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4" r:id="rId1"/>
  </p:sldMasterIdLst>
  <p:notesMasterIdLst>
    <p:notesMasterId r:id="rId21"/>
  </p:notesMasterIdLst>
  <p:handoutMasterIdLst>
    <p:handoutMasterId r:id="rId22"/>
  </p:handoutMasterIdLst>
  <p:sldIdLst>
    <p:sldId id="2141413508" r:id="rId2"/>
    <p:sldId id="2141413482" r:id="rId3"/>
    <p:sldId id="2141413483" r:id="rId4"/>
    <p:sldId id="2141413505" r:id="rId5"/>
    <p:sldId id="2141413472" r:id="rId6"/>
    <p:sldId id="2141413440" r:id="rId7"/>
    <p:sldId id="2141413492" r:id="rId8"/>
    <p:sldId id="2141413499" r:id="rId9"/>
    <p:sldId id="2141413494" r:id="rId10"/>
    <p:sldId id="2141413500" r:id="rId11"/>
    <p:sldId id="2141413501" r:id="rId12"/>
    <p:sldId id="2141413480" r:id="rId13"/>
    <p:sldId id="2141413506" r:id="rId14"/>
    <p:sldId id="2140757960" r:id="rId15"/>
    <p:sldId id="2141413496" r:id="rId16"/>
    <p:sldId id="2141413464" r:id="rId17"/>
    <p:sldId id="2141413484" r:id="rId18"/>
    <p:sldId id="2141413507" r:id="rId19"/>
    <p:sldId id="214141349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E1313C"/>
    <a:srgbClr val="F0989E"/>
    <a:srgbClr val="FE0000"/>
    <a:srgbClr val="F9F4F1"/>
    <a:srgbClr val="FEC957"/>
    <a:srgbClr val="F7986D"/>
    <a:srgbClr val="E6D1C4"/>
    <a:srgbClr val="00B050"/>
    <a:srgbClr val="055B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1C40AE-FCDA-4134-B6BC-D87793FF9AA8}" v="4" dt="2025-03-06T00:59:15.0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12" autoAdjust="0"/>
    <p:restoredTop sz="96076" autoAdjust="0"/>
  </p:normalViewPr>
  <p:slideViewPr>
    <p:cSldViewPr snapToGrid="0">
      <p:cViewPr varScale="1">
        <p:scale>
          <a:sx n="99" d="100"/>
          <a:sy n="99" d="100"/>
        </p:scale>
        <p:origin x="1020" y="3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1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60</c:v>
                </c:pt>
                <c:pt idx="2">
                  <c:v>90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34-47C9-A8AB-47F5AA171D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55</c:v>
                </c:pt>
                <c:pt idx="2">
                  <c:v>80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34-47C9-A8AB-47F5AA171D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4"/>
        <c:overlap val="-9"/>
        <c:axId val="227274800"/>
        <c:axId val="28799696"/>
      </c:barChart>
      <c:catAx>
        <c:axId val="22727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9696"/>
        <c:crosses val="autoZero"/>
        <c:auto val="1"/>
        <c:lblAlgn val="ctr"/>
        <c:lblOffset val="100"/>
        <c:noMultiLvlLbl val="0"/>
      </c:catAx>
      <c:valAx>
        <c:axId val="28799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274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>
              <a:lumMod val="85000"/>
              <a:lumOff val="15000"/>
            </a:schemeClr>
          </a:solidFill>
          <a:latin typeface="+mn-lt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2025-03-05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05-03-2025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91AA833-45E5-BE48-D86D-E67EE3026B4D}"/>
              </a:ext>
            </a:extLst>
          </p:cNvPr>
          <p:cNvSpPr/>
          <p:nvPr userDrawn="1"/>
        </p:nvSpPr>
        <p:spPr>
          <a:xfrm flipH="1">
            <a:off x="-3590" y="0"/>
            <a:ext cx="12195590" cy="686705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3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28D421D-2158-C9EB-CDDC-A29BB60D37C0}"/>
              </a:ext>
            </a:extLst>
          </p:cNvPr>
          <p:cNvSpPr/>
          <p:nvPr userDrawn="1"/>
        </p:nvSpPr>
        <p:spPr>
          <a:xfrm rot="21105333">
            <a:off x="2709840" y="-16806"/>
            <a:ext cx="6179592" cy="1948604"/>
          </a:xfrm>
          <a:custGeom>
            <a:avLst/>
            <a:gdLst>
              <a:gd name="connsiteX0" fmla="*/ 1838970 w 1881356"/>
              <a:gd name="connsiteY0" fmla="*/ 567052 h 593246"/>
              <a:gd name="connsiteX1" fmla="*/ 1847352 w 1881356"/>
              <a:gd name="connsiteY1" fmla="*/ 572672 h 593246"/>
              <a:gd name="connsiteX2" fmla="*/ 1843542 w 1881356"/>
              <a:gd name="connsiteY2" fmla="*/ 574672 h 593246"/>
              <a:gd name="connsiteX3" fmla="*/ 1840303 w 1881356"/>
              <a:gd name="connsiteY3" fmla="*/ 571719 h 593246"/>
              <a:gd name="connsiteX4" fmla="*/ 1834779 w 1881356"/>
              <a:gd name="connsiteY4" fmla="*/ 568576 h 593246"/>
              <a:gd name="connsiteX5" fmla="*/ 1838970 w 1881356"/>
              <a:gd name="connsiteY5" fmla="*/ 567052 h 593246"/>
              <a:gd name="connsiteX6" fmla="*/ 1874878 w 1881356"/>
              <a:gd name="connsiteY6" fmla="*/ 562576 h 593246"/>
              <a:gd name="connsiteX7" fmla="*/ 1876783 w 1881356"/>
              <a:gd name="connsiteY7" fmla="*/ 562576 h 593246"/>
              <a:gd name="connsiteX8" fmla="*/ 1878974 w 1881356"/>
              <a:gd name="connsiteY8" fmla="*/ 565148 h 593246"/>
              <a:gd name="connsiteX9" fmla="*/ 1877545 w 1881356"/>
              <a:gd name="connsiteY9" fmla="*/ 566576 h 593246"/>
              <a:gd name="connsiteX10" fmla="*/ 1874878 w 1881356"/>
              <a:gd name="connsiteY10" fmla="*/ 564481 h 593246"/>
              <a:gd name="connsiteX11" fmla="*/ 1874878 w 1881356"/>
              <a:gd name="connsiteY11" fmla="*/ 562576 h 593246"/>
              <a:gd name="connsiteX12" fmla="*/ 1454254 w 1881356"/>
              <a:gd name="connsiteY12" fmla="*/ 558004 h 593246"/>
              <a:gd name="connsiteX13" fmla="*/ 1456159 w 1881356"/>
              <a:gd name="connsiteY13" fmla="*/ 558004 h 593246"/>
              <a:gd name="connsiteX14" fmla="*/ 1458350 w 1881356"/>
              <a:gd name="connsiteY14" fmla="*/ 560575 h 593246"/>
              <a:gd name="connsiteX15" fmla="*/ 1456921 w 1881356"/>
              <a:gd name="connsiteY15" fmla="*/ 562004 h 593246"/>
              <a:gd name="connsiteX16" fmla="*/ 1454254 w 1881356"/>
              <a:gd name="connsiteY16" fmla="*/ 559909 h 593246"/>
              <a:gd name="connsiteX17" fmla="*/ 1454254 w 1881356"/>
              <a:gd name="connsiteY17" fmla="*/ 558004 h 593246"/>
              <a:gd name="connsiteX18" fmla="*/ 1375388 w 1881356"/>
              <a:gd name="connsiteY18" fmla="*/ 548859 h 593246"/>
              <a:gd name="connsiteX19" fmla="*/ 1371864 w 1881356"/>
              <a:gd name="connsiteY19" fmla="*/ 551050 h 593246"/>
              <a:gd name="connsiteX20" fmla="*/ 1375388 w 1881356"/>
              <a:gd name="connsiteY20" fmla="*/ 553241 h 593246"/>
              <a:gd name="connsiteX21" fmla="*/ 1379484 w 1881356"/>
              <a:gd name="connsiteY21" fmla="*/ 552574 h 593246"/>
              <a:gd name="connsiteX22" fmla="*/ 1380913 w 1881356"/>
              <a:gd name="connsiteY22" fmla="*/ 551050 h 593246"/>
              <a:gd name="connsiteX23" fmla="*/ 1379484 w 1881356"/>
              <a:gd name="connsiteY23" fmla="*/ 549526 h 593246"/>
              <a:gd name="connsiteX24" fmla="*/ 1375388 w 1881356"/>
              <a:gd name="connsiteY24" fmla="*/ 548859 h 593246"/>
              <a:gd name="connsiteX25" fmla="*/ 1310142 w 1881356"/>
              <a:gd name="connsiteY25" fmla="*/ 548859 h 593246"/>
              <a:gd name="connsiteX26" fmla="*/ 1312428 w 1881356"/>
              <a:gd name="connsiteY26" fmla="*/ 551146 h 593246"/>
              <a:gd name="connsiteX27" fmla="*/ 1312428 w 1881356"/>
              <a:gd name="connsiteY27" fmla="*/ 555527 h 593246"/>
              <a:gd name="connsiteX28" fmla="*/ 1311856 w 1881356"/>
              <a:gd name="connsiteY28" fmla="*/ 565338 h 593246"/>
              <a:gd name="connsiteX29" fmla="*/ 1310237 w 1881356"/>
              <a:gd name="connsiteY29" fmla="*/ 566957 h 593246"/>
              <a:gd name="connsiteX30" fmla="*/ 1307856 w 1881356"/>
              <a:gd name="connsiteY30" fmla="*/ 563814 h 593246"/>
              <a:gd name="connsiteX31" fmla="*/ 1307856 w 1881356"/>
              <a:gd name="connsiteY31" fmla="*/ 555241 h 593246"/>
              <a:gd name="connsiteX32" fmla="*/ 1308618 w 1881356"/>
              <a:gd name="connsiteY32" fmla="*/ 550383 h 593246"/>
              <a:gd name="connsiteX33" fmla="*/ 1310142 w 1881356"/>
              <a:gd name="connsiteY33" fmla="*/ 548859 h 593246"/>
              <a:gd name="connsiteX34" fmla="*/ 1859163 w 1881356"/>
              <a:gd name="connsiteY34" fmla="*/ 540001 h 593246"/>
              <a:gd name="connsiteX35" fmla="*/ 1873165 w 1881356"/>
              <a:gd name="connsiteY35" fmla="*/ 554289 h 593246"/>
              <a:gd name="connsiteX36" fmla="*/ 1874784 w 1881356"/>
              <a:gd name="connsiteY36" fmla="*/ 560289 h 593246"/>
              <a:gd name="connsiteX37" fmla="*/ 1872688 w 1881356"/>
              <a:gd name="connsiteY37" fmla="*/ 562385 h 593246"/>
              <a:gd name="connsiteX38" fmla="*/ 1861068 w 1881356"/>
              <a:gd name="connsiteY38" fmla="*/ 557908 h 593246"/>
              <a:gd name="connsiteX39" fmla="*/ 1858877 w 1881356"/>
              <a:gd name="connsiteY39" fmla="*/ 557908 h 593246"/>
              <a:gd name="connsiteX40" fmla="*/ 1852781 w 1881356"/>
              <a:gd name="connsiteY40" fmla="*/ 551526 h 593246"/>
              <a:gd name="connsiteX41" fmla="*/ 1856019 w 1881356"/>
              <a:gd name="connsiteY41" fmla="*/ 546954 h 593246"/>
              <a:gd name="connsiteX42" fmla="*/ 1859163 w 1881356"/>
              <a:gd name="connsiteY42" fmla="*/ 540001 h 593246"/>
              <a:gd name="connsiteX43" fmla="*/ 1799346 w 1881356"/>
              <a:gd name="connsiteY43" fmla="*/ 539620 h 593246"/>
              <a:gd name="connsiteX44" fmla="*/ 1800965 w 1881356"/>
              <a:gd name="connsiteY44" fmla="*/ 542573 h 593246"/>
              <a:gd name="connsiteX45" fmla="*/ 1799346 w 1881356"/>
              <a:gd name="connsiteY45" fmla="*/ 544192 h 593246"/>
              <a:gd name="connsiteX46" fmla="*/ 1797917 w 1881356"/>
              <a:gd name="connsiteY46" fmla="*/ 541144 h 593246"/>
              <a:gd name="connsiteX47" fmla="*/ 1799346 w 1881356"/>
              <a:gd name="connsiteY47" fmla="*/ 539620 h 593246"/>
              <a:gd name="connsiteX48" fmla="*/ 1799346 w 1881356"/>
              <a:gd name="connsiteY48" fmla="*/ 530381 h 593246"/>
              <a:gd name="connsiteX49" fmla="*/ 1801537 w 1881356"/>
              <a:gd name="connsiteY49" fmla="*/ 532667 h 593246"/>
              <a:gd name="connsiteX50" fmla="*/ 1800013 w 1881356"/>
              <a:gd name="connsiteY50" fmla="*/ 534286 h 593246"/>
              <a:gd name="connsiteX51" fmla="*/ 1787535 w 1881356"/>
              <a:gd name="connsiteY51" fmla="*/ 551240 h 593246"/>
              <a:gd name="connsiteX52" fmla="*/ 1784487 w 1881356"/>
              <a:gd name="connsiteY52" fmla="*/ 552098 h 593246"/>
              <a:gd name="connsiteX53" fmla="*/ 1783344 w 1881356"/>
              <a:gd name="connsiteY53" fmla="*/ 550383 h 593246"/>
              <a:gd name="connsiteX54" fmla="*/ 1772485 w 1881356"/>
              <a:gd name="connsiteY54" fmla="*/ 544097 h 593246"/>
              <a:gd name="connsiteX55" fmla="*/ 1770200 w 1881356"/>
              <a:gd name="connsiteY55" fmla="*/ 541525 h 593246"/>
              <a:gd name="connsiteX56" fmla="*/ 1779725 w 1881356"/>
              <a:gd name="connsiteY56" fmla="*/ 531905 h 593246"/>
              <a:gd name="connsiteX57" fmla="*/ 1783630 w 1881356"/>
              <a:gd name="connsiteY57" fmla="*/ 530571 h 593246"/>
              <a:gd name="connsiteX58" fmla="*/ 1792583 w 1881356"/>
              <a:gd name="connsiteY58" fmla="*/ 530476 h 593246"/>
              <a:gd name="connsiteX59" fmla="*/ 1799346 w 1881356"/>
              <a:gd name="connsiteY59" fmla="*/ 530381 h 593246"/>
              <a:gd name="connsiteX60" fmla="*/ 1711716 w 1881356"/>
              <a:gd name="connsiteY60" fmla="*/ 526762 h 593246"/>
              <a:gd name="connsiteX61" fmla="*/ 1710192 w 1881356"/>
              <a:gd name="connsiteY61" fmla="*/ 528190 h 593246"/>
              <a:gd name="connsiteX62" fmla="*/ 1713145 w 1881356"/>
              <a:gd name="connsiteY62" fmla="*/ 529809 h 593246"/>
              <a:gd name="connsiteX63" fmla="*/ 1714764 w 1881356"/>
              <a:gd name="connsiteY63" fmla="*/ 528190 h 593246"/>
              <a:gd name="connsiteX64" fmla="*/ 1711716 w 1881356"/>
              <a:gd name="connsiteY64" fmla="*/ 526762 h 593246"/>
              <a:gd name="connsiteX65" fmla="*/ 1679712 w 1881356"/>
              <a:gd name="connsiteY65" fmla="*/ 526762 h 593246"/>
              <a:gd name="connsiteX66" fmla="*/ 1678188 w 1881356"/>
              <a:gd name="connsiteY66" fmla="*/ 528190 h 593246"/>
              <a:gd name="connsiteX67" fmla="*/ 1681141 w 1881356"/>
              <a:gd name="connsiteY67" fmla="*/ 529809 h 593246"/>
              <a:gd name="connsiteX68" fmla="*/ 1682760 w 1881356"/>
              <a:gd name="connsiteY68" fmla="*/ 528190 h 593246"/>
              <a:gd name="connsiteX69" fmla="*/ 1679712 w 1881356"/>
              <a:gd name="connsiteY69" fmla="*/ 526762 h 593246"/>
              <a:gd name="connsiteX70" fmla="*/ 1586843 w 1881356"/>
              <a:gd name="connsiteY70" fmla="*/ 526000 h 593246"/>
              <a:gd name="connsiteX71" fmla="*/ 1588748 w 1881356"/>
              <a:gd name="connsiteY71" fmla="*/ 526000 h 593246"/>
              <a:gd name="connsiteX72" fmla="*/ 1590939 w 1881356"/>
              <a:gd name="connsiteY72" fmla="*/ 528572 h 593246"/>
              <a:gd name="connsiteX73" fmla="*/ 1589510 w 1881356"/>
              <a:gd name="connsiteY73" fmla="*/ 530000 h 593246"/>
              <a:gd name="connsiteX74" fmla="*/ 1586843 w 1881356"/>
              <a:gd name="connsiteY74" fmla="*/ 527905 h 593246"/>
              <a:gd name="connsiteX75" fmla="*/ 1586843 w 1881356"/>
              <a:gd name="connsiteY75" fmla="*/ 526000 h 593246"/>
              <a:gd name="connsiteX76" fmla="*/ 1832969 w 1881356"/>
              <a:gd name="connsiteY76" fmla="*/ 525523 h 593246"/>
              <a:gd name="connsiteX77" fmla="*/ 1837446 w 1881356"/>
              <a:gd name="connsiteY77" fmla="*/ 527428 h 593246"/>
              <a:gd name="connsiteX78" fmla="*/ 1837351 w 1881356"/>
              <a:gd name="connsiteY78" fmla="*/ 528857 h 593246"/>
              <a:gd name="connsiteX79" fmla="*/ 1830017 w 1881356"/>
              <a:gd name="connsiteY79" fmla="*/ 528666 h 593246"/>
              <a:gd name="connsiteX80" fmla="*/ 1832969 w 1881356"/>
              <a:gd name="connsiteY80" fmla="*/ 525523 h 593246"/>
              <a:gd name="connsiteX81" fmla="*/ 1812205 w 1881356"/>
              <a:gd name="connsiteY81" fmla="*/ 522475 h 593246"/>
              <a:gd name="connsiteX82" fmla="*/ 1815253 w 1881356"/>
              <a:gd name="connsiteY82" fmla="*/ 525618 h 593246"/>
              <a:gd name="connsiteX83" fmla="*/ 1812395 w 1881356"/>
              <a:gd name="connsiteY83" fmla="*/ 530381 h 593246"/>
              <a:gd name="connsiteX84" fmla="*/ 1805823 w 1881356"/>
              <a:gd name="connsiteY84" fmla="*/ 530476 h 593246"/>
              <a:gd name="connsiteX85" fmla="*/ 1801822 w 1881356"/>
              <a:gd name="connsiteY85" fmla="*/ 528380 h 593246"/>
              <a:gd name="connsiteX86" fmla="*/ 1804966 w 1881356"/>
              <a:gd name="connsiteY86" fmla="*/ 526094 h 593246"/>
              <a:gd name="connsiteX87" fmla="*/ 1812205 w 1881356"/>
              <a:gd name="connsiteY87" fmla="*/ 522475 h 593246"/>
              <a:gd name="connsiteX88" fmla="*/ 1667520 w 1881356"/>
              <a:gd name="connsiteY88" fmla="*/ 522190 h 593246"/>
              <a:gd name="connsiteX89" fmla="*/ 1664472 w 1881356"/>
              <a:gd name="connsiteY89" fmla="*/ 523618 h 593246"/>
              <a:gd name="connsiteX90" fmla="*/ 1666091 w 1881356"/>
              <a:gd name="connsiteY90" fmla="*/ 525238 h 593246"/>
              <a:gd name="connsiteX91" fmla="*/ 1669044 w 1881356"/>
              <a:gd name="connsiteY91" fmla="*/ 523618 h 593246"/>
              <a:gd name="connsiteX92" fmla="*/ 1667520 w 1881356"/>
              <a:gd name="connsiteY92" fmla="*/ 522190 h 593246"/>
              <a:gd name="connsiteX93" fmla="*/ 1748161 w 1881356"/>
              <a:gd name="connsiteY93" fmla="*/ 521333 h 593246"/>
              <a:gd name="connsiteX94" fmla="*/ 1742291 w 1881356"/>
              <a:gd name="connsiteY94" fmla="*/ 521333 h 593246"/>
              <a:gd name="connsiteX95" fmla="*/ 1742291 w 1881356"/>
              <a:gd name="connsiteY95" fmla="*/ 527142 h 593246"/>
              <a:gd name="connsiteX96" fmla="*/ 1749625 w 1881356"/>
              <a:gd name="connsiteY96" fmla="*/ 534286 h 593246"/>
              <a:gd name="connsiteX97" fmla="*/ 1759932 w 1881356"/>
              <a:gd name="connsiteY97" fmla="*/ 534286 h 593246"/>
              <a:gd name="connsiteX98" fmla="*/ 1757245 w 1881356"/>
              <a:gd name="connsiteY98" fmla="*/ 530572 h 593246"/>
              <a:gd name="connsiteX99" fmla="*/ 1751340 w 1881356"/>
              <a:gd name="connsiteY99" fmla="*/ 526476 h 593246"/>
              <a:gd name="connsiteX100" fmla="*/ 1748161 w 1881356"/>
              <a:gd name="connsiteY100" fmla="*/ 521333 h 593246"/>
              <a:gd name="connsiteX101" fmla="*/ 985625 w 1881356"/>
              <a:gd name="connsiteY101" fmla="*/ 521332 h 593246"/>
              <a:gd name="connsiteX102" fmla="*/ 987721 w 1881356"/>
              <a:gd name="connsiteY102" fmla="*/ 521332 h 593246"/>
              <a:gd name="connsiteX103" fmla="*/ 987721 w 1881356"/>
              <a:gd name="connsiteY103" fmla="*/ 523999 h 593246"/>
              <a:gd name="connsiteX104" fmla="*/ 987816 w 1881356"/>
              <a:gd name="connsiteY104" fmla="*/ 523999 h 593246"/>
              <a:gd name="connsiteX105" fmla="*/ 981815 w 1881356"/>
              <a:gd name="connsiteY105" fmla="*/ 529429 h 593246"/>
              <a:gd name="connsiteX106" fmla="*/ 980386 w 1881356"/>
              <a:gd name="connsiteY106" fmla="*/ 529810 h 593246"/>
              <a:gd name="connsiteX107" fmla="*/ 978672 w 1881356"/>
              <a:gd name="connsiteY107" fmla="*/ 526285 h 593246"/>
              <a:gd name="connsiteX108" fmla="*/ 985625 w 1881356"/>
              <a:gd name="connsiteY108" fmla="*/ 521332 h 593246"/>
              <a:gd name="connsiteX109" fmla="*/ 1773532 w 1881356"/>
              <a:gd name="connsiteY109" fmla="*/ 520951 h 593246"/>
              <a:gd name="connsiteX110" fmla="*/ 1778009 w 1881356"/>
              <a:gd name="connsiteY110" fmla="*/ 522856 h 593246"/>
              <a:gd name="connsiteX111" fmla="*/ 1777914 w 1881356"/>
              <a:gd name="connsiteY111" fmla="*/ 524285 h 593246"/>
              <a:gd name="connsiteX112" fmla="*/ 1770580 w 1881356"/>
              <a:gd name="connsiteY112" fmla="*/ 524189 h 593246"/>
              <a:gd name="connsiteX113" fmla="*/ 1773532 w 1881356"/>
              <a:gd name="connsiteY113" fmla="*/ 520951 h 593246"/>
              <a:gd name="connsiteX114" fmla="*/ 1453142 w 1881356"/>
              <a:gd name="connsiteY114" fmla="*/ 509792 h 593246"/>
              <a:gd name="connsiteX115" fmla="*/ 1453195 w 1881356"/>
              <a:gd name="connsiteY115" fmla="*/ 510049 h 593246"/>
              <a:gd name="connsiteX116" fmla="*/ 1451588 w 1881356"/>
              <a:gd name="connsiteY116" fmla="*/ 512093 h 593246"/>
              <a:gd name="connsiteX117" fmla="*/ 1449588 w 1881356"/>
              <a:gd name="connsiteY117" fmla="*/ 512188 h 593246"/>
              <a:gd name="connsiteX118" fmla="*/ 1505595 w 1881356"/>
              <a:gd name="connsiteY118" fmla="*/ 507616 h 593246"/>
              <a:gd name="connsiteX119" fmla="*/ 1498832 w 1881356"/>
              <a:gd name="connsiteY119" fmla="*/ 507712 h 593246"/>
              <a:gd name="connsiteX120" fmla="*/ 1495308 w 1881356"/>
              <a:gd name="connsiteY120" fmla="*/ 509902 h 593246"/>
              <a:gd name="connsiteX121" fmla="*/ 1498832 w 1881356"/>
              <a:gd name="connsiteY121" fmla="*/ 512093 h 593246"/>
              <a:gd name="connsiteX122" fmla="*/ 1510738 w 1881356"/>
              <a:gd name="connsiteY122" fmla="*/ 515903 h 593246"/>
              <a:gd name="connsiteX123" fmla="*/ 1516549 w 1881356"/>
              <a:gd name="connsiteY123" fmla="*/ 515998 h 593246"/>
              <a:gd name="connsiteX124" fmla="*/ 1513405 w 1881356"/>
              <a:gd name="connsiteY124" fmla="*/ 509902 h 593246"/>
              <a:gd name="connsiteX125" fmla="*/ 1505595 w 1881356"/>
              <a:gd name="connsiteY125" fmla="*/ 507616 h 593246"/>
              <a:gd name="connsiteX126" fmla="*/ 1105926 w 1881356"/>
              <a:gd name="connsiteY126" fmla="*/ 504664 h 593246"/>
              <a:gd name="connsiteX127" fmla="*/ 1102783 w 1881356"/>
              <a:gd name="connsiteY127" fmla="*/ 504759 h 593246"/>
              <a:gd name="connsiteX128" fmla="*/ 1102116 w 1881356"/>
              <a:gd name="connsiteY128" fmla="*/ 508950 h 593246"/>
              <a:gd name="connsiteX129" fmla="*/ 1108974 w 1881356"/>
              <a:gd name="connsiteY129" fmla="*/ 516760 h 593246"/>
              <a:gd name="connsiteX130" fmla="*/ 1115641 w 1881356"/>
              <a:gd name="connsiteY130" fmla="*/ 516856 h 593246"/>
              <a:gd name="connsiteX131" fmla="*/ 1120309 w 1881356"/>
              <a:gd name="connsiteY131" fmla="*/ 513427 h 593246"/>
              <a:gd name="connsiteX132" fmla="*/ 1115832 w 1881356"/>
              <a:gd name="connsiteY132" fmla="*/ 507712 h 593246"/>
              <a:gd name="connsiteX133" fmla="*/ 1105926 w 1881356"/>
              <a:gd name="connsiteY133" fmla="*/ 504664 h 593246"/>
              <a:gd name="connsiteX134" fmla="*/ 1072017 w 1881356"/>
              <a:gd name="connsiteY134" fmla="*/ 503521 h 593246"/>
              <a:gd name="connsiteX135" fmla="*/ 1070112 w 1881356"/>
              <a:gd name="connsiteY135" fmla="*/ 507235 h 593246"/>
              <a:gd name="connsiteX136" fmla="*/ 1074684 w 1881356"/>
              <a:gd name="connsiteY136" fmla="*/ 518951 h 593246"/>
              <a:gd name="connsiteX137" fmla="*/ 1084018 w 1881356"/>
              <a:gd name="connsiteY137" fmla="*/ 523809 h 593246"/>
              <a:gd name="connsiteX138" fmla="*/ 1091924 w 1881356"/>
              <a:gd name="connsiteY138" fmla="*/ 519904 h 593246"/>
              <a:gd name="connsiteX139" fmla="*/ 1090686 w 1881356"/>
              <a:gd name="connsiteY139" fmla="*/ 516856 h 593246"/>
              <a:gd name="connsiteX140" fmla="*/ 1081256 w 1881356"/>
              <a:gd name="connsiteY140" fmla="*/ 512569 h 593246"/>
              <a:gd name="connsiteX141" fmla="*/ 1073541 w 1881356"/>
              <a:gd name="connsiteY141" fmla="*/ 504187 h 593246"/>
              <a:gd name="connsiteX142" fmla="*/ 1072017 w 1881356"/>
              <a:gd name="connsiteY142" fmla="*/ 503521 h 593246"/>
              <a:gd name="connsiteX143" fmla="*/ 1140883 w 1881356"/>
              <a:gd name="connsiteY143" fmla="*/ 503140 h 593246"/>
              <a:gd name="connsiteX144" fmla="*/ 1136596 w 1881356"/>
              <a:gd name="connsiteY144" fmla="*/ 503330 h 593246"/>
              <a:gd name="connsiteX145" fmla="*/ 1130119 w 1881356"/>
              <a:gd name="connsiteY145" fmla="*/ 509712 h 593246"/>
              <a:gd name="connsiteX146" fmla="*/ 1133167 w 1881356"/>
              <a:gd name="connsiteY146" fmla="*/ 516665 h 593246"/>
              <a:gd name="connsiteX147" fmla="*/ 1145454 w 1881356"/>
              <a:gd name="connsiteY147" fmla="*/ 520475 h 593246"/>
              <a:gd name="connsiteX148" fmla="*/ 1153170 w 1881356"/>
              <a:gd name="connsiteY148" fmla="*/ 518856 h 593246"/>
              <a:gd name="connsiteX149" fmla="*/ 1171744 w 1881356"/>
              <a:gd name="connsiteY149" fmla="*/ 524095 h 593246"/>
              <a:gd name="connsiteX150" fmla="*/ 1176506 w 1881356"/>
              <a:gd name="connsiteY150" fmla="*/ 528952 h 593246"/>
              <a:gd name="connsiteX151" fmla="*/ 1180221 w 1881356"/>
              <a:gd name="connsiteY151" fmla="*/ 526476 h 593246"/>
              <a:gd name="connsiteX152" fmla="*/ 1184602 w 1881356"/>
              <a:gd name="connsiteY152" fmla="*/ 523332 h 593246"/>
              <a:gd name="connsiteX153" fmla="*/ 1189460 w 1881356"/>
              <a:gd name="connsiteY153" fmla="*/ 528190 h 593246"/>
              <a:gd name="connsiteX154" fmla="*/ 1198795 w 1881356"/>
              <a:gd name="connsiteY154" fmla="*/ 527714 h 593246"/>
              <a:gd name="connsiteX155" fmla="*/ 1202128 w 1881356"/>
              <a:gd name="connsiteY155" fmla="*/ 527142 h 593246"/>
              <a:gd name="connsiteX156" fmla="*/ 1209272 w 1881356"/>
              <a:gd name="connsiteY156" fmla="*/ 535715 h 593246"/>
              <a:gd name="connsiteX157" fmla="*/ 1211844 w 1881356"/>
              <a:gd name="connsiteY157" fmla="*/ 533143 h 593246"/>
              <a:gd name="connsiteX158" fmla="*/ 1232608 w 1881356"/>
              <a:gd name="connsiteY158" fmla="*/ 529619 h 593246"/>
              <a:gd name="connsiteX159" fmla="*/ 1244705 w 1881356"/>
              <a:gd name="connsiteY159" fmla="*/ 527714 h 593246"/>
              <a:gd name="connsiteX160" fmla="*/ 1247944 w 1881356"/>
              <a:gd name="connsiteY160" fmla="*/ 527238 h 593246"/>
              <a:gd name="connsiteX161" fmla="*/ 1254516 w 1881356"/>
              <a:gd name="connsiteY161" fmla="*/ 527333 h 593246"/>
              <a:gd name="connsiteX162" fmla="*/ 1264898 w 1881356"/>
              <a:gd name="connsiteY162" fmla="*/ 526476 h 593246"/>
              <a:gd name="connsiteX163" fmla="*/ 1277090 w 1881356"/>
              <a:gd name="connsiteY163" fmla="*/ 530286 h 593246"/>
              <a:gd name="connsiteX164" fmla="*/ 1291283 w 1881356"/>
              <a:gd name="connsiteY164" fmla="*/ 535048 h 593246"/>
              <a:gd name="connsiteX165" fmla="*/ 1297664 w 1881356"/>
              <a:gd name="connsiteY165" fmla="*/ 534000 h 593246"/>
              <a:gd name="connsiteX166" fmla="*/ 1305379 w 1881356"/>
              <a:gd name="connsiteY166" fmla="*/ 530286 h 593246"/>
              <a:gd name="connsiteX167" fmla="*/ 1339669 w 1881356"/>
              <a:gd name="connsiteY167" fmla="*/ 530286 h 593246"/>
              <a:gd name="connsiteX168" fmla="*/ 1347004 w 1881356"/>
              <a:gd name="connsiteY168" fmla="*/ 534667 h 593246"/>
              <a:gd name="connsiteX169" fmla="*/ 1351671 w 1881356"/>
              <a:gd name="connsiteY169" fmla="*/ 539620 h 593246"/>
              <a:gd name="connsiteX170" fmla="*/ 1353481 w 1881356"/>
              <a:gd name="connsiteY170" fmla="*/ 537811 h 593246"/>
              <a:gd name="connsiteX171" fmla="*/ 1373959 w 1881356"/>
              <a:gd name="connsiteY171" fmla="*/ 534096 h 593246"/>
              <a:gd name="connsiteX172" fmla="*/ 1390914 w 1881356"/>
              <a:gd name="connsiteY172" fmla="*/ 532381 h 593246"/>
              <a:gd name="connsiteX173" fmla="*/ 1393962 w 1881356"/>
              <a:gd name="connsiteY173" fmla="*/ 531429 h 593246"/>
              <a:gd name="connsiteX174" fmla="*/ 1404058 w 1881356"/>
              <a:gd name="connsiteY174" fmla="*/ 534858 h 593246"/>
              <a:gd name="connsiteX175" fmla="*/ 1456636 w 1881356"/>
              <a:gd name="connsiteY175" fmla="*/ 534858 h 593246"/>
              <a:gd name="connsiteX176" fmla="*/ 1461113 w 1881356"/>
              <a:gd name="connsiteY176" fmla="*/ 534953 h 593246"/>
              <a:gd name="connsiteX177" fmla="*/ 1463685 w 1881356"/>
              <a:gd name="connsiteY177" fmla="*/ 538191 h 593246"/>
              <a:gd name="connsiteX178" fmla="*/ 1469590 w 1881356"/>
              <a:gd name="connsiteY178" fmla="*/ 540954 h 593246"/>
              <a:gd name="connsiteX179" fmla="*/ 1480735 w 1881356"/>
              <a:gd name="connsiteY179" fmla="*/ 534953 h 593246"/>
              <a:gd name="connsiteX180" fmla="*/ 1486545 w 1881356"/>
              <a:gd name="connsiteY180" fmla="*/ 539334 h 593246"/>
              <a:gd name="connsiteX181" fmla="*/ 1491498 w 1881356"/>
              <a:gd name="connsiteY181" fmla="*/ 541430 h 593246"/>
              <a:gd name="connsiteX182" fmla="*/ 1507119 w 1881356"/>
              <a:gd name="connsiteY182" fmla="*/ 534953 h 593246"/>
              <a:gd name="connsiteX183" fmla="*/ 1521121 w 1881356"/>
              <a:gd name="connsiteY183" fmla="*/ 539430 h 593246"/>
              <a:gd name="connsiteX184" fmla="*/ 1537123 w 1881356"/>
              <a:gd name="connsiteY184" fmla="*/ 539430 h 593246"/>
              <a:gd name="connsiteX185" fmla="*/ 1553125 w 1881356"/>
              <a:gd name="connsiteY185" fmla="*/ 539430 h 593246"/>
              <a:gd name="connsiteX186" fmla="*/ 1571413 w 1881356"/>
              <a:gd name="connsiteY186" fmla="*/ 539525 h 593246"/>
              <a:gd name="connsiteX187" fmla="*/ 1583700 w 1881356"/>
              <a:gd name="connsiteY187" fmla="*/ 539334 h 593246"/>
              <a:gd name="connsiteX188" fmla="*/ 1591987 w 1881356"/>
              <a:gd name="connsiteY188" fmla="*/ 541621 h 593246"/>
              <a:gd name="connsiteX189" fmla="*/ 1597797 w 1881356"/>
              <a:gd name="connsiteY189" fmla="*/ 543907 h 593246"/>
              <a:gd name="connsiteX190" fmla="*/ 1612084 w 1881356"/>
              <a:gd name="connsiteY190" fmla="*/ 548193 h 593246"/>
              <a:gd name="connsiteX191" fmla="*/ 1632277 w 1881356"/>
              <a:gd name="connsiteY191" fmla="*/ 542573 h 593246"/>
              <a:gd name="connsiteX192" fmla="*/ 1630658 w 1881356"/>
              <a:gd name="connsiteY192" fmla="*/ 535144 h 593246"/>
              <a:gd name="connsiteX193" fmla="*/ 1614180 w 1881356"/>
              <a:gd name="connsiteY193" fmla="*/ 530095 h 593246"/>
              <a:gd name="connsiteX194" fmla="*/ 1602845 w 1881356"/>
              <a:gd name="connsiteY194" fmla="*/ 530286 h 593246"/>
              <a:gd name="connsiteX195" fmla="*/ 1596559 w 1881356"/>
              <a:gd name="connsiteY195" fmla="*/ 523809 h 593246"/>
              <a:gd name="connsiteX196" fmla="*/ 1596559 w 1881356"/>
              <a:gd name="connsiteY196" fmla="*/ 521523 h 593246"/>
              <a:gd name="connsiteX197" fmla="*/ 1591034 w 1881356"/>
              <a:gd name="connsiteY197" fmla="*/ 516570 h 593246"/>
              <a:gd name="connsiteX198" fmla="*/ 1587415 w 1881356"/>
              <a:gd name="connsiteY198" fmla="*/ 523428 h 593246"/>
              <a:gd name="connsiteX199" fmla="*/ 1587415 w 1881356"/>
              <a:gd name="connsiteY199" fmla="*/ 525714 h 593246"/>
              <a:gd name="connsiteX200" fmla="*/ 1583604 w 1881356"/>
              <a:gd name="connsiteY200" fmla="*/ 524095 h 593246"/>
              <a:gd name="connsiteX201" fmla="*/ 1578747 w 1881356"/>
              <a:gd name="connsiteY201" fmla="*/ 522856 h 593246"/>
              <a:gd name="connsiteX202" fmla="*/ 1573984 w 1881356"/>
              <a:gd name="connsiteY202" fmla="*/ 527714 h 593246"/>
              <a:gd name="connsiteX203" fmla="*/ 1569127 w 1881356"/>
              <a:gd name="connsiteY203" fmla="*/ 528095 h 593246"/>
              <a:gd name="connsiteX204" fmla="*/ 1565983 w 1881356"/>
              <a:gd name="connsiteY204" fmla="*/ 524857 h 593246"/>
              <a:gd name="connsiteX205" fmla="*/ 1557983 w 1881356"/>
              <a:gd name="connsiteY205" fmla="*/ 525333 h 593246"/>
              <a:gd name="connsiteX206" fmla="*/ 1556363 w 1881356"/>
              <a:gd name="connsiteY206" fmla="*/ 526952 h 593246"/>
              <a:gd name="connsiteX207" fmla="*/ 1549981 w 1881356"/>
              <a:gd name="connsiteY207" fmla="*/ 527238 h 593246"/>
              <a:gd name="connsiteX208" fmla="*/ 1546076 w 1881356"/>
              <a:gd name="connsiteY208" fmla="*/ 525809 h 593246"/>
              <a:gd name="connsiteX209" fmla="*/ 1525407 w 1881356"/>
              <a:gd name="connsiteY209" fmla="*/ 530190 h 593246"/>
              <a:gd name="connsiteX210" fmla="*/ 1509214 w 1881356"/>
              <a:gd name="connsiteY210" fmla="*/ 525523 h 593246"/>
              <a:gd name="connsiteX211" fmla="*/ 1500737 w 1881356"/>
              <a:gd name="connsiteY211" fmla="*/ 528190 h 593246"/>
              <a:gd name="connsiteX212" fmla="*/ 1490641 w 1881356"/>
              <a:gd name="connsiteY212" fmla="*/ 525428 h 593246"/>
              <a:gd name="connsiteX213" fmla="*/ 1469781 w 1881356"/>
              <a:gd name="connsiteY213" fmla="*/ 521142 h 593246"/>
              <a:gd name="connsiteX214" fmla="*/ 1463018 w 1881356"/>
              <a:gd name="connsiteY214" fmla="*/ 521142 h 593246"/>
              <a:gd name="connsiteX215" fmla="*/ 1454982 w 1881356"/>
              <a:gd name="connsiteY215" fmla="*/ 518689 h 593246"/>
              <a:gd name="connsiteX216" fmla="*/ 1453195 w 1881356"/>
              <a:gd name="connsiteY216" fmla="*/ 510049 h 593246"/>
              <a:gd name="connsiteX217" fmla="*/ 1453684 w 1881356"/>
              <a:gd name="connsiteY217" fmla="*/ 509426 h 593246"/>
              <a:gd name="connsiteX218" fmla="*/ 1453142 w 1881356"/>
              <a:gd name="connsiteY218" fmla="*/ 509792 h 593246"/>
              <a:gd name="connsiteX219" fmla="*/ 1452731 w 1881356"/>
              <a:gd name="connsiteY219" fmla="*/ 507807 h 593246"/>
              <a:gd name="connsiteX220" fmla="*/ 1450159 w 1881356"/>
              <a:gd name="connsiteY220" fmla="*/ 509998 h 593246"/>
              <a:gd name="connsiteX221" fmla="*/ 1449588 w 1881356"/>
              <a:gd name="connsiteY221" fmla="*/ 512188 h 593246"/>
              <a:gd name="connsiteX222" fmla="*/ 1441111 w 1881356"/>
              <a:gd name="connsiteY222" fmla="*/ 513807 h 593246"/>
              <a:gd name="connsiteX223" fmla="*/ 1434634 w 1881356"/>
              <a:gd name="connsiteY223" fmla="*/ 520189 h 593246"/>
              <a:gd name="connsiteX224" fmla="*/ 1431490 w 1881356"/>
              <a:gd name="connsiteY224" fmla="*/ 519237 h 593246"/>
              <a:gd name="connsiteX225" fmla="*/ 1425775 w 1881356"/>
              <a:gd name="connsiteY225" fmla="*/ 517046 h 593246"/>
              <a:gd name="connsiteX226" fmla="*/ 1411012 w 1881356"/>
              <a:gd name="connsiteY226" fmla="*/ 517046 h 593246"/>
              <a:gd name="connsiteX227" fmla="*/ 1409392 w 1881356"/>
              <a:gd name="connsiteY227" fmla="*/ 518189 h 593246"/>
              <a:gd name="connsiteX228" fmla="*/ 1404535 w 1881356"/>
              <a:gd name="connsiteY228" fmla="*/ 519808 h 593246"/>
              <a:gd name="connsiteX229" fmla="*/ 1396153 w 1881356"/>
              <a:gd name="connsiteY229" fmla="*/ 512474 h 593246"/>
              <a:gd name="connsiteX230" fmla="*/ 1390628 w 1881356"/>
              <a:gd name="connsiteY230" fmla="*/ 514474 h 593246"/>
              <a:gd name="connsiteX231" fmla="*/ 1387199 w 1881356"/>
              <a:gd name="connsiteY231" fmla="*/ 522285 h 593246"/>
              <a:gd name="connsiteX232" fmla="*/ 1380722 w 1881356"/>
              <a:gd name="connsiteY232" fmla="*/ 523142 h 593246"/>
              <a:gd name="connsiteX233" fmla="*/ 1371292 w 1881356"/>
              <a:gd name="connsiteY233" fmla="*/ 518284 h 593246"/>
              <a:gd name="connsiteX234" fmla="*/ 1368054 w 1881356"/>
              <a:gd name="connsiteY234" fmla="*/ 518380 h 593246"/>
              <a:gd name="connsiteX235" fmla="*/ 1358529 w 1881356"/>
              <a:gd name="connsiteY235" fmla="*/ 519523 h 593246"/>
              <a:gd name="connsiteX236" fmla="*/ 1333573 w 1881356"/>
              <a:gd name="connsiteY236" fmla="*/ 516189 h 593246"/>
              <a:gd name="connsiteX237" fmla="*/ 1315000 w 1881356"/>
              <a:gd name="connsiteY237" fmla="*/ 512379 h 593246"/>
              <a:gd name="connsiteX238" fmla="*/ 1296807 w 1881356"/>
              <a:gd name="connsiteY238" fmla="*/ 512188 h 593246"/>
              <a:gd name="connsiteX239" fmla="*/ 1285663 w 1881356"/>
              <a:gd name="connsiteY239" fmla="*/ 518475 h 593246"/>
              <a:gd name="connsiteX240" fmla="*/ 1280710 w 1881356"/>
              <a:gd name="connsiteY240" fmla="*/ 519332 h 593246"/>
              <a:gd name="connsiteX241" fmla="*/ 1271089 w 1881356"/>
              <a:gd name="connsiteY241" fmla="*/ 509616 h 593246"/>
              <a:gd name="connsiteX242" fmla="*/ 1263279 w 1881356"/>
              <a:gd name="connsiteY242" fmla="*/ 508855 h 593246"/>
              <a:gd name="connsiteX243" fmla="*/ 1243086 w 1881356"/>
              <a:gd name="connsiteY243" fmla="*/ 509045 h 593246"/>
              <a:gd name="connsiteX244" fmla="*/ 1232323 w 1881356"/>
              <a:gd name="connsiteY244" fmla="*/ 507807 h 593246"/>
              <a:gd name="connsiteX245" fmla="*/ 1213177 w 1881356"/>
              <a:gd name="connsiteY245" fmla="*/ 516760 h 593246"/>
              <a:gd name="connsiteX246" fmla="*/ 1210987 w 1881356"/>
              <a:gd name="connsiteY246" fmla="*/ 516760 h 593246"/>
              <a:gd name="connsiteX247" fmla="*/ 1207558 w 1881356"/>
              <a:gd name="connsiteY247" fmla="*/ 514474 h 593246"/>
              <a:gd name="connsiteX248" fmla="*/ 1201462 w 1881356"/>
              <a:gd name="connsiteY248" fmla="*/ 507521 h 593246"/>
              <a:gd name="connsiteX249" fmla="*/ 1171267 w 1881356"/>
              <a:gd name="connsiteY249" fmla="*/ 503235 h 593246"/>
              <a:gd name="connsiteX250" fmla="*/ 1164695 w 1881356"/>
              <a:gd name="connsiteY250" fmla="*/ 503235 h 593246"/>
              <a:gd name="connsiteX251" fmla="*/ 1140883 w 1881356"/>
              <a:gd name="connsiteY251" fmla="*/ 503140 h 593246"/>
              <a:gd name="connsiteX252" fmla="*/ 1691904 w 1881356"/>
              <a:gd name="connsiteY252" fmla="*/ 502949 h 593246"/>
              <a:gd name="connsiteX253" fmla="*/ 1684379 w 1881356"/>
              <a:gd name="connsiteY253" fmla="*/ 503902 h 593246"/>
              <a:gd name="connsiteX254" fmla="*/ 1682855 w 1881356"/>
              <a:gd name="connsiteY254" fmla="*/ 507521 h 593246"/>
              <a:gd name="connsiteX255" fmla="*/ 1682760 w 1881356"/>
              <a:gd name="connsiteY255" fmla="*/ 509807 h 593246"/>
              <a:gd name="connsiteX256" fmla="*/ 1678854 w 1881356"/>
              <a:gd name="connsiteY256" fmla="*/ 506378 h 593246"/>
              <a:gd name="connsiteX257" fmla="*/ 1674664 w 1881356"/>
              <a:gd name="connsiteY257" fmla="*/ 504568 h 593246"/>
              <a:gd name="connsiteX258" fmla="*/ 1674187 w 1881356"/>
              <a:gd name="connsiteY258" fmla="*/ 510188 h 593246"/>
              <a:gd name="connsiteX259" fmla="*/ 1679617 w 1881356"/>
              <a:gd name="connsiteY259" fmla="*/ 512093 h 593246"/>
              <a:gd name="connsiteX260" fmla="*/ 1692285 w 1881356"/>
              <a:gd name="connsiteY260" fmla="*/ 512188 h 593246"/>
              <a:gd name="connsiteX261" fmla="*/ 1696762 w 1881356"/>
              <a:gd name="connsiteY261" fmla="*/ 512188 h 593246"/>
              <a:gd name="connsiteX262" fmla="*/ 1700571 w 1881356"/>
              <a:gd name="connsiteY262" fmla="*/ 510379 h 593246"/>
              <a:gd name="connsiteX263" fmla="*/ 1698286 w 1881356"/>
              <a:gd name="connsiteY263" fmla="*/ 507140 h 593246"/>
              <a:gd name="connsiteX264" fmla="*/ 1691904 w 1881356"/>
              <a:gd name="connsiteY264" fmla="*/ 502949 h 593246"/>
              <a:gd name="connsiteX265" fmla="*/ 1564936 w 1881356"/>
              <a:gd name="connsiteY265" fmla="*/ 498567 h 593246"/>
              <a:gd name="connsiteX266" fmla="*/ 1556363 w 1881356"/>
              <a:gd name="connsiteY266" fmla="*/ 499234 h 593246"/>
              <a:gd name="connsiteX267" fmla="*/ 1554744 w 1881356"/>
              <a:gd name="connsiteY267" fmla="*/ 500758 h 593246"/>
              <a:gd name="connsiteX268" fmla="*/ 1556363 w 1881356"/>
              <a:gd name="connsiteY268" fmla="*/ 502282 h 593246"/>
              <a:gd name="connsiteX269" fmla="*/ 1561126 w 1881356"/>
              <a:gd name="connsiteY269" fmla="*/ 503044 h 593246"/>
              <a:gd name="connsiteX270" fmla="*/ 1564936 w 1881356"/>
              <a:gd name="connsiteY270" fmla="*/ 503044 h 593246"/>
              <a:gd name="connsiteX271" fmla="*/ 1568460 w 1881356"/>
              <a:gd name="connsiteY271" fmla="*/ 500758 h 593246"/>
              <a:gd name="connsiteX272" fmla="*/ 1564936 w 1881356"/>
              <a:gd name="connsiteY272" fmla="*/ 498567 h 593246"/>
              <a:gd name="connsiteX273" fmla="*/ 3312 w 1881356"/>
              <a:gd name="connsiteY273" fmla="*/ 494758 h 593246"/>
              <a:gd name="connsiteX274" fmla="*/ 4836 w 1881356"/>
              <a:gd name="connsiteY274" fmla="*/ 496186 h 593246"/>
              <a:gd name="connsiteX275" fmla="*/ 1788 w 1881356"/>
              <a:gd name="connsiteY275" fmla="*/ 497615 h 593246"/>
              <a:gd name="connsiteX276" fmla="*/ 264 w 1881356"/>
              <a:gd name="connsiteY276" fmla="*/ 496186 h 593246"/>
              <a:gd name="connsiteX277" fmla="*/ 3312 w 1881356"/>
              <a:gd name="connsiteY277" fmla="*/ 494758 h 593246"/>
              <a:gd name="connsiteX278" fmla="*/ 1506833 w 1881356"/>
              <a:gd name="connsiteY278" fmla="*/ 493996 h 593246"/>
              <a:gd name="connsiteX279" fmla="*/ 1506833 w 1881356"/>
              <a:gd name="connsiteY279" fmla="*/ 498567 h 593246"/>
              <a:gd name="connsiteX280" fmla="*/ 1509976 w 1881356"/>
              <a:gd name="connsiteY280" fmla="*/ 501615 h 593246"/>
              <a:gd name="connsiteX281" fmla="*/ 1511500 w 1881356"/>
              <a:gd name="connsiteY281" fmla="*/ 502854 h 593246"/>
              <a:gd name="connsiteX282" fmla="*/ 1513977 w 1881356"/>
              <a:gd name="connsiteY282" fmla="*/ 498758 h 593246"/>
              <a:gd name="connsiteX283" fmla="*/ 1511024 w 1881356"/>
              <a:gd name="connsiteY283" fmla="*/ 493996 h 593246"/>
              <a:gd name="connsiteX284" fmla="*/ 1506833 w 1881356"/>
              <a:gd name="connsiteY284" fmla="*/ 493996 h 593246"/>
              <a:gd name="connsiteX285" fmla="*/ 1520454 w 1881356"/>
              <a:gd name="connsiteY285" fmla="*/ 493900 h 593246"/>
              <a:gd name="connsiteX286" fmla="*/ 1519025 w 1881356"/>
              <a:gd name="connsiteY286" fmla="*/ 495424 h 593246"/>
              <a:gd name="connsiteX287" fmla="*/ 1520454 w 1881356"/>
              <a:gd name="connsiteY287" fmla="*/ 498472 h 593246"/>
              <a:gd name="connsiteX288" fmla="*/ 1522073 w 1881356"/>
              <a:gd name="connsiteY288" fmla="*/ 496853 h 593246"/>
              <a:gd name="connsiteX289" fmla="*/ 1520454 w 1881356"/>
              <a:gd name="connsiteY289" fmla="*/ 493900 h 593246"/>
              <a:gd name="connsiteX290" fmla="*/ 1255278 w 1881356"/>
              <a:gd name="connsiteY290" fmla="*/ 493900 h 593246"/>
              <a:gd name="connsiteX291" fmla="*/ 1253849 w 1881356"/>
              <a:gd name="connsiteY291" fmla="*/ 495424 h 593246"/>
              <a:gd name="connsiteX292" fmla="*/ 1255278 w 1881356"/>
              <a:gd name="connsiteY292" fmla="*/ 498472 h 593246"/>
              <a:gd name="connsiteX293" fmla="*/ 1256707 w 1881356"/>
              <a:gd name="connsiteY293" fmla="*/ 496948 h 593246"/>
              <a:gd name="connsiteX294" fmla="*/ 1255278 w 1881356"/>
              <a:gd name="connsiteY294" fmla="*/ 493900 h 593246"/>
              <a:gd name="connsiteX295" fmla="*/ 889518 w 1881356"/>
              <a:gd name="connsiteY295" fmla="*/ 493900 h 593246"/>
              <a:gd name="connsiteX296" fmla="*/ 888089 w 1881356"/>
              <a:gd name="connsiteY296" fmla="*/ 495424 h 593246"/>
              <a:gd name="connsiteX297" fmla="*/ 889518 w 1881356"/>
              <a:gd name="connsiteY297" fmla="*/ 498472 h 593246"/>
              <a:gd name="connsiteX298" fmla="*/ 891137 w 1881356"/>
              <a:gd name="connsiteY298" fmla="*/ 496853 h 593246"/>
              <a:gd name="connsiteX299" fmla="*/ 889518 w 1881356"/>
              <a:gd name="connsiteY299" fmla="*/ 493900 h 593246"/>
              <a:gd name="connsiteX300" fmla="*/ 683778 w 1881356"/>
              <a:gd name="connsiteY300" fmla="*/ 493900 h 593246"/>
              <a:gd name="connsiteX301" fmla="*/ 682349 w 1881356"/>
              <a:gd name="connsiteY301" fmla="*/ 496948 h 593246"/>
              <a:gd name="connsiteX302" fmla="*/ 683778 w 1881356"/>
              <a:gd name="connsiteY302" fmla="*/ 498472 h 593246"/>
              <a:gd name="connsiteX303" fmla="*/ 685397 w 1881356"/>
              <a:gd name="connsiteY303" fmla="*/ 495520 h 593246"/>
              <a:gd name="connsiteX304" fmla="*/ 683778 w 1881356"/>
              <a:gd name="connsiteY304" fmla="*/ 493900 h 593246"/>
              <a:gd name="connsiteX305" fmla="*/ 939048 w 1881356"/>
              <a:gd name="connsiteY305" fmla="*/ 490186 h 593246"/>
              <a:gd name="connsiteX306" fmla="*/ 937524 w 1881356"/>
              <a:gd name="connsiteY306" fmla="*/ 491614 h 593246"/>
              <a:gd name="connsiteX307" fmla="*/ 940477 w 1881356"/>
              <a:gd name="connsiteY307" fmla="*/ 493233 h 593246"/>
              <a:gd name="connsiteX308" fmla="*/ 942096 w 1881356"/>
              <a:gd name="connsiteY308" fmla="*/ 491614 h 593246"/>
              <a:gd name="connsiteX309" fmla="*/ 939048 w 1881356"/>
              <a:gd name="connsiteY309" fmla="*/ 490186 h 593246"/>
              <a:gd name="connsiteX310" fmla="*/ 778552 w 1881356"/>
              <a:gd name="connsiteY310" fmla="*/ 489328 h 593246"/>
              <a:gd name="connsiteX311" fmla="*/ 756263 w 1881356"/>
              <a:gd name="connsiteY311" fmla="*/ 494567 h 593246"/>
              <a:gd name="connsiteX312" fmla="*/ 754644 w 1881356"/>
              <a:gd name="connsiteY312" fmla="*/ 496091 h 593246"/>
              <a:gd name="connsiteX313" fmla="*/ 756263 w 1881356"/>
              <a:gd name="connsiteY313" fmla="*/ 497615 h 593246"/>
              <a:gd name="connsiteX314" fmla="*/ 762645 w 1881356"/>
              <a:gd name="connsiteY314" fmla="*/ 498472 h 593246"/>
              <a:gd name="connsiteX315" fmla="*/ 773789 w 1881356"/>
              <a:gd name="connsiteY315" fmla="*/ 498282 h 593246"/>
              <a:gd name="connsiteX316" fmla="*/ 778933 w 1881356"/>
              <a:gd name="connsiteY316" fmla="*/ 494662 h 593246"/>
              <a:gd name="connsiteX317" fmla="*/ 782076 w 1881356"/>
              <a:gd name="connsiteY317" fmla="*/ 491519 h 593246"/>
              <a:gd name="connsiteX318" fmla="*/ 778552 w 1881356"/>
              <a:gd name="connsiteY318" fmla="*/ 489328 h 593246"/>
              <a:gd name="connsiteX319" fmla="*/ 578622 w 1881356"/>
              <a:gd name="connsiteY319" fmla="*/ 489328 h 593246"/>
              <a:gd name="connsiteX320" fmla="*/ 577003 w 1881356"/>
              <a:gd name="connsiteY320" fmla="*/ 492281 h 593246"/>
              <a:gd name="connsiteX321" fmla="*/ 578622 w 1881356"/>
              <a:gd name="connsiteY321" fmla="*/ 493900 h 593246"/>
              <a:gd name="connsiteX322" fmla="*/ 580051 w 1881356"/>
              <a:gd name="connsiteY322" fmla="*/ 490852 h 593246"/>
              <a:gd name="connsiteX323" fmla="*/ 578622 w 1881356"/>
              <a:gd name="connsiteY323" fmla="*/ 489328 h 593246"/>
              <a:gd name="connsiteX324" fmla="*/ 924379 w 1881356"/>
              <a:gd name="connsiteY324" fmla="*/ 488947 h 593246"/>
              <a:gd name="connsiteX325" fmla="*/ 919236 w 1881356"/>
              <a:gd name="connsiteY325" fmla="*/ 491614 h 593246"/>
              <a:gd name="connsiteX326" fmla="*/ 924951 w 1881356"/>
              <a:gd name="connsiteY326" fmla="*/ 493710 h 593246"/>
              <a:gd name="connsiteX327" fmla="*/ 928380 w 1881356"/>
              <a:gd name="connsiteY327" fmla="*/ 491614 h 593246"/>
              <a:gd name="connsiteX328" fmla="*/ 924379 w 1881356"/>
              <a:gd name="connsiteY328" fmla="*/ 488947 h 593246"/>
              <a:gd name="connsiteX329" fmla="*/ 448891 w 1881356"/>
              <a:gd name="connsiteY329" fmla="*/ 486661 h 593246"/>
              <a:gd name="connsiteX330" fmla="*/ 452844 w 1881356"/>
              <a:gd name="connsiteY330" fmla="*/ 489236 h 593246"/>
              <a:gd name="connsiteX331" fmla="*/ 450892 w 1881356"/>
              <a:gd name="connsiteY331" fmla="*/ 489328 h 593246"/>
              <a:gd name="connsiteX332" fmla="*/ 452987 w 1881356"/>
              <a:gd name="connsiteY332" fmla="*/ 491130 h 593246"/>
              <a:gd name="connsiteX333" fmla="*/ 452987 w 1881356"/>
              <a:gd name="connsiteY333" fmla="*/ 491329 h 593246"/>
              <a:gd name="connsiteX334" fmla="*/ 455654 w 1881356"/>
              <a:gd name="connsiteY334" fmla="*/ 493424 h 593246"/>
              <a:gd name="connsiteX335" fmla="*/ 452987 w 1881356"/>
              <a:gd name="connsiteY335" fmla="*/ 491130 h 593246"/>
              <a:gd name="connsiteX336" fmla="*/ 452987 w 1881356"/>
              <a:gd name="connsiteY336" fmla="*/ 489424 h 593246"/>
              <a:gd name="connsiteX337" fmla="*/ 453134 w 1881356"/>
              <a:gd name="connsiteY337" fmla="*/ 489424 h 593246"/>
              <a:gd name="connsiteX338" fmla="*/ 457083 w 1881356"/>
              <a:gd name="connsiteY338" fmla="*/ 491995 h 593246"/>
              <a:gd name="connsiteX339" fmla="*/ 454892 w 1881356"/>
              <a:gd name="connsiteY339" fmla="*/ 489424 h 593246"/>
              <a:gd name="connsiteX340" fmla="*/ 453134 w 1881356"/>
              <a:gd name="connsiteY340" fmla="*/ 489424 h 593246"/>
              <a:gd name="connsiteX341" fmla="*/ 452844 w 1881356"/>
              <a:gd name="connsiteY341" fmla="*/ 489236 h 593246"/>
              <a:gd name="connsiteX342" fmla="*/ 452892 w 1881356"/>
              <a:gd name="connsiteY342" fmla="*/ 489233 h 593246"/>
              <a:gd name="connsiteX343" fmla="*/ 452892 w 1881356"/>
              <a:gd name="connsiteY343" fmla="*/ 487328 h 593246"/>
              <a:gd name="connsiteX344" fmla="*/ 448891 w 1881356"/>
              <a:gd name="connsiteY344" fmla="*/ 486661 h 593246"/>
              <a:gd name="connsiteX345" fmla="*/ 1707906 w 1881356"/>
              <a:gd name="connsiteY345" fmla="*/ 484756 h 593246"/>
              <a:gd name="connsiteX346" fmla="*/ 1706287 w 1881356"/>
              <a:gd name="connsiteY346" fmla="*/ 487709 h 593246"/>
              <a:gd name="connsiteX347" fmla="*/ 1707906 w 1881356"/>
              <a:gd name="connsiteY347" fmla="*/ 489328 h 593246"/>
              <a:gd name="connsiteX348" fmla="*/ 1709335 w 1881356"/>
              <a:gd name="connsiteY348" fmla="*/ 486280 h 593246"/>
              <a:gd name="connsiteX349" fmla="*/ 1707906 w 1881356"/>
              <a:gd name="connsiteY349" fmla="*/ 484756 h 593246"/>
              <a:gd name="connsiteX350" fmla="*/ 303159 w 1881356"/>
              <a:gd name="connsiteY350" fmla="*/ 475803 h 593246"/>
              <a:gd name="connsiteX351" fmla="*/ 297444 w 1881356"/>
              <a:gd name="connsiteY351" fmla="*/ 477898 h 593246"/>
              <a:gd name="connsiteX352" fmla="*/ 303159 w 1881356"/>
              <a:gd name="connsiteY352" fmla="*/ 480184 h 593246"/>
              <a:gd name="connsiteX353" fmla="*/ 306588 w 1881356"/>
              <a:gd name="connsiteY353" fmla="*/ 477898 h 593246"/>
              <a:gd name="connsiteX354" fmla="*/ 303159 w 1881356"/>
              <a:gd name="connsiteY354" fmla="*/ 475803 h 593246"/>
              <a:gd name="connsiteX355" fmla="*/ 1274995 w 1881356"/>
              <a:gd name="connsiteY355" fmla="*/ 472469 h 593246"/>
              <a:gd name="connsiteX356" fmla="*/ 1267470 w 1881356"/>
              <a:gd name="connsiteY356" fmla="*/ 472564 h 593246"/>
              <a:gd name="connsiteX357" fmla="*/ 1267565 w 1881356"/>
              <a:gd name="connsiteY357" fmla="*/ 474088 h 593246"/>
              <a:gd name="connsiteX358" fmla="*/ 1275090 w 1881356"/>
              <a:gd name="connsiteY358" fmla="*/ 473993 h 593246"/>
              <a:gd name="connsiteX359" fmla="*/ 1274995 w 1881356"/>
              <a:gd name="connsiteY359" fmla="*/ 472469 h 593246"/>
              <a:gd name="connsiteX360" fmla="*/ 1310904 w 1881356"/>
              <a:gd name="connsiteY360" fmla="*/ 471898 h 593246"/>
              <a:gd name="connsiteX361" fmla="*/ 1307856 w 1881356"/>
              <a:gd name="connsiteY361" fmla="*/ 473326 h 593246"/>
              <a:gd name="connsiteX362" fmla="*/ 1309380 w 1881356"/>
              <a:gd name="connsiteY362" fmla="*/ 474755 h 593246"/>
              <a:gd name="connsiteX363" fmla="*/ 1312428 w 1881356"/>
              <a:gd name="connsiteY363" fmla="*/ 473326 h 593246"/>
              <a:gd name="connsiteX364" fmla="*/ 1310904 w 1881356"/>
              <a:gd name="connsiteY364" fmla="*/ 471898 h 593246"/>
              <a:gd name="connsiteX365" fmla="*/ 879040 w 1881356"/>
              <a:gd name="connsiteY365" fmla="*/ 471136 h 593246"/>
              <a:gd name="connsiteX366" fmla="*/ 869515 w 1881356"/>
              <a:gd name="connsiteY366" fmla="*/ 478374 h 593246"/>
              <a:gd name="connsiteX367" fmla="*/ 877492 w 1881356"/>
              <a:gd name="connsiteY367" fmla="*/ 478331 h 593246"/>
              <a:gd name="connsiteX368" fmla="*/ 875421 w 1881356"/>
              <a:gd name="connsiteY368" fmla="*/ 480089 h 593246"/>
              <a:gd name="connsiteX369" fmla="*/ 873230 w 1881356"/>
              <a:gd name="connsiteY369" fmla="*/ 480184 h 593246"/>
              <a:gd name="connsiteX370" fmla="*/ 885422 w 1881356"/>
              <a:gd name="connsiteY370" fmla="*/ 479708 h 593246"/>
              <a:gd name="connsiteX371" fmla="*/ 883625 w 1881356"/>
              <a:gd name="connsiteY371" fmla="*/ 478297 h 593246"/>
              <a:gd name="connsiteX372" fmla="*/ 886851 w 1881356"/>
              <a:gd name="connsiteY372" fmla="*/ 478279 h 593246"/>
              <a:gd name="connsiteX373" fmla="*/ 884660 w 1881356"/>
              <a:gd name="connsiteY373" fmla="*/ 475707 h 593246"/>
              <a:gd name="connsiteX374" fmla="*/ 882755 w 1881356"/>
              <a:gd name="connsiteY374" fmla="*/ 475707 h 593246"/>
              <a:gd name="connsiteX375" fmla="*/ 882755 w 1881356"/>
              <a:gd name="connsiteY375" fmla="*/ 477613 h 593246"/>
              <a:gd name="connsiteX376" fmla="*/ 883625 w 1881356"/>
              <a:gd name="connsiteY376" fmla="*/ 478297 h 593246"/>
              <a:gd name="connsiteX377" fmla="*/ 877492 w 1881356"/>
              <a:gd name="connsiteY377" fmla="*/ 478331 h 593246"/>
              <a:gd name="connsiteX378" fmla="*/ 880469 w 1881356"/>
              <a:gd name="connsiteY378" fmla="*/ 475803 h 593246"/>
              <a:gd name="connsiteX379" fmla="*/ 882565 w 1881356"/>
              <a:gd name="connsiteY379" fmla="*/ 473326 h 593246"/>
              <a:gd name="connsiteX380" fmla="*/ 879040 w 1881356"/>
              <a:gd name="connsiteY380" fmla="*/ 471136 h 593246"/>
              <a:gd name="connsiteX381" fmla="*/ 1159266 w 1881356"/>
              <a:gd name="connsiteY381" fmla="*/ 471040 h 593246"/>
              <a:gd name="connsiteX382" fmla="*/ 1157646 w 1881356"/>
              <a:gd name="connsiteY382" fmla="*/ 473993 h 593246"/>
              <a:gd name="connsiteX383" fmla="*/ 1159266 w 1881356"/>
              <a:gd name="connsiteY383" fmla="*/ 475612 h 593246"/>
              <a:gd name="connsiteX384" fmla="*/ 1160695 w 1881356"/>
              <a:gd name="connsiteY384" fmla="*/ 472564 h 593246"/>
              <a:gd name="connsiteX385" fmla="*/ 1159266 w 1881356"/>
              <a:gd name="connsiteY385" fmla="*/ 471040 h 593246"/>
              <a:gd name="connsiteX386" fmla="*/ 1017534 w 1881356"/>
              <a:gd name="connsiteY386" fmla="*/ 471040 h 593246"/>
              <a:gd name="connsiteX387" fmla="*/ 1016105 w 1881356"/>
              <a:gd name="connsiteY387" fmla="*/ 472564 h 593246"/>
              <a:gd name="connsiteX388" fmla="*/ 1017534 w 1881356"/>
              <a:gd name="connsiteY388" fmla="*/ 475612 h 593246"/>
              <a:gd name="connsiteX389" fmla="*/ 1019153 w 1881356"/>
              <a:gd name="connsiteY389" fmla="*/ 473993 h 593246"/>
              <a:gd name="connsiteX390" fmla="*/ 1017534 w 1881356"/>
              <a:gd name="connsiteY390" fmla="*/ 471040 h 593246"/>
              <a:gd name="connsiteX391" fmla="*/ 921522 w 1881356"/>
              <a:gd name="connsiteY391" fmla="*/ 471040 h 593246"/>
              <a:gd name="connsiteX392" fmla="*/ 919903 w 1881356"/>
              <a:gd name="connsiteY392" fmla="*/ 473993 h 593246"/>
              <a:gd name="connsiteX393" fmla="*/ 921522 w 1881356"/>
              <a:gd name="connsiteY393" fmla="*/ 475612 h 593246"/>
              <a:gd name="connsiteX394" fmla="*/ 922951 w 1881356"/>
              <a:gd name="connsiteY394" fmla="*/ 472564 h 593246"/>
              <a:gd name="connsiteX395" fmla="*/ 921522 w 1881356"/>
              <a:gd name="connsiteY395" fmla="*/ 471040 h 593246"/>
              <a:gd name="connsiteX396" fmla="*/ 1171553 w 1881356"/>
              <a:gd name="connsiteY396" fmla="*/ 467897 h 593246"/>
              <a:gd name="connsiteX397" fmla="*/ 1171458 w 1881356"/>
              <a:gd name="connsiteY397" fmla="*/ 469421 h 593246"/>
              <a:gd name="connsiteX398" fmla="*/ 1178983 w 1881356"/>
              <a:gd name="connsiteY398" fmla="*/ 469516 h 593246"/>
              <a:gd name="connsiteX399" fmla="*/ 1179078 w 1881356"/>
              <a:gd name="connsiteY399" fmla="*/ 467992 h 593246"/>
              <a:gd name="connsiteX400" fmla="*/ 1171553 w 1881356"/>
              <a:gd name="connsiteY400" fmla="*/ 467897 h 593246"/>
              <a:gd name="connsiteX401" fmla="*/ 1053538 w 1881356"/>
              <a:gd name="connsiteY401" fmla="*/ 467135 h 593246"/>
              <a:gd name="connsiteX402" fmla="*/ 1037060 w 1881356"/>
              <a:gd name="connsiteY402" fmla="*/ 471136 h 593246"/>
              <a:gd name="connsiteX403" fmla="*/ 1033536 w 1881356"/>
              <a:gd name="connsiteY403" fmla="*/ 475707 h 593246"/>
              <a:gd name="connsiteX404" fmla="*/ 1033614 w 1881356"/>
              <a:gd name="connsiteY404" fmla="*/ 484755 h 593246"/>
              <a:gd name="connsiteX405" fmla="*/ 1033536 w 1881356"/>
              <a:gd name="connsiteY405" fmla="*/ 484756 h 593246"/>
              <a:gd name="connsiteX406" fmla="*/ 1031536 w 1881356"/>
              <a:gd name="connsiteY406" fmla="*/ 484852 h 593246"/>
              <a:gd name="connsiteX407" fmla="*/ 1030869 w 1881356"/>
              <a:gd name="connsiteY407" fmla="*/ 488852 h 593246"/>
              <a:gd name="connsiteX408" fmla="*/ 1033536 w 1881356"/>
              <a:gd name="connsiteY408" fmla="*/ 484756 h 593246"/>
              <a:gd name="connsiteX409" fmla="*/ 1033631 w 1881356"/>
              <a:gd name="connsiteY409" fmla="*/ 486757 h 593246"/>
              <a:gd name="connsiteX410" fmla="*/ 1033614 w 1881356"/>
              <a:gd name="connsiteY410" fmla="*/ 484755 h 593246"/>
              <a:gd name="connsiteX411" fmla="*/ 1044406 w 1881356"/>
              <a:gd name="connsiteY411" fmla="*/ 484566 h 593246"/>
              <a:gd name="connsiteX412" fmla="*/ 1054205 w 1881356"/>
              <a:gd name="connsiteY412" fmla="*/ 489233 h 593246"/>
              <a:gd name="connsiteX413" fmla="*/ 1056301 w 1881356"/>
              <a:gd name="connsiteY413" fmla="*/ 485614 h 593246"/>
              <a:gd name="connsiteX414" fmla="*/ 1051443 w 1881356"/>
              <a:gd name="connsiteY414" fmla="*/ 480089 h 593246"/>
              <a:gd name="connsiteX415" fmla="*/ 1047728 w 1881356"/>
              <a:gd name="connsiteY415" fmla="*/ 478374 h 593246"/>
              <a:gd name="connsiteX416" fmla="*/ 1050300 w 1881356"/>
              <a:gd name="connsiteY416" fmla="*/ 475707 h 593246"/>
              <a:gd name="connsiteX417" fmla="*/ 1056110 w 1881356"/>
              <a:gd name="connsiteY417" fmla="*/ 473422 h 593246"/>
              <a:gd name="connsiteX418" fmla="*/ 1056301 w 1881356"/>
              <a:gd name="connsiteY418" fmla="*/ 469231 h 593246"/>
              <a:gd name="connsiteX419" fmla="*/ 1053538 w 1881356"/>
              <a:gd name="connsiteY419" fmla="*/ 467135 h 593246"/>
              <a:gd name="connsiteX420" fmla="*/ 1113927 w 1881356"/>
              <a:gd name="connsiteY420" fmla="*/ 466754 h 593246"/>
              <a:gd name="connsiteX421" fmla="*/ 1111355 w 1881356"/>
              <a:gd name="connsiteY421" fmla="*/ 468945 h 593246"/>
              <a:gd name="connsiteX422" fmla="*/ 1111355 w 1881356"/>
              <a:gd name="connsiteY422" fmla="*/ 470850 h 593246"/>
              <a:gd name="connsiteX423" fmla="*/ 1112763 w 1881356"/>
              <a:gd name="connsiteY423" fmla="*/ 470850 h 593246"/>
              <a:gd name="connsiteX424" fmla="*/ 1112692 w 1881356"/>
              <a:gd name="connsiteY424" fmla="*/ 471098 h 593246"/>
              <a:gd name="connsiteX425" fmla="*/ 1111260 w 1881356"/>
              <a:gd name="connsiteY425" fmla="*/ 473136 h 593246"/>
              <a:gd name="connsiteX426" fmla="*/ 1109164 w 1881356"/>
              <a:gd name="connsiteY426" fmla="*/ 471040 h 593246"/>
              <a:gd name="connsiteX427" fmla="*/ 1107640 w 1881356"/>
              <a:gd name="connsiteY427" fmla="*/ 472374 h 593246"/>
              <a:gd name="connsiteX428" fmla="*/ 1106783 w 1881356"/>
              <a:gd name="connsiteY428" fmla="*/ 476184 h 593246"/>
              <a:gd name="connsiteX429" fmla="*/ 1108593 w 1881356"/>
              <a:gd name="connsiteY429" fmla="*/ 479708 h 593246"/>
              <a:gd name="connsiteX430" fmla="*/ 1111165 w 1881356"/>
              <a:gd name="connsiteY430" fmla="*/ 477327 h 593246"/>
              <a:gd name="connsiteX431" fmla="*/ 1111724 w 1881356"/>
              <a:gd name="connsiteY431" fmla="*/ 474506 h 593246"/>
              <a:gd name="connsiteX432" fmla="*/ 1112692 w 1881356"/>
              <a:gd name="connsiteY432" fmla="*/ 471098 h 593246"/>
              <a:gd name="connsiteX433" fmla="*/ 1112867 w 1881356"/>
              <a:gd name="connsiteY433" fmla="*/ 470850 h 593246"/>
              <a:gd name="connsiteX434" fmla="*/ 1113260 w 1881356"/>
              <a:gd name="connsiteY434" fmla="*/ 470850 h 593246"/>
              <a:gd name="connsiteX435" fmla="*/ 1115356 w 1881356"/>
              <a:gd name="connsiteY435" fmla="*/ 468183 h 593246"/>
              <a:gd name="connsiteX436" fmla="*/ 1114558 w 1881356"/>
              <a:gd name="connsiteY436" fmla="*/ 468445 h 593246"/>
              <a:gd name="connsiteX437" fmla="*/ 1112867 w 1881356"/>
              <a:gd name="connsiteY437" fmla="*/ 470850 h 593246"/>
              <a:gd name="connsiteX438" fmla="*/ 1112763 w 1881356"/>
              <a:gd name="connsiteY438" fmla="*/ 470850 h 593246"/>
              <a:gd name="connsiteX439" fmla="*/ 1406154 w 1881356"/>
              <a:gd name="connsiteY439" fmla="*/ 466468 h 593246"/>
              <a:gd name="connsiteX440" fmla="*/ 1404725 w 1881356"/>
              <a:gd name="connsiteY440" fmla="*/ 469516 h 593246"/>
              <a:gd name="connsiteX441" fmla="*/ 1406154 w 1881356"/>
              <a:gd name="connsiteY441" fmla="*/ 471040 h 593246"/>
              <a:gd name="connsiteX442" fmla="*/ 1407773 w 1881356"/>
              <a:gd name="connsiteY442" fmla="*/ 468088 h 593246"/>
              <a:gd name="connsiteX443" fmla="*/ 1333002 w 1881356"/>
              <a:gd name="connsiteY443" fmla="*/ 466468 h 593246"/>
              <a:gd name="connsiteX444" fmla="*/ 1324144 w 1881356"/>
              <a:gd name="connsiteY444" fmla="*/ 466564 h 593246"/>
              <a:gd name="connsiteX445" fmla="*/ 1322334 w 1881356"/>
              <a:gd name="connsiteY445" fmla="*/ 469421 h 593246"/>
              <a:gd name="connsiteX446" fmla="*/ 1323858 w 1881356"/>
              <a:gd name="connsiteY446" fmla="*/ 470945 h 593246"/>
              <a:gd name="connsiteX447" fmla="*/ 1329859 w 1881356"/>
              <a:gd name="connsiteY447" fmla="*/ 472564 h 593246"/>
              <a:gd name="connsiteX448" fmla="*/ 1342241 w 1881356"/>
              <a:gd name="connsiteY448" fmla="*/ 470945 h 593246"/>
              <a:gd name="connsiteX449" fmla="*/ 1343575 w 1881356"/>
              <a:gd name="connsiteY449" fmla="*/ 467802 h 593246"/>
              <a:gd name="connsiteX450" fmla="*/ 1342051 w 1881356"/>
              <a:gd name="connsiteY450" fmla="*/ 466468 h 593246"/>
              <a:gd name="connsiteX451" fmla="*/ 1333002 w 1881356"/>
              <a:gd name="connsiteY451" fmla="*/ 466468 h 593246"/>
              <a:gd name="connsiteX452" fmla="*/ 1134310 w 1881356"/>
              <a:gd name="connsiteY452" fmla="*/ 466468 h 593246"/>
              <a:gd name="connsiteX453" fmla="*/ 1127643 w 1881356"/>
              <a:gd name="connsiteY453" fmla="*/ 466564 h 593246"/>
              <a:gd name="connsiteX454" fmla="*/ 1127071 w 1881356"/>
              <a:gd name="connsiteY454" fmla="*/ 470850 h 593246"/>
              <a:gd name="connsiteX455" fmla="*/ 1128595 w 1881356"/>
              <a:gd name="connsiteY455" fmla="*/ 472469 h 593246"/>
              <a:gd name="connsiteX456" fmla="*/ 1136501 w 1881356"/>
              <a:gd name="connsiteY456" fmla="*/ 475612 h 593246"/>
              <a:gd name="connsiteX457" fmla="*/ 1149836 w 1881356"/>
              <a:gd name="connsiteY457" fmla="*/ 475517 h 593246"/>
              <a:gd name="connsiteX458" fmla="*/ 1151360 w 1881356"/>
              <a:gd name="connsiteY458" fmla="*/ 474183 h 593246"/>
              <a:gd name="connsiteX459" fmla="*/ 1150122 w 1881356"/>
              <a:gd name="connsiteY459" fmla="*/ 471136 h 593246"/>
              <a:gd name="connsiteX460" fmla="*/ 1134310 w 1881356"/>
              <a:gd name="connsiteY460" fmla="*/ 466468 h 593246"/>
              <a:gd name="connsiteX461" fmla="*/ 922189 w 1881356"/>
              <a:gd name="connsiteY461" fmla="*/ 462563 h 593246"/>
              <a:gd name="connsiteX462" fmla="*/ 919236 w 1881356"/>
              <a:gd name="connsiteY462" fmla="*/ 464182 h 593246"/>
              <a:gd name="connsiteX463" fmla="*/ 920760 w 1881356"/>
              <a:gd name="connsiteY463" fmla="*/ 465611 h 593246"/>
              <a:gd name="connsiteX464" fmla="*/ 923808 w 1881356"/>
              <a:gd name="connsiteY464" fmla="*/ 464182 h 593246"/>
              <a:gd name="connsiteX465" fmla="*/ 922189 w 1881356"/>
              <a:gd name="connsiteY465" fmla="*/ 462563 h 593246"/>
              <a:gd name="connsiteX466" fmla="*/ 1241562 w 1881356"/>
              <a:gd name="connsiteY466" fmla="*/ 462087 h 593246"/>
              <a:gd name="connsiteX467" fmla="*/ 1235752 w 1881356"/>
              <a:gd name="connsiteY467" fmla="*/ 463325 h 593246"/>
              <a:gd name="connsiteX468" fmla="*/ 1234799 w 1881356"/>
              <a:gd name="connsiteY468" fmla="*/ 467135 h 593246"/>
              <a:gd name="connsiteX469" fmla="*/ 1238049 w 1881356"/>
              <a:gd name="connsiteY469" fmla="*/ 469529 h 593246"/>
              <a:gd name="connsiteX470" fmla="*/ 1245437 w 1881356"/>
              <a:gd name="connsiteY470" fmla="*/ 465419 h 593246"/>
              <a:gd name="connsiteX471" fmla="*/ 1246325 w 1881356"/>
              <a:gd name="connsiteY471" fmla="*/ 466182 h 593246"/>
              <a:gd name="connsiteX472" fmla="*/ 1246891 w 1881356"/>
              <a:gd name="connsiteY472" fmla="*/ 466856 h 593246"/>
              <a:gd name="connsiteX473" fmla="*/ 1240800 w 1881356"/>
              <a:gd name="connsiteY473" fmla="*/ 471040 h 593246"/>
              <a:gd name="connsiteX474" fmla="*/ 1245086 w 1881356"/>
              <a:gd name="connsiteY474" fmla="*/ 470945 h 593246"/>
              <a:gd name="connsiteX475" fmla="*/ 1248325 w 1881356"/>
              <a:gd name="connsiteY475" fmla="*/ 468564 h 593246"/>
              <a:gd name="connsiteX476" fmla="*/ 1246891 w 1881356"/>
              <a:gd name="connsiteY476" fmla="*/ 466856 h 593246"/>
              <a:gd name="connsiteX477" fmla="*/ 1248515 w 1881356"/>
              <a:gd name="connsiteY477" fmla="*/ 465740 h 593246"/>
              <a:gd name="connsiteX478" fmla="*/ 1248515 w 1881356"/>
              <a:gd name="connsiteY478" fmla="*/ 466373 h 593246"/>
              <a:gd name="connsiteX479" fmla="*/ 1250420 w 1881356"/>
              <a:gd name="connsiteY479" fmla="*/ 466373 h 593246"/>
              <a:gd name="connsiteX480" fmla="*/ 1252516 w 1881356"/>
              <a:gd name="connsiteY480" fmla="*/ 463706 h 593246"/>
              <a:gd name="connsiteX481" fmla="*/ 1250765 w 1881356"/>
              <a:gd name="connsiteY481" fmla="*/ 464194 h 593246"/>
              <a:gd name="connsiteX482" fmla="*/ 1248515 w 1881356"/>
              <a:gd name="connsiteY482" fmla="*/ 465740 h 593246"/>
              <a:gd name="connsiteX483" fmla="*/ 1248515 w 1881356"/>
              <a:gd name="connsiteY483" fmla="*/ 464468 h 593246"/>
              <a:gd name="connsiteX484" fmla="*/ 1251087 w 1881356"/>
              <a:gd name="connsiteY484" fmla="*/ 462277 h 593246"/>
              <a:gd name="connsiteX485" fmla="*/ 1245437 w 1881356"/>
              <a:gd name="connsiteY485" fmla="*/ 465419 h 593246"/>
              <a:gd name="connsiteX486" fmla="*/ 1418727 w 1881356"/>
              <a:gd name="connsiteY486" fmla="*/ 461991 h 593246"/>
              <a:gd name="connsiteX487" fmla="*/ 1414726 w 1881356"/>
              <a:gd name="connsiteY487" fmla="*/ 462754 h 593246"/>
              <a:gd name="connsiteX488" fmla="*/ 1413107 w 1881356"/>
              <a:gd name="connsiteY488" fmla="*/ 466468 h 593246"/>
              <a:gd name="connsiteX489" fmla="*/ 1416441 w 1881356"/>
              <a:gd name="connsiteY489" fmla="*/ 471040 h 593246"/>
              <a:gd name="connsiteX490" fmla="*/ 1422156 w 1881356"/>
              <a:gd name="connsiteY490" fmla="*/ 471040 h 593246"/>
              <a:gd name="connsiteX491" fmla="*/ 1426633 w 1881356"/>
              <a:gd name="connsiteY491" fmla="*/ 468849 h 593246"/>
              <a:gd name="connsiteX492" fmla="*/ 1422156 w 1881356"/>
              <a:gd name="connsiteY492" fmla="*/ 464182 h 593246"/>
              <a:gd name="connsiteX493" fmla="*/ 1418727 w 1881356"/>
              <a:gd name="connsiteY493" fmla="*/ 461991 h 593246"/>
              <a:gd name="connsiteX494" fmla="*/ 1186698 w 1881356"/>
              <a:gd name="connsiteY494" fmla="*/ 461896 h 593246"/>
              <a:gd name="connsiteX495" fmla="*/ 1185269 w 1881356"/>
              <a:gd name="connsiteY495" fmla="*/ 463420 h 593246"/>
              <a:gd name="connsiteX496" fmla="*/ 1186698 w 1881356"/>
              <a:gd name="connsiteY496" fmla="*/ 466468 h 593246"/>
              <a:gd name="connsiteX497" fmla="*/ 1188317 w 1881356"/>
              <a:gd name="connsiteY497" fmla="*/ 464849 h 593246"/>
              <a:gd name="connsiteX498" fmla="*/ 1186698 w 1881356"/>
              <a:gd name="connsiteY498" fmla="*/ 461896 h 593246"/>
              <a:gd name="connsiteX499" fmla="*/ 1026678 w 1881356"/>
              <a:gd name="connsiteY499" fmla="*/ 461896 h 593246"/>
              <a:gd name="connsiteX500" fmla="*/ 1025249 w 1881356"/>
              <a:gd name="connsiteY500" fmla="*/ 463420 h 593246"/>
              <a:gd name="connsiteX501" fmla="*/ 1026678 w 1881356"/>
              <a:gd name="connsiteY501" fmla="*/ 466468 h 593246"/>
              <a:gd name="connsiteX502" fmla="*/ 1028107 w 1881356"/>
              <a:gd name="connsiteY502" fmla="*/ 464944 h 593246"/>
              <a:gd name="connsiteX503" fmla="*/ 1026678 w 1881356"/>
              <a:gd name="connsiteY503" fmla="*/ 461896 h 593246"/>
              <a:gd name="connsiteX504" fmla="*/ 1197461 w 1881356"/>
              <a:gd name="connsiteY504" fmla="*/ 461515 h 593246"/>
              <a:gd name="connsiteX505" fmla="*/ 1194508 w 1881356"/>
              <a:gd name="connsiteY505" fmla="*/ 464754 h 593246"/>
              <a:gd name="connsiteX506" fmla="*/ 1201843 w 1881356"/>
              <a:gd name="connsiteY506" fmla="*/ 464944 h 593246"/>
              <a:gd name="connsiteX507" fmla="*/ 1201938 w 1881356"/>
              <a:gd name="connsiteY507" fmla="*/ 463515 h 593246"/>
              <a:gd name="connsiteX508" fmla="*/ 1197461 w 1881356"/>
              <a:gd name="connsiteY508" fmla="*/ 461515 h 593246"/>
              <a:gd name="connsiteX509" fmla="*/ 414792 w 1881356"/>
              <a:gd name="connsiteY509" fmla="*/ 458182 h 593246"/>
              <a:gd name="connsiteX510" fmla="*/ 411744 w 1881356"/>
              <a:gd name="connsiteY510" fmla="*/ 459610 h 593246"/>
              <a:gd name="connsiteX511" fmla="*/ 413363 w 1881356"/>
              <a:gd name="connsiteY511" fmla="*/ 461230 h 593246"/>
              <a:gd name="connsiteX512" fmla="*/ 416316 w 1881356"/>
              <a:gd name="connsiteY512" fmla="*/ 459610 h 593246"/>
              <a:gd name="connsiteX513" fmla="*/ 414792 w 1881356"/>
              <a:gd name="connsiteY513" fmla="*/ 458182 h 593246"/>
              <a:gd name="connsiteX514" fmla="*/ 862848 w 1881356"/>
              <a:gd name="connsiteY514" fmla="*/ 453609 h 593246"/>
              <a:gd name="connsiteX515" fmla="*/ 859800 w 1881356"/>
              <a:gd name="connsiteY515" fmla="*/ 455038 h 593246"/>
              <a:gd name="connsiteX516" fmla="*/ 861324 w 1881356"/>
              <a:gd name="connsiteY516" fmla="*/ 456467 h 593246"/>
              <a:gd name="connsiteX517" fmla="*/ 864372 w 1881356"/>
              <a:gd name="connsiteY517" fmla="*/ 455038 h 593246"/>
              <a:gd name="connsiteX518" fmla="*/ 862848 w 1881356"/>
              <a:gd name="connsiteY518" fmla="*/ 453609 h 593246"/>
              <a:gd name="connsiteX519" fmla="*/ 20171 w 1881356"/>
              <a:gd name="connsiteY519" fmla="*/ 453324 h 593246"/>
              <a:gd name="connsiteX520" fmla="*/ 22933 w 1881356"/>
              <a:gd name="connsiteY520" fmla="*/ 455801 h 593246"/>
              <a:gd name="connsiteX521" fmla="*/ 25219 w 1881356"/>
              <a:gd name="connsiteY521" fmla="*/ 461516 h 593246"/>
              <a:gd name="connsiteX522" fmla="*/ 31124 w 1881356"/>
              <a:gd name="connsiteY522" fmla="*/ 460468 h 593246"/>
              <a:gd name="connsiteX523" fmla="*/ 37887 w 1881356"/>
              <a:gd name="connsiteY523" fmla="*/ 460563 h 593246"/>
              <a:gd name="connsiteX524" fmla="*/ 43888 w 1881356"/>
              <a:gd name="connsiteY524" fmla="*/ 462373 h 593246"/>
              <a:gd name="connsiteX525" fmla="*/ 45602 w 1881356"/>
              <a:gd name="connsiteY525" fmla="*/ 463802 h 593246"/>
              <a:gd name="connsiteX526" fmla="*/ 42840 w 1881356"/>
              <a:gd name="connsiteY526" fmla="*/ 466374 h 593246"/>
              <a:gd name="connsiteX527" fmla="*/ 21599 w 1881356"/>
              <a:gd name="connsiteY527" fmla="*/ 475708 h 593246"/>
              <a:gd name="connsiteX528" fmla="*/ 18075 w 1881356"/>
              <a:gd name="connsiteY528" fmla="*/ 478280 h 593246"/>
              <a:gd name="connsiteX529" fmla="*/ 17694 w 1881356"/>
              <a:gd name="connsiteY529" fmla="*/ 486376 h 593246"/>
              <a:gd name="connsiteX530" fmla="*/ 18456 w 1881356"/>
              <a:gd name="connsiteY530" fmla="*/ 490662 h 593246"/>
              <a:gd name="connsiteX531" fmla="*/ 13599 w 1881356"/>
              <a:gd name="connsiteY531" fmla="*/ 494091 h 593246"/>
              <a:gd name="connsiteX532" fmla="*/ 1978 w 1881356"/>
              <a:gd name="connsiteY532" fmla="*/ 488662 h 593246"/>
              <a:gd name="connsiteX533" fmla="*/ 1502 w 1881356"/>
              <a:gd name="connsiteY533" fmla="*/ 476660 h 593246"/>
              <a:gd name="connsiteX534" fmla="*/ 12837 w 1881356"/>
              <a:gd name="connsiteY534" fmla="*/ 471041 h 593246"/>
              <a:gd name="connsiteX535" fmla="*/ 18456 w 1881356"/>
              <a:gd name="connsiteY535" fmla="*/ 466183 h 593246"/>
              <a:gd name="connsiteX536" fmla="*/ 18647 w 1881356"/>
              <a:gd name="connsiteY536" fmla="*/ 454848 h 593246"/>
              <a:gd name="connsiteX537" fmla="*/ 20171 w 1881356"/>
              <a:gd name="connsiteY537" fmla="*/ 453324 h 593246"/>
              <a:gd name="connsiteX538" fmla="*/ 52651 w 1881356"/>
              <a:gd name="connsiteY538" fmla="*/ 452847 h 593246"/>
              <a:gd name="connsiteX539" fmla="*/ 55033 w 1881356"/>
              <a:gd name="connsiteY539" fmla="*/ 455895 h 593246"/>
              <a:gd name="connsiteX540" fmla="*/ 55128 w 1881356"/>
              <a:gd name="connsiteY540" fmla="*/ 457991 h 593246"/>
              <a:gd name="connsiteX541" fmla="*/ 53223 w 1881356"/>
              <a:gd name="connsiteY541" fmla="*/ 461420 h 593246"/>
              <a:gd name="connsiteX542" fmla="*/ 50746 w 1881356"/>
              <a:gd name="connsiteY542" fmla="*/ 456943 h 593246"/>
              <a:gd name="connsiteX543" fmla="*/ 52651 w 1881356"/>
              <a:gd name="connsiteY543" fmla="*/ 452847 h 593246"/>
              <a:gd name="connsiteX544" fmla="*/ 926189 w 1881356"/>
              <a:gd name="connsiteY544" fmla="*/ 452752 h 593246"/>
              <a:gd name="connsiteX545" fmla="*/ 924665 w 1881356"/>
              <a:gd name="connsiteY545" fmla="*/ 454276 h 593246"/>
              <a:gd name="connsiteX546" fmla="*/ 924760 w 1881356"/>
              <a:gd name="connsiteY546" fmla="*/ 455800 h 593246"/>
              <a:gd name="connsiteX547" fmla="*/ 935524 w 1881356"/>
              <a:gd name="connsiteY547" fmla="*/ 461706 h 593246"/>
              <a:gd name="connsiteX548" fmla="*/ 937905 w 1881356"/>
              <a:gd name="connsiteY548" fmla="*/ 457515 h 593246"/>
              <a:gd name="connsiteX549" fmla="*/ 934952 w 1881356"/>
              <a:gd name="connsiteY549" fmla="*/ 452943 h 593246"/>
              <a:gd name="connsiteX550" fmla="*/ 926189 w 1881356"/>
              <a:gd name="connsiteY550" fmla="*/ 452752 h 593246"/>
              <a:gd name="connsiteX551" fmla="*/ 1599607 w 1881356"/>
              <a:gd name="connsiteY551" fmla="*/ 449609 h 593246"/>
              <a:gd name="connsiteX552" fmla="*/ 1592082 w 1881356"/>
              <a:gd name="connsiteY552" fmla="*/ 449704 h 593246"/>
              <a:gd name="connsiteX553" fmla="*/ 1592177 w 1881356"/>
              <a:gd name="connsiteY553" fmla="*/ 451228 h 593246"/>
              <a:gd name="connsiteX554" fmla="*/ 1599702 w 1881356"/>
              <a:gd name="connsiteY554" fmla="*/ 451133 h 593246"/>
              <a:gd name="connsiteX555" fmla="*/ 1599607 w 1881356"/>
              <a:gd name="connsiteY555" fmla="*/ 449609 h 593246"/>
              <a:gd name="connsiteX556" fmla="*/ 1717336 w 1881356"/>
              <a:gd name="connsiteY556" fmla="*/ 448180 h 593246"/>
              <a:gd name="connsiteX557" fmla="*/ 1703334 w 1881356"/>
              <a:gd name="connsiteY557" fmla="*/ 452752 h 593246"/>
              <a:gd name="connsiteX558" fmla="*/ 1702000 w 1881356"/>
              <a:gd name="connsiteY558" fmla="*/ 455991 h 593246"/>
              <a:gd name="connsiteX559" fmla="*/ 1703620 w 1881356"/>
              <a:gd name="connsiteY559" fmla="*/ 457324 h 593246"/>
              <a:gd name="connsiteX560" fmla="*/ 1717145 w 1881356"/>
              <a:gd name="connsiteY560" fmla="*/ 457515 h 593246"/>
              <a:gd name="connsiteX561" fmla="*/ 1735624 w 1881356"/>
              <a:gd name="connsiteY561" fmla="*/ 461896 h 593246"/>
              <a:gd name="connsiteX562" fmla="*/ 1751435 w 1881356"/>
              <a:gd name="connsiteY562" fmla="*/ 462087 h 593246"/>
              <a:gd name="connsiteX563" fmla="*/ 1756864 w 1881356"/>
              <a:gd name="connsiteY563" fmla="*/ 465230 h 593246"/>
              <a:gd name="connsiteX564" fmla="*/ 1760103 w 1881356"/>
              <a:gd name="connsiteY564" fmla="*/ 464563 h 593246"/>
              <a:gd name="connsiteX565" fmla="*/ 1760484 w 1881356"/>
              <a:gd name="connsiteY565" fmla="*/ 462468 h 593246"/>
              <a:gd name="connsiteX566" fmla="*/ 1749816 w 1881356"/>
              <a:gd name="connsiteY566" fmla="*/ 456467 h 593246"/>
              <a:gd name="connsiteX567" fmla="*/ 1746958 w 1881356"/>
              <a:gd name="connsiteY567" fmla="*/ 454562 h 593246"/>
              <a:gd name="connsiteX568" fmla="*/ 1737338 w 1881356"/>
              <a:gd name="connsiteY568" fmla="*/ 450657 h 593246"/>
              <a:gd name="connsiteX569" fmla="*/ 1731528 w 1881356"/>
              <a:gd name="connsiteY569" fmla="*/ 452466 h 593246"/>
              <a:gd name="connsiteX570" fmla="*/ 1717336 w 1881356"/>
              <a:gd name="connsiteY570" fmla="*/ 448180 h 593246"/>
              <a:gd name="connsiteX571" fmla="*/ 1686379 w 1881356"/>
              <a:gd name="connsiteY571" fmla="*/ 448180 h 593246"/>
              <a:gd name="connsiteX572" fmla="*/ 1682760 w 1881356"/>
              <a:gd name="connsiteY572" fmla="*/ 454657 h 593246"/>
              <a:gd name="connsiteX573" fmla="*/ 1687141 w 1881356"/>
              <a:gd name="connsiteY573" fmla="*/ 459515 h 593246"/>
              <a:gd name="connsiteX574" fmla="*/ 1691904 w 1881356"/>
              <a:gd name="connsiteY574" fmla="*/ 459610 h 593246"/>
              <a:gd name="connsiteX575" fmla="*/ 1696381 w 1881356"/>
              <a:gd name="connsiteY575" fmla="*/ 454848 h 593246"/>
              <a:gd name="connsiteX576" fmla="*/ 1692952 w 1881356"/>
              <a:gd name="connsiteY576" fmla="*/ 448180 h 593246"/>
              <a:gd name="connsiteX577" fmla="*/ 1688570 w 1881356"/>
              <a:gd name="connsiteY577" fmla="*/ 448180 h 593246"/>
              <a:gd name="connsiteX578" fmla="*/ 1686379 w 1881356"/>
              <a:gd name="connsiteY578" fmla="*/ 448180 h 593246"/>
              <a:gd name="connsiteX579" fmla="*/ 1752864 w 1881356"/>
              <a:gd name="connsiteY579" fmla="*/ 444465 h 593246"/>
              <a:gd name="connsiteX580" fmla="*/ 1751340 w 1881356"/>
              <a:gd name="connsiteY580" fmla="*/ 445894 h 593246"/>
              <a:gd name="connsiteX581" fmla="*/ 1754293 w 1881356"/>
              <a:gd name="connsiteY581" fmla="*/ 447514 h 593246"/>
              <a:gd name="connsiteX582" fmla="*/ 1755912 w 1881356"/>
              <a:gd name="connsiteY582" fmla="*/ 445894 h 593246"/>
              <a:gd name="connsiteX583" fmla="*/ 1752864 w 1881356"/>
              <a:gd name="connsiteY583" fmla="*/ 444465 h 593246"/>
              <a:gd name="connsiteX584" fmla="*/ 45507 w 1881356"/>
              <a:gd name="connsiteY584" fmla="*/ 443608 h 593246"/>
              <a:gd name="connsiteX585" fmla="*/ 50555 w 1881356"/>
              <a:gd name="connsiteY585" fmla="*/ 450561 h 593246"/>
              <a:gd name="connsiteX586" fmla="*/ 50555 w 1881356"/>
              <a:gd name="connsiteY586" fmla="*/ 452657 h 593246"/>
              <a:gd name="connsiteX587" fmla="*/ 47793 w 1881356"/>
              <a:gd name="connsiteY587" fmla="*/ 452657 h 593246"/>
              <a:gd name="connsiteX588" fmla="*/ 47793 w 1881356"/>
              <a:gd name="connsiteY588" fmla="*/ 452752 h 593246"/>
              <a:gd name="connsiteX589" fmla="*/ 42364 w 1881356"/>
              <a:gd name="connsiteY589" fmla="*/ 446751 h 593246"/>
              <a:gd name="connsiteX590" fmla="*/ 41983 w 1881356"/>
              <a:gd name="connsiteY590" fmla="*/ 445322 h 593246"/>
              <a:gd name="connsiteX591" fmla="*/ 45507 w 1881356"/>
              <a:gd name="connsiteY591" fmla="*/ 443608 h 593246"/>
              <a:gd name="connsiteX592" fmla="*/ 1409964 w 1881356"/>
              <a:gd name="connsiteY592" fmla="*/ 439894 h 593246"/>
              <a:gd name="connsiteX593" fmla="*/ 1408440 w 1881356"/>
              <a:gd name="connsiteY593" fmla="*/ 441322 h 593246"/>
              <a:gd name="connsiteX594" fmla="*/ 1411393 w 1881356"/>
              <a:gd name="connsiteY594" fmla="*/ 442941 h 593246"/>
              <a:gd name="connsiteX595" fmla="*/ 1413012 w 1881356"/>
              <a:gd name="connsiteY595" fmla="*/ 441322 h 593246"/>
              <a:gd name="connsiteX596" fmla="*/ 1409964 w 1881356"/>
              <a:gd name="connsiteY596" fmla="*/ 439894 h 593246"/>
              <a:gd name="connsiteX597" fmla="*/ 1761246 w 1881356"/>
              <a:gd name="connsiteY597" fmla="*/ 435988 h 593246"/>
              <a:gd name="connsiteX598" fmla="*/ 1761246 w 1881356"/>
              <a:gd name="connsiteY598" fmla="*/ 437417 h 593246"/>
              <a:gd name="connsiteX599" fmla="*/ 1767342 w 1881356"/>
              <a:gd name="connsiteY599" fmla="*/ 439513 h 593246"/>
              <a:gd name="connsiteX600" fmla="*/ 1773343 w 1881356"/>
              <a:gd name="connsiteY600" fmla="*/ 437417 h 593246"/>
              <a:gd name="connsiteX601" fmla="*/ 1773343 w 1881356"/>
              <a:gd name="connsiteY601" fmla="*/ 435988 h 593246"/>
              <a:gd name="connsiteX602" fmla="*/ 1761246 w 1881356"/>
              <a:gd name="connsiteY602" fmla="*/ 435988 h 593246"/>
              <a:gd name="connsiteX603" fmla="*/ 1827254 w 1881356"/>
              <a:gd name="connsiteY603" fmla="*/ 434559 h 593246"/>
              <a:gd name="connsiteX604" fmla="*/ 1833635 w 1881356"/>
              <a:gd name="connsiteY604" fmla="*/ 434559 h 593246"/>
              <a:gd name="connsiteX605" fmla="*/ 1833635 w 1881356"/>
              <a:gd name="connsiteY605" fmla="*/ 436465 h 593246"/>
              <a:gd name="connsiteX606" fmla="*/ 1826396 w 1881356"/>
              <a:gd name="connsiteY606" fmla="*/ 438560 h 593246"/>
              <a:gd name="connsiteX607" fmla="*/ 1824968 w 1881356"/>
              <a:gd name="connsiteY607" fmla="*/ 437131 h 593246"/>
              <a:gd name="connsiteX608" fmla="*/ 1827254 w 1881356"/>
              <a:gd name="connsiteY608" fmla="*/ 434559 h 593246"/>
              <a:gd name="connsiteX609" fmla="*/ 1739910 w 1881356"/>
              <a:gd name="connsiteY609" fmla="*/ 433893 h 593246"/>
              <a:gd name="connsiteX610" fmla="*/ 1733814 w 1881356"/>
              <a:gd name="connsiteY610" fmla="*/ 435988 h 593246"/>
              <a:gd name="connsiteX611" fmla="*/ 1733814 w 1881356"/>
              <a:gd name="connsiteY611" fmla="*/ 437512 h 593246"/>
              <a:gd name="connsiteX612" fmla="*/ 1745911 w 1881356"/>
              <a:gd name="connsiteY612" fmla="*/ 437512 h 593246"/>
              <a:gd name="connsiteX613" fmla="*/ 1745911 w 1881356"/>
              <a:gd name="connsiteY613" fmla="*/ 435988 h 593246"/>
              <a:gd name="connsiteX614" fmla="*/ 1739910 w 1881356"/>
              <a:gd name="connsiteY614" fmla="*/ 433893 h 593246"/>
              <a:gd name="connsiteX615" fmla="*/ 1780391 w 1881356"/>
              <a:gd name="connsiteY615" fmla="*/ 430845 h 593246"/>
              <a:gd name="connsiteX616" fmla="*/ 1780201 w 1881356"/>
              <a:gd name="connsiteY616" fmla="*/ 438179 h 593246"/>
              <a:gd name="connsiteX617" fmla="*/ 1781629 w 1881356"/>
              <a:gd name="connsiteY617" fmla="*/ 438274 h 593246"/>
              <a:gd name="connsiteX618" fmla="*/ 1783629 w 1881356"/>
              <a:gd name="connsiteY618" fmla="*/ 433798 h 593246"/>
              <a:gd name="connsiteX619" fmla="*/ 1780391 w 1881356"/>
              <a:gd name="connsiteY619" fmla="*/ 430845 h 593246"/>
              <a:gd name="connsiteX620" fmla="*/ 1245372 w 1881356"/>
              <a:gd name="connsiteY620" fmla="*/ 430749 h 593246"/>
              <a:gd name="connsiteX621" fmla="*/ 1243848 w 1881356"/>
              <a:gd name="connsiteY621" fmla="*/ 432178 h 593246"/>
              <a:gd name="connsiteX622" fmla="*/ 1246801 w 1881356"/>
              <a:gd name="connsiteY622" fmla="*/ 433798 h 593246"/>
              <a:gd name="connsiteX623" fmla="*/ 1248420 w 1881356"/>
              <a:gd name="connsiteY623" fmla="*/ 432178 h 593246"/>
              <a:gd name="connsiteX624" fmla="*/ 1245372 w 1881356"/>
              <a:gd name="connsiteY624" fmla="*/ 430749 h 593246"/>
              <a:gd name="connsiteX625" fmla="*/ 1836302 w 1881356"/>
              <a:gd name="connsiteY625" fmla="*/ 430273 h 593246"/>
              <a:gd name="connsiteX626" fmla="*/ 1837731 w 1881356"/>
              <a:gd name="connsiteY626" fmla="*/ 431702 h 593246"/>
              <a:gd name="connsiteX627" fmla="*/ 1835636 w 1881356"/>
              <a:gd name="connsiteY627" fmla="*/ 434369 h 593246"/>
              <a:gd name="connsiteX628" fmla="*/ 1833731 w 1881356"/>
              <a:gd name="connsiteY628" fmla="*/ 434369 h 593246"/>
              <a:gd name="connsiteX629" fmla="*/ 1833731 w 1881356"/>
              <a:gd name="connsiteY629" fmla="*/ 432464 h 593246"/>
              <a:gd name="connsiteX630" fmla="*/ 1836302 w 1881356"/>
              <a:gd name="connsiteY630" fmla="*/ 430273 h 593246"/>
              <a:gd name="connsiteX631" fmla="*/ 1621133 w 1881356"/>
              <a:gd name="connsiteY631" fmla="*/ 430178 h 593246"/>
              <a:gd name="connsiteX632" fmla="*/ 1618752 w 1881356"/>
              <a:gd name="connsiteY632" fmla="*/ 433416 h 593246"/>
              <a:gd name="connsiteX633" fmla="*/ 1617895 w 1881356"/>
              <a:gd name="connsiteY633" fmla="*/ 446752 h 593246"/>
              <a:gd name="connsiteX634" fmla="*/ 1615741 w 1881356"/>
              <a:gd name="connsiteY634" fmla="*/ 448030 h 593246"/>
              <a:gd name="connsiteX635" fmla="*/ 1614180 w 1881356"/>
              <a:gd name="connsiteY635" fmla="*/ 447536 h 593246"/>
              <a:gd name="connsiteX636" fmla="*/ 1614180 w 1881356"/>
              <a:gd name="connsiteY636" fmla="*/ 446180 h 593246"/>
              <a:gd name="connsiteX637" fmla="*/ 1610179 w 1881356"/>
              <a:gd name="connsiteY637" fmla="*/ 445513 h 593246"/>
              <a:gd name="connsiteX638" fmla="*/ 1613132 w 1881356"/>
              <a:gd name="connsiteY638" fmla="*/ 447204 h 593246"/>
              <a:gd name="connsiteX639" fmla="*/ 1614180 w 1881356"/>
              <a:gd name="connsiteY639" fmla="*/ 447536 h 593246"/>
              <a:gd name="connsiteX640" fmla="*/ 1614180 w 1881356"/>
              <a:gd name="connsiteY640" fmla="*/ 448085 h 593246"/>
              <a:gd name="connsiteX641" fmla="*/ 1612179 w 1881356"/>
              <a:gd name="connsiteY641" fmla="*/ 448180 h 593246"/>
              <a:gd name="connsiteX642" fmla="*/ 1614425 w 1881356"/>
              <a:gd name="connsiteY642" fmla="*/ 450111 h 593246"/>
              <a:gd name="connsiteX643" fmla="*/ 1614180 w 1881356"/>
              <a:gd name="connsiteY643" fmla="*/ 450562 h 593246"/>
              <a:gd name="connsiteX644" fmla="*/ 1617609 w 1881356"/>
              <a:gd name="connsiteY644" fmla="*/ 452848 h 593246"/>
              <a:gd name="connsiteX645" fmla="*/ 1614425 w 1881356"/>
              <a:gd name="connsiteY645" fmla="*/ 450111 h 593246"/>
              <a:gd name="connsiteX646" fmla="*/ 1615466 w 1881356"/>
              <a:gd name="connsiteY646" fmla="*/ 448193 h 593246"/>
              <a:gd name="connsiteX647" fmla="*/ 1615741 w 1881356"/>
              <a:gd name="connsiteY647" fmla="*/ 448030 h 593246"/>
              <a:gd name="connsiteX648" fmla="*/ 1630658 w 1881356"/>
              <a:gd name="connsiteY648" fmla="*/ 452752 h 593246"/>
              <a:gd name="connsiteX649" fmla="*/ 1640088 w 1881356"/>
              <a:gd name="connsiteY649" fmla="*/ 451895 h 593246"/>
              <a:gd name="connsiteX650" fmla="*/ 1641326 w 1881356"/>
              <a:gd name="connsiteY650" fmla="*/ 450371 h 593246"/>
              <a:gd name="connsiteX651" fmla="*/ 1639802 w 1881356"/>
              <a:gd name="connsiteY651" fmla="*/ 448847 h 593246"/>
              <a:gd name="connsiteX652" fmla="*/ 1629420 w 1881356"/>
              <a:gd name="connsiteY652" fmla="*/ 446942 h 593246"/>
              <a:gd name="connsiteX653" fmla="*/ 1623324 w 1881356"/>
              <a:gd name="connsiteY653" fmla="*/ 435988 h 593246"/>
              <a:gd name="connsiteX654" fmla="*/ 1622657 w 1881356"/>
              <a:gd name="connsiteY654" fmla="*/ 431797 h 593246"/>
              <a:gd name="connsiteX655" fmla="*/ 1621133 w 1881356"/>
              <a:gd name="connsiteY655" fmla="*/ 430178 h 593246"/>
              <a:gd name="connsiteX656" fmla="*/ 144282 w 1881356"/>
              <a:gd name="connsiteY656" fmla="*/ 430178 h 593246"/>
              <a:gd name="connsiteX657" fmla="*/ 138471 w 1881356"/>
              <a:gd name="connsiteY657" fmla="*/ 431226 h 593246"/>
              <a:gd name="connsiteX658" fmla="*/ 130756 w 1881356"/>
              <a:gd name="connsiteY658" fmla="*/ 434274 h 593246"/>
              <a:gd name="connsiteX659" fmla="*/ 121517 w 1881356"/>
              <a:gd name="connsiteY659" fmla="*/ 438846 h 593246"/>
              <a:gd name="connsiteX660" fmla="*/ 119993 w 1881356"/>
              <a:gd name="connsiteY660" fmla="*/ 441989 h 593246"/>
              <a:gd name="connsiteX661" fmla="*/ 124654 w 1881356"/>
              <a:gd name="connsiteY661" fmla="*/ 443590 h 593246"/>
              <a:gd name="connsiteX662" fmla="*/ 123803 w 1881356"/>
              <a:gd name="connsiteY662" fmla="*/ 443608 h 593246"/>
              <a:gd name="connsiteX663" fmla="*/ 131042 w 1881356"/>
              <a:gd name="connsiteY663" fmla="*/ 447704 h 593246"/>
              <a:gd name="connsiteX664" fmla="*/ 128375 w 1881356"/>
              <a:gd name="connsiteY664" fmla="*/ 445608 h 593246"/>
              <a:gd name="connsiteX665" fmla="*/ 128375 w 1881356"/>
              <a:gd name="connsiteY665" fmla="*/ 444868 h 593246"/>
              <a:gd name="connsiteX666" fmla="*/ 132471 w 1881356"/>
              <a:gd name="connsiteY666" fmla="*/ 446275 h 593246"/>
              <a:gd name="connsiteX667" fmla="*/ 130280 w 1881356"/>
              <a:gd name="connsiteY667" fmla="*/ 443704 h 593246"/>
              <a:gd name="connsiteX668" fmla="*/ 128375 w 1881356"/>
              <a:gd name="connsiteY668" fmla="*/ 443704 h 593246"/>
              <a:gd name="connsiteX669" fmla="*/ 128375 w 1881356"/>
              <a:gd name="connsiteY669" fmla="*/ 444868 h 593246"/>
              <a:gd name="connsiteX670" fmla="*/ 124654 w 1881356"/>
              <a:gd name="connsiteY670" fmla="*/ 443590 h 593246"/>
              <a:gd name="connsiteX671" fmla="*/ 128280 w 1881356"/>
              <a:gd name="connsiteY671" fmla="*/ 443513 h 593246"/>
              <a:gd name="connsiteX672" fmla="*/ 143615 w 1881356"/>
              <a:gd name="connsiteY672" fmla="*/ 442751 h 593246"/>
              <a:gd name="connsiteX673" fmla="*/ 149806 w 1881356"/>
              <a:gd name="connsiteY673" fmla="*/ 446942 h 593246"/>
              <a:gd name="connsiteX674" fmla="*/ 155521 w 1881356"/>
              <a:gd name="connsiteY674" fmla="*/ 440465 h 593246"/>
              <a:gd name="connsiteX675" fmla="*/ 153711 w 1881356"/>
              <a:gd name="connsiteY675" fmla="*/ 434940 h 593246"/>
              <a:gd name="connsiteX676" fmla="*/ 144282 w 1881356"/>
              <a:gd name="connsiteY676" fmla="*/ 430178 h 593246"/>
              <a:gd name="connsiteX677" fmla="*/ 1098592 w 1881356"/>
              <a:gd name="connsiteY677" fmla="*/ 429988 h 593246"/>
              <a:gd name="connsiteX678" fmla="*/ 1092972 w 1881356"/>
              <a:gd name="connsiteY678" fmla="*/ 434464 h 593246"/>
              <a:gd name="connsiteX679" fmla="*/ 1096591 w 1881356"/>
              <a:gd name="connsiteY679" fmla="*/ 438941 h 593246"/>
              <a:gd name="connsiteX680" fmla="*/ 1102116 w 1881356"/>
              <a:gd name="connsiteY680" fmla="*/ 433131 h 593246"/>
              <a:gd name="connsiteX681" fmla="*/ 1098592 w 1881356"/>
              <a:gd name="connsiteY681" fmla="*/ 429988 h 593246"/>
              <a:gd name="connsiteX682" fmla="*/ 89418 w 1881356"/>
              <a:gd name="connsiteY682" fmla="*/ 429988 h 593246"/>
              <a:gd name="connsiteX683" fmla="*/ 80560 w 1881356"/>
              <a:gd name="connsiteY683" fmla="*/ 430083 h 593246"/>
              <a:gd name="connsiteX684" fmla="*/ 78845 w 1881356"/>
              <a:gd name="connsiteY684" fmla="*/ 432940 h 593246"/>
              <a:gd name="connsiteX685" fmla="*/ 80369 w 1881356"/>
              <a:gd name="connsiteY685" fmla="*/ 434464 h 593246"/>
              <a:gd name="connsiteX686" fmla="*/ 84751 w 1881356"/>
              <a:gd name="connsiteY686" fmla="*/ 434464 h 593246"/>
              <a:gd name="connsiteX687" fmla="*/ 89132 w 1881356"/>
              <a:gd name="connsiteY687" fmla="*/ 434369 h 593246"/>
              <a:gd name="connsiteX688" fmla="*/ 90846 w 1881356"/>
              <a:gd name="connsiteY688" fmla="*/ 431416 h 593246"/>
              <a:gd name="connsiteX689" fmla="*/ 89418 w 1881356"/>
              <a:gd name="connsiteY689" fmla="*/ 429988 h 593246"/>
              <a:gd name="connsiteX690" fmla="*/ 1332811 w 1881356"/>
              <a:gd name="connsiteY690" fmla="*/ 429892 h 593246"/>
              <a:gd name="connsiteX691" fmla="*/ 1323953 w 1881356"/>
              <a:gd name="connsiteY691" fmla="*/ 429988 h 593246"/>
              <a:gd name="connsiteX692" fmla="*/ 1322334 w 1881356"/>
              <a:gd name="connsiteY692" fmla="*/ 432750 h 593246"/>
              <a:gd name="connsiteX693" fmla="*/ 1330716 w 1881356"/>
              <a:gd name="connsiteY693" fmla="*/ 439036 h 593246"/>
              <a:gd name="connsiteX694" fmla="*/ 1339193 w 1881356"/>
              <a:gd name="connsiteY694" fmla="*/ 432750 h 593246"/>
              <a:gd name="connsiteX695" fmla="*/ 1337193 w 1881356"/>
              <a:gd name="connsiteY695" fmla="*/ 429988 h 593246"/>
              <a:gd name="connsiteX696" fmla="*/ 1332811 w 1881356"/>
              <a:gd name="connsiteY696" fmla="*/ 429892 h 593246"/>
              <a:gd name="connsiteX697" fmla="*/ 926094 w 1881356"/>
              <a:gd name="connsiteY697" fmla="*/ 429892 h 593246"/>
              <a:gd name="connsiteX698" fmla="*/ 924665 w 1881356"/>
              <a:gd name="connsiteY698" fmla="*/ 432940 h 593246"/>
              <a:gd name="connsiteX699" fmla="*/ 926094 w 1881356"/>
              <a:gd name="connsiteY699" fmla="*/ 434464 h 593246"/>
              <a:gd name="connsiteX700" fmla="*/ 927713 w 1881356"/>
              <a:gd name="connsiteY700" fmla="*/ 431512 h 593246"/>
              <a:gd name="connsiteX701" fmla="*/ 926094 w 1881356"/>
              <a:gd name="connsiteY701" fmla="*/ 429892 h 593246"/>
              <a:gd name="connsiteX702" fmla="*/ 167142 w 1881356"/>
              <a:gd name="connsiteY702" fmla="*/ 429892 h 593246"/>
              <a:gd name="connsiteX703" fmla="*/ 165523 w 1881356"/>
              <a:gd name="connsiteY703" fmla="*/ 431512 h 593246"/>
              <a:gd name="connsiteX704" fmla="*/ 167142 w 1881356"/>
              <a:gd name="connsiteY704" fmla="*/ 434464 h 593246"/>
              <a:gd name="connsiteX705" fmla="*/ 168570 w 1881356"/>
              <a:gd name="connsiteY705" fmla="*/ 432940 h 593246"/>
              <a:gd name="connsiteX706" fmla="*/ 167142 w 1881356"/>
              <a:gd name="connsiteY706" fmla="*/ 429892 h 593246"/>
              <a:gd name="connsiteX707" fmla="*/ 1269661 w 1881356"/>
              <a:gd name="connsiteY707" fmla="*/ 426082 h 593246"/>
              <a:gd name="connsiteX708" fmla="*/ 1268232 w 1881356"/>
              <a:gd name="connsiteY708" fmla="*/ 426178 h 593246"/>
              <a:gd name="connsiteX709" fmla="*/ 1268422 w 1881356"/>
              <a:gd name="connsiteY709" fmla="*/ 433512 h 593246"/>
              <a:gd name="connsiteX710" fmla="*/ 1271566 w 1881356"/>
              <a:gd name="connsiteY710" fmla="*/ 430559 h 593246"/>
              <a:gd name="connsiteX711" fmla="*/ 1269661 w 1881356"/>
              <a:gd name="connsiteY711" fmla="*/ 426082 h 593246"/>
              <a:gd name="connsiteX712" fmla="*/ 1737719 w 1881356"/>
              <a:gd name="connsiteY712" fmla="*/ 425461 h 593246"/>
              <a:gd name="connsiteX713" fmla="*/ 1739050 w 1881356"/>
              <a:gd name="connsiteY713" fmla="*/ 427434 h 593246"/>
              <a:gd name="connsiteX714" fmla="*/ 1737719 w 1881356"/>
              <a:gd name="connsiteY714" fmla="*/ 427168 h 593246"/>
              <a:gd name="connsiteX715" fmla="*/ 1123642 w 1881356"/>
              <a:gd name="connsiteY715" fmla="*/ 425415 h 593246"/>
              <a:gd name="connsiteX716" fmla="*/ 1120404 w 1881356"/>
              <a:gd name="connsiteY716" fmla="*/ 430083 h 593246"/>
              <a:gd name="connsiteX717" fmla="*/ 1122023 w 1881356"/>
              <a:gd name="connsiteY717" fmla="*/ 433702 h 593246"/>
              <a:gd name="connsiteX718" fmla="*/ 1131739 w 1881356"/>
              <a:gd name="connsiteY718" fmla="*/ 434559 h 593246"/>
              <a:gd name="connsiteX719" fmla="*/ 1134025 w 1881356"/>
              <a:gd name="connsiteY719" fmla="*/ 432178 h 593246"/>
              <a:gd name="connsiteX720" fmla="*/ 1123642 w 1881356"/>
              <a:gd name="connsiteY720" fmla="*/ 425415 h 593246"/>
              <a:gd name="connsiteX721" fmla="*/ 1592653 w 1881356"/>
              <a:gd name="connsiteY721" fmla="*/ 425320 h 593246"/>
              <a:gd name="connsiteX722" fmla="*/ 1590367 w 1881356"/>
              <a:gd name="connsiteY722" fmla="*/ 425415 h 593246"/>
              <a:gd name="connsiteX723" fmla="*/ 1586843 w 1881356"/>
              <a:gd name="connsiteY723" fmla="*/ 427511 h 593246"/>
              <a:gd name="connsiteX724" fmla="*/ 1588177 w 1881356"/>
              <a:gd name="connsiteY724" fmla="*/ 429035 h 593246"/>
              <a:gd name="connsiteX725" fmla="*/ 1601416 w 1881356"/>
              <a:gd name="connsiteY725" fmla="*/ 434464 h 593246"/>
              <a:gd name="connsiteX726" fmla="*/ 1603321 w 1881356"/>
              <a:gd name="connsiteY726" fmla="*/ 433893 h 593246"/>
              <a:gd name="connsiteX727" fmla="*/ 1603607 w 1881356"/>
              <a:gd name="connsiteY727" fmla="*/ 430749 h 593246"/>
              <a:gd name="connsiteX728" fmla="*/ 1592653 w 1881356"/>
              <a:gd name="connsiteY728" fmla="*/ 425320 h 593246"/>
              <a:gd name="connsiteX729" fmla="*/ 103134 w 1881356"/>
              <a:gd name="connsiteY729" fmla="*/ 425320 h 593246"/>
              <a:gd name="connsiteX730" fmla="*/ 101515 w 1881356"/>
              <a:gd name="connsiteY730" fmla="*/ 428273 h 593246"/>
              <a:gd name="connsiteX731" fmla="*/ 103134 w 1881356"/>
              <a:gd name="connsiteY731" fmla="*/ 429892 h 593246"/>
              <a:gd name="connsiteX732" fmla="*/ 104562 w 1881356"/>
              <a:gd name="connsiteY732" fmla="*/ 426844 h 593246"/>
              <a:gd name="connsiteX733" fmla="*/ 103134 w 1881356"/>
              <a:gd name="connsiteY733" fmla="*/ 425320 h 593246"/>
              <a:gd name="connsiteX734" fmla="*/ 34458 w 1881356"/>
              <a:gd name="connsiteY734" fmla="*/ 425320 h 593246"/>
              <a:gd name="connsiteX735" fmla="*/ 36077 w 1881356"/>
              <a:gd name="connsiteY735" fmla="*/ 426939 h 593246"/>
              <a:gd name="connsiteX736" fmla="*/ 36839 w 1881356"/>
              <a:gd name="connsiteY736" fmla="*/ 433416 h 593246"/>
              <a:gd name="connsiteX737" fmla="*/ 36744 w 1881356"/>
              <a:gd name="connsiteY737" fmla="*/ 440179 h 593246"/>
              <a:gd name="connsiteX738" fmla="*/ 32744 w 1881356"/>
              <a:gd name="connsiteY738" fmla="*/ 441608 h 593246"/>
              <a:gd name="connsiteX739" fmla="*/ 22457 w 1881356"/>
              <a:gd name="connsiteY739" fmla="*/ 438846 h 593246"/>
              <a:gd name="connsiteX740" fmla="*/ 18742 w 1881356"/>
              <a:gd name="connsiteY740" fmla="*/ 436845 h 593246"/>
              <a:gd name="connsiteX741" fmla="*/ 21885 w 1881356"/>
              <a:gd name="connsiteY741" fmla="*/ 434464 h 593246"/>
              <a:gd name="connsiteX742" fmla="*/ 26362 w 1881356"/>
              <a:gd name="connsiteY742" fmla="*/ 434369 h 593246"/>
              <a:gd name="connsiteX743" fmla="*/ 32077 w 1881356"/>
              <a:gd name="connsiteY743" fmla="*/ 427511 h 593246"/>
              <a:gd name="connsiteX744" fmla="*/ 34458 w 1881356"/>
              <a:gd name="connsiteY744" fmla="*/ 425320 h 593246"/>
              <a:gd name="connsiteX745" fmla="*/ 1147360 w 1881356"/>
              <a:gd name="connsiteY745" fmla="*/ 424939 h 593246"/>
              <a:gd name="connsiteX746" fmla="*/ 1143359 w 1881356"/>
              <a:gd name="connsiteY746" fmla="*/ 427511 h 593246"/>
              <a:gd name="connsiteX747" fmla="*/ 1144788 w 1881356"/>
              <a:gd name="connsiteY747" fmla="*/ 429035 h 593246"/>
              <a:gd name="connsiteX748" fmla="*/ 1147931 w 1881356"/>
              <a:gd name="connsiteY748" fmla="*/ 432083 h 593246"/>
              <a:gd name="connsiteX749" fmla="*/ 1150979 w 1881356"/>
              <a:gd name="connsiteY749" fmla="*/ 433607 h 593246"/>
              <a:gd name="connsiteX750" fmla="*/ 1152217 w 1881356"/>
              <a:gd name="connsiteY750" fmla="*/ 427702 h 593246"/>
              <a:gd name="connsiteX751" fmla="*/ 1147360 w 1881356"/>
              <a:gd name="connsiteY751" fmla="*/ 424939 h 593246"/>
              <a:gd name="connsiteX752" fmla="*/ 1571032 w 1881356"/>
              <a:gd name="connsiteY752" fmla="*/ 420939 h 593246"/>
              <a:gd name="connsiteX753" fmla="*/ 1559983 w 1881356"/>
              <a:gd name="connsiteY753" fmla="*/ 427035 h 593246"/>
              <a:gd name="connsiteX754" fmla="*/ 1561888 w 1881356"/>
              <a:gd name="connsiteY754" fmla="*/ 429702 h 593246"/>
              <a:gd name="connsiteX755" fmla="*/ 1578366 w 1881356"/>
              <a:gd name="connsiteY755" fmla="*/ 433036 h 593246"/>
              <a:gd name="connsiteX756" fmla="*/ 1581509 w 1881356"/>
              <a:gd name="connsiteY756" fmla="*/ 432655 h 593246"/>
              <a:gd name="connsiteX757" fmla="*/ 1582366 w 1881356"/>
              <a:gd name="connsiteY757" fmla="*/ 426749 h 593246"/>
              <a:gd name="connsiteX758" fmla="*/ 1579509 w 1881356"/>
              <a:gd name="connsiteY758" fmla="*/ 421034 h 593246"/>
              <a:gd name="connsiteX759" fmla="*/ 1571032 w 1881356"/>
              <a:gd name="connsiteY759" fmla="*/ 420939 h 593246"/>
              <a:gd name="connsiteX760" fmla="*/ 1734195 w 1881356"/>
              <a:gd name="connsiteY760" fmla="*/ 420844 h 593246"/>
              <a:gd name="connsiteX761" fmla="*/ 1730087 w 1881356"/>
              <a:gd name="connsiteY761" fmla="*/ 421642 h 593246"/>
              <a:gd name="connsiteX762" fmla="*/ 1729095 w 1881356"/>
              <a:gd name="connsiteY762" fmla="*/ 425443 h 593246"/>
              <a:gd name="connsiteX763" fmla="*/ 1728480 w 1881356"/>
              <a:gd name="connsiteY763" fmla="*/ 425320 h 593246"/>
              <a:gd name="connsiteX764" fmla="*/ 1728220 w 1881356"/>
              <a:gd name="connsiteY764" fmla="*/ 427317 h 593246"/>
              <a:gd name="connsiteX765" fmla="*/ 1726968 w 1881356"/>
              <a:gd name="connsiteY765" fmla="*/ 424999 h 593246"/>
              <a:gd name="connsiteX766" fmla="*/ 1724098 w 1881356"/>
              <a:gd name="connsiteY766" fmla="*/ 425415 h 593246"/>
              <a:gd name="connsiteX767" fmla="*/ 1719336 w 1881356"/>
              <a:gd name="connsiteY767" fmla="*/ 430559 h 593246"/>
              <a:gd name="connsiteX768" fmla="*/ 1723241 w 1881356"/>
              <a:gd name="connsiteY768" fmla="*/ 434464 h 593246"/>
              <a:gd name="connsiteX769" fmla="*/ 1727504 w 1881356"/>
              <a:gd name="connsiteY769" fmla="*/ 432821 h 593246"/>
              <a:gd name="connsiteX770" fmla="*/ 1728220 w 1881356"/>
              <a:gd name="connsiteY770" fmla="*/ 427317 h 593246"/>
              <a:gd name="connsiteX771" fmla="*/ 1728480 w 1881356"/>
              <a:gd name="connsiteY771" fmla="*/ 427797 h 593246"/>
              <a:gd name="connsiteX772" fmla="*/ 1729095 w 1881356"/>
              <a:gd name="connsiteY772" fmla="*/ 425443 h 593246"/>
              <a:gd name="connsiteX773" fmla="*/ 1737719 w 1881356"/>
              <a:gd name="connsiteY773" fmla="*/ 427168 h 593246"/>
              <a:gd name="connsiteX774" fmla="*/ 1737719 w 1881356"/>
              <a:gd name="connsiteY774" fmla="*/ 427321 h 593246"/>
              <a:gd name="connsiteX775" fmla="*/ 1740386 w 1881356"/>
              <a:gd name="connsiteY775" fmla="*/ 429416 h 593246"/>
              <a:gd name="connsiteX776" fmla="*/ 1739050 w 1881356"/>
              <a:gd name="connsiteY776" fmla="*/ 427434 h 593246"/>
              <a:gd name="connsiteX777" fmla="*/ 1741815 w 1881356"/>
              <a:gd name="connsiteY777" fmla="*/ 427987 h 593246"/>
              <a:gd name="connsiteX778" fmla="*/ 1739624 w 1881356"/>
              <a:gd name="connsiteY778" fmla="*/ 425415 h 593246"/>
              <a:gd name="connsiteX779" fmla="*/ 1737719 w 1881356"/>
              <a:gd name="connsiteY779" fmla="*/ 425415 h 593246"/>
              <a:gd name="connsiteX780" fmla="*/ 1737719 w 1881356"/>
              <a:gd name="connsiteY780" fmla="*/ 425461 h 593246"/>
              <a:gd name="connsiteX781" fmla="*/ 1737624 w 1881356"/>
              <a:gd name="connsiteY781" fmla="*/ 425320 h 593246"/>
              <a:gd name="connsiteX782" fmla="*/ 1734195 w 1881356"/>
              <a:gd name="connsiteY782" fmla="*/ 420844 h 593246"/>
              <a:gd name="connsiteX783" fmla="*/ 1712478 w 1881356"/>
              <a:gd name="connsiteY783" fmla="*/ 420748 h 593246"/>
              <a:gd name="connsiteX784" fmla="*/ 1711049 w 1881356"/>
              <a:gd name="connsiteY784" fmla="*/ 423796 h 593246"/>
              <a:gd name="connsiteX785" fmla="*/ 1712478 w 1881356"/>
              <a:gd name="connsiteY785" fmla="*/ 425320 h 593246"/>
              <a:gd name="connsiteX786" fmla="*/ 1714097 w 1881356"/>
              <a:gd name="connsiteY786" fmla="*/ 422367 h 593246"/>
              <a:gd name="connsiteX787" fmla="*/ 1712478 w 1881356"/>
              <a:gd name="connsiteY787" fmla="*/ 420748 h 593246"/>
              <a:gd name="connsiteX788" fmla="*/ 1004830 w 1881356"/>
              <a:gd name="connsiteY788" fmla="*/ 420534 h 593246"/>
              <a:gd name="connsiteX789" fmla="*/ 999341 w 1881356"/>
              <a:gd name="connsiteY789" fmla="*/ 420939 h 593246"/>
              <a:gd name="connsiteX790" fmla="*/ 997055 w 1881356"/>
              <a:gd name="connsiteY790" fmla="*/ 424177 h 593246"/>
              <a:gd name="connsiteX791" fmla="*/ 1006199 w 1881356"/>
              <a:gd name="connsiteY791" fmla="*/ 434464 h 593246"/>
              <a:gd name="connsiteX792" fmla="*/ 1009914 w 1881356"/>
              <a:gd name="connsiteY792" fmla="*/ 432845 h 593246"/>
              <a:gd name="connsiteX793" fmla="*/ 1017629 w 1881356"/>
              <a:gd name="connsiteY793" fmla="*/ 429797 h 593246"/>
              <a:gd name="connsiteX794" fmla="*/ 1019058 w 1881356"/>
              <a:gd name="connsiteY794" fmla="*/ 428368 h 593246"/>
              <a:gd name="connsiteX795" fmla="*/ 1017439 w 1881356"/>
              <a:gd name="connsiteY795" fmla="*/ 425511 h 593246"/>
              <a:gd name="connsiteX796" fmla="*/ 1009819 w 1881356"/>
              <a:gd name="connsiteY796" fmla="*/ 422272 h 593246"/>
              <a:gd name="connsiteX797" fmla="*/ 1004830 w 1881356"/>
              <a:gd name="connsiteY797" fmla="*/ 420534 h 593246"/>
              <a:gd name="connsiteX798" fmla="*/ 978588 w 1881356"/>
              <a:gd name="connsiteY798" fmla="*/ 420391 h 593246"/>
              <a:gd name="connsiteX799" fmla="*/ 967528 w 1881356"/>
              <a:gd name="connsiteY799" fmla="*/ 425034 h 593246"/>
              <a:gd name="connsiteX800" fmla="*/ 962860 w 1881356"/>
              <a:gd name="connsiteY800" fmla="*/ 420939 h 593246"/>
              <a:gd name="connsiteX801" fmla="*/ 956669 w 1881356"/>
              <a:gd name="connsiteY801" fmla="*/ 427130 h 593246"/>
              <a:gd name="connsiteX802" fmla="*/ 963432 w 1881356"/>
              <a:gd name="connsiteY802" fmla="*/ 429892 h 593246"/>
              <a:gd name="connsiteX803" fmla="*/ 980101 w 1881356"/>
              <a:gd name="connsiteY803" fmla="*/ 433512 h 593246"/>
              <a:gd name="connsiteX804" fmla="*/ 992388 w 1881356"/>
              <a:gd name="connsiteY804" fmla="*/ 427130 h 593246"/>
              <a:gd name="connsiteX805" fmla="*/ 992388 w 1881356"/>
              <a:gd name="connsiteY805" fmla="*/ 424939 h 593246"/>
              <a:gd name="connsiteX806" fmla="*/ 990578 w 1881356"/>
              <a:gd name="connsiteY806" fmla="*/ 421320 h 593246"/>
              <a:gd name="connsiteX807" fmla="*/ 978588 w 1881356"/>
              <a:gd name="connsiteY807" fmla="*/ 420391 h 593246"/>
              <a:gd name="connsiteX808" fmla="*/ 1040679 w 1881356"/>
              <a:gd name="connsiteY808" fmla="*/ 416272 h 593246"/>
              <a:gd name="connsiteX809" fmla="*/ 1026773 w 1881356"/>
              <a:gd name="connsiteY809" fmla="*/ 420939 h 593246"/>
              <a:gd name="connsiteX810" fmla="*/ 1024487 w 1881356"/>
              <a:gd name="connsiteY810" fmla="*/ 424177 h 593246"/>
              <a:gd name="connsiteX811" fmla="*/ 1025154 w 1881356"/>
              <a:gd name="connsiteY811" fmla="*/ 428273 h 593246"/>
              <a:gd name="connsiteX812" fmla="*/ 1028392 w 1881356"/>
              <a:gd name="connsiteY812" fmla="*/ 428368 h 593246"/>
              <a:gd name="connsiteX813" fmla="*/ 1033726 w 1881356"/>
              <a:gd name="connsiteY813" fmla="*/ 425415 h 593246"/>
              <a:gd name="connsiteX814" fmla="*/ 1053824 w 1881356"/>
              <a:gd name="connsiteY814" fmla="*/ 425225 h 593246"/>
              <a:gd name="connsiteX815" fmla="*/ 1055443 w 1881356"/>
              <a:gd name="connsiteY815" fmla="*/ 423891 h 593246"/>
              <a:gd name="connsiteX816" fmla="*/ 1055824 w 1881356"/>
              <a:gd name="connsiteY816" fmla="*/ 422367 h 593246"/>
              <a:gd name="connsiteX817" fmla="*/ 1044870 w 1881356"/>
              <a:gd name="connsiteY817" fmla="*/ 416272 h 593246"/>
              <a:gd name="connsiteX818" fmla="*/ 1040679 w 1881356"/>
              <a:gd name="connsiteY818" fmla="*/ 416272 h 593246"/>
              <a:gd name="connsiteX819" fmla="*/ 71130 w 1881356"/>
              <a:gd name="connsiteY819" fmla="*/ 416176 h 593246"/>
              <a:gd name="connsiteX820" fmla="*/ 69701 w 1881356"/>
              <a:gd name="connsiteY820" fmla="*/ 419224 h 593246"/>
              <a:gd name="connsiteX821" fmla="*/ 71130 w 1881356"/>
              <a:gd name="connsiteY821" fmla="*/ 420748 h 593246"/>
              <a:gd name="connsiteX822" fmla="*/ 72749 w 1881356"/>
              <a:gd name="connsiteY822" fmla="*/ 417796 h 593246"/>
              <a:gd name="connsiteX823" fmla="*/ 71130 w 1881356"/>
              <a:gd name="connsiteY823" fmla="*/ 416176 h 593246"/>
              <a:gd name="connsiteX824" fmla="*/ 1105831 w 1881356"/>
              <a:gd name="connsiteY824" fmla="*/ 413128 h 593246"/>
              <a:gd name="connsiteX825" fmla="*/ 1098496 w 1881356"/>
              <a:gd name="connsiteY825" fmla="*/ 413319 h 593246"/>
              <a:gd name="connsiteX826" fmla="*/ 1101449 w 1881356"/>
              <a:gd name="connsiteY826" fmla="*/ 416462 h 593246"/>
              <a:gd name="connsiteX827" fmla="*/ 1105926 w 1881356"/>
              <a:gd name="connsiteY827" fmla="*/ 414557 h 593246"/>
              <a:gd name="connsiteX828" fmla="*/ 1105831 w 1881356"/>
              <a:gd name="connsiteY828" fmla="*/ 413128 h 593246"/>
              <a:gd name="connsiteX829" fmla="*/ 1078113 w 1881356"/>
              <a:gd name="connsiteY829" fmla="*/ 411795 h 593246"/>
              <a:gd name="connsiteX830" fmla="*/ 1074684 w 1881356"/>
              <a:gd name="connsiteY830" fmla="*/ 413890 h 593246"/>
              <a:gd name="connsiteX831" fmla="*/ 1078113 w 1881356"/>
              <a:gd name="connsiteY831" fmla="*/ 415986 h 593246"/>
              <a:gd name="connsiteX832" fmla="*/ 1083828 w 1881356"/>
              <a:gd name="connsiteY832" fmla="*/ 413890 h 593246"/>
              <a:gd name="connsiteX833" fmla="*/ 1078113 w 1881356"/>
              <a:gd name="connsiteY833" fmla="*/ 411795 h 593246"/>
              <a:gd name="connsiteX834" fmla="*/ 27696 w 1881356"/>
              <a:gd name="connsiteY834" fmla="*/ 411605 h 593246"/>
              <a:gd name="connsiteX835" fmla="*/ 32173 w 1881356"/>
              <a:gd name="connsiteY835" fmla="*/ 414748 h 593246"/>
              <a:gd name="connsiteX836" fmla="*/ 32268 w 1881356"/>
              <a:gd name="connsiteY836" fmla="*/ 425321 h 593246"/>
              <a:gd name="connsiteX837" fmla="*/ 27791 w 1881356"/>
              <a:gd name="connsiteY837" fmla="*/ 422177 h 593246"/>
              <a:gd name="connsiteX838" fmla="*/ 27696 w 1881356"/>
              <a:gd name="connsiteY838" fmla="*/ 411605 h 593246"/>
              <a:gd name="connsiteX839" fmla="*/ 23695 w 1881356"/>
              <a:gd name="connsiteY839" fmla="*/ 408937 h 593246"/>
              <a:gd name="connsiteX840" fmla="*/ 27696 w 1881356"/>
              <a:gd name="connsiteY840" fmla="*/ 409604 h 593246"/>
              <a:gd name="connsiteX841" fmla="*/ 27791 w 1881356"/>
              <a:gd name="connsiteY841" fmla="*/ 411604 h 593246"/>
              <a:gd name="connsiteX842" fmla="*/ 25695 w 1881356"/>
              <a:gd name="connsiteY842" fmla="*/ 411604 h 593246"/>
              <a:gd name="connsiteX843" fmla="*/ 23695 w 1881356"/>
              <a:gd name="connsiteY843" fmla="*/ 408937 h 593246"/>
              <a:gd name="connsiteX844" fmla="*/ 1150408 w 1881356"/>
              <a:gd name="connsiteY844" fmla="*/ 407413 h 593246"/>
              <a:gd name="connsiteX845" fmla="*/ 1147836 w 1881356"/>
              <a:gd name="connsiteY845" fmla="*/ 409604 h 593246"/>
              <a:gd name="connsiteX846" fmla="*/ 1147807 w 1881356"/>
              <a:gd name="connsiteY846" fmla="*/ 410201 h 593246"/>
              <a:gd name="connsiteX847" fmla="*/ 1146320 w 1881356"/>
              <a:gd name="connsiteY847" fmla="*/ 411795 h 593246"/>
              <a:gd name="connsiteX848" fmla="*/ 1141359 w 1881356"/>
              <a:gd name="connsiteY848" fmla="*/ 411795 h 593246"/>
              <a:gd name="connsiteX849" fmla="*/ 1135168 w 1881356"/>
              <a:gd name="connsiteY849" fmla="*/ 417605 h 593246"/>
              <a:gd name="connsiteX850" fmla="*/ 1136215 w 1881356"/>
              <a:gd name="connsiteY850" fmla="*/ 420463 h 593246"/>
              <a:gd name="connsiteX851" fmla="*/ 1139490 w 1881356"/>
              <a:gd name="connsiteY851" fmla="*/ 419117 h 593246"/>
              <a:gd name="connsiteX852" fmla="*/ 1146320 w 1881356"/>
              <a:gd name="connsiteY852" fmla="*/ 411795 h 593246"/>
              <a:gd name="connsiteX853" fmla="*/ 1147741 w 1881356"/>
              <a:gd name="connsiteY853" fmla="*/ 411795 h 593246"/>
              <a:gd name="connsiteX854" fmla="*/ 1147758 w 1881356"/>
              <a:gd name="connsiteY854" fmla="*/ 412530 h 593246"/>
              <a:gd name="connsiteX855" fmla="*/ 1140216 w 1881356"/>
              <a:gd name="connsiteY855" fmla="*/ 420748 h 593246"/>
              <a:gd name="connsiteX856" fmla="*/ 1144788 w 1881356"/>
              <a:gd name="connsiteY856" fmla="*/ 420653 h 593246"/>
              <a:gd name="connsiteX857" fmla="*/ 1147836 w 1881356"/>
              <a:gd name="connsiteY857" fmla="*/ 415890 h 593246"/>
              <a:gd name="connsiteX858" fmla="*/ 1147758 w 1881356"/>
              <a:gd name="connsiteY858" fmla="*/ 412530 h 593246"/>
              <a:gd name="connsiteX859" fmla="*/ 1148647 w 1881356"/>
              <a:gd name="connsiteY859" fmla="*/ 411561 h 593246"/>
              <a:gd name="connsiteX860" fmla="*/ 1149741 w 1881356"/>
              <a:gd name="connsiteY860" fmla="*/ 411509 h 593246"/>
              <a:gd name="connsiteX861" fmla="*/ 1151836 w 1881356"/>
              <a:gd name="connsiteY861" fmla="*/ 408842 h 593246"/>
              <a:gd name="connsiteX862" fmla="*/ 1150170 w 1881356"/>
              <a:gd name="connsiteY862" fmla="*/ 409902 h 593246"/>
              <a:gd name="connsiteX863" fmla="*/ 1148647 w 1881356"/>
              <a:gd name="connsiteY863" fmla="*/ 411561 h 593246"/>
              <a:gd name="connsiteX864" fmla="*/ 1147741 w 1881356"/>
              <a:gd name="connsiteY864" fmla="*/ 411604 h 593246"/>
              <a:gd name="connsiteX865" fmla="*/ 1147807 w 1881356"/>
              <a:gd name="connsiteY865" fmla="*/ 410201 h 593246"/>
              <a:gd name="connsiteX866" fmla="*/ 1414060 w 1881356"/>
              <a:gd name="connsiteY866" fmla="*/ 407128 h 593246"/>
              <a:gd name="connsiteX867" fmla="*/ 1405487 w 1881356"/>
              <a:gd name="connsiteY867" fmla="*/ 407794 h 593246"/>
              <a:gd name="connsiteX868" fmla="*/ 1403868 w 1881356"/>
              <a:gd name="connsiteY868" fmla="*/ 409318 h 593246"/>
              <a:gd name="connsiteX869" fmla="*/ 1405487 w 1881356"/>
              <a:gd name="connsiteY869" fmla="*/ 410842 h 593246"/>
              <a:gd name="connsiteX870" fmla="*/ 1410250 w 1881356"/>
              <a:gd name="connsiteY870" fmla="*/ 411604 h 593246"/>
              <a:gd name="connsiteX871" fmla="*/ 1414060 w 1881356"/>
              <a:gd name="connsiteY871" fmla="*/ 411509 h 593246"/>
              <a:gd name="connsiteX872" fmla="*/ 1417584 w 1881356"/>
              <a:gd name="connsiteY872" fmla="*/ 409318 h 593246"/>
              <a:gd name="connsiteX873" fmla="*/ 1414060 w 1881356"/>
              <a:gd name="connsiteY873" fmla="*/ 407128 h 593246"/>
              <a:gd name="connsiteX874" fmla="*/ 1346718 w 1881356"/>
              <a:gd name="connsiteY874" fmla="*/ 402460 h 593246"/>
              <a:gd name="connsiteX875" fmla="*/ 1331383 w 1881356"/>
              <a:gd name="connsiteY875" fmla="*/ 417891 h 593246"/>
              <a:gd name="connsiteX876" fmla="*/ 1331764 w 1881356"/>
              <a:gd name="connsiteY876" fmla="*/ 419415 h 593246"/>
              <a:gd name="connsiteX877" fmla="*/ 1333383 w 1881356"/>
              <a:gd name="connsiteY877" fmla="*/ 420653 h 593246"/>
              <a:gd name="connsiteX878" fmla="*/ 1342241 w 1881356"/>
              <a:gd name="connsiteY878" fmla="*/ 420748 h 593246"/>
              <a:gd name="connsiteX879" fmla="*/ 1348909 w 1881356"/>
              <a:gd name="connsiteY879" fmla="*/ 415129 h 593246"/>
              <a:gd name="connsiteX880" fmla="*/ 1346718 w 1881356"/>
              <a:gd name="connsiteY880" fmla="*/ 402460 h 593246"/>
              <a:gd name="connsiteX881" fmla="*/ 1144788 w 1881356"/>
              <a:gd name="connsiteY881" fmla="*/ 398746 h 593246"/>
              <a:gd name="connsiteX882" fmla="*/ 1143264 w 1881356"/>
              <a:gd name="connsiteY882" fmla="*/ 400174 h 593246"/>
              <a:gd name="connsiteX883" fmla="*/ 1146217 w 1881356"/>
              <a:gd name="connsiteY883" fmla="*/ 401794 h 593246"/>
              <a:gd name="connsiteX884" fmla="*/ 1147836 w 1881356"/>
              <a:gd name="connsiteY884" fmla="*/ 400174 h 593246"/>
              <a:gd name="connsiteX885" fmla="*/ 1144788 w 1881356"/>
              <a:gd name="connsiteY885" fmla="*/ 398746 h 593246"/>
              <a:gd name="connsiteX886" fmla="*/ 1314238 w 1881356"/>
              <a:gd name="connsiteY886" fmla="*/ 398365 h 593246"/>
              <a:gd name="connsiteX887" fmla="*/ 1312618 w 1881356"/>
              <a:gd name="connsiteY887" fmla="*/ 399984 h 593246"/>
              <a:gd name="connsiteX888" fmla="*/ 1310141 w 1881356"/>
              <a:gd name="connsiteY888" fmla="*/ 403639 h 593246"/>
              <a:gd name="connsiteX889" fmla="*/ 1310181 w 1881356"/>
              <a:gd name="connsiteY889" fmla="*/ 403773 h 593246"/>
              <a:gd name="connsiteX890" fmla="*/ 1307665 w 1881356"/>
              <a:gd name="connsiteY890" fmla="*/ 407128 h 593246"/>
              <a:gd name="connsiteX891" fmla="*/ 1301379 w 1881356"/>
              <a:gd name="connsiteY891" fmla="*/ 407128 h 593246"/>
              <a:gd name="connsiteX892" fmla="*/ 1299093 w 1881356"/>
              <a:gd name="connsiteY892" fmla="*/ 409699 h 593246"/>
              <a:gd name="connsiteX893" fmla="*/ 1300521 w 1881356"/>
              <a:gd name="connsiteY893" fmla="*/ 411128 h 593246"/>
              <a:gd name="connsiteX894" fmla="*/ 1305379 w 1881356"/>
              <a:gd name="connsiteY894" fmla="*/ 410176 h 593246"/>
              <a:gd name="connsiteX895" fmla="*/ 1307665 w 1881356"/>
              <a:gd name="connsiteY895" fmla="*/ 407128 h 593246"/>
              <a:gd name="connsiteX896" fmla="*/ 1307761 w 1881356"/>
              <a:gd name="connsiteY896" fmla="*/ 407128 h 593246"/>
              <a:gd name="connsiteX897" fmla="*/ 1307761 w 1881356"/>
              <a:gd name="connsiteY897" fmla="*/ 409128 h 593246"/>
              <a:gd name="connsiteX898" fmla="*/ 1310590 w 1881356"/>
              <a:gd name="connsiteY898" fmla="*/ 405143 h 593246"/>
              <a:gd name="connsiteX899" fmla="*/ 1312237 w 1881356"/>
              <a:gd name="connsiteY899" fmla="*/ 410652 h 593246"/>
              <a:gd name="connsiteX900" fmla="*/ 1317190 w 1881356"/>
              <a:gd name="connsiteY900" fmla="*/ 416272 h 593246"/>
              <a:gd name="connsiteX901" fmla="*/ 1321667 w 1881356"/>
              <a:gd name="connsiteY901" fmla="*/ 407890 h 593246"/>
              <a:gd name="connsiteX902" fmla="*/ 1315762 w 1881356"/>
              <a:gd name="connsiteY902" fmla="*/ 399031 h 593246"/>
              <a:gd name="connsiteX903" fmla="*/ 1314261 w 1881356"/>
              <a:gd name="connsiteY903" fmla="*/ 399972 h 593246"/>
              <a:gd name="connsiteX904" fmla="*/ 1310590 w 1881356"/>
              <a:gd name="connsiteY904" fmla="*/ 405143 h 593246"/>
              <a:gd name="connsiteX905" fmla="*/ 1310181 w 1881356"/>
              <a:gd name="connsiteY905" fmla="*/ 403773 h 593246"/>
              <a:gd name="connsiteX906" fmla="*/ 1163647 w 1881356"/>
              <a:gd name="connsiteY906" fmla="*/ 397983 h 593246"/>
              <a:gd name="connsiteX907" fmla="*/ 1166028 w 1881356"/>
              <a:gd name="connsiteY907" fmla="*/ 401031 h 593246"/>
              <a:gd name="connsiteX908" fmla="*/ 1166124 w 1881356"/>
              <a:gd name="connsiteY908" fmla="*/ 403127 h 593246"/>
              <a:gd name="connsiteX909" fmla="*/ 1164219 w 1881356"/>
              <a:gd name="connsiteY909" fmla="*/ 406556 h 593246"/>
              <a:gd name="connsiteX910" fmla="*/ 1161742 w 1881356"/>
              <a:gd name="connsiteY910" fmla="*/ 402079 h 593246"/>
              <a:gd name="connsiteX911" fmla="*/ 1163647 w 1881356"/>
              <a:gd name="connsiteY911" fmla="*/ 397983 h 593246"/>
              <a:gd name="connsiteX912" fmla="*/ 1064683 w 1881356"/>
              <a:gd name="connsiteY912" fmla="*/ 394745 h 593246"/>
              <a:gd name="connsiteX913" fmla="*/ 1057158 w 1881356"/>
              <a:gd name="connsiteY913" fmla="*/ 394840 h 593246"/>
              <a:gd name="connsiteX914" fmla="*/ 1057253 w 1881356"/>
              <a:gd name="connsiteY914" fmla="*/ 396364 h 593246"/>
              <a:gd name="connsiteX915" fmla="*/ 1064778 w 1881356"/>
              <a:gd name="connsiteY915" fmla="*/ 396269 h 593246"/>
              <a:gd name="connsiteX916" fmla="*/ 1064683 w 1881356"/>
              <a:gd name="connsiteY916" fmla="*/ 394745 h 593246"/>
              <a:gd name="connsiteX917" fmla="*/ 1789535 w 1881356"/>
              <a:gd name="connsiteY917" fmla="*/ 394078 h 593246"/>
              <a:gd name="connsiteX918" fmla="*/ 1779820 w 1881356"/>
              <a:gd name="connsiteY918" fmla="*/ 397888 h 593246"/>
              <a:gd name="connsiteX919" fmla="*/ 1762198 w 1881356"/>
              <a:gd name="connsiteY919" fmla="*/ 398460 h 593246"/>
              <a:gd name="connsiteX920" fmla="*/ 1760770 w 1881356"/>
              <a:gd name="connsiteY920" fmla="*/ 399984 h 593246"/>
              <a:gd name="connsiteX921" fmla="*/ 1761913 w 1881356"/>
              <a:gd name="connsiteY921" fmla="*/ 401508 h 593246"/>
              <a:gd name="connsiteX922" fmla="*/ 1775248 w 1881356"/>
              <a:gd name="connsiteY922" fmla="*/ 407032 h 593246"/>
              <a:gd name="connsiteX923" fmla="*/ 1784106 w 1881356"/>
              <a:gd name="connsiteY923" fmla="*/ 406842 h 593246"/>
              <a:gd name="connsiteX924" fmla="*/ 1792488 w 1881356"/>
              <a:gd name="connsiteY924" fmla="*/ 397888 h 593246"/>
              <a:gd name="connsiteX925" fmla="*/ 1792393 w 1881356"/>
              <a:gd name="connsiteY925" fmla="*/ 395698 h 593246"/>
              <a:gd name="connsiteX926" fmla="*/ 1789535 w 1881356"/>
              <a:gd name="connsiteY926" fmla="*/ 394078 h 593246"/>
              <a:gd name="connsiteX927" fmla="*/ 1301665 w 1881356"/>
              <a:gd name="connsiteY927" fmla="*/ 394078 h 593246"/>
              <a:gd name="connsiteX928" fmla="*/ 1300236 w 1881356"/>
              <a:gd name="connsiteY928" fmla="*/ 394174 h 593246"/>
              <a:gd name="connsiteX929" fmla="*/ 1300426 w 1881356"/>
              <a:gd name="connsiteY929" fmla="*/ 401508 h 593246"/>
              <a:gd name="connsiteX930" fmla="*/ 1303570 w 1881356"/>
              <a:gd name="connsiteY930" fmla="*/ 398555 h 593246"/>
              <a:gd name="connsiteX931" fmla="*/ 1301665 w 1881356"/>
              <a:gd name="connsiteY931" fmla="*/ 394078 h 593246"/>
              <a:gd name="connsiteX932" fmla="*/ 1132501 w 1881356"/>
              <a:gd name="connsiteY932" fmla="*/ 394078 h 593246"/>
              <a:gd name="connsiteX933" fmla="*/ 1120880 w 1881356"/>
              <a:gd name="connsiteY933" fmla="*/ 400270 h 593246"/>
              <a:gd name="connsiteX934" fmla="*/ 1125833 w 1881356"/>
              <a:gd name="connsiteY934" fmla="*/ 402841 h 593246"/>
              <a:gd name="connsiteX935" fmla="*/ 1132596 w 1881356"/>
              <a:gd name="connsiteY935" fmla="*/ 401508 h 593246"/>
              <a:gd name="connsiteX936" fmla="*/ 1134025 w 1881356"/>
              <a:gd name="connsiteY936" fmla="*/ 397793 h 593246"/>
              <a:gd name="connsiteX937" fmla="*/ 1132501 w 1881356"/>
              <a:gd name="connsiteY937" fmla="*/ 394078 h 593246"/>
              <a:gd name="connsiteX938" fmla="*/ 1080875 w 1881356"/>
              <a:gd name="connsiteY938" fmla="*/ 394078 h 593246"/>
              <a:gd name="connsiteX939" fmla="*/ 1080780 w 1881356"/>
              <a:gd name="connsiteY939" fmla="*/ 401603 h 593246"/>
              <a:gd name="connsiteX940" fmla="*/ 1082304 w 1881356"/>
              <a:gd name="connsiteY940" fmla="*/ 401698 h 593246"/>
              <a:gd name="connsiteX941" fmla="*/ 1082399 w 1881356"/>
              <a:gd name="connsiteY941" fmla="*/ 394174 h 593246"/>
              <a:gd name="connsiteX942" fmla="*/ 1080875 w 1881356"/>
              <a:gd name="connsiteY942" fmla="*/ 394078 h 593246"/>
              <a:gd name="connsiteX943" fmla="*/ 1291187 w 1881356"/>
              <a:gd name="connsiteY943" fmla="*/ 393983 h 593246"/>
              <a:gd name="connsiteX944" fmla="*/ 1289568 w 1881356"/>
              <a:gd name="connsiteY944" fmla="*/ 395602 h 593246"/>
              <a:gd name="connsiteX945" fmla="*/ 1292616 w 1881356"/>
              <a:gd name="connsiteY945" fmla="*/ 397031 h 593246"/>
              <a:gd name="connsiteX946" fmla="*/ 1294140 w 1881356"/>
              <a:gd name="connsiteY946" fmla="*/ 395602 h 593246"/>
              <a:gd name="connsiteX947" fmla="*/ 1291187 w 1881356"/>
              <a:gd name="connsiteY947" fmla="*/ 393983 h 593246"/>
              <a:gd name="connsiteX948" fmla="*/ 862467 w 1881356"/>
              <a:gd name="connsiteY948" fmla="*/ 393697 h 593246"/>
              <a:gd name="connsiteX949" fmla="*/ 859895 w 1881356"/>
              <a:gd name="connsiteY949" fmla="*/ 395888 h 593246"/>
              <a:gd name="connsiteX950" fmla="*/ 859800 w 1881356"/>
              <a:gd name="connsiteY950" fmla="*/ 397888 h 593246"/>
              <a:gd name="connsiteX951" fmla="*/ 860096 w 1881356"/>
              <a:gd name="connsiteY951" fmla="*/ 397874 h 593246"/>
              <a:gd name="connsiteX952" fmla="*/ 859734 w 1881356"/>
              <a:gd name="connsiteY952" fmla="*/ 398512 h 593246"/>
              <a:gd name="connsiteX953" fmla="*/ 859704 w 1881356"/>
              <a:gd name="connsiteY953" fmla="*/ 397888 h 593246"/>
              <a:gd name="connsiteX954" fmla="*/ 857800 w 1881356"/>
              <a:gd name="connsiteY954" fmla="*/ 397888 h 593246"/>
              <a:gd name="connsiteX955" fmla="*/ 857133 w 1881356"/>
              <a:gd name="connsiteY955" fmla="*/ 401889 h 593246"/>
              <a:gd name="connsiteX956" fmla="*/ 858621 w 1881356"/>
              <a:gd name="connsiteY956" fmla="*/ 400472 h 593246"/>
              <a:gd name="connsiteX957" fmla="*/ 859734 w 1881356"/>
              <a:gd name="connsiteY957" fmla="*/ 398512 h 593246"/>
              <a:gd name="connsiteX958" fmla="*/ 859800 w 1881356"/>
              <a:gd name="connsiteY958" fmla="*/ 399889 h 593246"/>
              <a:gd name="connsiteX959" fmla="*/ 861286 w 1881356"/>
              <a:gd name="connsiteY959" fmla="*/ 397818 h 593246"/>
              <a:gd name="connsiteX960" fmla="*/ 861800 w 1881356"/>
              <a:gd name="connsiteY960" fmla="*/ 397793 h 593246"/>
              <a:gd name="connsiteX961" fmla="*/ 863895 w 1881356"/>
              <a:gd name="connsiteY961" fmla="*/ 395126 h 593246"/>
              <a:gd name="connsiteX962" fmla="*/ 863098 w 1881356"/>
              <a:gd name="connsiteY962" fmla="*/ 395293 h 593246"/>
              <a:gd name="connsiteX963" fmla="*/ 861286 w 1881356"/>
              <a:gd name="connsiteY963" fmla="*/ 397818 h 593246"/>
              <a:gd name="connsiteX964" fmla="*/ 860096 w 1881356"/>
              <a:gd name="connsiteY964" fmla="*/ 397874 h 593246"/>
              <a:gd name="connsiteX965" fmla="*/ 1025535 w 1881356"/>
              <a:gd name="connsiteY965" fmla="*/ 393507 h 593246"/>
              <a:gd name="connsiteX966" fmla="*/ 1019820 w 1881356"/>
              <a:gd name="connsiteY966" fmla="*/ 395602 h 593246"/>
              <a:gd name="connsiteX967" fmla="*/ 1025535 w 1881356"/>
              <a:gd name="connsiteY967" fmla="*/ 397888 h 593246"/>
              <a:gd name="connsiteX968" fmla="*/ 1028964 w 1881356"/>
              <a:gd name="connsiteY968" fmla="*/ 395602 h 593246"/>
              <a:gd name="connsiteX969" fmla="*/ 1025535 w 1881356"/>
              <a:gd name="connsiteY969" fmla="*/ 393507 h 593246"/>
              <a:gd name="connsiteX970" fmla="*/ 1746768 w 1881356"/>
              <a:gd name="connsiteY970" fmla="*/ 393316 h 593246"/>
              <a:gd name="connsiteX971" fmla="*/ 1742291 w 1881356"/>
              <a:gd name="connsiteY971" fmla="*/ 396745 h 593246"/>
              <a:gd name="connsiteX972" fmla="*/ 1744482 w 1881356"/>
              <a:gd name="connsiteY972" fmla="*/ 402174 h 593246"/>
              <a:gd name="connsiteX973" fmla="*/ 1750292 w 1881356"/>
              <a:gd name="connsiteY973" fmla="*/ 400936 h 593246"/>
              <a:gd name="connsiteX974" fmla="*/ 1755054 w 1881356"/>
              <a:gd name="connsiteY974" fmla="*/ 396364 h 593246"/>
              <a:gd name="connsiteX975" fmla="*/ 1755150 w 1881356"/>
              <a:gd name="connsiteY975" fmla="*/ 394840 h 593246"/>
              <a:gd name="connsiteX976" fmla="*/ 1753435 w 1881356"/>
              <a:gd name="connsiteY976" fmla="*/ 393412 h 593246"/>
              <a:gd name="connsiteX977" fmla="*/ 1746768 w 1881356"/>
              <a:gd name="connsiteY977" fmla="*/ 393316 h 593246"/>
              <a:gd name="connsiteX978" fmla="*/ 135138 w 1881356"/>
              <a:gd name="connsiteY978" fmla="*/ 393316 h 593246"/>
              <a:gd name="connsiteX979" fmla="*/ 133709 w 1881356"/>
              <a:gd name="connsiteY979" fmla="*/ 396364 h 593246"/>
              <a:gd name="connsiteX980" fmla="*/ 135138 w 1881356"/>
              <a:gd name="connsiteY980" fmla="*/ 397888 h 593246"/>
              <a:gd name="connsiteX981" fmla="*/ 136757 w 1881356"/>
              <a:gd name="connsiteY981" fmla="*/ 394936 h 593246"/>
              <a:gd name="connsiteX982" fmla="*/ 135138 w 1881356"/>
              <a:gd name="connsiteY982" fmla="*/ 393316 h 593246"/>
              <a:gd name="connsiteX983" fmla="*/ 1661424 w 1881356"/>
              <a:gd name="connsiteY983" fmla="*/ 389602 h 593246"/>
              <a:gd name="connsiteX984" fmla="*/ 1659900 w 1881356"/>
              <a:gd name="connsiteY984" fmla="*/ 391030 h 593246"/>
              <a:gd name="connsiteX985" fmla="*/ 1662853 w 1881356"/>
              <a:gd name="connsiteY985" fmla="*/ 392649 h 593246"/>
              <a:gd name="connsiteX986" fmla="*/ 1664472 w 1881356"/>
              <a:gd name="connsiteY986" fmla="*/ 391030 h 593246"/>
              <a:gd name="connsiteX987" fmla="*/ 1661424 w 1881356"/>
              <a:gd name="connsiteY987" fmla="*/ 389602 h 593246"/>
              <a:gd name="connsiteX988" fmla="*/ 953621 w 1881356"/>
              <a:gd name="connsiteY988" fmla="*/ 388840 h 593246"/>
              <a:gd name="connsiteX989" fmla="*/ 952097 w 1881356"/>
              <a:gd name="connsiteY989" fmla="*/ 390268 h 593246"/>
              <a:gd name="connsiteX990" fmla="*/ 949049 w 1881356"/>
              <a:gd name="connsiteY990" fmla="*/ 393412 h 593246"/>
              <a:gd name="connsiteX991" fmla="*/ 947525 w 1881356"/>
              <a:gd name="connsiteY991" fmla="*/ 396459 h 593246"/>
              <a:gd name="connsiteX992" fmla="*/ 953431 w 1881356"/>
              <a:gd name="connsiteY992" fmla="*/ 397698 h 593246"/>
              <a:gd name="connsiteX993" fmla="*/ 956193 w 1881356"/>
              <a:gd name="connsiteY993" fmla="*/ 392840 h 593246"/>
              <a:gd name="connsiteX994" fmla="*/ 953621 w 1881356"/>
              <a:gd name="connsiteY994" fmla="*/ 388840 h 593246"/>
              <a:gd name="connsiteX995" fmla="*/ 977910 w 1881356"/>
              <a:gd name="connsiteY995" fmla="*/ 388744 h 593246"/>
              <a:gd name="connsiteX996" fmla="*/ 972766 w 1881356"/>
              <a:gd name="connsiteY996" fmla="*/ 392269 h 593246"/>
              <a:gd name="connsiteX997" fmla="*/ 969814 w 1881356"/>
              <a:gd name="connsiteY997" fmla="*/ 395221 h 593246"/>
              <a:gd name="connsiteX998" fmla="*/ 975529 w 1881356"/>
              <a:gd name="connsiteY998" fmla="*/ 401698 h 593246"/>
              <a:gd name="connsiteX999" fmla="*/ 978577 w 1881356"/>
              <a:gd name="connsiteY999" fmla="*/ 400079 h 593246"/>
              <a:gd name="connsiteX1000" fmla="*/ 983053 w 1881356"/>
              <a:gd name="connsiteY1000" fmla="*/ 395412 h 593246"/>
              <a:gd name="connsiteX1001" fmla="*/ 981720 w 1881356"/>
              <a:gd name="connsiteY1001" fmla="*/ 389602 h 593246"/>
              <a:gd name="connsiteX1002" fmla="*/ 977910 w 1881356"/>
              <a:gd name="connsiteY1002" fmla="*/ 388744 h 593246"/>
              <a:gd name="connsiteX1003" fmla="*/ 1044966 w 1881356"/>
              <a:gd name="connsiteY1003" fmla="*/ 388649 h 593246"/>
              <a:gd name="connsiteX1004" fmla="*/ 1043442 w 1881356"/>
              <a:gd name="connsiteY1004" fmla="*/ 390173 h 593246"/>
              <a:gd name="connsiteX1005" fmla="*/ 1040394 w 1881356"/>
              <a:gd name="connsiteY1005" fmla="*/ 393316 h 593246"/>
              <a:gd name="connsiteX1006" fmla="*/ 1039060 w 1881356"/>
              <a:gd name="connsiteY1006" fmla="*/ 396364 h 593246"/>
              <a:gd name="connsiteX1007" fmla="*/ 1044966 w 1881356"/>
              <a:gd name="connsiteY1007" fmla="*/ 397412 h 593246"/>
              <a:gd name="connsiteX1008" fmla="*/ 1047633 w 1881356"/>
              <a:gd name="connsiteY1008" fmla="*/ 392649 h 593246"/>
              <a:gd name="connsiteX1009" fmla="*/ 1044966 w 1881356"/>
              <a:gd name="connsiteY1009" fmla="*/ 388649 h 593246"/>
              <a:gd name="connsiteX1010" fmla="*/ 1688104 w 1881356"/>
              <a:gd name="connsiteY1010" fmla="*/ 388297 h 593246"/>
              <a:gd name="connsiteX1011" fmla="*/ 1687332 w 1881356"/>
              <a:gd name="connsiteY1011" fmla="*/ 389536 h 593246"/>
              <a:gd name="connsiteX1012" fmla="*/ 1687332 w 1881356"/>
              <a:gd name="connsiteY1012" fmla="*/ 388744 h 593246"/>
              <a:gd name="connsiteX1013" fmla="*/ 1438920 w 1881356"/>
              <a:gd name="connsiteY1013" fmla="*/ 385030 h 593246"/>
              <a:gd name="connsiteX1014" fmla="*/ 1435872 w 1881356"/>
              <a:gd name="connsiteY1014" fmla="*/ 386458 h 593246"/>
              <a:gd name="connsiteX1015" fmla="*/ 1437396 w 1881356"/>
              <a:gd name="connsiteY1015" fmla="*/ 387887 h 593246"/>
              <a:gd name="connsiteX1016" fmla="*/ 1440444 w 1881356"/>
              <a:gd name="connsiteY1016" fmla="*/ 386458 h 593246"/>
              <a:gd name="connsiteX1017" fmla="*/ 1438920 w 1881356"/>
              <a:gd name="connsiteY1017" fmla="*/ 385030 h 593246"/>
              <a:gd name="connsiteX1018" fmla="*/ 1873641 w 1881356"/>
              <a:gd name="connsiteY1018" fmla="*/ 384267 h 593246"/>
              <a:gd name="connsiteX1019" fmla="*/ 1881356 w 1881356"/>
              <a:gd name="connsiteY1019" fmla="*/ 386458 h 593246"/>
              <a:gd name="connsiteX1020" fmla="*/ 1873641 w 1881356"/>
              <a:gd name="connsiteY1020" fmla="*/ 388649 h 593246"/>
              <a:gd name="connsiteX1021" fmla="*/ 1870212 w 1881356"/>
              <a:gd name="connsiteY1021" fmla="*/ 386458 h 593246"/>
              <a:gd name="connsiteX1022" fmla="*/ 1873641 w 1881356"/>
              <a:gd name="connsiteY1022" fmla="*/ 384267 h 593246"/>
              <a:gd name="connsiteX1023" fmla="*/ 994864 w 1881356"/>
              <a:gd name="connsiteY1023" fmla="*/ 384267 h 593246"/>
              <a:gd name="connsiteX1024" fmla="*/ 993150 w 1881356"/>
              <a:gd name="connsiteY1024" fmla="*/ 387030 h 593246"/>
              <a:gd name="connsiteX1025" fmla="*/ 997722 w 1881356"/>
              <a:gd name="connsiteY1025" fmla="*/ 391792 h 593246"/>
              <a:gd name="connsiteX1026" fmla="*/ 999246 w 1881356"/>
              <a:gd name="connsiteY1026" fmla="*/ 393221 h 593246"/>
              <a:gd name="connsiteX1027" fmla="*/ 1001532 w 1881356"/>
              <a:gd name="connsiteY1027" fmla="*/ 389792 h 593246"/>
              <a:gd name="connsiteX1028" fmla="*/ 994864 w 1881356"/>
              <a:gd name="connsiteY1028" fmla="*/ 384267 h 593246"/>
              <a:gd name="connsiteX1029" fmla="*/ 1643898 w 1881356"/>
              <a:gd name="connsiteY1029" fmla="*/ 384172 h 593246"/>
              <a:gd name="connsiteX1030" fmla="*/ 1641802 w 1881356"/>
              <a:gd name="connsiteY1030" fmla="*/ 387601 h 593246"/>
              <a:gd name="connsiteX1031" fmla="*/ 1643898 w 1881356"/>
              <a:gd name="connsiteY1031" fmla="*/ 393316 h 593246"/>
              <a:gd name="connsiteX1032" fmla="*/ 1646565 w 1881356"/>
              <a:gd name="connsiteY1032" fmla="*/ 388173 h 593246"/>
              <a:gd name="connsiteX1033" fmla="*/ 1643898 w 1881356"/>
              <a:gd name="connsiteY1033" fmla="*/ 384172 h 593246"/>
              <a:gd name="connsiteX1034" fmla="*/ 1410535 w 1881356"/>
              <a:gd name="connsiteY1034" fmla="*/ 384172 h 593246"/>
              <a:gd name="connsiteX1035" fmla="*/ 1397010 w 1881356"/>
              <a:gd name="connsiteY1035" fmla="*/ 388840 h 593246"/>
              <a:gd name="connsiteX1036" fmla="*/ 1394914 w 1881356"/>
              <a:gd name="connsiteY1036" fmla="*/ 392078 h 593246"/>
              <a:gd name="connsiteX1037" fmla="*/ 1397105 w 1881356"/>
              <a:gd name="connsiteY1037" fmla="*/ 397603 h 593246"/>
              <a:gd name="connsiteX1038" fmla="*/ 1401201 w 1881356"/>
              <a:gd name="connsiteY1038" fmla="*/ 397698 h 593246"/>
              <a:gd name="connsiteX1039" fmla="*/ 1412250 w 1881356"/>
              <a:gd name="connsiteY1039" fmla="*/ 387030 h 593246"/>
              <a:gd name="connsiteX1040" fmla="*/ 1412154 w 1881356"/>
              <a:gd name="connsiteY1040" fmla="*/ 385601 h 593246"/>
              <a:gd name="connsiteX1041" fmla="*/ 1410535 w 1881356"/>
              <a:gd name="connsiteY1041" fmla="*/ 384172 h 593246"/>
              <a:gd name="connsiteX1042" fmla="*/ 839757 w 1881356"/>
              <a:gd name="connsiteY1042" fmla="*/ 384031 h 593246"/>
              <a:gd name="connsiteX1043" fmla="*/ 838842 w 1881356"/>
              <a:gd name="connsiteY1043" fmla="*/ 386255 h 593246"/>
              <a:gd name="connsiteX1044" fmla="*/ 838772 w 1881356"/>
              <a:gd name="connsiteY1044" fmla="*/ 385798 h 593246"/>
              <a:gd name="connsiteX1045" fmla="*/ 93514 w 1881356"/>
              <a:gd name="connsiteY1045" fmla="*/ 382934 h 593246"/>
              <a:gd name="connsiteX1046" fmla="*/ 99048 w 1881356"/>
              <a:gd name="connsiteY1046" fmla="*/ 383227 h 593246"/>
              <a:gd name="connsiteX1047" fmla="*/ 102625 w 1881356"/>
              <a:gd name="connsiteY1047" fmla="*/ 386524 h 593246"/>
              <a:gd name="connsiteX1048" fmla="*/ 102562 w 1881356"/>
              <a:gd name="connsiteY1048" fmla="*/ 386554 h 593246"/>
              <a:gd name="connsiteX1049" fmla="*/ 93312 w 1881356"/>
              <a:gd name="connsiteY1049" fmla="*/ 383374 h 593246"/>
              <a:gd name="connsiteX1050" fmla="*/ 1473972 w 1881356"/>
              <a:gd name="connsiteY1050" fmla="*/ 380457 h 593246"/>
              <a:gd name="connsiteX1051" fmla="*/ 1472448 w 1881356"/>
              <a:gd name="connsiteY1051" fmla="*/ 381886 h 593246"/>
              <a:gd name="connsiteX1052" fmla="*/ 1475401 w 1881356"/>
              <a:gd name="connsiteY1052" fmla="*/ 383506 h 593246"/>
              <a:gd name="connsiteX1053" fmla="*/ 1477020 w 1881356"/>
              <a:gd name="connsiteY1053" fmla="*/ 381886 h 593246"/>
              <a:gd name="connsiteX1054" fmla="*/ 1473972 w 1881356"/>
              <a:gd name="connsiteY1054" fmla="*/ 380457 h 593246"/>
              <a:gd name="connsiteX1055" fmla="*/ 1366149 w 1881356"/>
              <a:gd name="connsiteY1055" fmla="*/ 379791 h 593246"/>
              <a:gd name="connsiteX1056" fmla="*/ 1362720 w 1881356"/>
              <a:gd name="connsiteY1056" fmla="*/ 381886 h 593246"/>
              <a:gd name="connsiteX1057" fmla="*/ 1366149 w 1881356"/>
              <a:gd name="connsiteY1057" fmla="*/ 383982 h 593246"/>
              <a:gd name="connsiteX1058" fmla="*/ 1373864 w 1881356"/>
              <a:gd name="connsiteY1058" fmla="*/ 381886 h 593246"/>
              <a:gd name="connsiteX1059" fmla="*/ 1366149 w 1881356"/>
              <a:gd name="connsiteY1059" fmla="*/ 379791 h 593246"/>
              <a:gd name="connsiteX1060" fmla="*/ 1264612 w 1881356"/>
              <a:gd name="connsiteY1060" fmla="*/ 379696 h 593246"/>
              <a:gd name="connsiteX1061" fmla="*/ 1262898 w 1881356"/>
              <a:gd name="connsiteY1061" fmla="*/ 382458 h 593246"/>
              <a:gd name="connsiteX1062" fmla="*/ 1267470 w 1881356"/>
              <a:gd name="connsiteY1062" fmla="*/ 387220 h 593246"/>
              <a:gd name="connsiteX1063" fmla="*/ 1268994 w 1881356"/>
              <a:gd name="connsiteY1063" fmla="*/ 388649 h 593246"/>
              <a:gd name="connsiteX1064" fmla="*/ 1271280 w 1881356"/>
              <a:gd name="connsiteY1064" fmla="*/ 385220 h 593246"/>
              <a:gd name="connsiteX1065" fmla="*/ 1264612 w 1881356"/>
              <a:gd name="connsiteY1065" fmla="*/ 379696 h 593246"/>
              <a:gd name="connsiteX1066" fmla="*/ 1690761 w 1881356"/>
              <a:gd name="connsiteY1066" fmla="*/ 379600 h 593246"/>
              <a:gd name="connsiteX1067" fmla="*/ 1687332 w 1881356"/>
              <a:gd name="connsiteY1067" fmla="*/ 384267 h 593246"/>
              <a:gd name="connsiteX1068" fmla="*/ 1687332 w 1881356"/>
              <a:gd name="connsiteY1068" fmla="*/ 388744 h 593246"/>
              <a:gd name="connsiteX1069" fmla="*/ 1685332 w 1881356"/>
              <a:gd name="connsiteY1069" fmla="*/ 388840 h 593246"/>
              <a:gd name="connsiteX1070" fmla="*/ 1684665 w 1881356"/>
              <a:gd name="connsiteY1070" fmla="*/ 392840 h 593246"/>
              <a:gd name="connsiteX1071" fmla="*/ 1686594 w 1881356"/>
              <a:gd name="connsiteY1071" fmla="*/ 390721 h 593246"/>
              <a:gd name="connsiteX1072" fmla="*/ 1687332 w 1881356"/>
              <a:gd name="connsiteY1072" fmla="*/ 389536 h 593246"/>
              <a:gd name="connsiteX1073" fmla="*/ 1687332 w 1881356"/>
              <a:gd name="connsiteY1073" fmla="*/ 390745 h 593246"/>
              <a:gd name="connsiteX1074" fmla="*/ 1694264 w 1881356"/>
              <a:gd name="connsiteY1074" fmla="*/ 384452 h 593246"/>
              <a:gd name="connsiteX1075" fmla="*/ 1694380 w 1881356"/>
              <a:gd name="connsiteY1075" fmla="*/ 384363 h 593246"/>
              <a:gd name="connsiteX1076" fmla="*/ 1696381 w 1881356"/>
              <a:gd name="connsiteY1076" fmla="*/ 387982 h 593246"/>
              <a:gd name="connsiteX1077" fmla="*/ 1695428 w 1881356"/>
              <a:gd name="connsiteY1077" fmla="*/ 391983 h 593246"/>
              <a:gd name="connsiteX1078" fmla="*/ 1697047 w 1881356"/>
              <a:gd name="connsiteY1078" fmla="*/ 397793 h 593246"/>
              <a:gd name="connsiteX1079" fmla="*/ 1706953 w 1881356"/>
              <a:gd name="connsiteY1079" fmla="*/ 401317 h 593246"/>
              <a:gd name="connsiteX1080" fmla="*/ 1710001 w 1881356"/>
              <a:gd name="connsiteY1080" fmla="*/ 400270 h 593246"/>
              <a:gd name="connsiteX1081" fmla="*/ 1710192 w 1881356"/>
              <a:gd name="connsiteY1081" fmla="*/ 398174 h 593246"/>
              <a:gd name="connsiteX1082" fmla="*/ 1702572 w 1881356"/>
              <a:gd name="connsiteY1082" fmla="*/ 383410 h 593246"/>
              <a:gd name="connsiteX1083" fmla="*/ 1697667 w 1881356"/>
              <a:gd name="connsiteY1083" fmla="*/ 381363 h 593246"/>
              <a:gd name="connsiteX1084" fmla="*/ 1694264 w 1881356"/>
              <a:gd name="connsiteY1084" fmla="*/ 384452 h 593246"/>
              <a:gd name="connsiteX1085" fmla="*/ 1692761 w 1881356"/>
              <a:gd name="connsiteY1085" fmla="*/ 385601 h 593246"/>
              <a:gd name="connsiteX1086" fmla="*/ 1688104 w 1881356"/>
              <a:gd name="connsiteY1086" fmla="*/ 388297 h 593246"/>
              <a:gd name="connsiteX1087" fmla="*/ 1693523 w 1881356"/>
              <a:gd name="connsiteY1087" fmla="*/ 379600 h 593246"/>
              <a:gd name="connsiteX1088" fmla="*/ 1690761 w 1881356"/>
              <a:gd name="connsiteY1088" fmla="*/ 379600 h 593246"/>
              <a:gd name="connsiteX1089" fmla="*/ 1630182 w 1881356"/>
              <a:gd name="connsiteY1089" fmla="*/ 379600 h 593246"/>
              <a:gd name="connsiteX1090" fmla="*/ 1628753 w 1881356"/>
              <a:gd name="connsiteY1090" fmla="*/ 381124 h 593246"/>
              <a:gd name="connsiteX1091" fmla="*/ 1630182 w 1881356"/>
              <a:gd name="connsiteY1091" fmla="*/ 384172 h 593246"/>
              <a:gd name="connsiteX1092" fmla="*/ 1631801 w 1881356"/>
              <a:gd name="connsiteY1092" fmla="*/ 382553 h 593246"/>
              <a:gd name="connsiteX1093" fmla="*/ 1630182 w 1881356"/>
              <a:gd name="connsiteY1093" fmla="*/ 379600 h 593246"/>
              <a:gd name="connsiteX1094" fmla="*/ 150283 w 1881356"/>
              <a:gd name="connsiteY1094" fmla="*/ 376457 h 593246"/>
              <a:gd name="connsiteX1095" fmla="*/ 142948 w 1881356"/>
              <a:gd name="connsiteY1095" fmla="*/ 376648 h 593246"/>
              <a:gd name="connsiteX1096" fmla="*/ 145901 w 1881356"/>
              <a:gd name="connsiteY1096" fmla="*/ 379886 h 593246"/>
              <a:gd name="connsiteX1097" fmla="*/ 150378 w 1881356"/>
              <a:gd name="connsiteY1097" fmla="*/ 377981 h 593246"/>
              <a:gd name="connsiteX1098" fmla="*/ 150283 w 1881356"/>
              <a:gd name="connsiteY1098" fmla="*/ 376457 h 593246"/>
              <a:gd name="connsiteX1099" fmla="*/ 1461780 w 1881356"/>
              <a:gd name="connsiteY1099" fmla="*/ 375886 h 593246"/>
              <a:gd name="connsiteX1100" fmla="*/ 1458732 w 1881356"/>
              <a:gd name="connsiteY1100" fmla="*/ 377314 h 593246"/>
              <a:gd name="connsiteX1101" fmla="*/ 1460256 w 1881356"/>
              <a:gd name="connsiteY1101" fmla="*/ 378743 h 593246"/>
              <a:gd name="connsiteX1102" fmla="*/ 1463304 w 1881356"/>
              <a:gd name="connsiteY1102" fmla="*/ 377314 h 593246"/>
              <a:gd name="connsiteX1103" fmla="*/ 1461780 w 1881356"/>
              <a:gd name="connsiteY1103" fmla="*/ 375886 h 593246"/>
              <a:gd name="connsiteX1104" fmla="*/ 1027440 w 1881356"/>
              <a:gd name="connsiteY1104" fmla="*/ 375886 h 593246"/>
              <a:gd name="connsiteX1105" fmla="*/ 1024392 w 1881356"/>
              <a:gd name="connsiteY1105" fmla="*/ 377314 h 593246"/>
              <a:gd name="connsiteX1106" fmla="*/ 1025916 w 1881356"/>
              <a:gd name="connsiteY1106" fmla="*/ 378743 h 593246"/>
              <a:gd name="connsiteX1107" fmla="*/ 1028964 w 1881356"/>
              <a:gd name="connsiteY1107" fmla="*/ 377314 h 593246"/>
              <a:gd name="connsiteX1108" fmla="*/ 1027440 w 1881356"/>
              <a:gd name="connsiteY1108" fmla="*/ 375886 h 593246"/>
              <a:gd name="connsiteX1109" fmla="*/ 1850018 w 1881356"/>
              <a:gd name="connsiteY1109" fmla="*/ 375695 h 593246"/>
              <a:gd name="connsiteX1110" fmla="*/ 1859448 w 1881356"/>
              <a:gd name="connsiteY1110" fmla="*/ 385029 h 593246"/>
              <a:gd name="connsiteX1111" fmla="*/ 1861734 w 1881356"/>
              <a:gd name="connsiteY1111" fmla="*/ 393887 h 593246"/>
              <a:gd name="connsiteX1112" fmla="*/ 1857543 w 1881356"/>
              <a:gd name="connsiteY1112" fmla="*/ 397697 h 593246"/>
              <a:gd name="connsiteX1113" fmla="*/ 1851924 w 1881356"/>
              <a:gd name="connsiteY1113" fmla="*/ 393316 h 593246"/>
              <a:gd name="connsiteX1114" fmla="*/ 1851924 w 1881356"/>
              <a:gd name="connsiteY1114" fmla="*/ 391125 h 593246"/>
              <a:gd name="connsiteX1115" fmla="*/ 1846399 w 1881356"/>
              <a:gd name="connsiteY1115" fmla="*/ 384077 h 593246"/>
              <a:gd name="connsiteX1116" fmla="*/ 1842780 w 1881356"/>
              <a:gd name="connsiteY1116" fmla="*/ 379790 h 593246"/>
              <a:gd name="connsiteX1117" fmla="*/ 1844208 w 1881356"/>
              <a:gd name="connsiteY1117" fmla="*/ 376076 h 593246"/>
              <a:gd name="connsiteX1118" fmla="*/ 1850018 w 1881356"/>
              <a:gd name="connsiteY1118" fmla="*/ 375695 h 593246"/>
              <a:gd name="connsiteX1119" fmla="*/ 843226 w 1881356"/>
              <a:gd name="connsiteY1119" fmla="*/ 375600 h 593246"/>
              <a:gd name="connsiteX1120" fmla="*/ 841702 w 1881356"/>
              <a:gd name="connsiteY1120" fmla="*/ 377219 h 593246"/>
              <a:gd name="connsiteX1121" fmla="*/ 838654 w 1881356"/>
              <a:gd name="connsiteY1121" fmla="*/ 385030 h 593246"/>
              <a:gd name="connsiteX1122" fmla="*/ 838772 w 1881356"/>
              <a:gd name="connsiteY1122" fmla="*/ 385798 h 593246"/>
              <a:gd name="connsiteX1123" fmla="*/ 837130 w 1881356"/>
              <a:gd name="connsiteY1123" fmla="*/ 388744 h 593246"/>
              <a:gd name="connsiteX1124" fmla="*/ 832368 w 1881356"/>
              <a:gd name="connsiteY1124" fmla="*/ 388744 h 593246"/>
              <a:gd name="connsiteX1125" fmla="*/ 832273 w 1881356"/>
              <a:gd name="connsiteY1125" fmla="*/ 386744 h 593246"/>
              <a:gd name="connsiteX1126" fmla="*/ 828272 w 1881356"/>
              <a:gd name="connsiteY1126" fmla="*/ 386077 h 593246"/>
              <a:gd name="connsiteX1127" fmla="*/ 832368 w 1881356"/>
              <a:gd name="connsiteY1127" fmla="*/ 388744 h 593246"/>
              <a:gd name="connsiteX1128" fmla="*/ 833892 w 1881356"/>
              <a:gd name="connsiteY1128" fmla="*/ 392364 h 593246"/>
              <a:gd name="connsiteX1129" fmla="*/ 837309 w 1881356"/>
              <a:gd name="connsiteY1129" fmla="*/ 389983 h 593246"/>
              <a:gd name="connsiteX1130" fmla="*/ 838842 w 1881356"/>
              <a:gd name="connsiteY1130" fmla="*/ 386255 h 593246"/>
              <a:gd name="connsiteX1131" fmla="*/ 839226 w 1881356"/>
              <a:gd name="connsiteY1131" fmla="*/ 388744 h 593246"/>
              <a:gd name="connsiteX1132" fmla="*/ 847989 w 1881356"/>
              <a:gd name="connsiteY1132" fmla="*/ 389030 h 593246"/>
              <a:gd name="connsiteX1133" fmla="*/ 858181 w 1881356"/>
              <a:gd name="connsiteY1133" fmla="*/ 388935 h 593246"/>
              <a:gd name="connsiteX1134" fmla="*/ 864753 w 1881356"/>
              <a:gd name="connsiteY1134" fmla="*/ 388649 h 593246"/>
              <a:gd name="connsiteX1135" fmla="*/ 868372 w 1881356"/>
              <a:gd name="connsiteY1135" fmla="*/ 387030 h 593246"/>
              <a:gd name="connsiteX1136" fmla="*/ 864086 w 1881356"/>
              <a:gd name="connsiteY1136" fmla="*/ 384172 h 593246"/>
              <a:gd name="connsiteX1137" fmla="*/ 844941 w 1881356"/>
              <a:gd name="connsiteY1137" fmla="*/ 376076 h 593246"/>
              <a:gd name="connsiteX1138" fmla="*/ 843429 w 1881356"/>
              <a:gd name="connsiteY1138" fmla="*/ 377445 h 593246"/>
              <a:gd name="connsiteX1139" fmla="*/ 839757 w 1881356"/>
              <a:gd name="connsiteY1139" fmla="*/ 384031 h 593246"/>
              <a:gd name="connsiteX1140" fmla="*/ 936762 w 1881356"/>
              <a:gd name="connsiteY1140" fmla="*/ 375124 h 593246"/>
              <a:gd name="connsiteX1141" fmla="*/ 928475 w 1881356"/>
              <a:gd name="connsiteY1141" fmla="*/ 381791 h 593246"/>
              <a:gd name="connsiteX1142" fmla="*/ 929809 w 1881356"/>
              <a:gd name="connsiteY1142" fmla="*/ 383315 h 593246"/>
              <a:gd name="connsiteX1143" fmla="*/ 931618 w 1881356"/>
              <a:gd name="connsiteY1143" fmla="*/ 384172 h 593246"/>
              <a:gd name="connsiteX1144" fmla="*/ 935714 w 1881356"/>
              <a:gd name="connsiteY1144" fmla="*/ 384839 h 593246"/>
              <a:gd name="connsiteX1145" fmla="*/ 942096 w 1881356"/>
              <a:gd name="connsiteY1145" fmla="*/ 381982 h 593246"/>
              <a:gd name="connsiteX1146" fmla="*/ 942001 w 1881356"/>
              <a:gd name="connsiteY1146" fmla="*/ 377600 h 593246"/>
              <a:gd name="connsiteX1147" fmla="*/ 940667 w 1881356"/>
              <a:gd name="connsiteY1147" fmla="*/ 375981 h 593246"/>
              <a:gd name="connsiteX1148" fmla="*/ 936762 w 1881356"/>
              <a:gd name="connsiteY1148" fmla="*/ 375124 h 593246"/>
              <a:gd name="connsiteX1149" fmla="*/ 1814014 w 1881356"/>
              <a:gd name="connsiteY1149" fmla="*/ 375028 h 593246"/>
              <a:gd name="connsiteX1150" fmla="*/ 1829063 w 1881356"/>
              <a:gd name="connsiteY1150" fmla="*/ 388554 h 593246"/>
              <a:gd name="connsiteX1151" fmla="*/ 1823539 w 1881356"/>
              <a:gd name="connsiteY1151" fmla="*/ 393221 h 593246"/>
              <a:gd name="connsiteX1152" fmla="*/ 1816490 w 1881356"/>
              <a:gd name="connsiteY1152" fmla="*/ 388744 h 593246"/>
              <a:gd name="connsiteX1153" fmla="*/ 1810966 w 1881356"/>
              <a:gd name="connsiteY1153" fmla="*/ 386268 h 593246"/>
              <a:gd name="connsiteX1154" fmla="*/ 1810680 w 1881356"/>
              <a:gd name="connsiteY1154" fmla="*/ 379696 h 593246"/>
              <a:gd name="connsiteX1155" fmla="*/ 1814014 w 1881356"/>
              <a:gd name="connsiteY1155" fmla="*/ 375028 h 593246"/>
              <a:gd name="connsiteX1156" fmla="*/ 1306141 w 1881356"/>
              <a:gd name="connsiteY1156" fmla="*/ 374933 h 593246"/>
              <a:gd name="connsiteX1157" fmla="*/ 1286425 w 1881356"/>
              <a:gd name="connsiteY1157" fmla="*/ 380553 h 593246"/>
              <a:gd name="connsiteX1158" fmla="*/ 1285377 w 1881356"/>
              <a:gd name="connsiteY1158" fmla="*/ 382077 h 593246"/>
              <a:gd name="connsiteX1159" fmla="*/ 1286901 w 1881356"/>
              <a:gd name="connsiteY1159" fmla="*/ 383601 h 593246"/>
              <a:gd name="connsiteX1160" fmla="*/ 1295759 w 1881356"/>
              <a:gd name="connsiteY1160" fmla="*/ 383982 h 593246"/>
              <a:gd name="connsiteX1161" fmla="*/ 1305379 w 1881356"/>
              <a:gd name="connsiteY1161" fmla="*/ 388268 h 593246"/>
              <a:gd name="connsiteX1162" fmla="*/ 1315000 w 1881356"/>
              <a:gd name="connsiteY1162" fmla="*/ 388744 h 593246"/>
              <a:gd name="connsiteX1163" fmla="*/ 1327382 w 1881356"/>
              <a:gd name="connsiteY1163" fmla="*/ 385696 h 593246"/>
              <a:gd name="connsiteX1164" fmla="*/ 1342336 w 1881356"/>
              <a:gd name="connsiteY1164" fmla="*/ 383982 h 593246"/>
              <a:gd name="connsiteX1165" fmla="*/ 1343860 w 1881356"/>
              <a:gd name="connsiteY1165" fmla="*/ 382363 h 593246"/>
              <a:gd name="connsiteX1166" fmla="*/ 1343384 w 1881356"/>
              <a:gd name="connsiteY1166" fmla="*/ 380839 h 593246"/>
              <a:gd name="connsiteX1167" fmla="*/ 1333859 w 1881356"/>
              <a:gd name="connsiteY1167" fmla="*/ 376171 h 593246"/>
              <a:gd name="connsiteX1168" fmla="*/ 1329287 w 1881356"/>
              <a:gd name="connsiteY1168" fmla="*/ 378553 h 593246"/>
              <a:gd name="connsiteX1169" fmla="*/ 1319000 w 1881356"/>
              <a:gd name="connsiteY1169" fmla="*/ 378457 h 593246"/>
              <a:gd name="connsiteX1170" fmla="*/ 1306141 w 1881356"/>
              <a:gd name="connsiteY1170" fmla="*/ 374933 h 593246"/>
              <a:gd name="connsiteX1171" fmla="*/ 1677521 w 1881356"/>
              <a:gd name="connsiteY1171" fmla="*/ 374647 h 593246"/>
              <a:gd name="connsiteX1172" fmla="*/ 1674568 w 1881356"/>
              <a:gd name="connsiteY1172" fmla="*/ 377886 h 593246"/>
              <a:gd name="connsiteX1173" fmla="*/ 1681903 w 1881356"/>
              <a:gd name="connsiteY1173" fmla="*/ 378076 h 593246"/>
              <a:gd name="connsiteX1174" fmla="*/ 1681998 w 1881356"/>
              <a:gd name="connsiteY1174" fmla="*/ 376648 h 593246"/>
              <a:gd name="connsiteX1175" fmla="*/ 1677521 w 1881356"/>
              <a:gd name="connsiteY1175" fmla="*/ 374647 h 593246"/>
              <a:gd name="connsiteX1176" fmla="*/ 1216606 w 1881356"/>
              <a:gd name="connsiteY1176" fmla="*/ 370552 h 593246"/>
              <a:gd name="connsiteX1177" fmla="*/ 1209844 w 1881356"/>
              <a:gd name="connsiteY1177" fmla="*/ 370647 h 593246"/>
              <a:gd name="connsiteX1178" fmla="*/ 1207462 w 1881356"/>
              <a:gd name="connsiteY1178" fmla="*/ 376171 h 593246"/>
              <a:gd name="connsiteX1179" fmla="*/ 1209748 w 1881356"/>
              <a:gd name="connsiteY1179" fmla="*/ 379410 h 593246"/>
              <a:gd name="connsiteX1180" fmla="*/ 1224036 w 1881356"/>
              <a:gd name="connsiteY1180" fmla="*/ 380267 h 593246"/>
              <a:gd name="connsiteX1181" fmla="*/ 1225655 w 1881356"/>
              <a:gd name="connsiteY1181" fmla="*/ 381791 h 593246"/>
              <a:gd name="connsiteX1182" fmla="*/ 1225084 w 1881356"/>
              <a:gd name="connsiteY1182" fmla="*/ 391507 h 593246"/>
              <a:gd name="connsiteX1183" fmla="*/ 1223560 w 1881356"/>
              <a:gd name="connsiteY1183" fmla="*/ 392935 h 593246"/>
              <a:gd name="connsiteX1184" fmla="*/ 1209463 w 1881356"/>
              <a:gd name="connsiteY1184" fmla="*/ 397888 h 593246"/>
              <a:gd name="connsiteX1185" fmla="*/ 1200509 w 1881356"/>
              <a:gd name="connsiteY1185" fmla="*/ 398079 h 593246"/>
              <a:gd name="connsiteX1186" fmla="*/ 1198318 w 1881356"/>
              <a:gd name="connsiteY1186" fmla="*/ 408366 h 593246"/>
              <a:gd name="connsiteX1187" fmla="*/ 1195556 w 1881356"/>
              <a:gd name="connsiteY1187" fmla="*/ 416367 h 593246"/>
              <a:gd name="connsiteX1188" fmla="*/ 1196509 w 1881356"/>
              <a:gd name="connsiteY1188" fmla="*/ 421224 h 593246"/>
              <a:gd name="connsiteX1189" fmla="*/ 1197937 w 1881356"/>
              <a:gd name="connsiteY1189" fmla="*/ 427225 h 593246"/>
              <a:gd name="connsiteX1190" fmla="*/ 1192413 w 1881356"/>
              <a:gd name="connsiteY1190" fmla="*/ 429702 h 593246"/>
              <a:gd name="connsiteX1191" fmla="*/ 1182602 w 1881356"/>
              <a:gd name="connsiteY1191" fmla="*/ 425797 h 593246"/>
              <a:gd name="connsiteX1192" fmla="*/ 1171172 w 1881356"/>
              <a:gd name="connsiteY1192" fmla="*/ 429607 h 593246"/>
              <a:gd name="connsiteX1193" fmla="*/ 1165552 w 1881356"/>
              <a:gd name="connsiteY1193" fmla="*/ 426654 h 593246"/>
              <a:gd name="connsiteX1194" fmla="*/ 1163933 w 1881356"/>
              <a:gd name="connsiteY1194" fmla="*/ 425225 h 593246"/>
              <a:gd name="connsiteX1195" fmla="*/ 1161838 w 1881356"/>
              <a:gd name="connsiteY1195" fmla="*/ 428845 h 593246"/>
              <a:gd name="connsiteX1196" fmla="*/ 1164409 w 1881356"/>
              <a:gd name="connsiteY1196" fmla="*/ 434083 h 593246"/>
              <a:gd name="connsiteX1197" fmla="*/ 1192222 w 1881356"/>
              <a:gd name="connsiteY1197" fmla="*/ 438750 h 593246"/>
              <a:gd name="connsiteX1198" fmla="*/ 1196318 w 1881356"/>
              <a:gd name="connsiteY1198" fmla="*/ 438179 h 593246"/>
              <a:gd name="connsiteX1199" fmla="*/ 1209272 w 1881356"/>
              <a:gd name="connsiteY1199" fmla="*/ 438084 h 593246"/>
              <a:gd name="connsiteX1200" fmla="*/ 1217750 w 1881356"/>
              <a:gd name="connsiteY1200" fmla="*/ 438560 h 593246"/>
              <a:gd name="connsiteX1201" fmla="*/ 1232037 w 1881356"/>
              <a:gd name="connsiteY1201" fmla="*/ 433988 h 593246"/>
              <a:gd name="connsiteX1202" fmla="*/ 1234513 w 1881356"/>
              <a:gd name="connsiteY1202" fmla="*/ 428749 h 593246"/>
              <a:gd name="connsiteX1203" fmla="*/ 1227846 w 1881356"/>
              <a:gd name="connsiteY1203" fmla="*/ 425130 h 593246"/>
              <a:gd name="connsiteX1204" fmla="*/ 1226227 w 1881356"/>
              <a:gd name="connsiteY1204" fmla="*/ 426654 h 593246"/>
              <a:gd name="connsiteX1205" fmla="*/ 1216797 w 1881356"/>
              <a:gd name="connsiteY1205" fmla="*/ 427797 h 593246"/>
              <a:gd name="connsiteX1206" fmla="*/ 1204224 w 1881356"/>
              <a:gd name="connsiteY1206" fmla="*/ 419605 h 593246"/>
              <a:gd name="connsiteX1207" fmla="*/ 1204414 w 1881356"/>
              <a:gd name="connsiteY1207" fmla="*/ 416557 h 593246"/>
              <a:gd name="connsiteX1208" fmla="*/ 1207272 w 1881356"/>
              <a:gd name="connsiteY1208" fmla="*/ 406365 h 593246"/>
              <a:gd name="connsiteX1209" fmla="*/ 1211368 w 1881356"/>
              <a:gd name="connsiteY1209" fmla="*/ 402270 h 593246"/>
              <a:gd name="connsiteX1210" fmla="*/ 1216225 w 1881356"/>
              <a:gd name="connsiteY1210" fmla="*/ 405508 h 593246"/>
              <a:gd name="connsiteX1211" fmla="*/ 1220226 w 1881356"/>
              <a:gd name="connsiteY1211" fmla="*/ 417605 h 593246"/>
              <a:gd name="connsiteX1212" fmla="*/ 1225084 w 1881356"/>
              <a:gd name="connsiteY1212" fmla="*/ 418939 h 593246"/>
              <a:gd name="connsiteX1213" fmla="*/ 1228608 w 1881356"/>
              <a:gd name="connsiteY1213" fmla="*/ 412462 h 593246"/>
              <a:gd name="connsiteX1214" fmla="*/ 1225560 w 1881356"/>
              <a:gd name="connsiteY1214" fmla="*/ 409223 h 593246"/>
              <a:gd name="connsiteX1215" fmla="*/ 1235180 w 1881356"/>
              <a:gd name="connsiteY1215" fmla="*/ 394840 h 593246"/>
              <a:gd name="connsiteX1216" fmla="*/ 1238609 w 1881356"/>
              <a:gd name="connsiteY1216" fmla="*/ 394745 h 593246"/>
              <a:gd name="connsiteX1217" fmla="*/ 1242991 w 1881356"/>
              <a:gd name="connsiteY1217" fmla="*/ 395983 h 593246"/>
              <a:gd name="connsiteX1218" fmla="*/ 1251468 w 1881356"/>
              <a:gd name="connsiteY1218" fmla="*/ 383410 h 593246"/>
              <a:gd name="connsiteX1219" fmla="*/ 1252992 w 1881356"/>
              <a:gd name="connsiteY1219" fmla="*/ 381791 h 593246"/>
              <a:gd name="connsiteX1220" fmla="*/ 1249372 w 1881356"/>
              <a:gd name="connsiteY1220" fmla="*/ 379600 h 593246"/>
              <a:gd name="connsiteX1221" fmla="*/ 1238990 w 1881356"/>
              <a:gd name="connsiteY1221" fmla="*/ 377029 h 593246"/>
              <a:gd name="connsiteX1222" fmla="*/ 1223179 w 1881356"/>
              <a:gd name="connsiteY1222" fmla="*/ 370647 h 593246"/>
              <a:gd name="connsiteX1223" fmla="*/ 1216606 w 1881356"/>
              <a:gd name="connsiteY1223" fmla="*/ 370552 h 593246"/>
              <a:gd name="connsiteX1224" fmla="*/ 1433586 w 1881356"/>
              <a:gd name="connsiteY1224" fmla="*/ 370456 h 593246"/>
              <a:gd name="connsiteX1225" fmla="*/ 1431967 w 1881356"/>
              <a:gd name="connsiteY1225" fmla="*/ 372075 h 593246"/>
              <a:gd name="connsiteX1226" fmla="*/ 1433586 w 1881356"/>
              <a:gd name="connsiteY1226" fmla="*/ 375028 h 593246"/>
              <a:gd name="connsiteX1227" fmla="*/ 1435015 w 1881356"/>
              <a:gd name="connsiteY1227" fmla="*/ 373504 h 593246"/>
              <a:gd name="connsiteX1228" fmla="*/ 1433586 w 1881356"/>
              <a:gd name="connsiteY1228" fmla="*/ 370456 h 593246"/>
              <a:gd name="connsiteX1229" fmla="*/ 66558 w 1881356"/>
              <a:gd name="connsiteY1229" fmla="*/ 370456 h 593246"/>
              <a:gd name="connsiteX1230" fmla="*/ 67986 w 1881356"/>
              <a:gd name="connsiteY1230" fmla="*/ 373504 h 593246"/>
              <a:gd name="connsiteX1231" fmla="*/ 66558 w 1881356"/>
              <a:gd name="connsiteY1231" fmla="*/ 375028 h 593246"/>
              <a:gd name="connsiteX1232" fmla="*/ 65129 w 1881356"/>
              <a:gd name="connsiteY1232" fmla="*/ 371980 h 593246"/>
              <a:gd name="connsiteX1233" fmla="*/ 66558 w 1881356"/>
              <a:gd name="connsiteY1233" fmla="*/ 370456 h 593246"/>
              <a:gd name="connsiteX1234" fmla="*/ 1150217 w 1881356"/>
              <a:gd name="connsiteY1234" fmla="*/ 370361 h 593246"/>
              <a:gd name="connsiteX1235" fmla="*/ 1148598 w 1881356"/>
              <a:gd name="connsiteY1235" fmla="*/ 371885 h 593246"/>
              <a:gd name="connsiteX1236" fmla="*/ 1148693 w 1881356"/>
              <a:gd name="connsiteY1236" fmla="*/ 373409 h 593246"/>
              <a:gd name="connsiteX1237" fmla="*/ 1155075 w 1881356"/>
              <a:gd name="connsiteY1237" fmla="*/ 379791 h 593246"/>
              <a:gd name="connsiteX1238" fmla="*/ 1153932 w 1881356"/>
              <a:gd name="connsiteY1238" fmla="*/ 384649 h 593246"/>
              <a:gd name="connsiteX1239" fmla="*/ 1152816 w 1881356"/>
              <a:gd name="connsiteY1239" fmla="*/ 388718 h 593246"/>
              <a:gd name="connsiteX1240" fmla="*/ 1152313 w 1881356"/>
              <a:gd name="connsiteY1240" fmla="*/ 388649 h 593246"/>
              <a:gd name="connsiteX1241" fmla="*/ 1152313 w 1881356"/>
              <a:gd name="connsiteY1241" fmla="*/ 388554 h 593246"/>
              <a:gd name="connsiteX1242" fmla="*/ 1150312 w 1881356"/>
              <a:gd name="connsiteY1242" fmla="*/ 388649 h 593246"/>
              <a:gd name="connsiteX1243" fmla="*/ 1149646 w 1881356"/>
              <a:gd name="connsiteY1243" fmla="*/ 392649 h 593246"/>
              <a:gd name="connsiteX1244" fmla="*/ 1152313 w 1881356"/>
              <a:gd name="connsiteY1244" fmla="*/ 388649 h 593246"/>
              <a:gd name="connsiteX1245" fmla="*/ 1152313 w 1881356"/>
              <a:gd name="connsiteY1245" fmla="*/ 390554 h 593246"/>
              <a:gd name="connsiteX1246" fmla="*/ 1152816 w 1881356"/>
              <a:gd name="connsiteY1246" fmla="*/ 388718 h 593246"/>
              <a:gd name="connsiteX1247" fmla="*/ 1160504 w 1881356"/>
              <a:gd name="connsiteY1247" fmla="*/ 389769 h 593246"/>
              <a:gd name="connsiteX1248" fmla="*/ 1161552 w 1881356"/>
              <a:gd name="connsiteY1248" fmla="*/ 397888 h 593246"/>
              <a:gd name="connsiteX1249" fmla="*/ 1157837 w 1881356"/>
              <a:gd name="connsiteY1249" fmla="*/ 399507 h 593246"/>
              <a:gd name="connsiteX1250" fmla="*/ 1157075 w 1881356"/>
              <a:gd name="connsiteY1250" fmla="*/ 417415 h 593246"/>
              <a:gd name="connsiteX1251" fmla="*/ 1161742 w 1881356"/>
              <a:gd name="connsiteY1251" fmla="*/ 420844 h 593246"/>
              <a:gd name="connsiteX1252" fmla="*/ 1168505 w 1881356"/>
              <a:gd name="connsiteY1252" fmla="*/ 420748 h 593246"/>
              <a:gd name="connsiteX1253" fmla="*/ 1172410 w 1881356"/>
              <a:gd name="connsiteY1253" fmla="*/ 411414 h 593246"/>
              <a:gd name="connsiteX1254" fmla="*/ 1173744 w 1881356"/>
              <a:gd name="connsiteY1254" fmla="*/ 407128 h 593246"/>
              <a:gd name="connsiteX1255" fmla="*/ 1180507 w 1881356"/>
              <a:gd name="connsiteY1255" fmla="*/ 406937 h 593246"/>
              <a:gd name="connsiteX1256" fmla="*/ 1184317 w 1881356"/>
              <a:gd name="connsiteY1256" fmla="*/ 400365 h 593246"/>
              <a:gd name="connsiteX1257" fmla="*/ 1181364 w 1881356"/>
              <a:gd name="connsiteY1257" fmla="*/ 397031 h 593246"/>
              <a:gd name="connsiteX1258" fmla="*/ 1180126 w 1881356"/>
              <a:gd name="connsiteY1258" fmla="*/ 386268 h 593246"/>
              <a:gd name="connsiteX1259" fmla="*/ 1185745 w 1881356"/>
              <a:gd name="connsiteY1259" fmla="*/ 383982 h 593246"/>
              <a:gd name="connsiteX1260" fmla="*/ 1187269 w 1881356"/>
              <a:gd name="connsiteY1260" fmla="*/ 379791 h 593246"/>
              <a:gd name="connsiteX1261" fmla="*/ 1174506 w 1881356"/>
              <a:gd name="connsiteY1261" fmla="*/ 371885 h 593246"/>
              <a:gd name="connsiteX1262" fmla="*/ 1166124 w 1881356"/>
              <a:gd name="connsiteY1262" fmla="*/ 370361 h 593246"/>
              <a:gd name="connsiteX1263" fmla="*/ 1150217 w 1881356"/>
              <a:gd name="connsiteY1263" fmla="*/ 370361 h 593246"/>
              <a:gd name="connsiteX1264" fmla="*/ 965813 w 1881356"/>
              <a:gd name="connsiteY1264" fmla="*/ 370361 h 593246"/>
              <a:gd name="connsiteX1265" fmla="*/ 954764 w 1881356"/>
              <a:gd name="connsiteY1265" fmla="*/ 370456 h 593246"/>
              <a:gd name="connsiteX1266" fmla="*/ 951430 w 1881356"/>
              <a:gd name="connsiteY1266" fmla="*/ 372742 h 593246"/>
              <a:gd name="connsiteX1267" fmla="*/ 953526 w 1881356"/>
              <a:gd name="connsiteY1267" fmla="*/ 375028 h 593246"/>
              <a:gd name="connsiteX1268" fmla="*/ 956912 w 1881356"/>
              <a:gd name="connsiteY1268" fmla="*/ 374999 h 593246"/>
              <a:gd name="connsiteX1269" fmla="*/ 955096 w 1881356"/>
              <a:gd name="connsiteY1269" fmla="*/ 375868 h 593246"/>
              <a:gd name="connsiteX1270" fmla="*/ 951240 w 1881356"/>
              <a:gd name="connsiteY1270" fmla="*/ 377029 h 593246"/>
              <a:gd name="connsiteX1271" fmla="*/ 951145 w 1881356"/>
              <a:gd name="connsiteY1271" fmla="*/ 375028 h 593246"/>
              <a:gd name="connsiteX1272" fmla="*/ 949240 w 1881356"/>
              <a:gd name="connsiteY1272" fmla="*/ 375028 h 593246"/>
              <a:gd name="connsiteX1273" fmla="*/ 948573 w 1881356"/>
              <a:gd name="connsiteY1273" fmla="*/ 379029 h 593246"/>
              <a:gd name="connsiteX1274" fmla="*/ 951549 w 1881356"/>
              <a:gd name="connsiteY1274" fmla="*/ 377564 h 593246"/>
              <a:gd name="connsiteX1275" fmla="*/ 955096 w 1881356"/>
              <a:gd name="connsiteY1275" fmla="*/ 375868 h 593246"/>
              <a:gd name="connsiteX1276" fmla="*/ 958012 w 1881356"/>
              <a:gd name="connsiteY1276" fmla="*/ 374990 h 593246"/>
              <a:gd name="connsiteX1277" fmla="*/ 975719 w 1881356"/>
              <a:gd name="connsiteY1277" fmla="*/ 374838 h 593246"/>
              <a:gd name="connsiteX1278" fmla="*/ 978291 w 1881356"/>
              <a:gd name="connsiteY1278" fmla="*/ 372266 h 593246"/>
              <a:gd name="connsiteX1279" fmla="*/ 976767 w 1881356"/>
              <a:gd name="connsiteY1279" fmla="*/ 370837 h 593246"/>
              <a:gd name="connsiteX1280" fmla="*/ 969468 w 1881356"/>
              <a:gd name="connsiteY1280" fmla="*/ 371540 h 593246"/>
              <a:gd name="connsiteX1281" fmla="*/ 958012 w 1881356"/>
              <a:gd name="connsiteY1281" fmla="*/ 374990 h 593246"/>
              <a:gd name="connsiteX1282" fmla="*/ 956912 w 1881356"/>
              <a:gd name="connsiteY1282" fmla="*/ 374999 h 593246"/>
              <a:gd name="connsiteX1283" fmla="*/ 965813 w 1881356"/>
              <a:gd name="connsiteY1283" fmla="*/ 370742 h 593246"/>
              <a:gd name="connsiteX1284" fmla="*/ 965813 w 1881356"/>
              <a:gd name="connsiteY1284" fmla="*/ 370361 h 593246"/>
              <a:gd name="connsiteX1285" fmla="*/ 1123181 w 1881356"/>
              <a:gd name="connsiteY1285" fmla="*/ 370127 h 593246"/>
              <a:gd name="connsiteX1286" fmla="*/ 1123280 w 1881356"/>
              <a:gd name="connsiteY1286" fmla="*/ 370207 h 593246"/>
              <a:gd name="connsiteX1287" fmla="*/ 1123194 w 1881356"/>
              <a:gd name="connsiteY1287" fmla="*/ 370202 h 593246"/>
              <a:gd name="connsiteX1288" fmla="*/ 144949 w 1881356"/>
              <a:gd name="connsiteY1288" fmla="*/ 366551 h 593246"/>
              <a:gd name="connsiteX1289" fmla="*/ 141996 w 1881356"/>
              <a:gd name="connsiteY1289" fmla="*/ 368170 h 593246"/>
              <a:gd name="connsiteX1290" fmla="*/ 143520 w 1881356"/>
              <a:gd name="connsiteY1290" fmla="*/ 369599 h 593246"/>
              <a:gd name="connsiteX1291" fmla="*/ 146568 w 1881356"/>
              <a:gd name="connsiteY1291" fmla="*/ 368170 h 593246"/>
              <a:gd name="connsiteX1292" fmla="*/ 144949 w 1881356"/>
              <a:gd name="connsiteY1292" fmla="*/ 366551 h 593246"/>
              <a:gd name="connsiteX1293" fmla="*/ 1098496 w 1881356"/>
              <a:gd name="connsiteY1293" fmla="*/ 365980 h 593246"/>
              <a:gd name="connsiteX1294" fmla="*/ 1091162 w 1881356"/>
              <a:gd name="connsiteY1294" fmla="*/ 369790 h 593246"/>
              <a:gd name="connsiteX1295" fmla="*/ 1082113 w 1881356"/>
              <a:gd name="connsiteY1295" fmla="*/ 375124 h 593246"/>
              <a:gd name="connsiteX1296" fmla="*/ 1079446 w 1881356"/>
              <a:gd name="connsiteY1296" fmla="*/ 377600 h 593246"/>
              <a:gd name="connsiteX1297" fmla="*/ 1089067 w 1881356"/>
              <a:gd name="connsiteY1297" fmla="*/ 386934 h 593246"/>
              <a:gd name="connsiteX1298" fmla="*/ 1094651 w 1881356"/>
              <a:gd name="connsiteY1298" fmla="*/ 386387 h 593246"/>
              <a:gd name="connsiteX1299" fmla="*/ 1099297 w 1881356"/>
              <a:gd name="connsiteY1299" fmla="*/ 382589 h 593246"/>
              <a:gd name="connsiteX1300" fmla="*/ 1100723 w 1881356"/>
              <a:gd name="connsiteY1300" fmla="*/ 382632 h 593246"/>
              <a:gd name="connsiteX1301" fmla="*/ 1094972 w 1881356"/>
              <a:gd name="connsiteY1301" fmla="*/ 388744 h 593246"/>
              <a:gd name="connsiteX1302" fmla="*/ 1103926 w 1881356"/>
              <a:gd name="connsiteY1302" fmla="*/ 388649 h 593246"/>
              <a:gd name="connsiteX1303" fmla="*/ 1106402 w 1881356"/>
              <a:gd name="connsiteY1303" fmla="*/ 385601 h 593246"/>
              <a:gd name="connsiteX1304" fmla="*/ 1104402 w 1881356"/>
              <a:gd name="connsiteY1304" fmla="*/ 379791 h 593246"/>
              <a:gd name="connsiteX1305" fmla="*/ 1101259 w 1881356"/>
              <a:gd name="connsiteY1305" fmla="*/ 382648 h 593246"/>
              <a:gd name="connsiteX1306" fmla="*/ 1100723 w 1881356"/>
              <a:gd name="connsiteY1306" fmla="*/ 382632 h 593246"/>
              <a:gd name="connsiteX1307" fmla="*/ 1105644 w 1881356"/>
              <a:gd name="connsiteY1307" fmla="*/ 377402 h 593246"/>
              <a:gd name="connsiteX1308" fmla="*/ 1110879 w 1881356"/>
              <a:gd name="connsiteY1308" fmla="*/ 373123 h 593246"/>
              <a:gd name="connsiteX1309" fmla="*/ 1110117 w 1881356"/>
              <a:gd name="connsiteY1309" fmla="*/ 371695 h 593246"/>
              <a:gd name="connsiteX1310" fmla="*/ 1104211 w 1881356"/>
              <a:gd name="connsiteY1310" fmla="*/ 370456 h 593246"/>
              <a:gd name="connsiteX1311" fmla="*/ 1102116 w 1881356"/>
              <a:gd name="connsiteY1311" fmla="*/ 372552 h 593246"/>
              <a:gd name="connsiteX1312" fmla="*/ 1103450 w 1881356"/>
              <a:gd name="connsiteY1312" fmla="*/ 374076 h 593246"/>
              <a:gd name="connsiteX1313" fmla="*/ 1106140 w 1881356"/>
              <a:gd name="connsiteY1313" fmla="*/ 376874 h 593246"/>
              <a:gd name="connsiteX1314" fmla="*/ 1105644 w 1881356"/>
              <a:gd name="connsiteY1314" fmla="*/ 377402 h 593246"/>
              <a:gd name="connsiteX1315" fmla="*/ 1099297 w 1881356"/>
              <a:gd name="connsiteY1315" fmla="*/ 382589 h 593246"/>
              <a:gd name="connsiteX1316" fmla="*/ 1098115 w 1881356"/>
              <a:gd name="connsiteY1316" fmla="*/ 382553 h 593246"/>
              <a:gd name="connsiteX1317" fmla="*/ 1099830 w 1881356"/>
              <a:gd name="connsiteY1317" fmla="*/ 370647 h 593246"/>
              <a:gd name="connsiteX1318" fmla="*/ 1101830 w 1881356"/>
              <a:gd name="connsiteY1318" fmla="*/ 368265 h 593246"/>
              <a:gd name="connsiteX1319" fmla="*/ 1098496 w 1881356"/>
              <a:gd name="connsiteY1319" fmla="*/ 365980 h 593246"/>
              <a:gd name="connsiteX1320" fmla="*/ 1002579 w 1881356"/>
              <a:gd name="connsiteY1320" fmla="*/ 365980 h 593246"/>
              <a:gd name="connsiteX1321" fmla="*/ 996960 w 1881356"/>
              <a:gd name="connsiteY1321" fmla="*/ 370456 h 593246"/>
              <a:gd name="connsiteX1322" fmla="*/ 1000579 w 1881356"/>
              <a:gd name="connsiteY1322" fmla="*/ 374933 h 593246"/>
              <a:gd name="connsiteX1323" fmla="*/ 1006104 w 1881356"/>
              <a:gd name="connsiteY1323" fmla="*/ 369123 h 593246"/>
              <a:gd name="connsiteX1324" fmla="*/ 1002579 w 1881356"/>
              <a:gd name="connsiteY1324" fmla="*/ 365980 h 593246"/>
              <a:gd name="connsiteX1325" fmla="*/ 1057669 w 1881356"/>
              <a:gd name="connsiteY1325" fmla="*/ 365896 h 593246"/>
              <a:gd name="connsiteX1326" fmla="*/ 1051252 w 1881356"/>
              <a:gd name="connsiteY1326" fmla="*/ 368932 h 593246"/>
              <a:gd name="connsiteX1327" fmla="*/ 1042013 w 1881356"/>
              <a:gd name="connsiteY1327" fmla="*/ 367313 h 593246"/>
              <a:gd name="connsiteX1328" fmla="*/ 1038870 w 1881356"/>
              <a:gd name="connsiteY1328" fmla="*/ 367504 h 593246"/>
              <a:gd name="connsiteX1329" fmla="*/ 1038298 w 1881356"/>
              <a:gd name="connsiteY1329" fmla="*/ 371599 h 593246"/>
              <a:gd name="connsiteX1330" fmla="*/ 1040679 w 1881356"/>
              <a:gd name="connsiteY1330" fmla="*/ 374838 h 593246"/>
              <a:gd name="connsiteX1331" fmla="*/ 1051633 w 1881356"/>
              <a:gd name="connsiteY1331" fmla="*/ 375028 h 593246"/>
              <a:gd name="connsiteX1332" fmla="*/ 1062778 w 1881356"/>
              <a:gd name="connsiteY1332" fmla="*/ 374933 h 593246"/>
              <a:gd name="connsiteX1333" fmla="*/ 1064397 w 1881356"/>
              <a:gd name="connsiteY1333" fmla="*/ 373790 h 593246"/>
              <a:gd name="connsiteX1334" fmla="*/ 1063444 w 1881356"/>
              <a:gd name="connsiteY1334" fmla="*/ 370647 h 593246"/>
              <a:gd name="connsiteX1335" fmla="*/ 1057669 w 1881356"/>
              <a:gd name="connsiteY1335" fmla="*/ 365896 h 593246"/>
              <a:gd name="connsiteX1336" fmla="*/ 1520454 w 1881356"/>
              <a:gd name="connsiteY1336" fmla="*/ 365884 h 593246"/>
              <a:gd name="connsiteX1337" fmla="*/ 1519025 w 1881356"/>
              <a:gd name="connsiteY1337" fmla="*/ 368932 h 593246"/>
              <a:gd name="connsiteX1338" fmla="*/ 1520454 w 1881356"/>
              <a:gd name="connsiteY1338" fmla="*/ 370456 h 593246"/>
              <a:gd name="connsiteX1339" fmla="*/ 1522073 w 1881356"/>
              <a:gd name="connsiteY1339" fmla="*/ 367504 h 593246"/>
              <a:gd name="connsiteX1340" fmla="*/ 1520454 w 1881356"/>
              <a:gd name="connsiteY1340" fmla="*/ 365884 h 593246"/>
              <a:gd name="connsiteX1341" fmla="*/ 89704 w 1881356"/>
              <a:gd name="connsiteY1341" fmla="*/ 365884 h 593246"/>
              <a:gd name="connsiteX1342" fmla="*/ 91609 w 1881356"/>
              <a:gd name="connsiteY1342" fmla="*/ 365884 h 593246"/>
              <a:gd name="connsiteX1343" fmla="*/ 91704 w 1881356"/>
              <a:gd name="connsiteY1343" fmla="*/ 367884 h 593246"/>
              <a:gd name="connsiteX1344" fmla="*/ 89037 w 1881356"/>
              <a:gd name="connsiteY1344" fmla="*/ 369885 h 593246"/>
              <a:gd name="connsiteX1345" fmla="*/ 89704 w 1881356"/>
              <a:gd name="connsiteY1345" fmla="*/ 365884 h 593246"/>
              <a:gd name="connsiteX1346" fmla="*/ 1419203 w 1881356"/>
              <a:gd name="connsiteY1346" fmla="*/ 361979 h 593246"/>
              <a:gd name="connsiteX1347" fmla="*/ 1416155 w 1881356"/>
              <a:gd name="connsiteY1347" fmla="*/ 365027 h 593246"/>
              <a:gd name="connsiteX1348" fmla="*/ 1416536 w 1881356"/>
              <a:gd name="connsiteY1348" fmla="*/ 370171 h 593246"/>
              <a:gd name="connsiteX1349" fmla="*/ 1423775 w 1881356"/>
              <a:gd name="connsiteY1349" fmla="*/ 374076 h 593246"/>
              <a:gd name="connsiteX1350" fmla="*/ 1426728 w 1881356"/>
              <a:gd name="connsiteY1350" fmla="*/ 372647 h 593246"/>
              <a:gd name="connsiteX1351" fmla="*/ 1426823 w 1881356"/>
              <a:gd name="connsiteY1351" fmla="*/ 370552 h 593246"/>
              <a:gd name="connsiteX1352" fmla="*/ 1420727 w 1881356"/>
              <a:gd name="connsiteY1352" fmla="*/ 362170 h 593246"/>
              <a:gd name="connsiteX1353" fmla="*/ 1419203 w 1881356"/>
              <a:gd name="connsiteY1353" fmla="*/ 361979 h 593246"/>
              <a:gd name="connsiteX1354" fmla="*/ 1132536 w 1881356"/>
              <a:gd name="connsiteY1354" fmla="*/ 361968 h 593246"/>
              <a:gd name="connsiteX1355" fmla="*/ 1122023 w 1881356"/>
              <a:gd name="connsiteY1355" fmla="*/ 362170 h 593246"/>
              <a:gd name="connsiteX1356" fmla="*/ 1122500 w 1881356"/>
              <a:gd name="connsiteY1356" fmla="*/ 366265 h 593246"/>
              <a:gd name="connsiteX1357" fmla="*/ 1123181 w 1881356"/>
              <a:gd name="connsiteY1357" fmla="*/ 370127 h 593246"/>
              <a:gd name="connsiteX1358" fmla="*/ 1120404 w 1881356"/>
              <a:gd name="connsiteY1358" fmla="*/ 367884 h 593246"/>
              <a:gd name="connsiteX1359" fmla="*/ 1120309 w 1881356"/>
              <a:gd name="connsiteY1359" fmla="*/ 365884 h 593246"/>
              <a:gd name="connsiteX1360" fmla="*/ 1118404 w 1881356"/>
              <a:gd name="connsiteY1360" fmla="*/ 365884 h 593246"/>
              <a:gd name="connsiteX1361" fmla="*/ 1117737 w 1881356"/>
              <a:gd name="connsiteY1361" fmla="*/ 369885 h 593246"/>
              <a:gd name="connsiteX1362" fmla="*/ 1123194 w 1881356"/>
              <a:gd name="connsiteY1362" fmla="*/ 370202 h 593246"/>
              <a:gd name="connsiteX1363" fmla="*/ 1125071 w 1881356"/>
              <a:gd name="connsiteY1363" fmla="*/ 380839 h 593246"/>
              <a:gd name="connsiteX1364" fmla="*/ 1127452 w 1881356"/>
              <a:gd name="connsiteY1364" fmla="*/ 383982 h 593246"/>
              <a:gd name="connsiteX1365" fmla="*/ 1129071 w 1881356"/>
              <a:gd name="connsiteY1365" fmla="*/ 382363 h 593246"/>
              <a:gd name="connsiteX1366" fmla="*/ 1131667 w 1881356"/>
              <a:gd name="connsiteY1366" fmla="*/ 376981 h 593246"/>
              <a:gd name="connsiteX1367" fmla="*/ 1123280 w 1881356"/>
              <a:gd name="connsiteY1367" fmla="*/ 370207 h 593246"/>
              <a:gd name="connsiteX1368" fmla="*/ 1134120 w 1881356"/>
              <a:gd name="connsiteY1368" fmla="*/ 370837 h 593246"/>
              <a:gd name="connsiteX1369" fmla="*/ 1132536 w 1881356"/>
              <a:gd name="connsiteY1369" fmla="*/ 361968 h 593246"/>
              <a:gd name="connsiteX1370" fmla="*/ 1727336 w 1881356"/>
              <a:gd name="connsiteY1370" fmla="*/ 361407 h 593246"/>
              <a:gd name="connsiteX1371" fmla="*/ 1735051 w 1881356"/>
              <a:gd name="connsiteY1371" fmla="*/ 363598 h 593246"/>
              <a:gd name="connsiteX1372" fmla="*/ 1727336 w 1881356"/>
              <a:gd name="connsiteY1372" fmla="*/ 365789 h 593246"/>
              <a:gd name="connsiteX1373" fmla="*/ 1723907 w 1881356"/>
              <a:gd name="connsiteY1373" fmla="*/ 363598 h 593246"/>
              <a:gd name="connsiteX1374" fmla="*/ 1727336 w 1881356"/>
              <a:gd name="connsiteY1374" fmla="*/ 361407 h 593246"/>
              <a:gd name="connsiteX1375" fmla="*/ 1199461 w 1881356"/>
              <a:gd name="connsiteY1375" fmla="*/ 357598 h 593246"/>
              <a:gd name="connsiteX1376" fmla="*/ 1198223 w 1881356"/>
              <a:gd name="connsiteY1376" fmla="*/ 361407 h 593246"/>
              <a:gd name="connsiteX1377" fmla="*/ 1190508 w 1881356"/>
              <a:gd name="connsiteY1377" fmla="*/ 371123 h 593246"/>
              <a:gd name="connsiteX1378" fmla="*/ 1189079 w 1881356"/>
              <a:gd name="connsiteY1378" fmla="*/ 372647 h 593246"/>
              <a:gd name="connsiteX1379" fmla="*/ 1190508 w 1881356"/>
              <a:gd name="connsiteY1379" fmla="*/ 374171 h 593246"/>
              <a:gd name="connsiteX1380" fmla="*/ 1196223 w 1881356"/>
              <a:gd name="connsiteY1380" fmla="*/ 375219 h 593246"/>
              <a:gd name="connsiteX1381" fmla="*/ 1202224 w 1881356"/>
              <a:gd name="connsiteY1381" fmla="*/ 372742 h 593246"/>
              <a:gd name="connsiteX1382" fmla="*/ 1207177 w 1881356"/>
              <a:gd name="connsiteY1382" fmla="*/ 363598 h 593246"/>
              <a:gd name="connsiteX1383" fmla="*/ 1204129 w 1881356"/>
              <a:gd name="connsiteY1383" fmla="*/ 360455 h 593246"/>
              <a:gd name="connsiteX1384" fmla="*/ 1199461 w 1881356"/>
              <a:gd name="connsiteY1384" fmla="*/ 357598 h 593246"/>
              <a:gd name="connsiteX1385" fmla="*/ 1666091 w 1881356"/>
              <a:gd name="connsiteY1385" fmla="*/ 357407 h 593246"/>
              <a:gd name="connsiteX1386" fmla="*/ 1669044 w 1881356"/>
              <a:gd name="connsiteY1386" fmla="*/ 359026 h 593246"/>
              <a:gd name="connsiteX1387" fmla="*/ 1667520 w 1881356"/>
              <a:gd name="connsiteY1387" fmla="*/ 360455 h 593246"/>
              <a:gd name="connsiteX1388" fmla="*/ 1664472 w 1881356"/>
              <a:gd name="connsiteY1388" fmla="*/ 359026 h 593246"/>
              <a:gd name="connsiteX1389" fmla="*/ 1666091 w 1881356"/>
              <a:gd name="connsiteY1389" fmla="*/ 357407 h 593246"/>
              <a:gd name="connsiteX1390" fmla="*/ 1114213 w 1881356"/>
              <a:gd name="connsiteY1390" fmla="*/ 357407 h 593246"/>
              <a:gd name="connsiteX1391" fmla="*/ 1111260 w 1881356"/>
              <a:gd name="connsiteY1391" fmla="*/ 359026 h 593246"/>
              <a:gd name="connsiteX1392" fmla="*/ 1112784 w 1881356"/>
              <a:gd name="connsiteY1392" fmla="*/ 360455 h 593246"/>
              <a:gd name="connsiteX1393" fmla="*/ 1115832 w 1881356"/>
              <a:gd name="connsiteY1393" fmla="*/ 359026 h 593246"/>
              <a:gd name="connsiteX1394" fmla="*/ 1114213 w 1881356"/>
              <a:gd name="connsiteY1394" fmla="*/ 357407 h 593246"/>
              <a:gd name="connsiteX1395" fmla="*/ 1169267 w 1881356"/>
              <a:gd name="connsiteY1395" fmla="*/ 353216 h 593246"/>
              <a:gd name="connsiteX1396" fmla="*/ 1166029 w 1881356"/>
              <a:gd name="connsiteY1396" fmla="*/ 356645 h 593246"/>
              <a:gd name="connsiteX1397" fmla="*/ 1163171 w 1881356"/>
              <a:gd name="connsiteY1397" fmla="*/ 362074 h 593246"/>
              <a:gd name="connsiteX1398" fmla="*/ 1165076 w 1881356"/>
              <a:gd name="connsiteY1398" fmla="*/ 365884 h 593246"/>
              <a:gd name="connsiteX1399" fmla="*/ 1170696 w 1881356"/>
              <a:gd name="connsiteY1399" fmla="*/ 359122 h 593246"/>
              <a:gd name="connsiteX1400" fmla="*/ 1170696 w 1881356"/>
              <a:gd name="connsiteY1400" fmla="*/ 356931 h 593246"/>
              <a:gd name="connsiteX1401" fmla="*/ 1169267 w 1881356"/>
              <a:gd name="connsiteY1401" fmla="*/ 353216 h 593246"/>
              <a:gd name="connsiteX1402" fmla="*/ 1490355 w 1881356"/>
              <a:gd name="connsiteY1402" fmla="*/ 352168 h 593246"/>
              <a:gd name="connsiteX1403" fmla="*/ 1474734 w 1881356"/>
              <a:gd name="connsiteY1403" fmla="*/ 352264 h 593246"/>
              <a:gd name="connsiteX1404" fmla="*/ 1473305 w 1881356"/>
              <a:gd name="connsiteY1404" fmla="*/ 353788 h 593246"/>
              <a:gd name="connsiteX1405" fmla="*/ 1475020 w 1881356"/>
              <a:gd name="connsiteY1405" fmla="*/ 356645 h 593246"/>
              <a:gd name="connsiteX1406" fmla="*/ 1490260 w 1881356"/>
              <a:gd name="connsiteY1406" fmla="*/ 363027 h 593246"/>
              <a:gd name="connsiteX1407" fmla="*/ 1493403 w 1881356"/>
              <a:gd name="connsiteY1407" fmla="*/ 365599 h 593246"/>
              <a:gd name="connsiteX1408" fmla="*/ 1495308 w 1881356"/>
              <a:gd name="connsiteY1408" fmla="*/ 361122 h 593246"/>
              <a:gd name="connsiteX1409" fmla="*/ 1490355 w 1881356"/>
              <a:gd name="connsiteY1409" fmla="*/ 352168 h 593246"/>
              <a:gd name="connsiteX1410" fmla="*/ 1339785 w 1881356"/>
              <a:gd name="connsiteY1410" fmla="*/ 347597 h 593246"/>
              <a:gd name="connsiteX1411" fmla="*/ 1338340 w 1881356"/>
              <a:gd name="connsiteY1411" fmla="*/ 349457 h 593246"/>
              <a:gd name="connsiteX1412" fmla="*/ 1339500 w 1881356"/>
              <a:gd name="connsiteY1412" fmla="*/ 347601 h 593246"/>
              <a:gd name="connsiteX1413" fmla="*/ 1203462 w 1881356"/>
              <a:gd name="connsiteY1413" fmla="*/ 343024 h 593246"/>
              <a:gd name="connsiteX1414" fmla="*/ 1201366 w 1881356"/>
              <a:gd name="connsiteY1414" fmla="*/ 343120 h 593246"/>
              <a:gd name="connsiteX1415" fmla="*/ 1198318 w 1881356"/>
              <a:gd name="connsiteY1415" fmla="*/ 345501 h 593246"/>
              <a:gd name="connsiteX1416" fmla="*/ 1199441 w 1881356"/>
              <a:gd name="connsiteY1416" fmla="*/ 347626 h 593246"/>
              <a:gd name="connsiteX1417" fmla="*/ 1198107 w 1881356"/>
              <a:gd name="connsiteY1417" fmla="*/ 349153 h 593246"/>
              <a:gd name="connsiteX1418" fmla="*/ 1198033 w 1881356"/>
              <a:gd name="connsiteY1418" fmla="*/ 347596 h 593246"/>
              <a:gd name="connsiteX1419" fmla="*/ 1196128 w 1881356"/>
              <a:gd name="connsiteY1419" fmla="*/ 347596 h 593246"/>
              <a:gd name="connsiteX1420" fmla="*/ 1195461 w 1881356"/>
              <a:gd name="connsiteY1420" fmla="*/ 351597 h 593246"/>
              <a:gd name="connsiteX1421" fmla="*/ 1197283 w 1881356"/>
              <a:gd name="connsiteY1421" fmla="*/ 350097 h 593246"/>
              <a:gd name="connsiteX1422" fmla="*/ 1198107 w 1881356"/>
              <a:gd name="connsiteY1422" fmla="*/ 349153 h 593246"/>
              <a:gd name="connsiteX1423" fmla="*/ 1198128 w 1881356"/>
              <a:gd name="connsiteY1423" fmla="*/ 349597 h 593246"/>
              <a:gd name="connsiteX1424" fmla="*/ 1200459 w 1881356"/>
              <a:gd name="connsiteY1424" fmla="*/ 347844 h 593246"/>
              <a:gd name="connsiteX1425" fmla="*/ 1202414 w 1881356"/>
              <a:gd name="connsiteY1425" fmla="*/ 347406 h 593246"/>
              <a:gd name="connsiteX1426" fmla="*/ 1206891 w 1881356"/>
              <a:gd name="connsiteY1426" fmla="*/ 344929 h 593246"/>
              <a:gd name="connsiteX1427" fmla="*/ 1204510 w 1881356"/>
              <a:gd name="connsiteY1427" fmla="*/ 344799 h 593246"/>
              <a:gd name="connsiteX1428" fmla="*/ 1200459 w 1881356"/>
              <a:gd name="connsiteY1428" fmla="*/ 347844 h 593246"/>
              <a:gd name="connsiteX1429" fmla="*/ 1199652 w 1881356"/>
              <a:gd name="connsiteY1429" fmla="*/ 348025 h 593246"/>
              <a:gd name="connsiteX1430" fmla="*/ 1199441 w 1881356"/>
              <a:gd name="connsiteY1430" fmla="*/ 347626 h 593246"/>
              <a:gd name="connsiteX1431" fmla="*/ 142757 w 1881356"/>
              <a:gd name="connsiteY1431" fmla="*/ 339881 h 593246"/>
              <a:gd name="connsiteX1432" fmla="*/ 150377 w 1881356"/>
              <a:gd name="connsiteY1432" fmla="*/ 339976 h 593246"/>
              <a:gd name="connsiteX1433" fmla="*/ 150187 w 1881356"/>
              <a:gd name="connsiteY1433" fmla="*/ 341500 h 593246"/>
              <a:gd name="connsiteX1434" fmla="*/ 142662 w 1881356"/>
              <a:gd name="connsiteY1434" fmla="*/ 341405 h 593246"/>
              <a:gd name="connsiteX1435" fmla="*/ 142757 w 1881356"/>
              <a:gd name="connsiteY1435" fmla="*/ 339881 h 593246"/>
              <a:gd name="connsiteX1436" fmla="*/ 1245372 w 1881356"/>
              <a:gd name="connsiteY1436" fmla="*/ 339405 h 593246"/>
              <a:gd name="connsiteX1437" fmla="*/ 1245753 w 1881356"/>
              <a:gd name="connsiteY1437" fmla="*/ 342548 h 593246"/>
              <a:gd name="connsiteX1438" fmla="*/ 1247372 w 1881356"/>
              <a:gd name="connsiteY1438" fmla="*/ 344167 h 593246"/>
              <a:gd name="connsiteX1439" fmla="*/ 1247848 w 1881356"/>
              <a:gd name="connsiteY1439" fmla="*/ 358455 h 593246"/>
              <a:gd name="connsiteX1440" fmla="*/ 1245848 w 1881356"/>
              <a:gd name="connsiteY1440" fmla="*/ 361693 h 593246"/>
              <a:gd name="connsiteX1441" fmla="*/ 1237847 w 1881356"/>
              <a:gd name="connsiteY1441" fmla="*/ 362170 h 593246"/>
              <a:gd name="connsiteX1442" fmla="*/ 1232989 w 1881356"/>
              <a:gd name="connsiteY1442" fmla="*/ 357407 h 593246"/>
              <a:gd name="connsiteX1443" fmla="*/ 1231465 w 1881356"/>
              <a:gd name="connsiteY1443" fmla="*/ 357979 h 593246"/>
              <a:gd name="connsiteX1444" fmla="*/ 1230322 w 1881356"/>
              <a:gd name="connsiteY1444" fmla="*/ 359788 h 593246"/>
              <a:gd name="connsiteX1445" fmla="*/ 1239466 w 1881356"/>
              <a:gd name="connsiteY1445" fmla="*/ 370552 h 593246"/>
              <a:gd name="connsiteX1446" fmla="*/ 1252992 w 1881356"/>
              <a:gd name="connsiteY1446" fmla="*/ 370456 h 593246"/>
              <a:gd name="connsiteX1447" fmla="*/ 1271185 w 1881356"/>
              <a:gd name="connsiteY1447" fmla="*/ 370171 h 593246"/>
              <a:gd name="connsiteX1448" fmla="*/ 1284520 w 1881356"/>
              <a:gd name="connsiteY1448" fmla="*/ 363979 h 593246"/>
              <a:gd name="connsiteX1449" fmla="*/ 1283853 w 1881356"/>
              <a:gd name="connsiteY1449" fmla="*/ 362455 h 593246"/>
              <a:gd name="connsiteX1450" fmla="*/ 1286044 w 1881356"/>
              <a:gd name="connsiteY1450" fmla="*/ 356645 h 593246"/>
              <a:gd name="connsiteX1451" fmla="*/ 1289568 w 1881356"/>
              <a:gd name="connsiteY1451" fmla="*/ 352073 h 593246"/>
              <a:gd name="connsiteX1452" fmla="*/ 1287949 w 1881356"/>
              <a:gd name="connsiteY1452" fmla="*/ 348168 h 593246"/>
              <a:gd name="connsiteX1453" fmla="*/ 1275852 w 1881356"/>
              <a:gd name="connsiteY1453" fmla="*/ 357502 h 593246"/>
              <a:gd name="connsiteX1454" fmla="*/ 1269279 w 1881356"/>
              <a:gd name="connsiteY1454" fmla="*/ 361122 h 593246"/>
              <a:gd name="connsiteX1455" fmla="*/ 1267660 w 1881356"/>
              <a:gd name="connsiteY1455" fmla="*/ 358264 h 593246"/>
              <a:gd name="connsiteX1456" fmla="*/ 1267565 w 1881356"/>
              <a:gd name="connsiteY1456" fmla="*/ 349978 h 593246"/>
              <a:gd name="connsiteX1457" fmla="*/ 1260517 w 1881356"/>
              <a:gd name="connsiteY1457" fmla="*/ 339405 h 593246"/>
              <a:gd name="connsiteX1458" fmla="*/ 1245372 w 1881356"/>
              <a:gd name="connsiteY1458" fmla="*/ 339405 h 593246"/>
              <a:gd name="connsiteX1459" fmla="*/ 1626085 w 1881356"/>
              <a:gd name="connsiteY1459" fmla="*/ 338643 h 593246"/>
              <a:gd name="connsiteX1460" fmla="*/ 1630371 w 1881356"/>
              <a:gd name="connsiteY1460" fmla="*/ 338833 h 593246"/>
              <a:gd name="connsiteX1461" fmla="*/ 1632467 w 1881356"/>
              <a:gd name="connsiteY1461" fmla="*/ 342357 h 593246"/>
              <a:gd name="connsiteX1462" fmla="*/ 1633801 w 1881356"/>
              <a:gd name="connsiteY1462" fmla="*/ 350644 h 593246"/>
              <a:gd name="connsiteX1463" fmla="*/ 1641897 w 1881356"/>
              <a:gd name="connsiteY1463" fmla="*/ 352263 h 593246"/>
              <a:gd name="connsiteX1464" fmla="*/ 1644088 w 1881356"/>
              <a:gd name="connsiteY1464" fmla="*/ 352359 h 593246"/>
              <a:gd name="connsiteX1465" fmla="*/ 1645612 w 1881356"/>
              <a:gd name="connsiteY1465" fmla="*/ 353883 h 593246"/>
              <a:gd name="connsiteX1466" fmla="*/ 1643707 w 1881356"/>
              <a:gd name="connsiteY1466" fmla="*/ 356740 h 593246"/>
              <a:gd name="connsiteX1467" fmla="*/ 1634658 w 1881356"/>
              <a:gd name="connsiteY1467" fmla="*/ 356740 h 593246"/>
              <a:gd name="connsiteX1468" fmla="*/ 1625800 w 1881356"/>
              <a:gd name="connsiteY1468" fmla="*/ 356454 h 593246"/>
              <a:gd name="connsiteX1469" fmla="*/ 1623513 w 1881356"/>
              <a:gd name="connsiteY1469" fmla="*/ 351120 h 593246"/>
              <a:gd name="connsiteX1470" fmla="*/ 1623895 w 1881356"/>
              <a:gd name="connsiteY1470" fmla="*/ 341310 h 593246"/>
              <a:gd name="connsiteX1471" fmla="*/ 1626085 w 1881356"/>
              <a:gd name="connsiteY1471" fmla="*/ 338643 h 593246"/>
              <a:gd name="connsiteX1472" fmla="*/ 1679426 w 1881356"/>
              <a:gd name="connsiteY1472" fmla="*/ 338452 h 593246"/>
              <a:gd name="connsiteX1473" fmla="*/ 1688284 w 1881356"/>
              <a:gd name="connsiteY1473" fmla="*/ 341691 h 593246"/>
              <a:gd name="connsiteX1474" fmla="*/ 1690665 w 1881356"/>
              <a:gd name="connsiteY1474" fmla="*/ 346453 h 593246"/>
              <a:gd name="connsiteX1475" fmla="*/ 1685807 w 1881356"/>
              <a:gd name="connsiteY1475" fmla="*/ 351216 h 593246"/>
              <a:gd name="connsiteX1476" fmla="*/ 1682664 w 1881356"/>
              <a:gd name="connsiteY1476" fmla="*/ 349692 h 593246"/>
              <a:gd name="connsiteX1477" fmla="*/ 1671615 w 1881356"/>
              <a:gd name="connsiteY1477" fmla="*/ 343310 h 593246"/>
              <a:gd name="connsiteX1478" fmla="*/ 1669710 w 1881356"/>
              <a:gd name="connsiteY1478" fmla="*/ 340072 h 593246"/>
              <a:gd name="connsiteX1479" fmla="*/ 1673615 w 1881356"/>
              <a:gd name="connsiteY1479" fmla="*/ 338548 h 593246"/>
              <a:gd name="connsiteX1480" fmla="*/ 1679426 w 1881356"/>
              <a:gd name="connsiteY1480" fmla="*/ 338452 h 593246"/>
              <a:gd name="connsiteX1481" fmla="*/ 1643993 w 1881356"/>
              <a:gd name="connsiteY1481" fmla="*/ 338452 h 593246"/>
              <a:gd name="connsiteX1482" fmla="*/ 1645516 w 1881356"/>
              <a:gd name="connsiteY1482" fmla="*/ 340071 h 593246"/>
              <a:gd name="connsiteX1483" fmla="*/ 1649993 w 1881356"/>
              <a:gd name="connsiteY1483" fmla="*/ 346072 h 593246"/>
              <a:gd name="connsiteX1484" fmla="*/ 1648279 w 1881356"/>
              <a:gd name="connsiteY1484" fmla="*/ 347501 h 593246"/>
              <a:gd name="connsiteX1485" fmla="*/ 1641802 w 1881356"/>
              <a:gd name="connsiteY1485" fmla="*/ 341881 h 593246"/>
              <a:gd name="connsiteX1486" fmla="*/ 1643993 w 1881356"/>
              <a:gd name="connsiteY1486" fmla="*/ 338452 h 593246"/>
              <a:gd name="connsiteX1487" fmla="*/ 1661614 w 1881356"/>
              <a:gd name="connsiteY1487" fmla="*/ 334833 h 593246"/>
              <a:gd name="connsiteX1488" fmla="*/ 1664757 w 1881356"/>
              <a:gd name="connsiteY1488" fmla="*/ 337785 h 593246"/>
              <a:gd name="connsiteX1489" fmla="*/ 1662852 w 1881356"/>
              <a:gd name="connsiteY1489" fmla="*/ 342262 h 593246"/>
              <a:gd name="connsiteX1490" fmla="*/ 1661423 w 1881356"/>
              <a:gd name="connsiteY1490" fmla="*/ 342167 h 593246"/>
              <a:gd name="connsiteX1491" fmla="*/ 1661614 w 1881356"/>
              <a:gd name="connsiteY1491" fmla="*/ 334833 h 593246"/>
              <a:gd name="connsiteX1492" fmla="*/ 1350242 w 1881356"/>
              <a:gd name="connsiteY1492" fmla="*/ 333880 h 593246"/>
              <a:gd name="connsiteX1493" fmla="*/ 1344241 w 1881356"/>
              <a:gd name="connsiteY1493" fmla="*/ 338262 h 593246"/>
              <a:gd name="connsiteX1494" fmla="*/ 1341848 w 1881356"/>
              <a:gd name="connsiteY1494" fmla="*/ 343846 h 593246"/>
              <a:gd name="connsiteX1495" fmla="*/ 1339500 w 1881356"/>
              <a:gd name="connsiteY1495" fmla="*/ 347601 h 593246"/>
              <a:gd name="connsiteX1496" fmla="*/ 1333002 w 1881356"/>
              <a:gd name="connsiteY1496" fmla="*/ 347691 h 593246"/>
              <a:gd name="connsiteX1497" fmla="*/ 1331383 w 1881356"/>
              <a:gd name="connsiteY1497" fmla="*/ 349215 h 593246"/>
              <a:gd name="connsiteX1498" fmla="*/ 1326049 w 1881356"/>
              <a:gd name="connsiteY1498" fmla="*/ 348263 h 593246"/>
              <a:gd name="connsiteX1499" fmla="*/ 1318810 w 1881356"/>
              <a:gd name="connsiteY1499" fmla="*/ 343596 h 593246"/>
              <a:gd name="connsiteX1500" fmla="*/ 1313571 w 1881356"/>
              <a:gd name="connsiteY1500" fmla="*/ 347406 h 593246"/>
              <a:gd name="connsiteX1501" fmla="*/ 1304903 w 1881356"/>
              <a:gd name="connsiteY1501" fmla="*/ 346549 h 593246"/>
              <a:gd name="connsiteX1502" fmla="*/ 1303189 w 1881356"/>
              <a:gd name="connsiteY1502" fmla="*/ 340643 h 593246"/>
              <a:gd name="connsiteX1503" fmla="*/ 1301569 w 1881356"/>
              <a:gd name="connsiteY1503" fmla="*/ 339024 h 593246"/>
              <a:gd name="connsiteX1504" fmla="*/ 1300045 w 1881356"/>
              <a:gd name="connsiteY1504" fmla="*/ 339405 h 593246"/>
              <a:gd name="connsiteX1505" fmla="*/ 1307761 w 1881356"/>
              <a:gd name="connsiteY1505" fmla="*/ 356550 h 593246"/>
              <a:gd name="connsiteX1506" fmla="*/ 1324239 w 1881356"/>
              <a:gd name="connsiteY1506" fmla="*/ 361122 h 593246"/>
              <a:gd name="connsiteX1507" fmla="*/ 1328525 w 1881356"/>
              <a:gd name="connsiteY1507" fmla="*/ 360931 h 593246"/>
              <a:gd name="connsiteX1508" fmla="*/ 1332478 w 1881356"/>
              <a:gd name="connsiteY1508" fmla="*/ 357003 h 593246"/>
              <a:gd name="connsiteX1509" fmla="*/ 1338340 w 1881356"/>
              <a:gd name="connsiteY1509" fmla="*/ 349457 h 593246"/>
              <a:gd name="connsiteX1510" fmla="*/ 1335097 w 1881356"/>
              <a:gd name="connsiteY1510" fmla="*/ 354645 h 593246"/>
              <a:gd name="connsiteX1511" fmla="*/ 1338241 w 1881356"/>
              <a:gd name="connsiteY1511" fmla="*/ 351406 h 593246"/>
              <a:gd name="connsiteX1512" fmla="*/ 1339860 w 1881356"/>
              <a:gd name="connsiteY1512" fmla="*/ 347596 h 593246"/>
              <a:gd name="connsiteX1513" fmla="*/ 1339785 w 1881356"/>
              <a:gd name="connsiteY1513" fmla="*/ 347597 h 593246"/>
              <a:gd name="connsiteX1514" fmla="*/ 1339860 w 1881356"/>
              <a:gd name="connsiteY1514" fmla="*/ 347501 h 593246"/>
              <a:gd name="connsiteX1515" fmla="*/ 1349004 w 1881356"/>
              <a:gd name="connsiteY1515" fmla="*/ 347501 h 593246"/>
              <a:gd name="connsiteX1516" fmla="*/ 1349004 w 1881356"/>
              <a:gd name="connsiteY1516" fmla="*/ 347595 h 593246"/>
              <a:gd name="connsiteX1517" fmla="*/ 1349004 w 1881356"/>
              <a:gd name="connsiteY1517" fmla="*/ 351882 h 593246"/>
              <a:gd name="connsiteX1518" fmla="*/ 1352147 w 1881356"/>
              <a:gd name="connsiteY1518" fmla="*/ 356550 h 593246"/>
              <a:gd name="connsiteX1519" fmla="*/ 1365196 w 1881356"/>
              <a:gd name="connsiteY1519" fmla="*/ 356359 h 593246"/>
              <a:gd name="connsiteX1520" fmla="*/ 1367196 w 1881356"/>
              <a:gd name="connsiteY1520" fmla="*/ 353025 h 593246"/>
              <a:gd name="connsiteX1521" fmla="*/ 1366435 w 1881356"/>
              <a:gd name="connsiteY1521" fmla="*/ 349215 h 593246"/>
              <a:gd name="connsiteX1522" fmla="*/ 1353576 w 1881356"/>
              <a:gd name="connsiteY1522" fmla="*/ 343024 h 593246"/>
              <a:gd name="connsiteX1523" fmla="*/ 1353576 w 1881356"/>
              <a:gd name="connsiteY1523" fmla="*/ 340738 h 593246"/>
              <a:gd name="connsiteX1524" fmla="*/ 1350242 w 1881356"/>
              <a:gd name="connsiteY1524" fmla="*/ 333880 h 593246"/>
              <a:gd name="connsiteX1525" fmla="*/ 1278138 w 1881356"/>
              <a:gd name="connsiteY1525" fmla="*/ 333880 h 593246"/>
              <a:gd name="connsiteX1526" fmla="*/ 1275947 w 1881356"/>
              <a:gd name="connsiteY1526" fmla="*/ 337309 h 593246"/>
              <a:gd name="connsiteX1527" fmla="*/ 1282424 w 1881356"/>
              <a:gd name="connsiteY1527" fmla="*/ 342929 h 593246"/>
              <a:gd name="connsiteX1528" fmla="*/ 1284234 w 1881356"/>
              <a:gd name="connsiteY1528" fmla="*/ 341500 h 593246"/>
              <a:gd name="connsiteX1529" fmla="*/ 1279662 w 1881356"/>
              <a:gd name="connsiteY1529" fmla="*/ 335404 h 593246"/>
              <a:gd name="connsiteX1530" fmla="*/ 1278138 w 1881356"/>
              <a:gd name="connsiteY1530" fmla="*/ 333880 h 593246"/>
              <a:gd name="connsiteX1531" fmla="*/ 1391676 w 1881356"/>
              <a:gd name="connsiteY1531" fmla="*/ 330165 h 593246"/>
              <a:gd name="connsiteX1532" fmla="*/ 1390152 w 1881356"/>
              <a:gd name="connsiteY1532" fmla="*/ 331594 h 593246"/>
              <a:gd name="connsiteX1533" fmla="*/ 1393104 w 1881356"/>
              <a:gd name="connsiteY1533" fmla="*/ 333214 h 593246"/>
              <a:gd name="connsiteX1534" fmla="*/ 1394724 w 1881356"/>
              <a:gd name="connsiteY1534" fmla="*/ 331594 h 593246"/>
              <a:gd name="connsiteX1535" fmla="*/ 1391676 w 1881356"/>
              <a:gd name="connsiteY1535" fmla="*/ 330165 h 593246"/>
              <a:gd name="connsiteX1536" fmla="*/ 404124 w 1881356"/>
              <a:gd name="connsiteY1536" fmla="*/ 330165 h 593246"/>
              <a:gd name="connsiteX1537" fmla="*/ 402600 w 1881356"/>
              <a:gd name="connsiteY1537" fmla="*/ 331594 h 593246"/>
              <a:gd name="connsiteX1538" fmla="*/ 405553 w 1881356"/>
              <a:gd name="connsiteY1538" fmla="*/ 333214 h 593246"/>
              <a:gd name="connsiteX1539" fmla="*/ 407172 w 1881356"/>
              <a:gd name="connsiteY1539" fmla="*/ 331594 h 593246"/>
              <a:gd name="connsiteX1540" fmla="*/ 404124 w 1881356"/>
              <a:gd name="connsiteY1540" fmla="*/ 330165 h 593246"/>
              <a:gd name="connsiteX1541" fmla="*/ 1360434 w 1881356"/>
              <a:gd name="connsiteY1541" fmla="*/ 329308 h 593246"/>
              <a:gd name="connsiteX1542" fmla="*/ 1359005 w 1881356"/>
              <a:gd name="connsiteY1542" fmla="*/ 330832 h 593246"/>
              <a:gd name="connsiteX1543" fmla="*/ 1360434 w 1881356"/>
              <a:gd name="connsiteY1543" fmla="*/ 333880 h 593246"/>
              <a:gd name="connsiteX1544" fmla="*/ 1361863 w 1881356"/>
              <a:gd name="connsiteY1544" fmla="*/ 332356 h 593246"/>
              <a:gd name="connsiteX1545" fmla="*/ 1360434 w 1881356"/>
              <a:gd name="connsiteY1545" fmla="*/ 329308 h 593246"/>
              <a:gd name="connsiteX1546" fmla="*/ 1336050 w 1881356"/>
              <a:gd name="connsiteY1546" fmla="*/ 329308 h 593246"/>
              <a:gd name="connsiteX1547" fmla="*/ 1333954 w 1881356"/>
              <a:gd name="connsiteY1547" fmla="*/ 329404 h 593246"/>
              <a:gd name="connsiteX1548" fmla="*/ 1330906 w 1881356"/>
              <a:gd name="connsiteY1548" fmla="*/ 331785 h 593246"/>
              <a:gd name="connsiteX1549" fmla="*/ 1331884 w 1881356"/>
              <a:gd name="connsiteY1549" fmla="*/ 333636 h 593246"/>
              <a:gd name="connsiteX1550" fmla="*/ 1330716 w 1881356"/>
              <a:gd name="connsiteY1550" fmla="*/ 334850 h 593246"/>
              <a:gd name="connsiteX1551" fmla="*/ 1330716 w 1881356"/>
              <a:gd name="connsiteY1551" fmla="*/ 333975 h 593246"/>
              <a:gd name="connsiteX1552" fmla="*/ 1324334 w 1881356"/>
              <a:gd name="connsiteY1552" fmla="*/ 334071 h 593246"/>
              <a:gd name="connsiteX1553" fmla="*/ 1322048 w 1881356"/>
              <a:gd name="connsiteY1553" fmla="*/ 336642 h 593246"/>
              <a:gd name="connsiteX1554" fmla="*/ 1323477 w 1881356"/>
              <a:gd name="connsiteY1554" fmla="*/ 338071 h 593246"/>
              <a:gd name="connsiteX1555" fmla="*/ 1328120 w 1881356"/>
              <a:gd name="connsiteY1555" fmla="*/ 337547 h 593246"/>
              <a:gd name="connsiteX1556" fmla="*/ 1330716 w 1881356"/>
              <a:gd name="connsiteY1556" fmla="*/ 334850 h 593246"/>
              <a:gd name="connsiteX1557" fmla="*/ 1330716 w 1881356"/>
              <a:gd name="connsiteY1557" fmla="*/ 335976 h 593246"/>
              <a:gd name="connsiteX1558" fmla="*/ 1333166 w 1881356"/>
              <a:gd name="connsiteY1558" fmla="*/ 334101 h 593246"/>
              <a:gd name="connsiteX1559" fmla="*/ 1335002 w 1881356"/>
              <a:gd name="connsiteY1559" fmla="*/ 333690 h 593246"/>
              <a:gd name="connsiteX1560" fmla="*/ 1339479 w 1881356"/>
              <a:gd name="connsiteY1560" fmla="*/ 331213 h 593246"/>
              <a:gd name="connsiteX1561" fmla="*/ 1337098 w 1881356"/>
              <a:gd name="connsiteY1561" fmla="*/ 331094 h 593246"/>
              <a:gd name="connsiteX1562" fmla="*/ 1333166 w 1881356"/>
              <a:gd name="connsiteY1562" fmla="*/ 334101 h 593246"/>
              <a:gd name="connsiteX1563" fmla="*/ 1332240 w 1881356"/>
              <a:gd name="connsiteY1563" fmla="*/ 334309 h 593246"/>
              <a:gd name="connsiteX1564" fmla="*/ 1331884 w 1881356"/>
              <a:gd name="connsiteY1564" fmla="*/ 333636 h 593246"/>
              <a:gd name="connsiteX1565" fmla="*/ 1310142 w 1881356"/>
              <a:gd name="connsiteY1565" fmla="*/ 329308 h 593246"/>
              <a:gd name="connsiteX1566" fmla="*/ 1308523 w 1881356"/>
              <a:gd name="connsiteY1566" fmla="*/ 332261 h 593246"/>
              <a:gd name="connsiteX1567" fmla="*/ 1310142 w 1881356"/>
              <a:gd name="connsiteY1567" fmla="*/ 333880 h 593246"/>
              <a:gd name="connsiteX1568" fmla="*/ 1311571 w 1881356"/>
              <a:gd name="connsiteY1568" fmla="*/ 330832 h 593246"/>
              <a:gd name="connsiteX1569" fmla="*/ 1310142 w 1881356"/>
              <a:gd name="connsiteY1569" fmla="*/ 329308 h 593246"/>
              <a:gd name="connsiteX1570" fmla="*/ 1636182 w 1881356"/>
              <a:gd name="connsiteY1570" fmla="*/ 326166 h 593246"/>
              <a:gd name="connsiteX1571" fmla="*/ 1636277 w 1881356"/>
              <a:gd name="connsiteY1571" fmla="*/ 327594 h 593246"/>
              <a:gd name="connsiteX1572" fmla="*/ 1631801 w 1881356"/>
              <a:gd name="connsiteY1572" fmla="*/ 329594 h 593246"/>
              <a:gd name="connsiteX1573" fmla="*/ 1628848 w 1881356"/>
              <a:gd name="connsiteY1573" fmla="*/ 326356 h 593246"/>
              <a:gd name="connsiteX1574" fmla="*/ 1636182 w 1881356"/>
              <a:gd name="connsiteY1574" fmla="*/ 326166 h 593246"/>
              <a:gd name="connsiteX1575" fmla="*/ 1405583 w 1881356"/>
              <a:gd name="connsiteY1575" fmla="*/ 325117 h 593246"/>
              <a:gd name="connsiteX1576" fmla="*/ 1404154 w 1881356"/>
              <a:gd name="connsiteY1576" fmla="*/ 326641 h 593246"/>
              <a:gd name="connsiteX1577" fmla="*/ 1388914 w 1881356"/>
              <a:gd name="connsiteY1577" fmla="*/ 338357 h 593246"/>
              <a:gd name="connsiteX1578" fmla="*/ 1382532 w 1881356"/>
              <a:gd name="connsiteY1578" fmla="*/ 339214 h 593246"/>
              <a:gd name="connsiteX1579" fmla="*/ 1381008 w 1881356"/>
              <a:gd name="connsiteY1579" fmla="*/ 342929 h 593246"/>
              <a:gd name="connsiteX1580" fmla="*/ 1385866 w 1881356"/>
              <a:gd name="connsiteY1580" fmla="*/ 354549 h 593246"/>
              <a:gd name="connsiteX1581" fmla="*/ 1387485 w 1881356"/>
              <a:gd name="connsiteY1581" fmla="*/ 356264 h 593246"/>
              <a:gd name="connsiteX1582" fmla="*/ 1389009 w 1881356"/>
              <a:gd name="connsiteY1582" fmla="*/ 355502 h 593246"/>
              <a:gd name="connsiteX1583" fmla="*/ 1410631 w 1881356"/>
              <a:gd name="connsiteY1583" fmla="*/ 347501 h 593246"/>
              <a:gd name="connsiteX1584" fmla="*/ 1419679 w 1881356"/>
              <a:gd name="connsiteY1584" fmla="*/ 347406 h 593246"/>
              <a:gd name="connsiteX1585" fmla="*/ 1421203 w 1881356"/>
              <a:gd name="connsiteY1585" fmla="*/ 346072 h 593246"/>
              <a:gd name="connsiteX1586" fmla="*/ 1419679 w 1881356"/>
              <a:gd name="connsiteY1586" fmla="*/ 343024 h 593246"/>
              <a:gd name="connsiteX1587" fmla="*/ 1408250 w 1881356"/>
              <a:gd name="connsiteY1587" fmla="*/ 327499 h 593246"/>
              <a:gd name="connsiteX1588" fmla="*/ 1405583 w 1881356"/>
              <a:gd name="connsiteY1588" fmla="*/ 325117 h 593246"/>
              <a:gd name="connsiteX1589" fmla="*/ 1687427 w 1881356"/>
              <a:gd name="connsiteY1589" fmla="*/ 324832 h 593246"/>
              <a:gd name="connsiteX1590" fmla="*/ 1689332 w 1881356"/>
              <a:gd name="connsiteY1590" fmla="*/ 324832 h 593246"/>
              <a:gd name="connsiteX1591" fmla="*/ 1691523 w 1881356"/>
              <a:gd name="connsiteY1591" fmla="*/ 327403 h 593246"/>
              <a:gd name="connsiteX1592" fmla="*/ 1690094 w 1881356"/>
              <a:gd name="connsiteY1592" fmla="*/ 328832 h 593246"/>
              <a:gd name="connsiteX1593" fmla="*/ 1687427 w 1881356"/>
              <a:gd name="connsiteY1593" fmla="*/ 326737 h 593246"/>
              <a:gd name="connsiteX1594" fmla="*/ 1687427 w 1881356"/>
              <a:gd name="connsiteY1594" fmla="*/ 324832 h 593246"/>
              <a:gd name="connsiteX1595" fmla="*/ 1485021 w 1881356"/>
              <a:gd name="connsiteY1595" fmla="*/ 324832 h 593246"/>
              <a:gd name="connsiteX1596" fmla="*/ 1481592 w 1881356"/>
              <a:gd name="connsiteY1596" fmla="*/ 327022 h 593246"/>
              <a:gd name="connsiteX1597" fmla="*/ 1485021 w 1881356"/>
              <a:gd name="connsiteY1597" fmla="*/ 329213 h 593246"/>
              <a:gd name="connsiteX1598" fmla="*/ 1492736 w 1881356"/>
              <a:gd name="connsiteY1598" fmla="*/ 327022 h 593246"/>
              <a:gd name="connsiteX1599" fmla="*/ 1485021 w 1881356"/>
              <a:gd name="connsiteY1599" fmla="*/ 324832 h 593246"/>
              <a:gd name="connsiteX1600" fmla="*/ 1182126 w 1881356"/>
              <a:gd name="connsiteY1600" fmla="*/ 324736 h 593246"/>
              <a:gd name="connsiteX1601" fmla="*/ 1180697 w 1881356"/>
              <a:gd name="connsiteY1601" fmla="*/ 327784 h 593246"/>
              <a:gd name="connsiteX1602" fmla="*/ 1182126 w 1881356"/>
              <a:gd name="connsiteY1602" fmla="*/ 329308 h 593246"/>
              <a:gd name="connsiteX1603" fmla="*/ 1183745 w 1881356"/>
              <a:gd name="connsiteY1603" fmla="*/ 326356 h 593246"/>
              <a:gd name="connsiteX1604" fmla="*/ 1427562 w 1881356"/>
              <a:gd name="connsiteY1604" fmla="*/ 321188 h 593246"/>
              <a:gd name="connsiteX1605" fmla="*/ 1425871 w 1881356"/>
              <a:gd name="connsiteY1605" fmla="*/ 323403 h 593246"/>
              <a:gd name="connsiteX1606" fmla="*/ 1422727 w 1881356"/>
              <a:gd name="connsiteY1606" fmla="*/ 326451 h 593246"/>
              <a:gd name="connsiteX1607" fmla="*/ 1424633 w 1881356"/>
              <a:gd name="connsiteY1607" fmla="*/ 329213 h 593246"/>
              <a:gd name="connsiteX1608" fmla="*/ 1432062 w 1881356"/>
              <a:gd name="connsiteY1608" fmla="*/ 332452 h 593246"/>
              <a:gd name="connsiteX1609" fmla="*/ 1435205 w 1881356"/>
              <a:gd name="connsiteY1609" fmla="*/ 332356 h 593246"/>
              <a:gd name="connsiteX1610" fmla="*/ 1430538 w 1881356"/>
              <a:gd name="connsiteY1610" fmla="*/ 321688 h 593246"/>
              <a:gd name="connsiteX1611" fmla="*/ 1427562 w 1881356"/>
              <a:gd name="connsiteY1611" fmla="*/ 321188 h 593246"/>
              <a:gd name="connsiteX1612" fmla="*/ 1498737 w 1881356"/>
              <a:gd name="connsiteY1612" fmla="*/ 320355 h 593246"/>
              <a:gd name="connsiteX1613" fmla="*/ 1495308 w 1881356"/>
              <a:gd name="connsiteY1613" fmla="*/ 322450 h 593246"/>
              <a:gd name="connsiteX1614" fmla="*/ 1498737 w 1881356"/>
              <a:gd name="connsiteY1614" fmla="*/ 324546 h 593246"/>
              <a:gd name="connsiteX1615" fmla="*/ 1504452 w 1881356"/>
              <a:gd name="connsiteY1615" fmla="*/ 322450 h 593246"/>
              <a:gd name="connsiteX1616" fmla="*/ 1498737 w 1881356"/>
              <a:gd name="connsiteY1616" fmla="*/ 320355 h 593246"/>
              <a:gd name="connsiteX1617" fmla="*/ 1577604 w 1881356"/>
              <a:gd name="connsiteY1617" fmla="*/ 320069 h 593246"/>
              <a:gd name="connsiteX1618" fmla="*/ 1577604 w 1881356"/>
              <a:gd name="connsiteY1618" fmla="*/ 322165 h 593246"/>
              <a:gd name="connsiteX1619" fmla="*/ 1574937 w 1881356"/>
              <a:gd name="connsiteY1619" fmla="*/ 324165 h 593246"/>
              <a:gd name="connsiteX1620" fmla="*/ 1575604 w 1881356"/>
              <a:gd name="connsiteY1620" fmla="*/ 320164 h 593246"/>
              <a:gd name="connsiteX1621" fmla="*/ 1577604 w 1881356"/>
              <a:gd name="connsiteY1621" fmla="*/ 320069 h 593246"/>
              <a:gd name="connsiteX1622" fmla="*/ 1200509 w 1881356"/>
              <a:gd name="connsiteY1622" fmla="*/ 315973 h 593246"/>
              <a:gd name="connsiteX1623" fmla="*/ 1194318 w 1881356"/>
              <a:gd name="connsiteY1623" fmla="*/ 321974 h 593246"/>
              <a:gd name="connsiteX1624" fmla="*/ 1196223 w 1881356"/>
              <a:gd name="connsiteY1624" fmla="*/ 324641 h 593246"/>
              <a:gd name="connsiteX1625" fmla="*/ 1200509 w 1881356"/>
              <a:gd name="connsiteY1625" fmla="*/ 324736 h 593246"/>
              <a:gd name="connsiteX1626" fmla="*/ 1202700 w 1881356"/>
              <a:gd name="connsiteY1626" fmla="*/ 324736 h 593246"/>
              <a:gd name="connsiteX1627" fmla="*/ 1206510 w 1881356"/>
              <a:gd name="connsiteY1627" fmla="*/ 323307 h 593246"/>
              <a:gd name="connsiteX1628" fmla="*/ 1204986 w 1881356"/>
              <a:gd name="connsiteY1628" fmla="*/ 320259 h 593246"/>
              <a:gd name="connsiteX1629" fmla="*/ 1200509 w 1881356"/>
              <a:gd name="connsiteY1629" fmla="*/ 315973 h 593246"/>
              <a:gd name="connsiteX1630" fmla="*/ 1705715 w 1881356"/>
              <a:gd name="connsiteY1630" fmla="*/ 315497 h 593246"/>
              <a:gd name="connsiteX1631" fmla="*/ 1710191 w 1881356"/>
              <a:gd name="connsiteY1631" fmla="*/ 315497 h 593246"/>
              <a:gd name="connsiteX1632" fmla="*/ 1714668 w 1881356"/>
              <a:gd name="connsiteY1632" fmla="*/ 331594 h 593246"/>
              <a:gd name="connsiteX1633" fmla="*/ 1711620 w 1881356"/>
              <a:gd name="connsiteY1633" fmla="*/ 332737 h 593246"/>
              <a:gd name="connsiteX1634" fmla="*/ 1703524 w 1881356"/>
              <a:gd name="connsiteY1634" fmla="*/ 325022 h 593246"/>
              <a:gd name="connsiteX1635" fmla="*/ 1697523 w 1881356"/>
              <a:gd name="connsiteY1635" fmla="*/ 321878 h 593246"/>
              <a:gd name="connsiteX1636" fmla="*/ 1705715 w 1881356"/>
              <a:gd name="connsiteY1636" fmla="*/ 315497 h 593246"/>
              <a:gd name="connsiteX1637" fmla="*/ 222196 w 1881356"/>
              <a:gd name="connsiteY1637" fmla="*/ 311687 h 593246"/>
              <a:gd name="connsiteX1638" fmla="*/ 229531 w 1881356"/>
              <a:gd name="connsiteY1638" fmla="*/ 315593 h 593246"/>
              <a:gd name="connsiteX1639" fmla="*/ 243818 w 1881356"/>
              <a:gd name="connsiteY1639" fmla="*/ 311878 h 593246"/>
              <a:gd name="connsiteX1640" fmla="*/ 259058 w 1881356"/>
              <a:gd name="connsiteY1640" fmla="*/ 311687 h 593246"/>
              <a:gd name="connsiteX1641" fmla="*/ 260582 w 1881356"/>
              <a:gd name="connsiteY1641" fmla="*/ 313211 h 593246"/>
              <a:gd name="connsiteX1642" fmla="*/ 259153 w 1881356"/>
              <a:gd name="connsiteY1642" fmla="*/ 314735 h 593246"/>
              <a:gd name="connsiteX1643" fmla="*/ 238675 w 1881356"/>
              <a:gd name="connsiteY1643" fmla="*/ 320355 h 593246"/>
              <a:gd name="connsiteX1644" fmla="*/ 222101 w 1881356"/>
              <a:gd name="connsiteY1644" fmla="*/ 324070 h 593246"/>
              <a:gd name="connsiteX1645" fmla="*/ 215719 w 1881356"/>
              <a:gd name="connsiteY1645" fmla="*/ 324642 h 593246"/>
              <a:gd name="connsiteX1646" fmla="*/ 202194 w 1881356"/>
              <a:gd name="connsiteY1646" fmla="*/ 324832 h 593246"/>
              <a:gd name="connsiteX1647" fmla="*/ 192669 w 1881356"/>
              <a:gd name="connsiteY1647" fmla="*/ 329118 h 593246"/>
              <a:gd name="connsiteX1648" fmla="*/ 188287 w 1881356"/>
              <a:gd name="connsiteY1648" fmla="*/ 329309 h 593246"/>
              <a:gd name="connsiteX1649" fmla="*/ 186001 w 1881356"/>
              <a:gd name="connsiteY1649" fmla="*/ 329309 h 593246"/>
              <a:gd name="connsiteX1650" fmla="*/ 184287 w 1881356"/>
              <a:gd name="connsiteY1650" fmla="*/ 328166 h 593246"/>
              <a:gd name="connsiteX1651" fmla="*/ 185144 w 1881356"/>
              <a:gd name="connsiteY1651" fmla="*/ 325118 h 593246"/>
              <a:gd name="connsiteX1652" fmla="*/ 201337 w 1881356"/>
              <a:gd name="connsiteY1652" fmla="*/ 319879 h 593246"/>
              <a:gd name="connsiteX1653" fmla="*/ 215338 w 1881356"/>
              <a:gd name="connsiteY1653" fmla="*/ 315307 h 593246"/>
              <a:gd name="connsiteX1654" fmla="*/ 222196 w 1881356"/>
              <a:gd name="connsiteY1654" fmla="*/ 311687 h 593246"/>
              <a:gd name="connsiteX1655" fmla="*/ 1715431 w 1881356"/>
              <a:gd name="connsiteY1655" fmla="*/ 311020 h 593246"/>
              <a:gd name="connsiteX1656" fmla="*/ 1718860 w 1881356"/>
              <a:gd name="connsiteY1656" fmla="*/ 312925 h 593246"/>
              <a:gd name="connsiteX1657" fmla="*/ 1714383 w 1881356"/>
              <a:gd name="connsiteY1657" fmla="*/ 315401 h 593246"/>
              <a:gd name="connsiteX1658" fmla="*/ 1710287 w 1881356"/>
              <a:gd name="connsiteY1658" fmla="*/ 313496 h 593246"/>
              <a:gd name="connsiteX1659" fmla="*/ 1713335 w 1881356"/>
              <a:gd name="connsiteY1659" fmla="*/ 311115 h 593246"/>
              <a:gd name="connsiteX1660" fmla="*/ 1715431 w 1881356"/>
              <a:gd name="connsiteY1660" fmla="*/ 311020 h 593246"/>
              <a:gd name="connsiteX1661" fmla="*/ 1675140 w 1881356"/>
              <a:gd name="connsiteY1661" fmla="*/ 307306 h 593246"/>
              <a:gd name="connsiteX1662" fmla="*/ 1673616 w 1881356"/>
              <a:gd name="connsiteY1662" fmla="*/ 308734 h 593246"/>
              <a:gd name="connsiteX1663" fmla="*/ 1676569 w 1881356"/>
              <a:gd name="connsiteY1663" fmla="*/ 310354 h 593246"/>
              <a:gd name="connsiteX1664" fmla="*/ 1678188 w 1881356"/>
              <a:gd name="connsiteY1664" fmla="*/ 308734 h 593246"/>
              <a:gd name="connsiteX1665" fmla="*/ 1675140 w 1881356"/>
              <a:gd name="connsiteY1665" fmla="*/ 307306 h 593246"/>
              <a:gd name="connsiteX1666" fmla="*/ 328304 w 1881356"/>
              <a:gd name="connsiteY1666" fmla="*/ 302067 h 593246"/>
              <a:gd name="connsiteX1667" fmla="*/ 336019 w 1881356"/>
              <a:gd name="connsiteY1667" fmla="*/ 304162 h 593246"/>
              <a:gd name="connsiteX1668" fmla="*/ 328304 w 1881356"/>
              <a:gd name="connsiteY1668" fmla="*/ 306353 h 593246"/>
              <a:gd name="connsiteX1669" fmla="*/ 324875 w 1881356"/>
              <a:gd name="connsiteY1669" fmla="*/ 304162 h 593246"/>
              <a:gd name="connsiteX1670" fmla="*/ 328304 w 1881356"/>
              <a:gd name="connsiteY1670" fmla="*/ 302067 h 593246"/>
              <a:gd name="connsiteX1671" fmla="*/ 210670 w 1881356"/>
              <a:gd name="connsiteY1671" fmla="*/ 301972 h 593246"/>
              <a:gd name="connsiteX1672" fmla="*/ 212575 w 1881356"/>
              <a:gd name="connsiteY1672" fmla="*/ 301972 h 593246"/>
              <a:gd name="connsiteX1673" fmla="*/ 214766 w 1881356"/>
              <a:gd name="connsiteY1673" fmla="*/ 304543 h 593246"/>
              <a:gd name="connsiteX1674" fmla="*/ 213337 w 1881356"/>
              <a:gd name="connsiteY1674" fmla="*/ 305972 h 593246"/>
              <a:gd name="connsiteX1675" fmla="*/ 210670 w 1881356"/>
              <a:gd name="connsiteY1675" fmla="*/ 303877 h 593246"/>
              <a:gd name="connsiteX1676" fmla="*/ 210670 w 1881356"/>
              <a:gd name="connsiteY1676" fmla="*/ 301972 h 593246"/>
              <a:gd name="connsiteX1677" fmla="*/ 297539 w 1881356"/>
              <a:gd name="connsiteY1677" fmla="*/ 301971 h 593246"/>
              <a:gd name="connsiteX1678" fmla="*/ 301254 w 1881356"/>
              <a:gd name="connsiteY1678" fmla="*/ 303400 h 593246"/>
              <a:gd name="connsiteX1679" fmla="*/ 290585 w 1881356"/>
              <a:gd name="connsiteY1679" fmla="*/ 310925 h 593246"/>
              <a:gd name="connsiteX1680" fmla="*/ 289157 w 1881356"/>
              <a:gd name="connsiteY1680" fmla="*/ 308067 h 593246"/>
              <a:gd name="connsiteX1681" fmla="*/ 297539 w 1881356"/>
              <a:gd name="connsiteY1681" fmla="*/ 301971 h 593246"/>
              <a:gd name="connsiteX1682" fmla="*/ 314683 w 1881356"/>
              <a:gd name="connsiteY1682" fmla="*/ 301876 h 593246"/>
              <a:gd name="connsiteX1683" fmla="*/ 318779 w 1881356"/>
              <a:gd name="connsiteY1683" fmla="*/ 302543 h 593246"/>
              <a:gd name="connsiteX1684" fmla="*/ 320208 w 1881356"/>
              <a:gd name="connsiteY1684" fmla="*/ 304067 h 593246"/>
              <a:gd name="connsiteX1685" fmla="*/ 318779 w 1881356"/>
              <a:gd name="connsiteY1685" fmla="*/ 305686 h 593246"/>
              <a:gd name="connsiteX1686" fmla="*/ 314683 w 1881356"/>
              <a:gd name="connsiteY1686" fmla="*/ 306258 h 593246"/>
              <a:gd name="connsiteX1687" fmla="*/ 311159 w 1881356"/>
              <a:gd name="connsiteY1687" fmla="*/ 304067 h 593246"/>
              <a:gd name="connsiteX1688" fmla="*/ 314683 w 1881356"/>
              <a:gd name="connsiteY1688" fmla="*/ 301876 h 593246"/>
              <a:gd name="connsiteX1689" fmla="*/ 190002 w 1881356"/>
              <a:gd name="connsiteY1689" fmla="*/ 301876 h 593246"/>
              <a:gd name="connsiteX1690" fmla="*/ 191621 w 1881356"/>
              <a:gd name="connsiteY1690" fmla="*/ 304829 h 593246"/>
              <a:gd name="connsiteX1691" fmla="*/ 190002 w 1881356"/>
              <a:gd name="connsiteY1691" fmla="*/ 306448 h 593246"/>
              <a:gd name="connsiteX1692" fmla="*/ 188573 w 1881356"/>
              <a:gd name="connsiteY1692" fmla="*/ 303400 h 593246"/>
              <a:gd name="connsiteX1693" fmla="*/ 190002 w 1881356"/>
              <a:gd name="connsiteY1693" fmla="*/ 301876 h 593246"/>
              <a:gd name="connsiteX1694" fmla="*/ 1330216 w 1881356"/>
              <a:gd name="connsiteY1694" fmla="*/ 297710 h 593246"/>
              <a:gd name="connsiteX1695" fmla="*/ 1323667 w 1881356"/>
              <a:gd name="connsiteY1695" fmla="*/ 301590 h 593246"/>
              <a:gd name="connsiteX1696" fmla="*/ 1326713 w 1881356"/>
              <a:gd name="connsiteY1696" fmla="*/ 298092 h 593246"/>
              <a:gd name="connsiteX1697" fmla="*/ 205337 w 1881356"/>
              <a:gd name="connsiteY1697" fmla="*/ 297400 h 593246"/>
              <a:gd name="connsiteX1698" fmla="*/ 209147 w 1881356"/>
              <a:gd name="connsiteY1698" fmla="*/ 298257 h 593246"/>
              <a:gd name="connsiteX1699" fmla="*/ 210481 w 1881356"/>
              <a:gd name="connsiteY1699" fmla="*/ 299781 h 593246"/>
              <a:gd name="connsiteX1700" fmla="*/ 208480 w 1881356"/>
              <a:gd name="connsiteY1700" fmla="*/ 301876 h 593246"/>
              <a:gd name="connsiteX1701" fmla="*/ 204289 w 1881356"/>
              <a:gd name="connsiteY1701" fmla="*/ 301781 h 593246"/>
              <a:gd name="connsiteX1702" fmla="*/ 201908 w 1881356"/>
              <a:gd name="connsiteY1702" fmla="*/ 299209 h 593246"/>
              <a:gd name="connsiteX1703" fmla="*/ 205337 w 1881356"/>
              <a:gd name="connsiteY1703" fmla="*/ 297400 h 593246"/>
              <a:gd name="connsiteX1704" fmla="*/ 1731908 w 1881356"/>
              <a:gd name="connsiteY1704" fmla="*/ 292732 h 593246"/>
              <a:gd name="connsiteX1705" fmla="*/ 1736004 w 1881356"/>
              <a:gd name="connsiteY1705" fmla="*/ 293494 h 593246"/>
              <a:gd name="connsiteX1706" fmla="*/ 1737433 w 1881356"/>
              <a:gd name="connsiteY1706" fmla="*/ 295018 h 593246"/>
              <a:gd name="connsiteX1707" fmla="*/ 1736004 w 1881356"/>
              <a:gd name="connsiteY1707" fmla="*/ 296542 h 593246"/>
              <a:gd name="connsiteX1708" fmla="*/ 1728480 w 1881356"/>
              <a:gd name="connsiteY1708" fmla="*/ 299781 h 593246"/>
              <a:gd name="connsiteX1709" fmla="*/ 1723907 w 1881356"/>
              <a:gd name="connsiteY1709" fmla="*/ 299400 h 593246"/>
              <a:gd name="connsiteX1710" fmla="*/ 1723812 w 1881356"/>
              <a:gd name="connsiteY1710" fmla="*/ 297209 h 593246"/>
              <a:gd name="connsiteX1711" fmla="*/ 1727432 w 1881356"/>
              <a:gd name="connsiteY1711" fmla="*/ 292827 h 593246"/>
              <a:gd name="connsiteX1712" fmla="*/ 1731908 w 1881356"/>
              <a:gd name="connsiteY1712" fmla="*/ 292732 h 593246"/>
              <a:gd name="connsiteX1713" fmla="*/ 1376649 w 1881356"/>
              <a:gd name="connsiteY1713" fmla="*/ 292627 h 593246"/>
              <a:gd name="connsiteX1714" fmla="*/ 1380697 w 1881356"/>
              <a:gd name="connsiteY1714" fmla="*/ 292679 h 593246"/>
              <a:gd name="connsiteX1715" fmla="*/ 1365113 w 1881356"/>
              <a:gd name="connsiteY1715" fmla="*/ 293898 h 593246"/>
              <a:gd name="connsiteX1716" fmla="*/ 1330216 w 1881356"/>
              <a:gd name="connsiteY1716" fmla="*/ 297710 h 593246"/>
              <a:gd name="connsiteX1717" fmla="*/ 1331001 w 1881356"/>
              <a:gd name="connsiteY1717" fmla="*/ 297244 h 593246"/>
              <a:gd name="connsiteX1718" fmla="*/ 1339193 w 1881356"/>
              <a:gd name="connsiteY1718" fmla="*/ 295399 h 593246"/>
              <a:gd name="connsiteX1719" fmla="*/ 1339764 w 1881356"/>
              <a:gd name="connsiteY1719" fmla="*/ 295195 h 593246"/>
              <a:gd name="connsiteX1720" fmla="*/ 1382440 w 1881356"/>
              <a:gd name="connsiteY1720" fmla="*/ 292543 h 593246"/>
              <a:gd name="connsiteX1721" fmla="*/ 1382032 w 1881356"/>
              <a:gd name="connsiteY1721" fmla="*/ 292696 h 593246"/>
              <a:gd name="connsiteX1722" fmla="*/ 1380697 w 1881356"/>
              <a:gd name="connsiteY1722" fmla="*/ 292679 h 593246"/>
              <a:gd name="connsiteX1723" fmla="*/ 365392 w 1881356"/>
              <a:gd name="connsiteY1723" fmla="*/ 289219 h 593246"/>
              <a:gd name="connsiteX1724" fmla="*/ 365928 w 1881356"/>
              <a:gd name="connsiteY1724" fmla="*/ 291970 h 593246"/>
              <a:gd name="connsiteX1725" fmla="*/ 370977 w 1881356"/>
              <a:gd name="connsiteY1725" fmla="*/ 297304 h 593246"/>
              <a:gd name="connsiteX1726" fmla="*/ 374691 w 1881356"/>
              <a:gd name="connsiteY1726" fmla="*/ 299019 h 593246"/>
              <a:gd name="connsiteX1727" fmla="*/ 370024 w 1881356"/>
              <a:gd name="connsiteY1727" fmla="*/ 301686 h 593246"/>
              <a:gd name="connsiteX1728" fmla="*/ 361261 w 1881356"/>
              <a:gd name="connsiteY1728" fmla="*/ 301876 h 593246"/>
              <a:gd name="connsiteX1729" fmla="*/ 350117 w 1881356"/>
              <a:gd name="connsiteY1729" fmla="*/ 301781 h 593246"/>
              <a:gd name="connsiteX1730" fmla="*/ 348593 w 1881356"/>
              <a:gd name="connsiteY1730" fmla="*/ 300352 h 593246"/>
              <a:gd name="connsiteX1731" fmla="*/ 350117 w 1881356"/>
              <a:gd name="connsiteY1731" fmla="*/ 297399 h 593246"/>
              <a:gd name="connsiteX1732" fmla="*/ 362500 w 1881356"/>
              <a:gd name="connsiteY1732" fmla="*/ 289398 h 593246"/>
              <a:gd name="connsiteX1733" fmla="*/ 365392 w 1881356"/>
              <a:gd name="connsiteY1733" fmla="*/ 289219 h 593246"/>
              <a:gd name="connsiteX1734" fmla="*/ 637296 w 1881356"/>
              <a:gd name="connsiteY1734" fmla="*/ 289017 h 593246"/>
              <a:gd name="connsiteX1735" fmla="*/ 640344 w 1881356"/>
              <a:gd name="connsiteY1735" fmla="*/ 290446 h 593246"/>
              <a:gd name="connsiteX1736" fmla="*/ 638725 w 1881356"/>
              <a:gd name="connsiteY1736" fmla="*/ 292065 h 593246"/>
              <a:gd name="connsiteX1737" fmla="*/ 635772 w 1881356"/>
              <a:gd name="connsiteY1737" fmla="*/ 290446 h 593246"/>
              <a:gd name="connsiteX1738" fmla="*/ 637296 w 1881356"/>
              <a:gd name="connsiteY1738" fmla="*/ 289017 h 593246"/>
              <a:gd name="connsiteX1739" fmla="*/ 1431146 w 1881356"/>
              <a:gd name="connsiteY1739" fmla="*/ 288832 h 593246"/>
              <a:gd name="connsiteX1740" fmla="*/ 1408875 w 1881356"/>
              <a:gd name="connsiteY1740" fmla="*/ 290474 h 593246"/>
              <a:gd name="connsiteX1741" fmla="*/ 1382440 w 1881356"/>
              <a:gd name="connsiteY1741" fmla="*/ 292543 h 593246"/>
              <a:gd name="connsiteX1742" fmla="*/ 1383481 w 1881356"/>
              <a:gd name="connsiteY1742" fmla="*/ 292151 h 593246"/>
              <a:gd name="connsiteX1743" fmla="*/ 619769 w 1881356"/>
              <a:gd name="connsiteY1743" fmla="*/ 288160 h 593246"/>
              <a:gd name="connsiteX1744" fmla="*/ 621198 w 1881356"/>
              <a:gd name="connsiteY1744" fmla="*/ 291208 h 593246"/>
              <a:gd name="connsiteX1745" fmla="*/ 619769 w 1881356"/>
              <a:gd name="connsiteY1745" fmla="*/ 292732 h 593246"/>
              <a:gd name="connsiteX1746" fmla="*/ 618150 w 1881356"/>
              <a:gd name="connsiteY1746" fmla="*/ 289779 h 593246"/>
              <a:gd name="connsiteX1747" fmla="*/ 619769 w 1881356"/>
              <a:gd name="connsiteY1747" fmla="*/ 288160 h 593246"/>
              <a:gd name="connsiteX1748" fmla="*/ 427746 w 1881356"/>
              <a:gd name="connsiteY1748" fmla="*/ 288065 h 593246"/>
              <a:gd name="connsiteX1749" fmla="*/ 430032 w 1881356"/>
              <a:gd name="connsiteY1749" fmla="*/ 291589 h 593246"/>
              <a:gd name="connsiteX1750" fmla="*/ 430032 w 1881356"/>
              <a:gd name="connsiteY1750" fmla="*/ 293780 h 593246"/>
              <a:gd name="connsiteX1751" fmla="*/ 427746 w 1881356"/>
              <a:gd name="connsiteY1751" fmla="*/ 297209 h 593246"/>
              <a:gd name="connsiteX1752" fmla="*/ 425651 w 1881356"/>
              <a:gd name="connsiteY1752" fmla="*/ 291494 h 593246"/>
              <a:gd name="connsiteX1753" fmla="*/ 427746 w 1881356"/>
              <a:gd name="connsiteY1753" fmla="*/ 288065 h 593246"/>
              <a:gd name="connsiteX1754" fmla="*/ 401087 w 1881356"/>
              <a:gd name="connsiteY1754" fmla="*/ 287803 h 593246"/>
              <a:gd name="connsiteX1755" fmla="*/ 402600 w 1881356"/>
              <a:gd name="connsiteY1755" fmla="*/ 290637 h 593246"/>
              <a:gd name="connsiteX1756" fmla="*/ 397361 w 1881356"/>
              <a:gd name="connsiteY1756" fmla="*/ 297304 h 593246"/>
              <a:gd name="connsiteX1757" fmla="*/ 393456 w 1881356"/>
              <a:gd name="connsiteY1757" fmla="*/ 293399 h 593246"/>
              <a:gd name="connsiteX1758" fmla="*/ 398218 w 1881356"/>
              <a:gd name="connsiteY1758" fmla="*/ 288256 h 593246"/>
              <a:gd name="connsiteX1759" fmla="*/ 401087 w 1881356"/>
              <a:gd name="connsiteY1759" fmla="*/ 287803 h 593246"/>
              <a:gd name="connsiteX1760" fmla="*/ 420031 w 1881356"/>
              <a:gd name="connsiteY1760" fmla="*/ 285017 h 593246"/>
              <a:gd name="connsiteX1761" fmla="*/ 420126 w 1881356"/>
              <a:gd name="connsiteY1761" fmla="*/ 286541 h 593246"/>
              <a:gd name="connsiteX1762" fmla="*/ 412601 w 1881356"/>
              <a:gd name="connsiteY1762" fmla="*/ 286636 h 593246"/>
              <a:gd name="connsiteX1763" fmla="*/ 412506 w 1881356"/>
              <a:gd name="connsiteY1763" fmla="*/ 285112 h 593246"/>
              <a:gd name="connsiteX1764" fmla="*/ 420031 w 1881356"/>
              <a:gd name="connsiteY1764" fmla="*/ 285017 h 593246"/>
              <a:gd name="connsiteX1765" fmla="*/ 1496534 w 1881356"/>
              <a:gd name="connsiteY1765" fmla="*/ 284037 h 593246"/>
              <a:gd name="connsiteX1766" fmla="*/ 1496698 w 1881356"/>
              <a:gd name="connsiteY1766" fmla="*/ 284312 h 593246"/>
              <a:gd name="connsiteX1767" fmla="*/ 1436387 w 1881356"/>
              <a:gd name="connsiteY1767" fmla="*/ 288468 h 593246"/>
              <a:gd name="connsiteX1768" fmla="*/ 1431146 w 1881356"/>
              <a:gd name="connsiteY1768" fmla="*/ 288832 h 593246"/>
              <a:gd name="connsiteX1769" fmla="*/ 1475039 w 1881356"/>
              <a:gd name="connsiteY1769" fmla="*/ 285597 h 593246"/>
              <a:gd name="connsiteX1770" fmla="*/ 405266 w 1881356"/>
              <a:gd name="connsiteY1770" fmla="*/ 283969 h 593246"/>
              <a:gd name="connsiteX1771" fmla="*/ 406695 w 1881356"/>
              <a:gd name="connsiteY1771" fmla="*/ 285398 h 593246"/>
              <a:gd name="connsiteX1772" fmla="*/ 404600 w 1881356"/>
              <a:gd name="connsiteY1772" fmla="*/ 288065 h 593246"/>
              <a:gd name="connsiteX1773" fmla="*/ 402695 w 1881356"/>
              <a:gd name="connsiteY1773" fmla="*/ 288065 h 593246"/>
              <a:gd name="connsiteX1774" fmla="*/ 402695 w 1881356"/>
              <a:gd name="connsiteY1774" fmla="*/ 286160 h 593246"/>
              <a:gd name="connsiteX1775" fmla="*/ 405266 w 1881356"/>
              <a:gd name="connsiteY1775" fmla="*/ 283969 h 593246"/>
              <a:gd name="connsiteX1776" fmla="*/ 436890 w 1881356"/>
              <a:gd name="connsiteY1776" fmla="*/ 283588 h 593246"/>
              <a:gd name="connsiteX1777" fmla="*/ 438318 w 1881356"/>
              <a:gd name="connsiteY1777" fmla="*/ 286636 h 593246"/>
              <a:gd name="connsiteX1778" fmla="*/ 436890 w 1881356"/>
              <a:gd name="connsiteY1778" fmla="*/ 288160 h 593246"/>
              <a:gd name="connsiteX1779" fmla="*/ 435461 w 1881356"/>
              <a:gd name="connsiteY1779" fmla="*/ 285112 h 593246"/>
              <a:gd name="connsiteX1780" fmla="*/ 436890 w 1881356"/>
              <a:gd name="connsiteY1780" fmla="*/ 283588 h 593246"/>
              <a:gd name="connsiteX1781" fmla="*/ 1511221 w 1881356"/>
              <a:gd name="connsiteY1781" fmla="*/ 283311 h 593246"/>
              <a:gd name="connsiteX1782" fmla="*/ 1503690 w 1881356"/>
              <a:gd name="connsiteY1782" fmla="*/ 291113 h 593246"/>
              <a:gd name="connsiteX1783" fmla="*/ 1502166 w 1881356"/>
              <a:gd name="connsiteY1783" fmla="*/ 292447 h 593246"/>
              <a:gd name="connsiteX1784" fmla="*/ 1500642 w 1881356"/>
              <a:gd name="connsiteY1784" fmla="*/ 290923 h 593246"/>
              <a:gd name="connsiteX1785" fmla="*/ 1496698 w 1881356"/>
              <a:gd name="connsiteY1785" fmla="*/ 284312 h 593246"/>
              <a:gd name="connsiteX1786" fmla="*/ 718864 w 1881356"/>
              <a:gd name="connsiteY1786" fmla="*/ 282350 h 593246"/>
              <a:gd name="connsiteX1787" fmla="*/ 719687 w 1881356"/>
              <a:gd name="connsiteY1787" fmla="*/ 282350 h 593246"/>
              <a:gd name="connsiteX1788" fmla="*/ 722164 w 1881356"/>
              <a:gd name="connsiteY1788" fmla="*/ 285684 h 593246"/>
              <a:gd name="connsiteX1789" fmla="*/ 1545108 w 1881356"/>
              <a:gd name="connsiteY1789" fmla="*/ 280511 h 593246"/>
              <a:gd name="connsiteX1790" fmla="*/ 1545877 w 1881356"/>
              <a:gd name="connsiteY1790" fmla="*/ 280939 h 593246"/>
              <a:gd name="connsiteX1791" fmla="*/ 1531865 w 1881356"/>
              <a:gd name="connsiteY1791" fmla="*/ 281888 h 593246"/>
              <a:gd name="connsiteX1792" fmla="*/ 1511221 w 1881356"/>
              <a:gd name="connsiteY1792" fmla="*/ 283311 h 593246"/>
              <a:gd name="connsiteX1793" fmla="*/ 1511574 w 1881356"/>
              <a:gd name="connsiteY1793" fmla="*/ 282945 h 593246"/>
              <a:gd name="connsiteX1794" fmla="*/ 1557711 w 1881356"/>
              <a:gd name="connsiteY1794" fmla="*/ 280136 h 593246"/>
              <a:gd name="connsiteX1795" fmla="*/ 1555982 w 1881356"/>
              <a:gd name="connsiteY1795" fmla="*/ 280731 h 593246"/>
              <a:gd name="connsiteX1796" fmla="*/ 1549958 w 1881356"/>
              <a:gd name="connsiteY1796" fmla="*/ 283207 h 593246"/>
              <a:gd name="connsiteX1797" fmla="*/ 1545877 w 1881356"/>
              <a:gd name="connsiteY1797" fmla="*/ 280939 h 593246"/>
              <a:gd name="connsiteX1798" fmla="*/ 774646 w 1881356"/>
              <a:gd name="connsiteY1798" fmla="*/ 279778 h 593246"/>
              <a:gd name="connsiteX1799" fmla="*/ 769884 w 1881356"/>
              <a:gd name="connsiteY1799" fmla="*/ 284350 h 593246"/>
              <a:gd name="connsiteX1800" fmla="*/ 768455 w 1881356"/>
              <a:gd name="connsiteY1800" fmla="*/ 285874 h 593246"/>
              <a:gd name="connsiteX1801" fmla="*/ 771884 w 1881356"/>
              <a:gd name="connsiteY1801" fmla="*/ 288160 h 593246"/>
              <a:gd name="connsiteX1802" fmla="*/ 777409 w 1881356"/>
              <a:gd name="connsiteY1802" fmla="*/ 281493 h 593246"/>
              <a:gd name="connsiteX1803" fmla="*/ 774646 w 1881356"/>
              <a:gd name="connsiteY1803" fmla="*/ 279778 h 593246"/>
              <a:gd name="connsiteX1804" fmla="*/ 1588556 w 1881356"/>
              <a:gd name="connsiteY1804" fmla="*/ 277353 h 593246"/>
              <a:gd name="connsiteX1805" fmla="*/ 1588594 w 1881356"/>
              <a:gd name="connsiteY1805" fmla="*/ 277373 h 593246"/>
              <a:gd name="connsiteX1806" fmla="*/ 1590644 w 1881356"/>
              <a:gd name="connsiteY1806" fmla="*/ 277904 h 593246"/>
              <a:gd name="connsiteX1807" fmla="*/ 1557711 w 1881356"/>
              <a:gd name="connsiteY1807" fmla="*/ 280136 h 593246"/>
              <a:gd name="connsiteX1808" fmla="*/ 1559702 w 1881356"/>
              <a:gd name="connsiteY1808" fmla="*/ 279452 h 593246"/>
              <a:gd name="connsiteX1809" fmla="*/ 1568129 w 1881356"/>
              <a:gd name="connsiteY1809" fmla="*/ 278840 h 593246"/>
              <a:gd name="connsiteX1810" fmla="*/ 1631211 w 1881356"/>
              <a:gd name="connsiteY1810" fmla="*/ 275212 h 593246"/>
              <a:gd name="connsiteX1811" fmla="*/ 1627229 w 1881356"/>
              <a:gd name="connsiteY1811" fmla="*/ 277588 h 593246"/>
              <a:gd name="connsiteX1812" fmla="*/ 1606941 w 1881356"/>
              <a:gd name="connsiteY1812" fmla="*/ 282826 h 593246"/>
              <a:gd name="connsiteX1813" fmla="*/ 1594939 w 1881356"/>
              <a:gd name="connsiteY1813" fmla="*/ 279016 h 593246"/>
              <a:gd name="connsiteX1814" fmla="*/ 1590644 w 1881356"/>
              <a:gd name="connsiteY1814" fmla="*/ 277904 h 593246"/>
              <a:gd name="connsiteX1815" fmla="*/ 1600400 w 1881356"/>
              <a:gd name="connsiteY1815" fmla="*/ 277243 h 593246"/>
              <a:gd name="connsiteX1816" fmla="*/ 364214 w 1881356"/>
              <a:gd name="connsiteY1816" fmla="*/ 274540 h 593246"/>
              <a:gd name="connsiteX1817" fmla="*/ 370595 w 1881356"/>
              <a:gd name="connsiteY1817" fmla="*/ 274540 h 593246"/>
              <a:gd name="connsiteX1818" fmla="*/ 370595 w 1881356"/>
              <a:gd name="connsiteY1818" fmla="*/ 276445 h 593246"/>
              <a:gd name="connsiteX1819" fmla="*/ 363356 w 1881356"/>
              <a:gd name="connsiteY1819" fmla="*/ 278540 h 593246"/>
              <a:gd name="connsiteX1820" fmla="*/ 361928 w 1881356"/>
              <a:gd name="connsiteY1820" fmla="*/ 277111 h 593246"/>
              <a:gd name="connsiteX1821" fmla="*/ 364214 w 1881356"/>
              <a:gd name="connsiteY1821" fmla="*/ 274540 h 593246"/>
              <a:gd name="connsiteX1822" fmla="*/ 295158 w 1881356"/>
              <a:gd name="connsiteY1822" fmla="*/ 274444 h 593246"/>
              <a:gd name="connsiteX1823" fmla="*/ 296777 w 1881356"/>
              <a:gd name="connsiteY1823" fmla="*/ 276063 h 593246"/>
              <a:gd name="connsiteX1824" fmla="*/ 295158 w 1881356"/>
              <a:gd name="connsiteY1824" fmla="*/ 279016 h 593246"/>
              <a:gd name="connsiteX1825" fmla="*/ 293729 w 1881356"/>
              <a:gd name="connsiteY1825" fmla="*/ 277492 h 593246"/>
              <a:gd name="connsiteX1826" fmla="*/ 295158 w 1881356"/>
              <a:gd name="connsiteY1826" fmla="*/ 274444 h 593246"/>
              <a:gd name="connsiteX1827" fmla="*/ 1668837 w 1881356"/>
              <a:gd name="connsiteY1827" fmla="*/ 271511 h 593246"/>
              <a:gd name="connsiteX1828" fmla="*/ 1670072 w 1881356"/>
              <a:gd name="connsiteY1828" fmla="*/ 272806 h 593246"/>
              <a:gd name="connsiteX1829" fmla="*/ 1646482 w 1881356"/>
              <a:gd name="connsiteY1829" fmla="*/ 274206 h 593246"/>
              <a:gd name="connsiteX1830" fmla="*/ 1631211 w 1881356"/>
              <a:gd name="connsiteY1830" fmla="*/ 275212 h 593246"/>
              <a:gd name="connsiteX1831" fmla="*/ 1632658 w 1881356"/>
              <a:gd name="connsiteY1831" fmla="*/ 274349 h 593246"/>
              <a:gd name="connsiteX1832" fmla="*/ 1643588 w 1881356"/>
              <a:gd name="connsiteY1832" fmla="*/ 274361 h 593246"/>
              <a:gd name="connsiteX1833" fmla="*/ 1646257 w 1881356"/>
              <a:gd name="connsiteY1833" fmla="*/ 273154 h 593246"/>
              <a:gd name="connsiteX1834" fmla="*/ 231531 w 1881356"/>
              <a:gd name="connsiteY1834" fmla="*/ 270253 h 593246"/>
              <a:gd name="connsiteX1835" fmla="*/ 232959 w 1881356"/>
              <a:gd name="connsiteY1835" fmla="*/ 271682 h 593246"/>
              <a:gd name="connsiteX1836" fmla="*/ 230864 w 1881356"/>
              <a:gd name="connsiteY1836" fmla="*/ 274349 h 593246"/>
              <a:gd name="connsiteX1837" fmla="*/ 228959 w 1881356"/>
              <a:gd name="connsiteY1837" fmla="*/ 274349 h 593246"/>
              <a:gd name="connsiteX1838" fmla="*/ 228959 w 1881356"/>
              <a:gd name="connsiteY1838" fmla="*/ 272444 h 593246"/>
              <a:gd name="connsiteX1839" fmla="*/ 231531 w 1881356"/>
              <a:gd name="connsiteY1839" fmla="*/ 270253 h 593246"/>
              <a:gd name="connsiteX1840" fmla="*/ 203717 w 1881356"/>
              <a:gd name="connsiteY1840" fmla="*/ 270158 h 593246"/>
              <a:gd name="connsiteX1841" fmla="*/ 209622 w 1881356"/>
              <a:gd name="connsiteY1841" fmla="*/ 271205 h 593246"/>
              <a:gd name="connsiteX1842" fmla="*/ 208289 w 1881356"/>
              <a:gd name="connsiteY1842" fmla="*/ 274253 h 593246"/>
              <a:gd name="connsiteX1843" fmla="*/ 205241 w 1881356"/>
              <a:gd name="connsiteY1843" fmla="*/ 277397 h 593246"/>
              <a:gd name="connsiteX1844" fmla="*/ 203717 w 1881356"/>
              <a:gd name="connsiteY1844" fmla="*/ 278921 h 593246"/>
              <a:gd name="connsiteX1845" fmla="*/ 201050 w 1881356"/>
              <a:gd name="connsiteY1845" fmla="*/ 275015 h 593246"/>
              <a:gd name="connsiteX1846" fmla="*/ 203717 w 1881356"/>
              <a:gd name="connsiteY1846" fmla="*/ 270158 h 593246"/>
              <a:gd name="connsiteX1847" fmla="*/ 222006 w 1881356"/>
              <a:gd name="connsiteY1847" fmla="*/ 270063 h 593246"/>
              <a:gd name="connsiteX1848" fmla="*/ 226769 w 1881356"/>
              <a:gd name="connsiteY1848" fmla="*/ 274159 h 593246"/>
              <a:gd name="connsiteX1849" fmla="*/ 228769 w 1881356"/>
              <a:gd name="connsiteY1849" fmla="*/ 276540 h 593246"/>
              <a:gd name="connsiteX1850" fmla="*/ 225530 w 1881356"/>
              <a:gd name="connsiteY1850" fmla="*/ 278921 h 593246"/>
              <a:gd name="connsiteX1851" fmla="*/ 221244 w 1881356"/>
              <a:gd name="connsiteY1851" fmla="*/ 279016 h 593246"/>
              <a:gd name="connsiteX1852" fmla="*/ 215148 w 1881356"/>
              <a:gd name="connsiteY1852" fmla="*/ 275111 h 593246"/>
              <a:gd name="connsiteX1853" fmla="*/ 216196 w 1881356"/>
              <a:gd name="connsiteY1853" fmla="*/ 271301 h 593246"/>
              <a:gd name="connsiteX1854" fmla="*/ 222006 w 1881356"/>
              <a:gd name="connsiteY1854" fmla="*/ 270063 h 593246"/>
              <a:gd name="connsiteX1855" fmla="*/ 180667 w 1881356"/>
              <a:gd name="connsiteY1855" fmla="*/ 270063 h 593246"/>
              <a:gd name="connsiteX1856" fmla="*/ 183049 w 1881356"/>
              <a:gd name="connsiteY1856" fmla="*/ 273111 h 593246"/>
              <a:gd name="connsiteX1857" fmla="*/ 183144 w 1881356"/>
              <a:gd name="connsiteY1857" fmla="*/ 275111 h 593246"/>
              <a:gd name="connsiteX1858" fmla="*/ 181239 w 1881356"/>
              <a:gd name="connsiteY1858" fmla="*/ 278636 h 593246"/>
              <a:gd name="connsiteX1859" fmla="*/ 178762 w 1881356"/>
              <a:gd name="connsiteY1859" fmla="*/ 274159 h 593246"/>
              <a:gd name="connsiteX1860" fmla="*/ 180667 w 1881356"/>
              <a:gd name="connsiteY1860" fmla="*/ 270063 h 593246"/>
              <a:gd name="connsiteX1861" fmla="*/ 1561602 w 1881356"/>
              <a:gd name="connsiteY1861" fmla="*/ 269872 h 593246"/>
              <a:gd name="connsiteX1862" fmla="*/ 1559983 w 1881356"/>
              <a:gd name="connsiteY1862" fmla="*/ 272825 h 593246"/>
              <a:gd name="connsiteX1863" fmla="*/ 1561602 w 1881356"/>
              <a:gd name="connsiteY1863" fmla="*/ 274444 h 593246"/>
              <a:gd name="connsiteX1864" fmla="*/ 1563031 w 1881356"/>
              <a:gd name="connsiteY1864" fmla="*/ 271396 h 593246"/>
              <a:gd name="connsiteX1865" fmla="*/ 1561602 w 1881356"/>
              <a:gd name="connsiteY1865" fmla="*/ 269872 h 593246"/>
              <a:gd name="connsiteX1866" fmla="*/ 190002 w 1881356"/>
              <a:gd name="connsiteY1866" fmla="*/ 269872 h 593246"/>
              <a:gd name="connsiteX1867" fmla="*/ 191621 w 1881356"/>
              <a:gd name="connsiteY1867" fmla="*/ 271491 h 593246"/>
              <a:gd name="connsiteX1868" fmla="*/ 190002 w 1881356"/>
              <a:gd name="connsiteY1868" fmla="*/ 274444 h 593246"/>
              <a:gd name="connsiteX1869" fmla="*/ 188573 w 1881356"/>
              <a:gd name="connsiteY1869" fmla="*/ 272920 h 593246"/>
              <a:gd name="connsiteX1870" fmla="*/ 190002 w 1881356"/>
              <a:gd name="connsiteY1870" fmla="*/ 269872 h 593246"/>
              <a:gd name="connsiteX1871" fmla="*/ 68653 w 1881356"/>
              <a:gd name="connsiteY1871" fmla="*/ 269777 h 593246"/>
              <a:gd name="connsiteX1872" fmla="*/ 84655 w 1881356"/>
              <a:gd name="connsiteY1872" fmla="*/ 269872 h 593246"/>
              <a:gd name="connsiteX1873" fmla="*/ 98371 w 1881356"/>
              <a:gd name="connsiteY1873" fmla="*/ 269967 h 593246"/>
              <a:gd name="connsiteX1874" fmla="*/ 99990 w 1881356"/>
              <a:gd name="connsiteY1874" fmla="*/ 272920 h 593246"/>
              <a:gd name="connsiteX1875" fmla="*/ 98371 w 1881356"/>
              <a:gd name="connsiteY1875" fmla="*/ 274349 h 593246"/>
              <a:gd name="connsiteX1876" fmla="*/ 86084 w 1881356"/>
              <a:gd name="connsiteY1876" fmla="*/ 277778 h 593246"/>
              <a:gd name="connsiteX1877" fmla="*/ 82750 w 1881356"/>
              <a:gd name="connsiteY1877" fmla="*/ 277111 h 593246"/>
              <a:gd name="connsiteX1878" fmla="*/ 73320 w 1881356"/>
              <a:gd name="connsiteY1878" fmla="*/ 283493 h 593246"/>
              <a:gd name="connsiteX1879" fmla="*/ 71796 w 1881356"/>
              <a:gd name="connsiteY1879" fmla="*/ 287398 h 593246"/>
              <a:gd name="connsiteX1880" fmla="*/ 68558 w 1881356"/>
              <a:gd name="connsiteY1880" fmla="*/ 285493 h 593246"/>
              <a:gd name="connsiteX1881" fmla="*/ 64367 w 1881356"/>
              <a:gd name="connsiteY1881" fmla="*/ 273587 h 593246"/>
              <a:gd name="connsiteX1882" fmla="*/ 66462 w 1881356"/>
              <a:gd name="connsiteY1882" fmla="*/ 269967 h 593246"/>
              <a:gd name="connsiteX1883" fmla="*/ 68653 w 1881356"/>
              <a:gd name="connsiteY1883" fmla="*/ 269777 h 593246"/>
              <a:gd name="connsiteX1884" fmla="*/ 741785 w 1881356"/>
              <a:gd name="connsiteY1884" fmla="*/ 266443 h 593246"/>
              <a:gd name="connsiteX1885" fmla="*/ 740547 w 1881356"/>
              <a:gd name="connsiteY1885" fmla="*/ 268058 h 593246"/>
              <a:gd name="connsiteX1886" fmla="*/ 740547 w 1881356"/>
              <a:gd name="connsiteY1886" fmla="*/ 266882 h 593246"/>
              <a:gd name="connsiteX1887" fmla="*/ 853609 w 1881356"/>
              <a:gd name="connsiteY1887" fmla="*/ 265967 h 593246"/>
              <a:gd name="connsiteX1888" fmla="*/ 850656 w 1881356"/>
              <a:gd name="connsiteY1888" fmla="*/ 267586 h 593246"/>
              <a:gd name="connsiteX1889" fmla="*/ 852180 w 1881356"/>
              <a:gd name="connsiteY1889" fmla="*/ 269015 h 593246"/>
              <a:gd name="connsiteX1890" fmla="*/ 855228 w 1881356"/>
              <a:gd name="connsiteY1890" fmla="*/ 267586 h 593246"/>
              <a:gd name="connsiteX1891" fmla="*/ 853609 w 1881356"/>
              <a:gd name="connsiteY1891" fmla="*/ 265967 h 593246"/>
              <a:gd name="connsiteX1892" fmla="*/ 660251 w 1881356"/>
              <a:gd name="connsiteY1892" fmla="*/ 265967 h 593246"/>
              <a:gd name="connsiteX1893" fmla="*/ 663204 w 1881356"/>
              <a:gd name="connsiteY1893" fmla="*/ 267586 h 593246"/>
              <a:gd name="connsiteX1894" fmla="*/ 661680 w 1881356"/>
              <a:gd name="connsiteY1894" fmla="*/ 269015 h 593246"/>
              <a:gd name="connsiteX1895" fmla="*/ 658632 w 1881356"/>
              <a:gd name="connsiteY1895" fmla="*/ 267586 h 593246"/>
              <a:gd name="connsiteX1896" fmla="*/ 660251 w 1881356"/>
              <a:gd name="connsiteY1896" fmla="*/ 265967 h 593246"/>
              <a:gd name="connsiteX1897" fmla="*/ 523091 w 1881356"/>
              <a:gd name="connsiteY1897" fmla="*/ 265967 h 593246"/>
              <a:gd name="connsiteX1898" fmla="*/ 521472 w 1881356"/>
              <a:gd name="connsiteY1898" fmla="*/ 267586 h 593246"/>
              <a:gd name="connsiteX1899" fmla="*/ 524520 w 1881356"/>
              <a:gd name="connsiteY1899" fmla="*/ 269015 h 593246"/>
              <a:gd name="connsiteX1900" fmla="*/ 526044 w 1881356"/>
              <a:gd name="connsiteY1900" fmla="*/ 267586 h 593246"/>
              <a:gd name="connsiteX1901" fmla="*/ 523091 w 1881356"/>
              <a:gd name="connsiteY1901" fmla="*/ 265967 h 593246"/>
              <a:gd name="connsiteX1902" fmla="*/ 1661614 w 1881356"/>
              <a:gd name="connsiteY1902" fmla="*/ 265872 h 593246"/>
              <a:gd name="connsiteX1903" fmla="*/ 1660186 w 1881356"/>
              <a:gd name="connsiteY1903" fmla="*/ 269872 h 593246"/>
              <a:gd name="connsiteX1904" fmla="*/ 1655137 w 1881356"/>
              <a:gd name="connsiteY1904" fmla="*/ 271491 h 593246"/>
              <a:gd name="connsiteX1905" fmla="*/ 1653518 w 1881356"/>
              <a:gd name="connsiteY1905" fmla="*/ 269872 h 593246"/>
              <a:gd name="connsiteX1906" fmla="*/ 1646257 w 1881356"/>
              <a:gd name="connsiteY1906" fmla="*/ 273154 h 593246"/>
              <a:gd name="connsiteX1907" fmla="*/ 1588556 w 1881356"/>
              <a:gd name="connsiteY1907" fmla="*/ 277353 h 593246"/>
              <a:gd name="connsiteX1908" fmla="*/ 1583033 w 1881356"/>
              <a:gd name="connsiteY1908" fmla="*/ 274444 h 593246"/>
              <a:gd name="connsiteX1909" fmla="*/ 1573984 w 1881356"/>
              <a:gd name="connsiteY1909" fmla="*/ 274540 h 593246"/>
              <a:gd name="connsiteX1910" fmla="*/ 1559702 w 1881356"/>
              <a:gd name="connsiteY1910" fmla="*/ 279452 h 593246"/>
              <a:gd name="connsiteX1911" fmla="*/ 1545108 w 1881356"/>
              <a:gd name="connsiteY1911" fmla="*/ 280511 h 593246"/>
              <a:gd name="connsiteX1912" fmla="*/ 1544647 w 1881356"/>
              <a:gd name="connsiteY1912" fmla="*/ 280255 h 593246"/>
              <a:gd name="connsiteX1913" fmla="*/ 1530169 w 1881356"/>
              <a:gd name="connsiteY1913" fmla="*/ 277969 h 593246"/>
              <a:gd name="connsiteX1914" fmla="*/ 1521597 w 1881356"/>
              <a:gd name="connsiteY1914" fmla="*/ 278731 h 593246"/>
              <a:gd name="connsiteX1915" fmla="*/ 1518168 w 1881356"/>
              <a:gd name="connsiteY1915" fmla="*/ 273968 h 593246"/>
              <a:gd name="connsiteX1916" fmla="*/ 1516453 w 1881356"/>
              <a:gd name="connsiteY1916" fmla="*/ 270158 h 593246"/>
              <a:gd name="connsiteX1917" fmla="*/ 1513786 w 1881356"/>
              <a:gd name="connsiteY1917" fmla="*/ 275016 h 593246"/>
              <a:gd name="connsiteX1918" fmla="*/ 1511596 w 1881356"/>
              <a:gd name="connsiteY1918" fmla="*/ 282922 h 593246"/>
              <a:gd name="connsiteX1919" fmla="*/ 1511574 w 1881356"/>
              <a:gd name="connsiteY1919" fmla="*/ 282945 h 593246"/>
              <a:gd name="connsiteX1920" fmla="*/ 1496534 w 1881356"/>
              <a:gd name="connsiteY1920" fmla="*/ 284037 h 593246"/>
              <a:gd name="connsiteX1921" fmla="*/ 1496046 w 1881356"/>
              <a:gd name="connsiteY1921" fmla="*/ 283219 h 593246"/>
              <a:gd name="connsiteX1922" fmla="*/ 1487878 w 1881356"/>
              <a:gd name="connsiteY1922" fmla="*/ 279588 h 593246"/>
              <a:gd name="connsiteX1923" fmla="*/ 1479877 w 1881356"/>
              <a:gd name="connsiteY1923" fmla="*/ 279302 h 593246"/>
              <a:gd name="connsiteX1924" fmla="*/ 1468733 w 1881356"/>
              <a:gd name="connsiteY1924" fmla="*/ 272920 h 593246"/>
              <a:gd name="connsiteX1925" fmla="*/ 1463780 w 1881356"/>
              <a:gd name="connsiteY1925" fmla="*/ 271491 h 593246"/>
              <a:gd name="connsiteX1926" fmla="*/ 1453208 w 1881356"/>
              <a:gd name="connsiteY1926" fmla="*/ 279112 h 593246"/>
              <a:gd name="connsiteX1927" fmla="*/ 1443111 w 1881356"/>
              <a:gd name="connsiteY1927" fmla="*/ 279302 h 593246"/>
              <a:gd name="connsiteX1928" fmla="*/ 1438253 w 1881356"/>
              <a:gd name="connsiteY1928" fmla="*/ 283398 h 593246"/>
              <a:gd name="connsiteX1929" fmla="*/ 1428252 w 1881356"/>
              <a:gd name="connsiteY1929" fmla="*/ 283969 h 593246"/>
              <a:gd name="connsiteX1930" fmla="*/ 1414155 w 1881356"/>
              <a:gd name="connsiteY1930" fmla="*/ 278731 h 593246"/>
              <a:gd name="connsiteX1931" fmla="*/ 1408440 w 1881356"/>
              <a:gd name="connsiteY1931" fmla="*/ 283493 h 593246"/>
              <a:gd name="connsiteX1932" fmla="*/ 1404725 w 1881356"/>
              <a:gd name="connsiteY1932" fmla="*/ 287970 h 593246"/>
              <a:gd name="connsiteX1933" fmla="*/ 1393581 w 1881356"/>
              <a:gd name="connsiteY1933" fmla="*/ 288351 h 593246"/>
              <a:gd name="connsiteX1934" fmla="*/ 1383481 w 1881356"/>
              <a:gd name="connsiteY1934" fmla="*/ 292151 h 593246"/>
              <a:gd name="connsiteX1935" fmla="*/ 1376649 w 1881356"/>
              <a:gd name="connsiteY1935" fmla="*/ 292627 h 593246"/>
              <a:gd name="connsiteX1936" fmla="*/ 1370054 w 1881356"/>
              <a:gd name="connsiteY1936" fmla="*/ 292542 h 593246"/>
              <a:gd name="connsiteX1937" fmla="*/ 1347194 w 1881356"/>
              <a:gd name="connsiteY1937" fmla="*/ 292542 h 593246"/>
              <a:gd name="connsiteX1938" fmla="*/ 1339764 w 1881356"/>
              <a:gd name="connsiteY1938" fmla="*/ 295195 h 593246"/>
              <a:gd name="connsiteX1939" fmla="*/ 1309475 w 1881356"/>
              <a:gd name="connsiteY1939" fmla="*/ 297304 h 593246"/>
              <a:gd name="connsiteX1940" fmla="*/ 1290806 w 1881356"/>
              <a:gd name="connsiteY1940" fmla="*/ 301876 h 593246"/>
              <a:gd name="connsiteX1941" fmla="*/ 1274423 w 1881356"/>
              <a:gd name="connsiteY1941" fmla="*/ 306448 h 593246"/>
              <a:gd name="connsiteX1942" fmla="*/ 1260802 w 1881356"/>
              <a:gd name="connsiteY1942" fmla="*/ 306829 h 593246"/>
              <a:gd name="connsiteX1943" fmla="*/ 1248896 w 1881356"/>
              <a:gd name="connsiteY1943" fmla="*/ 311211 h 593246"/>
              <a:gd name="connsiteX1944" fmla="*/ 1239466 w 1881356"/>
              <a:gd name="connsiteY1944" fmla="*/ 319212 h 593246"/>
              <a:gd name="connsiteX1945" fmla="*/ 1240324 w 1881356"/>
              <a:gd name="connsiteY1945" fmla="*/ 323307 h 593246"/>
              <a:gd name="connsiteX1946" fmla="*/ 1243562 w 1881356"/>
              <a:gd name="connsiteY1946" fmla="*/ 322927 h 593246"/>
              <a:gd name="connsiteX1947" fmla="*/ 1245181 w 1881356"/>
              <a:gd name="connsiteY1947" fmla="*/ 321307 h 593246"/>
              <a:gd name="connsiteX1948" fmla="*/ 1256230 w 1881356"/>
              <a:gd name="connsiteY1948" fmla="*/ 316735 h 593246"/>
              <a:gd name="connsiteX1949" fmla="*/ 1262612 w 1881356"/>
              <a:gd name="connsiteY1949" fmla="*/ 322831 h 593246"/>
              <a:gd name="connsiteX1950" fmla="*/ 1267470 w 1881356"/>
              <a:gd name="connsiteY1950" fmla="*/ 321783 h 593246"/>
              <a:gd name="connsiteX1951" fmla="*/ 1275090 w 1881356"/>
              <a:gd name="connsiteY1951" fmla="*/ 318355 h 593246"/>
              <a:gd name="connsiteX1952" fmla="*/ 1285377 w 1881356"/>
              <a:gd name="connsiteY1952" fmla="*/ 315307 h 593246"/>
              <a:gd name="connsiteX1953" fmla="*/ 1292711 w 1881356"/>
              <a:gd name="connsiteY1953" fmla="*/ 311020 h 593246"/>
              <a:gd name="connsiteX1954" fmla="*/ 1296902 w 1881356"/>
              <a:gd name="connsiteY1954" fmla="*/ 311497 h 593246"/>
              <a:gd name="connsiteX1955" fmla="*/ 1306808 w 1881356"/>
              <a:gd name="connsiteY1955" fmla="*/ 315497 h 593246"/>
              <a:gd name="connsiteX1956" fmla="*/ 1323382 w 1881356"/>
              <a:gd name="connsiteY1956" fmla="*/ 311401 h 593246"/>
              <a:gd name="connsiteX1957" fmla="*/ 1343670 w 1881356"/>
              <a:gd name="connsiteY1957" fmla="*/ 310544 h 593246"/>
              <a:gd name="connsiteX1958" fmla="*/ 1364720 w 1881356"/>
              <a:gd name="connsiteY1958" fmla="*/ 306163 h 593246"/>
              <a:gd name="connsiteX1959" fmla="*/ 1378912 w 1881356"/>
              <a:gd name="connsiteY1959" fmla="*/ 301781 h 593246"/>
              <a:gd name="connsiteX1960" fmla="*/ 1383199 w 1881356"/>
              <a:gd name="connsiteY1960" fmla="*/ 301781 h 593246"/>
              <a:gd name="connsiteX1961" fmla="*/ 1401868 w 1881356"/>
              <a:gd name="connsiteY1961" fmla="*/ 305972 h 593246"/>
              <a:gd name="connsiteX1962" fmla="*/ 1420632 w 1881356"/>
              <a:gd name="connsiteY1962" fmla="*/ 301686 h 593246"/>
              <a:gd name="connsiteX1963" fmla="*/ 1427014 w 1881356"/>
              <a:gd name="connsiteY1963" fmla="*/ 308353 h 593246"/>
              <a:gd name="connsiteX1964" fmla="*/ 1432348 w 1881356"/>
              <a:gd name="connsiteY1964" fmla="*/ 310544 h 593246"/>
              <a:gd name="connsiteX1965" fmla="*/ 1440920 w 1881356"/>
              <a:gd name="connsiteY1965" fmla="*/ 303496 h 593246"/>
              <a:gd name="connsiteX1966" fmla="*/ 1449588 w 1881356"/>
              <a:gd name="connsiteY1966" fmla="*/ 307210 h 593246"/>
              <a:gd name="connsiteX1967" fmla="*/ 1450350 w 1881356"/>
              <a:gd name="connsiteY1967" fmla="*/ 309211 h 593246"/>
              <a:gd name="connsiteX1968" fmla="*/ 1453493 w 1881356"/>
              <a:gd name="connsiteY1968" fmla="*/ 309115 h 593246"/>
              <a:gd name="connsiteX1969" fmla="*/ 1458351 w 1881356"/>
              <a:gd name="connsiteY1969" fmla="*/ 299590 h 593246"/>
              <a:gd name="connsiteX1970" fmla="*/ 1466923 w 1881356"/>
              <a:gd name="connsiteY1970" fmla="*/ 301590 h 593246"/>
              <a:gd name="connsiteX1971" fmla="*/ 1472734 w 1881356"/>
              <a:gd name="connsiteY1971" fmla="*/ 299209 h 593246"/>
              <a:gd name="connsiteX1972" fmla="*/ 1486640 w 1881356"/>
              <a:gd name="connsiteY1972" fmla="*/ 300066 h 593246"/>
              <a:gd name="connsiteX1973" fmla="*/ 1496260 w 1881356"/>
              <a:gd name="connsiteY1973" fmla="*/ 298828 h 593246"/>
              <a:gd name="connsiteX1974" fmla="*/ 1503880 w 1881356"/>
              <a:gd name="connsiteY1974" fmla="*/ 299019 h 593246"/>
              <a:gd name="connsiteX1975" fmla="*/ 1515215 w 1881356"/>
              <a:gd name="connsiteY1975" fmla="*/ 298542 h 593246"/>
              <a:gd name="connsiteX1976" fmla="*/ 1547314 w 1881356"/>
              <a:gd name="connsiteY1976" fmla="*/ 300924 h 593246"/>
              <a:gd name="connsiteX1977" fmla="*/ 1567412 w 1881356"/>
              <a:gd name="connsiteY1977" fmla="*/ 295971 h 593246"/>
              <a:gd name="connsiteX1978" fmla="*/ 1575127 w 1881356"/>
              <a:gd name="connsiteY1978" fmla="*/ 292447 h 593246"/>
              <a:gd name="connsiteX1979" fmla="*/ 1598559 w 1881356"/>
              <a:gd name="connsiteY1979" fmla="*/ 288160 h 593246"/>
              <a:gd name="connsiteX1980" fmla="*/ 1604369 w 1881356"/>
              <a:gd name="connsiteY1980" fmla="*/ 289875 h 593246"/>
              <a:gd name="connsiteX1981" fmla="*/ 1612179 w 1881356"/>
              <a:gd name="connsiteY1981" fmla="*/ 292065 h 593246"/>
              <a:gd name="connsiteX1982" fmla="*/ 1629706 w 1881356"/>
              <a:gd name="connsiteY1982" fmla="*/ 291780 h 593246"/>
              <a:gd name="connsiteX1983" fmla="*/ 1641136 w 1881356"/>
              <a:gd name="connsiteY1983" fmla="*/ 285207 h 593246"/>
              <a:gd name="connsiteX1984" fmla="*/ 1639612 w 1881356"/>
              <a:gd name="connsiteY1984" fmla="*/ 283683 h 593246"/>
              <a:gd name="connsiteX1985" fmla="*/ 1635135 w 1881356"/>
              <a:gd name="connsiteY1985" fmla="*/ 283303 h 593246"/>
              <a:gd name="connsiteX1986" fmla="*/ 1633516 w 1881356"/>
              <a:gd name="connsiteY1986" fmla="*/ 280350 h 593246"/>
              <a:gd name="connsiteX1987" fmla="*/ 1635135 w 1881356"/>
              <a:gd name="connsiteY1987" fmla="*/ 278921 h 593246"/>
              <a:gd name="connsiteX1988" fmla="*/ 1646375 w 1881356"/>
              <a:gd name="connsiteY1988" fmla="*/ 284922 h 593246"/>
              <a:gd name="connsiteX1989" fmla="*/ 1655900 w 1881356"/>
              <a:gd name="connsiteY1989" fmla="*/ 287779 h 593246"/>
              <a:gd name="connsiteX1990" fmla="*/ 1679331 w 1881356"/>
              <a:gd name="connsiteY1990" fmla="*/ 283398 h 593246"/>
              <a:gd name="connsiteX1991" fmla="*/ 1685903 w 1881356"/>
              <a:gd name="connsiteY1991" fmla="*/ 282636 h 593246"/>
              <a:gd name="connsiteX1992" fmla="*/ 1687618 w 1881356"/>
              <a:gd name="connsiteY1992" fmla="*/ 276540 h 593246"/>
              <a:gd name="connsiteX1993" fmla="*/ 1685236 w 1881356"/>
              <a:gd name="connsiteY1993" fmla="*/ 274158 h 593246"/>
              <a:gd name="connsiteX1994" fmla="*/ 1680760 w 1881356"/>
              <a:gd name="connsiteY1994" fmla="*/ 274254 h 593246"/>
              <a:gd name="connsiteX1995" fmla="*/ 1673283 w 1881356"/>
              <a:gd name="connsiteY1995" fmla="*/ 276171 h 593246"/>
              <a:gd name="connsiteX1996" fmla="*/ 1670072 w 1881356"/>
              <a:gd name="connsiteY1996" fmla="*/ 272806 h 593246"/>
              <a:gd name="connsiteX1997" fmla="*/ 1688193 w 1881356"/>
              <a:gd name="connsiteY1997" fmla="*/ 271730 h 593246"/>
              <a:gd name="connsiteX1998" fmla="*/ 1687522 w 1881356"/>
              <a:gd name="connsiteY1998" fmla="*/ 272254 h 593246"/>
              <a:gd name="connsiteX1999" fmla="*/ 1691618 w 1881356"/>
              <a:gd name="connsiteY1999" fmla="*/ 274158 h 593246"/>
              <a:gd name="connsiteX2000" fmla="*/ 1696095 w 1881356"/>
              <a:gd name="connsiteY2000" fmla="*/ 271682 h 593246"/>
              <a:gd name="connsiteX2001" fmla="*/ 1689251 w 1881356"/>
              <a:gd name="connsiteY2001" fmla="*/ 271667 h 593246"/>
              <a:gd name="connsiteX2002" fmla="*/ 1688193 w 1881356"/>
              <a:gd name="connsiteY2002" fmla="*/ 271730 h 593246"/>
              <a:gd name="connsiteX2003" fmla="*/ 1690489 w 1881356"/>
              <a:gd name="connsiteY2003" fmla="*/ 269935 h 593246"/>
              <a:gd name="connsiteX2004" fmla="*/ 1692666 w 1881356"/>
              <a:gd name="connsiteY2004" fmla="*/ 269777 h 593246"/>
              <a:gd name="connsiteX2005" fmla="*/ 1690570 w 1881356"/>
              <a:gd name="connsiteY2005" fmla="*/ 269872 h 593246"/>
              <a:gd name="connsiteX2006" fmla="*/ 1690489 w 1881356"/>
              <a:gd name="connsiteY2006" fmla="*/ 269935 h 593246"/>
              <a:gd name="connsiteX2007" fmla="*/ 1668837 w 1881356"/>
              <a:gd name="connsiteY2007" fmla="*/ 271511 h 593246"/>
              <a:gd name="connsiteX2008" fmla="*/ 1668091 w 1881356"/>
              <a:gd name="connsiteY2008" fmla="*/ 270730 h 593246"/>
              <a:gd name="connsiteX2009" fmla="*/ 1664853 w 1881356"/>
              <a:gd name="connsiteY2009" fmla="*/ 267491 h 593246"/>
              <a:gd name="connsiteX2010" fmla="*/ 1661614 w 1881356"/>
              <a:gd name="connsiteY2010" fmla="*/ 265872 h 593246"/>
              <a:gd name="connsiteX2011" fmla="*/ 118184 w 1881356"/>
              <a:gd name="connsiteY2011" fmla="*/ 265395 h 593246"/>
              <a:gd name="connsiteX2012" fmla="*/ 126756 w 1881356"/>
              <a:gd name="connsiteY2012" fmla="*/ 266348 h 593246"/>
              <a:gd name="connsiteX2013" fmla="*/ 128566 w 1881356"/>
              <a:gd name="connsiteY2013" fmla="*/ 272158 h 593246"/>
              <a:gd name="connsiteX2014" fmla="*/ 132566 w 1881356"/>
              <a:gd name="connsiteY2014" fmla="*/ 276730 h 593246"/>
              <a:gd name="connsiteX2015" fmla="*/ 124660 w 1881356"/>
              <a:gd name="connsiteY2015" fmla="*/ 282064 h 593246"/>
              <a:gd name="connsiteX2016" fmla="*/ 118184 w 1881356"/>
              <a:gd name="connsiteY2016" fmla="*/ 282255 h 593246"/>
              <a:gd name="connsiteX2017" fmla="*/ 114945 w 1881356"/>
              <a:gd name="connsiteY2017" fmla="*/ 281683 h 593246"/>
              <a:gd name="connsiteX2018" fmla="*/ 110183 w 1881356"/>
              <a:gd name="connsiteY2018" fmla="*/ 274635 h 593246"/>
              <a:gd name="connsiteX2019" fmla="*/ 118184 w 1881356"/>
              <a:gd name="connsiteY2019" fmla="*/ 265395 h 593246"/>
              <a:gd name="connsiteX2020" fmla="*/ 1502166 w 1881356"/>
              <a:gd name="connsiteY2020" fmla="*/ 265300 h 593246"/>
              <a:gd name="connsiteX2021" fmla="*/ 1500737 w 1881356"/>
              <a:gd name="connsiteY2021" fmla="*/ 268348 h 593246"/>
              <a:gd name="connsiteX2022" fmla="*/ 1502166 w 1881356"/>
              <a:gd name="connsiteY2022" fmla="*/ 269872 h 593246"/>
              <a:gd name="connsiteX2023" fmla="*/ 1503785 w 1881356"/>
              <a:gd name="connsiteY2023" fmla="*/ 266920 h 593246"/>
              <a:gd name="connsiteX2024" fmla="*/ 327161 w 1881356"/>
              <a:gd name="connsiteY2024" fmla="*/ 265300 h 593246"/>
              <a:gd name="connsiteX2025" fmla="*/ 328590 w 1881356"/>
              <a:gd name="connsiteY2025" fmla="*/ 266824 h 593246"/>
              <a:gd name="connsiteX2026" fmla="*/ 327161 w 1881356"/>
              <a:gd name="connsiteY2026" fmla="*/ 269872 h 593246"/>
              <a:gd name="connsiteX2027" fmla="*/ 325542 w 1881356"/>
              <a:gd name="connsiteY2027" fmla="*/ 268253 h 593246"/>
              <a:gd name="connsiteX2028" fmla="*/ 327161 w 1881356"/>
              <a:gd name="connsiteY2028" fmla="*/ 265300 h 593246"/>
              <a:gd name="connsiteX2029" fmla="*/ 177429 w 1881356"/>
              <a:gd name="connsiteY2029" fmla="*/ 261871 h 593246"/>
              <a:gd name="connsiteX2030" fmla="*/ 178667 w 1881356"/>
              <a:gd name="connsiteY2030" fmla="*/ 267776 h 593246"/>
              <a:gd name="connsiteX2031" fmla="*/ 176476 w 1881356"/>
              <a:gd name="connsiteY2031" fmla="*/ 269872 h 593246"/>
              <a:gd name="connsiteX2032" fmla="*/ 174380 w 1881356"/>
              <a:gd name="connsiteY2032" fmla="*/ 269872 h 593246"/>
              <a:gd name="connsiteX2033" fmla="*/ 170666 w 1881356"/>
              <a:gd name="connsiteY2033" fmla="*/ 268634 h 593246"/>
              <a:gd name="connsiteX2034" fmla="*/ 171428 w 1881356"/>
              <a:gd name="connsiteY2034" fmla="*/ 265776 h 593246"/>
              <a:gd name="connsiteX2035" fmla="*/ 174476 w 1881356"/>
              <a:gd name="connsiteY2035" fmla="*/ 262728 h 593246"/>
              <a:gd name="connsiteX2036" fmla="*/ 177429 w 1881356"/>
              <a:gd name="connsiteY2036" fmla="*/ 261871 h 593246"/>
              <a:gd name="connsiteX2037" fmla="*/ 779695 w 1881356"/>
              <a:gd name="connsiteY2037" fmla="*/ 260919 h 593246"/>
              <a:gd name="connsiteX2038" fmla="*/ 770455 w 1881356"/>
              <a:gd name="connsiteY2038" fmla="*/ 265491 h 593246"/>
              <a:gd name="connsiteX2039" fmla="*/ 773599 w 1881356"/>
              <a:gd name="connsiteY2039" fmla="*/ 269872 h 593246"/>
              <a:gd name="connsiteX2040" fmla="*/ 782076 w 1881356"/>
              <a:gd name="connsiteY2040" fmla="*/ 276730 h 593246"/>
              <a:gd name="connsiteX2041" fmla="*/ 792553 w 1881356"/>
              <a:gd name="connsiteY2041" fmla="*/ 283303 h 593246"/>
              <a:gd name="connsiteX2042" fmla="*/ 796554 w 1881356"/>
              <a:gd name="connsiteY2042" fmla="*/ 279016 h 593246"/>
              <a:gd name="connsiteX2043" fmla="*/ 793982 w 1881356"/>
              <a:gd name="connsiteY2043" fmla="*/ 270348 h 593246"/>
              <a:gd name="connsiteX2044" fmla="*/ 779695 w 1881356"/>
              <a:gd name="connsiteY2044" fmla="*/ 260919 h 593246"/>
              <a:gd name="connsiteX2045" fmla="*/ 267821 w 1881356"/>
              <a:gd name="connsiteY2045" fmla="*/ 260824 h 593246"/>
              <a:gd name="connsiteX2046" fmla="*/ 273727 w 1881356"/>
              <a:gd name="connsiteY2046" fmla="*/ 262157 h 593246"/>
              <a:gd name="connsiteX2047" fmla="*/ 272203 w 1881356"/>
              <a:gd name="connsiteY2047" fmla="*/ 265205 h 593246"/>
              <a:gd name="connsiteX2048" fmla="*/ 268011 w 1881356"/>
              <a:gd name="connsiteY2048" fmla="*/ 270063 h 593246"/>
              <a:gd name="connsiteX2049" fmla="*/ 266107 w 1881356"/>
              <a:gd name="connsiteY2049" fmla="*/ 268158 h 593246"/>
              <a:gd name="connsiteX2050" fmla="*/ 267821 w 1881356"/>
              <a:gd name="connsiteY2050" fmla="*/ 260824 h 593246"/>
              <a:gd name="connsiteX2051" fmla="*/ 1757245 w 1881356"/>
              <a:gd name="connsiteY2051" fmla="*/ 260823 h 593246"/>
              <a:gd name="connsiteX2052" fmla="*/ 1769532 w 1881356"/>
              <a:gd name="connsiteY2052" fmla="*/ 273492 h 593246"/>
              <a:gd name="connsiteX2053" fmla="*/ 1769627 w 1881356"/>
              <a:gd name="connsiteY2053" fmla="*/ 275778 h 593246"/>
              <a:gd name="connsiteX2054" fmla="*/ 1766865 w 1881356"/>
              <a:gd name="connsiteY2054" fmla="*/ 278921 h 593246"/>
              <a:gd name="connsiteX2055" fmla="*/ 1762674 w 1881356"/>
              <a:gd name="connsiteY2055" fmla="*/ 278730 h 593246"/>
              <a:gd name="connsiteX2056" fmla="*/ 1752768 w 1881356"/>
              <a:gd name="connsiteY2056" fmla="*/ 264538 h 593246"/>
              <a:gd name="connsiteX2057" fmla="*/ 1753053 w 1881356"/>
              <a:gd name="connsiteY2057" fmla="*/ 261300 h 593246"/>
              <a:gd name="connsiteX2058" fmla="*/ 1757245 w 1881356"/>
              <a:gd name="connsiteY2058" fmla="*/ 260823 h 593246"/>
              <a:gd name="connsiteX2059" fmla="*/ 251819 w 1881356"/>
              <a:gd name="connsiteY2059" fmla="*/ 260633 h 593246"/>
              <a:gd name="connsiteX2060" fmla="*/ 256296 w 1881356"/>
              <a:gd name="connsiteY2060" fmla="*/ 264348 h 593246"/>
              <a:gd name="connsiteX2061" fmla="*/ 256296 w 1881356"/>
              <a:gd name="connsiteY2061" fmla="*/ 268729 h 593246"/>
              <a:gd name="connsiteX2062" fmla="*/ 256296 w 1881356"/>
              <a:gd name="connsiteY2062" fmla="*/ 273206 h 593246"/>
              <a:gd name="connsiteX2063" fmla="*/ 249533 w 1881356"/>
              <a:gd name="connsiteY2063" fmla="*/ 279016 h 593246"/>
              <a:gd name="connsiteX2064" fmla="*/ 245151 w 1881356"/>
              <a:gd name="connsiteY2064" fmla="*/ 278921 h 593246"/>
              <a:gd name="connsiteX2065" fmla="*/ 243437 w 1881356"/>
              <a:gd name="connsiteY2065" fmla="*/ 276159 h 593246"/>
              <a:gd name="connsiteX2066" fmla="*/ 247247 w 1881356"/>
              <a:gd name="connsiteY2066" fmla="*/ 264157 h 593246"/>
              <a:gd name="connsiteX2067" fmla="*/ 251819 w 1881356"/>
              <a:gd name="connsiteY2067" fmla="*/ 260633 h 593246"/>
              <a:gd name="connsiteX2068" fmla="*/ 424603 w 1881356"/>
              <a:gd name="connsiteY2068" fmla="*/ 257680 h 593246"/>
              <a:gd name="connsiteX2069" fmla="*/ 417268 w 1881356"/>
              <a:gd name="connsiteY2069" fmla="*/ 257871 h 593246"/>
              <a:gd name="connsiteX2070" fmla="*/ 420221 w 1881356"/>
              <a:gd name="connsiteY2070" fmla="*/ 261014 h 593246"/>
              <a:gd name="connsiteX2071" fmla="*/ 424698 w 1881356"/>
              <a:gd name="connsiteY2071" fmla="*/ 259109 h 593246"/>
              <a:gd name="connsiteX2072" fmla="*/ 424603 w 1881356"/>
              <a:gd name="connsiteY2072" fmla="*/ 257680 h 593246"/>
              <a:gd name="connsiteX2073" fmla="*/ 1720764 w 1881356"/>
              <a:gd name="connsiteY2073" fmla="*/ 256918 h 593246"/>
              <a:gd name="connsiteX2074" fmla="*/ 1723812 w 1881356"/>
              <a:gd name="connsiteY2074" fmla="*/ 258442 h 593246"/>
              <a:gd name="connsiteX2075" fmla="*/ 1728098 w 1881356"/>
              <a:gd name="connsiteY2075" fmla="*/ 262919 h 593246"/>
              <a:gd name="connsiteX2076" fmla="*/ 1722098 w 1881356"/>
              <a:gd name="connsiteY2076" fmla="*/ 269110 h 593246"/>
              <a:gd name="connsiteX2077" fmla="*/ 1719431 w 1881356"/>
              <a:gd name="connsiteY2077" fmla="*/ 267205 h 593246"/>
              <a:gd name="connsiteX2078" fmla="*/ 1719335 w 1881356"/>
              <a:gd name="connsiteY2078" fmla="*/ 262919 h 593246"/>
              <a:gd name="connsiteX2079" fmla="*/ 1719335 w 1881356"/>
              <a:gd name="connsiteY2079" fmla="*/ 260728 h 593246"/>
              <a:gd name="connsiteX2080" fmla="*/ 1720764 w 1881356"/>
              <a:gd name="connsiteY2080" fmla="*/ 256918 h 593246"/>
              <a:gd name="connsiteX2081" fmla="*/ 821224 w 1881356"/>
              <a:gd name="connsiteY2081" fmla="*/ 256632 h 593246"/>
              <a:gd name="connsiteX2082" fmla="*/ 818652 w 1881356"/>
              <a:gd name="connsiteY2082" fmla="*/ 259204 h 593246"/>
              <a:gd name="connsiteX2083" fmla="*/ 811984 w 1881356"/>
              <a:gd name="connsiteY2083" fmla="*/ 265491 h 593246"/>
              <a:gd name="connsiteX2084" fmla="*/ 804174 w 1881356"/>
              <a:gd name="connsiteY2084" fmla="*/ 262443 h 593246"/>
              <a:gd name="connsiteX2085" fmla="*/ 801031 w 1881356"/>
              <a:gd name="connsiteY2085" fmla="*/ 262443 h 593246"/>
              <a:gd name="connsiteX2086" fmla="*/ 800078 w 1881356"/>
              <a:gd name="connsiteY2086" fmla="*/ 268253 h 593246"/>
              <a:gd name="connsiteX2087" fmla="*/ 802936 w 1881356"/>
              <a:gd name="connsiteY2087" fmla="*/ 274158 h 593246"/>
              <a:gd name="connsiteX2088" fmla="*/ 821224 w 1881356"/>
              <a:gd name="connsiteY2088" fmla="*/ 278731 h 593246"/>
              <a:gd name="connsiteX2089" fmla="*/ 837607 w 1881356"/>
              <a:gd name="connsiteY2089" fmla="*/ 274444 h 593246"/>
              <a:gd name="connsiteX2090" fmla="*/ 841036 w 1881356"/>
              <a:gd name="connsiteY2090" fmla="*/ 272349 h 593246"/>
              <a:gd name="connsiteX2091" fmla="*/ 839893 w 1881356"/>
              <a:gd name="connsiteY2091" fmla="*/ 266253 h 593246"/>
              <a:gd name="connsiteX2092" fmla="*/ 821224 w 1881356"/>
              <a:gd name="connsiteY2092" fmla="*/ 256632 h 593246"/>
              <a:gd name="connsiteX2093" fmla="*/ 895233 w 1881356"/>
              <a:gd name="connsiteY2093" fmla="*/ 256347 h 593246"/>
              <a:gd name="connsiteX2094" fmla="*/ 891804 w 1881356"/>
              <a:gd name="connsiteY2094" fmla="*/ 258442 h 593246"/>
              <a:gd name="connsiteX2095" fmla="*/ 895233 w 1881356"/>
              <a:gd name="connsiteY2095" fmla="*/ 260538 h 593246"/>
              <a:gd name="connsiteX2096" fmla="*/ 900948 w 1881356"/>
              <a:gd name="connsiteY2096" fmla="*/ 258442 h 593246"/>
              <a:gd name="connsiteX2097" fmla="*/ 895233 w 1881356"/>
              <a:gd name="connsiteY2097" fmla="*/ 256347 h 593246"/>
              <a:gd name="connsiteX2098" fmla="*/ 139900 w 1881356"/>
              <a:gd name="connsiteY2098" fmla="*/ 256252 h 593246"/>
              <a:gd name="connsiteX2099" fmla="*/ 141425 w 1881356"/>
              <a:gd name="connsiteY2099" fmla="*/ 257871 h 593246"/>
              <a:gd name="connsiteX2100" fmla="*/ 141996 w 1881356"/>
              <a:gd name="connsiteY2100" fmla="*/ 271016 h 593246"/>
              <a:gd name="connsiteX2101" fmla="*/ 145806 w 1881356"/>
              <a:gd name="connsiteY2101" fmla="*/ 280636 h 593246"/>
              <a:gd name="connsiteX2102" fmla="*/ 144282 w 1881356"/>
              <a:gd name="connsiteY2102" fmla="*/ 283398 h 593246"/>
              <a:gd name="connsiteX2103" fmla="*/ 138472 w 1881356"/>
              <a:gd name="connsiteY2103" fmla="*/ 281874 h 593246"/>
              <a:gd name="connsiteX2104" fmla="*/ 133709 w 1881356"/>
              <a:gd name="connsiteY2104" fmla="*/ 268349 h 593246"/>
              <a:gd name="connsiteX2105" fmla="*/ 138472 w 1881356"/>
              <a:gd name="connsiteY2105" fmla="*/ 257585 h 593246"/>
              <a:gd name="connsiteX2106" fmla="*/ 139900 w 1881356"/>
              <a:gd name="connsiteY2106" fmla="*/ 256252 h 593246"/>
              <a:gd name="connsiteX2107" fmla="*/ 581860 w 1881356"/>
              <a:gd name="connsiteY2107" fmla="*/ 256251 h 593246"/>
              <a:gd name="connsiteX2108" fmla="*/ 585289 w 1881356"/>
              <a:gd name="connsiteY2108" fmla="*/ 258442 h 593246"/>
              <a:gd name="connsiteX2109" fmla="*/ 585479 w 1881356"/>
              <a:gd name="connsiteY2109" fmla="*/ 265300 h 593246"/>
              <a:gd name="connsiteX2110" fmla="*/ 580145 w 1881356"/>
              <a:gd name="connsiteY2110" fmla="*/ 281493 h 593246"/>
              <a:gd name="connsiteX2111" fmla="*/ 569572 w 1881356"/>
              <a:gd name="connsiteY2111" fmla="*/ 288065 h 593246"/>
              <a:gd name="connsiteX2112" fmla="*/ 567286 w 1881356"/>
              <a:gd name="connsiteY2112" fmla="*/ 284731 h 593246"/>
              <a:gd name="connsiteX2113" fmla="*/ 569572 w 1881356"/>
              <a:gd name="connsiteY2113" fmla="*/ 274253 h 593246"/>
              <a:gd name="connsiteX2114" fmla="*/ 576526 w 1881356"/>
              <a:gd name="connsiteY2114" fmla="*/ 258728 h 593246"/>
              <a:gd name="connsiteX2115" fmla="*/ 581860 w 1881356"/>
              <a:gd name="connsiteY2115" fmla="*/ 256251 h 593246"/>
              <a:gd name="connsiteX2116" fmla="*/ 1568079 w 1881356"/>
              <a:gd name="connsiteY2116" fmla="*/ 256156 h 593246"/>
              <a:gd name="connsiteX2117" fmla="*/ 1564554 w 1881356"/>
              <a:gd name="connsiteY2117" fmla="*/ 257871 h 593246"/>
              <a:gd name="connsiteX2118" fmla="*/ 1564936 w 1881356"/>
              <a:gd name="connsiteY2118" fmla="*/ 259299 h 593246"/>
              <a:gd name="connsiteX2119" fmla="*/ 1573041 w 1881356"/>
              <a:gd name="connsiteY2119" fmla="*/ 265016 h 593246"/>
              <a:gd name="connsiteX2120" fmla="*/ 1573032 w 1881356"/>
              <a:gd name="connsiteY2120" fmla="*/ 265205 h 593246"/>
              <a:gd name="connsiteX2121" fmla="*/ 1570365 w 1881356"/>
              <a:gd name="connsiteY2121" fmla="*/ 265300 h 593246"/>
              <a:gd name="connsiteX2122" fmla="*/ 1575794 w 1881356"/>
              <a:gd name="connsiteY2122" fmla="*/ 269396 h 593246"/>
              <a:gd name="connsiteX2123" fmla="*/ 1573127 w 1881356"/>
              <a:gd name="connsiteY2123" fmla="*/ 267300 h 593246"/>
              <a:gd name="connsiteX2124" fmla="*/ 1573127 w 1881356"/>
              <a:gd name="connsiteY2124" fmla="*/ 265396 h 593246"/>
              <a:gd name="connsiteX2125" fmla="*/ 1573579 w 1881356"/>
              <a:gd name="connsiteY2125" fmla="*/ 265396 h 593246"/>
              <a:gd name="connsiteX2126" fmla="*/ 1577223 w 1881356"/>
              <a:gd name="connsiteY2126" fmla="*/ 267967 h 593246"/>
              <a:gd name="connsiteX2127" fmla="*/ 1575032 w 1881356"/>
              <a:gd name="connsiteY2127" fmla="*/ 265396 h 593246"/>
              <a:gd name="connsiteX2128" fmla="*/ 1573579 w 1881356"/>
              <a:gd name="connsiteY2128" fmla="*/ 265396 h 593246"/>
              <a:gd name="connsiteX2129" fmla="*/ 1573041 w 1881356"/>
              <a:gd name="connsiteY2129" fmla="*/ 265016 h 593246"/>
              <a:gd name="connsiteX2130" fmla="*/ 1573127 w 1881356"/>
              <a:gd name="connsiteY2130" fmla="*/ 263109 h 593246"/>
              <a:gd name="connsiteX2131" fmla="*/ 1568079 w 1881356"/>
              <a:gd name="connsiteY2131" fmla="*/ 256156 h 593246"/>
              <a:gd name="connsiteX2132" fmla="*/ 875040 w 1881356"/>
              <a:gd name="connsiteY2132" fmla="*/ 256156 h 593246"/>
              <a:gd name="connsiteX2133" fmla="*/ 864372 w 1881356"/>
              <a:gd name="connsiteY2133" fmla="*/ 263109 h 593246"/>
              <a:gd name="connsiteX2134" fmla="*/ 864372 w 1881356"/>
              <a:gd name="connsiteY2134" fmla="*/ 265300 h 593246"/>
              <a:gd name="connsiteX2135" fmla="*/ 865477 w 1881356"/>
              <a:gd name="connsiteY2135" fmla="*/ 265940 h 593246"/>
              <a:gd name="connsiteX2136" fmla="*/ 864277 w 1881356"/>
              <a:gd name="connsiteY2136" fmla="*/ 267167 h 593246"/>
              <a:gd name="connsiteX2137" fmla="*/ 864277 w 1881356"/>
              <a:gd name="connsiteY2137" fmla="*/ 265300 h 593246"/>
              <a:gd name="connsiteX2138" fmla="*/ 862276 w 1881356"/>
              <a:gd name="connsiteY2138" fmla="*/ 265300 h 593246"/>
              <a:gd name="connsiteX2139" fmla="*/ 861610 w 1881356"/>
              <a:gd name="connsiteY2139" fmla="*/ 269301 h 593246"/>
              <a:gd name="connsiteX2140" fmla="*/ 864181 w 1881356"/>
              <a:gd name="connsiteY2140" fmla="*/ 267265 h 593246"/>
              <a:gd name="connsiteX2141" fmla="*/ 864277 w 1881356"/>
              <a:gd name="connsiteY2141" fmla="*/ 267167 h 593246"/>
              <a:gd name="connsiteX2142" fmla="*/ 864277 w 1881356"/>
              <a:gd name="connsiteY2142" fmla="*/ 267300 h 593246"/>
              <a:gd name="connsiteX2143" fmla="*/ 866103 w 1881356"/>
              <a:gd name="connsiteY2143" fmla="*/ 266302 h 593246"/>
              <a:gd name="connsiteX2144" fmla="*/ 869801 w 1881356"/>
              <a:gd name="connsiteY2144" fmla="*/ 268444 h 593246"/>
              <a:gd name="connsiteX2145" fmla="*/ 875707 w 1881356"/>
              <a:gd name="connsiteY2145" fmla="*/ 269587 h 593246"/>
              <a:gd name="connsiteX2146" fmla="*/ 885136 w 1881356"/>
              <a:gd name="connsiteY2146" fmla="*/ 264919 h 593246"/>
              <a:gd name="connsiteX2147" fmla="*/ 885898 w 1881356"/>
              <a:gd name="connsiteY2147" fmla="*/ 261966 h 593246"/>
              <a:gd name="connsiteX2148" fmla="*/ 880016 w 1881356"/>
              <a:gd name="connsiteY2148" fmla="*/ 258704 h 593246"/>
              <a:gd name="connsiteX2149" fmla="*/ 866103 w 1881356"/>
              <a:gd name="connsiteY2149" fmla="*/ 266302 h 593246"/>
              <a:gd name="connsiteX2150" fmla="*/ 865477 w 1881356"/>
              <a:gd name="connsiteY2150" fmla="*/ 265940 h 593246"/>
              <a:gd name="connsiteX2151" fmla="*/ 564905 w 1881356"/>
              <a:gd name="connsiteY2151" fmla="*/ 256156 h 593246"/>
              <a:gd name="connsiteX2152" fmla="*/ 566334 w 1881356"/>
              <a:gd name="connsiteY2152" fmla="*/ 257680 h 593246"/>
              <a:gd name="connsiteX2153" fmla="*/ 564905 w 1881356"/>
              <a:gd name="connsiteY2153" fmla="*/ 260728 h 593246"/>
              <a:gd name="connsiteX2154" fmla="*/ 563286 w 1881356"/>
              <a:gd name="connsiteY2154" fmla="*/ 259109 h 593246"/>
              <a:gd name="connsiteX2155" fmla="*/ 564905 w 1881356"/>
              <a:gd name="connsiteY2155" fmla="*/ 256156 h 593246"/>
              <a:gd name="connsiteX2156" fmla="*/ 923808 w 1881356"/>
              <a:gd name="connsiteY2156" fmla="*/ 256061 h 593246"/>
              <a:gd name="connsiteX2157" fmla="*/ 914854 w 1881356"/>
              <a:gd name="connsiteY2157" fmla="*/ 256156 h 593246"/>
              <a:gd name="connsiteX2158" fmla="*/ 911044 w 1881356"/>
              <a:gd name="connsiteY2158" fmla="*/ 257585 h 593246"/>
              <a:gd name="connsiteX2159" fmla="*/ 913807 w 1881356"/>
              <a:gd name="connsiteY2159" fmla="*/ 260728 h 593246"/>
              <a:gd name="connsiteX2160" fmla="*/ 926094 w 1881356"/>
              <a:gd name="connsiteY2160" fmla="*/ 260633 h 593246"/>
              <a:gd name="connsiteX2161" fmla="*/ 927618 w 1881356"/>
              <a:gd name="connsiteY2161" fmla="*/ 259204 h 593246"/>
              <a:gd name="connsiteX2162" fmla="*/ 925999 w 1881356"/>
              <a:gd name="connsiteY2162" fmla="*/ 256156 h 593246"/>
              <a:gd name="connsiteX2163" fmla="*/ 923808 w 1881356"/>
              <a:gd name="connsiteY2163" fmla="*/ 256061 h 593246"/>
              <a:gd name="connsiteX2164" fmla="*/ 1594368 w 1881356"/>
              <a:gd name="connsiteY2164" fmla="*/ 252441 h 593246"/>
              <a:gd name="connsiteX2165" fmla="*/ 1591320 w 1881356"/>
              <a:gd name="connsiteY2165" fmla="*/ 253870 h 593246"/>
              <a:gd name="connsiteX2166" fmla="*/ 1592939 w 1881356"/>
              <a:gd name="connsiteY2166" fmla="*/ 255490 h 593246"/>
              <a:gd name="connsiteX2167" fmla="*/ 1595892 w 1881356"/>
              <a:gd name="connsiteY2167" fmla="*/ 253870 h 593246"/>
              <a:gd name="connsiteX2168" fmla="*/ 1594368 w 1881356"/>
              <a:gd name="connsiteY2168" fmla="*/ 252441 h 593246"/>
              <a:gd name="connsiteX2169" fmla="*/ 1579223 w 1881356"/>
              <a:gd name="connsiteY2169" fmla="*/ 252346 h 593246"/>
              <a:gd name="connsiteX2170" fmla="*/ 1579128 w 1881356"/>
              <a:gd name="connsiteY2170" fmla="*/ 259871 h 593246"/>
              <a:gd name="connsiteX2171" fmla="*/ 1580652 w 1881356"/>
              <a:gd name="connsiteY2171" fmla="*/ 259966 h 593246"/>
              <a:gd name="connsiteX2172" fmla="*/ 1580747 w 1881356"/>
              <a:gd name="connsiteY2172" fmla="*/ 252441 h 593246"/>
              <a:gd name="connsiteX2173" fmla="*/ 1579223 w 1881356"/>
              <a:gd name="connsiteY2173" fmla="*/ 252346 h 593246"/>
              <a:gd name="connsiteX2174" fmla="*/ 341544 w 1881356"/>
              <a:gd name="connsiteY2174" fmla="*/ 252251 h 593246"/>
              <a:gd name="connsiteX2175" fmla="*/ 343163 w 1881356"/>
              <a:gd name="connsiteY2175" fmla="*/ 253870 h 593246"/>
              <a:gd name="connsiteX2176" fmla="*/ 340115 w 1881356"/>
              <a:gd name="connsiteY2176" fmla="*/ 255299 h 593246"/>
              <a:gd name="connsiteX2177" fmla="*/ 338591 w 1881356"/>
              <a:gd name="connsiteY2177" fmla="*/ 253870 h 593246"/>
              <a:gd name="connsiteX2178" fmla="*/ 341544 w 1881356"/>
              <a:gd name="connsiteY2178" fmla="*/ 252251 h 593246"/>
              <a:gd name="connsiteX2179" fmla="*/ 459464 w 1881356"/>
              <a:gd name="connsiteY2179" fmla="*/ 251775 h 593246"/>
              <a:gd name="connsiteX2180" fmla="*/ 436699 w 1881356"/>
              <a:gd name="connsiteY2180" fmla="*/ 256156 h 593246"/>
              <a:gd name="connsiteX2181" fmla="*/ 435175 w 1881356"/>
              <a:gd name="connsiteY2181" fmla="*/ 257680 h 593246"/>
              <a:gd name="connsiteX2182" fmla="*/ 436985 w 1881356"/>
              <a:gd name="connsiteY2182" fmla="*/ 260538 h 593246"/>
              <a:gd name="connsiteX2183" fmla="*/ 446129 w 1881356"/>
              <a:gd name="connsiteY2183" fmla="*/ 260728 h 593246"/>
              <a:gd name="connsiteX2184" fmla="*/ 459559 w 1881356"/>
              <a:gd name="connsiteY2184" fmla="*/ 260538 h 593246"/>
              <a:gd name="connsiteX2185" fmla="*/ 461750 w 1881356"/>
              <a:gd name="connsiteY2185" fmla="*/ 257299 h 593246"/>
              <a:gd name="connsiteX2186" fmla="*/ 459464 w 1881356"/>
              <a:gd name="connsiteY2186" fmla="*/ 251775 h 593246"/>
              <a:gd name="connsiteX2187" fmla="*/ 470513 w 1881356"/>
              <a:gd name="connsiteY2187" fmla="*/ 251203 h 593246"/>
              <a:gd name="connsiteX2188" fmla="*/ 467560 w 1881356"/>
              <a:gd name="connsiteY2188" fmla="*/ 254442 h 593246"/>
              <a:gd name="connsiteX2189" fmla="*/ 474895 w 1881356"/>
              <a:gd name="connsiteY2189" fmla="*/ 254632 h 593246"/>
              <a:gd name="connsiteX2190" fmla="*/ 474990 w 1881356"/>
              <a:gd name="connsiteY2190" fmla="*/ 253108 h 593246"/>
              <a:gd name="connsiteX2191" fmla="*/ 470513 w 1881356"/>
              <a:gd name="connsiteY2191" fmla="*/ 251203 h 593246"/>
              <a:gd name="connsiteX2192" fmla="*/ 497754 w 1881356"/>
              <a:gd name="connsiteY2192" fmla="*/ 248536 h 593246"/>
              <a:gd name="connsiteX2193" fmla="*/ 490420 w 1881356"/>
              <a:gd name="connsiteY2193" fmla="*/ 248727 h 593246"/>
              <a:gd name="connsiteX2194" fmla="*/ 493373 w 1881356"/>
              <a:gd name="connsiteY2194" fmla="*/ 251870 h 593246"/>
              <a:gd name="connsiteX2195" fmla="*/ 497850 w 1881356"/>
              <a:gd name="connsiteY2195" fmla="*/ 249965 h 593246"/>
              <a:gd name="connsiteX2196" fmla="*/ 497754 w 1881356"/>
              <a:gd name="connsiteY2196" fmla="*/ 248536 h 593246"/>
              <a:gd name="connsiteX2197" fmla="*/ 1777914 w 1881356"/>
              <a:gd name="connsiteY2197" fmla="*/ 248442 h 593246"/>
              <a:gd name="connsiteX2198" fmla="*/ 1778009 w 1881356"/>
              <a:gd name="connsiteY2198" fmla="*/ 249870 h 593246"/>
              <a:gd name="connsiteX2199" fmla="*/ 1773532 w 1881356"/>
              <a:gd name="connsiteY2199" fmla="*/ 251870 h 593246"/>
              <a:gd name="connsiteX2200" fmla="*/ 1770580 w 1881356"/>
              <a:gd name="connsiteY2200" fmla="*/ 248632 h 593246"/>
              <a:gd name="connsiteX2201" fmla="*/ 1777914 w 1881356"/>
              <a:gd name="connsiteY2201" fmla="*/ 248442 h 593246"/>
              <a:gd name="connsiteX2202" fmla="*/ 775980 w 1881356"/>
              <a:gd name="connsiteY2202" fmla="*/ 247870 h 593246"/>
              <a:gd name="connsiteX2203" fmla="*/ 772932 w 1881356"/>
              <a:gd name="connsiteY2203" fmla="*/ 249298 h 593246"/>
              <a:gd name="connsiteX2204" fmla="*/ 774456 w 1881356"/>
              <a:gd name="connsiteY2204" fmla="*/ 250727 h 593246"/>
              <a:gd name="connsiteX2205" fmla="*/ 777504 w 1881356"/>
              <a:gd name="connsiteY2205" fmla="*/ 249298 h 593246"/>
              <a:gd name="connsiteX2206" fmla="*/ 775980 w 1881356"/>
              <a:gd name="connsiteY2206" fmla="*/ 247870 h 593246"/>
              <a:gd name="connsiteX2207" fmla="*/ 388789 w 1881356"/>
              <a:gd name="connsiteY2207" fmla="*/ 247203 h 593246"/>
              <a:gd name="connsiteX2208" fmla="*/ 380597 w 1881356"/>
              <a:gd name="connsiteY2208" fmla="*/ 248536 h 593246"/>
              <a:gd name="connsiteX2209" fmla="*/ 382311 w 1881356"/>
              <a:gd name="connsiteY2209" fmla="*/ 256252 h 593246"/>
              <a:gd name="connsiteX2210" fmla="*/ 390503 w 1881356"/>
              <a:gd name="connsiteY2210" fmla="*/ 264062 h 593246"/>
              <a:gd name="connsiteX2211" fmla="*/ 396313 w 1881356"/>
              <a:gd name="connsiteY2211" fmla="*/ 264253 h 593246"/>
              <a:gd name="connsiteX2212" fmla="*/ 405838 w 1881356"/>
              <a:gd name="connsiteY2212" fmla="*/ 259585 h 593246"/>
              <a:gd name="connsiteX2213" fmla="*/ 406981 w 1881356"/>
              <a:gd name="connsiteY2213" fmla="*/ 258157 h 593246"/>
              <a:gd name="connsiteX2214" fmla="*/ 405362 w 1881356"/>
              <a:gd name="connsiteY2214" fmla="*/ 256537 h 593246"/>
              <a:gd name="connsiteX2215" fmla="*/ 388789 w 1881356"/>
              <a:gd name="connsiteY2215" fmla="*/ 247203 h 593246"/>
              <a:gd name="connsiteX2216" fmla="*/ 277346 w 1881356"/>
              <a:gd name="connsiteY2216" fmla="*/ 247107 h 593246"/>
              <a:gd name="connsiteX2217" fmla="*/ 283727 w 1881356"/>
              <a:gd name="connsiteY2217" fmla="*/ 247107 h 593246"/>
              <a:gd name="connsiteX2218" fmla="*/ 283727 w 1881356"/>
              <a:gd name="connsiteY2218" fmla="*/ 249013 h 593246"/>
              <a:gd name="connsiteX2219" fmla="*/ 276488 w 1881356"/>
              <a:gd name="connsiteY2219" fmla="*/ 251108 h 593246"/>
              <a:gd name="connsiteX2220" fmla="*/ 275060 w 1881356"/>
              <a:gd name="connsiteY2220" fmla="*/ 249679 h 593246"/>
              <a:gd name="connsiteX2221" fmla="*/ 277346 w 1881356"/>
              <a:gd name="connsiteY2221" fmla="*/ 247107 h 593246"/>
              <a:gd name="connsiteX2222" fmla="*/ 1625610 w 1881356"/>
              <a:gd name="connsiteY2222" fmla="*/ 247012 h 593246"/>
              <a:gd name="connsiteX2223" fmla="*/ 1623991 w 1881356"/>
              <a:gd name="connsiteY2223" fmla="*/ 249965 h 593246"/>
              <a:gd name="connsiteX2224" fmla="*/ 1625610 w 1881356"/>
              <a:gd name="connsiteY2224" fmla="*/ 251584 h 593246"/>
              <a:gd name="connsiteX2225" fmla="*/ 1627039 w 1881356"/>
              <a:gd name="connsiteY2225" fmla="*/ 248536 h 593246"/>
              <a:gd name="connsiteX2226" fmla="*/ 1625610 w 1881356"/>
              <a:gd name="connsiteY2226" fmla="*/ 247012 h 593246"/>
              <a:gd name="connsiteX2227" fmla="*/ 258868 w 1881356"/>
              <a:gd name="connsiteY2227" fmla="*/ 247012 h 593246"/>
              <a:gd name="connsiteX2228" fmla="*/ 260773 w 1881356"/>
              <a:gd name="connsiteY2228" fmla="*/ 247012 h 593246"/>
              <a:gd name="connsiteX2229" fmla="*/ 260868 w 1881356"/>
              <a:gd name="connsiteY2229" fmla="*/ 249012 h 593246"/>
              <a:gd name="connsiteX2230" fmla="*/ 258201 w 1881356"/>
              <a:gd name="connsiteY2230" fmla="*/ 251013 h 593246"/>
              <a:gd name="connsiteX2231" fmla="*/ 258868 w 1881356"/>
              <a:gd name="connsiteY2231" fmla="*/ 247012 h 593246"/>
              <a:gd name="connsiteX2232" fmla="*/ 981422 w 1881356"/>
              <a:gd name="connsiteY2232" fmla="*/ 246881 h 593246"/>
              <a:gd name="connsiteX2233" fmla="*/ 972481 w 1881356"/>
              <a:gd name="connsiteY2233" fmla="*/ 250727 h 593246"/>
              <a:gd name="connsiteX2234" fmla="*/ 964956 w 1881356"/>
              <a:gd name="connsiteY2234" fmla="*/ 249298 h 593246"/>
              <a:gd name="connsiteX2235" fmla="*/ 961812 w 1881356"/>
              <a:gd name="connsiteY2235" fmla="*/ 247965 h 593246"/>
              <a:gd name="connsiteX2236" fmla="*/ 960574 w 1881356"/>
              <a:gd name="connsiteY2236" fmla="*/ 251870 h 593246"/>
              <a:gd name="connsiteX2237" fmla="*/ 962289 w 1881356"/>
              <a:gd name="connsiteY2237" fmla="*/ 255490 h 593246"/>
              <a:gd name="connsiteX2238" fmla="*/ 966385 w 1881356"/>
              <a:gd name="connsiteY2238" fmla="*/ 256156 h 593246"/>
              <a:gd name="connsiteX2239" fmla="*/ 990959 w 1881356"/>
              <a:gd name="connsiteY2239" fmla="*/ 250727 h 593246"/>
              <a:gd name="connsiteX2240" fmla="*/ 992293 w 1881356"/>
              <a:gd name="connsiteY2240" fmla="*/ 249203 h 593246"/>
              <a:gd name="connsiteX2241" fmla="*/ 990864 w 1881356"/>
              <a:gd name="connsiteY2241" fmla="*/ 247679 h 593246"/>
              <a:gd name="connsiteX2242" fmla="*/ 981422 w 1881356"/>
              <a:gd name="connsiteY2242" fmla="*/ 246881 h 593246"/>
              <a:gd name="connsiteX2243" fmla="*/ 263534 w 1881356"/>
              <a:gd name="connsiteY2243" fmla="*/ 242821 h 593246"/>
              <a:gd name="connsiteX2244" fmla="*/ 264963 w 1881356"/>
              <a:gd name="connsiteY2244" fmla="*/ 244250 h 593246"/>
              <a:gd name="connsiteX2245" fmla="*/ 262868 w 1881356"/>
              <a:gd name="connsiteY2245" fmla="*/ 246917 h 593246"/>
              <a:gd name="connsiteX2246" fmla="*/ 260963 w 1881356"/>
              <a:gd name="connsiteY2246" fmla="*/ 246917 h 593246"/>
              <a:gd name="connsiteX2247" fmla="*/ 260963 w 1881356"/>
              <a:gd name="connsiteY2247" fmla="*/ 245012 h 593246"/>
              <a:gd name="connsiteX2248" fmla="*/ 263534 w 1881356"/>
              <a:gd name="connsiteY2248" fmla="*/ 242821 h 593246"/>
              <a:gd name="connsiteX2249" fmla="*/ 1653328 w 1881356"/>
              <a:gd name="connsiteY2249" fmla="*/ 242726 h 593246"/>
              <a:gd name="connsiteX2250" fmla="*/ 1650756 w 1881356"/>
              <a:gd name="connsiteY2250" fmla="*/ 244917 h 593246"/>
              <a:gd name="connsiteX2251" fmla="*/ 1650756 w 1881356"/>
              <a:gd name="connsiteY2251" fmla="*/ 245491 h 593246"/>
              <a:gd name="connsiteX2252" fmla="*/ 1649254 w 1881356"/>
              <a:gd name="connsiteY2252" fmla="*/ 247107 h 593246"/>
              <a:gd name="connsiteX2253" fmla="*/ 1644279 w 1881356"/>
              <a:gd name="connsiteY2253" fmla="*/ 247107 h 593246"/>
              <a:gd name="connsiteX2254" fmla="*/ 1638088 w 1881356"/>
              <a:gd name="connsiteY2254" fmla="*/ 252918 h 593246"/>
              <a:gd name="connsiteX2255" fmla="*/ 1639135 w 1881356"/>
              <a:gd name="connsiteY2255" fmla="*/ 255775 h 593246"/>
              <a:gd name="connsiteX2256" fmla="*/ 1642410 w 1881356"/>
              <a:gd name="connsiteY2256" fmla="*/ 254465 h 593246"/>
              <a:gd name="connsiteX2257" fmla="*/ 1649254 w 1881356"/>
              <a:gd name="connsiteY2257" fmla="*/ 247107 h 593246"/>
              <a:gd name="connsiteX2258" fmla="*/ 1650661 w 1881356"/>
              <a:gd name="connsiteY2258" fmla="*/ 247107 h 593246"/>
              <a:gd name="connsiteX2259" fmla="*/ 1650680 w 1881356"/>
              <a:gd name="connsiteY2259" fmla="*/ 247926 h 593246"/>
              <a:gd name="connsiteX2260" fmla="*/ 1643136 w 1881356"/>
              <a:gd name="connsiteY2260" fmla="*/ 256156 h 593246"/>
              <a:gd name="connsiteX2261" fmla="*/ 1647708 w 1881356"/>
              <a:gd name="connsiteY2261" fmla="*/ 256061 h 593246"/>
              <a:gd name="connsiteX2262" fmla="*/ 1650756 w 1881356"/>
              <a:gd name="connsiteY2262" fmla="*/ 251298 h 593246"/>
              <a:gd name="connsiteX2263" fmla="*/ 1650680 w 1881356"/>
              <a:gd name="connsiteY2263" fmla="*/ 247926 h 593246"/>
              <a:gd name="connsiteX2264" fmla="*/ 1651692 w 1881356"/>
              <a:gd name="connsiteY2264" fmla="*/ 246822 h 593246"/>
              <a:gd name="connsiteX2265" fmla="*/ 1652661 w 1881356"/>
              <a:gd name="connsiteY2265" fmla="*/ 246822 h 593246"/>
              <a:gd name="connsiteX2266" fmla="*/ 1654756 w 1881356"/>
              <a:gd name="connsiteY2266" fmla="*/ 244155 h 593246"/>
              <a:gd name="connsiteX2267" fmla="*/ 1653090 w 1881356"/>
              <a:gd name="connsiteY2267" fmla="*/ 245298 h 593246"/>
              <a:gd name="connsiteX2268" fmla="*/ 1651692 w 1881356"/>
              <a:gd name="connsiteY2268" fmla="*/ 246822 h 593246"/>
              <a:gd name="connsiteX2269" fmla="*/ 1650756 w 1881356"/>
              <a:gd name="connsiteY2269" fmla="*/ 246822 h 593246"/>
              <a:gd name="connsiteX2270" fmla="*/ 1650756 w 1881356"/>
              <a:gd name="connsiteY2270" fmla="*/ 245491 h 593246"/>
              <a:gd name="connsiteX2271" fmla="*/ 680920 w 1881356"/>
              <a:gd name="connsiteY2271" fmla="*/ 242536 h 593246"/>
              <a:gd name="connsiteX2272" fmla="*/ 684730 w 1881356"/>
              <a:gd name="connsiteY2272" fmla="*/ 243393 h 593246"/>
              <a:gd name="connsiteX2273" fmla="*/ 686064 w 1881356"/>
              <a:gd name="connsiteY2273" fmla="*/ 244917 h 593246"/>
              <a:gd name="connsiteX2274" fmla="*/ 683968 w 1881356"/>
              <a:gd name="connsiteY2274" fmla="*/ 247012 h 593246"/>
              <a:gd name="connsiteX2275" fmla="*/ 679777 w 1881356"/>
              <a:gd name="connsiteY2275" fmla="*/ 246917 h 593246"/>
              <a:gd name="connsiteX2276" fmla="*/ 677396 w 1881356"/>
              <a:gd name="connsiteY2276" fmla="*/ 244345 h 593246"/>
              <a:gd name="connsiteX2277" fmla="*/ 680920 w 1881356"/>
              <a:gd name="connsiteY2277" fmla="*/ 242536 h 593246"/>
              <a:gd name="connsiteX2278" fmla="*/ 999246 w 1881356"/>
              <a:gd name="connsiteY2278" fmla="*/ 242440 h 593246"/>
              <a:gd name="connsiteX2279" fmla="*/ 997817 w 1881356"/>
              <a:gd name="connsiteY2279" fmla="*/ 243964 h 593246"/>
              <a:gd name="connsiteX2280" fmla="*/ 999246 w 1881356"/>
              <a:gd name="connsiteY2280" fmla="*/ 247012 h 593246"/>
              <a:gd name="connsiteX2281" fmla="*/ 1000865 w 1881356"/>
              <a:gd name="connsiteY2281" fmla="*/ 245393 h 593246"/>
              <a:gd name="connsiteX2282" fmla="*/ 999246 w 1881356"/>
              <a:gd name="connsiteY2282" fmla="*/ 242440 h 593246"/>
              <a:gd name="connsiteX2283" fmla="*/ 825510 w 1881356"/>
              <a:gd name="connsiteY2283" fmla="*/ 242440 h 593246"/>
              <a:gd name="connsiteX2284" fmla="*/ 824081 w 1881356"/>
              <a:gd name="connsiteY2284" fmla="*/ 243964 h 593246"/>
              <a:gd name="connsiteX2285" fmla="*/ 825510 w 1881356"/>
              <a:gd name="connsiteY2285" fmla="*/ 247012 h 593246"/>
              <a:gd name="connsiteX2286" fmla="*/ 827129 w 1881356"/>
              <a:gd name="connsiteY2286" fmla="*/ 245393 h 593246"/>
              <a:gd name="connsiteX2287" fmla="*/ 825510 w 1881356"/>
              <a:gd name="connsiteY2287" fmla="*/ 242440 h 593246"/>
              <a:gd name="connsiteX2288" fmla="*/ 709781 w 1881356"/>
              <a:gd name="connsiteY2288" fmla="*/ 242440 h 593246"/>
              <a:gd name="connsiteX2289" fmla="*/ 714353 w 1881356"/>
              <a:gd name="connsiteY2289" fmla="*/ 242440 h 593246"/>
              <a:gd name="connsiteX2290" fmla="*/ 717973 w 1881356"/>
              <a:gd name="connsiteY2290" fmla="*/ 248917 h 593246"/>
              <a:gd name="connsiteX2291" fmla="*/ 713401 w 1881356"/>
              <a:gd name="connsiteY2291" fmla="*/ 267586 h 593246"/>
              <a:gd name="connsiteX2292" fmla="*/ 711877 w 1881356"/>
              <a:gd name="connsiteY2292" fmla="*/ 269110 h 593246"/>
              <a:gd name="connsiteX2293" fmla="*/ 709019 w 1881356"/>
              <a:gd name="connsiteY2293" fmla="*/ 267110 h 593246"/>
              <a:gd name="connsiteX2294" fmla="*/ 708543 w 1881356"/>
              <a:gd name="connsiteY2294" fmla="*/ 262824 h 593246"/>
              <a:gd name="connsiteX2295" fmla="*/ 705590 w 1881356"/>
              <a:gd name="connsiteY2295" fmla="*/ 261967 h 593246"/>
              <a:gd name="connsiteX2296" fmla="*/ 696065 w 1881356"/>
              <a:gd name="connsiteY2296" fmla="*/ 263967 h 593246"/>
              <a:gd name="connsiteX2297" fmla="*/ 685207 w 1881356"/>
              <a:gd name="connsiteY2297" fmla="*/ 263872 h 593246"/>
              <a:gd name="connsiteX2298" fmla="*/ 680349 w 1881356"/>
              <a:gd name="connsiteY2298" fmla="*/ 268539 h 593246"/>
              <a:gd name="connsiteX2299" fmla="*/ 674444 w 1881356"/>
              <a:gd name="connsiteY2299" fmla="*/ 269206 h 593246"/>
              <a:gd name="connsiteX2300" fmla="*/ 660156 w 1881356"/>
              <a:gd name="connsiteY2300" fmla="*/ 259490 h 593246"/>
              <a:gd name="connsiteX2301" fmla="*/ 658537 w 1881356"/>
              <a:gd name="connsiteY2301" fmla="*/ 253584 h 593246"/>
              <a:gd name="connsiteX2302" fmla="*/ 657013 w 1881356"/>
              <a:gd name="connsiteY2302" fmla="*/ 252061 h 593246"/>
              <a:gd name="connsiteX2303" fmla="*/ 654251 w 1881356"/>
              <a:gd name="connsiteY2303" fmla="*/ 254347 h 593246"/>
              <a:gd name="connsiteX2304" fmla="*/ 653488 w 1881356"/>
              <a:gd name="connsiteY2304" fmla="*/ 263109 h 593246"/>
              <a:gd name="connsiteX2305" fmla="*/ 647773 w 1881356"/>
              <a:gd name="connsiteY2305" fmla="*/ 264919 h 593246"/>
              <a:gd name="connsiteX2306" fmla="*/ 647107 w 1881356"/>
              <a:gd name="connsiteY2306" fmla="*/ 260633 h 593246"/>
              <a:gd name="connsiteX2307" fmla="*/ 649678 w 1881356"/>
              <a:gd name="connsiteY2307" fmla="*/ 250346 h 593246"/>
              <a:gd name="connsiteX2308" fmla="*/ 656632 w 1881356"/>
              <a:gd name="connsiteY2308" fmla="*/ 242536 h 593246"/>
              <a:gd name="connsiteX2309" fmla="*/ 668443 w 1881356"/>
              <a:gd name="connsiteY2309" fmla="*/ 247012 h 593246"/>
              <a:gd name="connsiteX2310" fmla="*/ 677968 w 1881356"/>
              <a:gd name="connsiteY2310" fmla="*/ 251108 h 593246"/>
              <a:gd name="connsiteX2311" fmla="*/ 686159 w 1881356"/>
              <a:gd name="connsiteY2311" fmla="*/ 246727 h 593246"/>
              <a:gd name="connsiteX2312" fmla="*/ 688255 w 1881356"/>
              <a:gd name="connsiteY2312" fmla="*/ 246822 h 593246"/>
              <a:gd name="connsiteX2313" fmla="*/ 706733 w 1881356"/>
              <a:gd name="connsiteY2313" fmla="*/ 250917 h 593246"/>
              <a:gd name="connsiteX2314" fmla="*/ 706162 w 1881356"/>
              <a:gd name="connsiteY2314" fmla="*/ 246441 h 593246"/>
              <a:gd name="connsiteX2315" fmla="*/ 705590 w 1881356"/>
              <a:gd name="connsiteY2315" fmla="*/ 243202 h 593246"/>
              <a:gd name="connsiteX2316" fmla="*/ 709781 w 1881356"/>
              <a:gd name="connsiteY2316" fmla="*/ 242440 h 593246"/>
              <a:gd name="connsiteX2317" fmla="*/ 180000 w 1881356"/>
              <a:gd name="connsiteY2317" fmla="*/ 242440 h 593246"/>
              <a:gd name="connsiteX2318" fmla="*/ 187716 w 1881356"/>
              <a:gd name="connsiteY2318" fmla="*/ 249393 h 593246"/>
              <a:gd name="connsiteX2319" fmla="*/ 187620 w 1881356"/>
              <a:gd name="connsiteY2319" fmla="*/ 253775 h 593246"/>
              <a:gd name="connsiteX2320" fmla="*/ 184287 w 1881356"/>
              <a:gd name="connsiteY2320" fmla="*/ 255965 h 593246"/>
              <a:gd name="connsiteX2321" fmla="*/ 166380 w 1881356"/>
              <a:gd name="connsiteY2321" fmla="*/ 250631 h 593246"/>
              <a:gd name="connsiteX2322" fmla="*/ 165046 w 1881356"/>
              <a:gd name="connsiteY2322" fmla="*/ 249107 h 593246"/>
              <a:gd name="connsiteX2323" fmla="*/ 166570 w 1881356"/>
              <a:gd name="connsiteY2323" fmla="*/ 247583 h 593246"/>
              <a:gd name="connsiteX2324" fmla="*/ 180000 w 1881356"/>
              <a:gd name="connsiteY2324" fmla="*/ 242440 h 593246"/>
              <a:gd name="connsiteX2325" fmla="*/ 618234 w 1881356"/>
              <a:gd name="connsiteY2325" fmla="*/ 242274 h 593246"/>
              <a:gd name="connsiteX2326" fmla="*/ 623770 w 1881356"/>
              <a:gd name="connsiteY2326" fmla="*/ 242536 h 593246"/>
              <a:gd name="connsiteX2327" fmla="*/ 631676 w 1881356"/>
              <a:gd name="connsiteY2327" fmla="*/ 249775 h 593246"/>
              <a:gd name="connsiteX2328" fmla="*/ 633962 w 1881356"/>
              <a:gd name="connsiteY2328" fmla="*/ 252061 h 593246"/>
              <a:gd name="connsiteX2329" fmla="*/ 641296 w 1881356"/>
              <a:gd name="connsiteY2329" fmla="*/ 243679 h 593246"/>
              <a:gd name="connsiteX2330" fmla="*/ 644344 w 1881356"/>
              <a:gd name="connsiteY2330" fmla="*/ 244346 h 593246"/>
              <a:gd name="connsiteX2331" fmla="*/ 643392 w 1881356"/>
              <a:gd name="connsiteY2331" fmla="*/ 254918 h 593246"/>
              <a:gd name="connsiteX2332" fmla="*/ 637296 w 1881356"/>
              <a:gd name="connsiteY2332" fmla="*/ 256061 h 593246"/>
              <a:gd name="connsiteX2333" fmla="*/ 633009 w 1881356"/>
              <a:gd name="connsiteY2333" fmla="*/ 256538 h 593246"/>
              <a:gd name="connsiteX2334" fmla="*/ 631485 w 1881356"/>
              <a:gd name="connsiteY2334" fmla="*/ 258062 h 593246"/>
              <a:gd name="connsiteX2335" fmla="*/ 632533 w 1881356"/>
              <a:gd name="connsiteY2335" fmla="*/ 259586 h 593246"/>
              <a:gd name="connsiteX2336" fmla="*/ 636629 w 1881356"/>
              <a:gd name="connsiteY2336" fmla="*/ 260538 h 593246"/>
              <a:gd name="connsiteX2337" fmla="*/ 640344 w 1881356"/>
              <a:gd name="connsiteY2337" fmla="*/ 265110 h 593246"/>
              <a:gd name="connsiteX2338" fmla="*/ 636629 w 1881356"/>
              <a:gd name="connsiteY2338" fmla="*/ 269587 h 593246"/>
              <a:gd name="connsiteX2339" fmla="*/ 624723 w 1881356"/>
              <a:gd name="connsiteY2339" fmla="*/ 273778 h 593246"/>
              <a:gd name="connsiteX2340" fmla="*/ 621579 w 1881356"/>
              <a:gd name="connsiteY2340" fmla="*/ 271587 h 593246"/>
              <a:gd name="connsiteX2341" fmla="*/ 616817 w 1881356"/>
              <a:gd name="connsiteY2341" fmla="*/ 272825 h 593246"/>
              <a:gd name="connsiteX2342" fmla="*/ 613483 w 1881356"/>
              <a:gd name="connsiteY2342" fmla="*/ 272825 h 593246"/>
              <a:gd name="connsiteX2343" fmla="*/ 604244 w 1881356"/>
              <a:gd name="connsiteY2343" fmla="*/ 271682 h 593246"/>
              <a:gd name="connsiteX2344" fmla="*/ 593957 w 1881356"/>
              <a:gd name="connsiteY2344" fmla="*/ 274349 h 593246"/>
              <a:gd name="connsiteX2345" fmla="*/ 589957 w 1881356"/>
              <a:gd name="connsiteY2345" fmla="*/ 270254 h 593246"/>
              <a:gd name="connsiteX2346" fmla="*/ 593195 w 1881356"/>
              <a:gd name="connsiteY2346" fmla="*/ 265396 h 593246"/>
              <a:gd name="connsiteX2347" fmla="*/ 599958 w 1881356"/>
              <a:gd name="connsiteY2347" fmla="*/ 265301 h 593246"/>
              <a:gd name="connsiteX2348" fmla="*/ 603673 w 1881356"/>
              <a:gd name="connsiteY2348" fmla="*/ 260919 h 593246"/>
              <a:gd name="connsiteX2349" fmla="*/ 613198 w 1881356"/>
              <a:gd name="connsiteY2349" fmla="*/ 244441 h 593246"/>
              <a:gd name="connsiteX2350" fmla="*/ 618234 w 1881356"/>
              <a:gd name="connsiteY2350" fmla="*/ 242274 h 593246"/>
              <a:gd name="connsiteX2351" fmla="*/ 989435 w 1881356"/>
              <a:gd name="connsiteY2351" fmla="*/ 238535 h 593246"/>
              <a:gd name="connsiteX2352" fmla="*/ 987816 w 1881356"/>
              <a:gd name="connsiteY2352" fmla="*/ 240154 h 593246"/>
              <a:gd name="connsiteX2353" fmla="*/ 990864 w 1881356"/>
              <a:gd name="connsiteY2353" fmla="*/ 241583 h 593246"/>
              <a:gd name="connsiteX2354" fmla="*/ 992388 w 1881356"/>
              <a:gd name="connsiteY2354" fmla="*/ 240154 h 593246"/>
              <a:gd name="connsiteX2355" fmla="*/ 989435 w 1881356"/>
              <a:gd name="connsiteY2355" fmla="*/ 238535 h 593246"/>
              <a:gd name="connsiteX2356" fmla="*/ 240960 w 1881356"/>
              <a:gd name="connsiteY2356" fmla="*/ 238535 h 593246"/>
              <a:gd name="connsiteX2357" fmla="*/ 242579 w 1881356"/>
              <a:gd name="connsiteY2357" fmla="*/ 240154 h 593246"/>
              <a:gd name="connsiteX2358" fmla="*/ 239531 w 1881356"/>
              <a:gd name="connsiteY2358" fmla="*/ 241583 h 593246"/>
              <a:gd name="connsiteX2359" fmla="*/ 238007 w 1881356"/>
              <a:gd name="connsiteY2359" fmla="*/ 240154 h 593246"/>
              <a:gd name="connsiteX2360" fmla="*/ 240960 w 1881356"/>
              <a:gd name="connsiteY2360" fmla="*/ 238535 h 593246"/>
              <a:gd name="connsiteX2361" fmla="*/ 871706 w 1881356"/>
              <a:gd name="connsiteY2361" fmla="*/ 238345 h 593246"/>
              <a:gd name="connsiteX2362" fmla="*/ 869039 w 1881356"/>
              <a:gd name="connsiteY2362" fmla="*/ 240535 h 593246"/>
              <a:gd name="connsiteX2363" fmla="*/ 868944 w 1881356"/>
              <a:gd name="connsiteY2363" fmla="*/ 249298 h 593246"/>
              <a:gd name="connsiteX2364" fmla="*/ 870373 w 1881356"/>
              <a:gd name="connsiteY2364" fmla="*/ 250727 h 593246"/>
              <a:gd name="connsiteX2365" fmla="*/ 876659 w 1881356"/>
              <a:gd name="connsiteY2365" fmla="*/ 246155 h 593246"/>
              <a:gd name="connsiteX2366" fmla="*/ 876373 w 1881356"/>
              <a:gd name="connsiteY2366" fmla="*/ 243012 h 593246"/>
              <a:gd name="connsiteX2367" fmla="*/ 871706 w 1881356"/>
              <a:gd name="connsiteY2367" fmla="*/ 238345 h 593246"/>
              <a:gd name="connsiteX2368" fmla="*/ 432223 w 1881356"/>
              <a:gd name="connsiteY2368" fmla="*/ 238059 h 593246"/>
              <a:gd name="connsiteX2369" fmla="*/ 405076 w 1881356"/>
              <a:gd name="connsiteY2369" fmla="*/ 238154 h 593246"/>
              <a:gd name="connsiteX2370" fmla="*/ 403362 w 1881356"/>
              <a:gd name="connsiteY2370" fmla="*/ 241107 h 593246"/>
              <a:gd name="connsiteX2371" fmla="*/ 404886 w 1881356"/>
              <a:gd name="connsiteY2371" fmla="*/ 242536 h 593246"/>
              <a:gd name="connsiteX2372" fmla="*/ 416220 w 1881356"/>
              <a:gd name="connsiteY2372" fmla="*/ 242440 h 593246"/>
              <a:gd name="connsiteX2373" fmla="*/ 432032 w 1881356"/>
              <a:gd name="connsiteY2373" fmla="*/ 242345 h 593246"/>
              <a:gd name="connsiteX2374" fmla="*/ 433746 w 1881356"/>
              <a:gd name="connsiteY2374" fmla="*/ 239488 h 593246"/>
              <a:gd name="connsiteX2375" fmla="*/ 432223 w 1881356"/>
              <a:gd name="connsiteY2375" fmla="*/ 238059 h 593246"/>
              <a:gd name="connsiteX2376" fmla="*/ 782073 w 1881356"/>
              <a:gd name="connsiteY2376" fmla="*/ 237872 h 593246"/>
              <a:gd name="connsiteX2377" fmla="*/ 781751 w 1881356"/>
              <a:gd name="connsiteY2377" fmla="*/ 238386 h 593246"/>
              <a:gd name="connsiteX2378" fmla="*/ 781612 w 1881356"/>
              <a:gd name="connsiteY2378" fmla="*/ 237895 h 593246"/>
              <a:gd name="connsiteX2379" fmla="*/ 782171 w 1881356"/>
              <a:gd name="connsiteY2379" fmla="*/ 237868 h 593246"/>
              <a:gd name="connsiteX2380" fmla="*/ 782171 w 1881356"/>
              <a:gd name="connsiteY2380" fmla="*/ 237892 h 593246"/>
              <a:gd name="connsiteX2381" fmla="*/ 782091 w 1881356"/>
              <a:gd name="connsiteY2381" fmla="*/ 237872 h 593246"/>
              <a:gd name="connsiteX2382" fmla="*/ 782076 w 1881356"/>
              <a:gd name="connsiteY2382" fmla="*/ 237868 h 593246"/>
              <a:gd name="connsiteX2383" fmla="*/ 782091 w 1881356"/>
              <a:gd name="connsiteY2383" fmla="*/ 237872 h 593246"/>
              <a:gd name="connsiteX2384" fmla="*/ 782073 w 1881356"/>
              <a:gd name="connsiteY2384" fmla="*/ 237872 h 593246"/>
              <a:gd name="connsiteX2385" fmla="*/ 796363 w 1881356"/>
              <a:gd name="connsiteY2385" fmla="*/ 235201 h 593246"/>
              <a:gd name="connsiteX2386" fmla="*/ 800364 w 1881356"/>
              <a:gd name="connsiteY2386" fmla="*/ 235868 h 593246"/>
              <a:gd name="connsiteX2387" fmla="*/ 800364 w 1881356"/>
              <a:gd name="connsiteY2387" fmla="*/ 237773 h 593246"/>
              <a:gd name="connsiteX2388" fmla="*/ 798364 w 1881356"/>
              <a:gd name="connsiteY2388" fmla="*/ 237868 h 593246"/>
              <a:gd name="connsiteX2389" fmla="*/ 796363 w 1881356"/>
              <a:gd name="connsiteY2389" fmla="*/ 235201 h 593246"/>
              <a:gd name="connsiteX2390" fmla="*/ 362023 w 1881356"/>
              <a:gd name="connsiteY2390" fmla="*/ 235201 h 593246"/>
              <a:gd name="connsiteX2391" fmla="*/ 366024 w 1881356"/>
              <a:gd name="connsiteY2391" fmla="*/ 235868 h 593246"/>
              <a:gd name="connsiteX2392" fmla="*/ 366024 w 1881356"/>
              <a:gd name="connsiteY2392" fmla="*/ 237773 h 593246"/>
              <a:gd name="connsiteX2393" fmla="*/ 364024 w 1881356"/>
              <a:gd name="connsiteY2393" fmla="*/ 237868 h 593246"/>
              <a:gd name="connsiteX2394" fmla="*/ 362023 w 1881356"/>
              <a:gd name="connsiteY2394" fmla="*/ 235201 h 593246"/>
              <a:gd name="connsiteX2395" fmla="*/ 916950 w 1881356"/>
              <a:gd name="connsiteY2395" fmla="*/ 233296 h 593246"/>
              <a:gd name="connsiteX2396" fmla="*/ 915521 w 1881356"/>
              <a:gd name="connsiteY2396" fmla="*/ 236344 h 593246"/>
              <a:gd name="connsiteX2397" fmla="*/ 916950 w 1881356"/>
              <a:gd name="connsiteY2397" fmla="*/ 237868 h 593246"/>
              <a:gd name="connsiteX2398" fmla="*/ 918569 w 1881356"/>
              <a:gd name="connsiteY2398" fmla="*/ 234915 h 593246"/>
              <a:gd name="connsiteX2399" fmla="*/ 916950 w 1881356"/>
              <a:gd name="connsiteY2399" fmla="*/ 233296 h 593246"/>
              <a:gd name="connsiteX2400" fmla="*/ 592814 w 1881356"/>
              <a:gd name="connsiteY2400" fmla="*/ 229486 h 593246"/>
              <a:gd name="connsiteX2401" fmla="*/ 599196 w 1881356"/>
              <a:gd name="connsiteY2401" fmla="*/ 235582 h 593246"/>
              <a:gd name="connsiteX2402" fmla="*/ 597576 w 1881356"/>
              <a:gd name="connsiteY2402" fmla="*/ 237106 h 593246"/>
              <a:gd name="connsiteX2403" fmla="*/ 589480 w 1881356"/>
              <a:gd name="connsiteY2403" fmla="*/ 238059 h 593246"/>
              <a:gd name="connsiteX2404" fmla="*/ 582717 w 1881356"/>
              <a:gd name="connsiteY2404" fmla="*/ 237296 h 593246"/>
              <a:gd name="connsiteX2405" fmla="*/ 581193 w 1881356"/>
              <a:gd name="connsiteY2405" fmla="*/ 235772 h 593246"/>
              <a:gd name="connsiteX2406" fmla="*/ 582241 w 1881356"/>
              <a:gd name="connsiteY2406" fmla="*/ 234248 h 593246"/>
              <a:gd name="connsiteX2407" fmla="*/ 587004 w 1881356"/>
              <a:gd name="connsiteY2407" fmla="*/ 229676 h 593246"/>
              <a:gd name="connsiteX2408" fmla="*/ 592814 w 1881356"/>
              <a:gd name="connsiteY2408" fmla="*/ 229486 h 593246"/>
              <a:gd name="connsiteX2409" fmla="*/ 605958 w 1881356"/>
              <a:gd name="connsiteY2409" fmla="*/ 228819 h 593246"/>
              <a:gd name="connsiteX2410" fmla="*/ 623960 w 1881356"/>
              <a:gd name="connsiteY2410" fmla="*/ 228914 h 593246"/>
              <a:gd name="connsiteX2411" fmla="*/ 626341 w 1881356"/>
              <a:gd name="connsiteY2411" fmla="*/ 234248 h 593246"/>
              <a:gd name="connsiteX2412" fmla="*/ 624151 w 1881356"/>
              <a:gd name="connsiteY2412" fmla="*/ 237582 h 593246"/>
              <a:gd name="connsiteX2413" fmla="*/ 615292 w 1881356"/>
              <a:gd name="connsiteY2413" fmla="*/ 237868 h 593246"/>
              <a:gd name="connsiteX2414" fmla="*/ 606339 w 1881356"/>
              <a:gd name="connsiteY2414" fmla="*/ 237582 h 593246"/>
              <a:gd name="connsiteX2415" fmla="*/ 603862 w 1881356"/>
              <a:gd name="connsiteY2415" fmla="*/ 232248 h 593246"/>
              <a:gd name="connsiteX2416" fmla="*/ 605958 w 1881356"/>
              <a:gd name="connsiteY2416" fmla="*/ 228819 h 593246"/>
              <a:gd name="connsiteX2417" fmla="*/ 493564 w 1881356"/>
              <a:gd name="connsiteY2417" fmla="*/ 228724 h 593246"/>
              <a:gd name="connsiteX2418" fmla="*/ 477371 w 1881356"/>
              <a:gd name="connsiteY2418" fmla="*/ 233296 h 593246"/>
              <a:gd name="connsiteX2419" fmla="*/ 450129 w 1881356"/>
              <a:gd name="connsiteY2419" fmla="*/ 237106 h 593246"/>
              <a:gd name="connsiteX2420" fmla="*/ 448606 w 1881356"/>
              <a:gd name="connsiteY2420" fmla="*/ 235582 h 593246"/>
              <a:gd name="connsiteX2421" fmla="*/ 444129 w 1881356"/>
              <a:gd name="connsiteY2421" fmla="*/ 235868 h 593246"/>
              <a:gd name="connsiteX2422" fmla="*/ 443748 w 1881356"/>
              <a:gd name="connsiteY2422" fmla="*/ 240345 h 593246"/>
              <a:gd name="connsiteX2423" fmla="*/ 451368 w 1881356"/>
              <a:gd name="connsiteY2423" fmla="*/ 245679 h 593246"/>
              <a:gd name="connsiteX2424" fmla="*/ 462703 w 1881356"/>
              <a:gd name="connsiteY2424" fmla="*/ 239678 h 593246"/>
              <a:gd name="connsiteX2425" fmla="*/ 471846 w 1881356"/>
              <a:gd name="connsiteY2425" fmla="*/ 240821 h 593246"/>
              <a:gd name="connsiteX2426" fmla="*/ 475180 w 1881356"/>
              <a:gd name="connsiteY2426" fmla="*/ 240821 h 593246"/>
              <a:gd name="connsiteX2427" fmla="*/ 482991 w 1881356"/>
              <a:gd name="connsiteY2427" fmla="*/ 237678 h 593246"/>
              <a:gd name="connsiteX2428" fmla="*/ 490801 w 1881356"/>
              <a:gd name="connsiteY2428" fmla="*/ 241012 h 593246"/>
              <a:gd name="connsiteX2429" fmla="*/ 498802 w 1881356"/>
              <a:gd name="connsiteY2429" fmla="*/ 236058 h 593246"/>
              <a:gd name="connsiteX2430" fmla="*/ 493564 w 1881356"/>
              <a:gd name="connsiteY2430" fmla="*/ 228724 h 593246"/>
              <a:gd name="connsiteX2431" fmla="*/ 812937 w 1881356"/>
              <a:gd name="connsiteY2431" fmla="*/ 225486 h 593246"/>
              <a:gd name="connsiteX2432" fmla="*/ 791791 w 1881356"/>
              <a:gd name="connsiteY2432" fmla="*/ 226057 h 593246"/>
              <a:gd name="connsiteX2433" fmla="*/ 786838 w 1881356"/>
              <a:gd name="connsiteY2433" fmla="*/ 226915 h 593246"/>
              <a:gd name="connsiteX2434" fmla="*/ 773122 w 1881356"/>
              <a:gd name="connsiteY2434" fmla="*/ 226248 h 593246"/>
              <a:gd name="connsiteX2435" fmla="*/ 767407 w 1881356"/>
              <a:gd name="connsiteY2435" fmla="*/ 228724 h 593246"/>
              <a:gd name="connsiteX2436" fmla="*/ 763883 w 1881356"/>
              <a:gd name="connsiteY2436" fmla="*/ 231010 h 593246"/>
              <a:gd name="connsiteX2437" fmla="*/ 767407 w 1881356"/>
              <a:gd name="connsiteY2437" fmla="*/ 233201 h 593246"/>
              <a:gd name="connsiteX2438" fmla="*/ 780552 w 1881356"/>
              <a:gd name="connsiteY2438" fmla="*/ 234154 h 593246"/>
              <a:gd name="connsiteX2439" fmla="*/ 781612 w 1881356"/>
              <a:gd name="connsiteY2439" fmla="*/ 237895 h 593246"/>
              <a:gd name="connsiteX2440" fmla="*/ 780171 w 1881356"/>
              <a:gd name="connsiteY2440" fmla="*/ 237964 h 593246"/>
              <a:gd name="connsiteX2441" fmla="*/ 779504 w 1881356"/>
              <a:gd name="connsiteY2441" fmla="*/ 241964 h 593246"/>
              <a:gd name="connsiteX2442" fmla="*/ 781751 w 1881356"/>
              <a:gd name="connsiteY2442" fmla="*/ 238386 h 593246"/>
              <a:gd name="connsiteX2443" fmla="*/ 782171 w 1881356"/>
              <a:gd name="connsiteY2443" fmla="*/ 239869 h 593246"/>
              <a:gd name="connsiteX2444" fmla="*/ 782171 w 1881356"/>
              <a:gd name="connsiteY2444" fmla="*/ 237892 h 593246"/>
              <a:gd name="connsiteX2445" fmla="*/ 791791 w 1881356"/>
              <a:gd name="connsiteY2445" fmla="*/ 240345 h 593246"/>
              <a:gd name="connsiteX2446" fmla="*/ 800364 w 1881356"/>
              <a:gd name="connsiteY2446" fmla="*/ 237868 h 593246"/>
              <a:gd name="connsiteX2447" fmla="*/ 816461 w 1881356"/>
              <a:gd name="connsiteY2447" fmla="*/ 233106 h 593246"/>
              <a:gd name="connsiteX2448" fmla="*/ 817604 w 1881356"/>
              <a:gd name="connsiteY2448" fmla="*/ 230153 h 593246"/>
              <a:gd name="connsiteX2449" fmla="*/ 812937 w 1881356"/>
              <a:gd name="connsiteY2449" fmla="*/ 225486 h 593246"/>
              <a:gd name="connsiteX2450" fmla="*/ 1740672 w 1881356"/>
              <a:gd name="connsiteY2450" fmla="*/ 225010 h 593246"/>
              <a:gd name="connsiteX2451" fmla="*/ 1742196 w 1881356"/>
              <a:gd name="connsiteY2451" fmla="*/ 226439 h 593246"/>
              <a:gd name="connsiteX2452" fmla="*/ 1739148 w 1881356"/>
              <a:gd name="connsiteY2452" fmla="*/ 227867 h 593246"/>
              <a:gd name="connsiteX2453" fmla="*/ 1737624 w 1881356"/>
              <a:gd name="connsiteY2453" fmla="*/ 226439 h 593246"/>
              <a:gd name="connsiteX2454" fmla="*/ 1740672 w 1881356"/>
              <a:gd name="connsiteY2454" fmla="*/ 225010 h 593246"/>
              <a:gd name="connsiteX2455" fmla="*/ 633581 w 1881356"/>
              <a:gd name="connsiteY2455" fmla="*/ 224342 h 593246"/>
              <a:gd name="connsiteX2456" fmla="*/ 637772 w 1881356"/>
              <a:gd name="connsiteY2456" fmla="*/ 224342 h 593246"/>
              <a:gd name="connsiteX2457" fmla="*/ 642534 w 1881356"/>
              <a:gd name="connsiteY2457" fmla="*/ 228819 h 593246"/>
              <a:gd name="connsiteX2458" fmla="*/ 643963 w 1881356"/>
              <a:gd name="connsiteY2458" fmla="*/ 231962 h 593246"/>
              <a:gd name="connsiteX2459" fmla="*/ 640153 w 1881356"/>
              <a:gd name="connsiteY2459" fmla="*/ 233296 h 593246"/>
              <a:gd name="connsiteX2460" fmla="*/ 637962 w 1881356"/>
              <a:gd name="connsiteY2460" fmla="*/ 233296 h 593246"/>
              <a:gd name="connsiteX2461" fmla="*/ 633581 w 1881356"/>
              <a:gd name="connsiteY2461" fmla="*/ 233201 h 593246"/>
              <a:gd name="connsiteX2462" fmla="*/ 631295 w 1881356"/>
              <a:gd name="connsiteY2462" fmla="*/ 229962 h 593246"/>
              <a:gd name="connsiteX2463" fmla="*/ 633581 w 1881356"/>
              <a:gd name="connsiteY2463" fmla="*/ 224342 h 593246"/>
              <a:gd name="connsiteX2464" fmla="*/ 1810870 w 1881356"/>
              <a:gd name="connsiteY2464" fmla="*/ 224248 h 593246"/>
              <a:gd name="connsiteX2465" fmla="*/ 1812775 w 1881356"/>
              <a:gd name="connsiteY2465" fmla="*/ 224248 h 593246"/>
              <a:gd name="connsiteX2466" fmla="*/ 1814966 w 1881356"/>
              <a:gd name="connsiteY2466" fmla="*/ 226819 h 593246"/>
              <a:gd name="connsiteX2467" fmla="*/ 1813537 w 1881356"/>
              <a:gd name="connsiteY2467" fmla="*/ 228248 h 593246"/>
              <a:gd name="connsiteX2468" fmla="*/ 1810870 w 1881356"/>
              <a:gd name="connsiteY2468" fmla="*/ 226153 h 593246"/>
              <a:gd name="connsiteX2469" fmla="*/ 1810870 w 1881356"/>
              <a:gd name="connsiteY2469" fmla="*/ 224248 h 593246"/>
              <a:gd name="connsiteX2470" fmla="*/ 834654 w 1881356"/>
              <a:gd name="connsiteY2470" fmla="*/ 224152 h 593246"/>
              <a:gd name="connsiteX2471" fmla="*/ 833225 w 1881356"/>
              <a:gd name="connsiteY2471" fmla="*/ 225676 h 593246"/>
              <a:gd name="connsiteX2472" fmla="*/ 834654 w 1881356"/>
              <a:gd name="connsiteY2472" fmla="*/ 228724 h 593246"/>
              <a:gd name="connsiteX2473" fmla="*/ 836273 w 1881356"/>
              <a:gd name="connsiteY2473" fmla="*/ 227105 h 593246"/>
              <a:gd name="connsiteX2474" fmla="*/ 834654 w 1881356"/>
              <a:gd name="connsiteY2474" fmla="*/ 224152 h 593246"/>
              <a:gd name="connsiteX2475" fmla="*/ 226672 w 1881356"/>
              <a:gd name="connsiteY2475" fmla="*/ 219390 h 593246"/>
              <a:gd name="connsiteX2476" fmla="*/ 244961 w 1881356"/>
              <a:gd name="connsiteY2476" fmla="*/ 219485 h 593246"/>
              <a:gd name="connsiteX2477" fmla="*/ 246485 w 1881356"/>
              <a:gd name="connsiteY2477" fmla="*/ 221009 h 593246"/>
              <a:gd name="connsiteX2478" fmla="*/ 246294 w 1881356"/>
              <a:gd name="connsiteY2478" fmla="*/ 222628 h 593246"/>
              <a:gd name="connsiteX2479" fmla="*/ 244675 w 1881356"/>
              <a:gd name="connsiteY2479" fmla="*/ 224248 h 593246"/>
              <a:gd name="connsiteX2480" fmla="*/ 228578 w 1881356"/>
              <a:gd name="connsiteY2480" fmla="*/ 235392 h 593246"/>
              <a:gd name="connsiteX2481" fmla="*/ 215909 w 1881356"/>
              <a:gd name="connsiteY2481" fmla="*/ 248536 h 593246"/>
              <a:gd name="connsiteX2482" fmla="*/ 205527 w 1881356"/>
              <a:gd name="connsiteY2482" fmla="*/ 251489 h 593246"/>
              <a:gd name="connsiteX2483" fmla="*/ 201812 w 1881356"/>
              <a:gd name="connsiteY2483" fmla="*/ 249584 h 593246"/>
              <a:gd name="connsiteX2484" fmla="*/ 204289 w 1881356"/>
              <a:gd name="connsiteY2484" fmla="*/ 246346 h 593246"/>
              <a:gd name="connsiteX2485" fmla="*/ 211718 w 1881356"/>
              <a:gd name="connsiteY2485" fmla="*/ 242155 h 593246"/>
              <a:gd name="connsiteX2486" fmla="*/ 215243 w 1881356"/>
              <a:gd name="connsiteY2486" fmla="*/ 237487 h 593246"/>
              <a:gd name="connsiteX2487" fmla="*/ 209051 w 1881356"/>
              <a:gd name="connsiteY2487" fmla="*/ 233106 h 593246"/>
              <a:gd name="connsiteX2488" fmla="*/ 202765 w 1881356"/>
              <a:gd name="connsiteY2488" fmla="*/ 231867 h 593246"/>
              <a:gd name="connsiteX2489" fmla="*/ 201622 w 1881356"/>
              <a:gd name="connsiteY2489" fmla="*/ 227962 h 593246"/>
              <a:gd name="connsiteX2490" fmla="*/ 203622 w 1881356"/>
              <a:gd name="connsiteY2490" fmla="*/ 224248 h 593246"/>
              <a:gd name="connsiteX2491" fmla="*/ 205718 w 1881356"/>
              <a:gd name="connsiteY2491" fmla="*/ 223962 h 593246"/>
              <a:gd name="connsiteX2492" fmla="*/ 226672 w 1881356"/>
              <a:gd name="connsiteY2492" fmla="*/ 219390 h 593246"/>
              <a:gd name="connsiteX2493" fmla="*/ 405541 w 1881356"/>
              <a:gd name="connsiteY2493" fmla="*/ 215901 h 593246"/>
              <a:gd name="connsiteX2494" fmla="*/ 402028 w 1881356"/>
              <a:gd name="connsiteY2494" fmla="*/ 217771 h 593246"/>
              <a:gd name="connsiteX2495" fmla="*/ 397218 w 1881356"/>
              <a:gd name="connsiteY2495" fmla="*/ 222653 h 593246"/>
              <a:gd name="connsiteX2496" fmla="*/ 393456 w 1881356"/>
              <a:gd name="connsiteY2496" fmla="*/ 222514 h 593246"/>
              <a:gd name="connsiteX2497" fmla="*/ 393456 w 1881356"/>
              <a:gd name="connsiteY2497" fmla="*/ 222152 h 593246"/>
              <a:gd name="connsiteX2498" fmla="*/ 389455 w 1881356"/>
              <a:gd name="connsiteY2498" fmla="*/ 221485 h 593246"/>
              <a:gd name="connsiteX2499" fmla="*/ 392670 w 1881356"/>
              <a:gd name="connsiteY2499" fmla="*/ 222485 h 593246"/>
              <a:gd name="connsiteX2500" fmla="*/ 393456 w 1881356"/>
              <a:gd name="connsiteY2500" fmla="*/ 222514 h 593246"/>
              <a:gd name="connsiteX2501" fmla="*/ 393456 w 1881356"/>
              <a:gd name="connsiteY2501" fmla="*/ 224057 h 593246"/>
              <a:gd name="connsiteX2502" fmla="*/ 391456 w 1881356"/>
              <a:gd name="connsiteY2502" fmla="*/ 224152 h 593246"/>
              <a:gd name="connsiteX2503" fmla="*/ 395574 w 1881356"/>
              <a:gd name="connsiteY2503" fmla="*/ 224663 h 593246"/>
              <a:gd name="connsiteX2504" fmla="*/ 393551 w 1881356"/>
              <a:gd name="connsiteY2504" fmla="*/ 230820 h 593246"/>
              <a:gd name="connsiteX2505" fmla="*/ 399076 w 1881356"/>
              <a:gd name="connsiteY2505" fmla="*/ 233106 h 593246"/>
              <a:gd name="connsiteX2506" fmla="*/ 410315 w 1881356"/>
              <a:gd name="connsiteY2506" fmla="*/ 227677 h 593246"/>
              <a:gd name="connsiteX2507" fmla="*/ 408529 w 1881356"/>
              <a:gd name="connsiteY2507" fmla="*/ 226271 h 593246"/>
              <a:gd name="connsiteX2508" fmla="*/ 395574 w 1881356"/>
              <a:gd name="connsiteY2508" fmla="*/ 224663 h 593246"/>
              <a:gd name="connsiteX2509" fmla="*/ 395742 w 1881356"/>
              <a:gd name="connsiteY2509" fmla="*/ 224152 h 593246"/>
              <a:gd name="connsiteX2510" fmla="*/ 397218 w 1881356"/>
              <a:gd name="connsiteY2510" fmla="*/ 222653 h 593246"/>
              <a:gd name="connsiteX2511" fmla="*/ 412029 w 1881356"/>
              <a:gd name="connsiteY2511" fmla="*/ 223200 h 593246"/>
              <a:gd name="connsiteX2512" fmla="*/ 408410 w 1881356"/>
              <a:gd name="connsiteY2512" fmla="*/ 218532 h 593246"/>
              <a:gd name="connsiteX2513" fmla="*/ 405541 w 1881356"/>
              <a:gd name="connsiteY2513" fmla="*/ 215901 h 593246"/>
              <a:gd name="connsiteX2514" fmla="*/ 975529 w 1881356"/>
              <a:gd name="connsiteY2514" fmla="*/ 215770 h 593246"/>
              <a:gd name="connsiteX2515" fmla="*/ 974290 w 1881356"/>
              <a:gd name="connsiteY2515" fmla="*/ 221581 h 593246"/>
              <a:gd name="connsiteX2516" fmla="*/ 980291 w 1881356"/>
              <a:gd name="connsiteY2516" fmla="*/ 227772 h 593246"/>
              <a:gd name="connsiteX2517" fmla="*/ 982577 w 1881356"/>
              <a:gd name="connsiteY2517" fmla="*/ 226629 h 593246"/>
              <a:gd name="connsiteX2518" fmla="*/ 978577 w 1881356"/>
              <a:gd name="connsiteY2518" fmla="*/ 217294 h 593246"/>
              <a:gd name="connsiteX2519" fmla="*/ 975529 w 1881356"/>
              <a:gd name="connsiteY2519" fmla="*/ 215770 h 593246"/>
              <a:gd name="connsiteX2520" fmla="*/ 721020 w 1881356"/>
              <a:gd name="connsiteY2520" fmla="*/ 215675 h 593246"/>
              <a:gd name="connsiteX2521" fmla="*/ 718068 w 1881356"/>
              <a:gd name="connsiteY2521" fmla="*/ 217294 h 593246"/>
              <a:gd name="connsiteX2522" fmla="*/ 719592 w 1881356"/>
              <a:gd name="connsiteY2522" fmla="*/ 218723 h 593246"/>
              <a:gd name="connsiteX2523" fmla="*/ 722640 w 1881356"/>
              <a:gd name="connsiteY2523" fmla="*/ 217294 h 593246"/>
              <a:gd name="connsiteX2524" fmla="*/ 721020 w 1881356"/>
              <a:gd name="connsiteY2524" fmla="*/ 215675 h 593246"/>
              <a:gd name="connsiteX2525" fmla="*/ 990197 w 1881356"/>
              <a:gd name="connsiteY2525" fmla="*/ 215104 h 593246"/>
              <a:gd name="connsiteX2526" fmla="*/ 988768 w 1881356"/>
              <a:gd name="connsiteY2526" fmla="*/ 216532 h 593246"/>
              <a:gd name="connsiteX2527" fmla="*/ 990483 w 1881356"/>
              <a:gd name="connsiteY2527" fmla="*/ 219485 h 593246"/>
              <a:gd name="connsiteX2528" fmla="*/ 994769 w 1881356"/>
              <a:gd name="connsiteY2528" fmla="*/ 219580 h 593246"/>
              <a:gd name="connsiteX2529" fmla="*/ 999246 w 1881356"/>
              <a:gd name="connsiteY2529" fmla="*/ 219485 h 593246"/>
              <a:gd name="connsiteX2530" fmla="*/ 1000770 w 1881356"/>
              <a:gd name="connsiteY2530" fmla="*/ 218056 h 593246"/>
              <a:gd name="connsiteX2531" fmla="*/ 999055 w 1881356"/>
              <a:gd name="connsiteY2531" fmla="*/ 215199 h 593246"/>
              <a:gd name="connsiteX2532" fmla="*/ 990197 w 1881356"/>
              <a:gd name="connsiteY2532" fmla="*/ 215104 h 593246"/>
              <a:gd name="connsiteX2533" fmla="*/ 571858 w 1881356"/>
              <a:gd name="connsiteY2533" fmla="*/ 215104 h 593246"/>
              <a:gd name="connsiteX2534" fmla="*/ 573763 w 1881356"/>
              <a:gd name="connsiteY2534" fmla="*/ 215104 h 593246"/>
              <a:gd name="connsiteX2535" fmla="*/ 575954 w 1881356"/>
              <a:gd name="connsiteY2535" fmla="*/ 217675 h 593246"/>
              <a:gd name="connsiteX2536" fmla="*/ 574526 w 1881356"/>
              <a:gd name="connsiteY2536" fmla="*/ 219104 h 593246"/>
              <a:gd name="connsiteX2537" fmla="*/ 571858 w 1881356"/>
              <a:gd name="connsiteY2537" fmla="*/ 217009 h 593246"/>
              <a:gd name="connsiteX2538" fmla="*/ 571858 w 1881356"/>
              <a:gd name="connsiteY2538" fmla="*/ 215104 h 593246"/>
              <a:gd name="connsiteX2539" fmla="*/ 1016867 w 1881356"/>
              <a:gd name="connsiteY2539" fmla="*/ 215008 h 593246"/>
              <a:gd name="connsiteX2540" fmla="*/ 1011247 w 1881356"/>
              <a:gd name="connsiteY2540" fmla="*/ 217104 h 593246"/>
              <a:gd name="connsiteX2541" fmla="*/ 1006104 w 1881356"/>
              <a:gd name="connsiteY2541" fmla="*/ 226533 h 593246"/>
              <a:gd name="connsiteX2542" fmla="*/ 1006104 w 1881356"/>
              <a:gd name="connsiteY2542" fmla="*/ 228724 h 593246"/>
              <a:gd name="connsiteX2543" fmla="*/ 1006913 w 1881356"/>
              <a:gd name="connsiteY2543" fmla="*/ 228759 h 593246"/>
              <a:gd name="connsiteX2544" fmla="*/ 1005913 w 1881356"/>
              <a:gd name="connsiteY2544" fmla="*/ 230141 h 593246"/>
              <a:gd name="connsiteX2545" fmla="*/ 1005878 w 1881356"/>
              <a:gd name="connsiteY2545" fmla="*/ 230177 h 593246"/>
              <a:gd name="connsiteX2546" fmla="*/ 1005818 w 1881356"/>
              <a:gd name="connsiteY2546" fmla="*/ 228915 h 593246"/>
              <a:gd name="connsiteX2547" fmla="*/ 1003913 w 1881356"/>
              <a:gd name="connsiteY2547" fmla="*/ 228915 h 593246"/>
              <a:gd name="connsiteX2548" fmla="*/ 1003246 w 1881356"/>
              <a:gd name="connsiteY2548" fmla="*/ 232915 h 593246"/>
              <a:gd name="connsiteX2549" fmla="*/ 1005878 w 1881356"/>
              <a:gd name="connsiteY2549" fmla="*/ 230177 h 593246"/>
              <a:gd name="connsiteX2550" fmla="*/ 1005913 w 1881356"/>
              <a:gd name="connsiteY2550" fmla="*/ 230915 h 593246"/>
              <a:gd name="connsiteX2551" fmla="*/ 1007842 w 1881356"/>
              <a:gd name="connsiteY2551" fmla="*/ 228800 h 593246"/>
              <a:gd name="connsiteX2552" fmla="*/ 1008295 w 1881356"/>
              <a:gd name="connsiteY2552" fmla="*/ 228820 h 593246"/>
              <a:gd name="connsiteX2553" fmla="*/ 1023820 w 1881356"/>
              <a:gd name="connsiteY2553" fmla="*/ 222438 h 593246"/>
              <a:gd name="connsiteX2554" fmla="*/ 1024106 w 1881356"/>
              <a:gd name="connsiteY2554" fmla="*/ 218152 h 593246"/>
              <a:gd name="connsiteX2555" fmla="*/ 1021249 w 1881356"/>
              <a:gd name="connsiteY2555" fmla="*/ 215199 h 593246"/>
              <a:gd name="connsiteX2556" fmla="*/ 1018617 w 1881356"/>
              <a:gd name="connsiteY2556" fmla="*/ 216985 h 593246"/>
              <a:gd name="connsiteX2557" fmla="*/ 1007842 w 1881356"/>
              <a:gd name="connsiteY2557" fmla="*/ 228800 h 593246"/>
              <a:gd name="connsiteX2558" fmla="*/ 1006913 w 1881356"/>
              <a:gd name="connsiteY2558" fmla="*/ 228759 h 593246"/>
              <a:gd name="connsiteX2559" fmla="*/ 757025 w 1881356"/>
              <a:gd name="connsiteY2559" fmla="*/ 215008 h 593246"/>
              <a:gd name="connsiteX2560" fmla="*/ 752644 w 1881356"/>
              <a:gd name="connsiteY2560" fmla="*/ 215104 h 593246"/>
              <a:gd name="connsiteX2561" fmla="*/ 750929 w 1881356"/>
              <a:gd name="connsiteY2561" fmla="*/ 217961 h 593246"/>
              <a:gd name="connsiteX2562" fmla="*/ 752358 w 1881356"/>
              <a:gd name="connsiteY2562" fmla="*/ 219390 h 593246"/>
              <a:gd name="connsiteX2563" fmla="*/ 761216 w 1881356"/>
              <a:gd name="connsiteY2563" fmla="*/ 219295 h 593246"/>
              <a:gd name="connsiteX2564" fmla="*/ 762931 w 1881356"/>
              <a:gd name="connsiteY2564" fmla="*/ 216437 h 593246"/>
              <a:gd name="connsiteX2565" fmla="*/ 761407 w 1881356"/>
              <a:gd name="connsiteY2565" fmla="*/ 215008 h 593246"/>
              <a:gd name="connsiteX2566" fmla="*/ 757025 w 1881356"/>
              <a:gd name="connsiteY2566" fmla="*/ 215008 h 593246"/>
              <a:gd name="connsiteX2567" fmla="*/ 729498 w 1881356"/>
              <a:gd name="connsiteY2567" fmla="*/ 215008 h 593246"/>
              <a:gd name="connsiteX2568" fmla="*/ 728069 w 1881356"/>
              <a:gd name="connsiteY2568" fmla="*/ 216532 h 593246"/>
              <a:gd name="connsiteX2569" fmla="*/ 729498 w 1881356"/>
              <a:gd name="connsiteY2569" fmla="*/ 219580 h 593246"/>
              <a:gd name="connsiteX2570" fmla="*/ 730927 w 1881356"/>
              <a:gd name="connsiteY2570" fmla="*/ 218056 h 593246"/>
              <a:gd name="connsiteX2571" fmla="*/ 729498 w 1881356"/>
              <a:gd name="connsiteY2571" fmla="*/ 215008 h 593246"/>
              <a:gd name="connsiteX2572" fmla="*/ 296015 w 1881356"/>
              <a:gd name="connsiteY2572" fmla="*/ 215008 h 593246"/>
              <a:gd name="connsiteX2573" fmla="*/ 302873 w 1881356"/>
              <a:gd name="connsiteY2573" fmla="*/ 215103 h 593246"/>
              <a:gd name="connsiteX2574" fmla="*/ 306493 w 1881356"/>
              <a:gd name="connsiteY2574" fmla="*/ 217294 h 593246"/>
              <a:gd name="connsiteX2575" fmla="*/ 306588 w 1881356"/>
              <a:gd name="connsiteY2575" fmla="*/ 219485 h 593246"/>
              <a:gd name="connsiteX2576" fmla="*/ 311255 w 1881356"/>
              <a:gd name="connsiteY2576" fmla="*/ 235868 h 593246"/>
              <a:gd name="connsiteX2577" fmla="*/ 310779 w 1881356"/>
              <a:gd name="connsiteY2577" fmla="*/ 244821 h 593246"/>
              <a:gd name="connsiteX2578" fmla="*/ 305254 w 1881356"/>
              <a:gd name="connsiteY2578" fmla="*/ 246821 h 593246"/>
              <a:gd name="connsiteX2579" fmla="*/ 290586 w 1881356"/>
              <a:gd name="connsiteY2579" fmla="*/ 247012 h 593246"/>
              <a:gd name="connsiteX2580" fmla="*/ 288395 w 1881356"/>
              <a:gd name="connsiteY2580" fmla="*/ 247012 h 593246"/>
              <a:gd name="connsiteX2581" fmla="*/ 284014 w 1881356"/>
              <a:gd name="connsiteY2581" fmla="*/ 247012 h 593246"/>
              <a:gd name="connsiteX2582" fmla="*/ 284014 w 1881356"/>
              <a:gd name="connsiteY2582" fmla="*/ 240344 h 593246"/>
              <a:gd name="connsiteX2583" fmla="*/ 299254 w 1881356"/>
              <a:gd name="connsiteY2583" fmla="*/ 233201 h 593246"/>
              <a:gd name="connsiteX2584" fmla="*/ 301540 w 1881356"/>
              <a:gd name="connsiteY2584" fmla="*/ 230534 h 593246"/>
              <a:gd name="connsiteX2585" fmla="*/ 300016 w 1881356"/>
              <a:gd name="connsiteY2585" fmla="*/ 229010 h 593246"/>
              <a:gd name="connsiteX2586" fmla="*/ 290967 w 1881356"/>
              <a:gd name="connsiteY2586" fmla="*/ 228629 h 593246"/>
              <a:gd name="connsiteX2587" fmla="*/ 290777 w 1881356"/>
              <a:gd name="connsiteY2587" fmla="*/ 224152 h 593246"/>
              <a:gd name="connsiteX2588" fmla="*/ 290300 w 1881356"/>
              <a:gd name="connsiteY2588" fmla="*/ 219294 h 593246"/>
              <a:gd name="connsiteX2589" fmla="*/ 289729 w 1881356"/>
              <a:gd name="connsiteY2589" fmla="*/ 216056 h 593246"/>
              <a:gd name="connsiteX2590" fmla="*/ 291634 w 1881356"/>
              <a:gd name="connsiteY2590" fmla="*/ 215103 h 593246"/>
              <a:gd name="connsiteX2591" fmla="*/ 296015 w 1881356"/>
              <a:gd name="connsiteY2591" fmla="*/ 215008 h 593246"/>
              <a:gd name="connsiteX2592" fmla="*/ 581479 w 1881356"/>
              <a:gd name="connsiteY2592" fmla="*/ 212341 h 593246"/>
              <a:gd name="connsiteX2593" fmla="*/ 585480 w 1881356"/>
              <a:gd name="connsiteY2593" fmla="*/ 213008 h 593246"/>
              <a:gd name="connsiteX2594" fmla="*/ 585480 w 1881356"/>
              <a:gd name="connsiteY2594" fmla="*/ 214913 h 593246"/>
              <a:gd name="connsiteX2595" fmla="*/ 583479 w 1881356"/>
              <a:gd name="connsiteY2595" fmla="*/ 215008 h 593246"/>
              <a:gd name="connsiteX2596" fmla="*/ 581479 w 1881356"/>
              <a:gd name="connsiteY2596" fmla="*/ 212341 h 593246"/>
              <a:gd name="connsiteX2597" fmla="*/ 1166981 w 1881356"/>
              <a:gd name="connsiteY2597" fmla="*/ 211865 h 593246"/>
              <a:gd name="connsiteX2598" fmla="*/ 1166886 w 1881356"/>
              <a:gd name="connsiteY2598" fmla="*/ 213389 h 593246"/>
              <a:gd name="connsiteX2599" fmla="*/ 1174411 w 1881356"/>
              <a:gd name="connsiteY2599" fmla="*/ 213484 h 593246"/>
              <a:gd name="connsiteX2600" fmla="*/ 1174506 w 1881356"/>
              <a:gd name="connsiteY2600" fmla="*/ 211960 h 593246"/>
              <a:gd name="connsiteX2601" fmla="*/ 1166981 w 1881356"/>
              <a:gd name="connsiteY2601" fmla="*/ 211865 h 593246"/>
              <a:gd name="connsiteX2602" fmla="*/ 1799536 w 1881356"/>
              <a:gd name="connsiteY2602" fmla="*/ 210721 h 593246"/>
              <a:gd name="connsiteX2603" fmla="*/ 1807537 w 1881356"/>
              <a:gd name="connsiteY2603" fmla="*/ 218723 h 593246"/>
              <a:gd name="connsiteX2604" fmla="*/ 1810680 w 1881356"/>
              <a:gd name="connsiteY2604" fmla="*/ 221866 h 593246"/>
              <a:gd name="connsiteX2605" fmla="*/ 1810775 w 1881356"/>
              <a:gd name="connsiteY2605" fmla="*/ 224057 h 593246"/>
              <a:gd name="connsiteX2606" fmla="*/ 1808489 w 1881356"/>
              <a:gd name="connsiteY2606" fmla="*/ 224057 h 593246"/>
              <a:gd name="connsiteX2607" fmla="*/ 1797059 w 1881356"/>
              <a:gd name="connsiteY2607" fmla="*/ 213484 h 593246"/>
              <a:gd name="connsiteX2608" fmla="*/ 1798012 w 1881356"/>
              <a:gd name="connsiteY2608" fmla="*/ 211674 h 593246"/>
              <a:gd name="connsiteX2609" fmla="*/ 1799536 w 1881356"/>
              <a:gd name="connsiteY2609" fmla="*/ 210721 h 593246"/>
              <a:gd name="connsiteX2610" fmla="*/ 610435 w 1881356"/>
              <a:gd name="connsiteY2610" fmla="*/ 210531 h 593246"/>
              <a:gd name="connsiteX2611" fmla="*/ 612817 w 1881356"/>
              <a:gd name="connsiteY2611" fmla="*/ 213579 h 593246"/>
              <a:gd name="connsiteX2612" fmla="*/ 612912 w 1881356"/>
              <a:gd name="connsiteY2612" fmla="*/ 215675 h 593246"/>
              <a:gd name="connsiteX2613" fmla="*/ 611007 w 1881356"/>
              <a:gd name="connsiteY2613" fmla="*/ 219104 h 593246"/>
              <a:gd name="connsiteX2614" fmla="*/ 608530 w 1881356"/>
              <a:gd name="connsiteY2614" fmla="*/ 214627 h 593246"/>
              <a:gd name="connsiteX2615" fmla="*/ 610435 w 1881356"/>
              <a:gd name="connsiteY2615" fmla="*/ 210531 h 593246"/>
              <a:gd name="connsiteX2616" fmla="*/ 430222 w 1881356"/>
              <a:gd name="connsiteY2616" fmla="*/ 210436 h 593246"/>
              <a:gd name="connsiteX2617" fmla="*/ 425365 w 1881356"/>
              <a:gd name="connsiteY2617" fmla="*/ 216056 h 593246"/>
              <a:gd name="connsiteX2618" fmla="*/ 424304 w 1881356"/>
              <a:gd name="connsiteY2618" fmla="*/ 217671 h 593246"/>
              <a:gd name="connsiteX2619" fmla="*/ 423495 w 1881356"/>
              <a:gd name="connsiteY2619" fmla="*/ 217687 h 593246"/>
              <a:gd name="connsiteX2620" fmla="*/ 416887 w 1881356"/>
              <a:gd name="connsiteY2620" fmla="*/ 216913 h 593246"/>
              <a:gd name="connsiteX2621" fmla="*/ 420888 w 1881356"/>
              <a:gd name="connsiteY2621" fmla="*/ 217580 h 593246"/>
              <a:gd name="connsiteX2622" fmla="*/ 420888 w 1881356"/>
              <a:gd name="connsiteY2622" fmla="*/ 219485 h 593246"/>
              <a:gd name="connsiteX2623" fmla="*/ 418887 w 1881356"/>
              <a:gd name="connsiteY2623" fmla="*/ 219580 h 593246"/>
              <a:gd name="connsiteX2624" fmla="*/ 423001 w 1881356"/>
              <a:gd name="connsiteY2624" fmla="*/ 219577 h 593246"/>
              <a:gd name="connsiteX2625" fmla="*/ 420983 w 1881356"/>
              <a:gd name="connsiteY2625" fmla="*/ 221771 h 593246"/>
              <a:gd name="connsiteX2626" fmla="*/ 424412 w 1881356"/>
              <a:gd name="connsiteY2626" fmla="*/ 224057 h 593246"/>
              <a:gd name="connsiteX2627" fmla="*/ 432092 w 1881356"/>
              <a:gd name="connsiteY2627" fmla="*/ 220795 h 593246"/>
              <a:gd name="connsiteX2628" fmla="*/ 439607 w 1881356"/>
              <a:gd name="connsiteY2628" fmla="*/ 219568 h 593246"/>
              <a:gd name="connsiteX2629" fmla="*/ 446842 w 1881356"/>
              <a:gd name="connsiteY2629" fmla="*/ 219564 h 593246"/>
              <a:gd name="connsiteX2630" fmla="*/ 454130 w 1881356"/>
              <a:gd name="connsiteY2630" fmla="*/ 219771 h 593246"/>
              <a:gd name="connsiteX2631" fmla="*/ 461369 w 1881356"/>
              <a:gd name="connsiteY2631" fmla="*/ 223866 h 593246"/>
              <a:gd name="connsiteX2632" fmla="*/ 466512 w 1881356"/>
              <a:gd name="connsiteY2632" fmla="*/ 221104 h 593246"/>
              <a:gd name="connsiteX2633" fmla="*/ 460845 w 1881356"/>
              <a:gd name="connsiteY2633" fmla="*/ 219556 h 593246"/>
              <a:gd name="connsiteX2634" fmla="*/ 446842 w 1881356"/>
              <a:gd name="connsiteY2634" fmla="*/ 219564 h 593246"/>
              <a:gd name="connsiteX2635" fmla="*/ 440700 w 1881356"/>
              <a:gd name="connsiteY2635" fmla="*/ 219390 h 593246"/>
              <a:gd name="connsiteX2636" fmla="*/ 439607 w 1881356"/>
              <a:gd name="connsiteY2636" fmla="*/ 219568 h 593246"/>
              <a:gd name="connsiteX2637" fmla="*/ 423001 w 1881356"/>
              <a:gd name="connsiteY2637" fmla="*/ 219577 h 593246"/>
              <a:gd name="connsiteX2638" fmla="*/ 423174 w 1881356"/>
              <a:gd name="connsiteY2638" fmla="*/ 219390 h 593246"/>
              <a:gd name="connsiteX2639" fmla="*/ 424304 w 1881356"/>
              <a:gd name="connsiteY2639" fmla="*/ 217671 h 593246"/>
              <a:gd name="connsiteX2640" fmla="*/ 466608 w 1881356"/>
              <a:gd name="connsiteY2640" fmla="*/ 216818 h 593246"/>
              <a:gd name="connsiteX2641" fmla="*/ 460321 w 1881356"/>
              <a:gd name="connsiteY2641" fmla="*/ 210436 h 593246"/>
              <a:gd name="connsiteX2642" fmla="*/ 452320 w 1881356"/>
              <a:gd name="connsiteY2642" fmla="*/ 213103 h 593246"/>
              <a:gd name="connsiteX2643" fmla="*/ 446605 w 1881356"/>
              <a:gd name="connsiteY2643" fmla="*/ 214913 h 593246"/>
              <a:gd name="connsiteX2644" fmla="*/ 430222 w 1881356"/>
              <a:gd name="connsiteY2644" fmla="*/ 210436 h 593246"/>
              <a:gd name="connsiteX2645" fmla="*/ 631200 w 1881356"/>
              <a:gd name="connsiteY2645" fmla="*/ 210341 h 593246"/>
              <a:gd name="connsiteX2646" fmla="*/ 635676 w 1881356"/>
              <a:gd name="connsiteY2646" fmla="*/ 215961 h 593246"/>
              <a:gd name="connsiteX2647" fmla="*/ 632533 w 1881356"/>
              <a:gd name="connsiteY2647" fmla="*/ 219580 h 593246"/>
              <a:gd name="connsiteX2648" fmla="*/ 626723 w 1881356"/>
              <a:gd name="connsiteY2648" fmla="*/ 213961 h 593246"/>
              <a:gd name="connsiteX2649" fmla="*/ 631200 w 1881356"/>
              <a:gd name="connsiteY2649" fmla="*/ 210341 h 593246"/>
              <a:gd name="connsiteX2650" fmla="*/ 619770 w 1881356"/>
              <a:gd name="connsiteY2650" fmla="*/ 210341 h 593246"/>
              <a:gd name="connsiteX2651" fmla="*/ 621294 w 1881356"/>
              <a:gd name="connsiteY2651" fmla="*/ 211865 h 593246"/>
              <a:gd name="connsiteX2652" fmla="*/ 622056 w 1881356"/>
              <a:gd name="connsiteY2652" fmla="*/ 216056 h 593246"/>
              <a:gd name="connsiteX2653" fmla="*/ 619770 w 1881356"/>
              <a:gd name="connsiteY2653" fmla="*/ 219485 h 593246"/>
              <a:gd name="connsiteX2654" fmla="*/ 617674 w 1881356"/>
              <a:gd name="connsiteY2654" fmla="*/ 216056 h 593246"/>
              <a:gd name="connsiteX2655" fmla="*/ 619770 w 1881356"/>
              <a:gd name="connsiteY2655" fmla="*/ 210341 h 593246"/>
              <a:gd name="connsiteX2656" fmla="*/ 565001 w 1881356"/>
              <a:gd name="connsiteY2656" fmla="*/ 210246 h 593246"/>
              <a:gd name="connsiteX2657" fmla="*/ 570049 w 1881356"/>
              <a:gd name="connsiteY2657" fmla="*/ 211103 h 593246"/>
              <a:gd name="connsiteX2658" fmla="*/ 571668 w 1881356"/>
              <a:gd name="connsiteY2658" fmla="*/ 212722 h 593246"/>
              <a:gd name="connsiteX2659" fmla="*/ 569382 w 1881356"/>
              <a:gd name="connsiteY2659" fmla="*/ 215008 h 593246"/>
              <a:gd name="connsiteX2660" fmla="*/ 564810 w 1881356"/>
              <a:gd name="connsiteY2660" fmla="*/ 214913 h 593246"/>
              <a:gd name="connsiteX2661" fmla="*/ 557667 w 1881356"/>
              <a:gd name="connsiteY2661" fmla="*/ 220723 h 593246"/>
              <a:gd name="connsiteX2662" fmla="*/ 544903 w 1881356"/>
              <a:gd name="connsiteY2662" fmla="*/ 222056 h 593246"/>
              <a:gd name="connsiteX2663" fmla="*/ 545475 w 1881356"/>
              <a:gd name="connsiteY2663" fmla="*/ 216246 h 593246"/>
              <a:gd name="connsiteX2664" fmla="*/ 565001 w 1881356"/>
              <a:gd name="connsiteY2664" fmla="*/ 210246 h 593246"/>
              <a:gd name="connsiteX2665" fmla="*/ 1159933 w 1881356"/>
              <a:gd name="connsiteY2665" fmla="*/ 206531 h 593246"/>
              <a:gd name="connsiteX2666" fmla="*/ 1158409 w 1881356"/>
              <a:gd name="connsiteY2666" fmla="*/ 206722 h 593246"/>
              <a:gd name="connsiteX2667" fmla="*/ 1158599 w 1881356"/>
              <a:gd name="connsiteY2667" fmla="*/ 223200 h 593246"/>
              <a:gd name="connsiteX2668" fmla="*/ 1164504 w 1881356"/>
              <a:gd name="connsiteY2668" fmla="*/ 223295 h 593246"/>
              <a:gd name="connsiteX2669" fmla="*/ 1164504 w 1881356"/>
              <a:gd name="connsiteY2669" fmla="*/ 220247 h 593246"/>
              <a:gd name="connsiteX2670" fmla="*/ 1161457 w 1881356"/>
              <a:gd name="connsiteY2670" fmla="*/ 210341 h 593246"/>
              <a:gd name="connsiteX2671" fmla="*/ 1159933 w 1881356"/>
              <a:gd name="connsiteY2671" fmla="*/ 206531 h 593246"/>
              <a:gd name="connsiteX2672" fmla="*/ 1191175 w 1881356"/>
              <a:gd name="connsiteY2672" fmla="*/ 205959 h 593246"/>
              <a:gd name="connsiteX2673" fmla="*/ 1189651 w 1881356"/>
              <a:gd name="connsiteY2673" fmla="*/ 207388 h 593246"/>
              <a:gd name="connsiteX2674" fmla="*/ 1189936 w 1881356"/>
              <a:gd name="connsiteY2674" fmla="*/ 213198 h 593246"/>
              <a:gd name="connsiteX2675" fmla="*/ 1195746 w 1881356"/>
              <a:gd name="connsiteY2675" fmla="*/ 214818 h 593246"/>
              <a:gd name="connsiteX2676" fmla="*/ 1197271 w 1881356"/>
              <a:gd name="connsiteY2676" fmla="*/ 213484 h 593246"/>
              <a:gd name="connsiteX2677" fmla="*/ 1191175 w 1881356"/>
              <a:gd name="connsiteY2677" fmla="*/ 205959 h 593246"/>
              <a:gd name="connsiteX2678" fmla="*/ 1134025 w 1881356"/>
              <a:gd name="connsiteY2678" fmla="*/ 205769 h 593246"/>
              <a:gd name="connsiteX2679" fmla="*/ 1125738 w 1881356"/>
              <a:gd name="connsiteY2679" fmla="*/ 212151 h 593246"/>
              <a:gd name="connsiteX2680" fmla="*/ 1134406 w 1881356"/>
              <a:gd name="connsiteY2680" fmla="*/ 219485 h 593246"/>
              <a:gd name="connsiteX2681" fmla="*/ 1143264 w 1881356"/>
              <a:gd name="connsiteY2681" fmla="*/ 208912 h 593246"/>
              <a:gd name="connsiteX2682" fmla="*/ 1140597 w 1881356"/>
              <a:gd name="connsiteY2682" fmla="*/ 205959 h 593246"/>
              <a:gd name="connsiteX2683" fmla="*/ 1134025 w 1881356"/>
              <a:gd name="connsiteY2683" fmla="*/ 205769 h 593246"/>
              <a:gd name="connsiteX2684" fmla="*/ 1009819 w 1881356"/>
              <a:gd name="connsiteY2684" fmla="*/ 202816 h 593246"/>
              <a:gd name="connsiteX2685" fmla="*/ 1002484 w 1881356"/>
              <a:gd name="connsiteY2685" fmla="*/ 203007 h 593246"/>
              <a:gd name="connsiteX2686" fmla="*/ 1005437 w 1881356"/>
              <a:gd name="connsiteY2686" fmla="*/ 206150 h 593246"/>
              <a:gd name="connsiteX2687" fmla="*/ 1009914 w 1881356"/>
              <a:gd name="connsiteY2687" fmla="*/ 204245 h 593246"/>
              <a:gd name="connsiteX2688" fmla="*/ 1009819 w 1881356"/>
              <a:gd name="connsiteY2688" fmla="*/ 202816 h 593246"/>
              <a:gd name="connsiteX2689" fmla="*/ 1235752 w 1881356"/>
              <a:gd name="connsiteY2689" fmla="*/ 202626 h 593246"/>
              <a:gd name="connsiteX2690" fmla="*/ 1227846 w 1881356"/>
              <a:gd name="connsiteY2690" fmla="*/ 205864 h 593246"/>
              <a:gd name="connsiteX2691" fmla="*/ 1226322 w 1881356"/>
              <a:gd name="connsiteY2691" fmla="*/ 207388 h 593246"/>
              <a:gd name="connsiteX2692" fmla="*/ 1228227 w 1881356"/>
              <a:gd name="connsiteY2692" fmla="*/ 210246 h 593246"/>
              <a:gd name="connsiteX2693" fmla="*/ 1236037 w 1881356"/>
              <a:gd name="connsiteY2693" fmla="*/ 213865 h 593246"/>
              <a:gd name="connsiteX2694" fmla="*/ 1243753 w 1881356"/>
              <a:gd name="connsiteY2694" fmla="*/ 207960 h 593246"/>
              <a:gd name="connsiteX2695" fmla="*/ 1235752 w 1881356"/>
              <a:gd name="connsiteY2695" fmla="*/ 202626 h 593246"/>
              <a:gd name="connsiteX2696" fmla="*/ 341937 w 1881356"/>
              <a:gd name="connsiteY2696" fmla="*/ 202399 h 593246"/>
              <a:gd name="connsiteX2697" fmla="*/ 347736 w 1881356"/>
              <a:gd name="connsiteY2697" fmla="*/ 211293 h 593246"/>
              <a:gd name="connsiteX2698" fmla="*/ 349927 w 1881356"/>
              <a:gd name="connsiteY2698" fmla="*/ 219104 h 593246"/>
              <a:gd name="connsiteX2699" fmla="*/ 356975 w 1881356"/>
              <a:gd name="connsiteY2699" fmla="*/ 227486 h 593246"/>
              <a:gd name="connsiteX2700" fmla="*/ 350117 w 1881356"/>
              <a:gd name="connsiteY2700" fmla="*/ 233296 h 593246"/>
              <a:gd name="connsiteX2701" fmla="*/ 338592 w 1881356"/>
              <a:gd name="connsiteY2701" fmla="*/ 224914 h 593246"/>
              <a:gd name="connsiteX2702" fmla="*/ 336020 w 1881356"/>
              <a:gd name="connsiteY2702" fmla="*/ 219866 h 593246"/>
              <a:gd name="connsiteX2703" fmla="*/ 329829 w 1881356"/>
              <a:gd name="connsiteY2703" fmla="*/ 226343 h 593246"/>
              <a:gd name="connsiteX2704" fmla="*/ 331067 w 1881356"/>
              <a:gd name="connsiteY2704" fmla="*/ 232248 h 593246"/>
              <a:gd name="connsiteX2705" fmla="*/ 335734 w 1881356"/>
              <a:gd name="connsiteY2705" fmla="*/ 237106 h 593246"/>
              <a:gd name="connsiteX2706" fmla="*/ 336782 w 1881356"/>
              <a:gd name="connsiteY2706" fmla="*/ 246440 h 593246"/>
              <a:gd name="connsiteX2707" fmla="*/ 329067 w 1881356"/>
              <a:gd name="connsiteY2707" fmla="*/ 244250 h 593246"/>
              <a:gd name="connsiteX2708" fmla="*/ 327543 w 1881356"/>
              <a:gd name="connsiteY2708" fmla="*/ 242630 h 593246"/>
              <a:gd name="connsiteX2709" fmla="*/ 316494 w 1881356"/>
              <a:gd name="connsiteY2709" fmla="*/ 226819 h 593246"/>
              <a:gd name="connsiteX2710" fmla="*/ 318685 w 1881356"/>
              <a:gd name="connsiteY2710" fmla="*/ 224152 h 593246"/>
              <a:gd name="connsiteX2711" fmla="*/ 322018 w 1881356"/>
              <a:gd name="connsiteY2711" fmla="*/ 214532 h 593246"/>
              <a:gd name="connsiteX2712" fmla="*/ 321828 w 1881356"/>
              <a:gd name="connsiteY2712" fmla="*/ 211388 h 593246"/>
              <a:gd name="connsiteX2713" fmla="*/ 332782 w 1881356"/>
              <a:gd name="connsiteY2713" fmla="*/ 205007 h 593246"/>
              <a:gd name="connsiteX2714" fmla="*/ 341937 w 1881356"/>
              <a:gd name="connsiteY2714" fmla="*/ 202399 h 593246"/>
              <a:gd name="connsiteX2715" fmla="*/ 385836 w 1881356"/>
              <a:gd name="connsiteY2715" fmla="*/ 202149 h 593246"/>
              <a:gd name="connsiteX2716" fmla="*/ 384312 w 1881356"/>
              <a:gd name="connsiteY2716" fmla="*/ 203578 h 593246"/>
              <a:gd name="connsiteX2717" fmla="*/ 387265 w 1881356"/>
              <a:gd name="connsiteY2717" fmla="*/ 205198 h 593246"/>
              <a:gd name="connsiteX2718" fmla="*/ 388884 w 1881356"/>
              <a:gd name="connsiteY2718" fmla="*/ 203578 h 593246"/>
              <a:gd name="connsiteX2719" fmla="*/ 385836 w 1881356"/>
              <a:gd name="connsiteY2719" fmla="*/ 202149 h 593246"/>
              <a:gd name="connsiteX2720" fmla="*/ 1058682 w 1881356"/>
              <a:gd name="connsiteY2720" fmla="*/ 201388 h 593246"/>
              <a:gd name="connsiteX2721" fmla="*/ 1065540 w 1881356"/>
              <a:gd name="connsiteY2721" fmla="*/ 211580 h 593246"/>
              <a:gd name="connsiteX2722" fmla="*/ 1064777 w 1881356"/>
              <a:gd name="connsiteY2722" fmla="*/ 213485 h 593246"/>
              <a:gd name="connsiteX2723" fmla="*/ 1061634 w 1881356"/>
              <a:gd name="connsiteY2723" fmla="*/ 213390 h 593246"/>
              <a:gd name="connsiteX2724" fmla="*/ 1049728 w 1881356"/>
              <a:gd name="connsiteY2724" fmla="*/ 210342 h 593246"/>
              <a:gd name="connsiteX2725" fmla="*/ 1048204 w 1881356"/>
              <a:gd name="connsiteY2725" fmla="*/ 209008 h 593246"/>
              <a:gd name="connsiteX2726" fmla="*/ 1049538 w 1881356"/>
              <a:gd name="connsiteY2726" fmla="*/ 206055 h 593246"/>
              <a:gd name="connsiteX2727" fmla="*/ 1057158 w 1881356"/>
              <a:gd name="connsiteY2727" fmla="*/ 202912 h 593246"/>
              <a:gd name="connsiteX2728" fmla="*/ 1058682 w 1881356"/>
              <a:gd name="connsiteY2728" fmla="*/ 201388 h 593246"/>
              <a:gd name="connsiteX2729" fmla="*/ 993531 w 1881356"/>
              <a:gd name="connsiteY2729" fmla="*/ 201388 h 593246"/>
              <a:gd name="connsiteX2730" fmla="*/ 987911 w 1881356"/>
              <a:gd name="connsiteY2730" fmla="*/ 207865 h 593246"/>
              <a:gd name="connsiteX2731" fmla="*/ 989245 w 1881356"/>
              <a:gd name="connsiteY2731" fmla="*/ 209484 h 593246"/>
              <a:gd name="connsiteX2732" fmla="*/ 995436 w 1881356"/>
              <a:gd name="connsiteY2732" fmla="*/ 205102 h 593246"/>
              <a:gd name="connsiteX2733" fmla="*/ 996960 w 1881356"/>
              <a:gd name="connsiteY2733" fmla="*/ 203578 h 593246"/>
              <a:gd name="connsiteX2734" fmla="*/ 993531 w 1881356"/>
              <a:gd name="connsiteY2734" fmla="*/ 201388 h 593246"/>
              <a:gd name="connsiteX2735" fmla="*/ 962479 w 1881356"/>
              <a:gd name="connsiteY2735" fmla="*/ 201388 h 593246"/>
              <a:gd name="connsiteX2736" fmla="*/ 956764 w 1881356"/>
              <a:gd name="connsiteY2736" fmla="*/ 203007 h 593246"/>
              <a:gd name="connsiteX2737" fmla="*/ 956574 w 1881356"/>
              <a:gd name="connsiteY2737" fmla="*/ 208817 h 593246"/>
              <a:gd name="connsiteX2738" fmla="*/ 958003 w 1881356"/>
              <a:gd name="connsiteY2738" fmla="*/ 210246 h 593246"/>
              <a:gd name="connsiteX2739" fmla="*/ 964099 w 1881356"/>
              <a:gd name="connsiteY2739" fmla="*/ 202721 h 593246"/>
              <a:gd name="connsiteX2740" fmla="*/ 962479 w 1881356"/>
              <a:gd name="connsiteY2740" fmla="*/ 201388 h 593246"/>
              <a:gd name="connsiteX2741" fmla="*/ 628913 w 1881356"/>
              <a:gd name="connsiteY2741" fmla="*/ 201292 h 593246"/>
              <a:gd name="connsiteX2742" fmla="*/ 630342 w 1881356"/>
              <a:gd name="connsiteY2742" fmla="*/ 204340 h 593246"/>
              <a:gd name="connsiteX2743" fmla="*/ 628913 w 1881356"/>
              <a:gd name="connsiteY2743" fmla="*/ 205864 h 593246"/>
              <a:gd name="connsiteX2744" fmla="*/ 627294 w 1881356"/>
              <a:gd name="connsiteY2744" fmla="*/ 202911 h 593246"/>
              <a:gd name="connsiteX2745" fmla="*/ 628913 w 1881356"/>
              <a:gd name="connsiteY2745" fmla="*/ 201292 h 593246"/>
              <a:gd name="connsiteX2746" fmla="*/ 418602 w 1881356"/>
              <a:gd name="connsiteY2746" fmla="*/ 201292 h 593246"/>
              <a:gd name="connsiteX2747" fmla="*/ 417173 w 1881356"/>
              <a:gd name="connsiteY2747" fmla="*/ 204340 h 593246"/>
              <a:gd name="connsiteX2748" fmla="*/ 418602 w 1881356"/>
              <a:gd name="connsiteY2748" fmla="*/ 205864 h 593246"/>
              <a:gd name="connsiteX2749" fmla="*/ 420221 w 1881356"/>
              <a:gd name="connsiteY2749" fmla="*/ 202912 h 593246"/>
              <a:gd name="connsiteX2750" fmla="*/ 418602 w 1881356"/>
              <a:gd name="connsiteY2750" fmla="*/ 201292 h 593246"/>
              <a:gd name="connsiteX2751" fmla="*/ 977910 w 1881356"/>
              <a:gd name="connsiteY2751" fmla="*/ 200911 h 593246"/>
              <a:gd name="connsiteX2752" fmla="*/ 971052 w 1881356"/>
              <a:gd name="connsiteY2752" fmla="*/ 202245 h 593246"/>
              <a:gd name="connsiteX2753" fmla="*/ 969623 w 1881356"/>
              <a:gd name="connsiteY2753" fmla="*/ 205864 h 593246"/>
              <a:gd name="connsiteX2754" fmla="*/ 971147 w 1881356"/>
              <a:gd name="connsiteY2754" fmla="*/ 209579 h 593246"/>
              <a:gd name="connsiteX2755" fmla="*/ 982863 w 1881356"/>
              <a:gd name="connsiteY2755" fmla="*/ 203483 h 593246"/>
              <a:gd name="connsiteX2756" fmla="*/ 977910 w 1881356"/>
              <a:gd name="connsiteY2756" fmla="*/ 200911 h 593246"/>
              <a:gd name="connsiteX2757" fmla="*/ 447653 w 1881356"/>
              <a:gd name="connsiteY2757" fmla="*/ 200911 h 593246"/>
              <a:gd name="connsiteX2758" fmla="*/ 444700 w 1881356"/>
              <a:gd name="connsiteY2758" fmla="*/ 204150 h 593246"/>
              <a:gd name="connsiteX2759" fmla="*/ 452035 w 1881356"/>
              <a:gd name="connsiteY2759" fmla="*/ 204340 h 593246"/>
              <a:gd name="connsiteX2760" fmla="*/ 452130 w 1881356"/>
              <a:gd name="connsiteY2760" fmla="*/ 202912 h 593246"/>
              <a:gd name="connsiteX2761" fmla="*/ 447653 w 1881356"/>
              <a:gd name="connsiteY2761" fmla="*/ 200911 h 593246"/>
              <a:gd name="connsiteX2762" fmla="*/ 821700 w 1881356"/>
              <a:gd name="connsiteY2762" fmla="*/ 197387 h 593246"/>
              <a:gd name="connsiteX2763" fmla="*/ 821795 w 1881356"/>
              <a:gd name="connsiteY2763" fmla="*/ 204912 h 593246"/>
              <a:gd name="connsiteX2764" fmla="*/ 820271 w 1881356"/>
              <a:gd name="connsiteY2764" fmla="*/ 205007 h 593246"/>
              <a:gd name="connsiteX2765" fmla="*/ 820176 w 1881356"/>
              <a:gd name="connsiteY2765" fmla="*/ 197482 h 593246"/>
              <a:gd name="connsiteX2766" fmla="*/ 821700 w 1881356"/>
              <a:gd name="connsiteY2766" fmla="*/ 197387 h 593246"/>
              <a:gd name="connsiteX2767" fmla="*/ 802459 w 1881356"/>
              <a:gd name="connsiteY2767" fmla="*/ 196721 h 593246"/>
              <a:gd name="connsiteX2768" fmla="*/ 804650 w 1881356"/>
              <a:gd name="connsiteY2768" fmla="*/ 196721 h 593246"/>
              <a:gd name="connsiteX2769" fmla="*/ 808936 w 1881356"/>
              <a:gd name="connsiteY2769" fmla="*/ 204055 h 593246"/>
              <a:gd name="connsiteX2770" fmla="*/ 804364 w 1881356"/>
              <a:gd name="connsiteY2770" fmla="*/ 208818 h 593246"/>
              <a:gd name="connsiteX2771" fmla="*/ 801125 w 1881356"/>
              <a:gd name="connsiteY2771" fmla="*/ 209008 h 593246"/>
              <a:gd name="connsiteX2772" fmla="*/ 795887 w 1881356"/>
              <a:gd name="connsiteY2772" fmla="*/ 200245 h 593246"/>
              <a:gd name="connsiteX2773" fmla="*/ 798173 w 1881356"/>
              <a:gd name="connsiteY2773" fmla="*/ 196911 h 593246"/>
              <a:gd name="connsiteX2774" fmla="*/ 802459 w 1881356"/>
              <a:gd name="connsiteY2774" fmla="*/ 196721 h 593246"/>
              <a:gd name="connsiteX2775" fmla="*/ 1273566 w 1881356"/>
              <a:gd name="connsiteY2775" fmla="*/ 196720 h 593246"/>
              <a:gd name="connsiteX2776" fmla="*/ 1272137 w 1881356"/>
              <a:gd name="connsiteY2776" fmla="*/ 198244 h 593246"/>
              <a:gd name="connsiteX2777" fmla="*/ 1273566 w 1881356"/>
              <a:gd name="connsiteY2777" fmla="*/ 201292 h 593246"/>
              <a:gd name="connsiteX2778" fmla="*/ 1274995 w 1881356"/>
              <a:gd name="connsiteY2778" fmla="*/ 199768 h 593246"/>
              <a:gd name="connsiteX2779" fmla="*/ 1273566 w 1881356"/>
              <a:gd name="connsiteY2779" fmla="*/ 196720 h 593246"/>
              <a:gd name="connsiteX2780" fmla="*/ 601863 w 1881356"/>
              <a:gd name="connsiteY2780" fmla="*/ 192815 h 593246"/>
              <a:gd name="connsiteX2781" fmla="*/ 608340 w 1881356"/>
              <a:gd name="connsiteY2781" fmla="*/ 206055 h 593246"/>
              <a:gd name="connsiteX2782" fmla="*/ 608340 w 1881356"/>
              <a:gd name="connsiteY2782" fmla="*/ 210436 h 593246"/>
              <a:gd name="connsiteX2783" fmla="*/ 598720 w 1881356"/>
              <a:gd name="connsiteY2783" fmla="*/ 213103 h 593246"/>
              <a:gd name="connsiteX2784" fmla="*/ 592719 w 1881356"/>
              <a:gd name="connsiteY2784" fmla="*/ 219199 h 593246"/>
              <a:gd name="connsiteX2785" fmla="*/ 585480 w 1881356"/>
              <a:gd name="connsiteY2785" fmla="*/ 215104 h 593246"/>
              <a:gd name="connsiteX2786" fmla="*/ 594624 w 1881356"/>
              <a:gd name="connsiteY2786" fmla="*/ 202055 h 593246"/>
              <a:gd name="connsiteX2787" fmla="*/ 594624 w 1881356"/>
              <a:gd name="connsiteY2787" fmla="*/ 195292 h 593246"/>
              <a:gd name="connsiteX2788" fmla="*/ 601863 w 1881356"/>
              <a:gd name="connsiteY2788" fmla="*/ 192815 h 593246"/>
              <a:gd name="connsiteX2789" fmla="*/ 1218702 w 1881356"/>
              <a:gd name="connsiteY2789" fmla="*/ 192244 h 593246"/>
              <a:gd name="connsiteX2790" fmla="*/ 1205271 w 1881356"/>
              <a:gd name="connsiteY2790" fmla="*/ 192339 h 593246"/>
              <a:gd name="connsiteX2791" fmla="*/ 1203557 w 1881356"/>
              <a:gd name="connsiteY2791" fmla="*/ 195196 h 593246"/>
              <a:gd name="connsiteX2792" fmla="*/ 1205081 w 1881356"/>
              <a:gd name="connsiteY2792" fmla="*/ 196720 h 593246"/>
              <a:gd name="connsiteX2793" fmla="*/ 1209463 w 1881356"/>
              <a:gd name="connsiteY2793" fmla="*/ 196720 h 593246"/>
              <a:gd name="connsiteX2794" fmla="*/ 1218416 w 1881356"/>
              <a:gd name="connsiteY2794" fmla="*/ 196625 h 593246"/>
              <a:gd name="connsiteX2795" fmla="*/ 1220226 w 1881356"/>
              <a:gd name="connsiteY2795" fmla="*/ 193767 h 593246"/>
              <a:gd name="connsiteX2796" fmla="*/ 1218702 w 1881356"/>
              <a:gd name="connsiteY2796" fmla="*/ 192244 h 593246"/>
              <a:gd name="connsiteX2797" fmla="*/ 1103164 w 1881356"/>
              <a:gd name="connsiteY2797" fmla="*/ 192244 h 593246"/>
              <a:gd name="connsiteX2798" fmla="*/ 1097544 w 1881356"/>
              <a:gd name="connsiteY2798" fmla="*/ 196720 h 593246"/>
              <a:gd name="connsiteX2799" fmla="*/ 1101163 w 1881356"/>
              <a:gd name="connsiteY2799" fmla="*/ 201197 h 593246"/>
              <a:gd name="connsiteX2800" fmla="*/ 1106688 w 1881356"/>
              <a:gd name="connsiteY2800" fmla="*/ 195387 h 593246"/>
              <a:gd name="connsiteX2801" fmla="*/ 1103164 w 1881356"/>
              <a:gd name="connsiteY2801" fmla="*/ 192244 h 593246"/>
              <a:gd name="connsiteX2802" fmla="*/ 114658 w 1881356"/>
              <a:gd name="connsiteY2802" fmla="*/ 192244 h 593246"/>
              <a:gd name="connsiteX2803" fmla="*/ 116563 w 1881356"/>
              <a:gd name="connsiteY2803" fmla="*/ 192244 h 593246"/>
              <a:gd name="connsiteX2804" fmla="*/ 118754 w 1881356"/>
              <a:gd name="connsiteY2804" fmla="*/ 194815 h 593246"/>
              <a:gd name="connsiteX2805" fmla="*/ 117326 w 1881356"/>
              <a:gd name="connsiteY2805" fmla="*/ 196244 h 593246"/>
              <a:gd name="connsiteX2806" fmla="*/ 114658 w 1881356"/>
              <a:gd name="connsiteY2806" fmla="*/ 194149 h 593246"/>
              <a:gd name="connsiteX2807" fmla="*/ 114658 w 1881356"/>
              <a:gd name="connsiteY2807" fmla="*/ 192244 h 593246"/>
              <a:gd name="connsiteX2808" fmla="*/ 1076969 w 1881356"/>
              <a:gd name="connsiteY2808" fmla="*/ 192148 h 593246"/>
              <a:gd name="connsiteX2809" fmla="*/ 1078398 w 1881356"/>
              <a:gd name="connsiteY2809" fmla="*/ 195196 h 593246"/>
              <a:gd name="connsiteX2810" fmla="*/ 1076969 w 1881356"/>
              <a:gd name="connsiteY2810" fmla="*/ 196720 h 593246"/>
              <a:gd name="connsiteX2811" fmla="*/ 1075350 w 1881356"/>
              <a:gd name="connsiteY2811" fmla="*/ 193767 h 593246"/>
              <a:gd name="connsiteX2812" fmla="*/ 1076969 w 1881356"/>
              <a:gd name="connsiteY2812" fmla="*/ 192148 h 593246"/>
              <a:gd name="connsiteX2813" fmla="*/ 1025630 w 1881356"/>
              <a:gd name="connsiteY2813" fmla="*/ 192148 h 593246"/>
              <a:gd name="connsiteX2814" fmla="*/ 1015343 w 1881356"/>
              <a:gd name="connsiteY2814" fmla="*/ 198816 h 593246"/>
              <a:gd name="connsiteX2815" fmla="*/ 1020296 w 1881356"/>
              <a:gd name="connsiteY2815" fmla="*/ 201578 h 593246"/>
              <a:gd name="connsiteX2816" fmla="*/ 1027249 w 1881356"/>
              <a:gd name="connsiteY2816" fmla="*/ 200435 h 593246"/>
              <a:gd name="connsiteX2817" fmla="*/ 1028869 w 1881356"/>
              <a:gd name="connsiteY2817" fmla="*/ 196815 h 593246"/>
              <a:gd name="connsiteX2818" fmla="*/ 1025630 w 1881356"/>
              <a:gd name="connsiteY2818" fmla="*/ 192148 h 593246"/>
              <a:gd name="connsiteX2819" fmla="*/ 930666 w 1881356"/>
              <a:gd name="connsiteY2819" fmla="*/ 192148 h 593246"/>
              <a:gd name="connsiteX2820" fmla="*/ 933333 w 1881356"/>
              <a:gd name="connsiteY2820" fmla="*/ 197292 h 593246"/>
              <a:gd name="connsiteX2821" fmla="*/ 930666 w 1881356"/>
              <a:gd name="connsiteY2821" fmla="*/ 201292 h 593246"/>
              <a:gd name="connsiteX2822" fmla="*/ 928570 w 1881356"/>
              <a:gd name="connsiteY2822" fmla="*/ 197863 h 593246"/>
              <a:gd name="connsiteX2823" fmla="*/ 930666 w 1881356"/>
              <a:gd name="connsiteY2823" fmla="*/ 192148 h 593246"/>
              <a:gd name="connsiteX2824" fmla="*/ 110563 w 1881356"/>
              <a:gd name="connsiteY2824" fmla="*/ 189481 h 593246"/>
              <a:gd name="connsiteX2825" fmla="*/ 114564 w 1881356"/>
              <a:gd name="connsiteY2825" fmla="*/ 190148 h 593246"/>
              <a:gd name="connsiteX2826" fmla="*/ 114564 w 1881356"/>
              <a:gd name="connsiteY2826" fmla="*/ 192053 h 593246"/>
              <a:gd name="connsiteX2827" fmla="*/ 112564 w 1881356"/>
              <a:gd name="connsiteY2827" fmla="*/ 192148 h 593246"/>
              <a:gd name="connsiteX2828" fmla="*/ 110563 w 1881356"/>
              <a:gd name="connsiteY2828" fmla="*/ 189481 h 593246"/>
              <a:gd name="connsiteX2829" fmla="*/ 1275852 w 1881356"/>
              <a:gd name="connsiteY2829" fmla="*/ 189006 h 593246"/>
              <a:gd name="connsiteX2830" fmla="*/ 1276994 w 1881356"/>
              <a:gd name="connsiteY2830" fmla="*/ 189786 h 593246"/>
              <a:gd name="connsiteX2831" fmla="*/ 1275852 w 1881356"/>
              <a:gd name="connsiteY2831" fmla="*/ 189381 h 593246"/>
              <a:gd name="connsiteX2832" fmla="*/ 1675140 w 1881356"/>
              <a:gd name="connsiteY2832" fmla="*/ 188433 h 593246"/>
              <a:gd name="connsiteX2833" fmla="*/ 1673616 w 1881356"/>
              <a:gd name="connsiteY2833" fmla="*/ 189862 h 593246"/>
              <a:gd name="connsiteX2834" fmla="*/ 1676569 w 1881356"/>
              <a:gd name="connsiteY2834" fmla="*/ 191482 h 593246"/>
              <a:gd name="connsiteX2835" fmla="*/ 1678188 w 1881356"/>
              <a:gd name="connsiteY2835" fmla="*/ 189862 h 593246"/>
              <a:gd name="connsiteX2836" fmla="*/ 1675140 w 1881356"/>
              <a:gd name="connsiteY2836" fmla="*/ 188433 h 593246"/>
              <a:gd name="connsiteX2837" fmla="*/ 1236990 w 1881356"/>
              <a:gd name="connsiteY2837" fmla="*/ 187672 h 593246"/>
              <a:gd name="connsiteX2838" fmla="*/ 1235466 w 1881356"/>
              <a:gd name="connsiteY2838" fmla="*/ 189100 h 593246"/>
              <a:gd name="connsiteX2839" fmla="*/ 1232418 w 1881356"/>
              <a:gd name="connsiteY2839" fmla="*/ 192244 h 593246"/>
              <a:gd name="connsiteX2840" fmla="*/ 1230989 w 1881356"/>
              <a:gd name="connsiteY2840" fmla="*/ 195291 h 593246"/>
              <a:gd name="connsiteX2841" fmla="*/ 1234799 w 1881356"/>
              <a:gd name="connsiteY2841" fmla="*/ 196720 h 593246"/>
              <a:gd name="connsiteX2842" fmla="*/ 1239181 w 1881356"/>
              <a:gd name="connsiteY2842" fmla="*/ 191100 h 593246"/>
              <a:gd name="connsiteX2843" fmla="*/ 1236990 w 1881356"/>
              <a:gd name="connsiteY2843" fmla="*/ 187672 h 593246"/>
              <a:gd name="connsiteX2844" fmla="*/ 615102 w 1881356"/>
              <a:gd name="connsiteY2844" fmla="*/ 187577 h 593246"/>
              <a:gd name="connsiteX2845" fmla="*/ 629009 w 1881356"/>
              <a:gd name="connsiteY2845" fmla="*/ 192434 h 593246"/>
              <a:gd name="connsiteX2846" fmla="*/ 629866 w 1881356"/>
              <a:gd name="connsiteY2846" fmla="*/ 195673 h 593246"/>
              <a:gd name="connsiteX2847" fmla="*/ 628152 w 1881356"/>
              <a:gd name="connsiteY2847" fmla="*/ 196721 h 593246"/>
              <a:gd name="connsiteX2848" fmla="*/ 623675 w 1881356"/>
              <a:gd name="connsiteY2848" fmla="*/ 196721 h 593246"/>
              <a:gd name="connsiteX2849" fmla="*/ 612912 w 1881356"/>
              <a:gd name="connsiteY2849" fmla="*/ 189767 h 593246"/>
              <a:gd name="connsiteX2850" fmla="*/ 612912 w 1881356"/>
              <a:gd name="connsiteY2850" fmla="*/ 187672 h 593246"/>
              <a:gd name="connsiteX2851" fmla="*/ 615102 w 1881356"/>
              <a:gd name="connsiteY2851" fmla="*/ 187577 h 593246"/>
              <a:gd name="connsiteX2852" fmla="*/ 1186698 w 1881356"/>
              <a:gd name="connsiteY2852" fmla="*/ 187576 h 593246"/>
              <a:gd name="connsiteX2853" fmla="*/ 1188317 w 1881356"/>
              <a:gd name="connsiteY2853" fmla="*/ 190529 h 593246"/>
              <a:gd name="connsiteX2854" fmla="*/ 1186698 w 1881356"/>
              <a:gd name="connsiteY2854" fmla="*/ 192148 h 593246"/>
              <a:gd name="connsiteX2855" fmla="*/ 1185269 w 1881356"/>
              <a:gd name="connsiteY2855" fmla="*/ 189100 h 593246"/>
              <a:gd name="connsiteX2856" fmla="*/ 1186698 w 1881356"/>
              <a:gd name="connsiteY2856" fmla="*/ 187576 h 593246"/>
              <a:gd name="connsiteX2857" fmla="*/ 1733623 w 1881356"/>
              <a:gd name="connsiteY2857" fmla="*/ 184909 h 593246"/>
              <a:gd name="connsiteX2858" fmla="*/ 1737624 w 1881356"/>
              <a:gd name="connsiteY2858" fmla="*/ 185576 h 593246"/>
              <a:gd name="connsiteX2859" fmla="*/ 1737624 w 1881356"/>
              <a:gd name="connsiteY2859" fmla="*/ 187481 h 593246"/>
              <a:gd name="connsiteX2860" fmla="*/ 1735624 w 1881356"/>
              <a:gd name="connsiteY2860" fmla="*/ 187576 h 593246"/>
              <a:gd name="connsiteX2861" fmla="*/ 1733623 w 1881356"/>
              <a:gd name="connsiteY2861" fmla="*/ 184909 h 593246"/>
              <a:gd name="connsiteX2862" fmla="*/ 248675 w 1881356"/>
              <a:gd name="connsiteY2862" fmla="*/ 183861 h 593246"/>
              <a:gd name="connsiteX2863" fmla="*/ 251723 w 1881356"/>
              <a:gd name="connsiteY2863" fmla="*/ 185290 h 593246"/>
              <a:gd name="connsiteX2864" fmla="*/ 250104 w 1881356"/>
              <a:gd name="connsiteY2864" fmla="*/ 186909 h 593246"/>
              <a:gd name="connsiteX2865" fmla="*/ 247151 w 1881356"/>
              <a:gd name="connsiteY2865" fmla="*/ 185290 h 593246"/>
              <a:gd name="connsiteX2866" fmla="*/ 248675 w 1881356"/>
              <a:gd name="connsiteY2866" fmla="*/ 183861 h 593246"/>
              <a:gd name="connsiteX2867" fmla="*/ 1270613 w 1881356"/>
              <a:gd name="connsiteY2867" fmla="*/ 183099 h 593246"/>
              <a:gd name="connsiteX2868" fmla="*/ 1267089 w 1881356"/>
              <a:gd name="connsiteY2868" fmla="*/ 184909 h 593246"/>
              <a:gd name="connsiteX2869" fmla="*/ 1269470 w 1881356"/>
              <a:gd name="connsiteY2869" fmla="*/ 187481 h 593246"/>
              <a:gd name="connsiteX2870" fmla="*/ 1272911 w 1881356"/>
              <a:gd name="connsiteY2870" fmla="*/ 188338 h 593246"/>
              <a:gd name="connsiteX2871" fmla="*/ 1275852 w 1881356"/>
              <a:gd name="connsiteY2871" fmla="*/ 189381 h 593246"/>
              <a:gd name="connsiteX2872" fmla="*/ 1275852 w 1881356"/>
              <a:gd name="connsiteY2872" fmla="*/ 189672 h 593246"/>
              <a:gd name="connsiteX2873" fmla="*/ 1281758 w 1881356"/>
              <a:gd name="connsiteY2873" fmla="*/ 195768 h 593246"/>
              <a:gd name="connsiteX2874" fmla="*/ 1283186 w 1881356"/>
              <a:gd name="connsiteY2874" fmla="*/ 196149 h 593246"/>
              <a:gd name="connsiteX2875" fmla="*/ 1282757 w 1881356"/>
              <a:gd name="connsiteY2875" fmla="*/ 193720 h 593246"/>
              <a:gd name="connsiteX2876" fmla="*/ 1276994 w 1881356"/>
              <a:gd name="connsiteY2876" fmla="*/ 189786 h 593246"/>
              <a:gd name="connsiteX2877" fmla="*/ 1284996 w 1881356"/>
              <a:gd name="connsiteY2877" fmla="*/ 192624 h 593246"/>
              <a:gd name="connsiteX2878" fmla="*/ 1277947 w 1881356"/>
              <a:gd name="connsiteY2878" fmla="*/ 187576 h 593246"/>
              <a:gd name="connsiteX2879" fmla="*/ 1275852 w 1881356"/>
              <a:gd name="connsiteY2879" fmla="*/ 187672 h 593246"/>
              <a:gd name="connsiteX2880" fmla="*/ 1275852 w 1881356"/>
              <a:gd name="connsiteY2880" fmla="*/ 189006 h 593246"/>
              <a:gd name="connsiteX2881" fmla="*/ 1273756 w 1881356"/>
              <a:gd name="connsiteY2881" fmla="*/ 187576 h 593246"/>
              <a:gd name="connsiteX2882" fmla="*/ 1275852 w 1881356"/>
              <a:gd name="connsiteY2882" fmla="*/ 185481 h 593246"/>
              <a:gd name="connsiteX2883" fmla="*/ 1274423 w 1881356"/>
              <a:gd name="connsiteY2883" fmla="*/ 183957 h 593246"/>
              <a:gd name="connsiteX2884" fmla="*/ 1270613 w 1881356"/>
              <a:gd name="connsiteY2884" fmla="*/ 183099 h 593246"/>
              <a:gd name="connsiteX2885" fmla="*/ 1127262 w 1881356"/>
              <a:gd name="connsiteY2885" fmla="*/ 183004 h 593246"/>
              <a:gd name="connsiteX2886" fmla="*/ 1125833 w 1881356"/>
              <a:gd name="connsiteY2886" fmla="*/ 184528 h 593246"/>
              <a:gd name="connsiteX2887" fmla="*/ 1127262 w 1881356"/>
              <a:gd name="connsiteY2887" fmla="*/ 187576 h 593246"/>
              <a:gd name="connsiteX2888" fmla="*/ 1128691 w 1881356"/>
              <a:gd name="connsiteY2888" fmla="*/ 186052 h 593246"/>
              <a:gd name="connsiteX2889" fmla="*/ 1127262 w 1881356"/>
              <a:gd name="connsiteY2889" fmla="*/ 183004 h 593246"/>
              <a:gd name="connsiteX2890" fmla="*/ 731879 w 1881356"/>
              <a:gd name="connsiteY2890" fmla="*/ 183004 h 593246"/>
              <a:gd name="connsiteX2891" fmla="*/ 735403 w 1881356"/>
              <a:gd name="connsiteY2891" fmla="*/ 183004 h 593246"/>
              <a:gd name="connsiteX2892" fmla="*/ 740927 w 1881356"/>
              <a:gd name="connsiteY2892" fmla="*/ 187671 h 593246"/>
              <a:gd name="connsiteX2893" fmla="*/ 739308 w 1881356"/>
              <a:gd name="connsiteY2893" fmla="*/ 191386 h 593246"/>
              <a:gd name="connsiteX2894" fmla="*/ 731783 w 1881356"/>
              <a:gd name="connsiteY2894" fmla="*/ 189862 h 593246"/>
              <a:gd name="connsiteX2895" fmla="*/ 730259 w 1881356"/>
              <a:gd name="connsiteY2895" fmla="*/ 188243 h 593246"/>
              <a:gd name="connsiteX2896" fmla="*/ 727402 w 1881356"/>
              <a:gd name="connsiteY2896" fmla="*/ 185100 h 593246"/>
              <a:gd name="connsiteX2897" fmla="*/ 731879 w 1881356"/>
              <a:gd name="connsiteY2897" fmla="*/ 183004 h 593246"/>
              <a:gd name="connsiteX2898" fmla="*/ 395361 w 1881356"/>
              <a:gd name="connsiteY2898" fmla="*/ 178528 h 593246"/>
              <a:gd name="connsiteX2899" fmla="*/ 391170 w 1881356"/>
              <a:gd name="connsiteY2899" fmla="*/ 178718 h 593246"/>
              <a:gd name="connsiteX2900" fmla="*/ 389074 w 1881356"/>
              <a:gd name="connsiteY2900" fmla="*/ 184338 h 593246"/>
              <a:gd name="connsiteX2901" fmla="*/ 391551 w 1881356"/>
              <a:gd name="connsiteY2901" fmla="*/ 187386 h 593246"/>
              <a:gd name="connsiteX2902" fmla="*/ 395932 w 1881356"/>
              <a:gd name="connsiteY2902" fmla="*/ 187576 h 593246"/>
              <a:gd name="connsiteX2903" fmla="*/ 398123 w 1881356"/>
              <a:gd name="connsiteY2903" fmla="*/ 187576 h 593246"/>
              <a:gd name="connsiteX2904" fmla="*/ 401933 w 1881356"/>
              <a:gd name="connsiteY2904" fmla="*/ 186052 h 593246"/>
              <a:gd name="connsiteX2905" fmla="*/ 400219 w 1881356"/>
              <a:gd name="connsiteY2905" fmla="*/ 182909 h 593246"/>
              <a:gd name="connsiteX2906" fmla="*/ 395361 w 1881356"/>
              <a:gd name="connsiteY2906" fmla="*/ 178528 h 593246"/>
              <a:gd name="connsiteX2907" fmla="*/ 1765056 w 1881356"/>
              <a:gd name="connsiteY2907" fmla="*/ 178432 h 593246"/>
              <a:gd name="connsiteX2908" fmla="*/ 1767247 w 1881356"/>
              <a:gd name="connsiteY2908" fmla="*/ 178432 h 593246"/>
              <a:gd name="connsiteX2909" fmla="*/ 1771533 w 1881356"/>
              <a:gd name="connsiteY2909" fmla="*/ 178528 h 593246"/>
              <a:gd name="connsiteX2910" fmla="*/ 1773438 w 1881356"/>
              <a:gd name="connsiteY2910" fmla="*/ 181195 h 593246"/>
              <a:gd name="connsiteX2911" fmla="*/ 1767247 w 1881356"/>
              <a:gd name="connsiteY2911" fmla="*/ 187195 h 593246"/>
              <a:gd name="connsiteX2912" fmla="*/ 1762770 w 1881356"/>
              <a:gd name="connsiteY2912" fmla="*/ 182909 h 593246"/>
              <a:gd name="connsiteX2913" fmla="*/ 1761246 w 1881356"/>
              <a:gd name="connsiteY2913" fmla="*/ 179861 h 593246"/>
              <a:gd name="connsiteX2914" fmla="*/ 1765056 w 1881356"/>
              <a:gd name="connsiteY2914" fmla="*/ 178432 h 593246"/>
              <a:gd name="connsiteX2915" fmla="*/ 199241 w 1881356"/>
              <a:gd name="connsiteY2915" fmla="*/ 178432 h 593246"/>
              <a:gd name="connsiteX2916" fmla="*/ 209814 w 1881356"/>
              <a:gd name="connsiteY2916" fmla="*/ 186052 h 593246"/>
              <a:gd name="connsiteX2917" fmla="*/ 208194 w 1881356"/>
              <a:gd name="connsiteY2917" fmla="*/ 187481 h 593246"/>
              <a:gd name="connsiteX2918" fmla="*/ 197717 w 1881356"/>
              <a:gd name="connsiteY2918" fmla="*/ 179861 h 593246"/>
              <a:gd name="connsiteX2919" fmla="*/ 199241 w 1881356"/>
              <a:gd name="connsiteY2919" fmla="*/ 178432 h 593246"/>
              <a:gd name="connsiteX2920" fmla="*/ 112277 w 1881356"/>
              <a:gd name="connsiteY2920" fmla="*/ 178432 h 593246"/>
              <a:gd name="connsiteX2921" fmla="*/ 113706 w 1881356"/>
              <a:gd name="connsiteY2921" fmla="*/ 181480 h 593246"/>
              <a:gd name="connsiteX2922" fmla="*/ 112277 w 1881356"/>
              <a:gd name="connsiteY2922" fmla="*/ 183004 h 593246"/>
              <a:gd name="connsiteX2923" fmla="*/ 110658 w 1881356"/>
              <a:gd name="connsiteY2923" fmla="*/ 180051 h 593246"/>
              <a:gd name="connsiteX2924" fmla="*/ 112277 w 1881356"/>
              <a:gd name="connsiteY2924" fmla="*/ 178432 h 593246"/>
              <a:gd name="connsiteX2925" fmla="*/ 103134 w 1881356"/>
              <a:gd name="connsiteY2925" fmla="*/ 178432 h 593246"/>
              <a:gd name="connsiteX2926" fmla="*/ 104753 w 1881356"/>
              <a:gd name="connsiteY2926" fmla="*/ 181385 h 593246"/>
              <a:gd name="connsiteX2927" fmla="*/ 103134 w 1881356"/>
              <a:gd name="connsiteY2927" fmla="*/ 183004 h 593246"/>
              <a:gd name="connsiteX2928" fmla="*/ 101705 w 1881356"/>
              <a:gd name="connsiteY2928" fmla="*/ 179956 h 593246"/>
              <a:gd name="connsiteX2929" fmla="*/ 103134 w 1881356"/>
              <a:gd name="connsiteY2929" fmla="*/ 178432 h 593246"/>
              <a:gd name="connsiteX2930" fmla="*/ 418030 w 1881356"/>
              <a:gd name="connsiteY2930" fmla="*/ 174622 h 593246"/>
              <a:gd name="connsiteX2931" fmla="*/ 416506 w 1881356"/>
              <a:gd name="connsiteY2931" fmla="*/ 178337 h 593246"/>
              <a:gd name="connsiteX2932" fmla="*/ 428889 w 1881356"/>
              <a:gd name="connsiteY2932" fmla="*/ 187576 h 593246"/>
              <a:gd name="connsiteX2933" fmla="*/ 432985 w 1881356"/>
              <a:gd name="connsiteY2933" fmla="*/ 186719 h 593246"/>
              <a:gd name="connsiteX2934" fmla="*/ 434509 w 1881356"/>
              <a:gd name="connsiteY2934" fmla="*/ 183004 h 593246"/>
              <a:gd name="connsiteX2935" fmla="*/ 433080 w 1881356"/>
              <a:gd name="connsiteY2935" fmla="*/ 179290 h 593246"/>
              <a:gd name="connsiteX2936" fmla="*/ 419459 w 1881356"/>
              <a:gd name="connsiteY2936" fmla="*/ 174717 h 593246"/>
              <a:gd name="connsiteX2937" fmla="*/ 418030 w 1881356"/>
              <a:gd name="connsiteY2937" fmla="*/ 174622 h 593246"/>
              <a:gd name="connsiteX2938" fmla="*/ 875325 w 1881356"/>
              <a:gd name="connsiteY2938" fmla="*/ 174432 h 593246"/>
              <a:gd name="connsiteX2939" fmla="*/ 881326 w 1881356"/>
              <a:gd name="connsiteY2939" fmla="*/ 175289 h 593246"/>
              <a:gd name="connsiteX2940" fmla="*/ 885898 w 1881356"/>
              <a:gd name="connsiteY2940" fmla="*/ 181576 h 593246"/>
              <a:gd name="connsiteX2941" fmla="*/ 885136 w 1881356"/>
              <a:gd name="connsiteY2941" fmla="*/ 188148 h 593246"/>
              <a:gd name="connsiteX2942" fmla="*/ 896089 w 1881356"/>
              <a:gd name="connsiteY2942" fmla="*/ 189767 h 593246"/>
              <a:gd name="connsiteX2943" fmla="*/ 911806 w 1881356"/>
              <a:gd name="connsiteY2943" fmla="*/ 191768 h 593246"/>
              <a:gd name="connsiteX2944" fmla="*/ 921140 w 1881356"/>
              <a:gd name="connsiteY2944" fmla="*/ 196911 h 593246"/>
              <a:gd name="connsiteX2945" fmla="*/ 922760 w 1881356"/>
              <a:gd name="connsiteY2945" fmla="*/ 199864 h 593246"/>
              <a:gd name="connsiteX2946" fmla="*/ 921140 w 1881356"/>
              <a:gd name="connsiteY2946" fmla="*/ 201293 h 593246"/>
              <a:gd name="connsiteX2947" fmla="*/ 908662 w 1881356"/>
              <a:gd name="connsiteY2947" fmla="*/ 204531 h 593246"/>
              <a:gd name="connsiteX2948" fmla="*/ 903995 w 1881356"/>
              <a:gd name="connsiteY2948" fmla="*/ 202435 h 593246"/>
              <a:gd name="connsiteX2949" fmla="*/ 900852 w 1881356"/>
              <a:gd name="connsiteY2949" fmla="*/ 203674 h 593246"/>
              <a:gd name="connsiteX2950" fmla="*/ 895899 w 1881356"/>
              <a:gd name="connsiteY2950" fmla="*/ 203578 h 593246"/>
              <a:gd name="connsiteX2951" fmla="*/ 887231 w 1881356"/>
              <a:gd name="connsiteY2951" fmla="*/ 208817 h 593246"/>
              <a:gd name="connsiteX2952" fmla="*/ 887231 w 1881356"/>
              <a:gd name="connsiteY2952" fmla="*/ 211103 h 593246"/>
              <a:gd name="connsiteX2953" fmla="*/ 893613 w 1881356"/>
              <a:gd name="connsiteY2953" fmla="*/ 214913 h 593246"/>
              <a:gd name="connsiteX2954" fmla="*/ 916949 w 1881356"/>
              <a:gd name="connsiteY2954" fmla="*/ 210627 h 593246"/>
              <a:gd name="connsiteX2955" fmla="*/ 919045 w 1881356"/>
              <a:gd name="connsiteY2955" fmla="*/ 214056 h 593246"/>
              <a:gd name="connsiteX2956" fmla="*/ 916473 w 1881356"/>
              <a:gd name="connsiteY2956" fmla="*/ 219390 h 593246"/>
              <a:gd name="connsiteX2957" fmla="*/ 904186 w 1881356"/>
              <a:gd name="connsiteY2957" fmla="*/ 223009 h 593246"/>
              <a:gd name="connsiteX2958" fmla="*/ 901043 w 1881356"/>
              <a:gd name="connsiteY2958" fmla="*/ 222057 h 593246"/>
              <a:gd name="connsiteX2959" fmla="*/ 880849 w 1881356"/>
              <a:gd name="connsiteY2959" fmla="*/ 223581 h 593246"/>
              <a:gd name="connsiteX2960" fmla="*/ 876563 w 1881356"/>
              <a:gd name="connsiteY2960" fmla="*/ 224152 h 593246"/>
              <a:gd name="connsiteX2961" fmla="*/ 873515 w 1881356"/>
              <a:gd name="connsiteY2961" fmla="*/ 219200 h 593246"/>
              <a:gd name="connsiteX2962" fmla="*/ 878659 w 1881356"/>
              <a:gd name="connsiteY2962" fmla="*/ 212246 h 593246"/>
              <a:gd name="connsiteX2963" fmla="*/ 878468 w 1881356"/>
              <a:gd name="connsiteY2963" fmla="*/ 195006 h 593246"/>
              <a:gd name="connsiteX2964" fmla="*/ 873706 w 1881356"/>
              <a:gd name="connsiteY2964" fmla="*/ 190053 h 593246"/>
              <a:gd name="connsiteX2965" fmla="*/ 874849 w 1881356"/>
              <a:gd name="connsiteY2965" fmla="*/ 188529 h 593246"/>
              <a:gd name="connsiteX2966" fmla="*/ 874849 w 1881356"/>
              <a:gd name="connsiteY2966" fmla="*/ 181957 h 593246"/>
              <a:gd name="connsiteX2967" fmla="*/ 875325 w 1881356"/>
              <a:gd name="connsiteY2967" fmla="*/ 174432 h 593246"/>
              <a:gd name="connsiteX2968" fmla="*/ 1337574 w 1881356"/>
              <a:gd name="connsiteY2968" fmla="*/ 173956 h 593246"/>
              <a:gd name="connsiteX2969" fmla="*/ 1328716 w 1881356"/>
              <a:gd name="connsiteY2969" fmla="*/ 174051 h 593246"/>
              <a:gd name="connsiteX2970" fmla="*/ 1327001 w 1881356"/>
              <a:gd name="connsiteY2970" fmla="*/ 176908 h 593246"/>
              <a:gd name="connsiteX2971" fmla="*/ 1328525 w 1881356"/>
              <a:gd name="connsiteY2971" fmla="*/ 178432 h 593246"/>
              <a:gd name="connsiteX2972" fmla="*/ 1332907 w 1881356"/>
              <a:gd name="connsiteY2972" fmla="*/ 178432 h 593246"/>
              <a:gd name="connsiteX2973" fmla="*/ 1337288 w 1881356"/>
              <a:gd name="connsiteY2973" fmla="*/ 178337 h 593246"/>
              <a:gd name="connsiteX2974" fmla="*/ 1339003 w 1881356"/>
              <a:gd name="connsiteY2974" fmla="*/ 175480 h 593246"/>
              <a:gd name="connsiteX2975" fmla="*/ 1337574 w 1881356"/>
              <a:gd name="connsiteY2975" fmla="*/ 173956 h 593246"/>
              <a:gd name="connsiteX2976" fmla="*/ 479276 w 1881356"/>
              <a:gd name="connsiteY2976" fmla="*/ 173956 h 593246"/>
              <a:gd name="connsiteX2977" fmla="*/ 475752 w 1881356"/>
              <a:gd name="connsiteY2977" fmla="*/ 176146 h 593246"/>
              <a:gd name="connsiteX2978" fmla="*/ 479276 w 1881356"/>
              <a:gd name="connsiteY2978" fmla="*/ 178337 h 593246"/>
              <a:gd name="connsiteX2979" fmla="*/ 483372 w 1881356"/>
              <a:gd name="connsiteY2979" fmla="*/ 177670 h 593246"/>
              <a:gd name="connsiteX2980" fmla="*/ 484801 w 1881356"/>
              <a:gd name="connsiteY2980" fmla="*/ 176146 h 593246"/>
              <a:gd name="connsiteX2981" fmla="*/ 483372 w 1881356"/>
              <a:gd name="connsiteY2981" fmla="*/ 174622 h 593246"/>
              <a:gd name="connsiteX2982" fmla="*/ 479276 w 1881356"/>
              <a:gd name="connsiteY2982" fmla="*/ 173956 h 593246"/>
              <a:gd name="connsiteX2983" fmla="*/ 1433586 w 1881356"/>
              <a:gd name="connsiteY2983" fmla="*/ 173860 h 593246"/>
              <a:gd name="connsiteX2984" fmla="*/ 1432157 w 1881356"/>
              <a:gd name="connsiteY2984" fmla="*/ 176908 h 593246"/>
              <a:gd name="connsiteX2985" fmla="*/ 1433586 w 1881356"/>
              <a:gd name="connsiteY2985" fmla="*/ 178432 h 593246"/>
              <a:gd name="connsiteX2986" fmla="*/ 1435205 w 1881356"/>
              <a:gd name="connsiteY2986" fmla="*/ 175480 h 593246"/>
              <a:gd name="connsiteX2987" fmla="*/ 1433586 w 1881356"/>
              <a:gd name="connsiteY2987" fmla="*/ 173860 h 593246"/>
              <a:gd name="connsiteX2988" fmla="*/ 1413583 w 1881356"/>
              <a:gd name="connsiteY2988" fmla="*/ 171193 h 593246"/>
              <a:gd name="connsiteX2989" fmla="*/ 1417584 w 1881356"/>
              <a:gd name="connsiteY2989" fmla="*/ 172823 h 593246"/>
              <a:gd name="connsiteX2990" fmla="*/ 1417584 w 1881356"/>
              <a:gd name="connsiteY2990" fmla="*/ 173765 h 593246"/>
              <a:gd name="connsiteX2991" fmla="*/ 1415584 w 1881356"/>
              <a:gd name="connsiteY2991" fmla="*/ 173860 h 593246"/>
              <a:gd name="connsiteX2992" fmla="*/ 1417902 w 1881356"/>
              <a:gd name="connsiteY2992" fmla="*/ 177987 h 593246"/>
              <a:gd name="connsiteX2993" fmla="*/ 1417870 w 1881356"/>
              <a:gd name="connsiteY2993" fmla="*/ 180052 h 593246"/>
              <a:gd name="connsiteX2994" fmla="*/ 1420346 w 1881356"/>
              <a:gd name="connsiteY2994" fmla="*/ 182338 h 593246"/>
              <a:gd name="connsiteX2995" fmla="*/ 1417902 w 1881356"/>
              <a:gd name="connsiteY2995" fmla="*/ 177987 h 593246"/>
              <a:gd name="connsiteX2996" fmla="*/ 1417965 w 1881356"/>
              <a:gd name="connsiteY2996" fmla="*/ 173956 h 593246"/>
              <a:gd name="connsiteX2997" fmla="*/ 1420276 w 1881356"/>
              <a:gd name="connsiteY2997" fmla="*/ 173919 h 593246"/>
              <a:gd name="connsiteX2998" fmla="*/ 1426442 w 1881356"/>
              <a:gd name="connsiteY2998" fmla="*/ 176432 h 593246"/>
              <a:gd name="connsiteX2999" fmla="*/ 1424061 w 1881356"/>
              <a:gd name="connsiteY2999" fmla="*/ 173860 h 593246"/>
              <a:gd name="connsiteX3000" fmla="*/ 1420276 w 1881356"/>
              <a:gd name="connsiteY3000" fmla="*/ 173919 h 593246"/>
              <a:gd name="connsiteX3001" fmla="*/ 1417584 w 1881356"/>
              <a:gd name="connsiteY3001" fmla="*/ 172823 h 593246"/>
              <a:gd name="connsiteX3002" fmla="*/ 1417584 w 1881356"/>
              <a:gd name="connsiteY3002" fmla="*/ 171860 h 593246"/>
              <a:gd name="connsiteX3003" fmla="*/ 1413583 w 1881356"/>
              <a:gd name="connsiteY3003" fmla="*/ 171193 h 593246"/>
              <a:gd name="connsiteX3004" fmla="*/ 1386151 w 1881356"/>
              <a:gd name="connsiteY3004" fmla="*/ 171193 h 593246"/>
              <a:gd name="connsiteX3005" fmla="*/ 1390019 w 1881356"/>
              <a:gd name="connsiteY3005" fmla="*/ 173771 h 593246"/>
              <a:gd name="connsiteX3006" fmla="*/ 1388152 w 1881356"/>
              <a:gd name="connsiteY3006" fmla="*/ 173860 h 593246"/>
              <a:gd name="connsiteX3007" fmla="*/ 1390203 w 1881356"/>
              <a:gd name="connsiteY3007" fmla="*/ 173933 h 593246"/>
              <a:gd name="connsiteX3008" fmla="*/ 1393200 w 1881356"/>
              <a:gd name="connsiteY3008" fmla="*/ 178242 h 593246"/>
              <a:gd name="connsiteX3009" fmla="*/ 1399572 w 1881356"/>
              <a:gd name="connsiteY3009" fmla="*/ 179467 h 593246"/>
              <a:gd name="connsiteX3010" fmla="*/ 1399814 w 1881356"/>
              <a:gd name="connsiteY3010" fmla="*/ 180081 h 593246"/>
              <a:gd name="connsiteX3011" fmla="*/ 1399296 w 1881356"/>
              <a:gd name="connsiteY3011" fmla="*/ 180623 h 593246"/>
              <a:gd name="connsiteX3012" fmla="*/ 1400629 w 1881356"/>
              <a:gd name="connsiteY3012" fmla="*/ 182147 h 593246"/>
              <a:gd name="connsiteX3013" fmla="*/ 1399814 w 1881356"/>
              <a:gd name="connsiteY3013" fmla="*/ 180081 h 593246"/>
              <a:gd name="connsiteX3014" fmla="*/ 1400273 w 1881356"/>
              <a:gd name="connsiteY3014" fmla="*/ 179602 h 593246"/>
              <a:gd name="connsiteX3015" fmla="*/ 1408059 w 1881356"/>
              <a:gd name="connsiteY3015" fmla="*/ 181099 h 593246"/>
              <a:gd name="connsiteX3016" fmla="*/ 1407297 w 1881356"/>
              <a:gd name="connsiteY3016" fmla="*/ 179671 h 593246"/>
              <a:gd name="connsiteX3017" fmla="*/ 1401391 w 1881356"/>
              <a:gd name="connsiteY3017" fmla="*/ 178432 h 593246"/>
              <a:gd name="connsiteX3018" fmla="*/ 1400273 w 1881356"/>
              <a:gd name="connsiteY3018" fmla="*/ 179602 h 593246"/>
              <a:gd name="connsiteX3019" fmla="*/ 1399572 w 1881356"/>
              <a:gd name="connsiteY3019" fmla="*/ 179467 h 593246"/>
              <a:gd name="connsiteX3020" fmla="*/ 1399201 w 1881356"/>
              <a:gd name="connsiteY3020" fmla="*/ 178528 h 593246"/>
              <a:gd name="connsiteX3021" fmla="*/ 1396153 w 1881356"/>
              <a:gd name="connsiteY3021" fmla="*/ 174146 h 593246"/>
              <a:gd name="connsiteX3022" fmla="*/ 1390203 w 1881356"/>
              <a:gd name="connsiteY3022" fmla="*/ 173933 h 593246"/>
              <a:gd name="connsiteX3023" fmla="*/ 1390152 w 1881356"/>
              <a:gd name="connsiteY3023" fmla="*/ 173860 h 593246"/>
              <a:gd name="connsiteX3024" fmla="*/ 1390019 w 1881356"/>
              <a:gd name="connsiteY3024" fmla="*/ 173771 h 593246"/>
              <a:gd name="connsiteX3025" fmla="*/ 1390152 w 1881356"/>
              <a:gd name="connsiteY3025" fmla="*/ 173765 h 593246"/>
              <a:gd name="connsiteX3026" fmla="*/ 1390152 w 1881356"/>
              <a:gd name="connsiteY3026" fmla="*/ 171860 h 593246"/>
              <a:gd name="connsiteX3027" fmla="*/ 1386151 w 1881356"/>
              <a:gd name="connsiteY3027" fmla="*/ 171193 h 593246"/>
              <a:gd name="connsiteX3028" fmla="*/ 240294 w 1881356"/>
              <a:gd name="connsiteY3028" fmla="*/ 169288 h 593246"/>
              <a:gd name="connsiteX3029" fmla="*/ 241913 w 1881356"/>
              <a:gd name="connsiteY3029" fmla="*/ 172241 h 593246"/>
              <a:gd name="connsiteX3030" fmla="*/ 240294 w 1881356"/>
              <a:gd name="connsiteY3030" fmla="*/ 173860 h 593246"/>
              <a:gd name="connsiteX3031" fmla="*/ 238865 w 1881356"/>
              <a:gd name="connsiteY3031" fmla="*/ 170812 h 593246"/>
              <a:gd name="connsiteX3032" fmla="*/ 240294 w 1881356"/>
              <a:gd name="connsiteY3032" fmla="*/ 169288 h 593246"/>
              <a:gd name="connsiteX3033" fmla="*/ 990292 w 1881356"/>
              <a:gd name="connsiteY3033" fmla="*/ 169193 h 593246"/>
              <a:gd name="connsiteX3034" fmla="*/ 992387 w 1881356"/>
              <a:gd name="connsiteY3034" fmla="*/ 171383 h 593246"/>
              <a:gd name="connsiteX3035" fmla="*/ 992292 w 1881356"/>
              <a:gd name="connsiteY3035" fmla="*/ 175574 h 593246"/>
              <a:gd name="connsiteX3036" fmla="*/ 989720 w 1881356"/>
              <a:gd name="connsiteY3036" fmla="*/ 177956 h 593246"/>
              <a:gd name="connsiteX3037" fmla="*/ 987911 w 1881356"/>
              <a:gd name="connsiteY3037" fmla="*/ 174431 h 593246"/>
              <a:gd name="connsiteX3038" fmla="*/ 988768 w 1881356"/>
              <a:gd name="connsiteY3038" fmla="*/ 170621 h 593246"/>
              <a:gd name="connsiteX3039" fmla="*/ 990292 w 1881356"/>
              <a:gd name="connsiteY3039" fmla="*/ 169193 h 593246"/>
              <a:gd name="connsiteX3040" fmla="*/ 1445111 w 1881356"/>
              <a:gd name="connsiteY3040" fmla="*/ 167098 h 593246"/>
              <a:gd name="connsiteX3041" fmla="*/ 1445111 w 1881356"/>
              <a:gd name="connsiteY3041" fmla="*/ 171384 h 593246"/>
              <a:gd name="connsiteX3042" fmla="*/ 1452445 w 1881356"/>
              <a:gd name="connsiteY3042" fmla="*/ 173289 h 593246"/>
              <a:gd name="connsiteX3043" fmla="*/ 1454065 w 1881356"/>
              <a:gd name="connsiteY3043" fmla="*/ 171670 h 593246"/>
              <a:gd name="connsiteX3044" fmla="*/ 1449683 w 1881356"/>
              <a:gd name="connsiteY3044" fmla="*/ 167098 h 593246"/>
              <a:gd name="connsiteX3045" fmla="*/ 1445111 w 1881356"/>
              <a:gd name="connsiteY3045" fmla="*/ 167098 h 593246"/>
              <a:gd name="connsiteX3046" fmla="*/ 581479 w 1881356"/>
              <a:gd name="connsiteY3046" fmla="*/ 166621 h 593246"/>
              <a:gd name="connsiteX3047" fmla="*/ 585480 w 1881356"/>
              <a:gd name="connsiteY3047" fmla="*/ 169226 h 593246"/>
              <a:gd name="connsiteX3048" fmla="*/ 585480 w 1881356"/>
              <a:gd name="connsiteY3048" fmla="*/ 169288 h 593246"/>
              <a:gd name="connsiteX3049" fmla="*/ 583479 w 1881356"/>
              <a:gd name="connsiteY3049" fmla="*/ 169288 h 593246"/>
              <a:gd name="connsiteX3050" fmla="*/ 585575 w 1881356"/>
              <a:gd name="connsiteY3050" fmla="*/ 171090 h 593246"/>
              <a:gd name="connsiteX3051" fmla="*/ 585575 w 1881356"/>
              <a:gd name="connsiteY3051" fmla="*/ 171289 h 593246"/>
              <a:gd name="connsiteX3052" fmla="*/ 588242 w 1881356"/>
              <a:gd name="connsiteY3052" fmla="*/ 173384 h 593246"/>
              <a:gd name="connsiteX3053" fmla="*/ 585575 w 1881356"/>
              <a:gd name="connsiteY3053" fmla="*/ 171090 h 593246"/>
              <a:gd name="connsiteX3054" fmla="*/ 585575 w 1881356"/>
              <a:gd name="connsiteY3054" fmla="*/ 169383 h 593246"/>
              <a:gd name="connsiteX3055" fmla="*/ 585721 w 1881356"/>
              <a:gd name="connsiteY3055" fmla="*/ 169383 h 593246"/>
              <a:gd name="connsiteX3056" fmla="*/ 589671 w 1881356"/>
              <a:gd name="connsiteY3056" fmla="*/ 171955 h 593246"/>
              <a:gd name="connsiteX3057" fmla="*/ 587480 w 1881356"/>
              <a:gd name="connsiteY3057" fmla="*/ 169383 h 593246"/>
              <a:gd name="connsiteX3058" fmla="*/ 585721 w 1881356"/>
              <a:gd name="connsiteY3058" fmla="*/ 169383 h 593246"/>
              <a:gd name="connsiteX3059" fmla="*/ 585480 w 1881356"/>
              <a:gd name="connsiteY3059" fmla="*/ 169226 h 593246"/>
              <a:gd name="connsiteX3060" fmla="*/ 585480 w 1881356"/>
              <a:gd name="connsiteY3060" fmla="*/ 167288 h 593246"/>
              <a:gd name="connsiteX3061" fmla="*/ 581479 w 1881356"/>
              <a:gd name="connsiteY3061" fmla="*/ 166621 h 593246"/>
              <a:gd name="connsiteX3062" fmla="*/ 1604083 w 1881356"/>
              <a:gd name="connsiteY3062" fmla="*/ 166145 h 593246"/>
              <a:gd name="connsiteX3063" fmla="*/ 1596559 w 1881356"/>
              <a:gd name="connsiteY3063" fmla="*/ 166240 h 593246"/>
              <a:gd name="connsiteX3064" fmla="*/ 1596654 w 1881356"/>
              <a:gd name="connsiteY3064" fmla="*/ 167764 h 593246"/>
              <a:gd name="connsiteX3065" fmla="*/ 1604274 w 1881356"/>
              <a:gd name="connsiteY3065" fmla="*/ 167669 h 593246"/>
              <a:gd name="connsiteX3066" fmla="*/ 1604083 w 1881356"/>
              <a:gd name="connsiteY3066" fmla="*/ 166145 h 593246"/>
              <a:gd name="connsiteX3067" fmla="*/ 1274995 w 1881356"/>
              <a:gd name="connsiteY3067" fmla="*/ 166145 h 593246"/>
              <a:gd name="connsiteX3068" fmla="*/ 1267660 w 1881356"/>
              <a:gd name="connsiteY3068" fmla="*/ 166336 h 593246"/>
              <a:gd name="connsiteX3069" fmla="*/ 1270613 w 1881356"/>
              <a:gd name="connsiteY3069" fmla="*/ 169574 h 593246"/>
              <a:gd name="connsiteX3070" fmla="*/ 1275090 w 1881356"/>
              <a:gd name="connsiteY3070" fmla="*/ 167669 h 593246"/>
              <a:gd name="connsiteX3071" fmla="*/ 1274995 w 1881356"/>
              <a:gd name="connsiteY3071" fmla="*/ 166145 h 593246"/>
              <a:gd name="connsiteX3072" fmla="*/ 932095 w 1881356"/>
              <a:gd name="connsiteY3072" fmla="*/ 166145 h 593246"/>
              <a:gd name="connsiteX3073" fmla="*/ 924760 w 1881356"/>
              <a:gd name="connsiteY3073" fmla="*/ 166336 h 593246"/>
              <a:gd name="connsiteX3074" fmla="*/ 927713 w 1881356"/>
              <a:gd name="connsiteY3074" fmla="*/ 169574 h 593246"/>
              <a:gd name="connsiteX3075" fmla="*/ 932190 w 1881356"/>
              <a:gd name="connsiteY3075" fmla="*/ 167669 h 593246"/>
              <a:gd name="connsiteX3076" fmla="*/ 932095 w 1881356"/>
              <a:gd name="connsiteY3076" fmla="*/ 166145 h 593246"/>
              <a:gd name="connsiteX3077" fmla="*/ 1245467 w 1881356"/>
              <a:gd name="connsiteY3077" fmla="*/ 165383 h 593246"/>
              <a:gd name="connsiteX3078" fmla="*/ 1243848 w 1881356"/>
              <a:gd name="connsiteY3078" fmla="*/ 167002 h 593246"/>
              <a:gd name="connsiteX3079" fmla="*/ 1246896 w 1881356"/>
              <a:gd name="connsiteY3079" fmla="*/ 168431 h 593246"/>
              <a:gd name="connsiteX3080" fmla="*/ 1248420 w 1881356"/>
              <a:gd name="connsiteY3080" fmla="*/ 167002 h 593246"/>
              <a:gd name="connsiteX3081" fmla="*/ 1245467 w 1881356"/>
              <a:gd name="connsiteY3081" fmla="*/ 165383 h 593246"/>
              <a:gd name="connsiteX3082" fmla="*/ 1731052 w 1881356"/>
              <a:gd name="connsiteY3082" fmla="*/ 164716 h 593246"/>
              <a:gd name="connsiteX3083" fmla="*/ 1732957 w 1881356"/>
              <a:gd name="connsiteY3083" fmla="*/ 164716 h 593246"/>
              <a:gd name="connsiteX3084" fmla="*/ 1733052 w 1881356"/>
              <a:gd name="connsiteY3084" fmla="*/ 166716 h 593246"/>
              <a:gd name="connsiteX3085" fmla="*/ 1730385 w 1881356"/>
              <a:gd name="connsiteY3085" fmla="*/ 168717 h 593246"/>
              <a:gd name="connsiteX3086" fmla="*/ 1731052 w 1881356"/>
              <a:gd name="connsiteY3086" fmla="*/ 164716 h 593246"/>
              <a:gd name="connsiteX3087" fmla="*/ 1493022 w 1881356"/>
              <a:gd name="connsiteY3087" fmla="*/ 164716 h 593246"/>
              <a:gd name="connsiteX3088" fmla="*/ 1491593 w 1881356"/>
              <a:gd name="connsiteY3088" fmla="*/ 167764 h 593246"/>
              <a:gd name="connsiteX3089" fmla="*/ 1493022 w 1881356"/>
              <a:gd name="connsiteY3089" fmla="*/ 169288 h 593246"/>
              <a:gd name="connsiteX3090" fmla="*/ 1494641 w 1881356"/>
              <a:gd name="connsiteY3090" fmla="*/ 166336 h 593246"/>
              <a:gd name="connsiteX3091" fmla="*/ 1493022 w 1881356"/>
              <a:gd name="connsiteY3091" fmla="*/ 164716 h 593246"/>
              <a:gd name="connsiteX3092" fmla="*/ 1307951 w 1881356"/>
              <a:gd name="connsiteY3092" fmla="*/ 164716 h 593246"/>
              <a:gd name="connsiteX3093" fmla="*/ 1305760 w 1881356"/>
              <a:gd name="connsiteY3093" fmla="*/ 164812 h 593246"/>
              <a:gd name="connsiteX3094" fmla="*/ 1305379 w 1881356"/>
              <a:gd name="connsiteY3094" fmla="*/ 169383 h 593246"/>
              <a:gd name="connsiteX3095" fmla="*/ 1308618 w 1881356"/>
              <a:gd name="connsiteY3095" fmla="*/ 176908 h 593246"/>
              <a:gd name="connsiteX3096" fmla="*/ 1310142 w 1881356"/>
              <a:gd name="connsiteY3096" fmla="*/ 178337 h 593246"/>
              <a:gd name="connsiteX3097" fmla="*/ 1311666 w 1881356"/>
              <a:gd name="connsiteY3097" fmla="*/ 176813 h 593246"/>
              <a:gd name="connsiteX3098" fmla="*/ 1312428 w 1881356"/>
              <a:gd name="connsiteY3098" fmla="*/ 172622 h 593246"/>
              <a:gd name="connsiteX3099" fmla="*/ 1312333 w 1881356"/>
              <a:gd name="connsiteY3099" fmla="*/ 168240 h 593246"/>
              <a:gd name="connsiteX3100" fmla="*/ 1307951 w 1881356"/>
              <a:gd name="connsiteY3100" fmla="*/ 164716 h 593246"/>
              <a:gd name="connsiteX3101" fmla="*/ 1077256 w 1881356"/>
              <a:gd name="connsiteY3101" fmla="*/ 164716 h 593246"/>
              <a:gd name="connsiteX3102" fmla="*/ 1079161 w 1881356"/>
              <a:gd name="connsiteY3102" fmla="*/ 164716 h 593246"/>
              <a:gd name="connsiteX3103" fmla="*/ 1079256 w 1881356"/>
              <a:gd name="connsiteY3103" fmla="*/ 166716 h 593246"/>
              <a:gd name="connsiteX3104" fmla="*/ 1076589 w 1881356"/>
              <a:gd name="connsiteY3104" fmla="*/ 168717 h 593246"/>
              <a:gd name="connsiteX3105" fmla="*/ 1077256 w 1881356"/>
              <a:gd name="connsiteY3105" fmla="*/ 164716 h 593246"/>
              <a:gd name="connsiteX3106" fmla="*/ 268869 w 1881356"/>
              <a:gd name="connsiteY3106" fmla="*/ 164716 h 593246"/>
              <a:gd name="connsiteX3107" fmla="*/ 265249 w 1881356"/>
              <a:gd name="connsiteY3107" fmla="*/ 169193 h 593246"/>
              <a:gd name="connsiteX3108" fmla="*/ 272107 w 1881356"/>
              <a:gd name="connsiteY3108" fmla="*/ 173670 h 593246"/>
              <a:gd name="connsiteX3109" fmla="*/ 274393 w 1881356"/>
              <a:gd name="connsiteY3109" fmla="*/ 169288 h 593246"/>
              <a:gd name="connsiteX3110" fmla="*/ 268869 w 1881356"/>
              <a:gd name="connsiteY3110" fmla="*/ 164716 h 593246"/>
              <a:gd name="connsiteX3111" fmla="*/ 829415 w 1881356"/>
              <a:gd name="connsiteY3111" fmla="*/ 160811 h 593246"/>
              <a:gd name="connsiteX3112" fmla="*/ 827796 w 1881356"/>
              <a:gd name="connsiteY3112" fmla="*/ 162430 h 593246"/>
              <a:gd name="connsiteX3113" fmla="*/ 830844 w 1881356"/>
              <a:gd name="connsiteY3113" fmla="*/ 163859 h 593246"/>
              <a:gd name="connsiteX3114" fmla="*/ 832368 w 1881356"/>
              <a:gd name="connsiteY3114" fmla="*/ 162430 h 593246"/>
              <a:gd name="connsiteX3115" fmla="*/ 829415 w 1881356"/>
              <a:gd name="connsiteY3115" fmla="*/ 160811 h 593246"/>
              <a:gd name="connsiteX3116" fmla="*/ 1421013 w 1881356"/>
              <a:gd name="connsiteY3116" fmla="*/ 160240 h 593246"/>
              <a:gd name="connsiteX3117" fmla="*/ 1417584 w 1881356"/>
              <a:gd name="connsiteY3117" fmla="*/ 162430 h 593246"/>
              <a:gd name="connsiteX3118" fmla="*/ 1421013 w 1881356"/>
              <a:gd name="connsiteY3118" fmla="*/ 164526 h 593246"/>
              <a:gd name="connsiteX3119" fmla="*/ 1428728 w 1881356"/>
              <a:gd name="connsiteY3119" fmla="*/ 162430 h 593246"/>
              <a:gd name="connsiteX3120" fmla="*/ 1421013 w 1881356"/>
              <a:gd name="connsiteY3120" fmla="*/ 160240 h 593246"/>
              <a:gd name="connsiteX3121" fmla="*/ 1384437 w 1881356"/>
              <a:gd name="connsiteY3121" fmla="*/ 160240 h 593246"/>
              <a:gd name="connsiteX3122" fmla="*/ 1381008 w 1881356"/>
              <a:gd name="connsiteY3122" fmla="*/ 162430 h 593246"/>
              <a:gd name="connsiteX3123" fmla="*/ 1384437 w 1881356"/>
              <a:gd name="connsiteY3123" fmla="*/ 164526 h 593246"/>
              <a:gd name="connsiteX3124" fmla="*/ 1392152 w 1881356"/>
              <a:gd name="connsiteY3124" fmla="*/ 162430 h 593246"/>
              <a:gd name="connsiteX3125" fmla="*/ 1384437 w 1881356"/>
              <a:gd name="connsiteY3125" fmla="*/ 160240 h 593246"/>
              <a:gd name="connsiteX3126" fmla="*/ 199432 w 1881356"/>
              <a:gd name="connsiteY3126" fmla="*/ 160144 h 593246"/>
              <a:gd name="connsiteX3127" fmla="*/ 201337 w 1881356"/>
              <a:gd name="connsiteY3127" fmla="*/ 160144 h 593246"/>
              <a:gd name="connsiteX3128" fmla="*/ 201432 w 1881356"/>
              <a:gd name="connsiteY3128" fmla="*/ 162145 h 593246"/>
              <a:gd name="connsiteX3129" fmla="*/ 198765 w 1881356"/>
              <a:gd name="connsiteY3129" fmla="*/ 164145 h 593246"/>
              <a:gd name="connsiteX3130" fmla="*/ 199432 w 1881356"/>
              <a:gd name="connsiteY3130" fmla="*/ 160144 h 593246"/>
              <a:gd name="connsiteX3131" fmla="*/ 107896 w 1881356"/>
              <a:gd name="connsiteY3131" fmla="*/ 160144 h 593246"/>
              <a:gd name="connsiteX3132" fmla="*/ 121708 w 1881356"/>
              <a:gd name="connsiteY3132" fmla="*/ 164811 h 593246"/>
              <a:gd name="connsiteX3133" fmla="*/ 123232 w 1881356"/>
              <a:gd name="connsiteY3133" fmla="*/ 166240 h 593246"/>
              <a:gd name="connsiteX3134" fmla="*/ 121041 w 1881356"/>
              <a:gd name="connsiteY3134" fmla="*/ 169002 h 593246"/>
              <a:gd name="connsiteX3135" fmla="*/ 102943 w 1881356"/>
              <a:gd name="connsiteY3135" fmla="*/ 169288 h 593246"/>
              <a:gd name="connsiteX3136" fmla="*/ 89513 w 1881356"/>
              <a:gd name="connsiteY3136" fmla="*/ 169193 h 593246"/>
              <a:gd name="connsiteX3137" fmla="*/ 87989 w 1881356"/>
              <a:gd name="connsiteY3137" fmla="*/ 167764 h 593246"/>
              <a:gd name="connsiteX3138" fmla="*/ 89608 w 1881356"/>
              <a:gd name="connsiteY3138" fmla="*/ 164811 h 593246"/>
              <a:gd name="connsiteX3139" fmla="*/ 97419 w 1881356"/>
              <a:gd name="connsiteY3139" fmla="*/ 161668 h 593246"/>
              <a:gd name="connsiteX3140" fmla="*/ 107896 w 1881356"/>
              <a:gd name="connsiteY3140" fmla="*/ 160144 h 593246"/>
              <a:gd name="connsiteX3141" fmla="*/ 922284 w 1881356"/>
              <a:gd name="connsiteY3141" fmla="*/ 156430 h 593246"/>
              <a:gd name="connsiteX3142" fmla="*/ 919236 w 1881356"/>
              <a:gd name="connsiteY3142" fmla="*/ 157858 h 593246"/>
              <a:gd name="connsiteX3143" fmla="*/ 920760 w 1881356"/>
              <a:gd name="connsiteY3143" fmla="*/ 159287 h 593246"/>
              <a:gd name="connsiteX3144" fmla="*/ 923808 w 1881356"/>
              <a:gd name="connsiteY3144" fmla="*/ 157858 h 593246"/>
              <a:gd name="connsiteX3145" fmla="*/ 922284 w 1881356"/>
              <a:gd name="connsiteY3145" fmla="*/ 156430 h 593246"/>
              <a:gd name="connsiteX3146" fmla="*/ 1232989 w 1881356"/>
              <a:gd name="connsiteY3146" fmla="*/ 156239 h 593246"/>
              <a:gd name="connsiteX3147" fmla="*/ 1230227 w 1881356"/>
              <a:gd name="connsiteY3147" fmla="*/ 158525 h 593246"/>
              <a:gd name="connsiteX3148" fmla="*/ 1225941 w 1881356"/>
              <a:gd name="connsiteY3148" fmla="*/ 164716 h 593246"/>
              <a:gd name="connsiteX3149" fmla="*/ 1214130 w 1881356"/>
              <a:gd name="connsiteY3149" fmla="*/ 169479 h 593246"/>
              <a:gd name="connsiteX3150" fmla="*/ 1212987 w 1881356"/>
              <a:gd name="connsiteY3150" fmla="*/ 172527 h 593246"/>
              <a:gd name="connsiteX3151" fmla="*/ 1217845 w 1881356"/>
              <a:gd name="connsiteY3151" fmla="*/ 177384 h 593246"/>
              <a:gd name="connsiteX3152" fmla="*/ 1220988 w 1881356"/>
              <a:gd name="connsiteY3152" fmla="*/ 176337 h 593246"/>
              <a:gd name="connsiteX3153" fmla="*/ 1224608 w 1881356"/>
              <a:gd name="connsiteY3153" fmla="*/ 174051 h 593246"/>
              <a:gd name="connsiteX3154" fmla="*/ 1226893 w 1881356"/>
              <a:gd name="connsiteY3154" fmla="*/ 173956 h 593246"/>
              <a:gd name="connsiteX3155" fmla="*/ 1234609 w 1881356"/>
              <a:gd name="connsiteY3155" fmla="*/ 164526 h 593246"/>
              <a:gd name="connsiteX3156" fmla="*/ 1234513 w 1881356"/>
              <a:gd name="connsiteY3156" fmla="*/ 157763 h 593246"/>
              <a:gd name="connsiteX3157" fmla="*/ 1232989 w 1881356"/>
              <a:gd name="connsiteY3157" fmla="*/ 156239 h 593246"/>
              <a:gd name="connsiteX3158" fmla="*/ 843131 w 1881356"/>
              <a:gd name="connsiteY3158" fmla="*/ 156239 h 593246"/>
              <a:gd name="connsiteX3159" fmla="*/ 841512 w 1881356"/>
              <a:gd name="connsiteY3159" fmla="*/ 157858 h 593246"/>
              <a:gd name="connsiteX3160" fmla="*/ 844560 w 1881356"/>
              <a:gd name="connsiteY3160" fmla="*/ 159287 h 593246"/>
              <a:gd name="connsiteX3161" fmla="*/ 846084 w 1881356"/>
              <a:gd name="connsiteY3161" fmla="*/ 157858 h 593246"/>
              <a:gd name="connsiteX3162" fmla="*/ 843131 w 1881356"/>
              <a:gd name="connsiteY3162" fmla="*/ 156239 h 593246"/>
              <a:gd name="connsiteX3163" fmla="*/ 1202823 w 1881356"/>
              <a:gd name="connsiteY3163" fmla="*/ 155774 h 593246"/>
              <a:gd name="connsiteX3164" fmla="*/ 1200205 w 1881356"/>
              <a:gd name="connsiteY3164" fmla="*/ 160049 h 593246"/>
              <a:gd name="connsiteX3165" fmla="*/ 1198230 w 1881356"/>
              <a:gd name="connsiteY3165" fmla="*/ 160049 h 593246"/>
              <a:gd name="connsiteX3166" fmla="*/ 176190 w 1881356"/>
              <a:gd name="connsiteY3166" fmla="*/ 155763 h 593246"/>
              <a:gd name="connsiteX3167" fmla="*/ 184096 w 1881356"/>
              <a:gd name="connsiteY3167" fmla="*/ 163192 h 593246"/>
              <a:gd name="connsiteX3168" fmla="*/ 191525 w 1881356"/>
              <a:gd name="connsiteY3168" fmla="*/ 166336 h 593246"/>
              <a:gd name="connsiteX3169" fmla="*/ 191430 w 1881356"/>
              <a:gd name="connsiteY3169" fmla="*/ 167860 h 593246"/>
              <a:gd name="connsiteX3170" fmla="*/ 189906 w 1881356"/>
              <a:gd name="connsiteY3170" fmla="*/ 169289 h 593246"/>
              <a:gd name="connsiteX3171" fmla="*/ 185525 w 1881356"/>
              <a:gd name="connsiteY3171" fmla="*/ 169289 h 593246"/>
              <a:gd name="connsiteX3172" fmla="*/ 174095 w 1881356"/>
              <a:gd name="connsiteY3172" fmla="*/ 159192 h 593246"/>
              <a:gd name="connsiteX3173" fmla="*/ 174762 w 1881356"/>
              <a:gd name="connsiteY3173" fmla="*/ 157287 h 593246"/>
              <a:gd name="connsiteX3174" fmla="*/ 176190 w 1881356"/>
              <a:gd name="connsiteY3174" fmla="*/ 155763 h 593246"/>
              <a:gd name="connsiteX3175" fmla="*/ 1079256 w 1881356"/>
              <a:gd name="connsiteY3175" fmla="*/ 155573 h 593246"/>
              <a:gd name="connsiteX3176" fmla="*/ 1092877 w 1881356"/>
              <a:gd name="connsiteY3176" fmla="*/ 163669 h 593246"/>
              <a:gd name="connsiteX3177" fmla="*/ 1092210 w 1881356"/>
              <a:gd name="connsiteY3177" fmla="*/ 167669 h 593246"/>
              <a:gd name="connsiteX3178" fmla="*/ 1089067 w 1881356"/>
              <a:gd name="connsiteY3178" fmla="*/ 167669 h 593246"/>
              <a:gd name="connsiteX3179" fmla="*/ 1079256 w 1881356"/>
              <a:gd name="connsiteY3179" fmla="*/ 164717 h 593246"/>
              <a:gd name="connsiteX3180" fmla="*/ 1662186 w 1881356"/>
              <a:gd name="connsiteY3180" fmla="*/ 155572 h 593246"/>
              <a:gd name="connsiteX3181" fmla="*/ 1660090 w 1881356"/>
              <a:gd name="connsiteY3181" fmla="*/ 159001 h 593246"/>
              <a:gd name="connsiteX3182" fmla="*/ 1662186 w 1881356"/>
              <a:gd name="connsiteY3182" fmla="*/ 164716 h 593246"/>
              <a:gd name="connsiteX3183" fmla="*/ 1664853 w 1881356"/>
              <a:gd name="connsiteY3183" fmla="*/ 159573 h 593246"/>
              <a:gd name="connsiteX3184" fmla="*/ 1662186 w 1881356"/>
              <a:gd name="connsiteY3184" fmla="*/ 155572 h 593246"/>
              <a:gd name="connsiteX3185" fmla="*/ 167142 w 1881356"/>
              <a:gd name="connsiteY3185" fmla="*/ 155572 h 593246"/>
              <a:gd name="connsiteX3186" fmla="*/ 168761 w 1881356"/>
              <a:gd name="connsiteY3186" fmla="*/ 158525 h 593246"/>
              <a:gd name="connsiteX3187" fmla="*/ 167142 w 1881356"/>
              <a:gd name="connsiteY3187" fmla="*/ 160144 h 593246"/>
              <a:gd name="connsiteX3188" fmla="*/ 165713 w 1881356"/>
              <a:gd name="connsiteY3188" fmla="*/ 157096 h 593246"/>
              <a:gd name="connsiteX3189" fmla="*/ 167142 w 1881356"/>
              <a:gd name="connsiteY3189" fmla="*/ 155572 h 593246"/>
              <a:gd name="connsiteX3190" fmla="*/ 1381770 w 1881356"/>
              <a:gd name="connsiteY3190" fmla="*/ 152620 h 593246"/>
              <a:gd name="connsiteX3191" fmla="*/ 1381770 w 1881356"/>
              <a:gd name="connsiteY3191" fmla="*/ 154048 h 593246"/>
              <a:gd name="connsiteX3192" fmla="*/ 1387866 w 1881356"/>
              <a:gd name="connsiteY3192" fmla="*/ 156144 h 593246"/>
              <a:gd name="connsiteX3193" fmla="*/ 1393867 w 1881356"/>
              <a:gd name="connsiteY3193" fmla="*/ 154048 h 593246"/>
              <a:gd name="connsiteX3194" fmla="*/ 1393867 w 1881356"/>
              <a:gd name="connsiteY3194" fmla="*/ 152620 h 593246"/>
              <a:gd name="connsiteX3195" fmla="*/ 1381770 w 1881356"/>
              <a:gd name="connsiteY3195" fmla="*/ 152620 h 593246"/>
              <a:gd name="connsiteX3196" fmla="*/ 986958 w 1881356"/>
              <a:gd name="connsiteY3196" fmla="*/ 151941 h 593246"/>
              <a:gd name="connsiteX3197" fmla="*/ 986958 w 1881356"/>
              <a:gd name="connsiteY3197" fmla="*/ 152568 h 593246"/>
              <a:gd name="connsiteX3198" fmla="*/ 986431 w 1881356"/>
              <a:gd name="connsiteY3198" fmla="*/ 154542 h 593246"/>
              <a:gd name="connsiteX3199" fmla="*/ 985435 w 1881356"/>
              <a:gd name="connsiteY3199" fmla="*/ 155477 h 593246"/>
              <a:gd name="connsiteX3200" fmla="*/ 984318 w 1881356"/>
              <a:gd name="connsiteY3200" fmla="*/ 154454 h 593246"/>
              <a:gd name="connsiteX3201" fmla="*/ 792744 w 1881356"/>
              <a:gd name="connsiteY3201" fmla="*/ 151857 h 593246"/>
              <a:gd name="connsiteX3202" fmla="*/ 791220 w 1881356"/>
              <a:gd name="connsiteY3202" fmla="*/ 153286 h 593246"/>
              <a:gd name="connsiteX3203" fmla="*/ 794173 w 1881356"/>
              <a:gd name="connsiteY3203" fmla="*/ 154906 h 593246"/>
              <a:gd name="connsiteX3204" fmla="*/ 795792 w 1881356"/>
              <a:gd name="connsiteY3204" fmla="*/ 153286 h 593246"/>
              <a:gd name="connsiteX3205" fmla="*/ 792744 w 1881356"/>
              <a:gd name="connsiteY3205" fmla="*/ 151857 h 593246"/>
              <a:gd name="connsiteX3206" fmla="*/ 1347385 w 1881356"/>
              <a:gd name="connsiteY3206" fmla="*/ 151667 h 593246"/>
              <a:gd name="connsiteX3207" fmla="*/ 1344432 w 1881356"/>
              <a:gd name="connsiteY3207" fmla="*/ 153286 h 593246"/>
              <a:gd name="connsiteX3208" fmla="*/ 1345956 w 1881356"/>
              <a:gd name="connsiteY3208" fmla="*/ 154715 h 593246"/>
              <a:gd name="connsiteX3209" fmla="*/ 1349004 w 1881356"/>
              <a:gd name="connsiteY3209" fmla="*/ 153286 h 593246"/>
              <a:gd name="connsiteX3210" fmla="*/ 1347385 w 1881356"/>
              <a:gd name="connsiteY3210" fmla="*/ 151667 h 593246"/>
              <a:gd name="connsiteX3211" fmla="*/ 1240895 w 1881356"/>
              <a:gd name="connsiteY3211" fmla="*/ 151667 h 593246"/>
              <a:gd name="connsiteX3212" fmla="*/ 1239276 w 1881356"/>
              <a:gd name="connsiteY3212" fmla="*/ 153286 h 593246"/>
              <a:gd name="connsiteX3213" fmla="*/ 1242324 w 1881356"/>
              <a:gd name="connsiteY3213" fmla="*/ 154715 h 593246"/>
              <a:gd name="connsiteX3214" fmla="*/ 1243848 w 1881356"/>
              <a:gd name="connsiteY3214" fmla="*/ 153286 h 593246"/>
              <a:gd name="connsiteX3215" fmla="*/ 1240895 w 1881356"/>
              <a:gd name="connsiteY3215" fmla="*/ 151667 h 593246"/>
              <a:gd name="connsiteX3216" fmla="*/ 1677140 w 1881356"/>
              <a:gd name="connsiteY3216" fmla="*/ 151096 h 593246"/>
              <a:gd name="connsiteX3217" fmla="*/ 1673616 w 1881356"/>
              <a:gd name="connsiteY3217" fmla="*/ 153286 h 593246"/>
              <a:gd name="connsiteX3218" fmla="*/ 1677140 w 1881356"/>
              <a:gd name="connsiteY3218" fmla="*/ 155477 h 593246"/>
              <a:gd name="connsiteX3219" fmla="*/ 1681236 w 1881356"/>
              <a:gd name="connsiteY3219" fmla="*/ 154810 h 593246"/>
              <a:gd name="connsiteX3220" fmla="*/ 1682665 w 1881356"/>
              <a:gd name="connsiteY3220" fmla="*/ 153286 h 593246"/>
              <a:gd name="connsiteX3221" fmla="*/ 1681236 w 1881356"/>
              <a:gd name="connsiteY3221" fmla="*/ 151762 h 593246"/>
              <a:gd name="connsiteX3222" fmla="*/ 1677140 w 1881356"/>
              <a:gd name="connsiteY3222" fmla="*/ 151096 h 593246"/>
              <a:gd name="connsiteX3223" fmla="*/ 183238 w 1881356"/>
              <a:gd name="connsiteY3223" fmla="*/ 151096 h 593246"/>
              <a:gd name="connsiteX3224" fmla="*/ 185143 w 1881356"/>
              <a:gd name="connsiteY3224" fmla="*/ 151096 h 593246"/>
              <a:gd name="connsiteX3225" fmla="*/ 187334 w 1881356"/>
              <a:gd name="connsiteY3225" fmla="*/ 153667 h 593246"/>
              <a:gd name="connsiteX3226" fmla="*/ 185905 w 1881356"/>
              <a:gd name="connsiteY3226" fmla="*/ 155096 h 593246"/>
              <a:gd name="connsiteX3227" fmla="*/ 183238 w 1881356"/>
              <a:gd name="connsiteY3227" fmla="*/ 153001 h 593246"/>
              <a:gd name="connsiteX3228" fmla="*/ 183238 w 1881356"/>
              <a:gd name="connsiteY3228" fmla="*/ 151096 h 593246"/>
              <a:gd name="connsiteX3229" fmla="*/ 1205748 w 1881356"/>
              <a:gd name="connsiteY3229" fmla="*/ 151000 h 593246"/>
              <a:gd name="connsiteX3230" fmla="*/ 1201176 w 1881356"/>
              <a:gd name="connsiteY3230" fmla="*/ 151096 h 593246"/>
              <a:gd name="connsiteX3231" fmla="*/ 1198033 w 1881356"/>
              <a:gd name="connsiteY3231" fmla="*/ 155858 h 593246"/>
              <a:gd name="connsiteX3232" fmla="*/ 1198128 w 1881356"/>
              <a:gd name="connsiteY3232" fmla="*/ 160049 h 593246"/>
              <a:gd name="connsiteX3233" fmla="*/ 1198230 w 1881356"/>
              <a:gd name="connsiteY3233" fmla="*/ 160049 h 593246"/>
              <a:gd name="connsiteX3234" fmla="*/ 1198128 w 1881356"/>
              <a:gd name="connsiteY3234" fmla="*/ 160144 h 593246"/>
              <a:gd name="connsiteX3235" fmla="*/ 1188127 w 1881356"/>
              <a:gd name="connsiteY3235" fmla="*/ 163288 h 593246"/>
              <a:gd name="connsiteX3236" fmla="*/ 1186508 w 1881356"/>
              <a:gd name="connsiteY3236" fmla="*/ 164526 h 593246"/>
              <a:gd name="connsiteX3237" fmla="*/ 1176887 w 1881356"/>
              <a:gd name="connsiteY3237" fmla="*/ 165383 h 593246"/>
              <a:gd name="connsiteX3238" fmla="*/ 1161361 w 1881356"/>
              <a:gd name="connsiteY3238" fmla="*/ 166907 h 593246"/>
              <a:gd name="connsiteX3239" fmla="*/ 1158313 w 1881356"/>
              <a:gd name="connsiteY3239" fmla="*/ 165859 h 593246"/>
              <a:gd name="connsiteX3240" fmla="*/ 1146026 w 1881356"/>
              <a:gd name="connsiteY3240" fmla="*/ 169383 h 593246"/>
              <a:gd name="connsiteX3241" fmla="*/ 1143931 w 1881356"/>
              <a:gd name="connsiteY3241" fmla="*/ 172146 h 593246"/>
              <a:gd name="connsiteX3242" fmla="*/ 1145359 w 1881356"/>
              <a:gd name="connsiteY3242" fmla="*/ 173574 h 593246"/>
              <a:gd name="connsiteX3243" fmla="*/ 1157075 w 1881356"/>
              <a:gd name="connsiteY3243" fmla="*/ 178337 h 593246"/>
              <a:gd name="connsiteX3244" fmla="*/ 1168696 w 1881356"/>
              <a:gd name="connsiteY3244" fmla="*/ 183290 h 593246"/>
              <a:gd name="connsiteX3245" fmla="*/ 1170220 w 1881356"/>
              <a:gd name="connsiteY3245" fmla="*/ 184719 h 593246"/>
              <a:gd name="connsiteX3246" fmla="*/ 1167648 w 1881356"/>
              <a:gd name="connsiteY3246" fmla="*/ 187290 h 593246"/>
              <a:gd name="connsiteX3247" fmla="*/ 1157170 w 1881356"/>
              <a:gd name="connsiteY3247" fmla="*/ 185386 h 593246"/>
              <a:gd name="connsiteX3248" fmla="*/ 1155551 w 1881356"/>
              <a:gd name="connsiteY3248" fmla="*/ 183862 h 593246"/>
              <a:gd name="connsiteX3249" fmla="*/ 1152503 w 1881356"/>
              <a:gd name="connsiteY3249" fmla="*/ 185195 h 593246"/>
              <a:gd name="connsiteX3250" fmla="*/ 1144693 w 1881356"/>
              <a:gd name="connsiteY3250" fmla="*/ 193101 h 593246"/>
              <a:gd name="connsiteX3251" fmla="*/ 1143359 w 1881356"/>
              <a:gd name="connsiteY3251" fmla="*/ 196911 h 593246"/>
              <a:gd name="connsiteX3252" fmla="*/ 1145074 w 1881356"/>
              <a:gd name="connsiteY3252" fmla="*/ 200530 h 593246"/>
              <a:gd name="connsiteX3253" fmla="*/ 1159933 w 1881356"/>
              <a:gd name="connsiteY3253" fmla="*/ 199768 h 593246"/>
              <a:gd name="connsiteX3254" fmla="*/ 1172410 w 1881356"/>
              <a:gd name="connsiteY3254" fmla="*/ 196720 h 593246"/>
              <a:gd name="connsiteX3255" fmla="*/ 1186698 w 1881356"/>
              <a:gd name="connsiteY3255" fmla="*/ 200911 h 593246"/>
              <a:gd name="connsiteX3256" fmla="*/ 1192508 w 1881356"/>
              <a:gd name="connsiteY3256" fmla="*/ 199768 h 593246"/>
              <a:gd name="connsiteX3257" fmla="*/ 1194032 w 1881356"/>
              <a:gd name="connsiteY3257" fmla="*/ 190243 h 593246"/>
              <a:gd name="connsiteX3258" fmla="*/ 1197652 w 1881356"/>
              <a:gd name="connsiteY3258" fmla="*/ 185481 h 593246"/>
              <a:gd name="connsiteX3259" fmla="*/ 1193556 w 1881356"/>
              <a:gd name="connsiteY3259" fmla="*/ 178432 h 593246"/>
              <a:gd name="connsiteX3260" fmla="*/ 1191556 w 1881356"/>
              <a:gd name="connsiteY3260" fmla="*/ 178432 h 593246"/>
              <a:gd name="connsiteX3261" fmla="*/ 1189555 w 1881356"/>
              <a:gd name="connsiteY3261" fmla="*/ 175765 h 593246"/>
              <a:gd name="connsiteX3262" fmla="*/ 1193556 w 1881356"/>
              <a:gd name="connsiteY3262" fmla="*/ 176432 h 593246"/>
              <a:gd name="connsiteX3263" fmla="*/ 1193647 w 1881356"/>
              <a:gd name="connsiteY3263" fmla="*/ 178353 h 593246"/>
              <a:gd name="connsiteX3264" fmla="*/ 1199497 w 1881356"/>
              <a:gd name="connsiteY3264" fmla="*/ 173324 h 593246"/>
              <a:gd name="connsiteX3265" fmla="*/ 1198223 w 1881356"/>
              <a:gd name="connsiteY3265" fmla="*/ 166431 h 593246"/>
              <a:gd name="connsiteX3266" fmla="*/ 1198878 w 1881356"/>
              <a:gd name="connsiteY3266" fmla="*/ 162216 h 593246"/>
              <a:gd name="connsiteX3267" fmla="*/ 1200205 w 1881356"/>
              <a:gd name="connsiteY3267" fmla="*/ 160049 h 593246"/>
              <a:gd name="connsiteX3268" fmla="*/ 1204510 w 1881356"/>
              <a:gd name="connsiteY3268" fmla="*/ 160049 h 593246"/>
              <a:gd name="connsiteX3269" fmla="*/ 1210701 w 1881356"/>
              <a:gd name="connsiteY3269" fmla="*/ 154239 h 593246"/>
              <a:gd name="connsiteX3270" fmla="*/ 1209653 w 1881356"/>
              <a:gd name="connsiteY3270" fmla="*/ 151381 h 593246"/>
              <a:gd name="connsiteX3271" fmla="*/ 1206712 w 1881356"/>
              <a:gd name="connsiteY3271" fmla="*/ 152155 h 593246"/>
              <a:gd name="connsiteX3272" fmla="*/ 1202823 w 1881356"/>
              <a:gd name="connsiteY3272" fmla="*/ 155774 h 593246"/>
              <a:gd name="connsiteX3273" fmla="*/ 304385 w 1881356"/>
              <a:gd name="connsiteY3273" fmla="*/ 147619 h 593246"/>
              <a:gd name="connsiteX3274" fmla="*/ 299730 w 1881356"/>
              <a:gd name="connsiteY3274" fmla="*/ 151096 h 593246"/>
              <a:gd name="connsiteX3275" fmla="*/ 298396 w 1881356"/>
              <a:gd name="connsiteY3275" fmla="*/ 154239 h 593246"/>
              <a:gd name="connsiteX3276" fmla="*/ 299920 w 1881356"/>
              <a:gd name="connsiteY3276" fmla="*/ 155572 h 593246"/>
              <a:gd name="connsiteX3277" fmla="*/ 306493 w 1881356"/>
              <a:gd name="connsiteY3277" fmla="*/ 155572 h 593246"/>
              <a:gd name="connsiteX3278" fmla="*/ 313065 w 1881356"/>
              <a:gd name="connsiteY3278" fmla="*/ 155477 h 593246"/>
              <a:gd name="connsiteX3279" fmla="*/ 314970 w 1881356"/>
              <a:gd name="connsiteY3279" fmla="*/ 152715 h 593246"/>
              <a:gd name="connsiteX3280" fmla="*/ 313541 w 1881356"/>
              <a:gd name="connsiteY3280" fmla="*/ 151286 h 593246"/>
              <a:gd name="connsiteX3281" fmla="*/ 309255 w 1881356"/>
              <a:gd name="connsiteY3281" fmla="*/ 151000 h 593246"/>
              <a:gd name="connsiteX3282" fmla="*/ 304385 w 1881356"/>
              <a:gd name="connsiteY3282" fmla="*/ 147619 h 593246"/>
              <a:gd name="connsiteX3283" fmla="*/ 1487783 w 1881356"/>
              <a:gd name="connsiteY3283" fmla="*/ 147381 h 593246"/>
              <a:gd name="connsiteX3284" fmla="*/ 1487593 w 1881356"/>
              <a:gd name="connsiteY3284" fmla="*/ 154715 h 593246"/>
              <a:gd name="connsiteX3285" fmla="*/ 1489021 w 1881356"/>
              <a:gd name="connsiteY3285" fmla="*/ 154810 h 593246"/>
              <a:gd name="connsiteX3286" fmla="*/ 1491021 w 1881356"/>
              <a:gd name="connsiteY3286" fmla="*/ 150333 h 593246"/>
              <a:gd name="connsiteX3287" fmla="*/ 1487783 w 1881356"/>
              <a:gd name="connsiteY3287" fmla="*/ 147381 h 593246"/>
              <a:gd name="connsiteX3288" fmla="*/ 1726861 w 1881356"/>
              <a:gd name="connsiteY3288" fmla="*/ 147095 h 593246"/>
              <a:gd name="connsiteX3289" fmla="*/ 1723908 w 1881356"/>
              <a:gd name="connsiteY3289" fmla="*/ 148714 h 593246"/>
              <a:gd name="connsiteX3290" fmla="*/ 1725432 w 1881356"/>
              <a:gd name="connsiteY3290" fmla="*/ 150143 h 593246"/>
              <a:gd name="connsiteX3291" fmla="*/ 1728480 w 1881356"/>
              <a:gd name="connsiteY3291" fmla="*/ 148714 h 593246"/>
              <a:gd name="connsiteX3292" fmla="*/ 1726861 w 1881356"/>
              <a:gd name="connsiteY3292" fmla="*/ 147095 h 593246"/>
              <a:gd name="connsiteX3293" fmla="*/ 321923 w 1881356"/>
              <a:gd name="connsiteY3293" fmla="*/ 147095 h 593246"/>
              <a:gd name="connsiteX3294" fmla="*/ 320304 w 1881356"/>
              <a:gd name="connsiteY3294" fmla="*/ 148714 h 593246"/>
              <a:gd name="connsiteX3295" fmla="*/ 323352 w 1881356"/>
              <a:gd name="connsiteY3295" fmla="*/ 150143 h 593246"/>
              <a:gd name="connsiteX3296" fmla="*/ 324876 w 1881356"/>
              <a:gd name="connsiteY3296" fmla="*/ 148714 h 593246"/>
              <a:gd name="connsiteX3297" fmla="*/ 321923 w 1881356"/>
              <a:gd name="connsiteY3297" fmla="*/ 147095 h 593246"/>
              <a:gd name="connsiteX3298" fmla="*/ 171333 w 1881356"/>
              <a:gd name="connsiteY3298" fmla="*/ 146905 h 593246"/>
              <a:gd name="connsiteX3299" fmla="*/ 181715 w 1881356"/>
              <a:gd name="connsiteY3299" fmla="*/ 147381 h 593246"/>
              <a:gd name="connsiteX3300" fmla="*/ 183144 w 1881356"/>
              <a:gd name="connsiteY3300" fmla="*/ 148905 h 593246"/>
              <a:gd name="connsiteX3301" fmla="*/ 180953 w 1881356"/>
              <a:gd name="connsiteY3301" fmla="*/ 151096 h 593246"/>
              <a:gd name="connsiteX3302" fmla="*/ 176667 w 1881356"/>
              <a:gd name="connsiteY3302" fmla="*/ 151001 h 593246"/>
              <a:gd name="connsiteX3303" fmla="*/ 172381 w 1881356"/>
              <a:gd name="connsiteY3303" fmla="*/ 150905 h 593246"/>
              <a:gd name="connsiteX3304" fmla="*/ 169904 w 1881356"/>
              <a:gd name="connsiteY3304" fmla="*/ 148334 h 593246"/>
              <a:gd name="connsiteX3305" fmla="*/ 171333 w 1881356"/>
              <a:gd name="connsiteY3305" fmla="*/ 146905 h 593246"/>
              <a:gd name="connsiteX3306" fmla="*/ 144853 w 1881356"/>
              <a:gd name="connsiteY3306" fmla="*/ 146905 h 593246"/>
              <a:gd name="connsiteX3307" fmla="*/ 146377 w 1881356"/>
              <a:gd name="connsiteY3307" fmla="*/ 148429 h 593246"/>
              <a:gd name="connsiteX3308" fmla="*/ 148187 w 1881356"/>
              <a:gd name="connsiteY3308" fmla="*/ 154429 h 593246"/>
              <a:gd name="connsiteX3309" fmla="*/ 151140 w 1881356"/>
              <a:gd name="connsiteY3309" fmla="*/ 163573 h 593246"/>
              <a:gd name="connsiteX3310" fmla="*/ 146377 w 1881356"/>
              <a:gd name="connsiteY3310" fmla="*/ 166812 h 593246"/>
              <a:gd name="connsiteX3311" fmla="*/ 143234 w 1881356"/>
              <a:gd name="connsiteY3311" fmla="*/ 165859 h 593246"/>
              <a:gd name="connsiteX3312" fmla="*/ 133614 w 1881356"/>
              <a:gd name="connsiteY3312" fmla="*/ 163002 h 593246"/>
              <a:gd name="connsiteX3313" fmla="*/ 133900 w 1881356"/>
              <a:gd name="connsiteY3313" fmla="*/ 161478 h 593246"/>
              <a:gd name="connsiteX3314" fmla="*/ 135614 w 1881356"/>
              <a:gd name="connsiteY3314" fmla="*/ 160144 h 593246"/>
              <a:gd name="connsiteX3315" fmla="*/ 142186 w 1881356"/>
              <a:gd name="connsiteY3315" fmla="*/ 149381 h 593246"/>
              <a:gd name="connsiteX3316" fmla="*/ 144853 w 1881356"/>
              <a:gd name="connsiteY3316" fmla="*/ 146905 h 593246"/>
              <a:gd name="connsiteX3317" fmla="*/ 1411869 w 1881356"/>
              <a:gd name="connsiteY3317" fmla="*/ 146428 h 593246"/>
              <a:gd name="connsiteX3318" fmla="*/ 1409964 w 1881356"/>
              <a:gd name="connsiteY3318" fmla="*/ 147190 h 593246"/>
              <a:gd name="connsiteX3319" fmla="*/ 1409964 w 1881356"/>
              <a:gd name="connsiteY3319" fmla="*/ 150333 h 593246"/>
              <a:gd name="connsiteX3320" fmla="*/ 1416631 w 1881356"/>
              <a:gd name="connsiteY3320" fmla="*/ 155477 h 593246"/>
              <a:gd name="connsiteX3321" fmla="*/ 1420632 w 1881356"/>
              <a:gd name="connsiteY3321" fmla="*/ 154810 h 593246"/>
              <a:gd name="connsiteX3322" fmla="*/ 1422156 w 1881356"/>
              <a:gd name="connsiteY3322" fmla="*/ 153286 h 593246"/>
              <a:gd name="connsiteX3323" fmla="*/ 1411869 w 1881356"/>
              <a:gd name="connsiteY3323" fmla="*/ 146428 h 593246"/>
              <a:gd name="connsiteX3324" fmla="*/ 1508357 w 1881356"/>
              <a:gd name="connsiteY3324" fmla="*/ 146047 h 593246"/>
              <a:gd name="connsiteX3325" fmla="*/ 1505404 w 1881356"/>
              <a:gd name="connsiteY3325" fmla="*/ 149286 h 593246"/>
              <a:gd name="connsiteX3326" fmla="*/ 1512739 w 1881356"/>
              <a:gd name="connsiteY3326" fmla="*/ 149476 h 593246"/>
              <a:gd name="connsiteX3327" fmla="*/ 1512834 w 1881356"/>
              <a:gd name="connsiteY3327" fmla="*/ 148048 h 593246"/>
              <a:gd name="connsiteX3328" fmla="*/ 1508357 w 1881356"/>
              <a:gd name="connsiteY3328" fmla="*/ 146047 h 593246"/>
              <a:gd name="connsiteX3329" fmla="*/ 394503 w 1881356"/>
              <a:gd name="connsiteY3329" fmla="*/ 144809 h 593246"/>
              <a:gd name="connsiteX3330" fmla="*/ 365071 w 1881356"/>
              <a:gd name="connsiteY3330" fmla="*/ 144999 h 593246"/>
              <a:gd name="connsiteX3331" fmla="*/ 353641 w 1881356"/>
              <a:gd name="connsiteY3331" fmla="*/ 150715 h 593246"/>
              <a:gd name="connsiteX3332" fmla="*/ 342402 w 1881356"/>
              <a:gd name="connsiteY3332" fmla="*/ 151096 h 593246"/>
              <a:gd name="connsiteX3333" fmla="*/ 340402 w 1881356"/>
              <a:gd name="connsiteY3333" fmla="*/ 151667 h 593246"/>
              <a:gd name="connsiteX3334" fmla="*/ 338687 w 1881356"/>
              <a:gd name="connsiteY3334" fmla="*/ 155477 h 593246"/>
              <a:gd name="connsiteX3335" fmla="*/ 342116 w 1881356"/>
              <a:gd name="connsiteY3335" fmla="*/ 160240 h 593246"/>
              <a:gd name="connsiteX3336" fmla="*/ 344402 w 1881356"/>
              <a:gd name="connsiteY3336" fmla="*/ 160240 h 593246"/>
              <a:gd name="connsiteX3337" fmla="*/ 353927 w 1881356"/>
              <a:gd name="connsiteY3337" fmla="*/ 155667 h 593246"/>
              <a:gd name="connsiteX3338" fmla="*/ 363738 w 1881356"/>
              <a:gd name="connsiteY3338" fmla="*/ 151762 h 593246"/>
              <a:gd name="connsiteX3339" fmla="*/ 376120 w 1881356"/>
              <a:gd name="connsiteY3339" fmla="*/ 153953 h 593246"/>
              <a:gd name="connsiteX3340" fmla="*/ 388217 w 1881356"/>
              <a:gd name="connsiteY3340" fmla="*/ 154048 h 593246"/>
              <a:gd name="connsiteX3341" fmla="*/ 393646 w 1881356"/>
              <a:gd name="connsiteY3341" fmla="*/ 155191 h 593246"/>
              <a:gd name="connsiteX3342" fmla="*/ 400790 w 1881356"/>
              <a:gd name="connsiteY3342" fmla="*/ 159668 h 593246"/>
              <a:gd name="connsiteX3343" fmla="*/ 410315 w 1881356"/>
              <a:gd name="connsiteY3343" fmla="*/ 154906 h 593246"/>
              <a:gd name="connsiteX3344" fmla="*/ 411649 w 1881356"/>
              <a:gd name="connsiteY3344" fmla="*/ 153096 h 593246"/>
              <a:gd name="connsiteX3345" fmla="*/ 410029 w 1881356"/>
              <a:gd name="connsiteY3345" fmla="*/ 151572 h 593246"/>
              <a:gd name="connsiteX3346" fmla="*/ 394503 w 1881356"/>
              <a:gd name="connsiteY3346" fmla="*/ 144809 h 593246"/>
              <a:gd name="connsiteX3347" fmla="*/ 912568 w 1881356"/>
              <a:gd name="connsiteY3347" fmla="*/ 141952 h 593246"/>
              <a:gd name="connsiteX3348" fmla="*/ 910187 w 1881356"/>
              <a:gd name="connsiteY3348" fmla="*/ 145095 h 593246"/>
              <a:gd name="connsiteX3349" fmla="*/ 907901 w 1881356"/>
              <a:gd name="connsiteY3349" fmla="*/ 150715 h 593246"/>
              <a:gd name="connsiteX3350" fmla="*/ 907901 w 1881356"/>
              <a:gd name="connsiteY3350" fmla="*/ 155477 h 593246"/>
              <a:gd name="connsiteX3351" fmla="*/ 910092 w 1881356"/>
              <a:gd name="connsiteY3351" fmla="*/ 155572 h 593246"/>
              <a:gd name="connsiteX3352" fmla="*/ 914664 w 1881356"/>
              <a:gd name="connsiteY3352" fmla="*/ 152239 h 593246"/>
              <a:gd name="connsiteX3353" fmla="*/ 914664 w 1881356"/>
              <a:gd name="connsiteY3353" fmla="*/ 147762 h 593246"/>
              <a:gd name="connsiteX3354" fmla="*/ 914664 w 1881356"/>
              <a:gd name="connsiteY3354" fmla="*/ 145571 h 593246"/>
              <a:gd name="connsiteX3355" fmla="*/ 912568 w 1881356"/>
              <a:gd name="connsiteY3355" fmla="*/ 141952 h 593246"/>
              <a:gd name="connsiteX3356" fmla="*/ 1790201 w 1881356"/>
              <a:gd name="connsiteY3356" fmla="*/ 141856 h 593246"/>
              <a:gd name="connsiteX3357" fmla="*/ 1796393 w 1881356"/>
              <a:gd name="connsiteY3357" fmla="*/ 149285 h 593246"/>
              <a:gd name="connsiteX3358" fmla="*/ 1793249 w 1881356"/>
              <a:gd name="connsiteY3358" fmla="*/ 149571 h 593246"/>
              <a:gd name="connsiteX3359" fmla="*/ 1787058 w 1881356"/>
              <a:gd name="connsiteY3359" fmla="*/ 149571 h 593246"/>
              <a:gd name="connsiteX3360" fmla="*/ 1783915 w 1881356"/>
              <a:gd name="connsiteY3360" fmla="*/ 149285 h 593246"/>
              <a:gd name="connsiteX3361" fmla="*/ 1790201 w 1881356"/>
              <a:gd name="connsiteY3361" fmla="*/ 141856 h 593246"/>
              <a:gd name="connsiteX3362" fmla="*/ 1012962 w 1881356"/>
              <a:gd name="connsiteY3362" fmla="*/ 141856 h 593246"/>
              <a:gd name="connsiteX3363" fmla="*/ 1011343 w 1881356"/>
              <a:gd name="connsiteY3363" fmla="*/ 144809 h 593246"/>
              <a:gd name="connsiteX3364" fmla="*/ 1012962 w 1881356"/>
              <a:gd name="connsiteY3364" fmla="*/ 146428 h 593246"/>
              <a:gd name="connsiteX3365" fmla="*/ 1014391 w 1881356"/>
              <a:gd name="connsiteY3365" fmla="*/ 143380 h 593246"/>
              <a:gd name="connsiteX3366" fmla="*/ 1012962 w 1881356"/>
              <a:gd name="connsiteY3366" fmla="*/ 141856 h 593246"/>
              <a:gd name="connsiteX3367" fmla="*/ 875802 w 1881356"/>
              <a:gd name="connsiteY3367" fmla="*/ 141856 h 593246"/>
              <a:gd name="connsiteX3368" fmla="*/ 874183 w 1881356"/>
              <a:gd name="connsiteY3368" fmla="*/ 144809 h 593246"/>
              <a:gd name="connsiteX3369" fmla="*/ 875802 w 1881356"/>
              <a:gd name="connsiteY3369" fmla="*/ 146428 h 593246"/>
              <a:gd name="connsiteX3370" fmla="*/ 877231 w 1881356"/>
              <a:gd name="connsiteY3370" fmla="*/ 143380 h 593246"/>
              <a:gd name="connsiteX3371" fmla="*/ 875802 w 1881356"/>
              <a:gd name="connsiteY3371" fmla="*/ 141856 h 593246"/>
              <a:gd name="connsiteX3372" fmla="*/ 458797 w 1881356"/>
              <a:gd name="connsiteY3372" fmla="*/ 141856 h 593246"/>
              <a:gd name="connsiteX3373" fmla="*/ 454702 w 1881356"/>
              <a:gd name="connsiteY3373" fmla="*/ 142428 h 593246"/>
              <a:gd name="connsiteX3374" fmla="*/ 454225 w 1881356"/>
              <a:gd name="connsiteY3374" fmla="*/ 145476 h 593246"/>
              <a:gd name="connsiteX3375" fmla="*/ 465084 w 1881356"/>
              <a:gd name="connsiteY3375" fmla="*/ 145666 h 593246"/>
              <a:gd name="connsiteX3376" fmla="*/ 466608 w 1881356"/>
              <a:gd name="connsiteY3376" fmla="*/ 144142 h 593246"/>
              <a:gd name="connsiteX3377" fmla="*/ 463179 w 1881356"/>
              <a:gd name="connsiteY3377" fmla="*/ 141952 h 593246"/>
              <a:gd name="connsiteX3378" fmla="*/ 458797 w 1881356"/>
              <a:gd name="connsiteY3378" fmla="*/ 141856 h 593246"/>
              <a:gd name="connsiteX3379" fmla="*/ 437271 w 1881356"/>
              <a:gd name="connsiteY3379" fmla="*/ 141856 h 593246"/>
              <a:gd name="connsiteX3380" fmla="*/ 428984 w 1881356"/>
              <a:gd name="connsiteY3380" fmla="*/ 141952 h 593246"/>
              <a:gd name="connsiteX3381" fmla="*/ 425650 w 1881356"/>
              <a:gd name="connsiteY3381" fmla="*/ 144142 h 593246"/>
              <a:gd name="connsiteX3382" fmla="*/ 427079 w 1881356"/>
              <a:gd name="connsiteY3382" fmla="*/ 150143 h 593246"/>
              <a:gd name="connsiteX3383" fmla="*/ 431746 w 1881356"/>
              <a:gd name="connsiteY3383" fmla="*/ 154906 h 593246"/>
              <a:gd name="connsiteX3384" fmla="*/ 438985 w 1881356"/>
              <a:gd name="connsiteY3384" fmla="*/ 153191 h 593246"/>
              <a:gd name="connsiteX3385" fmla="*/ 442319 w 1881356"/>
              <a:gd name="connsiteY3385" fmla="*/ 145666 h 593246"/>
              <a:gd name="connsiteX3386" fmla="*/ 442033 w 1881356"/>
              <a:gd name="connsiteY3386" fmla="*/ 142618 h 593246"/>
              <a:gd name="connsiteX3387" fmla="*/ 437271 w 1881356"/>
              <a:gd name="connsiteY3387" fmla="*/ 141856 h 593246"/>
              <a:gd name="connsiteX3388" fmla="*/ 1768008 w 1881356"/>
              <a:gd name="connsiteY3388" fmla="*/ 138142 h 593246"/>
              <a:gd name="connsiteX3389" fmla="*/ 1777152 w 1881356"/>
              <a:gd name="connsiteY3389" fmla="*/ 142618 h 593246"/>
              <a:gd name="connsiteX3390" fmla="*/ 1778867 w 1881356"/>
              <a:gd name="connsiteY3390" fmla="*/ 144238 h 593246"/>
              <a:gd name="connsiteX3391" fmla="*/ 1772485 w 1881356"/>
              <a:gd name="connsiteY3391" fmla="*/ 149953 h 593246"/>
              <a:gd name="connsiteX3392" fmla="*/ 1766580 w 1881356"/>
              <a:gd name="connsiteY3392" fmla="*/ 145476 h 593246"/>
              <a:gd name="connsiteX3393" fmla="*/ 1765151 w 1881356"/>
              <a:gd name="connsiteY3393" fmla="*/ 139571 h 593246"/>
              <a:gd name="connsiteX3394" fmla="*/ 1768008 w 1881356"/>
              <a:gd name="connsiteY3394" fmla="*/ 138142 h 593246"/>
              <a:gd name="connsiteX3395" fmla="*/ 477181 w 1881356"/>
              <a:gd name="connsiteY3395" fmla="*/ 138141 h 593246"/>
              <a:gd name="connsiteX3396" fmla="*/ 476037 w 1881356"/>
              <a:gd name="connsiteY3396" fmla="*/ 144142 h 593246"/>
              <a:gd name="connsiteX3397" fmla="*/ 483372 w 1881356"/>
              <a:gd name="connsiteY3397" fmla="*/ 145666 h 593246"/>
              <a:gd name="connsiteX3398" fmla="*/ 483372 w 1881356"/>
              <a:gd name="connsiteY3398" fmla="*/ 142523 h 593246"/>
              <a:gd name="connsiteX3399" fmla="*/ 480228 w 1881356"/>
              <a:gd name="connsiteY3399" fmla="*/ 139475 h 593246"/>
              <a:gd name="connsiteX3400" fmla="*/ 477181 w 1881356"/>
              <a:gd name="connsiteY3400" fmla="*/ 138141 h 593246"/>
              <a:gd name="connsiteX3401" fmla="*/ 1551220 w 1881356"/>
              <a:gd name="connsiteY3401" fmla="*/ 137380 h 593246"/>
              <a:gd name="connsiteX3402" fmla="*/ 1545600 w 1881356"/>
              <a:gd name="connsiteY3402" fmla="*/ 141856 h 593246"/>
              <a:gd name="connsiteX3403" fmla="*/ 1549219 w 1881356"/>
              <a:gd name="connsiteY3403" fmla="*/ 146333 h 593246"/>
              <a:gd name="connsiteX3404" fmla="*/ 1554744 w 1881356"/>
              <a:gd name="connsiteY3404" fmla="*/ 140523 h 593246"/>
              <a:gd name="connsiteX3405" fmla="*/ 1551220 w 1881356"/>
              <a:gd name="connsiteY3405" fmla="*/ 137380 h 593246"/>
              <a:gd name="connsiteX3406" fmla="*/ 220768 w 1881356"/>
              <a:gd name="connsiteY3406" fmla="*/ 137380 h 593246"/>
              <a:gd name="connsiteX3407" fmla="*/ 216767 w 1881356"/>
              <a:gd name="connsiteY3407" fmla="*/ 138141 h 593246"/>
              <a:gd name="connsiteX3408" fmla="*/ 215148 w 1881356"/>
              <a:gd name="connsiteY3408" fmla="*/ 141856 h 593246"/>
              <a:gd name="connsiteX3409" fmla="*/ 218482 w 1881356"/>
              <a:gd name="connsiteY3409" fmla="*/ 146428 h 593246"/>
              <a:gd name="connsiteX3410" fmla="*/ 224292 w 1881356"/>
              <a:gd name="connsiteY3410" fmla="*/ 146428 h 593246"/>
              <a:gd name="connsiteX3411" fmla="*/ 228769 w 1881356"/>
              <a:gd name="connsiteY3411" fmla="*/ 144238 h 593246"/>
              <a:gd name="connsiteX3412" fmla="*/ 224292 w 1881356"/>
              <a:gd name="connsiteY3412" fmla="*/ 139570 h 593246"/>
              <a:gd name="connsiteX3413" fmla="*/ 220768 w 1881356"/>
              <a:gd name="connsiteY3413" fmla="*/ 137380 h 593246"/>
              <a:gd name="connsiteX3414" fmla="*/ 157997 w 1881356"/>
              <a:gd name="connsiteY3414" fmla="*/ 137284 h 593246"/>
              <a:gd name="connsiteX3415" fmla="*/ 164855 w 1881356"/>
              <a:gd name="connsiteY3415" fmla="*/ 145285 h 593246"/>
              <a:gd name="connsiteX3416" fmla="*/ 157997 w 1881356"/>
              <a:gd name="connsiteY3416" fmla="*/ 151000 h 593246"/>
              <a:gd name="connsiteX3417" fmla="*/ 151139 w 1881356"/>
              <a:gd name="connsiteY3417" fmla="*/ 142999 h 593246"/>
              <a:gd name="connsiteX3418" fmla="*/ 157997 w 1881356"/>
              <a:gd name="connsiteY3418" fmla="*/ 137284 h 593246"/>
              <a:gd name="connsiteX3419" fmla="*/ 502422 w 1881356"/>
              <a:gd name="connsiteY3419" fmla="*/ 137189 h 593246"/>
              <a:gd name="connsiteX3420" fmla="*/ 491373 w 1881356"/>
              <a:gd name="connsiteY3420" fmla="*/ 142237 h 593246"/>
              <a:gd name="connsiteX3421" fmla="*/ 489849 w 1881356"/>
              <a:gd name="connsiteY3421" fmla="*/ 143666 h 593246"/>
              <a:gd name="connsiteX3422" fmla="*/ 492516 w 1881356"/>
              <a:gd name="connsiteY3422" fmla="*/ 146142 h 593246"/>
              <a:gd name="connsiteX3423" fmla="*/ 497385 w 1881356"/>
              <a:gd name="connsiteY3423" fmla="*/ 147154 h 593246"/>
              <a:gd name="connsiteX3424" fmla="*/ 503445 w 1881356"/>
              <a:gd name="connsiteY3424" fmla="*/ 148984 h 593246"/>
              <a:gd name="connsiteX3425" fmla="*/ 508809 w 1881356"/>
              <a:gd name="connsiteY3425" fmla="*/ 152179 h 593246"/>
              <a:gd name="connsiteX3426" fmla="*/ 510423 w 1881356"/>
              <a:gd name="connsiteY3426" fmla="*/ 155096 h 593246"/>
              <a:gd name="connsiteX3427" fmla="*/ 509708 w 1881356"/>
              <a:gd name="connsiteY3427" fmla="*/ 152715 h 593246"/>
              <a:gd name="connsiteX3428" fmla="*/ 508809 w 1881356"/>
              <a:gd name="connsiteY3428" fmla="*/ 152179 h 593246"/>
              <a:gd name="connsiteX3429" fmla="*/ 507946 w 1881356"/>
              <a:gd name="connsiteY3429" fmla="*/ 150619 h 593246"/>
              <a:gd name="connsiteX3430" fmla="*/ 508058 w 1881356"/>
              <a:gd name="connsiteY3430" fmla="*/ 150377 h 593246"/>
              <a:gd name="connsiteX3431" fmla="*/ 512328 w 1881356"/>
              <a:gd name="connsiteY3431" fmla="*/ 151667 h 593246"/>
              <a:gd name="connsiteX3432" fmla="*/ 512233 w 1881356"/>
              <a:gd name="connsiteY3432" fmla="*/ 149572 h 593246"/>
              <a:gd name="connsiteX3433" fmla="*/ 509851 w 1881356"/>
              <a:gd name="connsiteY3433" fmla="*/ 146523 h 593246"/>
              <a:gd name="connsiteX3434" fmla="*/ 508058 w 1881356"/>
              <a:gd name="connsiteY3434" fmla="*/ 150377 h 593246"/>
              <a:gd name="connsiteX3435" fmla="*/ 503445 w 1881356"/>
              <a:gd name="connsiteY3435" fmla="*/ 148984 h 593246"/>
              <a:gd name="connsiteX3436" fmla="*/ 498993 w 1881356"/>
              <a:gd name="connsiteY3436" fmla="*/ 146333 h 593246"/>
              <a:gd name="connsiteX3437" fmla="*/ 505565 w 1881356"/>
              <a:gd name="connsiteY3437" fmla="*/ 146333 h 593246"/>
              <a:gd name="connsiteX3438" fmla="*/ 507565 w 1881356"/>
              <a:gd name="connsiteY3438" fmla="*/ 141952 h 593246"/>
              <a:gd name="connsiteX3439" fmla="*/ 502422 w 1881356"/>
              <a:gd name="connsiteY3439" fmla="*/ 137189 h 593246"/>
              <a:gd name="connsiteX3440" fmla="*/ 1079732 w 1881356"/>
              <a:gd name="connsiteY3440" fmla="*/ 134236 h 593246"/>
              <a:gd name="connsiteX3441" fmla="*/ 1074112 w 1881356"/>
              <a:gd name="connsiteY3441" fmla="*/ 137189 h 593246"/>
              <a:gd name="connsiteX3442" fmla="*/ 1072303 w 1881356"/>
              <a:gd name="connsiteY3442" fmla="*/ 142428 h 593246"/>
              <a:gd name="connsiteX3443" fmla="*/ 1078875 w 1881356"/>
              <a:gd name="connsiteY3443" fmla="*/ 155667 h 593246"/>
              <a:gd name="connsiteX3444" fmla="*/ 1062682 w 1881356"/>
              <a:gd name="connsiteY3444" fmla="*/ 160240 h 593246"/>
              <a:gd name="connsiteX3445" fmla="*/ 1054872 w 1881356"/>
              <a:gd name="connsiteY3445" fmla="*/ 163288 h 593246"/>
              <a:gd name="connsiteX3446" fmla="*/ 1047157 w 1881356"/>
              <a:gd name="connsiteY3446" fmla="*/ 158049 h 593246"/>
              <a:gd name="connsiteX3447" fmla="*/ 1034488 w 1881356"/>
              <a:gd name="connsiteY3447" fmla="*/ 155858 h 593246"/>
              <a:gd name="connsiteX3448" fmla="*/ 1028392 w 1881356"/>
              <a:gd name="connsiteY3448" fmla="*/ 149000 h 593246"/>
              <a:gd name="connsiteX3449" fmla="*/ 1025535 w 1881356"/>
              <a:gd name="connsiteY3449" fmla="*/ 147476 h 593246"/>
              <a:gd name="connsiteX3450" fmla="*/ 1019629 w 1881356"/>
              <a:gd name="connsiteY3450" fmla="*/ 153858 h 593246"/>
              <a:gd name="connsiteX3451" fmla="*/ 1013152 w 1881356"/>
              <a:gd name="connsiteY3451" fmla="*/ 160525 h 593246"/>
              <a:gd name="connsiteX3452" fmla="*/ 1010390 w 1881356"/>
              <a:gd name="connsiteY3452" fmla="*/ 165383 h 593246"/>
              <a:gd name="connsiteX3453" fmla="*/ 1005151 w 1881356"/>
              <a:gd name="connsiteY3453" fmla="*/ 176908 h 593246"/>
              <a:gd name="connsiteX3454" fmla="*/ 1001246 w 1881356"/>
              <a:gd name="connsiteY3454" fmla="*/ 175194 h 593246"/>
              <a:gd name="connsiteX3455" fmla="*/ 992388 w 1881356"/>
              <a:gd name="connsiteY3455" fmla="*/ 169288 h 593246"/>
              <a:gd name="connsiteX3456" fmla="*/ 987816 w 1881356"/>
              <a:gd name="connsiteY3456" fmla="*/ 162430 h 593246"/>
              <a:gd name="connsiteX3457" fmla="*/ 985327 w 1881356"/>
              <a:gd name="connsiteY3457" fmla="*/ 158680 h 593246"/>
              <a:gd name="connsiteX3458" fmla="*/ 986431 w 1881356"/>
              <a:gd name="connsiteY3458" fmla="*/ 154542 h 593246"/>
              <a:gd name="connsiteX3459" fmla="*/ 986959 w 1881356"/>
              <a:gd name="connsiteY3459" fmla="*/ 154048 h 593246"/>
              <a:gd name="connsiteX3460" fmla="*/ 986958 w 1881356"/>
              <a:gd name="connsiteY3460" fmla="*/ 152568 h 593246"/>
              <a:gd name="connsiteX3461" fmla="*/ 987911 w 1881356"/>
              <a:gd name="connsiteY3461" fmla="*/ 149000 h 593246"/>
              <a:gd name="connsiteX3462" fmla="*/ 987340 w 1881356"/>
              <a:gd name="connsiteY3462" fmla="*/ 143761 h 593246"/>
              <a:gd name="connsiteX3463" fmla="*/ 985911 w 1881356"/>
              <a:gd name="connsiteY3463" fmla="*/ 142332 h 593246"/>
              <a:gd name="connsiteX3464" fmla="*/ 983339 w 1881356"/>
              <a:gd name="connsiteY3464" fmla="*/ 144714 h 593246"/>
              <a:gd name="connsiteX3465" fmla="*/ 983149 w 1881356"/>
              <a:gd name="connsiteY3465" fmla="*/ 153382 h 593246"/>
              <a:gd name="connsiteX3466" fmla="*/ 984318 w 1881356"/>
              <a:gd name="connsiteY3466" fmla="*/ 154454 h 593246"/>
              <a:gd name="connsiteX3467" fmla="*/ 983244 w 1881356"/>
              <a:gd name="connsiteY3467" fmla="*/ 155477 h 593246"/>
              <a:gd name="connsiteX3468" fmla="*/ 981053 w 1881356"/>
              <a:gd name="connsiteY3468" fmla="*/ 155572 h 593246"/>
              <a:gd name="connsiteX3469" fmla="*/ 963146 w 1881356"/>
              <a:gd name="connsiteY3469" fmla="*/ 182433 h 593246"/>
              <a:gd name="connsiteX3470" fmla="*/ 962289 w 1881356"/>
              <a:gd name="connsiteY3470" fmla="*/ 187481 h 593246"/>
              <a:gd name="connsiteX3471" fmla="*/ 965623 w 1881356"/>
              <a:gd name="connsiteY3471" fmla="*/ 195101 h 593246"/>
              <a:gd name="connsiteX3472" fmla="*/ 974481 w 1881356"/>
              <a:gd name="connsiteY3472" fmla="*/ 192148 h 593246"/>
              <a:gd name="connsiteX3473" fmla="*/ 978862 w 1881356"/>
              <a:gd name="connsiteY3473" fmla="*/ 185862 h 593246"/>
              <a:gd name="connsiteX3474" fmla="*/ 984006 w 1881356"/>
              <a:gd name="connsiteY3474" fmla="*/ 183099 h 593246"/>
              <a:gd name="connsiteX3475" fmla="*/ 992197 w 1881356"/>
              <a:gd name="connsiteY3475" fmla="*/ 185100 h 593246"/>
              <a:gd name="connsiteX3476" fmla="*/ 1002579 w 1881356"/>
              <a:gd name="connsiteY3476" fmla="*/ 187481 h 593246"/>
              <a:gd name="connsiteX3477" fmla="*/ 1018391 w 1881356"/>
              <a:gd name="connsiteY3477" fmla="*/ 181575 h 593246"/>
              <a:gd name="connsiteX3478" fmla="*/ 1025154 w 1881356"/>
              <a:gd name="connsiteY3478" fmla="*/ 181099 h 593246"/>
              <a:gd name="connsiteX3479" fmla="*/ 1037632 w 1881356"/>
              <a:gd name="connsiteY3479" fmla="*/ 189386 h 593246"/>
              <a:gd name="connsiteX3480" fmla="*/ 1042489 w 1881356"/>
              <a:gd name="connsiteY3480" fmla="*/ 189862 h 593246"/>
              <a:gd name="connsiteX3481" fmla="*/ 1045728 w 1881356"/>
              <a:gd name="connsiteY3481" fmla="*/ 186624 h 593246"/>
              <a:gd name="connsiteX3482" fmla="*/ 1053824 w 1881356"/>
              <a:gd name="connsiteY3482" fmla="*/ 187195 h 593246"/>
              <a:gd name="connsiteX3483" fmla="*/ 1053919 w 1881356"/>
              <a:gd name="connsiteY3483" fmla="*/ 191767 h 593246"/>
              <a:gd name="connsiteX3484" fmla="*/ 1037441 w 1881356"/>
              <a:gd name="connsiteY3484" fmla="*/ 196720 h 593246"/>
              <a:gd name="connsiteX3485" fmla="*/ 1033726 w 1881356"/>
              <a:gd name="connsiteY3485" fmla="*/ 198530 h 593246"/>
              <a:gd name="connsiteX3486" fmla="*/ 1036298 w 1881356"/>
              <a:gd name="connsiteY3486" fmla="*/ 201769 h 593246"/>
              <a:gd name="connsiteX3487" fmla="*/ 1041156 w 1881356"/>
              <a:gd name="connsiteY3487" fmla="*/ 206626 h 593246"/>
              <a:gd name="connsiteX3488" fmla="*/ 1040870 w 1881356"/>
              <a:gd name="connsiteY3488" fmla="*/ 209960 h 593246"/>
              <a:gd name="connsiteX3489" fmla="*/ 1041727 w 1881356"/>
              <a:gd name="connsiteY3489" fmla="*/ 220819 h 593246"/>
              <a:gd name="connsiteX3490" fmla="*/ 1047157 w 1881356"/>
              <a:gd name="connsiteY3490" fmla="*/ 223866 h 593246"/>
              <a:gd name="connsiteX3491" fmla="*/ 1063444 w 1881356"/>
              <a:gd name="connsiteY3491" fmla="*/ 229200 h 593246"/>
              <a:gd name="connsiteX3492" fmla="*/ 1064111 w 1881356"/>
              <a:gd name="connsiteY3492" fmla="*/ 232248 h 593246"/>
              <a:gd name="connsiteX3493" fmla="*/ 1065635 w 1881356"/>
              <a:gd name="connsiteY3493" fmla="*/ 240345 h 593246"/>
              <a:gd name="connsiteX3494" fmla="*/ 1067159 w 1881356"/>
              <a:gd name="connsiteY3494" fmla="*/ 241869 h 593246"/>
              <a:gd name="connsiteX3495" fmla="*/ 1069826 w 1881356"/>
              <a:gd name="connsiteY3495" fmla="*/ 239488 h 593246"/>
              <a:gd name="connsiteX3496" fmla="*/ 1066302 w 1881356"/>
              <a:gd name="connsiteY3496" fmla="*/ 222628 h 593246"/>
              <a:gd name="connsiteX3497" fmla="*/ 1067731 w 1881356"/>
              <a:gd name="connsiteY3497" fmla="*/ 219771 h 593246"/>
              <a:gd name="connsiteX3498" fmla="*/ 1095067 w 1881356"/>
              <a:gd name="connsiteY3498" fmla="*/ 219485 h 593246"/>
              <a:gd name="connsiteX3499" fmla="*/ 1096591 w 1881356"/>
              <a:gd name="connsiteY3499" fmla="*/ 217866 h 593246"/>
              <a:gd name="connsiteX3500" fmla="*/ 1096210 w 1881356"/>
              <a:gd name="connsiteY3500" fmla="*/ 216342 h 593246"/>
              <a:gd name="connsiteX3501" fmla="*/ 1080304 w 1881356"/>
              <a:gd name="connsiteY3501" fmla="*/ 210341 h 593246"/>
              <a:gd name="connsiteX3502" fmla="*/ 1071445 w 1881356"/>
              <a:gd name="connsiteY3502" fmla="*/ 209770 h 593246"/>
              <a:gd name="connsiteX3503" fmla="*/ 1069921 w 1881356"/>
              <a:gd name="connsiteY3503" fmla="*/ 208246 h 593246"/>
              <a:gd name="connsiteX3504" fmla="*/ 1071350 w 1881356"/>
              <a:gd name="connsiteY3504" fmla="*/ 206626 h 593246"/>
              <a:gd name="connsiteX3505" fmla="*/ 1080589 w 1881356"/>
              <a:gd name="connsiteY3505" fmla="*/ 201292 h 593246"/>
              <a:gd name="connsiteX3506" fmla="*/ 1090210 w 1881356"/>
              <a:gd name="connsiteY3506" fmla="*/ 196911 h 593246"/>
              <a:gd name="connsiteX3507" fmla="*/ 1091924 w 1881356"/>
              <a:gd name="connsiteY3507" fmla="*/ 193672 h 593246"/>
              <a:gd name="connsiteX3508" fmla="*/ 1088019 w 1881356"/>
              <a:gd name="connsiteY3508" fmla="*/ 192148 h 593246"/>
              <a:gd name="connsiteX3509" fmla="*/ 1084114 w 1881356"/>
              <a:gd name="connsiteY3509" fmla="*/ 190434 h 593246"/>
              <a:gd name="connsiteX3510" fmla="*/ 1086304 w 1881356"/>
              <a:gd name="connsiteY3510" fmla="*/ 187672 h 593246"/>
              <a:gd name="connsiteX3511" fmla="*/ 1101830 w 1881356"/>
              <a:gd name="connsiteY3511" fmla="*/ 180718 h 593246"/>
              <a:gd name="connsiteX3512" fmla="*/ 1104878 w 1881356"/>
              <a:gd name="connsiteY3512" fmla="*/ 179385 h 593246"/>
              <a:gd name="connsiteX3513" fmla="*/ 1111450 w 1881356"/>
              <a:gd name="connsiteY3513" fmla="*/ 180147 h 593246"/>
              <a:gd name="connsiteX3514" fmla="*/ 1119833 w 1881356"/>
              <a:gd name="connsiteY3514" fmla="*/ 178432 h 593246"/>
              <a:gd name="connsiteX3515" fmla="*/ 1135834 w 1881356"/>
              <a:gd name="connsiteY3515" fmla="*/ 178242 h 593246"/>
              <a:gd name="connsiteX3516" fmla="*/ 1138216 w 1881356"/>
              <a:gd name="connsiteY3516" fmla="*/ 175003 h 593246"/>
              <a:gd name="connsiteX3517" fmla="*/ 1136025 w 1881356"/>
              <a:gd name="connsiteY3517" fmla="*/ 169479 h 593246"/>
              <a:gd name="connsiteX3518" fmla="*/ 1117451 w 1881356"/>
              <a:gd name="connsiteY3518" fmla="*/ 164145 h 593246"/>
              <a:gd name="connsiteX3519" fmla="*/ 1116784 w 1881356"/>
              <a:gd name="connsiteY3519" fmla="*/ 161097 h 593246"/>
              <a:gd name="connsiteX3520" fmla="*/ 1115165 w 1881356"/>
              <a:gd name="connsiteY3520" fmla="*/ 153096 h 593246"/>
              <a:gd name="connsiteX3521" fmla="*/ 1112117 w 1881356"/>
              <a:gd name="connsiteY3521" fmla="*/ 152239 h 593246"/>
              <a:gd name="connsiteX3522" fmla="*/ 1104497 w 1881356"/>
              <a:gd name="connsiteY3522" fmla="*/ 160335 h 593246"/>
              <a:gd name="connsiteX3523" fmla="*/ 1096972 w 1881356"/>
              <a:gd name="connsiteY3523" fmla="*/ 144428 h 593246"/>
              <a:gd name="connsiteX3524" fmla="*/ 1092591 w 1881356"/>
              <a:gd name="connsiteY3524" fmla="*/ 143952 h 593246"/>
              <a:gd name="connsiteX3525" fmla="*/ 1086781 w 1881356"/>
              <a:gd name="connsiteY3525" fmla="*/ 146333 h 593246"/>
              <a:gd name="connsiteX3526" fmla="*/ 1084876 w 1881356"/>
              <a:gd name="connsiteY3526" fmla="*/ 145476 h 593246"/>
              <a:gd name="connsiteX3527" fmla="*/ 1085352 w 1881356"/>
              <a:gd name="connsiteY3527" fmla="*/ 142237 h 593246"/>
              <a:gd name="connsiteX3528" fmla="*/ 1087543 w 1881356"/>
              <a:gd name="connsiteY3528" fmla="*/ 134522 h 593246"/>
              <a:gd name="connsiteX3529" fmla="*/ 1079732 w 1881356"/>
              <a:gd name="connsiteY3529" fmla="*/ 134236 h 593246"/>
              <a:gd name="connsiteX3530" fmla="*/ 606816 w 1881356"/>
              <a:gd name="connsiteY3530" fmla="*/ 133379 h 593246"/>
              <a:gd name="connsiteX3531" fmla="*/ 605292 w 1881356"/>
              <a:gd name="connsiteY3531" fmla="*/ 133474 h 593246"/>
              <a:gd name="connsiteX3532" fmla="*/ 605387 w 1881356"/>
              <a:gd name="connsiteY3532" fmla="*/ 140999 h 593246"/>
              <a:gd name="connsiteX3533" fmla="*/ 606911 w 1881356"/>
              <a:gd name="connsiteY3533" fmla="*/ 140904 h 593246"/>
              <a:gd name="connsiteX3534" fmla="*/ 606816 w 1881356"/>
              <a:gd name="connsiteY3534" fmla="*/ 133379 h 593246"/>
              <a:gd name="connsiteX3535" fmla="*/ 643773 w 1881356"/>
              <a:gd name="connsiteY3535" fmla="*/ 132807 h 593246"/>
              <a:gd name="connsiteX3536" fmla="*/ 640629 w 1881356"/>
              <a:gd name="connsiteY3536" fmla="*/ 135094 h 593246"/>
              <a:gd name="connsiteX3537" fmla="*/ 640534 w 1881356"/>
              <a:gd name="connsiteY3537" fmla="*/ 139284 h 593246"/>
              <a:gd name="connsiteX3538" fmla="*/ 640439 w 1881356"/>
              <a:gd name="connsiteY3538" fmla="*/ 137284 h 593246"/>
              <a:gd name="connsiteX3539" fmla="*/ 638534 w 1881356"/>
              <a:gd name="connsiteY3539" fmla="*/ 137284 h 593246"/>
              <a:gd name="connsiteX3540" fmla="*/ 637867 w 1881356"/>
              <a:gd name="connsiteY3540" fmla="*/ 141285 h 593246"/>
              <a:gd name="connsiteX3541" fmla="*/ 644535 w 1881356"/>
              <a:gd name="connsiteY3541" fmla="*/ 137284 h 593246"/>
              <a:gd name="connsiteX3542" fmla="*/ 651202 w 1881356"/>
              <a:gd name="connsiteY3542" fmla="*/ 137189 h 593246"/>
              <a:gd name="connsiteX3543" fmla="*/ 653679 w 1881356"/>
              <a:gd name="connsiteY3543" fmla="*/ 134617 h 593246"/>
              <a:gd name="connsiteX3544" fmla="*/ 652250 w 1881356"/>
              <a:gd name="connsiteY3544" fmla="*/ 133189 h 593246"/>
              <a:gd name="connsiteX3545" fmla="*/ 643773 w 1881356"/>
              <a:gd name="connsiteY3545" fmla="*/ 132807 h 593246"/>
              <a:gd name="connsiteX3546" fmla="*/ 628914 w 1881356"/>
              <a:gd name="connsiteY3546" fmla="*/ 132712 h 593246"/>
              <a:gd name="connsiteX3547" fmla="*/ 627485 w 1881356"/>
              <a:gd name="connsiteY3547" fmla="*/ 134236 h 593246"/>
              <a:gd name="connsiteX3548" fmla="*/ 628914 w 1881356"/>
              <a:gd name="connsiteY3548" fmla="*/ 137284 h 593246"/>
              <a:gd name="connsiteX3549" fmla="*/ 630533 w 1881356"/>
              <a:gd name="connsiteY3549" fmla="*/ 135665 h 593246"/>
              <a:gd name="connsiteX3550" fmla="*/ 628914 w 1881356"/>
              <a:gd name="connsiteY3550" fmla="*/ 132712 h 593246"/>
              <a:gd name="connsiteX3551" fmla="*/ 252105 w 1881356"/>
              <a:gd name="connsiteY3551" fmla="*/ 132712 h 593246"/>
              <a:gd name="connsiteX3552" fmla="*/ 234484 w 1881356"/>
              <a:gd name="connsiteY3552" fmla="*/ 138808 h 593246"/>
              <a:gd name="connsiteX3553" fmla="*/ 234388 w 1881356"/>
              <a:gd name="connsiteY3553" fmla="*/ 140332 h 593246"/>
              <a:gd name="connsiteX3554" fmla="*/ 235912 w 1881356"/>
              <a:gd name="connsiteY3554" fmla="*/ 141856 h 593246"/>
              <a:gd name="connsiteX3555" fmla="*/ 242485 w 1881356"/>
              <a:gd name="connsiteY3555" fmla="*/ 141856 h 593246"/>
              <a:gd name="connsiteX3556" fmla="*/ 253629 w 1881356"/>
              <a:gd name="connsiteY3556" fmla="*/ 141571 h 593246"/>
              <a:gd name="connsiteX3557" fmla="*/ 256201 w 1881356"/>
              <a:gd name="connsiteY3557" fmla="*/ 136427 h 593246"/>
              <a:gd name="connsiteX3558" fmla="*/ 254200 w 1881356"/>
              <a:gd name="connsiteY3558" fmla="*/ 132903 h 593246"/>
              <a:gd name="connsiteX3559" fmla="*/ 252105 w 1881356"/>
              <a:gd name="connsiteY3559" fmla="*/ 132712 h 593246"/>
              <a:gd name="connsiteX3560" fmla="*/ 565668 w 1881356"/>
              <a:gd name="connsiteY3560" fmla="*/ 128331 h 593246"/>
              <a:gd name="connsiteX3561" fmla="*/ 554428 w 1881356"/>
              <a:gd name="connsiteY3561" fmla="*/ 134236 h 593246"/>
              <a:gd name="connsiteX3562" fmla="*/ 547951 w 1881356"/>
              <a:gd name="connsiteY3562" fmla="*/ 134236 h 593246"/>
              <a:gd name="connsiteX3563" fmla="*/ 541474 w 1881356"/>
              <a:gd name="connsiteY3563" fmla="*/ 129093 h 593246"/>
              <a:gd name="connsiteX3564" fmla="*/ 536617 w 1881356"/>
              <a:gd name="connsiteY3564" fmla="*/ 132617 h 593246"/>
              <a:gd name="connsiteX3565" fmla="*/ 524234 w 1881356"/>
              <a:gd name="connsiteY3565" fmla="*/ 133284 h 593246"/>
              <a:gd name="connsiteX3566" fmla="*/ 513280 w 1881356"/>
              <a:gd name="connsiteY3566" fmla="*/ 138808 h 593246"/>
              <a:gd name="connsiteX3567" fmla="*/ 513090 w 1881356"/>
              <a:gd name="connsiteY3567" fmla="*/ 140332 h 593246"/>
              <a:gd name="connsiteX3568" fmla="*/ 514614 w 1881356"/>
              <a:gd name="connsiteY3568" fmla="*/ 141856 h 593246"/>
              <a:gd name="connsiteX3569" fmla="*/ 539569 w 1881356"/>
              <a:gd name="connsiteY3569" fmla="*/ 141856 h 593246"/>
              <a:gd name="connsiteX3570" fmla="*/ 551380 w 1881356"/>
              <a:gd name="connsiteY3570" fmla="*/ 146428 h 593246"/>
              <a:gd name="connsiteX3571" fmla="*/ 557857 w 1881356"/>
              <a:gd name="connsiteY3571" fmla="*/ 142904 h 593246"/>
              <a:gd name="connsiteX3572" fmla="*/ 563953 w 1881356"/>
              <a:gd name="connsiteY3572" fmla="*/ 140428 h 593246"/>
              <a:gd name="connsiteX3573" fmla="*/ 579098 w 1881356"/>
              <a:gd name="connsiteY3573" fmla="*/ 142332 h 593246"/>
              <a:gd name="connsiteX3574" fmla="*/ 579193 w 1881356"/>
              <a:gd name="connsiteY3574" fmla="*/ 141571 h 593246"/>
              <a:gd name="connsiteX3575" fmla="*/ 592624 w 1881356"/>
              <a:gd name="connsiteY3575" fmla="*/ 141380 h 593246"/>
              <a:gd name="connsiteX3576" fmla="*/ 594529 w 1881356"/>
              <a:gd name="connsiteY3576" fmla="*/ 137856 h 593246"/>
              <a:gd name="connsiteX3577" fmla="*/ 593386 w 1881356"/>
              <a:gd name="connsiteY3577" fmla="*/ 133950 h 593246"/>
              <a:gd name="connsiteX3578" fmla="*/ 579479 w 1881356"/>
              <a:gd name="connsiteY3578" fmla="*/ 129093 h 593246"/>
              <a:gd name="connsiteX3579" fmla="*/ 577955 w 1881356"/>
              <a:gd name="connsiteY3579" fmla="*/ 128902 h 593246"/>
              <a:gd name="connsiteX3580" fmla="*/ 569764 w 1881356"/>
              <a:gd name="connsiteY3580" fmla="*/ 128712 h 593246"/>
              <a:gd name="connsiteX3581" fmla="*/ 565668 w 1881356"/>
              <a:gd name="connsiteY3581" fmla="*/ 128331 h 593246"/>
              <a:gd name="connsiteX3582" fmla="*/ 1121618 w 1881356"/>
              <a:gd name="connsiteY3582" fmla="*/ 128330 h 593246"/>
              <a:gd name="connsiteX3583" fmla="*/ 1114784 w 1881356"/>
              <a:gd name="connsiteY3583" fmla="*/ 131093 h 593246"/>
              <a:gd name="connsiteX3584" fmla="*/ 1108783 w 1881356"/>
              <a:gd name="connsiteY3584" fmla="*/ 132712 h 593246"/>
              <a:gd name="connsiteX3585" fmla="*/ 1107259 w 1881356"/>
              <a:gd name="connsiteY3585" fmla="*/ 134236 h 593246"/>
              <a:gd name="connsiteX3586" fmla="*/ 1109069 w 1881356"/>
              <a:gd name="connsiteY3586" fmla="*/ 137094 h 593246"/>
              <a:gd name="connsiteX3587" fmla="*/ 1118118 w 1881356"/>
              <a:gd name="connsiteY3587" fmla="*/ 137284 h 593246"/>
              <a:gd name="connsiteX3588" fmla="*/ 1126976 w 1881356"/>
              <a:gd name="connsiteY3588" fmla="*/ 137189 h 593246"/>
              <a:gd name="connsiteX3589" fmla="*/ 1128500 w 1881356"/>
              <a:gd name="connsiteY3589" fmla="*/ 135856 h 593246"/>
              <a:gd name="connsiteX3590" fmla="*/ 1127167 w 1881356"/>
              <a:gd name="connsiteY3590" fmla="*/ 132712 h 593246"/>
              <a:gd name="connsiteX3591" fmla="*/ 1121618 w 1881356"/>
              <a:gd name="connsiteY3591" fmla="*/ 128330 h 593246"/>
              <a:gd name="connsiteX3592" fmla="*/ 854370 w 1881356"/>
              <a:gd name="connsiteY3592" fmla="*/ 124997 h 593246"/>
              <a:gd name="connsiteX3593" fmla="*/ 847036 w 1881356"/>
              <a:gd name="connsiteY3593" fmla="*/ 125188 h 593246"/>
              <a:gd name="connsiteX3594" fmla="*/ 849989 w 1881356"/>
              <a:gd name="connsiteY3594" fmla="*/ 128426 h 593246"/>
              <a:gd name="connsiteX3595" fmla="*/ 854466 w 1881356"/>
              <a:gd name="connsiteY3595" fmla="*/ 126521 h 593246"/>
              <a:gd name="connsiteX3596" fmla="*/ 854370 w 1881356"/>
              <a:gd name="connsiteY3596" fmla="*/ 124997 h 593246"/>
              <a:gd name="connsiteX3597" fmla="*/ 836083 w 1881356"/>
              <a:gd name="connsiteY3597" fmla="*/ 124997 h 593246"/>
              <a:gd name="connsiteX3598" fmla="*/ 828558 w 1881356"/>
              <a:gd name="connsiteY3598" fmla="*/ 125092 h 593246"/>
              <a:gd name="connsiteX3599" fmla="*/ 828653 w 1881356"/>
              <a:gd name="connsiteY3599" fmla="*/ 126616 h 593246"/>
              <a:gd name="connsiteX3600" fmla="*/ 836178 w 1881356"/>
              <a:gd name="connsiteY3600" fmla="*/ 126521 h 593246"/>
              <a:gd name="connsiteX3601" fmla="*/ 836083 w 1881356"/>
              <a:gd name="connsiteY3601" fmla="*/ 124997 h 593246"/>
              <a:gd name="connsiteX3602" fmla="*/ 696541 w 1881356"/>
              <a:gd name="connsiteY3602" fmla="*/ 124521 h 593246"/>
              <a:gd name="connsiteX3603" fmla="*/ 687207 w 1881356"/>
              <a:gd name="connsiteY3603" fmla="*/ 129283 h 593246"/>
              <a:gd name="connsiteX3604" fmla="*/ 686635 w 1881356"/>
              <a:gd name="connsiteY3604" fmla="*/ 130807 h 593246"/>
              <a:gd name="connsiteX3605" fmla="*/ 688159 w 1881356"/>
              <a:gd name="connsiteY3605" fmla="*/ 132331 h 593246"/>
              <a:gd name="connsiteX3606" fmla="*/ 706828 w 1881356"/>
              <a:gd name="connsiteY3606" fmla="*/ 136903 h 593246"/>
              <a:gd name="connsiteX3607" fmla="*/ 714448 w 1881356"/>
              <a:gd name="connsiteY3607" fmla="*/ 134332 h 593246"/>
              <a:gd name="connsiteX3608" fmla="*/ 722735 w 1881356"/>
              <a:gd name="connsiteY3608" fmla="*/ 136237 h 593246"/>
              <a:gd name="connsiteX3609" fmla="*/ 728355 w 1881356"/>
              <a:gd name="connsiteY3609" fmla="*/ 138332 h 593246"/>
              <a:gd name="connsiteX3610" fmla="*/ 741880 w 1881356"/>
              <a:gd name="connsiteY3610" fmla="*/ 132522 h 593246"/>
              <a:gd name="connsiteX3611" fmla="*/ 757501 w 1881356"/>
              <a:gd name="connsiteY3611" fmla="*/ 132141 h 593246"/>
              <a:gd name="connsiteX3612" fmla="*/ 759025 w 1881356"/>
              <a:gd name="connsiteY3612" fmla="*/ 130617 h 593246"/>
              <a:gd name="connsiteX3613" fmla="*/ 757882 w 1881356"/>
              <a:gd name="connsiteY3613" fmla="*/ 128998 h 593246"/>
              <a:gd name="connsiteX3614" fmla="*/ 748071 w 1881356"/>
              <a:gd name="connsiteY3614" fmla="*/ 127473 h 593246"/>
              <a:gd name="connsiteX3615" fmla="*/ 741690 w 1881356"/>
              <a:gd name="connsiteY3615" fmla="*/ 128045 h 593246"/>
              <a:gd name="connsiteX3616" fmla="*/ 705590 w 1881356"/>
              <a:gd name="connsiteY3616" fmla="*/ 127950 h 593246"/>
              <a:gd name="connsiteX3617" fmla="*/ 696541 w 1881356"/>
              <a:gd name="connsiteY3617" fmla="*/ 124521 h 593246"/>
              <a:gd name="connsiteX3618" fmla="*/ 1758007 w 1881356"/>
              <a:gd name="connsiteY3618" fmla="*/ 123759 h 593246"/>
              <a:gd name="connsiteX3619" fmla="*/ 1759531 w 1881356"/>
              <a:gd name="connsiteY3619" fmla="*/ 124997 h 593246"/>
              <a:gd name="connsiteX3620" fmla="*/ 1762579 w 1881356"/>
              <a:gd name="connsiteY3620" fmla="*/ 128140 h 593246"/>
              <a:gd name="connsiteX3621" fmla="*/ 1764198 w 1881356"/>
              <a:gd name="connsiteY3621" fmla="*/ 131188 h 593246"/>
              <a:gd name="connsiteX3622" fmla="*/ 1760483 w 1881356"/>
              <a:gd name="connsiteY3622" fmla="*/ 132713 h 593246"/>
              <a:gd name="connsiteX3623" fmla="*/ 1756006 w 1881356"/>
              <a:gd name="connsiteY3623" fmla="*/ 127283 h 593246"/>
              <a:gd name="connsiteX3624" fmla="*/ 1758007 w 1881356"/>
              <a:gd name="connsiteY3624" fmla="*/ 123759 h 593246"/>
              <a:gd name="connsiteX3625" fmla="*/ 669967 w 1881356"/>
              <a:gd name="connsiteY3625" fmla="*/ 123664 h 593246"/>
              <a:gd name="connsiteX3626" fmla="*/ 667966 w 1881356"/>
              <a:gd name="connsiteY3626" fmla="*/ 127188 h 593246"/>
              <a:gd name="connsiteX3627" fmla="*/ 672348 w 1881356"/>
              <a:gd name="connsiteY3627" fmla="*/ 132712 h 593246"/>
              <a:gd name="connsiteX3628" fmla="*/ 676158 w 1881356"/>
              <a:gd name="connsiteY3628" fmla="*/ 131093 h 593246"/>
              <a:gd name="connsiteX3629" fmla="*/ 674539 w 1881356"/>
              <a:gd name="connsiteY3629" fmla="*/ 128045 h 593246"/>
              <a:gd name="connsiteX3630" fmla="*/ 671491 w 1881356"/>
              <a:gd name="connsiteY3630" fmla="*/ 124902 h 593246"/>
              <a:gd name="connsiteX3631" fmla="*/ 669967 w 1881356"/>
              <a:gd name="connsiteY3631" fmla="*/ 123664 h 593246"/>
              <a:gd name="connsiteX3632" fmla="*/ 633486 w 1881356"/>
              <a:gd name="connsiteY3632" fmla="*/ 123568 h 593246"/>
              <a:gd name="connsiteX3633" fmla="*/ 632057 w 1881356"/>
              <a:gd name="connsiteY3633" fmla="*/ 125092 h 593246"/>
              <a:gd name="connsiteX3634" fmla="*/ 633486 w 1881356"/>
              <a:gd name="connsiteY3634" fmla="*/ 128140 h 593246"/>
              <a:gd name="connsiteX3635" fmla="*/ 634915 w 1881356"/>
              <a:gd name="connsiteY3635" fmla="*/ 126616 h 593246"/>
              <a:gd name="connsiteX3636" fmla="*/ 633486 w 1881356"/>
              <a:gd name="connsiteY3636" fmla="*/ 123568 h 593246"/>
              <a:gd name="connsiteX3637" fmla="*/ 805603 w 1881356"/>
              <a:gd name="connsiteY3637" fmla="*/ 121949 h 593246"/>
              <a:gd name="connsiteX3638" fmla="*/ 799126 w 1881356"/>
              <a:gd name="connsiteY3638" fmla="*/ 122425 h 593246"/>
              <a:gd name="connsiteX3639" fmla="*/ 795792 w 1881356"/>
              <a:gd name="connsiteY3639" fmla="*/ 129855 h 593246"/>
              <a:gd name="connsiteX3640" fmla="*/ 795792 w 1881356"/>
              <a:gd name="connsiteY3640" fmla="*/ 132427 h 593246"/>
              <a:gd name="connsiteX3641" fmla="*/ 797220 w 1881356"/>
              <a:gd name="connsiteY3641" fmla="*/ 136427 h 593246"/>
              <a:gd name="connsiteX3642" fmla="*/ 800459 w 1881356"/>
              <a:gd name="connsiteY3642" fmla="*/ 134808 h 593246"/>
              <a:gd name="connsiteX3643" fmla="*/ 811413 w 1881356"/>
              <a:gd name="connsiteY3643" fmla="*/ 127950 h 593246"/>
              <a:gd name="connsiteX3644" fmla="*/ 813413 w 1881356"/>
              <a:gd name="connsiteY3644" fmla="*/ 125188 h 593246"/>
              <a:gd name="connsiteX3645" fmla="*/ 809508 w 1881356"/>
              <a:gd name="connsiteY3645" fmla="*/ 123568 h 593246"/>
              <a:gd name="connsiteX3646" fmla="*/ 805603 w 1881356"/>
              <a:gd name="connsiteY3646" fmla="*/ 121949 h 593246"/>
              <a:gd name="connsiteX3647" fmla="*/ 770646 w 1881356"/>
              <a:gd name="connsiteY3647" fmla="*/ 121473 h 593246"/>
              <a:gd name="connsiteX3648" fmla="*/ 768550 w 1881356"/>
              <a:gd name="connsiteY3648" fmla="*/ 129188 h 593246"/>
              <a:gd name="connsiteX3649" fmla="*/ 770646 w 1881356"/>
              <a:gd name="connsiteY3649" fmla="*/ 132617 h 593246"/>
              <a:gd name="connsiteX3650" fmla="*/ 772837 w 1881356"/>
              <a:gd name="connsiteY3650" fmla="*/ 129093 h 593246"/>
              <a:gd name="connsiteX3651" fmla="*/ 770646 w 1881356"/>
              <a:gd name="connsiteY3651" fmla="*/ 121473 h 593246"/>
              <a:gd name="connsiteX3652" fmla="*/ 1570079 w 1881356"/>
              <a:gd name="connsiteY3652" fmla="*/ 119663 h 593246"/>
              <a:gd name="connsiteX3653" fmla="*/ 1568460 w 1881356"/>
              <a:gd name="connsiteY3653" fmla="*/ 121282 h 593246"/>
              <a:gd name="connsiteX3654" fmla="*/ 1571508 w 1881356"/>
              <a:gd name="connsiteY3654" fmla="*/ 122711 h 593246"/>
              <a:gd name="connsiteX3655" fmla="*/ 1573032 w 1881356"/>
              <a:gd name="connsiteY3655" fmla="*/ 121282 h 593246"/>
              <a:gd name="connsiteX3656" fmla="*/ 1570079 w 1881356"/>
              <a:gd name="connsiteY3656" fmla="*/ 119663 h 593246"/>
              <a:gd name="connsiteX3657" fmla="*/ 779790 w 1881356"/>
              <a:gd name="connsiteY3657" fmla="*/ 119282 h 593246"/>
              <a:gd name="connsiteX3658" fmla="*/ 777123 w 1881356"/>
              <a:gd name="connsiteY3658" fmla="*/ 124140 h 593246"/>
              <a:gd name="connsiteX3659" fmla="*/ 779790 w 1881356"/>
              <a:gd name="connsiteY3659" fmla="*/ 128140 h 593246"/>
              <a:gd name="connsiteX3660" fmla="*/ 781314 w 1881356"/>
              <a:gd name="connsiteY3660" fmla="*/ 126616 h 593246"/>
              <a:gd name="connsiteX3661" fmla="*/ 784362 w 1881356"/>
              <a:gd name="connsiteY3661" fmla="*/ 123473 h 593246"/>
              <a:gd name="connsiteX3662" fmla="*/ 785695 w 1881356"/>
              <a:gd name="connsiteY3662" fmla="*/ 120425 h 593246"/>
              <a:gd name="connsiteX3663" fmla="*/ 779790 w 1881356"/>
              <a:gd name="connsiteY3663" fmla="*/ 119282 h 593246"/>
              <a:gd name="connsiteX3664" fmla="*/ 1775248 w 1881356"/>
              <a:gd name="connsiteY3664" fmla="*/ 119092 h 593246"/>
              <a:gd name="connsiteX3665" fmla="*/ 1778772 w 1881356"/>
              <a:gd name="connsiteY3665" fmla="*/ 121283 h 593246"/>
              <a:gd name="connsiteX3666" fmla="*/ 1775248 w 1881356"/>
              <a:gd name="connsiteY3666" fmla="*/ 123473 h 593246"/>
              <a:gd name="connsiteX3667" fmla="*/ 1771438 w 1881356"/>
              <a:gd name="connsiteY3667" fmla="*/ 123569 h 593246"/>
              <a:gd name="connsiteX3668" fmla="*/ 1766675 w 1881356"/>
              <a:gd name="connsiteY3668" fmla="*/ 122807 h 593246"/>
              <a:gd name="connsiteX3669" fmla="*/ 1765056 w 1881356"/>
              <a:gd name="connsiteY3669" fmla="*/ 121283 h 593246"/>
              <a:gd name="connsiteX3670" fmla="*/ 1766675 w 1881356"/>
              <a:gd name="connsiteY3670" fmla="*/ 119759 h 593246"/>
              <a:gd name="connsiteX3671" fmla="*/ 1775248 w 1881356"/>
              <a:gd name="connsiteY3671" fmla="*/ 119092 h 593246"/>
              <a:gd name="connsiteX3672" fmla="*/ 1218702 w 1881356"/>
              <a:gd name="connsiteY3672" fmla="*/ 118996 h 593246"/>
              <a:gd name="connsiteX3673" fmla="*/ 1217273 w 1881356"/>
              <a:gd name="connsiteY3673" fmla="*/ 120520 h 593246"/>
              <a:gd name="connsiteX3674" fmla="*/ 1218702 w 1881356"/>
              <a:gd name="connsiteY3674" fmla="*/ 123568 h 593246"/>
              <a:gd name="connsiteX3675" fmla="*/ 1220321 w 1881356"/>
              <a:gd name="connsiteY3675" fmla="*/ 121949 h 593246"/>
              <a:gd name="connsiteX3676" fmla="*/ 1218702 w 1881356"/>
              <a:gd name="connsiteY3676" fmla="*/ 118996 h 593246"/>
              <a:gd name="connsiteX3677" fmla="*/ 235722 w 1881356"/>
              <a:gd name="connsiteY3677" fmla="*/ 118996 h 593246"/>
              <a:gd name="connsiteX3678" fmla="*/ 234293 w 1881356"/>
              <a:gd name="connsiteY3678" fmla="*/ 120520 h 593246"/>
              <a:gd name="connsiteX3679" fmla="*/ 235722 w 1881356"/>
              <a:gd name="connsiteY3679" fmla="*/ 123568 h 593246"/>
              <a:gd name="connsiteX3680" fmla="*/ 237341 w 1881356"/>
              <a:gd name="connsiteY3680" fmla="*/ 121949 h 593246"/>
              <a:gd name="connsiteX3681" fmla="*/ 235722 w 1881356"/>
              <a:gd name="connsiteY3681" fmla="*/ 118996 h 593246"/>
              <a:gd name="connsiteX3682" fmla="*/ 1270613 w 1881356"/>
              <a:gd name="connsiteY3682" fmla="*/ 118615 h 593246"/>
              <a:gd name="connsiteX3683" fmla="*/ 1267660 w 1881356"/>
              <a:gd name="connsiteY3683" fmla="*/ 121854 h 593246"/>
              <a:gd name="connsiteX3684" fmla="*/ 1274995 w 1881356"/>
              <a:gd name="connsiteY3684" fmla="*/ 121949 h 593246"/>
              <a:gd name="connsiteX3685" fmla="*/ 1275090 w 1881356"/>
              <a:gd name="connsiteY3685" fmla="*/ 120520 h 593246"/>
              <a:gd name="connsiteX3686" fmla="*/ 1270613 w 1881356"/>
              <a:gd name="connsiteY3686" fmla="*/ 118615 h 593246"/>
              <a:gd name="connsiteX3687" fmla="*/ 574717 w 1881356"/>
              <a:gd name="connsiteY3687" fmla="*/ 115091 h 593246"/>
              <a:gd name="connsiteX3688" fmla="*/ 571764 w 1881356"/>
              <a:gd name="connsiteY3688" fmla="*/ 116710 h 593246"/>
              <a:gd name="connsiteX3689" fmla="*/ 573288 w 1881356"/>
              <a:gd name="connsiteY3689" fmla="*/ 118139 h 593246"/>
              <a:gd name="connsiteX3690" fmla="*/ 576336 w 1881356"/>
              <a:gd name="connsiteY3690" fmla="*/ 116710 h 593246"/>
              <a:gd name="connsiteX3691" fmla="*/ 574717 w 1881356"/>
              <a:gd name="connsiteY3691" fmla="*/ 115091 h 593246"/>
              <a:gd name="connsiteX3692" fmla="*/ 313446 w 1881356"/>
              <a:gd name="connsiteY3692" fmla="*/ 114424 h 593246"/>
              <a:gd name="connsiteX3693" fmla="*/ 312017 w 1881356"/>
              <a:gd name="connsiteY3693" fmla="*/ 115948 h 593246"/>
              <a:gd name="connsiteX3694" fmla="*/ 313446 w 1881356"/>
              <a:gd name="connsiteY3694" fmla="*/ 118996 h 593246"/>
              <a:gd name="connsiteX3695" fmla="*/ 315065 w 1881356"/>
              <a:gd name="connsiteY3695" fmla="*/ 117377 h 593246"/>
              <a:gd name="connsiteX3696" fmla="*/ 313446 w 1881356"/>
              <a:gd name="connsiteY3696" fmla="*/ 114424 h 593246"/>
              <a:gd name="connsiteX3697" fmla="*/ 831701 w 1881356"/>
              <a:gd name="connsiteY3697" fmla="*/ 114043 h 593246"/>
              <a:gd name="connsiteX3698" fmla="*/ 828748 w 1881356"/>
              <a:gd name="connsiteY3698" fmla="*/ 117282 h 593246"/>
              <a:gd name="connsiteX3699" fmla="*/ 836083 w 1881356"/>
              <a:gd name="connsiteY3699" fmla="*/ 117472 h 593246"/>
              <a:gd name="connsiteX3700" fmla="*/ 836178 w 1881356"/>
              <a:gd name="connsiteY3700" fmla="*/ 116044 h 593246"/>
              <a:gd name="connsiteX3701" fmla="*/ 831701 w 1881356"/>
              <a:gd name="connsiteY3701" fmla="*/ 114043 h 593246"/>
              <a:gd name="connsiteX3702" fmla="*/ 1627039 w 1881356"/>
              <a:gd name="connsiteY3702" fmla="*/ 111281 h 593246"/>
              <a:gd name="connsiteX3703" fmla="*/ 1619514 w 1881356"/>
              <a:gd name="connsiteY3703" fmla="*/ 111376 h 593246"/>
              <a:gd name="connsiteX3704" fmla="*/ 1619609 w 1881356"/>
              <a:gd name="connsiteY3704" fmla="*/ 112900 h 593246"/>
              <a:gd name="connsiteX3705" fmla="*/ 1627134 w 1881356"/>
              <a:gd name="connsiteY3705" fmla="*/ 112805 h 593246"/>
              <a:gd name="connsiteX3706" fmla="*/ 1627039 w 1881356"/>
              <a:gd name="connsiteY3706" fmla="*/ 111281 h 593246"/>
              <a:gd name="connsiteX3707" fmla="*/ 1521121 w 1881356"/>
              <a:gd name="connsiteY3707" fmla="*/ 110519 h 593246"/>
              <a:gd name="connsiteX3708" fmla="*/ 1518168 w 1881356"/>
              <a:gd name="connsiteY3708" fmla="*/ 112138 h 593246"/>
              <a:gd name="connsiteX3709" fmla="*/ 1519692 w 1881356"/>
              <a:gd name="connsiteY3709" fmla="*/ 113567 h 593246"/>
              <a:gd name="connsiteX3710" fmla="*/ 1522740 w 1881356"/>
              <a:gd name="connsiteY3710" fmla="*/ 112138 h 593246"/>
              <a:gd name="connsiteX3711" fmla="*/ 884279 w 1881356"/>
              <a:gd name="connsiteY3711" fmla="*/ 110519 h 593246"/>
              <a:gd name="connsiteX3712" fmla="*/ 882660 w 1881356"/>
              <a:gd name="connsiteY3712" fmla="*/ 112138 h 593246"/>
              <a:gd name="connsiteX3713" fmla="*/ 885708 w 1881356"/>
              <a:gd name="connsiteY3713" fmla="*/ 113567 h 593246"/>
              <a:gd name="connsiteX3714" fmla="*/ 887232 w 1881356"/>
              <a:gd name="connsiteY3714" fmla="*/ 112138 h 593246"/>
              <a:gd name="connsiteX3715" fmla="*/ 884279 w 1881356"/>
              <a:gd name="connsiteY3715" fmla="*/ 110519 h 593246"/>
              <a:gd name="connsiteX3716" fmla="*/ 562048 w 1881356"/>
              <a:gd name="connsiteY3716" fmla="*/ 109471 h 593246"/>
              <a:gd name="connsiteX3717" fmla="*/ 558048 w 1881356"/>
              <a:gd name="connsiteY3717" fmla="*/ 112138 h 593246"/>
              <a:gd name="connsiteX3718" fmla="*/ 559572 w 1881356"/>
              <a:gd name="connsiteY3718" fmla="*/ 113662 h 593246"/>
              <a:gd name="connsiteX3719" fmla="*/ 562715 w 1881356"/>
              <a:gd name="connsiteY3719" fmla="*/ 116710 h 593246"/>
              <a:gd name="connsiteX3720" fmla="*/ 565763 w 1881356"/>
              <a:gd name="connsiteY3720" fmla="*/ 118044 h 593246"/>
              <a:gd name="connsiteX3721" fmla="*/ 566811 w 1881356"/>
              <a:gd name="connsiteY3721" fmla="*/ 112138 h 593246"/>
              <a:gd name="connsiteX3722" fmla="*/ 562048 w 1881356"/>
              <a:gd name="connsiteY3722" fmla="*/ 109471 h 593246"/>
              <a:gd name="connsiteX3723" fmla="*/ 1157551 w 1881356"/>
              <a:gd name="connsiteY3723" fmla="*/ 107185 h 593246"/>
              <a:gd name="connsiteX3724" fmla="*/ 1161552 w 1881356"/>
              <a:gd name="connsiteY3724" fmla="*/ 107852 h 593246"/>
              <a:gd name="connsiteX3725" fmla="*/ 1161552 w 1881356"/>
              <a:gd name="connsiteY3725" fmla="*/ 109757 h 593246"/>
              <a:gd name="connsiteX3726" fmla="*/ 1159552 w 1881356"/>
              <a:gd name="connsiteY3726" fmla="*/ 109852 h 593246"/>
              <a:gd name="connsiteX3727" fmla="*/ 1157551 w 1881356"/>
              <a:gd name="connsiteY3727" fmla="*/ 107185 h 593246"/>
              <a:gd name="connsiteX3728" fmla="*/ 546999 w 1881356"/>
              <a:gd name="connsiteY3728" fmla="*/ 105661 h 593246"/>
              <a:gd name="connsiteX3729" fmla="*/ 544427 w 1881356"/>
              <a:gd name="connsiteY3729" fmla="*/ 107852 h 593246"/>
              <a:gd name="connsiteX3730" fmla="*/ 544427 w 1881356"/>
              <a:gd name="connsiteY3730" fmla="*/ 109757 h 593246"/>
              <a:gd name="connsiteX3731" fmla="*/ 544661 w 1881356"/>
              <a:gd name="connsiteY3731" fmla="*/ 109757 h 593246"/>
              <a:gd name="connsiteX3732" fmla="*/ 544265 w 1881356"/>
              <a:gd name="connsiteY3732" fmla="*/ 110452 h 593246"/>
              <a:gd name="connsiteX3733" fmla="*/ 544236 w 1881356"/>
              <a:gd name="connsiteY3733" fmla="*/ 109852 h 593246"/>
              <a:gd name="connsiteX3734" fmla="*/ 542332 w 1881356"/>
              <a:gd name="connsiteY3734" fmla="*/ 109852 h 593246"/>
              <a:gd name="connsiteX3735" fmla="*/ 541665 w 1881356"/>
              <a:gd name="connsiteY3735" fmla="*/ 113853 h 593246"/>
              <a:gd name="connsiteX3736" fmla="*/ 543153 w 1881356"/>
              <a:gd name="connsiteY3736" fmla="*/ 112400 h 593246"/>
              <a:gd name="connsiteX3737" fmla="*/ 544265 w 1881356"/>
              <a:gd name="connsiteY3737" fmla="*/ 110452 h 593246"/>
              <a:gd name="connsiteX3738" fmla="*/ 544332 w 1881356"/>
              <a:gd name="connsiteY3738" fmla="*/ 111853 h 593246"/>
              <a:gd name="connsiteX3739" fmla="*/ 545836 w 1881356"/>
              <a:gd name="connsiteY3739" fmla="*/ 109757 h 593246"/>
              <a:gd name="connsiteX3740" fmla="*/ 546332 w 1881356"/>
              <a:gd name="connsiteY3740" fmla="*/ 109757 h 593246"/>
              <a:gd name="connsiteX3741" fmla="*/ 548428 w 1881356"/>
              <a:gd name="connsiteY3741" fmla="*/ 107090 h 593246"/>
              <a:gd name="connsiteX3742" fmla="*/ 547630 w 1881356"/>
              <a:gd name="connsiteY3742" fmla="*/ 107257 h 593246"/>
              <a:gd name="connsiteX3743" fmla="*/ 545836 w 1881356"/>
              <a:gd name="connsiteY3743" fmla="*/ 109757 h 593246"/>
              <a:gd name="connsiteX3744" fmla="*/ 544661 w 1881356"/>
              <a:gd name="connsiteY3744" fmla="*/ 109757 h 593246"/>
              <a:gd name="connsiteX3745" fmla="*/ 1200414 w 1881356"/>
              <a:gd name="connsiteY3745" fmla="*/ 105566 h 593246"/>
              <a:gd name="connsiteX3746" fmla="*/ 1195937 w 1881356"/>
              <a:gd name="connsiteY3746" fmla="*/ 109852 h 593246"/>
              <a:gd name="connsiteX3747" fmla="*/ 1194508 w 1881356"/>
              <a:gd name="connsiteY3747" fmla="*/ 112805 h 593246"/>
              <a:gd name="connsiteX3748" fmla="*/ 1200604 w 1881356"/>
              <a:gd name="connsiteY3748" fmla="*/ 118806 h 593246"/>
              <a:gd name="connsiteX3749" fmla="*/ 1202700 w 1881356"/>
              <a:gd name="connsiteY3749" fmla="*/ 114329 h 593246"/>
              <a:gd name="connsiteX3750" fmla="*/ 1200414 w 1881356"/>
              <a:gd name="connsiteY3750" fmla="*/ 105566 h 593246"/>
              <a:gd name="connsiteX3751" fmla="*/ 478704 w 1881356"/>
              <a:gd name="connsiteY3751" fmla="*/ 105280 h 593246"/>
              <a:gd name="connsiteX3752" fmla="*/ 474228 w 1881356"/>
              <a:gd name="connsiteY3752" fmla="*/ 105375 h 593246"/>
              <a:gd name="connsiteX3753" fmla="*/ 473275 w 1881356"/>
              <a:gd name="connsiteY3753" fmla="*/ 109662 h 593246"/>
              <a:gd name="connsiteX3754" fmla="*/ 485848 w 1881356"/>
              <a:gd name="connsiteY3754" fmla="*/ 122235 h 593246"/>
              <a:gd name="connsiteX3755" fmla="*/ 489468 w 1881356"/>
              <a:gd name="connsiteY3755" fmla="*/ 119663 h 593246"/>
              <a:gd name="connsiteX3756" fmla="*/ 495659 w 1881356"/>
              <a:gd name="connsiteY3756" fmla="*/ 118044 h 593246"/>
              <a:gd name="connsiteX3757" fmla="*/ 498612 w 1881356"/>
              <a:gd name="connsiteY3757" fmla="*/ 116615 h 593246"/>
              <a:gd name="connsiteX3758" fmla="*/ 498707 w 1881356"/>
              <a:gd name="connsiteY3758" fmla="*/ 112329 h 593246"/>
              <a:gd name="connsiteX3759" fmla="*/ 478704 w 1881356"/>
              <a:gd name="connsiteY3759" fmla="*/ 105280 h 593246"/>
              <a:gd name="connsiteX3760" fmla="*/ 998579 w 1881356"/>
              <a:gd name="connsiteY3760" fmla="*/ 101661 h 593246"/>
              <a:gd name="connsiteX3761" fmla="*/ 997055 w 1881356"/>
              <a:gd name="connsiteY3761" fmla="*/ 107185 h 593246"/>
              <a:gd name="connsiteX3762" fmla="*/ 1012295 w 1881356"/>
              <a:gd name="connsiteY3762" fmla="*/ 115282 h 593246"/>
              <a:gd name="connsiteX3763" fmla="*/ 1015057 w 1881356"/>
              <a:gd name="connsiteY3763" fmla="*/ 109948 h 593246"/>
              <a:gd name="connsiteX3764" fmla="*/ 998579 w 1881356"/>
              <a:gd name="connsiteY3764" fmla="*/ 101661 h 593246"/>
              <a:gd name="connsiteX3765" fmla="*/ 330781 w 1881356"/>
              <a:gd name="connsiteY3765" fmla="*/ 101661 h 593246"/>
              <a:gd name="connsiteX3766" fmla="*/ 329448 w 1881356"/>
              <a:gd name="connsiteY3766" fmla="*/ 105471 h 593246"/>
              <a:gd name="connsiteX3767" fmla="*/ 329448 w 1881356"/>
              <a:gd name="connsiteY3767" fmla="*/ 107566 h 593246"/>
              <a:gd name="connsiteX3768" fmla="*/ 329448 w 1881356"/>
              <a:gd name="connsiteY3768" fmla="*/ 109757 h 593246"/>
              <a:gd name="connsiteX3769" fmla="*/ 330781 w 1881356"/>
              <a:gd name="connsiteY3769" fmla="*/ 113567 h 593246"/>
              <a:gd name="connsiteX3770" fmla="*/ 333829 w 1881356"/>
              <a:gd name="connsiteY3770" fmla="*/ 112233 h 593246"/>
              <a:gd name="connsiteX3771" fmla="*/ 333829 w 1881356"/>
              <a:gd name="connsiteY3771" fmla="*/ 102994 h 593246"/>
              <a:gd name="connsiteX3772" fmla="*/ 330781 w 1881356"/>
              <a:gd name="connsiteY3772" fmla="*/ 101661 h 593246"/>
              <a:gd name="connsiteX3773" fmla="*/ 724259 w 1881356"/>
              <a:gd name="connsiteY3773" fmla="*/ 101470 h 593246"/>
              <a:gd name="connsiteX3774" fmla="*/ 724164 w 1881356"/>
              <a:gd name="connsiteY3774" fmla="*/ 108995 h 593246"/>
              <a:gd name="connsiteX3775" fmla="*/ 725688 w 1881356"/>
              <a:gd name="connsiteY3775" fmla="*/ 109090 h 593246"/>
              <a:gd name="connsiteX3776" fmla="*/ 725783 w 1881356"/>
              <a:gd name="connsiteY3776" fmla="*/ 101565 h 593246"/>
              <a:gd name="connsiteX3777" fmla="*/ 724259 w 1881356"/>
              <a:gd name="connsiteY3777" fmla="*/ 101470 h 593246"/>
              <a:gd name="connsiteX3778" fmla="*/ 1612656 w 1881356"/>
              <a:gd name="connsiteY3778" fmla="*/ 101375 h 593246"/>
              <a:gd name="connsiteX3779" fmla="*/ 1611132 w 1881356"/>
              <a:gd name="connsiteY3779" fmla="*/ 101565 h 593246"/>
              <a:gd name="connsiteX3780" fmla="*/ 1611227 w 1881356"/>
              <a:gd name="connsiteY3780" fmla="*/ 109090 h 593246"/>
              <a:gd name="connsiteX3781" fmla="*/ 1612751 w 1881356"/>
              <a:gd name="connsiteY3781" fmla="*/ 108995 h 593246"/>
              <a:gd name="connsiteX3782" fmla="*/ 1612656 w 1881356"/>
              <a:gd name="connsiteY3782" fmla="*/ 101375 h 593246"/>
              <a:gd name="connsiteX3783" fmla="*/ 570145 w 1881356"/>
              <a:gd name="connsiteY3783" fmla="*/ 101375 h 593246"/>
              <a:gd name="connsiteX3784" fmla="*/ 567192 w 1881356"/>
              <a:gd name="connsiteY3784" fmla="*/ 102994 h 593246"/>
              <a:gd name="connsiteX3785" fmla="*/ 568716 w 1881356"/>
              <a:gd name="connsiteY3785" fmla="*/ 104423 h 593246"/>
              <a:gd name="connsiteX3786" fmla="*/ 571764 w 1881356"/>
              <a:gd name="connsiteY3786" fmla="*/ 102994 h 593246"/>
              <a:gd name="connsiteX3787" fmla="*/ 570145 w 1881356"/>
              <a:gd name="connsiteY3787" fmla="*/ 101375 h 593246"/>
              <a:gd name="connsiteX3788" fmla="*/ 1776390 w 1881356"/>
              <a:gd name="connsiteY3788" fmla="*/ 100804 h 593246"/>
              <a:gd name="connsiteX3789" fmla="*/ 1778676 w 1881356"/>
              <a:gd name="connsiteY3789" fmla="*/ 104138 h 593246"/>
              <a:gd name="connsiteX3790" fmla="*/ 1778772 w 1881356"/>
              <a:gd name="connsiteY3790" fmla="*/ 108329 h 593246"/>
              <a:gd name="connsiteX3791" fmla="*/ 1774866 w 1881356"/>
              <a:gd name="connsiteY3791" fmla="*/ 114234 h 593246"/>
              <a:gd name="connsiteX3792" fmla="*/ 1769723 w 1881356"/>
              <a:gd name="connsiteY3792" fmla="*/ 111662 h 593246"/>
              <a:gd name="connsiteX3793" fmla="*/ 1771818 w 1881356"/>
              <a:gd name="connsiteY3793" fmla="*/ 105281 h 593246"/>
              <a:gd name="connsiteX3794" fmla="*/ 1773342 w 1881356"/>
              <a:gd name="connsiteY3794" fmla="*/ 103852 h 593246"/>
              <a:gd name="connsiteX3795" fmla="*/ 1776390 w 1881356"/>
              <a:gd name="connsiteY3795" fmla="*/ 100804 h 593246"/>
              <a:gd name="connsiteX3796" fmla="*/ 1218702 w 1881356"/>
              <a:gd name="connsiteY3796" fmla="*/ 100708 h 593246"/>
              <a:gd name="connsiteX3797" fmla="*/ 1216606 w 1881356"/>
              <a:gd name="connsiteY3797" fmla="*/ 104137 h 593246"/>
              <a:gd name="connsiteX3798" fmla="*/ 1218702 w 1881356"/>
              <a:gd name="connsiteY3798" fmla="*/ 109852 h 593246"/>
              <a:gd name="connsiteX3799" fmla="*/ 1221369 w 1881356"/>
              <a:gd name="connsiteY3799" fmla="*/ 104709 h 593246"/>
              <a:gd name="connsiteX3800" fmla="*/ 1218702 w 1881356"/>
              <a:gd name="connsiteY3800" fmla="*/ 100708 h 593246"/>
              <a:gd name="connsiteX3801" fmla="*/ 1026392 w 1881356"/>
              <a:gd name="connsiteY3801" fmla="*/ 100708 h 593246"/>
              <a:gd name="connsiteX3802" fmla="*/ 1021725 w 1881356"/>
              <a:gd name="connsiteY3802" fmla="*/ 101470 h 593246"/>
              <a:gd name="connsiteX3803" fmla="*/ 1020106 w 1881356"/>
              <a:gd name="connsiteY3803" fmla="*/ 107185 h 593246"/>
              <a:gd name="connsiteX3804" fmla="*/ 1026106 w 1881356"/>
              <a:gd name="connsiteY3804" fmla="*/ 113472 h 593246"/>
              <a:gd name="connsiteX3805" fmla="*/ 1036489 w 1881356"/>
              <a:gd name="connsiteY3805" fmla="*/ 113567 h 593246"/>
              <a:gd name="connsiteX3806" fmla="*/ 1038108 w 1881356"/>
              <a:gd name="connsiteY3806" fmla="*/ 105471 h 593246"/>
              <a:gd name="connsiteX3807" fmla="*/ 1034774 w 1881356"/>
              <a:gd name="connsiteY3807" fmla="*/ 100804 h 593246"/>
              <a:gd name="connsiteX3808" fmla="*/ 1026392 w 1881356"/>
              <a:gd name="connsiteY3808" fmla="*/ 100708 h 593246"/>
              <a:gd name="connsiteX3809" fmla="*/ 642630 w 1881356"/>
              <a:gd name="connsiteY3809" fmla="*/ 100708 h 593246"/>
              <a:gd name="connsiteX3810" fmla="*/ 641201 w 1881356"/>
              <a:gd name="connsiteY3810" fmla="*/ 102232 h 593246"/>
              <a:gd name="connsiteX3811" fmla="*/ 642630 w 1881356"/>
              <a:gd name="connsiteY3811" fmla="*/ 105280 h 593246"/>
              <a:gd name="connsiteX3812" fmla="*/ 644249 w 1881356"/>
              <a:gd name="connsiteY3812" fmla="*/ 103661 h 593246"/>
              <a:gd name="connsiteX3813" fmla="*/ 642630 w 1881356"/>
              <a:gd name="connsiteY3813" fmla="*/ 100708 h 593246"/>
              <a:gd name="connsiteX3814" fmla="*/ 1247753 w 1881356"/>
              <a:gd name="connsiteY3814" fmla="*/ 100327 h 593246"/>
              <a:gd name="connsiteX3815" fmla="*/ 1244800 w 1881356"/>
              <a:gd name="connsiteY3815" fmla="*/ 103566 h 593246"/>
              <a:gd name="connsiteX3816" fmla="*/ 1252135 w 1881356"/>
              <a:gd name="connsiteY3816" fmla="*/ 103756 h 593246"/>
              <a:gd name="connsiteX3817" fmla="*/ 1252230 w 1881356"/>
              <a:gd name="connsiteY3817" fmla="*/ 102328 h 593246"/>
              <a:gd name="connsiteX3818" fmla="*/ 1247753 w 1881356"/>
              <a:gd name="connsiteY3818" fmla="*/ 100327 h 593246"/>
              <a:gd name="connsiteX3819" fmla="*/ 1408535 w 1881356"/>
              <a:gd name="connsiteY3819" fmla="*/ 98517 h 593246"/>
              <a:gd name="connsiteX3820" fmla="*/ 1408535 w 1881356"/>
              <a:gd name="connsiteY3820" fmla="*/ 102804 h 593246"/>
              <a:gd name="connsiteX3821" fmla="*/ 1415869 w 1881356"/>
              <a:gd name="connsiteY3821" fmla="*/ 104709 h 593246"/>
              <a:gd name="connsiteX3822" fmla="*/ 1417489 w 1881356"/>
              <a:gd name="connsiteY3822" fmla="*/ 103090 h 593246"/>
              <a:gd name="connsiteX3823" fmla="*/ 1413107 w 1881356"/>
              <a:gd name="connsiteY3823" fmla="*/ 98517 h 593246"/>
              <a:gd name="connsiteX3824" fmla="*/ 1408535 w 1881356"/>
              <a:gd name="connsiteY3824" fmla="*/ 98517 h 593246"/>
              <a:gd name="connsiteX3825" fmla="*/ 341640 w 1881356"/>
              <a:gd name="connsiteY3825" fmla="*/ 96994 h 593246"/>
              <a:gd name="connsiteX3826" fmla="*/ 338592 w 1881356"/>
              <a:gd name="connsiteY3826" fmla="*/ 98422 h 593246"/>
              <a:gd name="connsiteX3827" fmla="*/ 340211 w 1881356"/>
              <a:gd name="connsiteY3827" fmla="*/ 100041 h 593246"/>
              <a:gd name="connsiteX3828" fmla="*/ 343164 w 1881356"/>
              <a:gd name="connsiteY3828" fmla="*/ 98422 h 593246"/>
              <a:gd name="connsiteX3829" fmla="*/ 341640 w 1881356"/>
              <a:gd name="connsiteY3829" fmla="*/ 96994 h 593246"/>
              <a:gd name="connsiteX3830" fmla="*/ 1539313 w 1881356"/>
              <a:gd name="connsiteY3830" fmla="*/ 96898 h 593246"/>
              <a:gd name="connsiteX3831" fmla="*/ 1536456 w 1881356"/>
              <a:gd name="connsiteY3831" fmla="*/ 98803 h 593246"/>
              <a:gd name="connsiteX3832" fmla="*/ 1536456 w 1881356"/>
              <a:gd name="connsiteY3832" fmla="*/ 103375 h 593246"/>
              <a:gd name="connsiteX3833" fmla="*/ 1536456 w 1881356"/>
              <a:gd name="connsiteY3833" fmla="*/ 110233 h 593246"/>
              <a:gd name="connsiteX3834" fmla="*/ 1541409 w 1881356"/>
              <a:gd name="connsiteY3834" fmla="*/ 111472 h 593246"/>
              <a:gd name="connsiteX3835" fmla="*/ 1544743 w 1881356"/>
              <a:gd name="connsiteY3835" fmla="*/ 111281 h 593246"/>
              <a:gd name="connsiteX3836" fmla="*/ 1547791 w 1881356"/>
              <a:gd name="connsiteY3836" fmla="*/ 114139 h 593246"/>
              <a:gd name="connsiteX3837" fmla="*/ 1554363 w 1881356"/>
              <a:gd name="connsiteY3837" fmla="*/ 107852 h 593246"/>
              <a:gd name="connsiteX3838" fmla="*/ 1551410 w 1881356"/>
              <a:gd name="connsiteY3838" fmla="*/ 105375 h 593246"/>
              <a:gd name="connsiteX3839" fmla="*/ 1540837 w 1881356"/>
              <a:gd name="connsiteY3839" fmla="*/ 98422 h 593246"/>
              <a:gd name="connsiteX3840" fmla="*/ 1539313 w 1881356"/>
              <a:gd name="connsiteY3840" fmla="*/ 96898 h 593246"/>
              <a:gd name="connsiteX3841" fmla="*/ 770074 w 1881356"/>
              <a:gd name="connsiteY3841" fmla="*/ 96898 h 593246"/>
              <a:gd name="connsiteX3842" fmla="*/ 765312 w 1881356"/>
              <a:gd name="connsiteY3842" fmla="*/ 101470 h 593246"/>
              <a:gd name="connsiteX3843" fmla="*/ 763883 w 1881356"/>
              <a:gd name="connsiteY3843" fmla="*/ 102994 h 593246"/>
              <a:gd name="connsiteX3844" fmla="*/ 767312 w 1881356"/>
              <a:gd name="connsiteY3844" fmla="*/ 105280 h 593246"/>
              <a:gd name="connsiteX3845" fmla="*/ 772837 w 1881356"/>
              <a:gd name="connsiteY3845" fmla="*/ 98613 h 593246"/>
              <a:gd name="connsiteX3846" fmla="*/ 770074 w 1881356"/>
              <a:gd name="connsiteY3846" fmla="*/ 96898 h 593246"/>
              <a:gd name="connsiteX3847" fmla="*/ 410125 w 1881356"/>
              <a:gd name="connsiteY3847" fmla="*/ 96803 h 593246"/>
              <a:gd name="connsiteX3848" fmla="*/ 407172 w 1881356"/>
              <a:gd name="connsiteY3848" fmla="*/ 98422 h 593246"/>
              <a:gd name="connsiteX3849" fmla="*/ 408696 w 1881356"/>
              <a:gd name="connsiteY3849" fmla="*/ 99851 h 593246"/>
              <a:gd name="connsiteX3850" fmla="*/ 411744 w 1881356"/>
              <a:gd name="connsiteY3850" fmla="*/ 98422 h 593246"/>
              <a:gd name="connsiteX3851" fmla="*/ 410125 w 1881356"/>
              <a:gd name="connsiteY3851" fmla="*/ 96803 h 593246"/>
              <a:gd name="connsiteX3852" fmla="*/ 752739 w 1881356"/>
              <a:gd name="connsiteY3852" fmla="*/ 96517 h 593246"/>
              <a:gd name="connsiteX3853" fmla="*/ 750167 w 1881356"/>
              <a:gd name="connsiteY3853" fmla="*/ 98708 h 593246"/>
              <a:gd name="connsiteX3854" fmla="*/ 750167 w 1881356"/>
              <a:gd name="connsiteY3854" fmla="*/ 100613 h 593246"/>
              <a:gd name="connsiteX3855" fmla="*/ 750401 w 1881356"/>
              <a:gd name="connsiteY3855" fmla="*/ 100613 h 593246"/>
              <a:gd name="connsiteX3856" fmla="*/ 750005 w 1881356"/>
              <a:gd name="connsiteY3856" fmla="*/ 101307 h 593246"/>
              <a:gd name="connsiteX3857" fmla="*/ 749977 w 1881356"/>
              <a:gd name="connsiteY3857" fmla="*/ 100708 h 593246"/>
              <a:gd name="connsiteX3858" fmla="*/ 748071 w 1881356"/>
              <a:gd name="connsiteY3858" fmla="*/ 100708 h 593246"/>
              <a:gd name="connsiteX3859" fmla="*/ 747405 w 1881356"/>
              <a:gd name="connsiteY3859" fmla="*/ 104709 h 593246"/>
              <a:gd name="connsiteX3860" fmla="*/ 748893 w 1881356"/>
              <a:gd name="connsiteY3860" fmla="*/ 103256 h 593246"/>
              <a:gd name="connsiteX3861" fmla="*/ 750005 w 1881356"/>
              <a:gd name="connsiteY3861" fmla="*/ 101307 h 593246"/>
              <a:gd name="connsiteX3862" fmla="*/ 750072 w 1881356"/>
              <a:gd name="connsiteY3862" fmla="*/ 102708 h 593246"/>
              <a:gd name="connsiteX3863" fmla="*/ 751575 w 1881356"/>
              <a:gd name="connsiteY3863" fmla="*/ 100613 h 593246"/>
              <a:gd name="connsiteX3864" fmla="*/ 752072 w 1881356"/>
              <a:gd name="connsiteY3864" fmla="*/ 100613 h 593246"/>
              <a:gd name="connsiteX3865" fmla="*/ 754168 w 1881356"/>
              <a:gd name="connsiteY3865" fmla="*/ 97946 h 593246"/>
              <a:gd name="connsiteX3866" fmla="*/ 753370 w 1881356"/>
              <a:gd name="connsiteY3866" fmla="*/ 98113 h 593246"/>
              <a:gd name="connsiteX3867" fmla="*/ 751575 w 1881356"/>
              <a:gd name="connsiteY3867" fmla="*/ 100613 h 593246"/>
              <a:gd name="connsiteX3868" fmla="*/ 750401 w 1881356"/>
              <a:gd name="connsiteY3868" fmla="*/ 100613 h 593246"/>
              <a:gd name="connsiteX3869" fmla="*/ 1310333 w 1881356"/>
              <a:gd name="connsiteY3869" fmla="*/ 96422 h 593246"/>
              <a:gd name="connsiteX3870" fmla="*/ 1298617 w 1881356"/>
              <a:gd name="connsiteY3870" fmla="*/ 100708 h 593246"/>
              <a:gd name="connsiteX3871" fmla="*/ 1291949 w 1881356"/>
              <a:gd name="connsiteY3871" fmla="*/ 100804 h 593246"/>
              <a:gd name="connsiteX3872" fmla="*/ 1290616 w 1881356"/>
              <a:gd name="connsiteY3872" fmla="*/ 103756 h 593246"/>
              <a:gd name="connsiteX3873" fmla="*/ 1303570 w 1881356"/>
              <a:gd name="connsiteY3873" fmla="*/ 109757 h 593246"/>
              <a:gd name="connsiteX3874" fmla="*/ 1316333 w 1881356"/>
              <a:gd name="connsiteY3874" fmla="*/ 103375 h 593246"/>
              <a:gd name="connsiteX3875" fmla="*/ 1315952 w 1881356"/>
              <a:gd name="connsiteY3875" fmla="*/ 97660 h 593246"/>
              <a:gd name="connsiteX3876" fmla="*/ 1310333 w 1881356"/>
              <a:gd name="connsiteY3876" fmla="*/ 96422 h 593246"/>
              <a:gd name="connsiteX3877" fmla="*/ 1174315 w 1881356"/>
              <a:gd name="connsiteY3877" fmla="*/ 96327 h 593246"/>
              <a:gd name="connsiteX3878" fmla="*/ 1153456 w 1881356"/>
              <a:gd name="connsiteY3878" fmla="*/ 100708 h 593246"/>
              <a:gd name="connsiteX3879" fmla="*/ 1144407 w 1881356"/>
              <a:gd name="connsiteY3879" fmla="*/ 100613 h 593246"/>
              <a:gd name="connsiteX3880" fmla="*/ 1134977 w 1881356"/>
              <a:gd name="connsiteY3880" fmla="*/ 105185 h 593246"/>
              <a:gd name="connsiteX3881" fmla="*/ 1129358 w 1881356"/>
              <a:gd name="connsiteY3881" fmla="*/ 102708 h 593246"/>
              <a:gd name="connsiteX3882" fmla="*/ 1125071 w 1881356"/>
              <a:gd name="connsiteY3882" fmla="*/ 103756 h 593246"/>
              <a:gd name="connsiteX3883" fmla="*/ 1124976 w 1881356"/>
              <a:gd name="connsiteY3883" fmla="*/ 114996 h 593246"/>
              <a:gd name="connsiteX3884" fmla="*/ 1130024 w 1881356"/>
              <a:gd name="connsiteY3884" fmla="*/ 116044 h 593246"/>
              <a:gd name="connsiteX3885" fmla="*/ 1133358 w 1881356"/>
              <a:gd name="connsiteY3885" fmla="*/ 115853 h 593246"/>
              <a:gd name="connsiteX3886" fmla="*/ 1144216 w 1881356"/>
              <a:gd name="connsiteY3886" fmla="*/ 115758 h 593246"/>
              <a:gd name="connsiteX3887" fmla="*/ 1147360 w 1881356"/>
              <a:gd name="connsiteY3887" fmla="*/ 112519 h 593246"/>
              <a:gd name="connsiteX3888" fmla="*/ 1153837 w 1881356"/>
              <a:gd name="connsiteY3888" fmla="*/ 113472 h 593246"/>
              <a:gd name="connsiteX3889" fmla="*/ 1159837 w 1881356"/>
              <a:gd name="connsiteY3889" fmla="*/ 113757 h 593246"/>
              <a:gd name="connsiteX3890" fmla="*/ 1165267 w 1881356"/>
              <a:gd name="connsiteY3890" fmla="*/ 111567 h 593246"/>
              <a:gd name="connsiteX3891" fmla="*/ 1182602 w 1881356"/>
              <a:gd name="connsiteY3891" fmla="*/ 119091 h 593246"/>
              <a:gd name="connsiteX3892" fmla="*/ 1184793 w 1881356"/>
              <a:gd name="connsiteY3892" fmla="*/ 119091 h 593246"/>
              <a:gd name="connsiteX3893" fmla="*/ 1188412 w 1881356"/>
              <a:gd name="connsiteY3893" fmla="*/ 117187 h 593246"/>
              <a:gd name="connsiteX3894" fmla="*/ 1189175 w 1881356"/>
              <a:gd name="connsiteY3894" fmla="*/ 107185 h 593246"/>
              <a:gd name="connsiteX3895" fmla="*/ 1187841 w 1881356"/>
              <a:gd name="connsiteY3895" fmla="*/ 97374 h 593246"/>
              <a:gd name="connsiteX3896" fmla="*/ 1184698 w 1881356"/>
              <a:gd name="connsiteY3896" fmla="*/ 98041 h 593246"/>
              <a:gd name="connsiteX3897" fmla="*/ 1179840 w 1881356"/>
              <a:gd name="connsiteY3897" fmla="*/ 98613 h 593246"/>
              <a:gd name="connsiteX3898" fmla="*/ 1174315 w 1881356"/>
              <a:gd name="connsiteY3898" fmla="*/ 96327 h 593246"/>
              <a:gd name="connsiteX3899" fmla="*/ 1263184 w 1881356"/>
              <a:gd name="connsiteY3899" fmla="*/ 96232 h 593246"/>
              <a:gd name="connsiteX3900" fmla="*/ 1259183 w 1881356"/>
              <a:gd name="connsiteY3900" fmla="*/ 96898 h 593246"/>
              <a:gd name="connsiteX3901" fmla="*/ 1257659 w 1881356"/>
              <a:gd name="connsiteY3901" fmla="*/ 98422 h 593246"/>
              <a:gd name="connsiteX3902" fmla="*/ 1259183 w 1881356"/>
              <a:gd name="connsiteY3902" fmla="*/ 104423 h 593246"/>
              <a:gd name="connsiteX3903" fmla="*/ 1267660 w 1881356"/>
              <a:gd name="connsiteY3903" fmla="*/ 109566 h 593246"/>
              <a:gd name="connsiteX3904" fmla="*/ 1283472 w 1881356"/>
              <a:gd name="connsiteY3904" fmla="*/ 104423 h 593246"/>
              <a:gd name="connsiteX3905" fmla="*/ 1284901 w 1881356"/>
              <a:gd name="connsiteY3905" fmla="*/ 102899 h 593246"/>
              <a:gd name="connsiteX3906" fmla="*/ 1283281 w 1881356"/>
              <a:gd name="connsiteY3906" fmla="*/ 101375 h 593246"/>
              <a:gd name="connsiteX3907" fmla="*/ 1281376 w 1881356"/>
              <a:gd name="connsiteY3907" fmla="*/ 100708 h 593246"/>
              <a:gd name="connsiteX3908" fmla="*/ 1263184 w 1881356"/>
              <a:gd name="connsiteY3908" fmla="*/ 96232 h 593246"/>
              <a:gd name="connsiteX3909" fmla="*/ 1509405 w 1881356"/>
              <a:gd name="connsiteY3909" fmla="*/ 96136 h 593246"/>
              <a:gd name="connsiteX3910" fmla="*/ 1507214 w 1881356"/>
              <a:gd name="connsiteY3910" fmla="*/ 96232 h 593246"/>
              <a:gd name="connsiteX3911" fmla="*/ 1505595 w 1881356"/>
              <a:gd name="connsiteY3911" fmla="*/ 97470 h 593246"/>
              <a:gd name="connsiteX3912" fmla="*/ 1506738 w 1881356"/>
              <a:gd name="connsiteY3912" fmla="*/ 100613 h 593246"/>
              <a:gd name="connsiteX3913" fmla="*/ 1516168 w 1881356"/>
              <a:gd name="connsiteY3913" fmla="*/ 100899 h 593246"/>
              <a:gd name="connsiteX3914" fmla="*/ 1525026 w 1881356"/>
              <a:gd name="connsiteY3914" fmla="*/ 100708 h 593246"/>
              <a:gd name="connsiteX3915" fmla="*/ 1526550 w 1881356"/>
              <a:gd name="connsiteY3915" fmla="*/ 99280 h 593246"/>
              <a:gd name="connsiteX3916" fmla="*/ 1524931 w 1881356"/>
              <a:gd name="connsiteY3916" fmla="*/ 96327 h 593246"/>
              <a:gd name="connsiteX3917" fmla="*/ 1518263 w 1881356"/>
              <a:gd name="connsiteY3917" fmla="*/ 96136 h 593246"/>
              <a:gd name="connsiteX3918" fmla="*/ 657108 w 1881356"/>
              <a:gd name="connsiteY3918" fmla="*/ 92422 h 593246"/>
              <a:gd name="connsiteX3919" fmla="*/ 654060 w 1881356"/>
              <a:gd name="connsiteY3919" fmla="*/ 93850 h 593246"/>
              <a:gd name="connsiteX3920" fmla="*/ 655679 w 1881356"/>
              <a:gd name="connsiteY3920" fmla="*/ 95470 h 593246"/>
              <a:gd name="connsiteX3921" fmla="*/ 658632 w 1881356"/>
              <a:gd name="connsiteY3921" fmla="*/ 93850 h 593246"/>
              <a:gd name="connsiteX3922" fmla="*/ 657108 w 1881356"/>
              <a:gd name="connsiteY3922" fmla="*/ 92422 h 593246"/>
              <a:gd name="connsiteX3923" fmla="*/ 780361 w 1881356"/>
              <a:gd name="connsiteY3923" fmla="*/ 92326 h 593246"/>
              <a:gd name="connsiteX3924" fmla="*/ 777599 w 1881356"/>
              <a:gd name="connsiteY3924" fmla="*/ 94041 h 593246"/>
              <a:gd name="connsiteX3925" fmla="*/ 777504 w 1881356"/>
              <a:gd name="connsiteY3925" fmla="*/ 98517 h 593246"/>
              <a:gd name="connsiteX3926" fmla="*/ 777504 w 1881356"/>
              <a:gd name="connsiteY3926" fmla="*/ 100708 h 593246"/>
              <a:gd name="connsiteX3927" fmla="*/ 780933 w 1881356"/>
              <a:gd name="connsiteY3927" fmla="*/ 105090 h 593246"/>
              <a:gd name="connsiteX3928" fmla="*/ 786362 w 1881356"/>
              <a:gd name="connsiteY3928" fmla="*/ 102804 h 593246"/>
              <a:gd name="connsiteX3929" fmla="*/ 785029 w 1881356"/>
              <a:gd name="connsiteY3929" fmla="*/ 96994 h 593246"/>
              <a:gd name="connsiteX3930" fmla="*/ 780361 w 1881356"/>
              <a:gd name="connsiteY3930" fmla="*/ 92326 h 593246"/>
              <a:gd name="connsiteX3931" fmla="*/ 929999 w 1881356"/>
              <a:gd name="connsiteY3931" fmla="*/ 92231 h 593246"/>
              <a:gd name="connsiteX3932" fmla="*/ 927332 w 1881356"/>
              <a:gd name="connsiteY3932" fmla="*/ 106328 h 593246"/>
              <a:gd name="connsiteX3933" fmla="*/ 938667 w 1881356"/>
              <a:gd name="connsiteY3933" fmla="*/ 122044 h 593246"/>
              <a:gd name="connsiteX3934" fmla="*/ 941620 w 1881356"/>
              <a:gd name="connsiteY3934" fmla="*/ 121378 h 593246"/>
              <a:gd name="connsiteX3935" fmla="*/ 949716 w 1881356"/>
              <a:gd name="connsiteY3935" fmla="*/ 114234 h 593246"/>
              <a:gd name="connsiteX3936" fmla="*/ 960670 w 1881356"/>
              <a:gd name="connsiteY3936" fmla="*/ 120806 h 593246"/>
              <a:gd name="connsiteX3937" fmla="*/ 964479 w 1881356"/>
              <a:gd name="connsiteY3937" fmla="*/ 123378 h 593246"/>
              <a:gd name="connsiteX3938" fmla="*/ 974386 w 1881356"/>
              <a:gd name="connsiteY3938" fmla="*/ 116615 h 593246"/>
              <a:gd name="connsiteX3939" fmla="*/ 981815 w 1881356"/>
              <a:gd name="connsiteY3939" fmla="*/ 115282 h 593246"/>
              <a:gd name="connsiteX3940" fmla="*/ 989911 w 1881356"/>
              <a:gd name="connsiteY3940" fmla="*/ 123187 h 593246"/>
              <a:gd name="connsiteX3941" fmla="*/ 991435 w 1881356"/>
              <a:gd name="connsiteY3941" fmla="*/ 122044 h 593246"/>
              <a:gd name="connsiteX3942" fmla="*/ 992388 w 1881356"/>
              <a:gd name="connsiteY3942" fmla="*/ 120139 h 593246"/>
              <a:gd name="connsiteX3943" fmla="*/ 987911 w 1881356"/>
              <a:gd name="connsiteY3943" fmla="*/ 110709 h 593246"/>
              <a:gd name="connsiteX3944" fmla="*/ 982958 w 1881356"/>
              <a:gd name="connsiteY3944" fmla="*/ 105185 h 593246"/>
              <a:gd name="connsiteX3945" fmla="*/ 957621 w 1881356"/>
              <a:gd name="connsiteY3945" fmla="*/ 109662 h 593246"/>
              <a:gd name="connsiteX3946" fmla="*/ 934857 w 1881356"/>
              <a:gd name="connsiteY3946" fmla="*/ 104328 h 593246"/>
              <a:gd name="connsiteX3947" fmla="*/ 932857 w 1881356"/>
              <a:gd name="connsiteY3947" fmla="*/ 93946 h 593246"/>
              <a:gd name="connsiteX3948" fmla="*/ 929999 w 1881356"/>
              <a:gd name="connsiteY3948" fmla="*/ 92231 h 593246"/>
              <a:gd name="connsiteX3949" fmla="*/ 1631325 w 1881356"/>
              <a:gd name="connsiteY3949" fmla="*/ 91564 h 593246"/>
              <a:gd name="connsiteX3950" fmla="*/ 1627705 w 1881356"/>
              <a:gd name="connsiteY3950" fmla="*/ 96041 h 593246"/>
              <a:gd name="connsiteX3951" fmla="*/ 1634563 w 1881356"/>
              <a:gd name="connsiteY3951" fmla="*/ 100518 h 593246"/>
              <a:gd name="connsiteX3952" fmla="*/ 1636850 w 1881356"/>
              <a:gd name="connsiteY3952" fmla="*/ 96136 h 593246"/>
              <a:gd name="connsiteX3953" fmla="*/ 1631325 w 1881356"/>
              <a:gd name="connsiteY3953" fmla="*/ 91564 h 593246"/>
              <a:gd name="connsiteX3954" fmla="*/ 1589034 w 1881356"/>
              <a:gd name="connsiteY3954" fmla="*/ 91564 h 593246"/>
              <a:gd name="connsiteX3955" fmla="*/ 1587605 w 1881356"/>
              <a:gd name="connsiteY3955" fmla="*/ 93088 h 593246"/>
              <a:gd name="connsiteX3956" fmla="*/ 1589034 w 1881356"/>
              <a:gd name="connsiteY3956" fmla="*/ 96136 h 593246"/>
              <a:gd name="connsiteX3957" fmla="*/ 1590653 w 1881356"/>
              <a:gd name="connsiteY3957" fmla="*/ 94517 h 593246"/>
              <a:gd name="connsiteX3958" fmla="*/ 1589034 w 1881356"/>
              <a:gd name="connsiteY3958" fmla="*/ 91564 h 593246"/>
              <a:gd name="connsiteX3959" fmla="*/ 485086 w 1881356"/>
              <a:gd name="connsiteY3959" fmla="*/ 91564 h 593246"/>
              <a:gd name="connsiteX3960" fmla="*/ 481276 w 1881356"/>
              <a:gd name="connsiteY3960" fmla="*/ 92993 h 593246"/>
              <a:gd name="connsiteX3961" fmla="*/ 482610 w 1881356"/>
              <a:gd name="connsiteY3961" fmla="*/ 96041 h 593246"/>
              <a:gd name="connsiteX3962" fmla="*/ 485658 w 1881356"/>
              <a:gd name="connsiteY3962" fmla="*/ 99184 h 593246"/>
              <a:gd name="connsiteX3963" fmla="*/ 487182 w 1881356"/>
              <a:gd name="connsiteY3963" fmla="*/ 100708 h 593246"/>
              <a:gd name="connsiteX3964" fmla="*/ 489373 w 1881356"/>
              <a:gd name="connsiteY3964" fmla="*/ 97279 h 593246"/>
              <a:gd name="connsiteX3965" fmla="*/ 485086 w 1881356"/>
              <a:gd name="connsiteY3965" fmla="*/ 91564 h 593246"/>
              <a:gd name="connsiteX3966" fmla="*/ 1064302 w 1881356"/>
              <a:gd name="connsiteY3966" fmla="*/ 88135 h 593246"/>
              <a:gd name="connsiteX3967" fmla="*/ 1061158 w 1881356"/>
              <a:gd name="connsiteY3967" fmla="*/ 91659 h 593246"/>
              <a:gd name="connsiteX3968" fmla="*/ 1056396 w 1881356"/>
              <a:gd name="connsiteY3968" fmla="*/ 103280 h 593246"/>
              <a:gd name="connsiteX3969" fmla="*/ 1053348 w 1881356"/>
              <a:gd name="connsiteY3969" fmla="*/ 104232 h 593246"/>
              <a:gd name="connsiteX3970" fmla="*/ 1045156 w 1881356"/>
              <a:gd name="connsiteY3970" fmla="*/ 105375 h 593246"/>
              <a:gd name="connsiteX3971" fmla="*/ 1045347 w 1881356"/>
              <a:gd name="connsiteY3971" fmla="*/ 110233 h 593246"/>
              <a:gd name="connsiteX3972" fmla="*/ 1052586 w 1881356"/>
              <a:gd name="connsiteY3972" fmla="*/ 114710 h 593246"/>
              <a:gd name="connsiteX3973" fmla="*/ 1068969 w 1881356"/>
              <a:gd name="connsiteY3973" fmla="*/ 119091 h 593246"/>
              <a:gd name="connsiteX3974" fmla="*/ 1073065 w 1881356"/>
              <a:gd name="connsiteY3974" fmla="*/ 118520 h 593246"/>
              <a:gd name="connsiteX3975" fmla="*/ 1081327 w 1881356"/>
              <a:gd name="connsiteY3975" fmla="*/ 114091 h 593246"/>
              <a:gd name="connsiteX3976" fmla="*/ 1100580 w 1881356"/>
              <a:gd name="connsiteY3976" fmla="*/ 110624 h 593246"/>
              <a:gd name="connsiteX3977" fmla="*/ 1098115 w 1881356"/>
              <a:gd name="connsiteY3977" fmla="*/ 111662 h 593246"/>
              <a:gd name="connsiteX3978" fmla="*/ 1087924 w 1881356"/>
              <a:gd name="connsiteY3978" fmla="*/ 114615 h 593246"/>
              <a:gd name="connsiteX3979" fmla="*/ 1080875 w 1881356"/>
              <a:gd name="connsiteY3979" fmla="*/ 118520 h 593246"/>
              <a:gd name="connsiteX3980" fmla="*/ 1114022 w 1881356"/>
              <a:gd name="connsiteY3980" fmla="*/ 109376 h 593246"/>
              <a:gd name="connsiteX3981" fmla="*/ 1112808 w 1881356"/>
              <a:gd name="connsiteY3981" fmla="*/ 108423 h 593246"/>
              <a:gd name="connsiteX3982" fmla="*/ 1115451 w 1881356"/>
              <a:gd name="connsiteY3982" fmla="*/ 107947 h 593246"/>
              <a:gd name="connsiteX3983" fmla="*/ 1113260 w 1881356"/>
              <a:gd name="connsiteY3983" fmla="*/ 105375 h 593246"/>
              <a:gd name="connsiteX3984" fmla="*/ 1111355 w 1881356"/>
              <a:gd name="connsiteY3984" fmla="*/ 105375 h 593246"/>
              <a:gd name="connsiteX3985" fmla="*/ 1111355 w 1881356"/>
              <a:gd name="connsiteY3985" fmla="*/ 107281 h 593246"/>
              <a:gd name="connsiteX3986" fmla="*/ 1112808 w 1881356"/>
              <a:gd name="connsiteY3986" fmla="*/ 108423 h 593246"/>
              <a:gd name="connsiteX3987" fmla="*/ 1100580 w 1881356"/>
              <a:gd name="connsiteY3987" fmla="*/ 110624 h 593246"/>
              <a:gd name="connsiteX3988" fmla="*/ 1102925 w 1881356"/>
              <a:gd name="connsiteY3988" fmla="*/ 109637 h 593246"/>
              <a:gd name="connsiteX3989" fmla="*/ 1107450 w 1881356"/>
              <a:gd name="connsiteY3989" fmla="*/ 106899 h 593246"/>
              <a:gd name="connsiteX3990" fmla="*/ 1111355 w 1881356"/>
              <a:gd name="connsiteY3990" fmla="*/ 103090 h 593246"/>
              <a:gd name="connsiteX3991" fmla="*/ 1103735 w 1881356"/>
              <a:gd name="connsiteY3991" fmla="*/ 101756 h 593246"/>
              <a:gd name="connsiteX3992" fmla="*/ 1097258 w 1881356"/>
              <a:gd name="connsiteY3992" fmla="*/ 102708 h 593246"/>
              <a:gd name="connsiteX3993" fmla="*/ 1088971 w 1881356"/>
              <a:gd name="connsiteY3993" fmla="*/ 100804 h 593246"/>
              <a:gd name="connsiteX3994" fmla="*/ 1079351 w 1881356"/>
              <a:gd name="connsiteY3994" fmla="*/ 106519 h 593246"/>
              <a:gd name="connsiteX3995" fmla="*/ 1078589 w 1881356"/>
              <a:gd name="connsiteY3995" fmla="*/ 108423 h 593246"/>
              <a:gd name="connsiteX3996" fmla="*/ 1077065 w 1881356"/>
              <a:gd name="connsiteY3996" fmla="*/ 109852 h 593246"/>
              <a:gd name="connsiteX3997" fmla="*/ 1065635 w 1881356"/>
              <a:gd name="connsiteY3997" fmla="*/ 91945 h 593246"/>
              <a:gd name="connsiteX3998" fmla="*/ 1064302 w 1881356"/>
              <a:gd name="connsiteY3998" fmla="*/ 88135 h 593246"/>
              <a:gd name="connsiteX3999" fmla="*/ 579003 w 1881356"/>
              <a:gd name="connsiteY3999" fmla="*/ 87373 h 593246"/>
              <a:gd name="connsiteX4000" fmla="*/ 576431 w 1881356"/>
              <a:gd name="connsiteY4000" fmla="*/ 89564 h 593246"/>
              <a:gd name="connsiteX4001" fmla="*/ 576431 w 1881356"/>
              <a:gd name="connsiteY4001" fmla="*/ 91469 h 593246"/>
              <a:gd name="connsiteX4002" fmla="*/ 576665 w 1881356"/>
              <a:gd name="connsiteY4002" fmla="*/ 91469 h 593246"/>
              <a:gd name="connsiteX4003" fmla="*/ 576269 w 1881356"/>
              <a:gd name="connsiteY4003" fmla="*/ 92163 h 593246"/>
              <a:gd name="connsiteX4004" fmla="*/ 576241 w 1881356"/>
              <a:gd name="connsiteY4004" fmla="*/ 91564 h 593246"/>
              <a:gd name="connsiteX4005" fmla="*/ 574336 w 1881356"/>
              <a:gd name="connsiteY4005" fmla="*/ 91564 h 593246"/>
              <a:gd name="connsiteX4006" fmla="*/ 573669 w 1881356"/>
              <a:gd name="connsiteY4006" fmla="*/ 95565 h 593246"/>
              <a:gd name="connsiteX4007" fmla="*/ 575157 w 1881356"/>
              <a:gd name="connsiteY4007" fmla="*/ 94112 h 593246"/>
              <a:gd name="connsiteX4008" fmla="*/ 576269 w 1881356"/>
              <a:gd name="connsiteY4008" fmla="*/ 92163 h 593246"/>
              <a:gd name="connsiteX4009" fmla="*/ 576336 w 1881356"/>
              <a:gd name="connsiteY4009" fmla="*/ 93565 h 593246"/>
              <a:gd name="connsiteX4010" fmla="*/ 577840 w 1881356"/>
              <a:gd name="connsiteY4010" fmla="*/ 91469 h 593246"/>
              <a:gd name="connsiteX4011" fmla="*/ 578336 w 1881356"/>
              <a:gd name="connsiteY4011" fmla="*/ 91469 h 593246"/>
              <a:gd name="connsiteX4012" fmla="*/ 580432 w 1881356"/>
              <a:gd name="connsiteY4012" fmla="*/ 88802 h 593246"/>
              <a:gd name="connsiteX4013" fmla="*/ 579634 w 1881356"/>
              <a:gd name="connsiteY4013" fmla="*/ 88969 h 593246"/>
              <a:gd name="connsiteX4014" fmla="*/ 577840 w 1881356"/>
              <a:gd name="connsiteY4014" fmla="*/ 91469 h 593246"/>
              <a:gd name="connsiteX4015" fmla="*/ 576665 w 1881356"/>
              <a:gd name="connsiteY4015" fmla="*/ 91469 h 593246"/>
              <a:gd name="connsiteX4016" fmla="*/ 1660662 w 1881356"/>
              <a:gd name="connsiteY4016" fmla="*/ 87088 h 593246"/>
              <a:gd name="connsiteX4017" fmla="*/ 1656661 w 1881356"/>
              <a:gd name="connsiteY4017" fmla="*/ 87945 h 593246"/>
              <a:gd name="connsiteX4018" fmla="*/ 1646184 w 1881356"/>
              <a:gd name="connsiteY4018" fmla="*/ 99470 h 593246"/>
              <a:gd name="connsiteX4019" fmla="*/ 1646851 w 1881356"/>
              <a:gd name="connsiteY4019" fmla="*/ 103566 h 593246"/>
              <a:gd name="connsiteX4020" fmla="*/ 1650756 w 1881356"/>
              <a:gd name="connsiteY4020" fmla="*/ 105280 h 593246"/>
              <a:gd name="connsiteX4021" fmla="*/ 1664758 w 1881356"/>
              <a:gd name="connsiteY4021" fmla="*/ 100518 h 593246"/>
              <a:gd name="connsiteX4022" fmla="*/ 1675807 w 1881356"/>
              <a:gd name="connsiteY4022" fmla="*/ 100137 h 593246"/>
              <a:gd name="connsiteX4023" fmla="*/ 1685332 w 1881356"/>
              <a:gd name="connsiteY4023" fmla="*/ 95565 h 593246"/>
              <a:gd name="connsiteX4024" fmla="*/ 1686856 w 1881356"/>
              <a:gd name="connsiteY4024" fmla="*/ 94041 h 593246"/>
              <a:gd name="connsiteX4025" fmla="*/ 1685808 w 1881356"/>
              <a:gd name="connsiteY4025" fmla="*/ 92517 h 593246"/>
              <a:gd name="connsiteX4026" fmla="*/ 1660662 w 1881356"/>
              <a:gd name="connsiteY4026" fmla="*/ 87088 h 593246"/>
              <a:gd name="connsiteX4027" fmla="*/ 455178 w 1881356"/>
              <a:gd name="connsiteY4027" fmla="*/ 86992 h 593246"/>
              <a:gd name="connsiteX4028" fmla="*/ 453749 w 1881356"/>
              <a:gd name="connsiteY4028" fmla="*/ 88516 h 593246"/>
              <a:gd name="connsiteX4029" fmla="*/ 455178 w 1881356"/>
              <a:gd name="connsiteY4029" fmla="*/ 91564 h 593246"/>
              <a:gd name="connsiteX4030" fmla="*/ 456797 w 1881356"/>
              <a:gd name="connsiteY4030" fmla="*/ 89945 h 593246"/>
              <a:gd name="connsiteX4031" fmla="*/ 455178 w 1881356"/>
              <a:gd name="connsiteY4031" fmla="*/ 86992 h 593246"/>
              <a:gd name="connsiteX4032" fmla="*/ 833987 w 1881356"/>
              <a:gd name="connsiteY4032" fmla="*/ 83182 h 593246"/>
              <a:gd name="connsiteX4033" fmla="*/ 833892 w 1881356"/>
              <a:gd name="connsiteY4033" fmla="*/ 90707 h 593246"/>
              <a:gd name="connsiteX4034" fmla="*/ 835416 w 1881356"/>
              <a:gd name="connsiteY4034" fmla="*/ 90802 h 593246"/>
              <a:gd name="connsiteX4035" fmla="*/ 835511 w 1881356"/>
              <a:gd name="connsiteY4035" fmla="*/ 83278 h 593246"/>
              <a:gd name="connsiteX4036" fmla="*/ 833987 w 1881356"/>
              <a:gd name="connsiteY4036" fmla="*/ 83182 h 593246"/>
              <a:gd name="connsiteX4037" fmla="*/ 1639993 w 1881356"/>
              <a:gd name="connsiteY4037" fmla="*/ 83087 h 593246"/>
              <a:gd name="connsiteX4038" fmla="*/ 1637040 w 1881356"/>
              <a:gd name="connsiteY4038" fmla="*/ 84706 h 593246"/>
              <a:gd name="connsiteX4039" fmla="*/ 1638564 w 1881356"/>
              <a:gd name="connsiteY4039" fmla="*/ 86135 h 593246"/>
              <a:gd name="connsiteX4040" fmla="*/ 1641612 w 1881356"/>
              <a:gd name="connsiteY4040" fmla="*/ 84706 h 593246"/>
              <a:gd name="connsiteX4041" fmla="*/ 1639993 w 1881356"/>
              <a:gd name="connsiteY4041" fmla="*/ 83087 h 593246"/>
              <a:gd name="connsiteX4042" fmla="*/ 1199271 w 1881356"/>
              <a:gd name="connsiteY4042" fmla="*/ 82515 h 593246"/>
              <a:gd name="connsiteX4043" fmla="*/ 1188984 w 1881356"/>
              <a:gd name="connsiteY4043" fmla="*/ 89278 h 593246"/>
              <a:gd name="connsiteX4044" fmla="*/ 1192413 w 1881356"/>
              <a:gd name="connsiteY4044" fmla="*/ 91564 h 593246"/>
              <a:gd name="connsiteX4045" fmla="*/ 1202700 w 1881356"/>
              <a:gd name="connsiteY4045" fmla="*/ 84706 h 593246"/>
              <a:gd name="connsiteX4046" fmla="*/ 1199271 w 1881356"/>
              <a:gd name="connsiteY4046" fmla="*/ 82515 h 593246"/>
              <a:gd name="connsiteX4047" fmla="*/ 1138692 w 1881356"/>
              <a:gd name="connsiteY4047" fmla="*/ 82420 h 593246"/>
              <a:gd name="connsiteX4048" fmla="*/ 1130310 w 1881356"/>
              <a:gd name="connsiteY4048" fmla="*/ 88516 h 593246"/>
              <a:gd name="connsiteX4049" fmla="*/ 1130405 w 1881356"/>
              <a:gd name="connsiteY4049" fmla="*/ 89945 h 593246"/>
              <a:gd name="connsiteX4050" fmla="*/ 1131929 w 1881356"/>
              <a:gd name="connsiteY4050" fmla="*/ 91374 h 593246"/>
              <a:gd name="connsiteX4051" fmla="*/ 1142502 w 1881356"/>
              <a:gd name="connsiteY4051" fmla="*/ 83849 h 593246"/>
              <a:gd name="connsiteX4052" fmla="*/ 1138692 w 1881356"/>
              <a:gd name="connsiteY4052" fmla="*/ 82420 h 593246"/>
              <a:gd name="connsiteX4053" fmla="*/ 674634 w 1881356"/>
              <a:gd name="connsiteY4053" fmla="*/ 82420 h 593246"/>
              <a:gd name="connsiteX4054" fmla="*/ 673205 w 1881356"/>
              <a:gd name="connsiteY4054" fmla="*/ 83944 h 593246"/>
              <a:gd name="connsiteX4055" fmla="*/ 674634 w 1881356"/>
              <a:gd name="connsiteY4055" fmla="*/ 86992 h 593246"/>
              <a:gd name="connsiteX4056" fmla="*/ 676253 w 1881356"/>
              <a:gd name="connsiteY4056" fmla="*/ 85373 h 593246"/>
              <a:gd name="connsiteX4057" fmla="*/ 674634 w 1881356"/>
              <a:gd name="connsiteY4057" fmla="*/ 82420 h 593246"/>
              <a:gd name="connsiteX4058" fmla="*/ 633486 w 1881356"/>
              <a:gd name="connsiteY4058" fmla="*/ 82420 h 593246"/>
              <a:gd name="connsiteX4059" fmla="*/ 632057 w 1881356"/>
              <a:gd name="connsiteY4059" fmla="*/ 83944 h 593246"/>
              <a:gd name="connsiteX4060" fmla="*/ 633486 w 1881356"/>
              <a:gd name="connsiteY4060" fmla="*/ 86992 h 593246"/>
              <a:gd name="connsiteX4061" fmla="*/ 635105 w 1881356"/>
              <a:gd name="connsiteY4061" fmla="*/ 85373 h 593246"/>
              <a:gd name="connsiteX4062" fmla="*/ 633486 w 1881356"/>
              <a:gd name="connsiteY4062" fmla="*/ 82420 h 593246"/>
              <a:gd name="connsiteX4063" fmla="*/ 550047 w 1881356"/>
              <a:gd name="connsiteY4063" fmla="*/ 82325 h 593246"/>
              <a:gd name="connsiteX4064" fmla="*/ 544332 w 1881356"/>
              <a:gd name="connsiteY4064" fmla="*/ 89088 h 593246"/>
              <a:gd name="connsiteX4065" fmla="*/ 544332 w 1881356"/>
              <a:gd name="connsiteY4065" fmla="*/ 91279 h 593246"/>
              <a:gd name="connsiteX4066" fmla="*/ 545761 w 1881356"/>
              <a:gd name="connsiteY4066" fmla="*/ 94993 h 593246"/>
              <a:gd name="connsiteX4067" fmla="*/ 548999 w 1881356"/>
              <a:gd name="connsiteY4067" fmla="*/ 91659 h 593246"/>
              <a:gd name="connsiteX4068" fmla="*/ 551857 w 1881356"/>
              <a:gd name="connsiteY4068" fmla="*/ 86230 h 593246"/>
              <a:gd name="connsiteX4069" fmla="*/ 550047 w 1881356"/>
              <a:gd name="connsiteY4069" fmla="*/ 82325 h 593246"/>
              <a:gd name="connsiteX4070" fmla="*/ 984768 w 1881356"/>
              <a:gd name="connsiteY4070" fmla="*/ 78706 h 593246"/>
              <a:gd name="connsiteX4071" fmla="*/ 983244 w 1881356"/>
              <a:gd name="connsiteY4071" fmla="*/ 80134 h 593246"/>
              <a:gd name="connsiteX4072" fmla="*/ 986196 w 1881356"/>
              <a:gd name="connsiteY4072" fmla="*/ 81754 h 593246"/>
              <a:gd name="connsiteX4073" fmla="*/ 987816 w 1881356"/>
              <a:gd name="connsiteY4073" fmla="*/ 80134 h 593246"/>
              <a:gd name="connsiteX4074" fmla="*/ 984768 w 1881356"/>
              <a:gd name="connsiteY4074" fmla="*/ 78706 h 593246"/>
              <a:gd name="connsiteX4075" fmla="*/ 724259 w 1881356"/>
              <a:gd name="connsiteY4075" fmla="*/ 78706 h 593246"/>
              <a:gd name="connsiteX4076" fmla="*/ 722830 w 1881356"/>
              <a:gd name="connsiteY4076" fmla="*/ 80230 h 593246"/>
              <a:gd name="connsiteX4077" fmla="*/ 722926 w 1881356"/>
              <a:gd name="connsiteY4077" fmla="*/ 89088 h 593246"/>
              <a:gd name="connsiteX4078" fmla="*/ 725783 w 1881356"/>
              <a:gd name="connsiteY4078" fmla="*/ 90802 h 593246"/>
              <a:gd name="connsiteX4079" fmla="*/ 727212 w 1881356"/>
              <a:gd name="connsiteY4079" fmla="*/ 89278 h 593246"/>
              <a:gd name="connsiteX4080" fmla="*/ 727212 w 1881356"/>
              <a:gd name="connsiteY4080" fmla="*/ 84802 h 593246"/>
              <a:gd name="connsiteX4081" fmla="*/ 727117 w 1881356"/>
              <a:gd name="connsiteY4081" fmla="*/ 80420 h 593246"/>
              <a:gd name="connsiteX4082" fmla="*/ 724259 w 1881356"/>
              <a:gd name="connsiteY4082" fmla="*/ 78706 h 593246"/>
              <a:gd name="connsiteX4083" fmla="*/ 1606655 w 1881356"/>
              <a:gd name="connsiteY4083" fmla="*/ 78515 h 593246"/>
              <a:gd name="connsiteX4084" fmla="*/ 1605036 w 1881356"/>
              <a:gd name="connsiteY4084" fmla="*/ 80134 h 593246"/>
              <a:gd name="connsiteX4085" fmla="*/ 1608084 w 1881356"/>
              <a:gd name="connsiteY4085" fmla="*/ 81563 h 593246"/>
              <a:gd name="connsiteX4086" fmla="*/ 1609608 w 1881356"/>
              <a:gd name="connsiteY4086" fmla="*/ 80134 h 593246"/>
              <a:gd name="connsiteX4087" fmla="*/ 1606655 w 1881356"/>
              <a:gd name="connsiteY4087" fmla="*/ 78515 h 593246"/>
              <a:gd name="connsiteX4088" fmla="*/ 1480449 w 1881356"/>
              <a:gd name="connsiteY4088" fmla="*/ 77944 h 593246"/>
              <a:gd name="connsiteX4089" fmla="*/ 1477020 w 1881356"/>
              <a:gd name="connsiteY4089" fmla="*/ 80134 h 593246"/>
              <a:gd name="connsiteX4090" fmla="*/ 1480449 w 1881356"/>
              <a:gd name="connsiteY4090" fmla="*/ 82325 h 593246"/>
              <a:gd name="connsiteX4091" fmla="*/ 1488164 w 1881356"/>
              <a:gd name="connsiteY4091" fmla="*/ 80134 h 593246"/>
              <a:gd name="connsiteX4092" fmla="*/ 1480449 w 1881356"/>
              <a:gd name="connsiteY4092" fmla="*/ 77944 h 593246"/>
              <a:gd name="connsiteX4093" fmla="*/ 560429 w 1881356"/>
              <a:gd name="connsiteY4093" fmla="*/ 77944 h 593246"/>
              <a:gd name="connsiteX4094" fmla="*/ 558715 w 1881356"/>
              <a:gd name="connsiteY4094" fmla="*/ 85278 h 593246"/>
              <a:gd name="connsiteX4095" fmla="*/ 560620 w 1881356"/>
              <a:gd name="connsiteY4095" fmla="*/ 87278 h 593246"/>
              <a:gd name="connsiteX4096" fmla="*/ 564811 w 1881356"/>
              <a:gd name="connsiteY4096" fmla="*/ 82325 h 593246"/>
              <a:gd name="connsiteX4097" fmla="*/ 566335 w 1881356"/>
              <a:gd name="connsiteY4097" fmla="*/ 79277 h 593246"/>
              <a:gd name="connsiteX4098" fmla="*/ 560429 w 1881356"/>
              <a:gd name="connsiteY4098" fmla="*/ 77944 h 593246"/>
              <a:gd name="connsiteX4099" fmla="*/ 1520454 w 1881356"/>
              <a:gd name="connsiteY4099" fmla="*/ 77848 h 593246"/>
              <a:gd name="connsiteX4100" fmla="*/ 1518835 w 1881356"/>
              <a:gd name="connsiteY4100" fmla="*/ 80801 h 593246"/>
              <a:gd name="connsiteX4101" fmla="*/ 1520454 w 1881356"/>
              <a:gd name="connsiteY4101" fmla="*/ 82420 h 593246"/>
              <a:gd name="connsiteX4102" fmla="*/ 1521883 w 1881356"/>
              <a:gd name="connsiteY4102" fmla="*/ 79372 h 593246"/>
              <a:gd name="connsiteX4103" fmla="*/ 1520454 w 1881356"/>
              <a:gd name="connsiteY4103" fmla="*/ 77848 h 593246"/>
              <a:gd name="connsiteX4104" fmla="*/ 464322 w 1881356"/>
              <a:gd name="connsiteY4104" fmla="*/ 77848 h 593246"/>
              <a:gd name="connsiteX4105" fmla="*/ 462893 w 1881356"/>
              <a:gd name="connsiteY4105" fmla="*/ 79372 h 593246"/>
              <a:gd name="connsiteX4106" fmla="*/ 464322 w 1881356"/>
              <a:gd name="connsiteY4106" fmla="*/ 82420 h 593246"/>
              <a:gd name="connsiteX4107" fmla="*/ 465941 w 1881356"/>
              <a:gd name="connsiteY4107" fmla="*/ 80801 h 593246"/>
              <a:gd name="connsiteX4108" fmla="*/ 464322 w 1881356"/>
              <a:gd name="connsiteY4108" fmla="*/ 77848 h 593246"/>
              <a:gd name="connsiteX4109" fmla="*/ 1075577 w 1881356"/>
              <a:gd name="connsiteY4109" fmla="*/ 74490 h 593246"/>
              <a:gd name="connsiteX4110" fmla="*/ 1072493 w 1881356"/>
              <a:gd name="connsiteY4110" fmla="*/ 77848 h 593246"/>
              <a:gd name="connsiteX4111" fmla="*/ 1071160 w 1881356"/>
              <a:gd name="connsiteY4111" fmla="*/ 80991 h 593246"/>
              <a:gd name="connsiteX4112" fmla="*/ 1072684 w 1881356"/>
              <a:gd name="connsiteY4112" fmla="*/ 82325 h 593246"/>
              <a:gd name="connsiteX4113" fmla="*/ 1088209 w 1881356"/>
              <a:gd name="connsiteY4113" fmla="*/ 82515 h 593246"/>
              <a:gd name="connsiteX4114" fmla="*/ 1093639 w 1881356"/>
              <a:gd name="connsiteY4114" fmla="*/ 85373 h 593246"/>
              <a:gd name="connsiteX4115" fmla="*/ 1097544 w 1881356"/>
              <a:gd name="connsiteY4115" fmla="*/ 83658 h 593246"/>
              <a:gd name="connsiteX4116" fmla="*/ 1093067 w 1881356"/>
              <a:gd name="connsiteY4116" fmla="*/ 77753 h 593246"/>
              <a:gd name="connsiteX4117" fmla="*/ 1080589 w 1881356"/>
              <a:gd name="connsiteY4117" fmla="*/ 76134 h 593246"/>
              <a:gd name="connsiteX4118" fmla="*/ 1075577 w 1881356"/>
              <a:gd name="connsiteY4118" fmla="*/ 74490 h 593246"/>
              <a:gd name="connsiteX4119" fmla="*/ 693684 w 1881356"/>
              <a:gd name="connsiteY4119" fmla="*/ 74038 h 593246"/>
              <a:gd name="connsiteX4120" fmla="*/ 690826 w 1881356"/>
              <a:gd name="connsiteY4120" fmla="*/ 75848 h 593246"/>
              <a:gd name="connsiteX4121" fmla="*/ 692350 w 1881356"/>
              <a:gd name="connsiteY4121" fmla="*/ 81563 h 593246"/>
              <a:gd name="connsiteX4122" fmla="*/ 706543 w 1881356"/>
              <a:gd name="connsiteY4122" fmla="*/ 82515 h 593246"/>
              <a:gd name="connsiteX4123" fmla="*/ 708829 w 1881356"/>
              <a:gd name="connsiteY4123" fmla="*/ 80134 h 593246"/>
              <a:gd name="connsiteX4124" fmla="*/ 707400 w 1881356"/>
              <a:gd name="connsiteY4124" fmla="*/ 78610 h 593246"/>
              <a:gd name="connsiteX4125" fmla="*/ 693684 w 1881356"/>
              <a:gd name="connsiteY4125" fmla="*/ 74038 h 593246"/>
              <a:gd name="connsiteX4126" fmla="*/ 660251 w 1881356"/>
              <a:gd name="connsiteY4126" fmla="*/ 73943 h 593246"/>
              <a:gd name="connsiteX4127" fmla="*/ 658632 w 1881356"/>
              <a:gd name="connsiteY4127" fmla="*/ 77658 h 593246"/>
              <a:gd name="connsiteX4128" fmla="*/ 663299 w 1881356"/>
              <a:gd name="connsiteY4128" fmla="*/ 89088 h 593246"/>
              <a:gd name="connsiteX4129" fmla="*/ 666157 w 1881356"/>
              <a:gd name="connsiteY4129" fmla="*/ 90707 h 593246"/>
              <a:gd name="connsiteX4130" fmla="*/ 667681 w 1881356"/>
              <a:gd name="connsiteY4130" fmla="*/ 87183 h 593246"/>
              <a:gd name="connsiteX4131" fmla="*/ 661680 w 1881356"/>
              <a:gd name="connsiteY4131" fmla="*/ 74038 h 593246"/>
              <a:gd name="connsiteX4132" fmla="*/ 660251 w 1881356"/>
              <a:gd name="connsiteY4132" fmla="*/ 73943 h 593246"/>
              <a:gd name="connsiteX4133" fmla="*/ 894471 w 1881356"/>
              <a:gd name="connsiteY4133" fmla="*/ 73467 h 593246"/>
              <a:gd name="connsiteX4134" fmla="*/ 880660 w 1881356"/>
              <a:gd name="connsiteY4134" fmla="*/ 78039 h 593246"/>
              <a:gd name="connsiteX4135" fmla="*/ 878850 w 1881356"/>
              <a:gd name="connsiteY4135" fmla="*/ 80896 h 593246"/>
              <a:gd name="connsiteX4136" fmla="*/ 880374 w 1881356"/>
              <a:gd name="connsiteY4136" fmla="*/ 82325 h 593246"/>
              <a:gd name="connsiteX4137" fmla="*/ 892470 w 1881356"/>
              <a:gd name="connsiteY4137" fmla="*/ 85278 h 593246"/>
              <a:gd name="connsiteX4138" fmla="*/ 893995 w 1881356"/>
              <a:gd name="connsiteY4138" fmla="*/ 86802 h 593246"/>
              <a:gd name="connsiteX4139" fmla="*/ 900948 w 1881356"/>
              <a:gd name="connsiteY4139" fmla="*/ 76800 h 593246"/>
              <a:gd name="connsiteX4140" fmla="*/ 894471 w 1881356"/>
              <a:gd name="connsiteY4140" fmla="*/ 73467 h 593246"/>
              <a:gd name="connsiteX4141" fmla="*/ 1507976 w 1881356"/>
              <a:gd name="connsiteY4141" fmla="*/ 73372 h 593246"/>
              <a:gd name="connsiteX4142" fmla="*/ 1504452 w 1881356"/>
              <a:gd name="connsiteY4142" fmla="*/ 75562 h 593246"/>
              <a:gd name="connsiteX4143" fmla="*/ 1505881 w 1881356"/>
              <a:gd name="connsiteY4143" fmla="*/ 77086 h 593246"/>
              <a:gd name="connsiteX4144" fmla="*/ 1509024 w 1881356"/>
              <a:gd name="connsiteY4144" fmla="*/ 80134 h 593246"/>
              <a:gd name="connsiteX4145" fmla="*/ 1512072 w 1881356"/>
              <a:gd name="connsiteY4145" fmla="*/ 81563 h 593246"/>
              <a:gd name="connsiteX4146" fmla="*/ 1513596 w 1881356"/>
              <a:gd name="connsiteY4146" fmla="*/ 77753 h 593246"/>
              <a:gd name="connsiteX4147" fmla="*/ 1507976 w 1881356"/>
              <a:gd name="connsiteY4147" fmla="*/ 73372 h 593246"/>
              <a:gd name="connsiteX4148" fmla="*/ 505470 w 1881356"/>
              <a:gd name="connsiteY4148" fmla="*/ 73276 h 593246"/>
              <a:gd name="connsiteX4149" fmla="*/ 504041 w 1881356"/>
              <a:gd name="connsiteY4149" fmla="*/ 74800 h 593246"/>
              <a:gd name="connsiteX4150" fmla="*/ 505470 w 1881356"/>
              <a:gd name="connsiteY4150" fmla="*/ 77848 h 593246"/>
              <a:gd name="connsiteX4151" fmla="*/ 507089 w 1881356"/>
              <a:gd name="connsiteY4151" fmla="*/ 76229 h 593246"/>
              <a:gd name="connsiteX4152" fmla="*/ 505470 w 1881356"/>
              <a:gd name="connsiteY4152" fmla="*/ 73276 h 593246"/>
              <a:gd name="connsiteX4153" fmla="*/ 530520 w 1881356"/>
              <a:gd name="connsiteY4153" fmla="*/ 73086 h 593246"/>
              <a:gd name="connsiteX4154" fmla="*/ 526139 w 1881356"/>
              <a:gd name="connsiteY4154" fmla="*/ 76610 h 593246"/>
              <a:gd name="connsiteX4155" fmla="*/ 526044 w 1881356"/>
              <a:gd name="connsiteY4155" fmla="*/ 81182 h 593246"/>
              <a:gd name="connsiteX4156" fmla="*/ 526139 w 1881356"/>
              <a:gd name="connsiteY4156" fmla="*/ 83373 h 593246"/>
              <a:gd name="connsiteX4157" fmla="*/ 528330 w 1881356"/>
              <a:gd name="connsiteY4157" fmla="*/ 86897 h 593246"/>
              <a:gd name="connsiteX4158" fmla="*/ 530616 w 1881356"/>
              <a:gd name="connsiteY4158" fmla="*/ 83468 h 593246"/>
              <a:gd name="connsiteX4159" fmla="*/ 532997 w 1881356"/>
              <a:gd name="connsiteY4159" fmla="*/ 77848 h 593246"/>
              <a:gd name="connsiteX4160" fmla="*/ 532711 w 1881356"/>
              <a:gd name="connsiteY4160" fmla="*/ 73181 h 593246"/>
              <a:gd name="connsiteX4161" fmla="*/ 530520 w 1881356"/>
              <a:gd name="connsiteY4161" fmla="*/ 73086 h 593246"/>
              <a:gd name="connsiteX4162" fmla="*/ 968861 w 1881356"/>
              <a:gd name="connsiteY4162" fmla="*/ 72895 h 593246"/>
              <a:gd name="connsiteX4163" fmla="*/ 965908 w 1881356"/>
              <a:gd name="connsiteY4163" fmla="*/ 76134 h 593246"/>
              <a:gd name="connsiteX4164" fmla="*/ 973243 w 1881356"/>
              <a:gd name="connsiteY4164" fmla="*/ 76324 h 593246"/>
              <a:gd name="connsiteX4165" fmla="*/ 973338 w 1881356"/>
              <a:gd name="connsiteY4165" fmla="*/ 74800 h 593246"/>
              <a:gd name="connsiteX4166" fmla="*/ 968861 w 1881356"/>
              <a:gd name="connsiteY4166" fmla="*/ 72895 h 593246"/>
              <a:gd name="connsiteX4167" fmla="*/ 840083 w 1881356"/>
              <a:gd name="connsiteY4167" fmla="*/ 69752 h 593246"/>
              <a:gd name="connsiteX4168" fmla="*/ 836940 w 1881356"/>
              <a:gd name="connsiteY4168" fmla="*/ 71086 h 593246"/>
              <a:gd name="connsiteX4169" fmla="*/ 836845 w 1881356"/>
              <a:gd name="connsiteY4169" fmla="*/ 73276 h 593246"/>
              <a:gd name="connsiteX4170" fmla="*/ 841893 w 1881356"/>
              <a:gd name="connsiteY4170" fmla="*/ 84992 h 593246"/>
              <a:gd name="connsiteX4171" fmla="*/ 844941 w 1881356"/>
              <a:gd name="connsiteY4171" fmla="*/ 85754 h 593246"/>
              <a:gd name="connsiteX4172" fmla="*/ 852656 w 1881356"/>
              <a:gd name="connsiteY4172" fmla="*/ 82325 h 593246"/>
              <a:gd name="connsiteX4173" fmla="*/ 854561 w 1881356"/>
              <a:gd name="connsiteY4173" fmla="*/ 80801 h 593246"/>
              <a:gd name="connsiteX4174" fmla="*/ 852751 w 1881356"/>
              <a:gd name="connsiteY4174" fmla="*/ 77753 h 593246"/>
              <a:gd name="connsiteX4175" fmla="*/ 840083 w 1881356"/>
              <a:gd name="connsiteY4175" fmla="*/ 69752 h 593246"/>
              <a:gd name="connsiteX4176" fmla="*/ 588433 w 1881356"/>
              <a:gd name="connsiteY4176" fmla="*/ 69466 h 593246"/>
              <a:gd name="connsiteX4177" fmla="*/ 587004 w 1881356"/>
              <a:gd name="connsiteY4177" fmla="*/ 69562 h 593246"/>
              <a:gd name="connsiteX4178" fmla="*/ 587194 w 1881356"/>
              <a:gd name="connsiteY4178" fmla="*/ 76896 h 593246"/>
              <a:gd name="connsiteX4179" fmla="*/ 590337 w 1881356"/>
              <a:gd name="connsiteY4179" fmla="*/ 73943 h 593246"/>
              <a:gd name="connsiteX4180" fmla="*/ 588433 w 1881356"/>
              <a:gd name="connsiteY4180" fmla="*/ 69466 h 593246"/>
              <a:gd name="connsiteX4181" fmla="*/ 1648565 w 1881356"/>
              <a:gd name="connsiteY4181" fmla="*/ 68799 h 593246"/>
              <a:gd name="connsiteX4182" fmla="*/ 1647041 w 1881356"/>
              <a:gd name="connsiteY4182" fmla="*/ 70228 h 593246"/>
              <a:gd name="connsiteX4183" fmla="*/ 1648756 w 1881356"/>
              <a:gd name="connsiteY4183" fmla="*/ 73086 h 593246"/>
              <a:gd name="connsiteX4184" fmla="*/ 1653137 w 1881356"/>
              <a:gd name="connsiteY4184" fmla="*/ 73276 h 593246"/>
              <a:gd name="connsiteX4185" fmla="*/ 1657614 w 1881356"/>
              <a:gd name="connsiteY4185" fmla="*/ 73181 h 593246"/>
              <a:gd name="connsiteX4186" fmla="*/ 1659138 w 1881356"/>
              <a:gd name="connsiteY4186" fmla="*/ 71752 h 593246"/>
              <a:gd name="connsiteX4187" fmla="*/ 1657423 w 1881356"/>
              <a:gd name="connsiteY4187" fmla="*/ 68895 h 593246"/>
              <a:gd name="connsiteX4188" fmla="*/ 1648565 w 1881356"/>
              <a:gd name="connsiteY4188" fmla="*/ 68799 h 593246"/>
              <a:gd name="connsiteX4189" fmla="*/ 1593606 w 1881356"/>
              <a:gd name="connsiteY4189" fmla="*/ 68704 h 593246"/>
              <a:gd name="connsiteX4190" fmla="*/ 1590939 w 1881356"/>
              <a:gd name="connsiteY4190" fmla="*/ 73848 h 593246"/>
              <a:gd name="connsiteX4191" fmla="*/ 1593606 w 1881356"/>
              <a:gd name="connsiteY4191" fmla="*/ 77848 h 593246"/>
              <a:gd name="connsiteX4192" fmla="*/ 1595701 w 1881356"/>
              <a:gd name="connsiteY4192" fmla="*/ 74419 h 593246"/>
              <a:gd name="connsiteX4193" fmla="*/ 1593606 w 1881356"/>
              <a:gd name="connsiteY4193" fmla="*/ 68704 h 593246"/>
              <a:gd name="connsiteX4194" fmla="*/ 1108974 w 1881356"/>
              <a:gd name="connsiteY4194" fmla="*/ 68704 h 593246"/>
              <a:gd name="connsiteX4195" fmla="*/ 1107545 w 1881356"/>
              <a:gd name="connsiteY4195" fmla="*/ 70228 h 593246"/>
              <a:gd name="connsiteX4196" fmla="*/ 1102402 w 1881356"/>
              <a:gd name="connsiteY4196" fmla="*/ 81277 h 593246"/>
              <a:gd name="connsiteX4197" fmla="*/ 1104592 w 1881356"/>
              <a:gd name="connsiteY4197" fmla="*/ 86611 h 593246"/>
              <a:gd name="connsiteX4198" fmla="*/ 1110403 w 1881356"/>
              <a:gd name="connsiteY4198" fmla="*/ 85278 h 593246"/>
              <a:gd name="connsiteX4199" fmla="*/ 1115165 w 1881356"/>
              <a:gd name="connsiteY4199" fmla="*/ 79182 h 593246"/>
              <a:gd name="connsiteX4200" fmla="*/ 1110593 w 1881356"/>
              <a:gd name="connsiteY4200" fmla="*/ 70038 h 593246"/>
              <a:gd name="connsiteX4201" fmla="*/ 1108974 w 1881356"/>
              <a:gd name="connsiteY4201" fmla="*/ 68704 h 593246"/>
              <a:gd name="connsiteX4202" fmla="*/ 752358 w 1881356"/>
              <a:gd name="connsiteY4202" fmla="*/ 68704 h 593246"/>
              <a:gd name="connsiteX4203" fmla="*/ 753977 w 1881356"/>
              <a:gd name="connsiteY4203" fmla="*/ 70323 h 593246"/>
              <a:gd name="connsiteX4204" fmla="*/ 752358 w 1881356"/>
              <a:gd name="connsiteY4204" fmla="*/ 73276 h 593246"/>
              <a:gd name="connsiteX4205" fmla="*/ 750929 w 1881356"/>
              <a:gd name="connsiteY4205" fmla="*/ 71752 h 593246"/>
              <a:gd name="connsiteX4206" fmla="*/ 752358 w 1881356"/>
              <a:gd name="connsiteY4206" fmla="*/ 68704 h 593246"/>
              <a:gd name="connsiteX4207" fmla="*/ 1194413 w 1881356"/>
              <a:gd name="connsiteY4207" fmla="*/ 65847 h 593246"/>
              <a:gd name="connsiteX4208" fmla="*/ 1186603 w 1881356"/>
              <a:gd name="connsiteY4208" fmla="*/ 68799 h 593246"/>
              <a:gd name="connsiteX4209" fmla="*/ 1185174 w 1881356"/>
              <a:gd name="connsiteY4209" fmla="*/ 70228 h 593246"/>
              <a:gd name="connsiteX4210" fmla="*/ 1187079 w 1881356"/>
              <a:gd name="connsiteY4210" fmla="*/ 73086 h 593246"/>
              <a:gd name="connsiteX4211" fmla="*/ 1198223 w 1881356"/>
              <a:gd name="connsiteY4211" fmla="*/ 73276 h 593246"/>
              <a:gd name="connsiteX4212" fmla="*/ 1209367 w 1881356"/>
              <a:gd name="connsiteY4212" fmla="*/ 73181 h 593246"/>
              <a:gd name="connsiteX4213" fmla="*/ 1210891 w 1881356"/>
              <a:gd name="connsiteY4213" fmla="*/ 71848 h 593246"/>
              <a:gd name="connsiteX4214" fmla="*/ 1209558 w 1881356"/>
              <a:gd name="connsiteY4214" fmla="*/ 68704 h 593246"/>
              <a:gd name="connsiteX4215" fmla="*/ 1194413 w 1881356"/>
              <a:gd name="connsiteY4215" fmla="*/ 65847 h 593246"/>
              <a:gd name="connsiteX4216" fmla="*/ 1565507 w 1881356"/>
              <a:gd name="connsiteY4216" fmla="*/ 64894 h 593246"/>
              <a:gd name="connsiteX4217" fmla="*/ 1565412 w 1881356"/>
              <a:gd name="connsiteY4217" fmla="*/ 72419 h 593246"/>
              <a:gd name="connsiteX4218" fmla="*/ 1566936 w 1881356"/>
              <a:gd name="connsiteY4218" fmla="*/ 72514 h 593246"/>
              <a:gd name="connsiteX4219" fmla="*/ 1567031 w 1881356"/>
              <a:gd name="connsiteY4219" fmla="*/ 64990 h 593246"/>
              <a:gd name="connsiteX4220" fmla="*/ 1565507 w 1881356"/>
              <a:gd name="connsiteY4220" fmla="*/ 64894 h 593246"/>
              <a:gd name="connsiteX4221" fmla="*/ 849799 w 1881356"/>
              <a:gd name="connsiteY4221" fmla="*/ 61084 h 593246"/>
              <a:gd name="connsiteX4222" fmla="*/ 842464 w 1881356"/>
              <a:gd name="connsiteY4222" fmla="*/ 61275 h 593246"/>
              <a:gd name="connsiteX4223" fmla="*/ 845417 w 1881356"/>
              <a:gd name="connsiteY4223" fmla="*/ 64418 h 593246"/>
              <a:gd name="connsiteX4224" fmla="*/ 849894 w 1881356"/>
              <a:gd name="connsiteY4224" fmla="*/ 62513 h 593246"/>
              <a:gd name="connsiteX4225" fmla="*/ 849799 w 1881356"/>
              <a:gd name="connsiteY4225" fmla="*/ 61084 h 593246"/>
              <a:gd name="connsiteX4226" fmla="*/ 1163933 w 1881356"/>
              <a:gd name="connsiteY4226" fmla="*/ 59751 h 593246"/>
              <a:gd name="connsiteX4227" fmla="*/ 1162314 w 1881356"/>
              <a:gd name="connsiteY4227" fmla="*/ 61084 h 593246"/>
              <a:gd name="connsiteX4228" fmla="*/ 1150027 w 1881356"/>
              <a:gd name="connsiteY4228" fmla="*/ 64132 h 593246"/>
              <a:gd name="connsiteX4229" fmla="*/ 1135834 w 1881356"/>
              <a:gd name="connsiteY4229" fmla="*/ 68609 h 593246"/>
              <a:gd name="connsiteX4230" fmla="*/ 1128405 w 1881356"/>
              <a:gd name="connsiteY4230" fmla="*/ 65561 h 593246"/>
              <a:gd name="connsiteX4231" fmla="*/ 1125262 w 1881356"/>
              <a:gd name="connsiteY4231" fmla="*/ 66228 h 593246"/>
              <a:gd name="connsiteX4232" fmla="*/ 1124881 w 1881356"/>
              <a:gd name="connsiteY4232" fmla="*/ 68323 h 593246"/>
              <a:gd name="connsiteX4233" fmla="*/ 1135072 w 1881356"/>
              <a:gd name="connsiteY4233" fmla="*/ 77944 h 593246"/>
              <a:gd name="connsiteX4234" fmla="*/ 1164409 w 1881356"/>
              <a:gd name="connsiteY4234" fmla="*/ 77848 h 593246"/>
              <a:gd name="connsiteX4235" fmla="*/ 1170696 w 1881356"/>
              <a:gd name="connsiteY4235" fmla="*/ 84421 h 593246"/>
              <a:gd name="connsiteX4236" fmla="*/ 1173363 w 1881356"/>
              <a:gd name="connsiteY4236" fmla="*/ 86325 h 593246"/>
              <a:gd name="connsiteX4237" fmla="*/ 1179935 w 1881356"/>
              <a:gd name="connsiteY4237" fmla="*/ 77563 h 593246"/>
              <a:gd name="connsiteX4238" fmla="*/ 1172982 w 1881356"/>
              <a:gd name="connsiteY4238" fmla="*/ 64894 h 593246"/>
              <a:gd name="connsiteX4239" fmla="*/ 1163933 w 1881356"/>
              <a:gd name="connsiteY4239" fmla="*/ 59751 h 593246"/>
              <a:gd name="connsiteX4240" fmla="*/ 747691 w 1881356"/>
              <a:gd name="connsiteY4240" fmla="*/ 59465 h 593246"/>
              <a:gd name="connsiteX4241" fmla="*/ 734070 w 1881356"/>
              <a:gd name="connsiteY4241" fmla="*/ 59656 h 593246"/>
              <a:gd name="connsiteX4242" fmla="*/ 731879 w 1881356"/>
              <a:gd name="connsiteY4242" fmla="*/ 63084 h 593246"/>
              <a:gd name="connsiteX4243" fmla="*/ 732736 w 1881356"/>
              <a:gd name="connsiteY4243" fmla="*/ 67180 h 593246"/>
              <a:gd name="connsiteX4244" fmla="*/ 737499 w 1881356"/>
              <a:gd name="connsiteY4244" fmla="*/ 65371 h 593246"/>
              <a:gd name="connsiteX4245" fmla="*/ 740547 w 1881356"/>
              <a:gd name="connsiteY4245" fmla="*/ 66228 h 593246"/>
              <a:gd name="connsiteX4246" fmla="*/ 740928 w 1881356"/>
              <a:gd name="connsiteY4246" fmla="*/ 72895 h 593246"/>
              <a:gd name="connsiteX4247" fmla="*/ 735499 w 1881356"/>
              <a:gd name="connsiteY4247" fmla="*/ 77944 h 593246"/>
              <a:gd name="connsiteX4248" fmla="*/ 731879 w 1881356"/>
              <a:gd name="connsiteY4248" fmla="*/ 80039 h 593246"/>
              <a:gd name="connsiteX4249" fmla="*/ 733308 w 1881356"/>
              <a:gd name="connsiteY4249" fmla="*/ 81563 h 593246"/>
              <a:gd name="connsiteX4250" fmla="*/ 742833 w 1881356"/>
              <a:gd name="connsiteY4250" fmla="*/ 86230 h 593246"/>
              <a:gd name="connsiteX4251" fmla="*/ 754168 w 1881356"/>
              <a:gd name="connsiteY4251" fmla="*/ 82420 h 593246"/>
              <a:gd name="connsiteX4252" fmla="*/ 759216 w 1881356"/>
              <a:gd name="connsiteY4252" fmla="*/ 74705 h 593246"/>
              <a:gd name="connsiteX4253" fmla="*/ 759216 w 1881356"/>
              <a:gd name="connsiteY4253" fmla="*/ 70133 h 593246"/>
              <a:gd name="connsiteX4254" fmla="*/ 747691 w 1881356"/>
              <a:gd name="connsiteY4254" fmla="*/ 59465 h 593246"/>
              <a:gd name="connsiteX4255" fmla="*/ 1120451 w 1881356"/>
              <a:gd name="connsiteY4255" fmla="*/ 55891 h 593246"/>
              <a:gd name="connsiteX4256" fmla="*/ 1120474 w 1881356"/>
              <a:gd name="connsiteY4256" fmla="*/ 58452 h 593246"/>
              <a:gd name="connsiteX4257" fmla="*/ 1120404 w 1881356"/>
              <a:gd name="connsiteY4257" fmla="*/ 59179 h 593246"/>
              <a:gd name="connsiteX4258" fmla="*/ 1239466 w 1881356"/>
              <a:gd name="connsiteY4258" fmla="*/ 54988 h 593246"/>
              <a:gd name="connsiteX4259" fmla="*/ 1235656 w 1881356"/>
              <a:gd name="connsiteY4259" fmla="*/ 56417 h 593246"/>
              <a:gd name="connsiteX4260" fmla="*/ 1236990 w 1881356"/>
              <a:gd name="connsiteY4260" fmla="*/ 59465 h 593246"/>
              <a:gd name="connsiteX4261" fmla="*/ 1240038 w 1881356"/>
              <a:gd name="connsiteY4261" fmla="*/ 62608 h 593246"/>
              <a:gd name="connsiteX4262" fmla="*/ 1241562 w 1881356"/>
              <a:gd name="connsiteY4262" fmla="*/ 64132 h 593246"/>
              <a:gd name="connsiteX4263" fmla="*/ 1243753 w 1881356"/>
              <a:gd name="connsiteY4263" fmla="*/ 60703 h 593246"/>
              <a:gd name="connsiteX4264" fmla="*/ 1239466 w 1881356"/>
              <a:gd name="connsiteY4264" fmla="*/ 54988 h 593246"/>
              <a:gd name="connsiteX4265" fmla="*/ 933618 w 1881356"/>
              <a:gd name="connsiteY4265" fmla="*/ 54678 h 593246"/>
              <a:gd name="connsiteX4266" fmla="*/ 927713 w 1881356"/>
              <a:gd name="connsiteY4266" fmla="*/ 58132 h 593246"/>
              <a:gd name="connsiteX4267" fmla="*/ 924951 w 1881356"/>
              <a:gd name="connsiteY4267" fmla="*/ 62894 h 593246"/>
              <a:gd name="connsiteX4268" fmla="*/ 922951 w 1881356"/>
              <a:gd name="connsiteY4268" fmla="*/ 68419 h 593246"/>
              <a:gd name="connsiteX4269" fmla="*/ 910378 w 1881356"/>
              <a:gd name="connsiteY4269" fmla="*/ 75848 h 593246"/>
              <a:gd name="connsiteX4270" fmla="*/ 912092 w 1881356"/>
              <a:gd name="connsiteY4270" fmla="*/ 81468 h 593246"/>
              <a:gd name="connsiteX4271" fmla="*/ 924379 w 1881356"/>
              <a:gd name="connsiteY4271" fmla="*/ 79467 h 593246"/>
              <a:gd name="connsiteX4272" fmla="*/ 928475 w 1881356"/>
              <a:gd name="connsiteY4272" fmla="*/ 80896 h 593246"/>
              <a:gd name="connsiteX4273" fmla="*/ 928570 w 1881356"/>
              <a:gd name="connsiteY4273" fmla="*/ 83087 h 593246"/>
              <a:gd name="connsiteX4274" fmla="*/ 930761 w 1881356"/>
              <a:gd name="connsiteY4274" fmla="*/ 86707 h 593246"/>
              <a:gd name="connsiteX4275" fmla="*/ 932952 w 1881356"/>
              <a:gd name="connsiteY4275" fmla="*/ 83182 h 593246"/>
              <a:gd name="connsiteX4276" fmla="*/ 937143 w 1881356"/>
              <a:gd name="connsiteY4276" fmla="*/ 75753 h 593246"/>
              <a:gd name="connsiteX4277" fmla="*/ 941905 w 1881356"/>
              <a:gd name="connsiteY4277" fmla="*/ 75086 h 593246"/>
              <a:gd name="connsiteX4278" fmla="*/ 942096 w 1881356"/>
              <a:gd name="connsiteY4278" fmla="*/ 79372 h 593246"/>
              <a:gd name="connsiteX4279" fmla="*/ 942096 w 1881356"/>
              <a:gd name="connsiteY4279" fmla="*/ 89469 h 593246"/>
              <a:gd name="connsiteX4280" fmla="*/ 942477 w 1881356"/>
              <a:gd name="connsiteY4280" fmla="*/ 93755 h 593246"/>
              <a:gd name="connsiteX4281" fmla="*/ 945072 w 1881356"/>
              <a:gd name="connsiteY4281" fmla="*/ 93814 h 593246"/>
              <a:gd name="connsiteX4282" fmla="*/ 946366 w 1881356"/>
              <a:gd name="connsiteY4282" fmla="*/ 93294 h 593246"/>
              <a:gd name="connsiteX4283" fmla="*/ 944001 w 1881356"/>
              <a:gd name="connsiteY4283" fmla="*/ 95660 h 593246"/>
              <a:gd name="connsiteX4284" fmla="*/ 958479 w 1881356"/>
              <a:gd name="connsiteY4284" fmla="*/ 91088 h 593246"/>
              <a:gd name="connsiteX4285" fmla="*/ 957273 w 1881356"/>
              <a:gd name="connsiteY4285" fmla="*/ 88909 h 593246"/>
              <a:gd name="connsiteX4286" fmla="*/ 960384 w 1881356"/>
              <a:gd name="connsiteY4286" fmla="*/ 87659 h 593246"/>
              <a:gd name="connsiteX4287" fmla="*/ 960289 w 1881356"/>
              <a:gd name="connsiteY4287" fmla="*/ 85564 h 593246"/>
              <a:gd name="connsiteX4288" fmla="*/ 957907 w 1881356"/>
              <a:gd name="connsiteY4288" fmla="*/ 82515 h 593246"/>
              <a:gd name="connsiteX4289" fmla="*/ 956002 w 1881356"/>
              <a:gd name="connsiteY4289" fmla="*/ 86611 h 593246"/>
              <a:gd name="connsiteX4290" fmla="*/ 957273 w 1881356"/>
              <a:gd name="connsiteY4290" fmla="*/ 88909 h 593246"/>
              <a:gd name="connsiteX4291" fmla="*/ 946366 w 1881356"/>
              <a:gd name="connsiteY4291" fmla="*/ 93294 h 593246"/>
              <a:gd name="connsiteX4292" fmla="*/ 946573 w 1881356"/>
              <a:gd name="connsiteY4292" fmla="*/ 93088 h 593246"/>
              <a:gd name="connsiteX4293" fmla="*/ 951811 w 1881356"/>
              <a:gd name="connsiteY4293" fmla="*/ 83849 h 593246"/>
              <a:gd name="connsiteX4294" fmla="*/ 956002 w 1881356"/>
              <a:gd name="connsiteY4294" fmla="*/ 80039 h 593246"/>
              <a:gd name="connsiteX4295" fmla="*/ 952383 w 1881356"/>
              <a:gd name="connsiteY4295" fmla="*/ 73086 h 593246"/>
              <a:gd name="connsiteX4296" fmla="*/ 937524 w 1881356"/>
              <a:gd name="connsiteY4296" fmla="*/ 58513 h 593246"/>
              <a:gd name="connsiteX4297" fmla="*/ 933618 w 1881356"/>
              <a:gd name="connsiteY4297" fmla="*/ 54678 h 593246"/>
              <a:gd name="connsiteX4298" fmla="*/ 1120422 w 1881356"/>
              <a:gd name="connsiteY4298" fmla="*/ 52533 h 593246"/>
              <a:gd name="connsiteX4299" fmla="*/ 1120499 w 1881356"/>
              <a:gd name="connsiteY4299" fmla="*/ 52607 h 593246"/>
              <a:gd name="connsiteX4300" fmla="*/ 1120451 w 1881356"/>
              <a:gd name="connsiteY4300" fmla="*/ 55891 h 593246"/>
              <a:gd name="connsiteX4301" fmla="*/ 956669 w 1881356"/>
              <a:gd name="connsiteY4301" fmla="*/ 51845 h 593246"/>
              <a:gd name="connsiteX4302" fmla="*/ 956574 w 1881356"/>
              <a:gd name="connsiteY4302" fmla="*/ 53369 h 593246"/>
              <a:gd name="connsiteX4303" fmla="*/ 964099 w 1881356"/>
              <a:gd name="connsiteY4303" fmla="*/ 53464 h 593246"/>
              <a:gd name="connsiteX4304" fmla="*/ 964194 w 1881356"/>
              <a:gd name="connsiteY4304" fmla="*/ 51940 h 593246"/>
              <a:gd name="connsiteX4305" fmla="*/ 956669 w 1881356"/>
              <a:gd name="connsiteY4305" fmla="*/ 51845 h 593246"/>
              <a:gd name="connsiteX4306" fmla="*/ 1680378 w 1881356"/>
              <a:gd name="connsiteY4306" fmla="*/ 50417 h 593246"/>
              <a:gd name="connsiteX4307" fmla="*/ 1686284 w 1881356"/>
              <a:gd name="connsiteY4307" fmla="*/ 51655 h 593246"/>
              <a:gd name="connsiteX4308" fmla="*/ 1686951 w 1881356"/>
              <a:gd name="connsiteY4308" fmla="*/ 53084 h 593246"/>
              <a:gd name="connsiteX4309" fmla="*/ 1679617 w 1881356"/>
              <a:gd name="connsiteY4309" fmla="*/ 54036 h 593246"/>
              <a:gd name="connsiteX4310" fmla="*/ 1678283 w 1881356"/>
              <a:gd name="connsiteY4310" fmla="*/ 52512 h 593246"/>
              <a:gd name="connsiteX4311" fmla="*/ 1680378 w 1881356"/>
              <a:gd name="connsiteY4311" fmla="*/ 50417 h 593246"/>
              <a:gd name="connsiteX4312" fmla="*/ 1593606 w 1881356"/>
              <a:gd name="connsiteY4312" fmla="*/ 50416 h 593246"/>
              <a:gd name="connsiteX4313" fmla="*/ 1592177 w 1881356"/>
              <a:gd name="connsiteY4313" fmla="*/ 51940 h 593246"/>
              <a:gd name="connsiteX4314" fmla="*/ 1593606 w 1881356"/>
              <a:gd name="connsiteY4314" fmla="*/ 54988 h 593246"/>
              <a:gd name="connsiteX4315" fmla="*/ 1595225 w 1881356"/>
              <a:gd name="connsiteY4315" fmla="*/ 53369 h 593246"/>
              <a:gd name="connsiteX4316" fmla="*/ 1593606 w 1881356"/>
              <a:gd name="connsiteY4316" fmla="*/ 50416 h 593246"/>
              <a:gd name="connsiteX4317" fmla="*/ 1071731 w 1881356"/>
              <a:gd name="connsiteY4317" fmla="*/ 46606 h 593246"/>
              <a:gd name="connsiteX4318" fmla="*/ 1071636 w 1881356"/>
              <a:gd name="connsiteY4318" fmla="*/ 54131 h 593246"/>
              <a:gd name="connsiteX4319" fmla="*/ 1073160 w 1881356"/>
              <a:gd name="connsiteY4319" fmla="*/ 54226 h 593246"/>
              <a:gd name="connsiteX4320" fmla="*/ 1073255 w 1881356"/>
              <a:gd name="connsiteY4320" fmla="*/ 46702 h 593246"/>
              <a:gd name="connsiteX4321" fmla="*/ 1071731 w 1881356"/>
              <a:gd name="connsiteY4321" fmla="*/ 46606 h 593246"/>
              <a:gd name="connsiteX4322" fmla="*/ 1634754 w 1881356"/>
              <a:gd name="connsiteY4322" fmla="*/ 45940 h 593246"/>
              <a:gd name="connsiteX4323" fmla="*/ 1633420 w 1881356"/>
              <a:gd name="connsiteY4323" fmla="*/ 48797 h 593246"/>
              <a:gd name="connsiteX4324" fmla="*/ 1637992 w 1881356"/>
              <a:gd name="connsiteY4324" fmla="*/ 62513 h 593246"/>
              <a:gd name="connsiteX4325" fmla="*/ 1641707 w 1881356"/>
              <a:gd name="connsiteY4325" fmla="*/ 63942 h 593246"/>
              <a:gd name="connsiteX4326" fmla="*/ 1645993 w 1881356"/>
              <a:gd name="connsiteY4326" fmla="*/ 62323 h 593246"/>
              <a:gd name="connsiteX4327" fmla="*/ 1640564 w 1881356"/>
              <a:gd name="connsiteY4327" fmla="*/ 47368 h 593246"/>
              <a:gd name="connsiteX4328" fmla="*/ 1634754 w 1881356"/>
              <a:gd name="connsiteY4328" fmla="*/ 45940 h 593246"/>
              <a:gd name="connsiteX4329" fmla="*/ 1602750 w 1881356"/>
              <a:gd name="connsiteY4329" fmla="*/ 45844 h 593246"/>
              <a:gd name="connsiteX4330" fmla="*/ 1601131 w 1881356"/>
              <a:gd name="connsiteY4330" fmla="*/ 47464 h 593246"/>
              <a:gd name="connsiteX4331" fmla="*/ 1602750 w 1881356"/>
              <a:gd name="connsiteY4331" fmla="*/ 50416 h 593246"/>
              <a:gd name="connsiteX4332" fmla="*/ 1604179 w 1881356"/>
              <a:gd name="connsiteY4332" fmla="*/ 48892 h 593246"/>
              <a:gd name="connsiteX4333" fmla="*/ 1602750 w 1881356"/>
              <a:gd name="connsiteY4333" fmla="*/ 45844 h 593246"/>
              <a:gd name="connsiteX4334" fmla="*/ 1425680 w 1881356"/>
              <a:gd name="connsiteY4334" fmla="*/ 45844 h 593246"/>
              <a:gd name="connsiteX4335" fmla="*/ 1422061 w 1881356"/>
              <a:gd name="connsiteY4335" fmla="*/ 50321 h 593246"/>
              <a:gd name="connsiteX4336" fmla="*/ 1428919 w 1881356"/>
              <a:gd name="connsiteY4336" fmla="*/ 54798 h 593246"/>
              <a:gd name="connsiteX4337" fmla="*/ 1431204 w 1881356"/>
              <a:gd name="connsiteY4337" fmla="*/ 50416 h 593246"/>
              <a:gd name="connsiteX4338" fmla="*/ 1425680 w 1881356"/>
              <a:gd name="connsiteY4338" fmla="*/ 45844 h 593246"/>
              <a:gd name="connsiteX4339" fmla="*/ 1365006 w 1881356"/>
              <a:gd name="connsiteY4339" fmla="*/ 45844 h 593246"/>
              <a:gd name="connsiteX4340" fmla="*/ 1363577 w 1881356"/>
              <a:gd name="connsiteY4340" fmla="*/ 48892 h 593246"/>
              <a:gd name="connsiteX4341" fmla="*/ 1365006 w 1881356"/>
              <a:gd name="connsiteY4341" fmla="*/ 50416 h 593246"/>
              <a:gd name="connsiteX4342" fmla="*/ 1366625 w 1881356"/>
              <a:gd name="connsiteY4342" fmla="*/ 47464 h 593246"/>
              <a:gd name="connsiteX4343" fmla="*/ 1365006 w 1881356"/>
              <a:gd name="connsiteY4343" fmla="*/ 45844 h 593246"/>
              <a:gd name="connsiteX4344" fmla="*/ 1128222 w 1881356"/>
              <a:gd name="connsiteY4344" fmla="*/ 43922 h 593246"/>
              <a:gd name="connsiteX4345" fmla="*/ 1126767 w 1881356"/>
              <a:gd name="connsiteY4345" fmla="*/ 45849 h 593246"/>
              <a:gd name="connsiteX4346" fmla="*/ 1126278 w 1881356"/>
              <a:gd name="connsiteY4346" fmla="*/ 45244 h 593246"/>
              <a:gd name="connsiteX4347" fmla="*/ 1567603 w 1881356"/>
              <a:gd name="connsiteY4347" fmla="*/ 42701 h 593246"/>
              <a:gd name="connsiteX4348" fmla="*/ 1564459 w 1881356"/>
              <a:gd name="connsiteY4348" fmla="*/ 42987 h 593246"/>
              <a:gd name="connsiteX4349" fmla="*/ 1563888 w 1881356"/>
              <a:gd name="connsiteY4349" fmla="*/ 44892 h 593246"/>
              <a:gd name="connsiteX4350" fmla="*/ 1569508 w 1881356"/>
              <a:gd name="connsiteY4350" fmla="*/ 58036 h 593246"/>
              <a:gd name="connsiteX4351" fmla="*/ 1573794 w 1881356"/>
              <a:gd name="connsiteY4351" fmla="*/ 59560 h 593246"/>
              <a:gd name="connsiteX4352" fmla="*/ 1577604 w 1881356"/>
              <a:gd name="connsiteY4352" fmla="*/ 59560 h 593246"/>
              <a:gd name="connsiteX4353" fmla="*/ 1579795 w 1881356"/>
              <a:gd name="connsiteY4353" fmla="*/ 54893 h 593246"/>
              <a:gd name="connsiteX4354" fmla="*/ 1373293 w 1881356"/>
              <a:gd name="connsiteY4354" fmla="*/ 42130 h 593246"/>
              <a:gd name="connsiteX4355" fmla="*/ 1371769 w 1881356"/>
              <a:gd name="connsiteY4355" fmla="*/ 43654 h 593246"/>
              <a:gd name="connsiteX4356" fmla="*/ 1371864 w 1881356"/>
              <a:gd name="connsiteY4356" fmla="*/ 48035 h 593246"/>
              <a:gd name="connsiteX4357" fmla="*/ 1371959 w 1881356"/>
              <a:gd name="connsiteY4357" fmla="*/ 52416 h 593246"/>
              <a:gd name="connsiteX4358" fmla="*/ 1374817 w 1881356"/>
              <a:gd name="connsiteY4358" fmla="*/ 54131 h 593246"/>
              <a:gd name="connsiteX4359" fmla="*/ 1376245 w 1881356"/>
              <a:gd name="connsiteY4359" fmla="*/ 52702 h 593246"/>
              <a:gd name="connsiteX4360" fmla="*/ 1376150 w 1881356"/>
              <a:gd name="connsiteY4360" fmla="*/ 43844 h 593246"/>
              <a:gd name="connsiteX4361" fmla="*/ 1373293 w 1881356"/>
              <a:gd name="connsiteY4361" fmla="*/ 42130 h 593246"/>
              <a:gd name="connsiteX4362" fmla="*/ 1704096 w 1881356"/>
              <a:gd name="connsiteY4362" fmla="*/ 42034 h 593246"/>
              <a:gd name="connsiteX4363" fmla="*/ 1701238 w 1881356"/>
              <a:gd name="connsiteY4363" fmla="*/ 43749 h 593246"/>
              <a:gd name="connsiteX4364" fmla="*/ 1701143 w 1881356"/>
              <a:gd name="connsiteY4364" fmla="*/ 52607 h 593246"/>
              <a:gd name="connsiteX4365" fmla="*/ 1702572 w 1881356"/>
              <a:gd name="connsiteY4365" fmla="*/ 54036 h 593246"/>
              <a:gd name="connsiteX4366" fmla="*/ 1705429 w 1881356"/>
              <a:gd name="connsiteY4366" fmla="*/ 52321 h 593246"/>
              <a:gd name="connsiteX4367" fmla="*/ 1705620 w 1881356"/>
              <a:gd name="connsiteY4367" fmla="*/ 48035 h 593246"/>
              <a:gd name="connsiteX4368" fmla="*/ 1705525 w 1881356"/>
              <a:gd name="connsiteY4368" fmla="*/ 43558 h 593246"/>
              <a:gd name="connsiteX4369" fmla="*/ 1704096 w 1881356"/>
              <a:gd name="connsiteY4369" fmla="*/ 42034 h 593246"/>
              <a:gd name="connsiteX4370" fmla="*/ 1616085 w 1881356"/>
              <a:gd name="connsiteY4370" fmla="*/ 41748 h 593246"/>
              <a:gd name="connsiteX4371" fmla="*/ 1612942 w 1881356"/>
              <a:gd name="connsiteY4371" fmla="*/ 44797 h 593246"/>
              <a:gd name="connsiteX4372" fmla="*/ 1609608 w 1881356"/>
              <a:gd name="connsiteY4372" fmla="*/ 52607 h 593246"/>
              <a:gd name="connsiteX4373" fmla="*/ 1611227 w 1881356"/>
              <a:gd name="connsiteY4373" fmla="*/ 58608 h 593246"/>
              <a:gd name="connsiteX4374" fmla="*/ 1620752 w 1881356"/>
              <a:gd name="connsiteY4374" fmla="*/ 63370 h 593246"/>
              <a:gd name="connsiteX4375" fmla="*/ 1627896 w 1881356"/>
              <a:gd name="connsiteY4375" fmla="*/ 50416 h 593246"/>
              <a:gd name="connsiteX4376" fmla="*/ 1625610 w 1881356"/>
              <a:gd name="connsiteY4376" fmla="*/ 46130 h 593246"/>
              <a:gd name="connsiteX4377" fmla="*/ 1616085 w 1881356"/>
              <a:gd name="connsiteY4377" fmla="*/ 41748 h 593246"/>
              <a:gd name="connsiteX4378" fmla="*/ 1481592 w 1881356"/>
              <a:gd name="connsiteY4378" fmla="*/ 41272 h 593246"/>
              <a:gd name="connsiteX4379" fmla="*/ 1477877 w 1881356"/>
              <a:gd name="connsiteY4379" fmla="*/ 42701 h 593246"/>
              <a:gd name="connsiteX4380" fmla="*/ 1477020 w 1881356"/>
              <a:gd name="connsiteY4380" fmla="*/ 49083 h 593246"/>
              <a:gd name="connsiteX4381" fmla="*/ 1477115 w 1881356"/>
              <a:gd name="connsiteY4381" fmla="*/ 55750 h 593246"/>
              <a:gd name="connsiteX4382" fmla="*/ 1479115 w 1881356"/>
              <a:gd name="connsiteY4382" fmla="*/ 59370 h 593246"/>
              <a:gd name="connsiteX4383" fmla="*/ 1482259 w 1881356"/>
              <a:gd name="connsiteY4383" fmla="*/ 56512 h 593246"/>
              <a:gd name="connsiteX4384" fmla="*/ 1485307 w 1881356"/>
              <a:gd name="connsiteY4384" fmla="*/ 42796 h 593246"/>
              <a:gd name="connsiteX4385" fmla="*/ 1481592 w 1881356"/>
              <a:gd name="connsiteY4385" fmla="*/ 41272 h 593246"/>
              <a:gd name="connsiteX4386" fmla="*/ 1499880 w 1881356"/>
              <a:gd name="connsiteY4386" fmla="*/ 41177 h 593246"/>
              <a:gd name="connsiteX4387" fmla="*/ 1495403 w 1881356"/>
              <a:gd name="connsiteY4387" fmla="*/ 44797 h 593246"/>
              <a:gd name="connsiteX4388" fmla="*/ 1499975 w 1881356"/>
              <a:gd name="connsiteY4388" fmla="*/ 50321 h 593246"/>
              <a:gd name="connsiteX4389" fmla="*/ 1504357 w 1881356"/>
              <a:gd name="connsiteY4389" fmla="*/ 47940 h 593246"/>
              <a:gd name="connsiteX4390" fmla="*/ 1499880 w 1881356"/>
              <a:gd name="connsiteY4390" fmla="*/ 41177 h 593246"/>
              <a:gd name="connsiteX4391" fmla="*/ 1131358 w 1881356"/>
              <a:gd name="connsiteY4391" fmla="*/ 37367 h 593246"/>
              <a:gd name="connsiteX4392" fmla="*/ 1125071 w 1881356"/>
              <a:gd name="connsiteY4392" fmla="*/ 43749 h 593246"/>
              <a:gd name="connsiteX4393" fmla="*/ 1126278 w 1881356"/>
              <a:gd name="connsiteY4393" fmla="*/ 45244 h 593246"/>
              <a:gd name="connsiteX4394" fmla="*/ 1124976 w 1881356"/>
              <a:gd name="connsiteY4394" fmla="*/ 46130 h 593246"/>
              <a:gd name="connsiteX4395" fmla="*/ 1121476 w 1881356"/>
              <a:gd name="connsiteY4395" fmla="*/ 48011 h 593246"/>
              <a:gd name="connsiteX4396" fmla="*/ 1121284 w 1881356"/>
              <a:gd name="connsiteY4396" fmla="*/ 50007 h 593246"/>
              <a:gd name="connsiteX4397" fmla="*/ 1120404 w 1881356"/>
              <a:gd name="connsiteY4397" fmla="*/ 50416 h 593246"/>
              <a:gd name="connsiteX4398" fmla="*/ 1120422 w 1881356"/>
              <a:gd name="connsiteY4398" fmla="*/ 52533 h 593246"/>
              <a:gd name="connsiteX4399" fmla="*/ 1118308 w 1881356"/>
              <a:gd name="connsiteY4399" fmla="*/ 50512 h 593246"/>
              <a:gd name="connsiteX4400" fmla="*/ 1116022 w 1881356"/>
              <a:gd name="connsiteY4400" fmla="*/ 53750 h 593246"/>
              <a:gd name="connsiteX4401" fmla="*/ 1116308 w 1881356"/>
              <a:gd name="connsiteY4401" fmla="*/ 66799 h 593246"/>
              <a:gd name="connsiteX4402" fmla="*/ 1117737 w 1881356"/>
              <a:gd name="connsiteY4402" fmla="*/ 68228 h 593246"/>
              <a:gd name="connsiteX4403" fmla="*/ 1120309 w 1881356"/>
              <a:gd name="connsiteY4403" fmla="*/ 65752 h 593246"/>
              <a:gd name="connsiteX4404" fmla="*/ 1120499 w 1881356"/>
              <a:gd name="connsiteY4404" fmla="*/ 61406 h 593246"/>
              <a:gd name="connsiteX4405" fmla="*/ 1120474 w 1881356"/>
              <a:gd name="connsiteY4405" fmla="*/ 58452 h 593246"/>
              <a:gd name="connsiteX4406" fmla="*/ 1121284 w 1881356"/>
              <a:gd name="connsiteY4406" fmla="*/ 50007 h 593246"/>
              <a:gd name="connsiteX4407" fmla="*/ 1124892 w 1881356"/>
              <a:gd name="connsiteY4407" fmla="*/ 48333 h 593246"/>
              <a:gd name="connsiteX4408" fmla="*/ 1126767 w 1881356"/>
              <a:gd name="connsiteY4408" fmla="*/ 45849 h 593246"/>
              <a:gd name="connsiteX4409" fmla="*/ 1127071 w 1881356"/>
              <a:gd name="connsiteY4409" fmla="*/ 46225 h 593246"/>
              <a:gd name="connsiteX4410" fmla="*/ 1136501 w 1881356"/>
              <a:gd name="connsiteY4410" fmla="*/ 50702 h 593246"/>
              <a:gd name="connsiteX4411" fmla="*/ 1154979 w 1881356"/>
              <a:gd name="connsiteY4411" fmla="*/ 54988 h 593246"/>
              <a:gd name="connsiteX4412" fmla="*/ 1160695 w 1881356"/>
              <a:gd name="connsiteY4412" fmla="*/ 53464 h 593246"/>
              <a:gd name="connsiteX4413" fmla="*/ 1159075 w 1881356"/>
              <a:gd name="connsiteY4413" fmla="*/ 46321 h 593246"/>
              <a:gd name="connsiteX4414" fmla="*/ 1149836 w 1881356"/>
              <a:gd name="connsiteY4414" fmla="*/ 41272 h 593246"/>
              <a:gd name="connsiteX4415" fmla="*/ 1143073 w 1881356"/>
              <a:gd name="connsiteY4415" fmla="*/ 43177 h 593246"/>
              <a:gd name="connsiteX4416" fmla="*/ 1137930 w 1881356"/>
              <a:gd name="connsiteY4416" fmla="*/ 45940 h 593246"/>
              <a:gd name="connsiteX4417" fmla="*/ 1134025 w 1881356"/>
              <a:gd name="connsiteY4417" fmla="*/ 41939 h 593246"/>
              <a:gd name="connsiteX4418" fmla="*/ 1132572 w 1881356"/>
              <a:gd name="connsiteY4418" fmla="*/ 40963 h 593246"/>
              <a:gd name="connsiteX4419" fmla="*/ 1128222 w 1881356"/>
              <a:gd name="connsiteY4419" fmla="*/ 43922 h 593246"/>
              <a:gd name="connsiteX4420" fmla="*/ 1132882 w 1881356"/>
              <a:gd name="connsiteY4420" fmla="*/ 37748 h 593246"/>
              <a:gd name="connsiteX4421" fmla="*/ 1131358 w 1881356"/>
              <a:gd name="connsiteY4421" fmla="*/ 37367 h 593246"/>
              <a:gd name="connsiteX4422" fmla="*/ 1521692 w 1881356"/>
              <a:gd name="connsiteY4422" fmla="*/ 36796 h 593246"/>
              <a:gd name="connsiteX4423" fmla="*/ 1518358 w 1881356"/>
              <a:gd name="connsiteY4423" fmla="*/ 38986 h 593246"/>
              <a:gd name="connsiteX4424" fmla="*/ 1526359 w 1881356"/>
              <a:gd name="connsiteY4424" fmla="*/ 50226 h 593246"/>
              <a:gd name="connsiteX4425" fmla="*/ 1530360 w 1881356"/>
              <a:gd name="connsiteY4425" fmla="*/ 49464 h 593246"/>
              <a:gd name="connsiteX4426" fmla="*/ 1531789 w 1881356"/>
              <a:gd name="connsiteY4426" fmla="*/ 45940 h 593246"/>
              <a:gd name="connsiteX4427" fmla="*/ 1521692 w 1881356"/>
              <a:gd name="connsiteY4427" fmla="*/ 36796 h 593246"/>
              <a:gd name="connsiteX4428" fmla="*/ 1243943 w 1881356"/>
              <a:gd name="connsiteY4428" fmla="*/ 36796 h 593246"/>
              <a:gd name="connsiteX4429" fmla="*/ 1239371 w 1881356"/>
              <a:gd name="connsiteY4429" fmla="*/ 42320 h 593246"/>
              <a:gd name="connsiteX4430" fmla="*/ 1243848 w 1881356"/>
              <a:gd name="connsiteY4430" fmla="*/ 45940 h 593246"/>
              <a:gd name="connsiteX4431" fmla="*/ 1248325 w 1881356"/>
              <a:gd name="connsiteY4431" fmla="*/ 39082 h 593246"/>
              <a:gd name="connsiteX4432" fmla="*/ 1243943 w 1881356"/>
              <a:gd name="connsiteY4432" fmla="*/ 36796 h 593246"/>
              <a:gd name="connsiteX4433" fmla="*/ 1548362 w 1881356"/>
              <a:gd name="connsiteY4433" fmla="*/ 36033 h 593246"/>
              <a:gd name="connsiteX4434" fmla="*/ 1536170 w 1881356"/>
              <a:gd name="connsiteY4434" fmla="*/ 48416 h 593246"/>
              <a:gd name="connsiteX4435" fmla="*/ 1551791 w 1881356"/>
              <a:gd name="connsiteY4435" fmla="*/ 54322 h 593246"/>
              <a:gd name="connsiteX4436" fmla="*/ 1558078 w 1881356"/>
              <a:gd name="connsiteY4436" fmla="*/ 49083 h 593246"/>
              <a:gd name="connsiteX4437" fmla="*/ 1557125 w 1881356"/>
              <a:gd name="connsiteY4437" fmla="*/ 46035 h 593246"/>
              <a:gd name="connsiteX4438" fmla="*/ 1548362 w 1881356"/>
              <a:gd name="connsiteY4438" fmla="*/ 36033 h 593246"/>
              <a:gd name="connsiteX4439" fmla="*/ 1676759 w 1881356"/>
              <a:gd name="connsiteY4439" fmla="*/ 33176 h 593246"/>
              <a:gd name="connsiteX4440" fmla="*/ 1673711 w 1881356"/>
              <a:gd name="connsiteY4440" fmla="*/ 34414 h 593246"/>
              <a:gd name="connsiteX4441" fmla="*/ 1673616 w 1881356"/>
              <a:gd name="connsiteY4441" fmla="*/ 36510 h 593246"/>
              <a:gd name="connsiteX4442" fmla="*/ 1675045 w 1881356"/>
              <a:gd name="connsiteY4442" fmla="*/ 40415 h 593246"/>
              <a:gd name="connsiteX4443" fmla="*/ 1671425 w 1881356"/>
              <a:gd name="connsiteY4443" fmla="*/ 50416 h 593246"/>
              <a:gd name="connsiteX4444" fmla="*/ 1666948 w 1881356"/>
              <a:gd name="connsiteY4444" fmla="*/ 50512 h 593246"/>
              <a:gd name="connsiteX4445" fmla="*/ 1665329 w 1881356"/>
              <a:gd name="connsiteY4445" fmla="*/ 53464 h 593246"/>
              <a:gd name="connsiteX4446" fmla="*/ 1666853 w 1881356"/>
              <a:gd name="connsiteY4446" fmla="*/ 54893 h 593246"/>
              <a:gd name="connsiteX4447" fmla="*/ 1672663 w 1881356"/>
              <a:gd name="connsiteY4447" fmla="*/ 62608 h 593246"/>
              <a:gd name="connsiteX4448" fmla="*/ 1664853 w 1881356"/>
              <a:gd name="connsiteY4448" fmla="*/ 75181 h 593246"/>
              <a:gd name="connsiteX4449" fmla="*/ 1667520 w 1881356"/>
              <a:gd name="connsiteY4449" fmla="*/ 82230 h 593246"/>
              <a:gd name="connsiteX4450" fmla="*/ 1673616 w 1881356"/>
              <a:gd name="connsiteY4450" fmla="*/ 78039 h 593246"/>
              <a:gd name="connsiteX4451" fmla="*/ 1676854 w 1881356"/>
              <a:gd name="connsiteY4451" fmla="*/ 73276 h 593246"/>
              <a:gd name="connsiteX4452" fmla="*/ 1687427 w 1881356"/>
              <a:gd name="connsiteY4452" fmla="*/ 66132 h 593246"/>
              <a:gd name="connsiteX4453" fmla="*/ 1696000 w 1881356"/>
              <a:gd name="connsiteY4453" fmla="*/ 52226 h 593246"/>
              <a:gd name="connsiteX4454" fmla="*/ 1676759 w 1881356"/>
              <a:gd name="connsiteY4454" fmla="*/ 33176 h 593246"/>
              <a:gd name="connsiteX4455" fmla="*/ 1082209 w 1881356"/>
              <a:gd name="connsiteY4455" fmla="*/ 32795 h 593246"/>
              <a:gd name="connsiteX4456" fmla="*/ 1079256 w 1881356"/>
              <a:gd name="connsiteY4456" fmla="*/ 34414 h 593246"/>
              <a:gd name="connsiteX4457" fmla="*/ 1080780 w 1881356"/>
              <a:gd name="connsiteY4457" fmla="*/ 35843 h 593246"/>
              <a:gd name="connsiteX4458" fmla="*/ 1083828 w 1881356"/>
              <a:gd name="connsiteY4458" fmla="*/ 34414 h 593246"/>
              <a:gd name="connsiteX4459" fmla="*/ 1082209 w 1881356"/>
              <a:gd name="connsiteY4459" fmla="*/ 32795 h 593246"/>
              <a:gd name="connsiteX4460" fmla="*/ 949334 w 1881356"/>
              <a:gd name="connsiteY4460" fmla="*/ 32509 h 593246"/>
              <a:gd name="connsiteX4461" fmla="*/ 950763 w 1881356"/>
              <a:gd name="connsiteY4461" fmla="*/ 33938 h 593246"/>
              <a:gd name="connsiteX4462" fmla="*/ 948668 w 1881356"/>
              <a:gd name="connsiteY4462" fmla="*/ 36605 h 593246"/>
              <a:gd name="connsiteX4463" fmla="*/ 946763 w 1881356"/>
              <a:gd name="connsiteY4463" fmla="*/ 36605 h 593246"/>
              <a:gd name="connsiteX4464" fmla="*/ 946763 w 1881356"/>
              <a:gd name="connsiteY4464" fmla="*/ 34700 h 593246"/>
              <a:gd name="connsiteX4465" fmla="*/ 949334 w 1881356"/>
              <a:gd name="connsiteY4465" fmla="*/ 32509 h 593246"/>
              <a:gd name="connsiteX4466" fmla="*/ 1102306 w 1881356"/>
              <a:gd name="connsiteY4466" fmla="*/ 32033 h 593246"/>
              <a:gd name="connsiteX4467" fmla="*/ 1102751 w 1881356"/>
              <a:gd name="connsiteY4467" fmla="*/ 32674 h 593246"/>
              <a:gd name="connsiteX4468" fmla="*/ 1100020 w 1881356"/>
              <a:gd name="connsiteY4468" fmla="*/ 35367 h 593246"/>
              <a:gd name="connsiteX4469" fmla="*/ 1100000 w 1881356"/>
              <a:gd name="connsiteY4469" fmla="*/ 35376 h 593246"/>
              <a:gd name="connsiteX4470" fmla="*/ 1100020 w 1881356"/>
              <a:gd name="connsiteY4470" fmla="*/ 35272 h 593246"/>
              <a:gd name="connsiteX4471" fmla="*/ 1100537 w 1881356"/>
              <a:gd name="connsiteY4471" fmla="*/ 32849 h 593246"/>
              <a:gd name="connsiteX4472" fmla="*/ 1197270 w 1881356"/>
              <a:gd name="connsiteY4472" fmla="*/ 28985 h 593246"/>
              <a:gd name="connsiteX4473" fmla="*/ 1197366 w 1881356"/>
              <a:gd name="connsiteY4473" fmla="*/ 30509 h 593246"/>
              <a:gd name="connsiteX4474" fmla="*/ 1189841 w 1881356"/>
              <a:gd name="connsiteY4474" fmla="*/ 30604 h 593246"/>
              <a:gd name="connsiteX4475" fmla="*/ 1189746 w 1881356"/>
              <a:gd name="connsiteY4475" fmla="*/ 29080 h 593246"/>
              <a:gd name="connsiteX4476" fmla="*/ 1197270 w 1881356"/>
              <a:gd name="connsiteY4476" fmla="*/ 28985 h 593246"/>
              <a:gd name="connsiteX4477" fmla="*/ 1014105 w 1881356"/>
              <a:gd name="connsiteY4477" fmla="*/ 28890 h 593246"/>
              <a:gd name="connsiteX4478" fmla="*/ 1015058 w 1881356"/>
              <a:gd name="connsiteY4478" fmla="*/ 30700 h 593246"/>
              <a:gd name="connsiteX4479" fmla="*/ 1015248 w 1881356"/>
              <a:gd name="connsiteY4479" fmla="*/ 37462 h 593246"/>
              <a:gd name="connsiteX4480" fmla="*/ 1017248 w 1881356"/>
              <a:gd name="connsiteY4480" fmla="*/ 41177 h 593246"/>
              <a:gd name="connsiteX4481" fmla="*/ 1020487 w 1881356"/>
              <a:gd name="connsiteY4481" fmla="*/ 38415 h 593246"/>
              <a:gd name="connsiteX4482" fmla="*/ 1024392 w 1881356"/>
              <a:gd name="connsiteY4482" fmla="*/ 36700 h 593246"/>
              <a:gd name="connsiteX4483" fmla="*/ 1026964 w 1881356"/>
              <a:gd name="connsiteY4483" fmla="*/ 50702 h 593246"/>
              <a:gd name="connsiteX4484" fmla="*/ 1026392 w 1881356"/>
              <a:gd name="connsiteY4484" fmla="*/ 55369 h 593246"/>
              <a:gd name="connsiteX4485" fmla="*/ 1028869 w 1881356"/>
              <a:gd name="connsiteY4485" fmla="*/ 64228 h 593246"/>
              <a:gd name="connsiteX4486" fmla="*/ 1028869 w 1881356"/>
              <a:gd name="connsiteY4486" fmla="*/ 66418 h 593246"/>
              <a:gd name="connsiteX4487" fmla="*/ 1007628 w 1881356"/>
              <a:gd name="connsiteY4487" fmla="*/ 67847 h 593246"/>
              <a:gd name="connsiteX4488" fmla="*/ 1006104 w 1881356"/>
              <a:gd name="connsiteY4488" fmla="*/ 64132 h 593246"/>
              <a:gd name="connsiteX4489" fmla="*/ 1006199 w 1881356"/>
              <a:gd name="connsiteY4489" fmla="*/ 57465 h 593246"/>
              <a:gd name="connsiteX4490" fmla="*/ 1010867 w 1881356"/>
              <a:gd name="connsiteY4490" fmla="*/ 57560 h 593246"/>
              <a:gd name="connsiteX4491" fmla="*/ 1014010 w 1881356"/>
              <a:gd name="connsiteY4491" fmla="*/ 58513 h 593246"/>
              <a:gd name="connsiteX4492" fmla="*/ 1015153 w 1881356"/>
              <a:gd name="connsiteY4492" fmla="*/ 56798 h 593246"/>
              <a:gd name="connsiteX4493" fmla="*/ 1008390 w 1881356"/>
              <a:gd name="connsiteY4493" fmla="*/ 41558 h 593246"/>
              <a:gd name="connsiteX4494" fmla="*/ 999436 w 1881356"/>
              <a:gd name="connsiteY4494" fmla="*/ 41653 h 593246"/>
              <a:gd name="connsiteX4495" fmla="*/ 996865 w 1881356"/>
              <a:gd name="connsiteY4495" fmla="*/ 46987 h 593246"/>
              <a:gd name="connsiteX4496" fmla="*/ 991340 w 1881356"/>
              <a:gd name="connsiteY4496" fmla="*/ 47368 h 593246"/>
              <a:gd name="connsiteX4497" fmla="*/ 993626 w 1881356"/>
              <a:gd name="connsiteY4497" fmla="*/ 33367 h 593246"/>
              <a:gd name="connsiteX4498" fmla="*/ 996674 w 1881356"/>
              <a:gd name="connsiteY4498" fmla="*/ 34509 h 593246"/>
              <a:gd name="connsiteX4499" fmla="*/ 1006104 w 1881356"/>
              <a:gd name="connsiteY4499" fmla="*/ 34414 h 593246"/>
              <a:gd name="connsiteX4500" fmla="*/ 1010867 w 1881356"/>
              <a:gd name="connsiteY4500" fmla="*/ 29557 h 593246"/>
              <a:gd name="connsiteX4501" fmla="*/ 1014105 w 1881356"/>
              <a:gd name="connsiteY4501" fmla="*/ 28890 h 593246"/>
              <a:gd name="connsiteX4502" fmla="*/ 916950 w 1881356"/>
              <a:gd name="connsiteY4502" fmla="*/ 27652 h 593246"/>
              <a:gd name="connsiteX4503" fmla="*/ 918378 w 1881356"/>
              <a:gd name="connsiteY4503" fmla="*/ 29176 h 593246"/>
              <a:gd name="connsiteX4504" fmla="*/ 919426 w 1881356"/>
              <a:gd name="connsiteY4504" fmla="*/ 37272 h 593246"/>
              <a:gd name="connsiteX4505" fmla="*/ 918664 w 1881356"/>
              <a:gd name="connsiteY4505" fmla="*/ 44035 h 593246"/>
              <a:gd name="connsiteX4506" fmla="*/ 917140 w 1881356"/>
              <a:gd name="connsiteY4506" fmla="*/ 45559 h 593246"/>
              <a:gd name="connsiteX4507" fmla="*/ 915616 w 1881356"/>
              <a:gd name="connsiteY4507" fmla="*/ 44511 h 593246"/>
              <a:gd name="connsiteX4508" fmla="*/ 911044 w 1881356"/>
              <a:gd name="connsiteY4508" fmla="*/ 39749 h 593246"/>
              <a:gd name="connsiteX4509" fmla="*/ 910854 w 1881356"/>
              <a:gd name="connsiteY4509" fmla="*/ 33938 h 593246"/>
              <a:gd name="connsiteX4510" fmla="*/ 916950 w 1881356"/>
              <a:gd name="connsiteY4510" fmla="*/ 27652 h 593246"/>
              <a:gd name="connsiteX4511" fmla="*/ 1038107 w 1881356"/>
              <a:gd name="connsiteY4511" fmla="*/ 27557 h 593246"/>
              <a:gd name="connsiteX4512" fmla="*/ 1030868 w 1881356"/>
              <a:gd name="connsiteY4512" fmla="*/ 36700 h 593246"/>
              <a:gd name="connsiteX4513" fmla="*/ 1028677 w 1881356"/>
              <a:gd name="connsiteY4513" fmla="*/ 36700 h 593246"/>
              <a:gd name="connsiteX4514" fmla="*/ 1024392 w 1881356"/>
              <a:gd name="connsiteY4514" fmla="*/ 36700 h 593246"/>
              <a:gd name="connsiteX4515" fmla="*/ 1024391 w 1881356"/>
              <a:gd name="connsiteY4515" fmla="*/ 36700 h 593246"/>
              <a:gd name="connsiteX4516" fmla="*/ 1038107 w 1881356"/>
              <a:gd name="connsiteY4516" fmla="*/ 27557 h 593246"/>
              <a:gd name="connsiteX4517" fmla="*/ 1447302 w 1881356"/>
              <a:gd name="connsiteY4517" fmla="*/ 27556 h 593246"/>
              <a:gd name="connsiteX4518" fmla="*/ 1445683 w 1881356"/>
              <a:gd name="connsiteY4518" fmla="*/ 30509 h 593246"/>
              <a:gd name="connsiteX4519" fmla="*/ 1447302 w 1881356"/>
              <a:gd name="connsiteY4519" fmla="*/ 32128 h 593246"/>
              <a:gd name="connsiteX4520" fmla="*/ 1448731 w 1881356"/>
              <a:gd name="connsiteY4520" fmla="*/ 29080 h 593246"/>
              <a:gd name="connsiteX4521" fmla="*/ 1447302 w 1881356"/>
              <a:gd name="connsiteY4521" fmla="*/ 27556 h 593246"/>
              <a:gd name="connsiteX4522" fmla="*/ 1044870 w 1881356"/>
              <a:gd name="connsiteY4522" fmla="*/ 27461 h 593246"/>
              <a:gd name="connsiteX4523" fmla="*/ 1053538 w 1881356"/>
              <a:gd name="connsiteY4523" fmla="*/ 27652 h 593246"/>
              <a:gd name="connsiteX4524" fmla="*/ 1055919 w 1881356"/>
              <a:gd name="connsiteY4524" fmla="*/ 30224 h 593246"/>
              <a:gd name="connsiteX4525" fmla="*/ 1054490 w 1881356"/>
              <a:gd name="connsiteY4525" fmla="*/ 31652 h 593246"/>
              <a:gd name="connsiteX4526" fmla="*/ 1049251 w 1881356"/>
              <a:gd name="connsiteY4526" fmla="*/ 32224 h 593246"/>
              <a:gd name="connsiteX4527" fmla="*/ 1044108 w 1881356"/>
              <a:gd name="connsiteY4527" fmla="*/ 31271 h 593246"/>
              <a:gd name="connsiteX4528" fmla="*/ 1042679 w 1881356"/>
              <a:gd name="connsiteY4528" fmla="*/ 29747 h 593246"/>
              <a:gd name="connsiteX4529" fmla="*/ 1044870 w 1881356"/>
              <a:gd name="connsiteY4529" fmla="*/ 27461 h 593246"/>
              <a:gd name="connsiteX4530" fmla="*/ 1752673 w 1881356"/>
              <a:gd name="connsiteY4530" fmla="*/ 25460 h 593246"/>
              <a:gd name="connsiteX4531" fmla="*/ 1752815 w 1881356"/>
              <a:gd name="connsiteY4531" fmla="*/ 27485 h 593246"/>
              <a:gd name="connsiteX4532" fmla="*/ 1751340 w 1881356"/>
              <a:gd name="connsiteY4532" fmla="*/ 27556 h 593246"/>
              <a:gd name="connsiteX4533" fmla="*/ 1751402 w 1881356"/>
              <a:gd name="connsiteY4533" fmla="*/ 26250 h 593246"/>
              <a:gd name="connsiteX4534" fmla="*/ 1041155 w 1881356"/>
              <a:gd name="connsiteY4534" fmla="*/ 23937 h 593246"/>
              <a:gd name="connsiteX4535" fmla="*/ 1042679 w 1881356"/>
              <a:gd name="connsiteY4535" fmla="*/ 27556 h 593246"/>
              <a:gd name="connsiteX4536" fmla="*/ 1038107 w 1881356"/>
              <a:gd name="connsiteY4536" fmla="*/ 27556 h 593246"/>
              <a:gd name="connsiteX4537" fmla="*/ 1041155 w 1881356"/>
              <a:gd name="connsiteY4537" fmla="*/ 23937 h 593246"/>
              <a:gd name="connsiteX4538" fmla="*/ 1139263 w 1881356"/>
              <a:gd name="connsiteY4538" fmla="*/ 15745 h 593246"/>
              <a:gd name="connsiteX4539" fmla="*/ 1143264 w 1881356"/>
              <a:gd name="connsiteY4539" fmla="*/ 16412 h 593246"/>
              <a:gd name="connsiteX4540" fmla="*/ 1143264 w 1881356"/>
              <a:gd name="connsiteY4540" fmla="*/ 18317 h 593246"/>
              <a:gd name="connsiteX4541" fmla="*/ 1141264 w 1881356"/>
              <a:gd name="connsiteY4541" fmla="*/ 18412 h 593246"/>
              <a:gd name="connsiteX4542" fmla="*/ 1139263 w 1881356"/>
              <a:gd name="connsiteY4542" fmla="*/ 15745 h 593246"/>
              <a:gd name="connsiteX4543" fmla="*/ 1747911 w 1881356"/>
              <a:gd name="connsiteY4543" fmla="*/ 13935 h 593246"/>
              <a:gd name="connsiteX4544" fmla="*/ 1760579 w 1881356"/>
              <a:gd name="connsiteY4544" fmla="*/ 27556 h 593246"/>
              <a:gd name="connsiteX4545" fmla="*/ 1757055 w 1881356"/>
              <a:gd name="connsiteY4545" fmla="*/ 32033 h 593246"/>
              <a:gd name="connsiteX4546" fmla="*/ 1753078 w 1881356"/>
              <a:gd name="connsiteY4546" fmla="*/ 31246 h 593246"/>
              <a:gd name="connsiteX4547" fmla="*/ 1752815 w 1881356"/>
              <a:gd name="connsiteY4547" fmla="*/ 27485 h 593246"/>
              <a:gd name="connsiteX4548" fmla="*/ 1753340 w 1881356"/>
              <a:gd name="connsiteY4548" fmla="*/ 27460 h 593246"/>
              <a:gd name="connsiteX4549" fmla="*/ 1755436 w 1881356"/>
              <a:gd name="connsiteY4549" fmla="*/ 24793 h 593246"/>
              <a:gd name="connsiteX4550" fmla="*/ 1752673 w 1881356"/>
              <a:gd name="connsiteY4550" fmla="*/ 25460 h 593246"/>
              <a:gd name="connsiteX4551" fmla="*/ 1751435 w 1881356"/>
              <a:gd name="connsiteY4551" fmla="*/ 25556 h 593246"/>
              <a:gd name="connsiteX4552" fmla="*/ 1751402 w 1881356"/>
              <a:gd name="connsiteY4552" fmla="*/ 26250 h 593246"/>
              <a:gd name="connsiteX4553" fmla="*/ 1749149 w 1881356"/>
              <a:gd name="connsiteY4553" fmla="*/ 27651 h 593246"/>
              <a:gd name="connsiteX4554" fmla="*/ 1737628 w 1881356"/>
              <a:gd name="connsiteY4554" fmla="*/ 32126 h 593246"/>
              <a:gd name="connsiteX4555" fmla="*/ 1737814 w 1881356"/>
              <a:gd name="connsiteY4555" fmla="*/ 32128 h 593246"/>
              <a:gd name="connsiteX4556" fmla="*/ 1737719 w 1881356"/>
              <a:gd name="connsiteY4556" fmla="*/ 57274 h 593246"/>
              <a:gd name="connsiteX4557" fmla="*/ 1736195 w 1881356"/>
              <a:gd name="connsiteY4557" fmla="*/ 58894 h 593246"/>
              <a:gd name="connsiteX4558" fmla="*/ 1734671 w 1881356"/>
              <a:gd name="connsiteY4558" fmla="*/ 58703 h 593246"/>
              <a:gd name="connsiteX4559" fmla="*/ 1727908 w 1881356"/>
              <a:gd name="connsiteY4559" fmla="*/ 47749 h 593246"/>
              <a:gd name="connsiteX4560" fmla="*/ 1722098 w 1881356"/>
              <a:gd name="connsiteY4560" fmla="*/ 46130 h 593246"/>
              <a:gd name="connsiteX4561" fmla="*/ 1719717 w 1881356"/>
              <a:gd name="connsiteY4561" fmla="*/ 49369 h 593246"/>
              <a:gd name="connsiteX4562" fmla="*/ 1719621 w 1881356"/>
              <a:gd name="connsiteY4562" fmla="*/ 58513 h 593246"/>
              <a:gd name="connsiteX4563" fmla="*/ 1724289 w 1881356"/>
              <a:gd name="connsiteY4563" fmla="*/ 64323 h 593246"/>
              <a:gd name="connsiteX4564" fmla="*/ 1744768 w 1881356"/>
              <a:gd name="connsiteY4564" fmla="*/ 64418 h 593246"/>
              <a:gd name="connsiteX4565" fmla="*/ 1746292 w 1881356"/>
              <a:gd name="connsiteY4565" fmla="*/ 65942 h 593246"/>
              <a:gd name="connsiteX4566" fmla="*/ 1744291 w 1881356"/>
              <a:gd name="connsiteY4566" fmla="*/ 68799 h 593246"/>
              <a:gd name="connsiteX4567" fmla="*/ 1733147 w 1881356"/>
              <a:gd name="connsiteY4567" fmla="*/ 80230 h 593246"/>
              <a:gd name="connsiteX4568" fmla="*/ 1725718 w 1881356"/>
              <a:gd name="connsiteY4568" fmla="*/ 81754 h 593246"/>
              <a:gd name="connsiteX4569" fmla="*/ 1714288 w 1881356"/>
              <a:gd name="connsiteY4569" fmla="*/ 65942 h 593246"/>
              <a:gd name="connsiteX4570" fmla="*/ 1711240 w 1881356"/>
              <a:gd name="connsiteY4570" fmla="*/ 66037 h 593246"/>
              <a:gd name="connsiteX4571" fmla="*/ 1708858 w 1881356"/>
              <a:gd name="connsiteY4571" fmla="*/ 74038 h 593246"/>
              <a:gd name="connsiteX4572" fmla="*/ 1709049 w 1881356"/>
              <a:gd name="connsiteY4572" fmla="*/ 77277 h 593246"/>
              <a:gd name="connsiteX4573" fmla="*/ 1702667 w 1881356"/>
              <a:gd name="connsiteY4573" fmla="*/ 88326 h 593246"/>
              <a:gd name="connsiteX4574" fmla="*/ 1703525 w 1881356"/>
              <a:gd name="connsiteY4574" fmla="*/ 91374 h 593246"/>
              <a:gd name="connsiteX4575" fmla="*/ 1714764 w 1881356"/>
              <a:gd name="connsiteY4575" fmla="*/ 91755 h 593246"/>
              <a:gd name="connsiteX4576" fmla="*/ 1719812 w 1881356"/>
              <a:gd name="connsiteY4576" fmla="*/ 97279 h 593246"/>
              <a:gd name="connsiteX4577" fmla="*/ 1722003 w 1881356"/>
              <a:gd name="connsiteY4577" fmla="*/ 100708 h 593246"/>
              <a:gd name="connsiteX4578" fmla="*/ 1740291 w 1881356"/>
              <a:gd name="connsiteY4578" fmla="*/ 100804 h 593246"/>
              <a:gd name="connsiteX4579" fmla="*/ 1741815 w 1881356"/>
              <a:gd name="connsiteY4579" fmla="*/ 99280 h 593246"/>
              <a:gd name="connsiteX4580" fmla="*/ 1739910 w 1881356"/>
              <a:gd name="connsiteY4580" fmla="*/ 96422 h 593246"/>
              <a:gd name="connsiteX4581" fmla="*/ 1730956 w 1881356"/>
              <a:gd name="connsiteY4581" fmla="*/ 95850 h 593246"/>
              <a:gd name="connsiteX4582" fmla="*/ 1728956 w 1881356"/>
              <a:gd name="connsiteY4582" fmla="*/ 92231 h 593246"/>
              <a:gd name="connsiteX4583" fmla="*/ 1731909 w 1881356"/>
              <a:gd name="connsiteY4583" fmla="*/ 87088 h 593246"/>
              <a:gd name="connsiteX4584" fmla="*/ 1734195 w 1881356"/>
              <a:gd name="connsiteY4584" fmla="*/ 87088 h 593246"/>
              <a:gd name="connsiteX4585" fmla="*/ 1747911 w 1881356"/>
              <a:gd name="connsiteY4585" fmla="*/ 87088 h 593246"/>
              <a:gd name="connsiteX4586" fmla="*/ 1758103 w 1881356"/>
              <a:gd name="connsiteY4586" fmla="*/ 86516 h 593246"/>
              <a:gd name="connsiteX4587" fmla="*/ 1760865 w 1881356"/>
              <a:gd name="connsiteY4587" fmla="*/ 84325 h 593246"/>
              <a:gd name="connsiteX4588" fmla="*/ 1760960 w 1881356"/>
              <a:gd name="connsiteY4588" fmla="*/ 68323 h 593246"/>
              <a:gd name="connsiteX4589" fmla="*/ 1767342 w 1881356"/>
              <a:gd name="connsiteY4589" fmla="*/ 64228 h 593246"/>
              <a:gd name="connsiteX4590" fmla="*/ 1771819 w 1881356"/>
              <a:gd name="connsiteY4590" fmla="*/ 64323 h 593246"/>
              <a:gd name="connsiteX4591" fmla="*/ 1786011 w 1881356"/>
              <a:gd name="connsiteY4591" fmla="*/ 68895 h 593246"/>
              <a:gd name="connsiteX4592" fmla="*/ 1787535 w 1881356"/>
              <a:gd name="connsiteY4592" fmla="*/ 70323 h 593246"/>
              <a:gd name="connsiteX4593" fmla="*/ 1785820 w 1881356"/>
              <a:gd name="connsiteY4593" fmla="*/ 73276 h 593246"/>
              <a:gd name="connsiteX4594" fmla="*/ 1774390 w 1881356"/>
              <a:gd name="connsiteY4594" fmla="*/ 73467 h 593246"/>
              <a:gd name="connsiteX4595" fmla="*/ 1770104 w 1881356"/>
              <a:gd name="connsiteY4595" fmla="*/ 79563 h 593246"/>
              <a:gd name="connsiteX4596" fmla="*/ 1771247 w 1881356"/>
              <a:gd name="connsiteY4596" fmla="*/ 85754 h 593246"/>
              <a:gd name="connsiteX4597" fmla="*/ 1770200 w 1881356"/>
              <a:gd name="connsiteY4597" fmla="*/ 98708 h 593246"/>
              <a:gd name="connsiteX4598" fmla="*/ 1770009 w 1881356"/>
              <a:gd name="connsiteY4598" fmla="*/ 105375 h 593246"/>
              <a:gd name="connsiteX4599" fmla="*/ 1761341 w 1881356"/>
              <a:gd name="connsiteY4599" fmla="*/ 111662 h 593246"/>
              <a:gd name="connsiteX4600" fmla="*/ 1752102 w 1881356"/>
              <a:gd name="connsiteY4600" fmla="*/ 116424 h 593246"/>
              <a:gd name="connsiteX4601" fmla="*/ 1746958 w 1881356"/>
              <a:gd name="connsiteY4601" fmla="*/ 130140 h 593246"/>
              <a:gd name="connsiteX4602" fmla="*/ 1747339 w 1881356"/>
              <a:gd name="connsiteY4602" fmla="*/ 139856 h 593246"/>
              <a:gd name="connsiteX4603" fmla="*/ 1751626 w 1881356"/>
              <a:gd name="connsiteY4603" fmla="*/ 144904 h 593246"/>
              <a:gd name="connsiteX4604" fmla="*/ 1751245 w 1881356"/>
              <a:gd name="connsiteY4604" fmla="*/ 149000 h 593246"/>
              <a:gd name="connsiteX4605" fmla="*/ 1745434 w 1881356"/>
              <a:gd name="connsiteY4605" fmla="*/ 150905 h 593246"/>
              <a:gd name="connsiteX4606" fmla="*/ 1742101 w 1881356"/>
              <a:gd name="connsiteY4606" fmla="*/ 148333 h 593246"/>
              <a:gd name="connsiteX4607" fmla="*/ 1734385 w 1881356"/>
              <a:gd name="connsiteY4607" fmla="*/ 147952 h 593246"/>
              <a:gd name="connsiteX4608" fmla="*/ 1738005 w 1881356"/>
              <a:gd name="connsiteY4608" fmla="*/ 155477 h 593246"/>
              <a:gd name="connsiteX4609" fmla="*/ 1742577 w 1881356"/>
              <a:gd name="connsiteY4609" fmla="*/ 161382 h 593246"/>
              <a:gd name="connsiteX4610" fmla="*/ 1735719 w 1881356"/>
              <a:gd name="connsiteY4610" fmla="*/ 164812 h 593246"/>
              <a:gd name="connsiteX4611" fmla="*/ 1733433 w 1881356"/>
              <a:gd name="connsiteY4611" fmla="*/ 164812 h 593246"/>
              <a:gd name="connsiteX4612" fmla="*/ 1729051 w 1881356"/>
              <a:gd name="connsiteY4612" fmla="*/ 158239 h 593246"/>
              <a:gd name="connsiteX4613" fmla="*/ 1718764 w 1881356"/>
              <a:gd name="connsiteY4613" fmla="*/ 158811 h 593246"/>
              <a:gd name="connsiteX4614" fmla="*/ 1711621 w 1881356"/>
              <a:gd name="connsiteY4614" fmla="*/ 164716 h 593246"/>
              <a:gd name="connsiteX4615" fmla="*/ 1711557 w 1881356"/>
              <a:gd name="connsiteY4615" fmla="*/ 164786 h 593246"/>
              <a:gd name="connsiteX4616" fmla="*/ 1711430 w 1881356"/>
              <a:gd name="connsiteY4616" fmla="*/ 164621 h 593246"/>
              <a:gd name="connsiteX4617" fmla="*/ 1710926 w 1881356"/>
              <a:gd name="connsiteY4617" fmla="*/ 164916 h 593246"/>
              <a:gd name="connsiteX4618" fmla="*/ 1712859 w 1881356"/>
              <a:gd name="connsiteY4618" fmla="*/ 160430 h 593246"/>
              <a:gd name="connsiteX4619" fmla="*/ 1713430 w 1881356"/>
              <a:gd name="connsiteY4619" fmla="*/ 156430 h 593246"/>
              <a:gd name="connsiteX4620" fmla="*/ 1709335 w 1881356"/>
              <a:gd name="connsiteY4620" fmla="*/ 155667 h 593246"/>
              <a:gd name="connsiteX4621" fmla="*/ 1701048 w 1881356"/>
              <a:gd name="connsiteY4621" fmla="*/ 148714 h 593246"/>
              <a:gd name="connsiteX4622" fmla="*/ 1693618 w 1881356"/>
              <a:gd name="connsiteY4622" fmla="*/ 147286 h 593246"/>
              <a:gd name="connsiteX4623" fmla="*/ 1689618 w 1881356"/>
              <a:gd name="connsiteY4623" fmla="*/ 155096 h 593246"/>
              <a:gd name="connsiteX4624" fmla="*/ 1692761 w 1881356"/>
              <a:gd name="connsiteY4624" fmla="*/ 162811 h 593246"/>
              <a:gd name="connsiteX4625" fmla="*/ 1703048 w 1881356"/>
              <a:gd name="connsiteY4625" fmla="*/ 164812 h 593246"/>
              <a:gd name="connsiteX4626" fmla="*/ 1706382 w 1881356"/>
              <a:gd name="connsiteY4626" fmla="*/ 167574 h 593246"/>
              <a:gd name="connsiteX4627" fmla="*/ 1710926 w 1881356"/>
              <a:gd name="connsiteY4627" fmla="*/ 164916 h 593246"/>
              <a:gd name="connsiteX4628" fmla="*/ 1710478 w 1881356"/>
              <a:gd name="connsiteY4628" fmla="*/ 165955 h 593246"/>
              <a:gd name="connsiteX4629" fmla="*/ 1711557 w 1881356"/>
              <a:gd name="connsiteY4629" fmla="*/ 164786 h 593246"/>
              <a:gd name="connsiteX4630" fmla="*/ 1714859 w 1881356"/>
              <a:gd name="connsiteY4630" fmla="*/ 169098 h 593246"/>
              <a:gd name="connsiteX4631" fmla="*/ 1718193 w 1881356"/>
              <a:gd name="connsiteY4631" fmla="*/ 173765 h 593246"/>
              <a:gd name="connsiteX4632" fmla="*/ 1731623 w 1881356"/>
              <a:gd name="connsiteY4632" fmla="*/ 173956 h 593246"/>
              <a:gd name="connsiteX4633" fmla="*/ 1742005 w 1881356"/>
              <a:gd name="connsiteY4633" fmla="*/ 175861 h 593246"/>
              <a:gd name="connsiteX4634" fmla="*/ 1730194 w 1881356"/>
              <a:gd name="connsiteY4634" fmla="*/ 178337 h 593246"/>
              <a:gd name="connsiteX4635" fmla="*/ 1723527 w 1881356"/>
              <a:gd name="connsiteY4635" fmla="*/ 178528 h 593246"/>
              <a:gd name="connsiteX4636" fmla="*/ 1718288 w 1881356"/>
              <a:gd name="connsiteY4636" fmla="*/ 181957 h 593246"/>
              <a:gd name="connsiteX4637" fmla="*/ 1718002 w 1881356"/>
              <a:gd name="connsiteY4637" fmla="*/ 188243 h 593246"/>
              <a:gd name="connsiteX4638" fmla="*/ 1737814 w 1881356"/>
              <a:gd name="connsiteY4638" fmla="*/ 189672 h 593246"/>
              <a:gd name="connsiteX4639" fmla="*/ 1737814 w 1881356"/>
              <a:gd name="connsiteY4639" fmla="*/ 187481 h 593246"/>
              <a:gd name="connsiteX4640" fmla="*/ 1743339 w 1881356"/>
              <a:gd name="connsiteY4640" fmla="*/ 184242 h 593246"/>
              <a:gd name="connsiteX4641" fmla="*/ 1754197 w 1881356"/>
              <a:gd name="connsiteY4641" fmla="*/ 179004 h 593246"/>
              <a:gd name="connsiteX4642" fmla="*/ 1754674 w 1881356"/>
              <a:gd name="connsiteY4642" fmla="*/ 195673 h 593246"/>
              <a:gd name="connsiteX4643" fmla="*/ 1749911 w 1881356"/>
              <a:gd name="connsiteY4643" fmla="*/ 200530 h 593246"/>
              <a:gd name="connsiteX4644" fmla="*/ 1746768 w 1881356"/>
              <a:gd name="connsiteY4644" fmla="*/ 204150 h 593246"/>
              <a:gd name="connsiteX4645" fmla="*/ 1766770 w 1881356"/>
              <a:gd name="connsiteY4645" fmla="*/ 205864 h 593246"/>
              <a:gd name="connsiteX4646" fmla="*/ 1769723 w 1881356"/>
              <a:gd name="connsiteY4646" fmla="*/ 208627 h 593246"/>
              <a:gd name="connsiteX4647" fmla="*/ 1769342 w 1881356"/>
              <a:gd name="connsiteY4647" fmla="*/ 212913 h 593246"/>
              <a:gd name="connsiteX4648" fmla="*/ 1764579 w 1881356"/>
              <a:gd name="connsiteY4648" fmla="*/ 211960 h 593246"/>
              <a:gd name="connsiteX4649" fmla="*/ 1756102 w 1881356"/>
              <a:gd name="connsiteY4649" fmla="*/ 213770 h 593246"/>
              <a:gd name="connsiteX4650" fmla="*/ 1756007 w 1881356"/>
              <a:gd name="connsiteY4650" fmla="*/ 215961 h 593246"/>
              <a:gd name="connsiteX4651" fmla="*/ 1749149 w 1881356"/>
              <a:gd name="connsiteY4651" fmla="*/ 219104 h 593246"/>
              <a:gd name="connsiteX4652" fmla="*/ 1726003 w 1881356"/>
              <a:gd name="connsiteY4652" fmla="*/ 215199 h 593246"/>
              <a:gd name="connsiteX4653" fmla="*/ 1724003 w 1881356"/>
              <a:gd name="connsiteY4653" fmla="*/ 218723 h 593246"/>
              <a:gd name="connsiteX4654" fmla="*/ 1713811 w 1881356"/>
              <a:gd name="connsiteY4654" fmla="*/ 228439 h 593246"/>
              <a:gd name="connsiteX4655" fmla="*/ 1705715 w 1881356"/>
              <a:gd name="connsiteY4655" fmla="*/ 237582 h 593246"/>
              <a:gd name="connsiteX4656" fmla="*/ 1693047 w 1881356"/>
              <a:gd name="connsiteY4656" fmla="*/ 237582 h 593246"/>
              <a:gd name="connsiteX4657" fmla="*/ 1691652 w 1881356"/>
              <a:gd name="connsiteY4657" fmla="*/ 237895 h 593246"/>
              <a:gd name="connsiteX4658" fmla="*/ 1686689 w 1881356"/>
              <a:gd name="connsiteY4658" fmla="*/ 238666 h 593246"/>
              <a:gd name="connsiteX4659" fmla="*/ 1686988 w 1881356"/>
              <a:gd name="connsiteY4659" fmla="*/ 238940 h 593246"/>
              <a:gd name="connsiteX4660" fmla="*/ 1670949 w 1881356"/>
              <a:gd name="connsiteY4660" fmla="*/ 242536 h 593246"/>
              <a:gd name="connsiteX4661" fmla="*/ 1672092 w 1881356"/>
              <a:gd name="connsiteY4661" fmla="*/ 250917 h 593246"/>
              <a:gd name="connsiteX4662" fmla="*/ 1681331 w 1881356"/>
              <a:gd name="connsiteY4662" fmla="*/ 255490 h 593246"/>
              <a:gd name="connsiteX4663" fmla="*/ 1692856 w 1881356"/>
              <a:gd name="connsiteY4663" fmla="*/ 251203 h 593246"/>
              <a:gd name="connsiteX4664" fmla="*/ 1704096 w 1881356"/>
              <a:gd name="connsiteY4664" fmla="*/ 245869 h 593246"/>
              <a:gd name="connsiteX4665" fmla="*/ 1705620 w 1881356"/>
              <a:gd name="connsiteY4665" fmla="*/ 244345 h 593246"/>
              <a:gd name="connsiteX4666" fmla="*/ 1703429 w 1881356"/>
              <a:gd name="connsiteY4666" fmla="*/ 242059 h 593246"/>
              <a:gd name="connsiteX4667" fmla="*/ 1690189 w 1881356"/>
              <a:gd name="connsiteY4667" fmla="*/ 241869 h 593246"/>
              <a:gd name="connsiteX4668" fmla="*/ 1686988 w 1881356"/>
              <a:gd name="connsiteY4668" fmla="*/ 238940 h 593246"/>
              <a:gd name="connsiteX4669" fmla="*/ 1691652 w 1881356"/>
              <a:gd name="connsiteY4669" fmla="*/ 237895 h 593246"/>
              <a:gd name="connsiteX4670" fmla="*/ 1693047 w 1881356"/>
              <a:gd name="connsiteY4670" fmla="*/ 237678 h 593246"/>
              <a:gd name="connsiteX4671" fmla="*/ 1709430 w 1881356"/>
              <a:gd name="connsiteY4671" fmla="*/ 243869 h 593246"/>
              <a:gd name="connsiteX4672" fmla="*/ 1708001 w 1881356"/>
              <a:gd name="connsiteY4672" fmla="*/ 256252 h 593246"/>
              <a:gd name="connsiteX4673" fmla="*/ 1701048 w 1881356"/>
              <a:gd name="connsiteY4673" fmla="*/ 276064 h 593246"/>
              <a:gd name="connsiteX4674" fmla="*/ 1710192 w 1881356"/>
              <a:gd name="connsiteY4674" fmla="*/ 280826 h 593246"/>
              <a:gd name="connsiteX4675" fmla="*/ 1715240 w 1881356"/>
              <a:gd name="connsiteY4675" fmla="*/ 281016 h 593246"/>
              <a:gd name="connsiteX4676" fmla="*/ 1721050 w 1881356"/>
              <a:gd name="connsiteY4676" fmla="*/ 283207 h 593246"/>
              <a:gd name="connsiteX4677" fmla="*/ 1722003 w 1881356"/>
              <a:gd name="connsiteY4677" fmla="*/ 287589 h 593246"/>
              <a:gd name="connsiteX4678" fmla="*/ 1715240 w 1881356"/>
              <a:gd name="connsiteY4678" fmla="*/ 295971 h 593246"/>
              <a:gd name="connsiteX4679" fmla="*/ 1707715 w 1881356"/>
              <a:gd name="connsiteY4679" fmla="*/ 301400 h 593246"/>
              <a:gd name="connsiteX4680" fmla="*/ 1692094 w 1881356"/>
              <a:gd name="connsiteY4680" fmla="*/ 312544 h 593246"/>
              <a:gd name="connsiteX4681" fmla="*/ 1687522 w 1881356"/>
              <a:gd name="connsiteY4681" fmla="*/ 324260 h 593246"/>
              <a:gd name="connsiteX4682" fmla="*/ 1679045 w 1881356"/>
              <a:gd name="connsiteY4682" fmla="*/ 322736 h 593246"/>
              <a:gd name="connsiteX4683" fmla="*/ 1669329 w 1881356"/>
              <a:gd name="connsiteY4683" fmla="*/ 313116 h 593246"/>
              <a:gd name="connsiteX4684" fmla="*/ 1661424 w 1881356"/>
              <a:gd name="connsiteY4684" fmla="*/ 307306 h 593246"/>
              <a:gd name="connsiteX4685" fmla="*/ 1654852 w 1881356"/>
              <a:gd name="connsiteY4685" fmla="*/ 313402 h 593246"/>
              <a:gd name="connsiteX4686" fmla="*/ 1651042 w 1881356"/>
              <a:gd name="connsiteY4686" fmla="*/ 315021 h 593246"/>
              <a:gd name="connsiteX4687" fmla="*/ 1639040 w 1881356"/>
              <a:gd name="connsiteY4687" fmla="*/ 319498 h 593246"/>
              <a:gd name="connsiteX4688" fmla="*/ 1633135 w 1881356"/>
              <a:gd name="connsiteY4688" fmla="*/ 317878 h 593246"/>
              <a:gd name="connsiteX4689" fmla="*/ 1628277 w 1881356"/>
              <a:gd name="connsiteY4689" fmla="*/ 317116 h 593246"/>
              <a:gd name="connsiteX4690" fmla="*/ 1615704 w 1881356"/>
              <a:gd name="connsiteY4690" fmla="*/ 319783 h 593246"/>
              <a:gd name="connsiteX4691" fmla="*/ 1606274 w 1881356"/>
              <a:gd name="connsiteY4691" fmla="*/ 315402 h 593246"/>
              <a:gd name="connsiteX4692" fmla="*/ 1596749 w 1881356"/>
              <a:gd name="connsiteY4692" fmla="*/ 319688 h 593246"/>
              <a:gd name="connsiteX4693" fmla="*/ 1594558 w 1881356"/>
              <a:gd name="connsiteY4693" fmla="*/ 319688 h 593246"/>
              <a:gd name="connsiteX4694" fmla="*/ 1585033 w 1881356"/>
              <a:gd name="connsiteY4694" fmla="*/ 315211 h 593246"/>
              <a:gd name="connsiteX4695" fmla="*/ 1577794 w 1881356"/>
              <a:gd name="connsiteY4695" fmla="*/ 319688 h 593246"/>
              <a:gd name="connsiteX4696" fmla="*/ 1562554 w 1881356"/>
              <a:gd name="connsiteY4696" fmla="*/ 310734 h 593246"/>
              <a:gd name="connsiteX4697" fmla="*/ 1551220 w 1881356"/>
              <a:gd name="connsiteY4697" fmla="*/ 316545 h 593246"/>
              <a:gd name="connsiteX4698" fmla="*/ 1552648 w 1881356"/>
              <a:gd name="connsiteY4698" fmla="*/ 319688 h 593246"/>
              <a:gd name="connsiteX4699" fmla="*/ 1552172 w 1881356"/>
              <a:gd name="connsiteY4699" fmla="*/ 324165 h 593246"/>
              <a:gd name="connsiteX4700" fmla="*/ 1545600 w 1881356"/>
              <a:gd name="connsiteY4700" fmla="*/ 328261 h 593246"/>
              <a:gd name="connsiteX4701" fmla="*/ 1542742 w 1881356"/>
              <a:gd name="connsiteY4701" fmla="*/ 333214 h 593246"/>
              <a:gd name="connsiteX4702" fmla="*/ 1528550 w 1881356"/>
              <a:gd name="connsiteY4702" fmla="*/ 337690 h 593246"/>
              <a:gd name="connsiteX4703" fmla="*/ 1516549 w 1881356"/>
              <a:gd name="connsiteY4703" fmla="*/ 334166 h 593246"/>
              <a:gd name="connsiteX4704" fmla="*/ 1506928 w 1881356"/>
              <a:gd name="connsiteY4704" fmla="*/ 333214 h 593246"/>
              <a:gd name="connsiteX4705" fmla="*/ 1493022 w 1881356"/>
              <a:gd name="connsiteY4705" fmla="*/ 337881 h 593246"/>
              <a:gd name="connsiteX4706" fmla="*/ 1488164 w 1881356"/>
              <a:gd name="connsiteY4706" fmla="*/ 333690 h 593246"/>
              <a:gd name="connsiteX4707" fmla="*/ 1474067 w 1881356"/>
              <a:gd name="connsiteY4707" fmla="*/ 338071 h 593246"/>
              <a:gd name="connsiteX4708" fmla="*/ 1464923 w 1881356"/>
              <a:gd name="connsiteY4708" fmla="*/ 332642 h 593246"/>
              <a:gd name="connsiteX4709" fmla="*/ 1467114 w 1881356"/>
              <a:gd name="connsiteY4709" fmla="*/ 328832 h 593246"/>
              <a:gd name="connsiteX4710" fmla="*/ 1472258 w 1881356"/>
              <a:gd name="connsiteY4710" fmla="*/ 326070 h 593246"/>
              <a:gd name="connsiteX4711" fmla="*/ 1472067 w 1881356"/>
              <a:gd name="connsiteY4711" fmla="*/ 317212 h 593246"/>
              <a:gd name="connsiteX4712" fmla="*/ 1459970 w 1881356"/>
              <a:gd name="connsiteY4712" fmla="*/ 316449 h 593246"/>
              <a:gd name="connsiteX4713" fmla="*/ 1455112 w 1881356"/>
              <a:gd name="connsiteY4713" fmla="*/ 327403 h 593246"/>
              <a:gd name="connsiteX4714" fmla="*/ 1448826 w 1881356"/>
              <a:gd name="connsiteY4714" fmla="*/ 338071 h 593246"/>
              <a:gd name="connsiteX4715" fmla="*/ 1437491 w 1881356"/>
              <a:gd name="connsiteY4715" fmla="*/ 337976 h 593246"/>
              <a:gd name="connsiteX4716" fmla="*/ 1428347 w 1881356"/>
              <a:gd name="connsiteY4716" fmla="*/ 343405 h 593246"/>
              <a:gd name="connsiteX4717" fmla="*/ 1427014 w 1881356"/>
              <a:gd name="connsiteY4717" fmla="*/ 345024 h 593246"/>
              <a:gd name="connsiteX4718" fmla="*/ 1428538 w 1881356"/>
              <a:gd name="connsiteY4718" fmla="*/ 346549 h 593246"/>
              <a:gd name="connsiteX4719" fmla="*/ 1462066 w 1881356"/>
              <a:gd name="connsiteY4719" fmla="*/ 346358 h 593246"/>
              <a:gd name="connsiteX4720" fmla="*/ 1474925 w 1881356"/>
              <a:gd name="connsiteY4720" fmla="*/ 346739 h 593246"/>
              <a:gd name="connsiteX4721" fmla="*/ 1483402 w 1881356"/>
              <a:gd name="connsiteY4721" fmla="*/ 347025 h 593246"/>
              <a:gd name="connsiteX4722" fmla="*/ 1502261 w 1881356"/>
              <a:gd name="connsiteY4722" fmla="*/ 342739 h 593246"/>
              <a:gd name="connsiteX4723" fmla="*/ 1536361 w 1881356"/>
              <a:gd name="connsiteY4723" fmla="*/ 342643 h 593246"/>
              <a:gd name="connsiteX4724" fmla="*/ 1541123 w 1881356"/>
              <a:gd name="connsiteY4724" fmla="*/ 345977 h 593246"/>
              <a:gd name="connsiteX4725" fmla="*/ 1550362 w 1881356"/>
              <a:gd name="connsiteY4725" fmla="*/ 351787 h 593246"/>
              <a:gd name="connsiteX4726" fmla="*/ 1550362 w 1881356"/>
              <a:gd name="connsiteY4726" fmla="*/ 360931 h 593246"/>
              <a:gd name="connsiteX4727" fmla="*/ 1543981 w 1881356"/>
              <a:gd name="connsiteY4727" fmla="*/ 361027 h 593246"/>
              <a:gd name="connsiteX4728" fmla="*/ 1541695 w 1881356"/>
              <a:gd name="connsiteY4728" fmla="*/ 363598 h 593246"/>
              <a:gd name="connsiteX4729" fmla="*/ 1543123 w 1881356"/>
              <a:gd name="connsiteY4729" fmla="*/ 365027 h 593246"/>
              <a:gd name="connsiteX4730" fmla="*/ 1550362 w 1881356"/>
              <a:gd name="connsiteY4730" fmla="*/ 361884 h 593246"/>
              <a:gd name="connsiteX4731" fmla="*/ 1557030 w 1881356"/>
              <a:gd name="connsiteY4731" fmla="*/ 361027 h 593246"/>
              <a:gd name="connsiteX4732" fmla="*/ 1566460 w 1881356"/>
              <a:gd name="connsiteY4732" fmla="*/ 365599 h 593246"/>
              <a:gd name="connsiteX4733" fmla="*/ 1584367 w 1881356"/>
              <a:gd name="connsiteY4733" fmla="*/ 365313 h 593246"/>
              <a:gd name="connsiteX4734" fmla="*/ 1586176 w 1881356"/>
              <a:gd name="connsiteY4734" fmla="*/ 362455 h 593246"/>
              <a:gd name="connsiteX4735" fmla="*/ 1584652 w 1881356"/>
              <a:gd name="connsiteY4735" fmla="*/ 360931 h 593246"/>
              <a:gd name="connsiteX4736" fmla="*/ 1570841 w 1881356"/>
              <a:gd name="connsiteY4736" fmla="*/ 356264 h 593246"/>
              <a:gd name="connsiteX4737" fmla="*/ 1554744 w 1881356"/>
              <a:gd name="connsiteY4737" fmla="*/ 351787 h 593246"/>
              <a:gd name="connsiteX4738" fmla="*/ 1550267 w 1881356"/>
              <a:gd name="connsiteY4738" fmla="*/ 351692 h 593246"/>
              <a:gd name="connsiteX4739" fmla="*/ 1555125 w 1881356"/>
              <a:gd name="connsiteY4739" fmla="*/ 344548 h 593246"/>
              <a:gd name="connsiteX4740" fmla="*/ 1558363 w 1881356"/>
              <a:gd name="connsiteY4740" fmla="*/ 343786 h 593246"/>
              <a:gd name="connsiteX4741" fmla="*/ 1565031 w 1881356"/>
              <a:gd name="connsiteY4741" fmla="*/ 344263 h 593246"/>
              <a:gd name="connsiteX4742" fmla="*/ 1578842 w 1881356"/>
              <a:gd name="connsiteY4742" fmla="*/ 345882 h 593246"/>
              <a:gd name="connsiteX4743" fmla="*/ 1585605 w 1881356"/>
              <a:gd name="connsiteY4743" fmla="*/ 351406 h 593246"/>
              <a:gd name="connsiteX4744" fmla="*/ 1591129 w 1881356"/>
              <a:gd name="connsiteY4744" fmla="*/ 349215 h 593246"/>
              <a:gd name="connsiteX4745" fmla="*/ 1591606 w 1881356"/>
              <a:gd name="connsiteY4745" fmla="*/ 340167 h 593246"/>
              <a:gd name="connsiteX4746" fmla="*/ 1595035 w 1881356"/>
              <a:gd name="connsiteY4746" fmla="*/ 338071 h 593246"/>
              <a:gd name="connsiteX4747" fmla="*/ 1617990 w 1881356"/>
              <a:gd name="connsiteY4747" fmla="*/ 348739 h 593246"/>
              <a:gd name="connsiteX4748" fmla="*/ 1618657 w 1881356"/>
              <a:gd name="connsiteY4748" fmla="*/ 352835 h 593246"/>
              <a:gd name="connsiteX4749" fmla="*/ 1616180 w 1881356"/>
              <a:gd name="connsiteY4749" fmla="*/ 356074 h 593246"/>
              <a:gd name="connsiteX4750" fmla="*/ 1597987 w 1881356"/>
              <a:gd name="connsiteY4750" fmla="*/ 356550 h 593246"/>
              <a:gd name="connsiteX4751" fmla="*/ 1596083 w 1881356"/>
              <a:gd name="connsiteY4751" fmla="*/ 360074 h 593246"/>
              <a:gd name="connsiteX4752" fmla="*/ 1598845 w 1881356"/>
              <a:gd name="connsiteY4752" fmla="*/ 365122 h 593246"/>
              <a:gd name="connsiteX4753" fmla="*/ 1623991 w 1881356"/>
              <a:gd name="connsiteY4753" fmla="*/ 365217 h 593246"/>
              <a:gd name="connsiteX4754" fmla="*/ 1650756 w 1881356"/>
              <a:gd name="connsiteY4754" fmla="*/ 372457 h 593246"/>
              <a:gd name="connsiteX4755" fmla="*/ 1657328 w 1881356"/>
              <a:gd name="connsiteY4755" fmla="*/ 370361 h 593246"/>
              <a:gd name="connsiteX4756" fmla="*/ 1672473 w 1881356"/>
              <a:gd name="connsiteY4756" fmla="*/ 368361 h 593246"/>
              <a:gd name="connsiteX4757" fmla="*/ 1689999 w 1881356"/>
              <a:gd name="connsiteY4757" fmla="*/ 369980 h 593246"/>
              <a:gd name="connsiteX4758" fmla="*/ 1708763 w 1881356"/>
              <a:gd name="connsiteY4758" fmla="*/ 374838 h 593246"/>
              <a:gd name="connsiteX4759" fmla="*/ 1719526 w 1881356"/>
              <a:gd name="connsiteY4759" fmla="*/ 385696 h 593246"/>
              <a:gd name="connsiteX4760" fmla="*/ 1722575 w 1881356"/>
              <a:gd name="connsiteY4760" fmla="*/ 389030 h 593246"/>
              <a:gd name="connsiteX4761" fmla="*/ 1722289 w 1881356"/>
              <a:gd name="connsiteY4761" fmla="*/ 392269 h 593246"/>
              <a:gd name="connsiteX4762" fmla="*/ 1715716 w 1881356"/>
              <a:gd name="connsiteY4762" fmla="*/ 395412 h 593246"/>
              <a:gd name="connsiteX4763" fmla="*/ 1724003 w 1881356"/>
              <a:gd name="connsiteY4763" fmla="*/ 401984 h 593246"/>
              <a:gd name="connsiteX4764" fmla="*/ 1734100 w 1881356"/>
              <a:gd name="connsiteY4764" fmla="*/ 405223 h 593246"/>
              <a:gd name="connsiteX4765" fmla="*/ 1737148 w 1881356"/>
              <a:gd name="connsiteY4765" fmla="*/ 404651 h 593246"/>
              <a:gd name="connsiteX4766" fmla="*/ 1736290 w 1881356"/>
              <a:gd name="connsiteY4766" fmla="*/ 394174 h 593246"/>
              <a:gd name="connsiteX4767" fmla="*/ 1733338 w 1881356"/>
              <a:gd name="connsiteY4767" fmla="*/ 372457 h 593246"/>
              <a:gd name="connsiteX4768" fmla="*/ 1736576 w 1881356"/>
              <a:gd name="connsiteY4768" fmla="*/ 370075 h 593246"/>
              <a:gd name="connsiteX4769" fmla="*/ 1759436 w 1881356"/>
              <a:gd name="connsiteY4769" fmla="*/ 370075 h 593246"/>
              <a:gd name="connsiteX4770" fmla="*/ 1765532 w 1881356"/>
              <a:gd name="connsiteY4770" fmla="*/ 363027 h 593246"/>
              <a:gd name="connsiteX4771" fmla="*/ 1771247 w 1881356"/>
              <a:gd name="connsiteY4771" fmla="*/ 361027 h 593246"/>
              <a:gd name="connsiteX4772" fmla="*/ 1772295 w 1881356"/>
              <a:gd name="connsiteY4772" fmla="*/ 365122 h 593246"/>
              <a:gd name="connsiteX4773" fmla="*/ 1772104 w 1881356"/>
              <a:gd name="connsiteY4773" fmla="*/ 369790 h 593246"/>
              <a:gd name="connsiteX4774" fmla="*/ 1778296 w 1881356"/>
              <a:gd name="connsiteY4774" fmla="*/ 371409 h 593246"/>
              <a:gd name="connsiteX4775" fmla="*/ 1800298 w 1881356"/>
              <a:gd name="connsiteY4775" fmla="*/ 384553 h 593246"/>
              <a:gd name="connsiteX4776" fmla="*/ 1799917 w 1881356"/>
              <a:gd name="connsiteY4776" fmla="*/ 387697 h 593246"/>
              <a:gd name="connsiteX4777" fmla="*/ 1797631 w 1881356"/>
              <a:gd name="connsiteY4777" fmla="*/ 395412 h 593246"/>
              <a:gd name="connsiteX4778" fmla="*/ 1805537 w 1881356"/>
              <a:gd name="connsiteY4778" fmla="*/ 408175 h 593246"/>
              <a:gd name="connsiteX4779" fmla="*/ 1803537 w 1881356"/>
              <a:gd name="connsiteY4779" fmla="*/ 410842 h 593246"/>
              <a:gd name="connsiteX4780" fmla="*/ 1791154 w 1881356"/>
              <a:gd name="connsiteY4780" fmla="*/ 414366 h 593246"/>
              <a:gd name="connsiteX4781" fmla="*/ 1785344 w 1881356"/>
              <a:gd name="connsiteY4781" fmla="*/ 414748 h 593246"/>
              <a:gd name="connsiteX4782" fmla="*/ 1766294 w 1881356"/>
              <a:gd name="connsiteY4782" fmla="*/ 416653 h 593246"/>
              <a:gd name="connsiteX4783" fmla="*/ 1767246 w 1881356"/>
              <a:gd name="connsiteY4783" fmla="*/ 419796 h 593246"/>
              <a:gd name="connsiteX4784" fmla="*/ 1776867 w 1881356"/>
              <a:gd name="connsiteY4784" fmla="*/ 424368 h 593246"/>
              <a:gd name="connsiteX4785" fmla="*/ 1788202 w 1881356"/>
              <a:gd name="connsiteY4785" fmla="*/ 424654 h 593246"/>
              <a:gd name="connsiteX4786" fmla="*/ 1806966 w 1881356"/>
              <a:gd name="connsiteY4786" fmla="*/ 429130 h 593246"/>
              <a:gd name="connsiteX4787" fmla="*/ 1810966 w 1881356"/>
              <a:gd name="connsiteY4787" fmla="*/ 433416 h 593246"/>
              <a:gd name="connsiteX4788" fmla="*/ 1805442 w 1881356"/>
              <a:gd name="connsiteY4788" fmla="*/ 438560 h 593246"/>
              <a:gd name="connsiteX4789" fmla="*/ 1804966 w 1881356"/>
              <a:gd name="connsiteY4789" fmla="*/ 443894 h 593246"/>
              <a:gd name="connsiteX4790" fmla="*/ 1804394 w 1881356"/>
              <a:gd name="connsiteY4790" fmla="*/ 447037 h 593246"/>
              <a:gd name="connsiteX4791" fmla="*/ 1798298 w 1881356"/>
              <a:gd name="connsiteY4791" fmla="*/ 446371 h 593246"/>
              <a:gd name="connsiteX4792" fmla="*/ 1797250 w 1881356"/>
              <a:gd name="connsiteY4792" fmla="*/ 444561 h 593246"/>
              <a:gd name="connsiteX4793" fmla="*/ 1792869 w 1881356"/>
              <a:gd name="connsiteY4793" fmla="*/ 438370 h 593246"/>
              <a:gd name="connsiteX4794" fmla="*/ 1788011 w 1881356"/>
              <a:gd name="connsiteY4794" fmla="*/ 444084 h 593246"/>
              <a:gd name="connsiteX4795" fmla="*/ 1782487 w 1881356"/>
              <a:gd name="connsiteY4795" fmla="*/ 444180 h 593246"/>
              <a:gd name="connsiteX4796" fmla="*/ 1779153 w 1881356"/>
              <a:gd name="connsiteY4796" fmla="*/ 444942 h 593246"/>
              <a:gd name="connsiteX4797" fmla="*/ 1773438 w 1881356"/>
              <a:gd name="connsiteY4797" fmla="*/ 447514 h 593246"/>
              <a:gd name="connsiteX4798" fmla="*/ 1765246 w 1881356"/>
              <a:gd name="connsiteY4798" fmla="*/ 452181 h 593246"/>
              <a:gd name="connsiteX4799" fmla="*/ 1765437 w 1881356"/>
              <a:gd name="connsiteY4799" fmla="*/ 458848 h 593246"/>
              <a:gd name="connsiteX4800" fmla="*/ 1771057 w 1881356"/>
              <a:gd name="connsiteY4800" fmla="*/ 461325 h 593246"/>
              <a:gd name="connsiteX4801" fmla="*/ 1781058 w 1881356"/>
              <a:gd name="connsiteY4801" fmla="*/ 461420 h 593246"/>
              <a:gd name="connsiteX4802" fmla="*/ 1799917 w 1881356"/>
              <a:gd name="connsiteY4802" fmla="*/ 465706 h 593246"/>
              <a:gd name="connsiteX4803" fmla="*/ 1805823 w 1881356"/>
              <a:gd name="connsiteY4803" fmla="*/ 463992 h 593246"/>
              <a:gd name="connsiteX4804" fmla="*/ 1810871 w 1881356"/>
              <a:gd name="connsiteY4804" fmla="*/ 463230 h 593246"/>
              <a:gd name="connsiteX4805" fmla="*/ 1829350 w 1881356"/>
              <a:gd name="connsiteY4805" fmla="*/ 463611 h 593246"/>
              <a:gd name="connsiteX4806" fmla="*/ 1835065 w 1881356"/>
              <a:gd name="connsiteY4806" fmla="*/ 461611 h 593246"/>
              <a:gd name="connsiteX4807" fmla="*/ 1842780 w 1881356"/>
              <a:gd name="connsiteY4807" fmla="*/ 469135 h 593246"/>
              <a:gd name="connsiteX4808" fmla="*/ 1842208 w 1881356"/>
              <a:gd name="connsiteY4808" fmla="*/ 473326 h 593246"/>
              <a:gd name="connsiteX4809" fmla="*/ 1828873 w 1881356"/>
              <a:gd name="connsiteY4809" fmla="*/ 479803 h 593246"/>
              <a:gd name="connsiteX4810" fmla="*/ 1824587 w 1881356"/>
              <a:gd name="connsiteY4810" fmla="*/ 485899 h 593246"/>
              <a:gd name="connsiteX4811" fmla="*/ 1827540 w 1881356"/>
              <a:gd name="connsiteY4811" fmla="*/ 493329 h 593246"/>
              <a:gd name="connsiteX4812" fmla="*/ 1832112 w 1881356"/>
              <a:gd name="connsiteY4812" fmla="*/ 493424 h 593246"/>
              <a:gd name="connsiteX4813" fmla="*/ 1837827 w 1881356"/>
              <a:gd name="connsiteY4813" fmla="*/ 495520 h 593246"/>
              <a:gd name="connsiteX4814" fmla="*/ 1838113 w 1881356"/>
              <a:gd name="connsiteY4814" fmla="*/ 504473 h 593246"/>
              <a:gd name="connsiteX4815" fmla="*/ 1834874 w 1881356"/>
              <a:gd name="connsiteY4815" fmla="*/ 506949 h 593246"/>
              <a:gd name="connsiteX4816" fmla="*/ 1818872 w 1881356"/>
              <a:gd name="connsiteY4816" fmla="*/ 506854 h 593246"/>
              <a:gd name="connsiteX4817" fmla="*/ 1818586 w 1881356"/>
              <a:gd name="connsiteY4817" fmla="*/ 501425 h 593246"/>
              <a:gd name="connsiteX4818" fmla="*/ 1815824 w 1881356"/>
              <a:gd name="connsiteY4818" fmla="*/ 497901 h 593246"/>
              <a:gd name="connsiteX4819" fmla="*/ 1811443 w 1881356"/>
              <a:gd name="connsiteY4819" fmla="*/ 490376 h 593246"/>
              <a:gd name="connsiteX4820" fmla="*/ 1810490 w 1881356"/>
              <a:gd name="connsiteY4820" fmla="*/ 484185 h 593246"/>
              <a:gd name="connsiteX4821" fmla="*/ 1794583 w 1881356"/>
              <a:gd name="connsiteY4821" fmla="*/ 484566 h 593246"/>
              <a:gd name="connsiteX4822" fmla="*/ 1792678 w 1881356"/>
              <a:gd name="connsiteY4822" fmla="*/ 488185 h 593246"/>
              <a:gd name="connsiteX4823" fmla="*/ 1789726 w 1881356"/>
              <a:gd name="connsiteY4823" fmla="*/ 492662 h 593246"/>
              <a:gd name="connsiteX4824" fmla="*/ 1788106 w 1881356"/>
              <a:gd name="connsiteY4824" fmla="*/ 489042 h 593246"/>
              <a:gd name="connsiteX4825" fmla="*/ 1784582 w 1881356"/>
              <a:gd name="connsiteY4825" fmla="*/ 484375 h 593246"/>
              <a:gd name="connsiteX4826" fmla="*/ 1774009 w 1881356"/>
              <a:gd name="connsiteY4826" fmla="*/ 491233 h 593246"/>
              <a:gd name="connsiteX4827" fmla="*/ 1771057 w 1881356"/>
              <a:gd name="connsiteY4827" fmla="*/ 492281 h 593246"/>
              <a:gd name="connsiteX4828" fmla="*/ 1761627 w 1881356"/>
              <a:gd name="connsiteY4828" fmla="*/ 487423 h 593246"/>
              <a:gd name="connsiteX4829" fmla="*/ 1758198 w 1881356"/>
              <a:gd name="connsiteY4829" fmla="*/ 479803 h 593246"/>
              <a:gd name="connsiteX4830" fmla="*/ 1754959 w 1881356"/>
              <a:gd name="connsiteY4830" fmla="*/ 479708 h 593246"/>
              <a:gd name="connsiteX4831" fmla="*/ 1756007 w 1881356"/>
              <a:gd name="connsiteY4831" fmla="*/ 479708 h 593246"/>
              <a:gd name="connsiteX4832" fmla="*/ 1755912 w 1881356"/>
              <a:gd name="connsiteY4832" fmla="*/ 477708 h 593246"/>
              <a:gd name="connsiteX4833" fmla="*/ 1751911 w 1881356"/>
              <a:gd name="connsiteY4833" fmla="*/ 477041 h 593246"/>
              <a:gd name="connsiteX4834" fmla="*/ 1754959 w 1881356"/>
              <a:gd name="connsiteY4834" fmla="*/ 479708 h 593246"/>
              <a:gd name="connsiteX4835" fmla="*/ 1760008 w 1881356"/>
              <a:gd name="connsiteY4835" fmla="*/ 495520 h 593246"/>
              <a:gd name="connsiteX4836" fmla="*/ 1755721 w 1881356"/>
              <a:gd name="connsiteY4836" fmla="*/ 502473 h 593246"/>
              <a:gd name="connsiteX4837" fmla="*/ 1751486 w 1881356"/>
              <a:gd name="connsiteY4837" fmla="*/ 500308 h 593246"/>
              <a:gd name="connsiteX4838" fmla="*/ 1751435 w 1881356"/>
              <a:gd name="connsiteY4838" fmla="*/ 500187 h 593246"/>
              <a:gd name="connsiteX4839" fmla="*/ 1751435 w 1881356"/>
              <a:gd name="connsiteY4839" fmla="*/ 495615 h 593246"/>
              <a:gd name="connsiteX4840" fmla="*/ 1749721 w 1881356"/>
              <a:gd name="connsiteY4840" fmla="*/ 489614 h 593246"/>
              <a:gd name="connsiteX4841" fmla="*/ 1742005 w 1881356"/>
              <a:gd name="connsiteY4841" fmla="*/ 491138 h 593246"/>
              <a:gd name="connsiteX4842" fmla="*/ 1743053 w 1881356"/>
              <a:gd name="connsiteY4842" fmla="*/ 500758 h 593246"/>
              <a:gd name="connsiteX4843" fmla="*/ 1749149 w 1881356"/>
              <a:gd name="connsiteY4843" fmla="*/ 502378 h 593246"/>
              <a:gd name="connsiteX4844" fmla="*/ 1751435 w 1881356"/>
              <a:gd name="connsiteY4844" fmla="*/ 500187 h 593246"/>
              <a:gd name="connsiteX4845" fmla="*/ 1751435 w 1881356"/>
              <a:gd name="connsiteY4845" fmla="*/ 500282 h 593246"/>
              <a:gd name="connsiteX4846" fmla="*/ 1751486 w 1881356"/>
              <a:gd name="connsiteY4846" fmla="*/ 500308 h 593246"/>
              <a:gd name="connsiteX4847" fmla="*/ 1754674 w 1881356"/>
              <a:gd name="connsiteY4847" fmla="*/ 507902 h 593246"/>
              <a:gd name="connsiteX4848" fmla="*/ 1755721 w 1881356"/>
              <a:gd name="connsiteY4848" fmla="*/ 509521 h 593246"/>
              <a:gd name="connsiteX4849" fmla="*/ 1752102 w 1881356"/>
              <a:gd name="connsiteY4849" fmla="*/ 511426 h 593246"/>
              <a:gd name="connsiteX4850" fmla="*/ 1742482 w 1881356"/>
              <a:gd name="connsiteY4850" fmla="*/ 507140 h 593246"/>
              <a:gd name="connsiteX4851" fmla="*/ 1731147 w 1881356"/>
              <a:gd name="connsiteY4851" fmla="*/ 506759 h 593246"/>
              <a:gd name="connsiteX4852" fmla="*/ 1728670 w 1881356"/>
              <a:gd name="connsiteY4852" fmla="*/ 503521 h 593246"/>
              <a:gd name="connsiteX4853" fmla="*/ 1722765 w 1881356"/>
              <a:gd name="connsiteY4853" fmla="*/ 500663 h 593246"/>
              <a:gd name="connsiteX4854" fmla="*/ 1710478 w 1881356"/>
              <a:gd name="connsiteY4854" fmla="*/ 509140 h 593246"/>
              <a:gd name="connsiteX4855" fmla="*/ 1710383 w 1881356"/>
              <a:gd name="connsiteY4855" fmla="*/ 513522 h 593246"/>
              <a:gd name="connsiteX4856" fmla="*/ 1713716 w 1881356"/>
              <a:gd name="connsiteY4856" fmla="*/ 515903 h 593246"/>
              <a:gd name="connsiteX4857" fmla="*/ 1718288 w 1881356"/>
              <a:gd name="connsiteY4857" fmla="*/ 515998 h 593246"/>
              <a:gd name="connsiteX4858" fmla="*/ 1740005 w 1881356"/>
              <a:gd name="connsiteY4858" fmla="*/ 520570 h 593246"/>
              <a:gd name="connsiteX4859" fmla="*/ 1742196 w 1881356"/>
              <a:gd name="connsiteY4859" fmla="*/ 520570 h 593246"/>
              <a:gd name="connsiteX4860" fmla="*/ 1742196 w 1881356"/>
              <a:gd name="connsiteY4860" fmla="*/ 519237 h 593246"/>
              <a:gd name="connsiteX4861" fmla="*/ 1759912 w 1881356"/>
              <a:gd name="connsiteY4861" fmla="*/ 518761 h 593246"/>
              <a:gd name="connsiteX4862" fmla="*/ 1762579 w 1881356"/>
              <a:gd name="connsiteY4862" fmla="*/ 535049 h 593246"/>
              <a:gd name="connsiteX4863" fmla="*/ 1760484 w 1881356"/>
              <a:gd name="connsiteY4863" fmla="*/ 535049 h 593246"/>
              <a:gd name="connsiteX4864" fmla="*/ 1760264 w 1881356"/>
              <a:gd name="connsiteY4864" fmla="*/ 534744 h 593246"/>
              <a:gd name="connsiteX4865" fmla="*/ 1755721 w 1881356"/>
              <a:gd name="connsiteY4865" fmla="*/ 541335 h 593246"/>
              <a:gd name="connsiteX4866" fmla="*/ 1752673 w 1881356"/>
              <a:gd name="connsiteY4866" fmla="*/ 542192 h 593246"/>
              <a:gd name="connsiteX4867" fmla="*/ 1738100 w 1881356"/>
              <a:gd name="connsiteY4867" fmla="*/ 538858 h 593246"/>
              <a:gd name="connsiteX4868" fmla="*/ 1723241 w 1881356"/>
              <a:gd name="connsiteY4868" fmla="*/ 536096 h 593246"/>
              <a:gd name="connsiteX4869" fmla="*/ 1708192 w 1881356"/>
              <a:gd name="connsiteY4869" fmla="*/ 534191 h 593246"/>
              <a:gd name="connsiteX4870" fmla="*/ 1705810 w 1881356"/>
              <a:gd name="connsiteY4870" fmla="*/ 530953 h 593246"/>
              <a:gd name="connsiteX4871" fmla="*/ 1698762 w 1881356"/>
              <a:gd name="connsiteY4871" fmla="*/ 525142 h 593246"/>
              <a:gd name="connsiteX4872" fmla="*/ 1690951 w 1881356"/>
              <a:gd name="connsiteY4872" fmla="*/ 525142 h 593246"/>
              <a:gd name="connsiteX4873" fmla="*/ 1691904 w 1881356"/>
              <a:gd name="connsiteY4873" fmla="*/ 525047 h 593246"/>
              <a:gd name="connsiteX4874" fmla="*/ 1691904 w 1881356"/>
              <a:gd name="connsiteY4874" fmla="*/ 523142 h 593246"/>
              <a:gd name="connsiteX4875" fmla="*/ 1687903 w 1881356"/>
              <a:gd name="connsiteY4875" fmla="*/ 522475 h 593246"/>
              <a:gd name="connsiteX4876" fmla="*/ 1690951 w 1881356"/>
              <a:gd name="connsiteY4876" fmla="*/ 525142 h 593246"/>
              <a:gd name="connsiteX4877" fmla="*/ 1697809 w 1881356"/>
              <a:gd name="connsiteY4877" fmla="*/ 529809 h 593246"/>
              <a:gd name="connsiteX4878" fmla="*/ 1701048 w 1881356"/>
              <a:gd name="connsiteY4878" fmla="*/ 534667 h 593246"/>
              <a:gd name="connsiteX4879" fmla="*/ 1699238 w 1881356"/>
              <a:gd name="connsiteY4879" fmla="*/ 538477 h 593246"/>
              <a:gd name="connsiteX4880" fmla="*/ 1671235 w 1881356"/>
              <a:gd name="connsiteY4880" fmla="*/ 529714 h 593246"/>
              <a:gd name="connsiteX4881" fmla="*/ 1657709 w 1881356"/>
              <a:gd name="connsiteY4881" fmla="*/ 530190 h 593246"/>
              <a:gd name="connsiteX4882" fmla="*/ 1648184 w 1881356"/>
              <a:gd name="connsiteY4882" fmla="*/ 534763 h 593246"/>
              <a:gd name="connsiteX4883" fmla="*/ 1647613 w 1881356"/>
              <a:gd name="connsiteY4883" fmla="*/ 537715 h 593246"/>
              <a:gd name="connsiteX4884" fmla="*/ 1660376 w 1881356"/>
              <a:gd name="connsiteY4884" fmla="*/ 545812 h 593246"/>
              <a:gd name="connsiteX4885" fmla="*/ 1666282 w 1881356"/>
              <a:gd name="connsiteY4885" fmla="*/ 547812 h 593246"/>
              <a:gd name="connsiteX4886" fmla="*/ 1682284 w 1881356"/>
              <a:gd name="connsiteY4886" fmla="*/ 547907 h 593246"/>
              <a:gd name="connsiteX4887" fmla="*/ 1696381 w 1881356"/>
              <a:gd name="connsiteY4887" fmla="*/ 552574 h 593246"/>
              <a:gd name="connsiteX4888" fmla="*/ 1708096 w 1881356"/>
              <a:gd name="connsiteY4888" fmla="*/ 556861 h 593246"/>
              <a:gd name="connsiteX4889" fmla="*/ 1722289 w 1881356"/>
              <a:gd name="connsiteY4889" fmla="*/ 552384 h 593246"/>
              <a:gd name="connsiteX4890" fmla="*/ 1736004 w 1881356"/>
              <a:gd name="connsiteY4890" fmla="*/ 552384 h 593246"/>
              <a:gd name="connsiteX4891" fmla="*/ 1748578 w 1881356"/>
              <a:gd name="connsiteY4891" fmla="*/ 555622 h 593246"/>
              <a:gd name="connsiteX4892" fmla="*/ 1759150 w 1881356"/>
              <a:gd name="connsiteY4892" fmla="*/ 553432 h 593246"/>
              <a:gd name="connsiteX4893" fmla="*/ 1769152 w 1881356"/>
              <a:gd name="connsiteY4893" fmla="*/ 557051 h 593246"/>
              <a:gd name="connsiteX4894" fmla="*/ 1785154 w 1881356"/>
              <a:gd name="connsiteY4894" fmla="*/ 557051 h 593246"/>
              <a:gd name="connsiteX4895" fmla="*/ 1799632 w 1881356"/>
              <a:gd name="connsiteY4895" fmla="*/ 561242 h 593246"/>
              <a:gd name="connsiteX4896" fmla="*/ 1808395 w 1881356"/>
              <a:gd name="connsiteY4896" fmla="*/ 561528 h 593246"/>
              <a:gd name="connsiteX4897" fmla="*/ 1810109 w 1881356"/>
              <a:gd name="connsiteY4897" fmla="*/ 560099 h 593246"/>
              <a:gd name="connsiteX4898" fmla="*/ 1827064 w 1881356"/>
              <a:gd name="connsiteY4898" fmla="*/ 557051 h 593246"/>
              <a:gd name="connsiteX4899" fmla="*/ 1829159 w 1881356"/>
              <a:gd name="connsiteY4899" fmla="*/ 572100 h 593246"/>
              <a:gd name="connsiteX4900" fmla="*/ 1822206 w 1881356"/>
              <a:gd name="connsiteY4900" fmla="*/ 574672 h 593246"/>
              <a:gd name="connsiteX4901" fmla="*/ 1813824 w 1881356"/>
              <a:gd name="connsiteY4901" fmla="*/ 574387 h 593246"/>
              <a:gd name="connsiteX4902" fmla="*/ 1809823 w 1881356"/>
              <a:gd name="connsiteY4902" fmla="*/ 575053 h 593246"/>
              <a:gd name="connsiteX4903" fmla="*/ 1790392 w 1881356"/>
              <a:gd name="connsiteY4903" fmla="*/ 566290 h 593246"/>
              <a:gd name="connsiteX4904" fmla="*/ 1786201 w 1881356"/>
              <a:gd name="connsiteY4904" fmla="*/ 566100 h 593246"/>
              <a:gd name="connsiteX4905" fmla="*/ 1774295 w 1881356"/>
              <a:gd name="connsiteY4905" fmla="*/ 581530 h 593246"/>
              <a:gd name="connsiteX4906" fmla="*/ 1771533 w 1881356"/>
              <a:gd name="connsiteY4906" fmla="*/ 583626 h 593246"/>
              <a:gd name="connsiteX4907" fmla="*/ 1769914 w 1881356"/>
              <a:gd name="connsiteY4907" fmla="*/ 579721 h 593246"/>
              <a:gd name="connsiteX4908" fmla="*/ 1769818 w 1881356"/>
              <a:gd name="connsiteY4908" fmla="*/ 575149 h 593246"/>
              <a:gd name="connsiteX4909" fmla="*/ 1764103 w 1881356"/>
              <a:gd name="connsiteY4909" fmla="*/ 570672 h 593246"/>
              <a:gd name="connsiteX4910" fmla="*/ 1749911 w 1881356"/>
              <a:gd name="connsiteY4910" fmla="*/ 575530 h 593246"/>
              <a:gd name="connsiteX4911" fmla="*/ 1742577 w 1881356"/>
              <a:gd name="connsiteY4911" fmla="*/ 583149 h 593246"/>
              <a:gd name="connsiteX4912" fmla="*/ 1740005 w 1881356"/>
              <a:gd name="connsiteY4912" fmla="*/ 593246 h 593246"/>
              <a:gd name="connsiteX4913" fmla="*/ 1730575 w 1881356"/>
              <a:gd name="connsiteY4913" fmla="*/ 588388 h 593246"/>
              <a:gd name="connsiteX4914" fmla="*/ 1713240 w 1881356"/>
              <a:gd name="connsiteY4914" fmla="*/ 588007 h 593246"/>
              <a:gd name="connsiteX4915" fmla="*/ 1710478 w 1881356"/>
              <a:gd name="connsiteY4915" fmla="*/ 586198 h 593246"/>
              <a:gd name="connsiteX4916" fmla="*/ 1710383 w 1881356"/>
              <a:gd name="connsiteY4916" fmla="*/ 570196 h 593246"/>
              <a:gd name="connsiteX4917" fmla="*/ 1706382 w 1881356"/>
              <a:gd name="connsiteY4917" fmla="*/ 565909 h 593246"/>
              <a:gd name="connsiteX4918" fmla="*/ 1701334 w 1881356"/>
              <a:gd name="connsiteY4918" fmla="*/ 568957 h 593246"/>
              <a:gd name="connsiteX4919" fmla="*/ 1694571 w 1881356"/>
              <a:gd name="connsiteY4919" fmla="*/ 575339 h 593246"/>
              <a:gd name="connsiteX4920" fmla="*/ 1692094 w 1881356"/>
              <a:gd name="connsiteY4920" fmla="*/ 580768 h 593246"/>
              <a:gd name="connsiteX4921" fmla="*/ 1687332 w 1881356"/>
              <a:gd name="connsiteY4921" fmla="*/ 584388 h 593246"/>
              <a:gd name="connsiteX4922" fmla="*/ 1682950 w 1881356"/>
              <a:gd name="connsiteY4922" fmla="*/ 580578 h 593246"/>
              <a:gd name="connsiteX4923" fmla="*/ 1682855 w 1881356"/>
              <a:gd name="connsiteY4923" fmla="*/ 578292 h 593246"/>
              <a:gd name="connsiteX4924" fmla="*/ 1666091 w 1881356"/>
              <a:gd name="connsiteY4924" fmla="*/ 576196 h 593246"/>
              <a:gd name="connsiteX4925" fmla="*/ 1657709 w 1881356"/>
              <a:gd name="connsiteY4925" fmla="*/ 575530 h 593246"/>
              <a:gd name="connsiteX4926" fmla="*/ 1649041 w 1881356"/>
              <a:gd name="connsiteY4926" fmla="*/ 575339 h 593246"/>
              <a:gd name="connsiteX4927" fmla="*/ 1638850 w 1881356"/>
              <a:gd name="connsiteY4927" fmla="*/ 575053 h 593246"/>
              <a:gd name="connsiteX4928" fmla="*/ 1620466 w 1881356"/>
              <a:gd name="connsiteY4928" fmla="*/ 569719 h 593246"/>
              <a:gd name="connsiteX4929" fmla="*/ 1620371 w 1881356"/>
              <a:gd name="connsiteY4929" fmla="*/ 566481 h 593246"/>
              <a:gd name="connsiteX4930" fmla="*/ 1621514 w 1881356"/>
              <a:gd name="connsiteY4930" fmla="*/ 561814 h 593246"/>
              <a:gd name="connsiteX4931" fmla="*/ 1619419 w 1881356"/>
              <a:gd name="connsiteY4931" fmla="*/ 561337 h 593246"/>
              <a:gd name="connsiteX4932" fmla="*/ 1614370 w 1881356"/>
              <a:gd name="connsiteY4932" fmla="*/ 564385 h 593246"/>
              <a:gd name="connsiteX4933" fmla="*/ 1614275 w 1881356"/>
              <a:gd name="connsiteY4933" fmla="*/ 568957 h 593246"/>
              <a:gd name="connsiteX4934" fmla="*/ 1613704 w 1881356"/>
              <a:gd name="connsiteY4934" fmla="*/ 573339 h 593246"/>
              <a:gd name="connsiteX4935" fmla="*/ 1612084 w 1881356"/>
              <a:gd name="connsiteY4935" fmla="*/ 574863 h 593246"/>
              <a:gd name="connsiteX4936" fmla="*/ 1610560 w 1881356"/>
              <a:gd name="connsiteY4936" fmla="*/ 573624 h 593246"/>
              <a:gd name="connsiteX4937" fmla="*/ 1607322 w 1881356"/>
              <a:gd name="connsiteY4937" fmla="*/ 566100 h 593246"/>
              <a:gd name="connsiteX4938" fmla="*/ 1595892 w 1881356"/>
              <a:gd name="connsiteY4938" fmla="*/ 577054 h 593246"/>
              <a:gd name="connsiteX4939" fmla="*/ 1593034 w 1881356"/>
              <a:gd name="connsiteY4939" fmla="*/ 579054 h 593246"/>
              <a:gd name="connsiteX4940" fmla="*/ 1584748 w 1881356"/>
              <a:gd name="connsiteY4940" fmla="*/ 579149 h 593246"/>
              <a:gd name="connsiteX4941" fmla="*/ 1578842 w 1881356"/>
              <a:gd name="connsiteY4941" fmla="*/ 578387 h 593246"/>
              <a:gd name="connsiteX4942" fmla="*/ 1570555 w 1881356"/>
              <a:gd name="connsiteY4942" fmla="*/ 570958 h 593246"/>
              <a:gd name="connsiteX4943" fmla="*/ 1556363 w 1881356"/>
              <a:gd name="connsiteY4943" fmla="*/ 566195 h 593246"/>
              <a:gd name="connsiteX4944" fmla="*/ 1548838 w 1881356"/>
              <a:gd name="connsiteY4944" fmla="*/ 569433 h 593246"/>
              <a:gd name="connsiteX4945" fmla="*/ 1541218 w 1881356"/>
              <a:gd name="connsiteY4945" fmla="*/ 565909 h 593246"/>
              <a:gd name="connsiteX4946" fmla="*/ 1530455 w 1881356"/>
              <a:gd name="connsiteY4946" fmla="*/ 556289 h 593246"/>
              <a:gd name="connsiteX4947" fmla="*/ 1520073 w 1881356"/>
              <a:gd name="connsiteY4947" fmla="*/ 556575 h 593246"/>
              <a:gd name="connsiteX4948" fmla="*/ 1511215 w 1881356"/>
              <a:gd name="connsiteY4948" fmla="*/ 557051 h 593246"/>
              <a:gd name="connsiteX4949" fmla="*/ 1509691 w 1881356"/>
              <a:gd name="connsiteY4949" fmla="*/ 558575 h 593246"/>
              <a:gd name="connsiteX4950" fmla="*/ 1511977 w 1881356"/>
              <a:gd name="connsiteY4950" fmla="*/ 561337 h 593246"/>
              <a:gd name="connsiteX4951" fmla="*/ 1520930 w 1881356"/>
              <a:gd name="connsiteY4951" fmla="*/ 561909 h 593246"/>
              <a:gd name="connsiteX4952" fmla="*/ 1522454 w 1881356"/>
              <a:gd name="connsiteY4952" fmla="*/ 563528 h 593246"/>
              <a:gd name="connsiteX4953" fmla="*/ 1521406 w 1881356"/>
              <a:gd name="connsiteY4953" fmla="*/ 565052 h 593246"/>
              <a:gd name="connsiteX4954" fmla="*/ 1511786 w 1881356"/>
              <a:gd name="connsiteY4954" fmla="*/ 569815 h 593246"/>
              <a:gd name="connsiteX4955" fmla="*/ 1505976 w 1881356"/>
              <a:gd name="connsiteY4955" fmla="*/ 569529 h 593246"/>
              <a:gd name="connsiteX4956" fmla="*/ 1494736 w 1881356"/>
              <a:gd name="connsiteY4956" fmla="*/ 558670 h 593246"/>
              <a:gd name="connsiteX4957" fmla="*/ 1483687 w 1881356"/>
              <a:gd name="connsiteY4957" fmla="*/ 552479 h 593246"/>
              <a:gd name="connsiteX4958" fmla="*/ 1481592 w 1881356"/>
              <a:gd name="connsiteY4958" fmla="*/ 558480 h 593246"/>
              <a:gd name="connsiteX4959" fmla="*/ 1471781 w 1881356"/>
              <a:gd name="connsiteY4959" fmla="*/ 566100 h 593246"/>
              <a:gd name="connsiteX4960" fmla="*/ 1467781 w 1881356"/>
              <a:gd name="connsiteY4960" fmla="*/ 561909 h 593246"/>
              <a:gd name="connsiteX4961" fmla="*/ 1466352 w 1881356"/>
              <a:gd name="connsiteY4961" fmla="*/ 553717 h 593246"/>
              <a:gd name="connsiteX4962" fmla="*/ 1455779 w 1881356"/>
              <a:gd name="connsiteY4962" fmla="*/ 553241 h 593246"/>
              <a:gd name="connsiteX4963" fmla="*/ 1454160 w 1881356"/>
              <a:gd name="connsiteY4963" fmla="*/ 556956 h 593246"/>
              <a:gd name="connsiteX4964" fmla="*/ 1446921 w 1881356"/>
              <a:gd name="connsiteY4964" fmla="*/ 561337 h 593246"/>
              <a:gd name="connsiteX4965" fmla="*/ 1439206 w 1881356"/>
              <a:gd name="connsiteY4965" fmla="*/ 564957 h 593246"/>
              <a:gd name="connsiteX4966" fmla="*/ 1431490 w 1881356"/>
              <a:gd name="connsiteY4966" fmla="*/ 564004 h 593246"/>
              <a:gd name="connsiteX4967" fmla="*/ 1422061 w 1881356"/>
              <a:gd name="connsiteY4967" fmla="*/ 563909 h 593246"/>
              <a:gd name="connsiteX4968" fmla="*/ 1418917 w 1881356"/>
              <a:gd name="connsiteY4968" fmla="*/ 564862 h 593246"/>
              <a:gd name="connsiteX4969" fmla="*/ 1414060 w 1881356"/>
              <a:gd name="connsiteY4969" fmla="*/ 560099 h 593246"/>
              <a:gd name="connsiteX4970" fmla="*/ 1398058 w 1881356"/>
              <a:gd name="connsiteY4970" fmla="*/ 548859 h 593246"/>
              <a:gd name="connsiteX4971" fmla="*/ 1390342 w 1881356"/>
              <a:gd name="connsiteY4971" fmla="*/ 549907 h 593246"/>
              <a:gd name="connsiteX4972" fmla="*/ 1363958 w 1881356"/>
              <a:gd name="connsiteY4972" fmla="*/ 555527 h 593246"/>
              <a:gd name="connsiteX4973" fmla="*/ 1362244 w 1881356"/>
              <a:gd name="connsiteY4973" fmla="*/ 549622 h 593246"/>
              <a:gd name="connsiteX4974" fmla="*/ 1359196 w 1881356"/>
              <a:gd name="connsiteY4974" fmla="*/ 549050 h 593246"/>
              <a:gd name="connsiteX4975" fmla="*/ 1346051 w 1881356"/>
              <a:gd name="connsiteY4975" fmla="*/ 561242 h 593246"/>
              <a:gd name="connsiteX4976" fmla="*/ 1340336 w 1881356"/>
              <a:gd name="connsiteY4976" fmla="*/ 559337 h 593246"/>
              <a:gd name="connsiteX4977" fmla="*/ 1342908 w 1881356"/>
              <a:gd name="connsiteY4977" fmla="*/ 552289 h 593246"/>
              <a:gd name="connsiteX4978" fmla="*/ 1348718 w 1881356"/>
              <a:gd name="connsiteY4978" fmla="*/ 549907 h 593246"/>
              <a:gd name="connsiteX4979" fmla="*/ 1348909 w 1881356"/>
              <a:gd name="connsiteY4979" fmla="*/ 545526 h 593246"/>
              <a:gd name="connsiteX4980" fmla="*/ 1347480 w 1881356"/>
              <a:gd name="connsiteY4980" fmla="*/ 543907 h 593246"/>
              <a:gd name="connsiteX4981" fmla="*/ 1338241 w 1881356"/>
              <a:gd name="connsiteY4981" fmla="*/ 547812 h 593246"/>
              <a:gd name="connsiteX4982" fmla="*/ 1335193 w 1881356"/>
              <a:gd name="connsiteY4982" fmla="*/ 552765 h 593246"/>
              <a:gd name="connsiteX4983" fmla="*/ 1328811 w 1881356"/>
              <a:gd name="connsiteY4983" fmla="*/ 556765 h 593246"/>
              <a:gd name="connsiteX4984" fmla="*/ 1321762 w 1881356"/>
              <a:gd name="connsiteY4984" fmla="*/ 553527 h 593246"/>
              <a:gd name="connsiteX4985" fmla="*/ 1312428 w 1881356"/>
              <a:gd name="connsiteY4985" fmla="*/ 547621 h 593246"/>
              <a:gd name="connsiteX4986" fmla="*/ 1309285 w 1881356"/>
              <a:gd name="connsiteY4986" fmla="*/ 543145 h 593246"/>
              <a:gd name="connsiteX4987" fmla="*/ 1297664 w 1881356"/>
              <a:gd name="connsiteY4987" fmla="*/ 543049 h 593246"/>
              <a:gd name="connsiteX4988" fmla="*/ 1298617 w 1881356"/>
              <a:gd name="connsiteY4988" fmla="*/ 542954 h 593246"/>
              <a:gd name="connsiteX4989" fmla="*/ 1298617 w 1881356"/>
              <a:gd name="connsiteY4989" fmla="*/ 541049 h 593246"/>
              <a:gd name="connsiteX4990" fmla="*/ 1294616 w 1881356"/>
              <a:gd name="connsiteY4990" fmla="*/ 540382 h 593246"/>
              <a:gd name="connsiteX4991" fmla="*/ 1297664 w 1881356"/>
              <a:gd name="connsiteY4991" fmla="*/ 543049 h 593246"/>
              <a:gd name="connsiteX4992" fmla="*/ 1298712 w 1881356"/>
              <a:gd name="connsiteY4992" fmla="*/ 545335 h 593246"/>
              <a:gd name="connsiteX4993" fmla="*/ 1297093 w 1881356"/>
              <a:gd name="connsiteY4993" fmla="*/ 551431 h 593246"/>
              <a:gd name="connsiteX4994" fmla="*/ 1293950 w 1881356"/>
              <a:gd name="connsiteY4994" fmla="*/ 549622 h 593246"/>
              <a:gd name="connsiteX4995" fmla="*/ 1289092 w 1881356"/>
              <a:gd name="connsiteY4995" fmla="*/ 544764 h 593246"/>
              <a:gd name="connsiteX4996" fmla="*/ 1285186 w 1881356"/>
              <a:gd name="connsiteY4996" fmla="*/ 546478 h 593246"/>
              <a:gd name="connsiteX4997" fmla="*/ 1279471 w 1881356"/>
              <a:gd name="connsiteY4997" fmla="*/ 548859 h 593246"/>
              <a:gd name="connsiteX4998" fmla="*/ 1276138 w 1881356"/>
              <a:gd name="connsiteY4998" fmla="*/ 549526 h 593246"/>
              <a:gd name="connsiteX4999" fmla="*/ 1271375 w 1881356"/>
              <a:gd name="connsiteY4999" fmla="*/ 547621 h 593246"/>
              <a:gd name="connsiteX5000" fmla="*/ 1271089 w 1881356"/>
              <a:gd name="connsiteY5000" fmla="*/ 540858 h 593246"/>
              <a:gd name="connsiteX5001" fmla="*/ 1265565 w 1881356"/>
              <a:gd name="connsiteY5001" fmla="*/ 538668 h 593246"/>
              <a:gd name="connsiteX5002" fmla="*/ 1257183 w 1881356"/>
              <a:gd name="connsiteY5002" fmla="*/ 545907 h 593246"/>
              <a:gd name="connsiteX5003" fmla="*/ 1252325 w 1881356"/>
              <a:gd name="connsiteY5003" fmla="*/ 544478 h 593246"/>
              <a:gd name="connsiteX5004" fmla="*/ 1238323 w 1881356"/>
              <a:gd name="connsiteY5004" fmla="*/ 546288 h 593246"/>
              <a:gd name="connsiteX5005" fmla="*/ 1227084 w 1881356"/>
              <a:gd name="connsiteY5005" fmla="*/ 552193 h 593246"/>
              <a:gd name="connsiteX5006" fmla="*/ 1221178 w 1881356"/>
              <a:gd name="connsiteY5006" fmla="*/ 547526 h 593246"/>
              <a:gd name="connsiteX5007" fmla="*/ 1216321 w 1881356"/>
              <a:gd name="connsiteY5007" fmla="*/ 540382 h 593246"/>
              <a:gd name="connsiteX5008" fmla="*/ 1212225 w 1881356"/>
              <a:gd name="connsiteY5008" fmla="*/ 541335 h 593246"/>
              <a:gd name="connsiteX5009" fmla="*/ 1206605 w 1881356"/>
              <a:gd name="connsiteY5009" fmla="*/ 550383 h 593246"/>
              <a:gd name="connsiteX5010" fmla="*/ 1200604 w 1881356"/>
              <a:gd name="connsiteY5010" fmla="*/ 551717 h 593246"/>
              <a:gd name="connsiteX5011" fmla="*/ 1193270 w 1881356"/>
              <a:gd name="connsiteY5011" fmla="*/ 547240 h 593246"/>
              <a:gd name="connsiteX5012" fmla="*/ 1186221 w 1881356"/>
              <a:gd name="connsiteY5012" fmla="*/ 543811 h 593246"/>
              <a:gd name="connsiteX5013" fmla="*/ 1180983 w 1881356"/>
              <a:gd name="connsiteY5013" fmla="*/ 547336 h 593246"/>
              <a:gd name="connsiteX5014" fmla="*/ 1170601 w 1881356"/>
              <a:gd name="connsiteY5014" fmla="*/ 549907 h 593246"/>
              <a:gd name="connsiteX5015" fmla="*/ 1161171 w 1881356"/>
              <a:gd name="connsiteY5015" fmla="*/ 549336 h 593246"/>
              <a:gd name="connsiteX5016" fmla="*/ 1152503 w 1881356"/>
              <a:gd name="connsiteY5016" fmla="*/ 543049 h 593246"/>
              <a:gd name="connsiteX5017" fmla="*/ 1136025 w 1881356"/>
              <a:gd name="connsiteY5017" fmla="*/ 538191 h 593246"/>
              <a:gd name="connsiteX5018" fmla="*/ 1113260 w 1881356"/>
              <a:gd name="connsiteY5018" fmla="*/ 538477 h 593246"/>
              <a:gd name="connsiteX5019" fmla="*/ 1105545 w 1881356"/>
              <a:gd name="connsiteY5019" fmla="*/ 534953 h 593246"/>
              <a:gd name="connsiteX5020" fmla="*/ 1097829 w 1881356"/>
              <a:gd name="connsiteY5020" fmla="*/ 536001 h 593246"/>
              <a:gd name="connsiteX5021" fmla="*/ 1093067 w 1881356"/>
              <a:gd name="connsiteY5021" fmla="*/ 533620 h 593246"/>
              <a:gd name="connsiteX5022" fmla="*/ 1087162 w 1881356"/>
              <a:gd name="connsiteY5022" fmla="*/ 529429 h 593246"/>
              <a:gd name="connsiteX5023" fmla="*/ 1072969 w 1881356"/>
              <a:gd name="connsiteY5023" fmla="*/ 534000 h 593246"/>
              <a:gd name="connsiteX5024" fmla="*/ 1064968 w 1881356"/>
              <a:gd name="connsiteY5024" fmla="*/ 530953 h 593246"/>
              <a:gd name="connsiteX5025" fmla="*/ 1058491 w 1881356"/>
              <a:gd name="connsiteY5025" fmla="*/ 533905 h 593246"/>
              <a:gd name="connsiteX5026" fmla="*/ 1049347 w 1881356"/>
              <a:gd name="connsiteY5026" fmla="*/ 533905 h 593246"/>
              <a:gd name="connsiteX5027" fmla="*/ 1036774 w 1881356"/>
              <a:gd name="connsiteY5027" fmla="*/ 530762 h 593246"/>
              <a:gd name="connsiteX5028" fmla="*/ 1023820 w 1881356"/>
              <a:gd name="connsiteY5028" fmla="*/ 529143 h 593246"/>
              <a:gd name="connsiteX5029" fmla="*/ 1018582 w 1881356"/>
              <a:gd name="connsiteY5029" fmla="*/ 525523 h 593246"/>
              <a:gd name="connsiteX5030" fmla="*/ 1010390 w 1881356"/>
              <a:gd name="connsiteY5030" fmla="*/ 517522 h 593246"/>
              <a:gd name="connsiteX5031" fmla="*/ 998293 w 1881356"/>
              <a:gd name="connsiteY5031" fmla="*/ 517141 h 593246"/>
              <a:gd name="connsiteX5032" fmla="*/ 988006 w 1881356"/>
              <a:gd name="connsiteY5032" fmla="*/ 520189 h 593246"/>
              <a:gd name="connsiteX5033" fmla="*/ 983720 w 1881356"/>
              <a:gd name="connsiteY5033" fmla="*/ 513141 h 593246"/>
              <a:gd name="connsiteX5034" fmla="*/ 982672 w 1881356"/>
              <a:gd name="connsiteY5034" fmla="*/ 498949 h 593246"/>
              <a:gd name="connsiteX5035" fmla="*/ 981148 w 1881356"/>
              <a:gd name="connsiteY5035" fmla="*/ 497615 h 593246"/>
              <a:gd name="connsiteX5036" fmla="*/ 979624 w 1881356"/>
              <a:gd name="connsiteY5036" fmla="*/ 499139 h 593246"/>
              <a:gd name="connsiteX5037" fmla="*/ 974100 w 1881356"/>
              <a:gd name="connsiteY5037" fmla="*/ 517522 h 593246"/>
              <a:gd name="connsiteX5038" fmla="*/ 969814 w 1881356"/>
              <a:gd name="connsiteY5038" fmla="*/ 518380 h 593246"/>
              <a:gd name="connsiteX5039" fmla="*/ 962194 w 1881356"/>
              <a:gd name="connsiteY5039" fmla="*/ 515046 h 593246"/>
              <a:gd name="connsiteX5040" fmla="*/ 962194 w 1881356"/>
              <a:gd name="connsiteY5040" fmla="*/ 511712 h 593246"/>
              <a:gd name="connsiteX5041" fmla="*/ 965051 w 1881356"/>
              <a:gd name="connsiteY5041" fmla="*/ 506188 h 593246"/>
              <a:gd name="connsiteX5042" fmla="*/ 965242 w 1881356"/>
              <a:gd name="connsiteY5042" fmla="*/ 492567 h 593246"/>
              <a:gd name="connsiteX5043" fmla="*/ 970290 w 1881356"/>
              <a:gd name="connsiteY5043" fmla="*/ 491138 h 593246"/>
              <a:gd name="connsiteX5044" fmla="*/ 971909 w 1881356"/>
              <a:gd name="connsiteY5044" fmla="*/ 492662 h 593246"/>
              <a:gd name="connsiteX5045" fmla="*/ 978005 w 1881356"/>
              <a:gd name="connsiteY5045" fmla="*/ 491424 h 593246"/>
              <a:gd name="connsiteX5046" fmla="*/ 978862 w 1881356"/>
              <a:gd name="connsiteY5046" fmla="*/ 487423 h 593246"/>
              <a:gd name="connsiteX5047" fmla="*/ 974386 w 1881356"/>
              <a:gd name="connsiteY5047" fmla="*/ 483804 h 593246"/>
              <a:gd name="connsiteX5048" fmla="*/ 967623 w 1881356"/>
              <a:gd name="connsiteY5048" fmla="*/ 483708 h 593246"/>
              <a:gd name="connsiteX5049" fmla="*/ 966289 w 1881356"/>
              <a:gd name="connsiteY5049" fmla="*/ 480756 h 593246"/>
              <a:gd name="connsiteX5050" fmla="*/ 972576 w 1881356"/>
              <a:gd name="connsiteY5050" fmla="*/ 474279 h 593246"/>
              <a:gd name="connsiteX5051" fmla="*/ 974195 w 1881356"/>
              <a:gd name="connsiteY5051" fmla="*/ 472659 h 593246"/>
              <a:gd name="connsiteX5052" fmla="*/ 971147 w 1881356"/>
              <a:gd name="connsiteY5052" fmla="*/ 470278 h 593246"/>
              <a:gd name="connsiteX5053" fmla="*/ 955812 w 1881356"/>
              <a:gd name="connsiteY5053" fmla="*/ 463134 h 593246"/>
              <a:gd name="connsiteX5054" fmla="*/ 950002 w 1881356"/>
              <a:gd name="connsiteY5054" fmla="*/ 461134 h 593246"/>
              <a:gd name="connsiteX5055" fmla="*/ 947049 w 1881356"/>
              <a:gd name="connsiteY5055" fmla="*/ 468469 h 593246"/>
              <a:gd name="connsiteX5056" fmla="*/ 947525 w 1881356"/>
              <a:gd name="connsiteY5056" fmla="*/ 472659 h 593246"/>
              <a:gd name="connsiteX5057" fmla="*/ 951526 w 1881356"/>
              <a:gd name="connsiteY5057" fmla="*/ 486947 h 593246"/>
              <a:gd name="connsiteX5058" fmla="*/ 958384 w 1881356"/>
              <a:gd name="connsiteY5058" fmla="*/ 493043 h 593246"/>
              <a:gd name="connsiteX5059" fmla="*/ 959717 w 1881356"/>
              <a:gd name="connsiteY5059" fmla="*/ 495996 h 593246"/>
              <a:gd name="connsiteX5060" fmla="*/ 958860 w 1881356"/>
              <a:gd name="connsiteY5060" fmla="*/ 502473 h 593246"/>
              <a:gd name="connsiteX5061" fmla="*/ 959336 w 1881356"/>
              <a:gd name="connsiteY5061" fmla="*/ 505807 h 593246"/>
              <a:gd name="connsiteX5062" fmla="*/ 959145 w 1881356"/>
              <a:gd name="connsiteY5062" fmla="*/ 521428 h 593246"/>
              <a:gd name="connsiteX5063" fmla="*/ 960193 w 1881356"/>
              <a:gd name="connsiteY5063" fmla="*/ 527428 h 593246"/>
              <a:gd name="connsiteX5064" fmla="*/ 953812 w 1881356"/>
              <a:gd name="connsiteY5064" fmla="*/ 533810 h 593246"/>
              <a:gd name="connsiteX5065" fmla="*/ 950668 w 1881356"/>
              <a:gd name="connsiteY5065" fmla="*/ 531238 h 593246"/>
              <a:gd name="connsiteX5066" fmla="*/ 946668 w 1881356"/>
              <a:gd name="connsiteY5066" fmla="*/ 519141 h 593246"/>
              <a:gd name="connsiteX5067" fmla="*/ 944287 w 1881356"/>
              <a:gd name="connsiteY5067" fmla="*/ 516094 h 593246"/>
              <a:gd name="connsiteX5068" fmla="*/ 942286 w 1881356"/>
              <a:gd name="connsiteY5068" fmla="*/ 519808 h 593246"/>
              <a:gd name="connsiteX5069" fmla="*/ 942191 w 1881356"/>
              <a:gd name="connsiteY5069" fmla="*/ 524380 h 593246"/>
              <a:gd name="connsiteX5070" fmla="*/ 936952 w 1881356"/>
              <a:gd name="connsiteY5070" fmla="*/ 529714 h 593246"/>
              <a:gd name="connsiteX5071" fmla="*/ 925427 w 1881356"/>
              <a:gd name="connsiteY5071" fmla="*/ 524380 h 593246"/>
              <a:gd name="connsiteX5072" fmla="*/ 925522 w 1881356"/>
              <a:gd name="connsiteY5072" fmla="*/ 521237 h 593246"/>
              <a:gd name="connsiteX5073" fmla="*/ 936381 w 1881356"/>
              <a:gd name="connsiteY5073" fmla="*/ 514570 h 593246"/>
              <a:gd name="connsiteX5074" fmla="*/ 935524 w 1881356"/>
              <a:gd name="connsiteY5074" fmla="*/ 511617 h 593246"/>
              <a:gd name="connsiteX5075" fmla="*/ 926796 w 1881356"/>
              <a:gd name="connsiteY5075" fmla="*/ 510641 h 593246"/>
              <a:gd name="connsiteX5076" fmla="*/ 918382 w 1881356"/>
              <a:gd name="connsiteY5076" fmla="*/ 506711 h 593246"/>
              <a:gd name="connsiteX5077" fmla="*/ 918379 w 1881356"/>
              <a:gd name="connsiteY5077" fmla="*/ 506664 h 593246"/>
              <a:gd name="connsiteX5078" fmla="*/ 919331 w 1881356"/>
              <a:gd name="connsiteY5078" fmla="*/ 506664 h 593246"/>
              <a:gd name="connsiteX5079" fmla="*/ 919236 w 1881356"/>
              <a:gd name="connsiteY5079" fmla="*/ 500282 h 593246"/>
              <a:gd name="connsiteX5080" fmla="*/ 916664 w 1881356"/>
              <a:gd name="connsiteY5080" fmla="*/ 497996 h 593246"/>
              <a:gd name="connsiteX5081" fmla="*/ 915235 w 1881356"/>
              <a:gd name="connsiteY5081" fmla="*/ 499425 h 593246"/>
              <a:gd name="connsiteX5082" fmla="*/ 918379 w 1881356"/>
              <a:gd name="connsiteY5082" fmla="*/ 506664 h 593246"/>
              <a:gd name="connsiteX5083" fmla="*/ 918283 w 1881356"/>
              <a:gd name="connsiteY5083" fmla="*/ 506664 h 593246"/>
              <a:gd name="connsiteX5084" fmla="*/ 918382 w 1881356"/>
              <a:gd name="connsiteY5084" fmla="*/ 506711 h 593246"/>
              <a:gd name="connsiteX5085" fmla="*/ 919331 w 1881356"/>
              <a:gd name="connsiteY5085" fmla="*/ 520380 h 593246"/>
              <a:gd name="connsiteX5086" fmla="*/ 910854 w 1881356"/>
              <a:gd name="connsiteY5086" fmla="*/ 529524 h 593246"/>
              <a:gd name="connsiteX5087" fmla="*/ 899710 w 1881356"/>
              <a:gd name="connsiteY5087" fmla="*/ 529238 h 593246"/>
              <a:gd name="connsiteX5088" fmla="*/ 883041 w 1881356"/>
              <a:gd name="connsiteY5088" fmla="*/ 524952 h 593246"/>
              <a:gd name="connsiteX5089" fmla="*/ 864753 w 1881356"/>
              <a:gd name="connsiteY5089" fmla="*/ 525047 h 593246"/>
              <a:gd name="connsiteX5090" fmla="*/ 859228 w 1881356"/>
              <a:gd name="connsiteY5090" fmla="*/ 528000 h 593246"/>
              <a:gd name="connsiteX5091" fmla="*/ 850656 w 1881356"/>
              <a:gd name="connsiteY5091" fmla="*/ 529333 h 593246"/>
              <a:gd name="connsiteX5092" fmla="*/ 836559 w 1881356"/>
              <a:gd name="connsiteY5092" fmla="*/ 524666 h 593246"/>
              <a:gd name="connsiteX5093" fmla="*/ 820652 w 1881356"/>
              <a:gd name="connsiteY5093" fmla="*/ 524952 h 593246"/>
              <a:gd name="connsiteX5094" fmla="*/ 812842 w 1881356"/>
              <a:gd name="connsiteY5094" fmla="*/ 521428 h 593246"/>
              <a:gd name="connsiteX5095" fmla="*/ 805126 w 1881356"/>
              <a:gd name="connsiteY5095" fmla="*/ 522475 h 593246"/>
              <a:gd name="connsiteX5096" fmla="*/ 794649 w 1881356"/>
              <a:gd name="connsiteY5096" fmla="*/ 524761 h 593246"/>
              <a:gd name="connsiteX5097" fmla="*/ 791125 w 1881356"/>
              <a:gd name="connsiteY5097" fmla="*/ 520094 h 593246"/>
              <a:gd name="connsiteX5098" fmla="*/ 789505 w 1881356"/>
              <a:gd name="connsiteY5098" fmla="*/ 516474 h 593246"/>
              <a:gd name="connsiteX5099" fmla="*/ 786648 w 1881356"/>
              <a:gd name="connsiteY5099" fmla="*/ 520856 h 593246"/>
              <a:gd name="connsiteX5100" fmla="*/ 786267 w 1881356"/>
              <a:gd name="connsiteY5100" fmla="*/ 522952 h 593246"/>
              <a:gd name="connsiteX5101" fmla="*/ 783028 w 1881356"/>
              <a:gd name="connsiteY5101" fmla="*/ 523523 h 593246"/>
              <a:gd name="connsiteX5102" fmla="*/ 766169 w 1881356"/>
              <a:gd name="connsiteY5102" fmla="*/ 520761 h 593246"/>
              <a:gd name="connsiteX5103" fmla="*/ 759311 w 1881356"/>
              <a:gd name="connsiteY5103" fmla="*/ 528857 h 593246"/>
              <a:gd name="connsiteX5104" fmla="*/ 751882 w 1881356"/>
              <a:gd name="connsiteY5104" fmla="*/ 533429 h 593246"/>
              <a:gd name="connsiteX5105" fmla="*/ 739118 w 1881356"/>
              <a:gd name="connsiteY5105" fmla="*/ 525714 h 593246"/>
              <a:gd name="connsiteX5106" fmla="*/ 723497 w 1881356"/>
              <a:gd name="connsiteY5106" fmla="*/ 525047 h 593246"/>
              <a:gd name="connsiteX5107" fmla="*/ 714639 w 1881356"/>
              <a:gd name="connsiteY5107" fmla="*/ 521713 h 593246"/>
              <a:gd name="connsiteX5108" fmla="*/ 707876 w 1881356"/>
              <a:gd name="connsiteY5108" fmla="*/ 521808 h 593246"/>
              <a:gd name="connsiteX5109" fmla="*/ 701875 w 1881356"/>
              <a:gd name="connsiteY5109" fmla="*/ 520570 h 593246"/>
              <a:gd name="connsiteX5110" fmla="*/ 672538 w 1881356"/>
              <a:gd name="connsiteY5110" fmla="*/ 522761 h 593246"/>
              <a:gd name="connsiteX5111" fmla="*/ 669395 w 1881356"/>
              <a:gd name="connsiteY5111" fmla="*/ 521047 h 593246"/>
              <a:gd name="connsiteX5112" fmla="*/ 636629 w 1881356"/>
              <a:gd name="connsiteY5112" fmla="*/ 524475 h 593246"/>
              <a:gd name="connsiteX5113" fmla="*/ 624437 w 1881356"/>
              <a:gd name="connsiteY5113" fmla="*/ 524952 h 593246"/>
              <a:gd name="connsiteX5114" fmla="*/ 606244 w 1881356"/>
              <a:gd name="connsiteY5114" fmla="*/ 524761 h 593246"/>
              <a:gd name="connsiteX5115" fmla="*/ 590242 w 1881356"/>
              <a:gd name="connsiteY5115" fmla="*/ 524666 h 593246"/>
              <a:gd name="connsiteX5116" fmla="*/ 584623 w 1881356"/>
              <a:gd name="connsiteY5116" fmla="*/ 521808 h 593246"/>
              <a:gd name="connsiteX5117" fmla="*/ 576907 w 1881356"/>
              <a:gd name="connsiteY5117" fmla="*/ 522094 h 593246"/>
              <a:gd name="connsiteX5118" fmla="*/ 567382 w 1881356"/>
              <a:gd name="connsiteY5118" fmla="*/ 522856 h 593246"/>
              <a:gd name="connsiteX5119" fmla="*/ 562429 w 1881356"/>
              <a:gd name="connsiteY5119" fmla="*/ 524761 h 593246"/>
              <a:gd name="connsiteX5120" fmla="*/ 557667 w 1881356"/>
              <a:gd name="connsiteY5120" fmla="*/ 526952 h 593246"/>
              <a:gd name="connsiteX5121" fmla="*/ 548142 w 1881356"/>
              <a:gd name="connsiteY5121" fmla="*/ 527524 h 593246"/>
              <a:gd name="connsiteX5122" fmla="*/ 540427 w 1881356"/>
              <a:gd name="connsiteY5122" fmla="*/ 528095 h 593246"/>
              <a:gd name="connsiteX5123" fmla="*/ 527092 w 1881356"/>
              <a:gd name="connsiteY5123" fmla="*/ 516284 h 593246"/>
              <a:gd name="connsiteX5124" fmla="*/ 504612 w 1881356"/>
              <a:gd name="connsiteY5124" fmla="*/ 516284 h 593246"/>
              <a:gd name="connsiteX5125" fmla="*/ 495183 w 1881356"/>
              <a:gd name="connsiteY5125" fmla="*/ 517046 h 593246"/>
              <a:gd name="connsiteX5126" fmla="*/ 484991 w 1881356"/>
              <a:gd name="connsiteY5126" fmla="*/ 520284 h 593246"/>
              <a:gd name="connsiteX5127" fmla="*/ 471275 w 1881356"/>
              <a:gd name="connsiteY5127" fmla="*/ 520094 h 593246"/>
              <a:gd name="connsiteX5128" fmla="*/ 465655 w 1881356"/>
              <a:gd name="connsiteY5128" fmla="*/ 517237 h 593246"/>
              <a:gd name="connsiteX5129" fmla="*/ 453368 w 1881356"/>
              <a:gd name="connsiteY5129" fmla="*/ 517427 h 593246"/>
              <a:gd name="connsiteX5130" fmla="*/ 442224 w 1881356"/>
              <a:gd name="connsiteY5130" fmla="*/ 516760 h 593246"/>
              <a:gd name="connsiteX5131" fmla="*/ 439081 w 1881356"/>
              <a:gd name="connsiteY5131" fmla="*/ 513522 h 593246"/>
              <a:gd name="connsiteX5132" fmla="*/ 434128 w 1881356"/>
              <a:gd name="connsiteY5132" fmla="*/ 513522 h 593246"/>
              <a:gd name="connsiteX5133" fmla="*/ 429365 w 1881356"/>
              <a:gd name="connsiteY5133" fmla="*/ 518475 h 593246"/>
              <a:gd name="connsiteX5134" fmla="*/ 426127 w 1881356"/>
              <a:gd name="connsiteY5134" fmla="*/ 518951 h 593246"/>
              <a:gd name="connsiteX5135" fmla="*/ 416125 w 1881356"/>
              <a:gd name="connsiteY5135" fmla="*/ 515903 h 593246"/>
              <a:gd name="connsiteX5136" fmla="*/ 402028 w 1881356"/>
              <a:gd name="connsiteY5136" fmla="*/ 511236 h 593246"/>
              <a:gd name="connsiteX5137" fmla="*/ 388408 w 1881356"/>
              <a:gd name="connsiteY5137" fmla="*/ 511045 h 593246"/>
              <a:gd name="connsiteX5138" fmla="*/ 379645 w 1881356"/>
              <a:gd name="connsiteY5138" fmla="*/ 502282 h 593246"/>
              <a:gd name="connsiteX5139" fmla="*/ 374882 w 1881356"/>
              <a:gd name="connsiteY5139" fmla="*/ 499806 h 593246"/>
              <a:gd name="connsiteX5140" fmla="*/ 362119 w 1881356"/>
              <a:gd name="connsiteY5140" fmla="*/ 507712 h 593246"/>
              <a:gd name="connsiteX5141" fmla="*/ 351260 w 1881356"/>
              <a:gd name="connsiteY5141" fmla="*/ 508092 h 593246"/>
              <a:gd name="connsiteX5142" fmla="*/ 345259 w 1881356"/>
              <a:gd name="connsiteY5142" fmla="*/ 506949 h 593246"/>
              <a:gd name="connsiteX5143" fmla="*/ 336973 w 1881356"/>
              <a:gd name="connsiteY5143" fmla="*/ 507521 h 593246"/>
              <a:gd name="connsiteX5144" fmla="*/ 315351 w 1881356"/>
              <a:gd name="connsiteY5144" fmla="*/ 504664 h 593246"/>
              <a:gd name="connsiteX5145" fmla="*/ 301444 w 1881356"/>
              <a:gd name="connsiteY5145" fmla="*/ 503711 h 593246"/>
              <a:gd name="connsiteX5146" fmla="*/ 298111 w 1881356"/>
              <a:gd name="connsiteY5146" fmla="*/ 503521 h 593246"/>
              <a:gd name="connsiteX5147" fmla="*/ 284204 w 1881356"/>
              <a:gd name="connsiteY5147" fmla="*/ 504854 h 593246"/>
              <a:gd name="connsiteX5148" fmla="*/ 274965 w 1881356"/>
              <a:gd name="connsiteY5148" fmla="*/ 499901 h 593246"/>
              <a:gd name="connsiteX5149" fmla="*/ 264487 w 1881356"/>
              <a:gd name="connsiteY5149" fmla="*/ 497424 h 593246"/>
              <a:gd name="connsiteX5150" fmla="*/ 260677 w 1881356"/>
              <a:gd name="connsiteY5150" fmla="*/ 493043 h 593246"/>
              <a:gd name="connsiteX5151" fmla="*/ 245533 w 1881356"/>
              <a:gd name="connsiteY5151" fmla="*/ 483899 h 593246"/>
              <a:gd name="connsiteX5152" fmla="*/ 244770 w 1881356"/>
              <a:gd name="connsiteY5152" fmla="*/ 488185 h 593246"/>
              <a:gd name="connsiteX5153" fmla="*/ 244675 w 1881356"/>
              <a:gd name="connsiteY5153" fmla="*/ 492662 h 593246"/>
              <a:gd name="connsiteX5154" fmla="*/ 231150 w 1881356"/>
              <a:gd name="connsiteY5154" fmla="*/ 492567 h 593246"/>
              <a:gd name="connsiteX5155" fmla="*/ 231626 w 1881356"/>
              <a:gd name="connsiteY5155" fmla="*/ 487995 h 593246"/>
              <a:gd name="connsiteX5156" fmla="*/ 232198 w 1881356"/>
              <a:gd name="connsiteY5156" fmla="*/ 484756 h 593246"/>
              <a:gd name="connsiteX5157" fmla="*/ 222577 w 1881356"/>
              <a:gd name="connsiteY5157" fmla="*/ 479994 h 593246"/>
              <a:gd name="connsiteX5158" fmla="*/ 216672 w 1881356"/>
              <a:gd name="connsiteY5158" fmla="*/ 480089 h 593246"/>
              <a:gd name="connsiteX5159" fmla="*/ 189240 w 1881356"/>
              <a:gd name="connsiteY5159" fmla="*/ 482089 h 593246"/>
              <a:gd name="connsiteX5160" fmla="*/ 174381 w 1881356"/>
              <a:gd name="connsiteY5160" fmla="*/ 479137 h 593246"/>
              <a:gd name="connsiteX5161" fmla="*/ 169809 w 1881356"/>
              <a:gd name="connsiteY5161" fmla="*/ 479041 h 593246"/>
              <a:gd name="connsiteX5162" fmla="*/ 157712 w 1881356"/>
              <a:gd name="connsiteY5162" fmla="*/ 483328 h 593246"/>
              <a:gd name="connsiteX5163" fmla="*/ 148568 w 1881356"/>
              <a:gd name="connsiteY5163" fmla="*/ 478851 h 593246"/>
              <a:gd name="connsiteX5164" fmla="*/ 149520 w 1881356"/>
              <a:gd name="connsiteY5164" fmla="*/ 473993 h 593246"/>
              <a:gd name="connsiteX5165" fmla="*/ 149711 w 1881356"/>
              <a:gd name="connsiteY5165" fmla="*/ 470659 h 593246"/>
              <a:gd name="connsiteX5166" fmla="*/ 139710 w 1881356"/>
              <a:gd name="connsiteY5166" fmla="*/ 469612 h 593246"/>
              <a:gd name="connsiteX5167" fmla="*/ 133900 w 1881356"/>
              <a:gd name="connsiteY5167" fmla="*/ 468469 h 593246"/>
              <a:gd name="connsiteX5168" fmla="*/ 123612 w 1881356"/>
              <a:gd name="connsiteY5168" fmla="*/ 465516 h 593246"/>
              <a:gd name="connsiteX5169" fmla="*/ 114754 w 1881356"/>
              <a:gd name="connsiteY5169" fmla="*/ 473993 h 593246"/>
              <a:gd name="connsiteX5170" fmla="*/ 103801 w 1881356"/>
              <a:gd name="connsiteY5170" fmla="*/ 482851 h 593246"/>
              <a:gd name="connsiteX5171" fmla="*/ 100562 w 1881356"/>
              <a:gd name="connsiteY5171" fmla="*/ 481232 h 593246"/>
              <a:gd name="connsiteX5172" fmla="*/ 73606 w 1881356"/>
              <a:gd name="connsiteY5172" fmla="*/ 474279 h 593246"/>
              <a:gd name="connsiteX5173" fmla="*/ 65034 w 1881356"/>
              <a:gd name="connsiteY5173" fmla="*/ 457610 h 593246"/>
              <a:gd name="connsiteX5174" fmla="*/ 68272 w 1881356"/>
              <a:gd name="connsiteY5174" fmla="*/ 458086 h 593246"/>
              <a:gd name="connsiteX5175" fmla="*/ 75892 w 1881356"/>
              <a:gd name="connsiteY5175" fmla="*/ 460182 h 593246"/>
              <a:gd name="connsiteX5176" fmla="*/ 85703 w 1881356"/>
              <a:gd name="connsiteY5176" fmla="*/ 456372 h 593246"/>
              <a:gd name="connsiteX5177" fmla="*/ 99800 w 1881356"/>
              <a:gd name="connsiteY5177" fmla="*/ 451800 h 593246"/>
              <a:gd name="connsiteX5178" fmla="*/ 104944 w 1881356"/>
              <a:gd name="connsiteY5178" fmla="*/ 448942 h 593246"/>
              <a:gd name="connsiteX5179" fmla="*/ 104753 w 1881356"/>
              <a:gd name="connsiteY5179" fmla="*/ 440084 h 593246"/>
              <a:gd name="connsiteX5180" fmla="*/ 101610 w 1881356"/>
              <a:gd name="connsiteY5180" fmla="*/ 439322 h 593246"/>
              <a:gd name="connsiteX5181" fmla="*/ 90656 w 1881356"/>
              <a:gd name="connsiteY5181" fmla="*/ 439417 h 593246"/>
              <a:gd name="connsiteX5182" fmla="*/ 87322 w 1881356"/>
              <a:gd name="connsiteY5182" fmla="*/ 439798 h 593246"/>
              <a:gd name="connsiteX5183" fmla="*/ 79417 w 1881356"/>
              <a:gd name="connsiteY5183" fmla="*/ 442656 h 593246"/>
              <a:gd name="connsiteX5184" fmla="*/ 73130 w 1881356"/>
              <a:gd name="connsiteY5184" fmla="*/ 435988 h 593246"/>
              <a:gd name="connsiteX5185" fmla="*/ 71796 w 1881356"/>
              <a:gd name="connsiteY5185" fmla="*/ 434369 h 593246"/>
              <a:gd name="connsiteX5186" fmla="*/ 68749 w 1881356"/>
              <a:gd name="connsiteY5186" fmla="*/ 435703 h 593246"/>
              <a:gd name="connsiteX5187" fmla="*/ 61986 w 1881356"/>
              <a:gd name="connsiteY5187" fmla="*/ 446656 h 593246"/>
              <a:gd name="connsiteX5188" fmla="*/ 54747 w 1881356"/>
              <a:gd name="connsiteY5188" fmla="*/ 443989 h 593246"/>
              <a:gd name="connsiteX5189" fmla="*/ 61795 w 1881356"/>
              <a:gd name="connsiteY5189" fmla="*/ 428559 h 593246"/>
              <a:gd name="connsiteX5190" fmla="*/ 62843 w 1881356"/>
              <a:gd name="connsiteY5190" fmla="*/ 425415 h 593246"/>
              <a:gd name="connsiteX5191" fmla="*/ 58747 w 1881356"/>
              <a:gd name="connsiteY5191" fmla="*/ 424273 h 593246"/>
              <a:gd name="connsiteX5192" fmla="*/ 48651 w 1881356"/>
              <a:gd name="connsiteY5192" fmla="*/ 427606 h 593246"/>
              <a:gd name="connsiteX5193" fmla="*/ 45603 w 1881356"/>
              <a:gd name="connsiteY5193" fmla="*/ 424177 h 593246"/>
              <a:gd name="connsiteX5194" fmla="*/ 45603 w 1881356"/>
              <a:gd name="connsiteY5194" fmla="*/ 420594 h 593246"/>
              <a:gd name="connsiteX5195" fmla="*/ 43984 w 1881356"/>
              <a:gd name="connsiteY5195" fmla="*/ 420748 h 593246"/>
              <a:gd name="connsiteX5196" fmla="*/ 41983 w 1881356"/>
              <a:gd name="connsiteY5196" fmla="*/ 418081 h 593246"/>
              <a:gd name="connsiteX5197" fmla="*/ 45984 w 1881356"/>
              <a:gd name="connsiteY5197" fmla="*/ 418652 h 593246"/>
              <a:gd name="connsiteX5198" fmla="*/ 45984 w 1881356"/>
              <a:gd name="connsiteY5198" fmla="*/ 419601 h 593246"/>
              <a:gd name="connsiteX5199" fmla="*/ 54747 w 1881356"/>
              <a:gd name="connsiteY5199" fmla="*/ 419510 h 593246"/>
              <a:gd name="connsiteX5200" fmla="*/ 58461 w 1881356"/>
              <a:gd name="connsiteY5200" fmla="*/ 417986 h 593246"/>
              <a:gd name="connsiteX5201" fmla="*/ 63891 w 1881356"/>
              <a:gd name="connsiteY5201" fmla="*/ 397317 h 593246"/>
              <a:gd name="connsiteX5202" fmla="*/ 63795 w 1881356"/>
              <a:gd name="connsiteY5202" fmla="*/ 395126 h 593246"/>
              <a:gd name="connsiteX5203" fmla="*/ 58747 w 1881356"/>
              <a:gd name="connsiteY5203" fmla="*/ 392364 h 593246"/>
              <a:gd name="connsiteX5204" fmla="*/ 51699 w 1881356"/>
              <a:gd name="connsiteY5204" fmla="*/ 397412 h 593246"/>
              <a:gd name="connsiteX5205" fmla="*/ 42078 w 1881356"/>
              <a:gd name="connsiteY5205" fmla="*/ 404651 h 593246"/>
              <a:gd name="connsiteX5206" fmla="*/ 36554 w 1881356"/>
              <a:gd name="connsiteY5206" fmla="*/ 393221 h 593246"/>
              <a:gd name="connsiteX5207" fmla="*/ 41221 w 1881356"/>
              <a:gd name="connsiteY5207" fmla="*/ 387601 h 593246"/>
              <a:gd name="connsiteX5208" fmla="*/ 47984 w 1881356"/>
              <a:gd name="connsiteY5208" fmla="*/ 387315 h 593246"/>
              <a:gd name="connsiteX5209" fmla="*/ 48936 w 1881356"/>
              <a:gd name="connsiteY5209" fmla="*/ 384363 h 593246"/>
              <a:gd name="connsiteX5210" fmla="*/ 45698 w 1881356"/>
              <a:gd name="connsiteY5210" fmla="*/ 376648 h 593246"/>
              <a:gd name="connsiteX5211" fmla="*/ 55604 w 1881356"/>
              <a:gd name="connsiteY5211" fmla="*/ 373981 h 593246"/>
              <a:gd name="connsiteX5212" fmla="*/ 55985 w 1881356"/>
              <a:gd name="connsiteY5212" fmla="*/ 379315 h 593246"/>
              <a:gd name="connsiteX5213" fmla="*/ 56557 w 1881356"/>
              <a:gd name="connsiteY5213" fmla="*/ 382553 h 593246"/>
              <a:gd name="connsiteX5214" fmla="*/ 60843 w 1881356"/>
              <a:gd name="connsiteY5214" fmla="*/ 382934 h 593246"/>
              <a:gd name="connsiteX5215" fmla="*/ 65986 w 1881356"/>
              <a:gd name="connsiteY5215" fmla="*/ 378838 h 593246"/>
              <a:gd name="connsiteX5216" fmla="*/ 71892 w 1881356"/>
              <a:gd name="connsiteY5216" fmla="*/ 379981 h 593246"/>
              <a:gd name="connsiteX5217" fmla="*/ 78750 w 1881356"/>
              <a:gd name="connsiteY5217" fmla="*/ 395316 h 593246"/>
              <a:gd name="connsiteX5218" fmla="*/ 84560 w 1881356"/>
              <a:gd name="connsiteY5218" fmla="*/ 396174 h 593246"/>
              <a:gd name="connsiteX5219" fmla="*/ 86465 w 1881356"/>
              <a:gd name="connsiteY5219" fmla="*/ 390459 h 593246"/>
              <a:gd name="connsiteX5220" fmla="*/ 77511 w 1881356"/>
              <a:gd name="connsiteY5220" fmla="*/ 378172 h 593246"/>
              <a:gd name="connsiteX5221" fmla="*/ 77702 w 1881356"/>
              <a:gd name="connsiteY5221" fmla="*/ 376076 h 593246"/>
              <a:gd name="connsiteX5222" fmla="*/ 80750 w 1881356"/>
              <a:gd name="connsiteY5222" fmla="*/ 375028 h 593246"/>
              <a:gd name="connsiteX5223" fmla="*/ 87322 w 1881356"/>
              <a:gd name="connsiteY5223" fmla="*/ 381315 h 593246"/>
              <a:gd name="connsiteX5224" fmla="*/ 93312 w 1881356"/>
              <a:gd name="connsiteY5224" fmla="*/ 383374 h 593246"/>
              <a:gd name="connsiteX5225" fmla="*/ 91418 w 1881356"/>
              <a:gd name="connsiteY5225" fmla="*/ 387506 h 593246"/>
              <a:gd name="connsiteX5226" fmla="*/ 96943 w 1881356"/>
              <a:gd name="connsiteY5226" fmla="*/ 392078 h 593246"/>
              <a:gd name="connsiteX5227" fmla="*/ 102086 w 1881356"/>
              <a:gd name="connsiteY5227" fmla="*/ 388458 h 593246"/>
              <a:gd name="connsiteX5228" fmla="*/ 109039 w 1881356"/>
              <a:gd name="connsiteY5228" fmla="*/ 391983 h 593246"/>
              <a:gd name="connsiteX5229" fmla="*/ 102658 w 1881356"/>
              <a:gd name="connsiteY5229" fmla="*/ 386554 h 593246"/>
              <a:gd name="connsiteX5230" fmla="*/ 102625 w 1881356"/>
              <a:gd name="connsiteY5230" fmla="*/ 386524 h 593246"/>
              <a:gd name="connsiteX5231" fmla="*/ 110301 w 1881356"/>
              <a:gd name="connsiteY5231" fmla="*/ 382851 h 593246"/>
              <a:gd name="connsiteX5232" fmla="*/ 107325 w 1881356"/>
              <a:gd name="connsiteY5232" fmla="*/ 378648 h 593246"/>
              <a:gd name="connsiteX5233" fmla="*/ 105801 w 1881356"/>
              <a:gd name="connsiteY5233" fmla="*/ 379981 h 593246"/>
              <a:gd name="connsiteX5234" fmla="*/ 100050 w 1881356"/>
              <a:gd name="connsiteY5234" fmla="*/ 383280 h 593246"/>
              <a:gd name="connsiteX5235" fmla="*/ 99048 w 1881356"/>
              <a:gd name="connsiteY5235" fmla="*/ 383227 h 593246"/>
              <a:gd name="connsiteX5236" fmla="*/ 92751 w 1881356"/>
              <a:gd name="connsiteY5236" fmla="*/ 377422 h 593246"/>
              <a:gd name="connsiteX5237" fmla="*/ 96561 w 1881356"/>
              <a:gd name="connsiteY5237" fmla="*/ 373790 h 593246"/>
              <a:gd name="connsiteX5238" fmla="*/ 100371 w 1881356"/>
              <a:gd name="connsiteY5238" fmla="*/ 367789 h 593246"/>
              <a:gd name="connsiteX5239" fmla="*/ 95704 w 1881356"/>
              <a:gd name="connsiteY5239" fmla="*/ 364741 h 593246"/>
              <a:gd name="connsiteX5240" fmla="*/ 91323 w 1881356"/>
              <a:gd name="connsiteY5240" fmla="*/ 364741 h 593246"/>
              <a:gd name="connsiteX5241" fmla="*/ 104372 w 1881356"/>
              <a:gd name="connsiteY5241" fmla="*/ 355692 h 593246"/>
              <a:gd name="connsiteX5242" fmla="*/ 119326 w 1881356"/>
              <a:gd name="connsiteY5242" fmla="*/ 347977 h 593246"/>
              <a:gd name="connsiteX5243" fmla="*/ 122469 w 1881356"/>
              <a:gd name="connsiteY5243" fmla="*/ 348073 h 593246"/>
              <a:gd name="connsiteX5244" fmla="*/ 119326 w 1881356"/>
              <a:gd name="connsiteY5244" fmla="*/ 366646 h 593246"/>
              <a:gd name="connsiteX5245" fmla="*/ 117136 w 1881356"/>
              <a:gd name="connsiteY5245" fmla="*/ 374647 h 593246"/>
              <a:gd name="connsiteX5246" fmla="*/ 125232 w 1881356"/>
              <a:gd name="connsiteY5246" fmla="*/ 374362 h 593246"/>
              <a:gd name="connsiteX5247" fmla="*/ 131328 w 1881356"/>
              <a:gd name="connsiteY5247" fmla="*/ 372742 h 593246"/>
              <a:gd name="connsiteX5248" fmla="*/ 130280 w 1881356"/>
              <a:gd name="connsiteY5248" fmla="*/ 369599 h 593246"/>
              <a:gd name="connsiteX5249" fmla="*/ 132566 w 1881356"/>
              <a:gd name="connsiteY5249" fmla="*/ 364646 h 593246"/>
              <a:gd name="connsiteX5250" fmla="*/ 136948 w 1881356"/>
              <a:gd name="connsiteY5250" fmla="*/ 358836 h 593246"/>
              <a:gd name="connsiteX5251" fmla="*/ 132852 w 1881356"/>
              <a:gd name="connsiteY5251" fmla="*/ 353692 h 593246"/>
              <a:gd name="connsiteX5252" fmla="*/ 135424 w 1881356"/>
              <a:gd name="connsiteY5252" fmla="*/ 346549 h 593246"/>
              <a:gd name="connsiteX5253" fmla="*/ 149044 w 1881356"/>
              <a:gd name="connsiteY5253" fmla="*/ 346453 h 593246"/>
              <a:gd name="connsiteX5254" fmla="*/ 156640 w 1881356"/>
              <a:gd name="connsiteY5254" fmla="*/ 343132 h 593246"/>
              <a:gd name="connsiteX5255" fmla="*/ 162860 w 1881356"/>
              <a:gd name="connsiteY5255" fmla="*/ 338452 h 593246"/>
              <a:gd name="connsiteX5256" fmla="*/ 162856 w 1881356"/>
              <a:gd name="connsiteY5256" fmla="*/ 338452 h 593246"/>
              <a:gd name="connsiteX5257" fmla="*/ 160855 w 1881356"/>
              <a:gd name="connsiteY5257" fmla="*/ 335785 h 593246"/>
              <a:gd name="connsiteX5258" fmla="*/ 164856 w 1881356"/>
              <a:gd name="connsiteY5258" fmla="*/ 336452 h 593246"/>
              <a:gd name="connsiteX5259" fmla="*/ 164856 w 1881356"/>
              <a:gd name="connsiteY5259" fmla="*/ 337529 h 593246"/>
              <a:gd name="connsiteX5260" fmla="*/ 168428 w 1881356"/>
              <a:gd name="connsiteY5260" fmla="*/ 339178 h 593246"/>
              <a:gd name="connsiteX5261" fmla="*/ 171619 w 1881356"/>
              <a:gd name="connsiteY5261" fmla="*/ 341691 h 593246"/>
              <a:gd name="connsiteX5262" fmla="*/ 179334 w 1881356"/>
              <a:gd name="connsiteY5262" fmla="*/ 345310 h 593246"/>
              <a:gd name="connsiteX5263" fmla="*/ 183239 w 1881356"/>
              <a:gd name="connsiteY5263" fmla="*/ 346358 h 593246"/>
              <a:gd name="connsiteX5264" fmla="*/ 199336 w 1881356"/>
              <a:gd name="connsiteY5264" fmla="*/ 340929 h 593246"/>
              <a:gd name="connsiteX5265" fmla="*/ 200860 w 1881356"/>
              <a:gd name="connsiteY5265" fmla="*/ 337214 h 593246"/>
              <a:gd name="connsiteX5266" fmla="*/ 202575 w 1881356"/>
              <a:gd name="connsiteY5266" fmla="*/ 333499 h 593246"/>
              <a:gd name="connsiteX5267" fmla="*/ 227054 w 1881356"/>
              <a:gd name="connsiteY5267" fmla="*/ 333785 h 593246"/>
              <a:gd name="connsiteX5268" fmla="*/ 232960 w 1881356"/>
              <a:gd name="connsiteY5268" fmla="*/ 331880 h 593246"/>
              <a:gd name="connsiteX5269" fmla="*/ 235055 w 1881356"/>
              <a:gd name="connsiteY5269" fmla="*/ 328451 h 593246"/>
              <a:gd name="connsiteX5270" fmla="*/ 252200 w 1881356"/>
              <a:gd name="connsiteY5270" fmla="*/ 331213 h 593246"/>
              <a:gd name="connsiteX5271" fmla="*/ 268011 w 1881356"/>
              <a:gd name="connsiteY5271" fmla="*/ 337214 h 593246"/>
              <a:gd name="connsiteX5272" fmla="*/ 273631 w 1881356"/>
              <a:gd name="connsiteY5272" fmla="*/ 335214 h 593246"/>
              <a:gd name="connsiteX5273" fmla="*/ 291348 w 1881356"/>
              <a:gd name="connsiteY5273" fmla="*/ 328165 h 593246"/>
              <a:gd name="connsiteX5274" fmla="*/ 311255 w 1881356"/>
              <a:gd name="connsiteY5274" fmla="*/ 325022 h 593246"/>
              <a:gd name="connsiteX5275" fmla="*/ 316208 w 1881356"/>
              <a:gd name="connsiteY5275" fmla="*/ 327022 h 593246"/>
              <a:gd name="connsiteX5276" fmla="*/ 317732 w 1881356"/>
              <a:gd name="connsiteY5276" fmla="*/ 327784 h 593246"/>
              <a:gd name="connsiteX5277" fmla="*/ 326114 w 1881356"/>
              <a:gd name="connsiteY5277" fmla="*/ 327308 h 593246"/>
              <a:gd name="connsiteX5278" fmla="*/ 333448 w 1881356"/>
              <a:gd name="connsiteY5278" fmla="*/ 323212 h 593246"/>
              <a:gd name="connsiteX5279" fmla="*/ 336592 w 1881356"/>
              <a:gd name="connsiteY5279" fmla="*/ 320355 h 593246"/>
              <a:gd name="connsiteX5280" fmla="*/ 359261 w 1881356"/>
              <a:gd name="connsiteY5280" fmla="*/ 332642 h 593246"/>
              <a:gd name="connsiteX5281" fmla="*/ 363452 w 1881356"/>
              <a:gd name="connsiteY5281" fmla="*/ 332261 h 593246"/>
              <a:gd name="connsiteX5282" fmla="*/ 374882 w 1881356"/>
              <a:gd name="connsiteY5282" fmla="*/ 321117 h 593246"/>
              <a:gd name="connsiteX5283" fmla="*/ 380692 w 1881356"/>
              <a:gd name="connsiteY5283" fmla="*/ 319212 h 593246"/>
              <a:gd name="connsiteX5284" fmla="*/ 383550 w 1881356"/>
              <a:gd name="connsiteY5284" fmla="*/ 324260 h 593246"/>
              <a:gd name="connsiteX5285" fmla="*/ 384312 w 1881356"/>
              <a:gd name="connsiteY5285" fmla="*/ 330832 h 593246"/>
              <a:gd name="connsiteX5286" fmla="*/ 387931 w 1881356"/>
              <a:gd name="connsiteY5286" fmla="*/ 332547 h 593246"/>
              <a:gd name="connsiteX5287" fmla="*/ 391741 w 1881356"/>
              <a:gd name="connsiteY5287" fmla="*/ 331118 h 593246"/>
              <a:gd name="connsiteX5288" fmla="*/ 392789 w 1881356"/>
              <a:gd name="connsiteY5288" fmla="*/ 324736 h 593246"/>
              <a:gd name="connsiteX5289" fmla="*/ 395266 w 1881356"/>
              <a:gd name="connsiteY5289" fmla="*/ 314830 h 593246"/>
              <a:gd name="connsiteX5290" fmla="*/ 402409 w 1881356"/>
              <a:gd name="connsiteY5290" fmla="*/ 319021 h 593246"/>
              <a:gd name="connsiteX5291" fmla="*/ 411553 w 1881356"/>
              <a:gd name="connsiteY5291" fmla="*/ 318926 h 593246"/>
              <a:gd name="connsiteX5292" fmla="*/ 415840 w 1881356"/>
              <a:gd name="connsiteY5292" fmla="*/ 325213 h 593246"/>
              <a:gd name="connsiteX5293" fmla="*/ 418602 w 1881356"/>
              <a:gd name="connsiteY5293" fmla="*/ 327403 h 593246"/>
              <a:gd name="connsiteX5294" fmla="*/ 433461 w 1881356"/>
              <a:gd name="connsiteY5294" fmla="*/ 328356 h 593246"/>
              <a:gd name="connsiteX5295" fmla="*/ 451558 w 1881356"/>
              <a:gd name="connsiteY5295" fmla="*/ 327975 h 593246"/>
              <a:gd name="connsiteX5296" fmla="*/ 456892 w 1881356"/>
              <a:gd name="connsiteY5296" fmla="*/ 322831 h 593246"/>
              <a:gd name="connsiteX5297" fmla="*/ 456892 w 1881356"/>
              <a:gd name="connsiteY5297" fmla="*/ 313687 h 593246"/>
              <a:gd name="connsiteX5298" fmla="*/ 464893 w 1881356"/>
              <a:gd name="connsiteY5298" fmla="*/ 311211 h 593246"/>
              <a:gd name="connsiteX5299" fmla="*/ 471656 w 1881356"/>
              <a:gd name="connsiteY5299" fmla="*/ 311306 h 593246"/>
              <a:gd name="connsiteX5300" fmla="*/ 480038 w 1881356"/>
              <a:gd name="connsiteY5300" fmla="*/ 309687 h 593246"/>
              <a:gd name="connsiteX5301" fmla="*/ 494707 w 1881356"/>
              <a:gd name="connsiteY5301" fmla="*/ 306353 h 593246"/>
              <a:gd name="connsiteX5302" fmla="*/ 497754 w 1881356"/>
              <a:gd name="connsiteY5302" fmla="*/ 307306 h 593246"/>
              <a:gd name="connsiteX5303" fmla="*/ 510518 w 1881356"/>
              <a:gd name="connsiteY5303" fmla="*/ 309591 h 593246"/>
              <a:gd name="connsiteX5304" fmla="*/ 516519 w 1881356"/>
              <a:gd name="connsiteY5304" fmla="*/ 316640 h 593246"/>
              <a:gd name="connsiteX5305" fmla="*/ 519567 w 1881356"/>
              <a:gd name="connsiteY5305" fmla="*/ 317688 h 593246"/>
              <a:gd name="connsiteX5306" fmla="*/ 521662 w 1881356"/>
              <a:gd name="connsiteY5306" fmla="*/ 308067 h 593246"/>
              <a:gd name="connsiteX5307" fmla="*/ 525758 w 1881356"/>
              <a:gd name="connsiteY5307" fmla="*/ 300448 h 593246"/>
              <a:gd name="connsiteX5308" fmla="*/ 546237 w 1881356"/>
              <a:gd name="connsiteY5308" fmla="*/ 300257 h 593246"/>
              <a:gd name="connsiteX5309" fmla="*/ 555952 w 1881356"/>
              <a:gd name="connsiteY5309" fmla="*/ 299686 h 593246"/>
              <a:gd name="connsiteX5310" fmla="*/ 570335 w 1881356"/>
              <a:gd name="connsiteY5310" fmla="*/ 295875 h 593246"/>
              <a:gd name="connsiteX5311" fmla="*/ 584051 w 1881356"/>
              <a:gd name="connsiteY5311" fmla="*/ 295875 h 593246"/>
              <a:gd name="connsiteX5312" fmla="*/ 598148 w 1881356"/>
              <a:gd name="connsiteY5312" fmla="*/ 291018 h 593246"/>
              <a:gd name="connsiteX5313" fmla="*/ 609959 w 1881356"/>
              <a:gd name="connsiteY5313" fmla="*/ 295685 h 593246"/>
              <a:gd name="connsiteX5314" fmla="*/ 621675 w 1881356"/>
              <a:gd name="connsiteY5314" fmla="*/ 300638 h 593246"/>
              <a:gd name="connsiteX5315" fmla="*/ 642535 w 1881356"/>
              <a:gd name="connsiteY5315" fmla="*/ 295304 h 593246"/>
              <a:gd name="connsiteX5316" fmla="*/ 644344 w 1881356"/>
              <a:gd name="connsiteY5316" fmla="*/ 291684 h 593246"/>
              <a:gd name="connsiteX5317" fmla="*/ 647678 w 1881356"/>
              <a:gd name="connsiteY5317" fmla="*/ 286732 h 593246"/>
              <a:gd name="connsiteX5318" fmla="*/ 652155 w 1881356"/>
              <a:gd name="connsiteY5318" fmla="*/ 286636 h 593246"/>
              <a:gd name="connsiteX5319" fmla="*/ 661299 w 1881356"/>
              <a:gd name="connsiteY5319" fmla="*/ 283398 h 593246"/>
              <a:gd name="connsiteX5320" fmla="*/ 667776 w 1881356"/>
              <a:gd name="connsiteY5320" fmla="*/ 289494 h 593246"/>
              <a:gd name="connsiteX5321" fmla="*/ 669395 w 1881356"/>
              <a:gd name="connsiteY5321" fmla="*/ 291113 h 593246"/>
              <a:gd name="connsiteX5322" fmla="*/ 671776 w 1881356"/>
              <a:gd name="connsiteY5322" fmla="*/ 287970 h 593246"/>
              <a:gd name="connsiteX5323" fmla="*/ 671967 w 1881356"/>
              <a:gd name="connsiteY5323" fmla="*/ 281112 h 593246"/>
              <a:gd name="connsiteX5324" fmla="*/ 674253 w 1881356"/>
              <a:gd name="connsiteY5324" fmla="*/ 277778 h 593246"/>
              <a:gd name="connsiteX5325" fmla="*/ 680349 w 1881356"/>
              <a:gd name="connsiteY5325" fmla="*/ 279397 h 593246"/>
              <a:gd name="connsiteX5326" fmla="*/ 685683 w 1881356"/>
              <a:gd name="connsiteY5326" fmla="*/ 290827 h 593246"/>
              <a:gd name="connsiteX5327" fmla="*/ 688731 w 1881356"/>
              <a:gd name="connsiteY5327" fmla="*/ 295780 h 593246"/>
              <a:gd name="connsiteX5328" fmla="*/ 694732 w 1881356"/>
              <a:gd name="connsiteY5328" fmla="*/ 291494 h 593246"/>
              <a:gd name="connsiteX5329" fmla="*/ 694827 w 1881356"/>
              <a:gd name="connsiteY5329" fmla="*/ 289303 h 593246"/>
              <a:gd name="connsiteX5330" fmla="*/ 703876 w 1881356"/>
              <a:gd name="connsiteY5330" fmla="*/ 284255 h 593246"/>
              <a:gd name="connsiteX5331" fmla="*/ 708829 w 1881356"/>
              <a:gd name="connsiteY5331" fmla="*/ 274921 h 593246"/>
              <a:gd name="connsiteX5332" fmla="*/ 712924 w 1881356"/>
              <a:gd name="connsiteY5332" fmla="*/ 276349 h 593246"/>
              <a:gd name="connsiteX5333" fmla="*/ 718864 w 1881356"/>
              <a:gd name="connsiteY5333" fmla="*/ 282350 h 593246"/>
              <a:gd name="connsiteX5334" fmla="*/ 717687 w 1881356"/>
              <a:gd name="connsiteY5334" fmla="*/ 282350 h 593246"/>
              <a:gd name="connsiteX5335" fmla="*/ 717592 w 1881356"/>
              <a:gd name="connsiteY5335" fmla="*/ 284446 h 593246"/>
              <a:gd name="connsiteX5336" fmla="*/ 724640 w 1881356"/>
              <a:gd name="connsiteY5336" fmla="*/ 291208 h 593246"/>
              <a:gd name="connsiteX5337" fmla="*/ 722164 w 1881356"/>
              <a:gd name="connsiteY5337" fmla="*/ 285684 h 593246"/>
              <a:gd name="connsiteX5338" fmla="*/ 725116 w 1881356"/>
              <a:gd name="connsiteY5338" fmla="*/ 273111 h 593246"/>
              <a:gd name="connsiteX5339" fmla="*/ 735879 w 1881356"/>
              <a:gd name="connsiteY5339" fmla="*/ 268539 h 593246"/>
              <a:gd name="connsiteX5340" fmla="*/ 737404 w 1881356"/>
              <a:gd name="connsiteY5340" fmla="*/ 272158 h 593246"/>
              <a:gd name="connsiteX5341" fmla="*/ 740547 w 1881356"/>
              <a:gd name="connsiteY5341" fmla="*/ 268058 h 593246"/>
              <a:gd name="connsiteX5342" fmla="*/ 740547 w 1881356"/>
              <a:gd name="connsiteY5342" fmla="*/ 268444 h 593246"/>
              <a:gd name="connsiteX5343" fmla="*/ 742452 w 1881356"/>
              <a:gd name="connsiteY5343" fmla="*/ 268444 h 593246"/>
              <a:gd name="connsiteX5344" fmla="*/ 744547 w 1881356"/>
              <a:gd name="connsiteY5344" fmla="*/ 265777 h 593246"/>
              <a:gd name="connsiteX5345" fmla="*/ 741785 w 1881356"/>
              <a:gd name="connsiteY5345" fmla="*/ 266443 h 593246"/>
              <a:gd name="connsiteX5346" fmla="*/ 740547 w 1881356"/>
              <a:gd name="connsiteY5346" fmla="*/ 266539 h 593246"/>
              <a:gd name="connsiteX5347" fmla="*/ 740547 w 1881356"/>
              <a:gd name="connsiteY5347" fmla="*/ 266882 h 593246"/>
              <a:gd name="connsiteX5348" fmla="*/ 735879 w 1881356"/>
              <a:gd name="connsiteY5348" fmla="*/ 268539 h 593246"/>
              <a:gd name="connsiteX5349" fmla="*/ 734260 w 1881356"/>
              <a:gd name="connsiteY5349" fmla="*/ 264633 h 593246"/>
              <a:gd name="connsiteX5350" fmla="*/ 735308 w 1881356"/>
              <a:gd name="connsiteY5350" fmla="*/ 259395 h 593246"/>
              <a:gd name="connsiteX5351" fmla="*/ 739404 w 1881356"/>
              <a:gd name="connsiteY5351" fmla="*/ 258157 h 593246"/>
              <a:gd name="connsiteX5352" fmla="*/ 738261 w 1881356"/>
              <a:gd name="connsiteY5352" fmla="*/ 255013 h 593246"/>
              <a:gd name="connsiteX5353" fmla="*/ 732355 w 1881356"/>
              <a:gd name="connsiteY5353" fmla="*/ 253204 h 593246"/>
              <a:gd name="connsiteX5354" fmla="*/ 731403 w 1881356"/>
              <a:gd name="connsiteY5354" fmla="*/ 244536 h 593246"/>
              <a:gd name="connsiteX5355" fmla="*/ 736070 w 1881356"/>
              <a:gd name="connsiteY5355" fmla="*/ 241012 h 593246"/>
              <a:gd name="connsiteX5356" fmla="*/ 747881 w 1881356"/>
              <a:gd name="connsiteY5356" fmla="*/ 236344 h 593246"/>
              <a:gd name="connsiteX5357" fmla="*/ 759406 w 1881356"/>
              <a:gd name="connsiteY5357" fmla="*/ 233487 h 593246"/>
              <a:gd name="connsiteX5358" fmla="*/ 749310 w 1881356"/>
              <a:gd name="connsiteY5358" fmla="*/ 224819 h 593246"/>
              <a:gd name="connsiteX5359" fmla="*/ 745976 w 1881356"/>
              <a:gd name="connsiteY5359" fmla="*/ 224057 h 593246"/>
              <a:gd name="connsiteX5360" fmla="*/ 729117 w 1881356"/>
              <a:gd name="connsiteY5360" fmla="*/ 227296 h 593246"/>
              <a:gd name="connsiteX5361" fmla="*/ 710829 w 1881356"/>
              <a:gd name="connsiteY5361" fmla="*/ 227486 h 593246"/>
              <a:gd name="connsiteX5362" fmla="*/ 704733 w 1881356"/>
              <a:gd name="connsiteY5362" fmla="*/ 229010 h 593246"/>
              <a:gd name="connsiteX5363" fmla="*/ 693493 w 1881356"/>
              <a:gd name="connsiteY5363" fmla="*/ 228820 h 593246"/>
              <a:gd name="connsiteX5364" fmla="*/ 687493 w 1881356"/>
              <a:gd name="connsiteY5364" fmla="*/ 227010 h 593246"/>
              <a:gd name="connsiteX5365" fmla="*/ 685873 w 1881356"/>
              <a:gd name="connsiteY5365" fmla="*/ 225486 h 593246"/>
              <a:gd name="connsiteX5366" fmla="*/ 688826 w 1881356"/>
              <a:gd name="connsiteY5366" fmla="*/ 223009 h 593246"/>
              <a:gd name="connsiteX5367" fmla="*/ 695684 w 1881356"/>
              <a:gd name="connsiteY5367" fmla="*/ 222914 h 593246"/>
              <a:gd name="connsiteX5368" fmla="*/ 707971 w 1881356"/>
              <a:gd name="connsiteY5368" fmla="*/ 215580 h 593246"/>
              <a:gd name="connsiteX5369" fmla="*/ 713496 w 1881356"/>
              <a:gd name="connsiteY5369" fmla="*/ 199197 h 593246"/>
              <a:gd name="connsiteX5370" fmla="*/ 718449 w 1881356"/>
              <a:gd name="connsiteY5370" fmla="*/ 198340 h 593246"/>
              <a:gd name="connsiteX5371" fmla="*/ 729688 w 1881356"/>
              <a:gd name="connsiteY5371" fmla="*/ 204436 h 593246"/>
              <a:gd name="connsiteX5372" fmla="*/ 733879 w 1881356"/>
              <a:gd name="connsiteY5372" fmla="*/ 204055 h 593246"/>
              <a:gd name="connsiteX5373" fmla="*/ 743690 w 1881356"/>
              <a:gd name="connsiteY5373" fmla="*/ 205388 h 593246"/>
              <a:gd name="connsiteX5374" fmla="*/ 751691 w 1881356"/>
              <a:gd name="connsiteY5374" fmla="*/ 204626 h 593246"/>
              <a:gd name="connsiteX5375" fmla="*/ 754263 w 1881356"/>
              <a:gd name="connsiteY5375" fmla="*/ 198816 h 593246"/>
              <a:gd name="connsiteX5376" fmla="*/ 756644 w 1881356"/>
              <a:gd name="connsiteY5376" fmla="*/ 195482 h 593246"/>
              <a:gd name="connsiteX5377" fmla="*/ 770074 w 1881356"/>
              <a:gd name="connsiteY5377" fmla="*/ 195768 h 593246"/>
              <a:gd name="connsiteX5378" fmla="*/ 781600 w 1881356"/>
              <a:gd name="connsiteY5378" fmla="*/ 206722 h 593246"/>
              <a:gd name="connsiteX5379" fmla="*/ 778075 w 1881356"/>
              <a:gd name="connsiteY5379" fmla="*/ 208912 h 593246"/>
              <a:gd name="connsiteX5380" fmla="*/ 769408 w 1881356"/>
              <a:gd name="connsiteY5380" fmla="*/ 210055 h 593246"/>
              <a:gd name="connsiteX5381" fmla="*/ 768074 w 1881356"/>
              <a:gd name="connsiteY5381" fmla="*/ 213865 h 593246"/>
              <a:gd name="connsiteX5382" fmla="*/ 769789 w 1881356"/>
              <a:gd name="connsiteY5382" fmla="*/ 217485 h 593246"/>
              <a:gd name="connsiteX5383" fmla="*/ 793125 w 1881356"/>
              <a:gd name="connsiteY5383" fmla="*/ 213961 h 593246"/>
              <a:gd name="connsiteX5384" fmla="*/ 801888 w 1881356"/>
              <a:gd name="connsiteY5384" fmla="*/ 213770 h 593246"/>
              <a:gd name="connsiteX5385" fmla="*/ 809127 w 1881356"/>
              <a:gd name="connsiteY5385" fmla="*/ 218247 h 593246"/>
              <a:gd name="connsiteX5386" fmla="*/ 834178 w 1881356"/>
              <a:gd name="connsiteY5386" fmla="*/ 218056 h 593246"/>
              <a:gd name="connsiteX5387" fmla="*/ 848179 w 1881356"/>
              <a:gd name="connsiteY5387" fmla="*/ 213198 h 593246"/>
              <a:gd name="connsiteX5388" fmla="*/ 849703 w 1881356"/>
              <a:gd name="connsiteY5388" fmla="*/ 211579 h 593246"/>
              <a:gd name="connsiteX5389" fmla="*/ 848846 w 1881356"/>
              <a:gd name="connsiteY5389" fmla="*/ 210055 h 593246"/>
              <a:gd name="connsiteX5390" fmla="*/ 835225 w 1881356"/>
              <a:gd name="connsiteY5390" fmla="*/ 204436 h 593246"/>
              <a:gd name="connsiteX5391" fmla="*/ 831796 w 1881356"/>
              <a:gd name="connsiteY5391" fmla="*/ 199578 h 593246"/>
              <a:gd name="connsiteX5392" fmla="*/ 835797 w 1881356"/>
              <a:gd name="connsiteY5392" fmla="*/ 195291 h 593246"/>
              <a:gd name="connsiteX5393" fmla="*/ 846179 w 1881356"/>
              <a:gd name="connsiteY5393" fmla="*/ 192624 h 593246"/>
              <a:gd name="connsiteX5394" fmla="*/ 851989 w 1881356"/>
              <a:gd name="connsiteY5394" fmla="*/ 190910 h 593246"/>
              <a:gd name="connsiteX5395" fmla="*/ 859038 w 1881356"/>
              <a:gd name="connsiteY5395" fmla="*/ 199102 h 593246"/>
              <a:gd name="connsiteX5396" fmla="*/ 859324 w 1881356"/>
              <a:gd name="connsiteY5396" fmla="*/ 210436 h 593246"/>
              <a:gd name="connsiteX5397" fmla="*/ 862562 w 1881356"/>
              <a:gd name="connsiteY5397" fmla="*/ 217104 h 593246"/>
              <a:gd name="connsiteX5398" fmla="*/ 851323 w 1881356"/>
              <a:gd name="connsiteY5398" fmla="*/ 222819 h 593246"/>
              <a:gd name="connsiteX5399" fmla="*/ 847132 w 1881356"/>
              <a:gd name="connsiteY5399" fmla="*/ 223676 h 593246"/>
              <a:gd name="connsiteX5400" fmla="*/ 847322 w 1881356"/>
              <a:gd name="connsiteY5400" fmla="*/ 226915 h 593246"/>
              <a:gd name="connsiteX5401" fmla="*/ 857133 w 1881356"/>
              <a:gd name="connsiteY5401" fmla="*/ 227296 h 593246"/>
              <a:gd name="connsiteX5402" fmla="*/ 882279 w 1881356"/>
              <a:gd name="connsiteY5402" fmla="*/ 227296 h 593246"/>
              <a:gd name="connsiteX5403" fmla="*/ 921141 w 1881356"/>
              <a:gd name="connsiteY5403" fmla="*/ 227296 h 593246"/>
              <a:gd name="connsiteX5404" fmla="*/ 925427 w 1881356"/>
              <a:gd name="connsiteY5404" fmla="*/ 217866 h 593246"/>
              <a:gd name="connsiteX5405" fmla="*/ 923427 w 1881356"/>
              <a:gd name="connsiteY5405" fmla="*/ 214151 h 593246"/>
              <a:gd name="connsiteX5406" fmla="*/ 926475 w 1881356"/>
              <a:gd name="connsiteY5406" fmla="*/ 209198 h 593246"/>
              <a:gd name="connsiteX5407" fmla="*/ 932285 w 1881356"/>
              <a:gd name="connsiteY5407" fmla="*/ 211294 h 593246"/>
              <a:gd name="connsiteX5408" fmla="*/ 932476 w 1881356"/>
              <a:gd name="connsiteY5408" fmla="*/ 215675 h 593246"/>
              <a:gd name="connsiteX5409" fmla="*/ 937238 w 1881356"/>
              <a:gd name="connsiteY5409" fmla="*/ 225200 h 593246"/>
              <a:gd name="connsiteX5410" fmla="*/ 946668 w 1881356"/>
              <a:gd name="connsiteY5410" fmla="*/ 224724 h 593246"/>
              <a:gd name="connsiteX5411" fmla="*/ 961812 w 1881356"/>
              <a:gd name="connsiteY5411" fmla="*/ 222628 h 593246"/>
              <a:gd name="connsiteX5412" fmla="*/ 963813 w 1881356"/>
              <a:gd name="connsiteY5412" fmla="*/ 219771 h 593246"/>
              <a:gd name="connsiteX5413" fmla="*/ 962289 w 1881356"/>
              <a:gd name="connsiteY5413" fmla="*/ 218247 h 593246"/>
              <a:gd name="connsiteX5414" fmla="*/ 950859 w 1881356"/>
              <a:gd name="connsiteY5414" fmla="*/ 218247 h 593246"/>
              <a:gd name="connsiteX5415" fmla="*/ 946287 w 1881356"/>
              <a:gd name="connsiteY5415" fmla="*/ 214532 h 593246"/>
              <a:gd name="connsiteX5416" fmla="*/ 942477 w 1881356"/>
              <a:gd name="connsiteY5416" fmla="*/ 197673 h 593246"/>
              <a:gd name="connsiteX5417" fmla="*/ 947811 w 1881356"/>
              <a:gd name="connsiteY5417" fmla="*/ 182433 h 593246"/>
              <a:gd name="connsiteX5418" fmla="*/ 955050 w 1881356"/>
              <a:gd name="connsiteY5418" fmla="*/ 179004 h 593246"/>
              <a:gd name="connsiteX5419" fmla="*/ 958669 w 1881356"/>
              <a:gd name="connsiteY5419" fmla="*/ 171289 h 593246"/>
              <a:gd name="connsiteX5420" fmla="*/ 958003 w 1881356"/>
              <a:gd name="connsiteY5420" fmla="*/ 163573 h 593246"/>
              <a:gd name="connsiteX5421" fmla="*/ 957526 w 1881356"/>
              <a:gd name="connsiteY5421" fmla="*/ 158620 h 593246"/>
              <a:gd name="connsiteX5422" fmla="*/ 954288 w 1881356"/>
              <a:gd name="connsiteY5422" fmla="*/ 146142 h 593246"/>
              <a:gd name="connsiteX5423" fmla="*/ 952669 w 1881356"/>
              <a:gd name="connsiteY5423" fmla="*/ 145571 h 593246"/>
              <a:gd name="connsiteX5424" fmla="*/ 951145 w 1881356"/>
              <a:gd name="connsiteY5424" fmla="*/ 147095 h 593246"/>
              <a:gd name="connsiteX5425" fmla="*/ 951049 w 1881356"/>
              <a:gd name="connsiteY5425" fmla="*/ 156144 h 593246"/>
              <a:gd name="connsiteX5426" fmla="*/ 943144 w 1881356"/>
              <a:gd name="connsiteY5426" fmla="*/ 173479 h 593246"/>
              <a:gd name="connsiteX5427" fmla="*/ 935428 w 1881356"/>
              <a:gd name="connsiteY5427" fmla="*/ 177004 h 593246"/>
              <a:gd name="connsiteX5428" fmla="*/ 926284 w 1881356"/>
              <a:gd name="connsiteY5428" fmla="*/ 176908 h 593246"/>
              <a:gd name="connsiteX5429" fmla="*/ 918950 w 1881356"/>
              <a:gd name="connsiteY5429" fmla="*/ 169193 h 593246"/>
              <a:gd name="connsiteX5430" fmla="*/ 916664 w 1881356"/>
              <a:gd name="connsiteY5430" fmla="*/ 163383 h 593246"/>
              <a:gd name="connsiteX5431" fmla="*/ 906091 w 1881356"/>
              <a:gd name="connsiteY5431" fmla="*/ 164812 h 593246"/>
              <a:gd name="connsiteX5432" fmla="*/ 906187 w 1881356"/>
              <a:gd name="connsiteY5432" fmla="*/ 166336 h 593246"/>
              <a:gd name="connsiteX5433" fmla="*/ 905139 w 1881356"/>
              <a:gd name="connsiteY5433" fmla="*/ 176718 h 593246"/>
              <a:gd name="connsiteX5434" fmla="*/ 903805 w 1881356"/>
              <a:gd name="connsiteY5434" fmla="*/ 180623 h 593246"/>
              <a:gd name="connsiteX5435" fmla="*/ 900567 w 1881356"/>
              <a:gd name="connsiteY5435" fmla="*/ 179099 h 593246"/>
              <a:gd name="connsiteX5436" fmla="*/ 886946 w 1881356"/>
              <a:gd name="connsiteY5436" fmla="*/ 157382 h 593246"/>
              <a:gd name="connsiteX5437" fmla="*/ 881136 w 1881356"/>
              <a:gd name="connsiteY5437" fmla="*/ 157382 h 593246"/>
              <a:gd name="connsiteX5438" fmla="*/ 873135 w 1881356"/>
              <a:gd name="connsiteY5438" fmla="*/ 151667 h 593246"/>
              <a:gd name="connsiteX5439" fmla="*/ 868658 w 1881356"/>
              <a:gd name="connsiteY5439" fmla="*/ 154620 h 593246"/>
              <a:gd name="connsiteX5440" fmla="*/ 868277 w 1881356"/>
              <a:gd name="connsiteY5440" fmla="*/ 156715 h 593246"/>
              <a:gd name="connsiteX5441" fmla="*/ 865039 w 1881356"/>
              <a:gd name="connsiteY5441" fmla="*/ 157382 h 593246"/>
              <a:gd name="connsiteX5442" fmla="*/ 859609 w 1881356"/>
              <a:gd name="connsiteY5442" fmla="*/ 157668 h 593246"/>
              <a:gd name="connsiteX5443" fmla="*/ 859419 w 1881356"/>
              <a:gd name="connsiteY5443" fmla="*/ 164431 h 593246"/>
              <a:gd name="connsiteX5444" fmla="*/ 856942 w 1881356"/>
              <a:gd name="connsiteY5444" fmla="*/ 167574 h 593246"/>
              <a:gd name="connsiteX5445" fmla="*/ 840940 w 1881356"/>
              <a:gd name="connsiteY5445" fmla="*/ 167764 h 593246"/>
              <a:gd name="connsiteX5446" fmla="*/ 836559 w 1881356"/>
              <a:gd name="connsiteY5446" fmla="*/ 173956 h 593246"/>
              <a:gd name="connsiteX5447" fmla="*/ 833892 w 1881356"/>
              <a:gd name="connsiteY5447" fmla="*/ 176432 h 593246"/>
              <a:gd name="connsiteX5448" fmla="*/ 812746 w 1881356"/>
              <a:gd name="connsiteY5448" fmla="*/ 172527 h 593246"/>
              <a:gd name="connsiteX5449" fmla="*/ 802840 w 1881356"/>
              <a:gd name="connsiteY5449" fmla="*/ 168812 h 593246"/>
              <a:gd name="connsiteX5450" fmla="*/ 789601 w 1881356"/>
              <a:gd name="connsiteY5450" fmla="*/ 167955 h 593246"/>
              <a:gd name="connsiteX5451" fmla="*/ 786743 w 1881356"/>
              <a:gd name="connsiteY5451" fmla="*/ 170431 h 593246"/>
              <a:gd name="connsiteX5452" fmla="*/ 788362 w 1881356"/>
              <a:gd name="connsiteY5452" fmla="*/ 172050 h 593246"/>
              <a:gd name="connsiteX5453" fmla="*/ 797792 w 1881356"/>
              <a:gd name="connsiteY5453" fmla="*/ 177289 h 593246"/>
              <a:gd name="connsiteX5454" fmla="*/ 799221 w 1881356"/>
              <a:gd name="connsiteY5454" fmla="*/ 184528 h 593246"/>
              <a:gd name="connsiteX5455" fmla="*/ 793315 w 1881356"/>
              <a:gd name="connsiteY5455" fmla="*/ 185671 h 593246"/>
              <a:gd name="connsiteX5456" fmla="*/ 783695 w 1881356"/>
              <a:gd name="connsiteY5456" fmla="*/ 180814 h 593246"/>
              <a:gd name="connsiteX5457" fmla="*/ 781885 w 1881356"/>
              <a:gd name="connsiteY5457" fmla="*/ 177194 h 593246"/>
              <a:gd name="connsiteX5458" fmla="*/ 774361 w 1881356"/>
              <a:gd name="connsiteY5458" fmla="*/ 173098 h 593246"/>
              <a:gd name="connsiteX5459" fmla="*/ 769027 w 1881356"/>
              <a:gd name="connsiteY5459" fmla="*/ 176813 h 593246"/>
              <a:gd name="connsiteX5460" fmla="*/ 759120 w 1881356"/>
              <a:gd name="connsiteY5460" fmla="*/ 174146 h 593246"/>
              <a:gd name="connsiteX5461" fmla="*/ 762550 w 1881356"/>
              <a:gd name="connsiteY5461" fmla="*/ 166431 h 593246"/>
              <a:gd name="connsiteX5462" fmla="*/ 761407 w 1881356"/>
              <a:gd name="connsiteY5462" fmla="*/ 163478 h 593246"/>
              <a:gd name="connsiteX5463" fmla="*/ 757025 w 1881356"/>
              <a:gd name="connsiteY5463" fmla="*/ 163383 h 593246"/>
              <a:gd name="connsiteX5464" fmla="*/ 748834 w 1881356"/>
              <a:gd name="connsiteY5464" fmla="*/ 175956 h 593246"/>
              <a:gd name="connsiteX5465" fmla="*/ 740833 w 1881356"/>
              <a:gd name="connsiteY5465" fmla="*/ 172717 h 593246"/>
              <a:gd name="connsiteX5466" fmla="*/ 735975 w 1881356"/>
              <a:gd name="connsiteY5466" fmla="*/ 169860 h 593246"/>
              <a:gd name="connsiteX5467" fmla="*/ 720640 w 1881356"/>
              <a:gd name="connsiteY5467" fmla="*/ 176908 h 593246"/>
              <a:gd name="connsiteX5468" fmla="*/ 702352 w 1881356"/>
              <a:gd name="connsiteY5468" fmla="*/ 177004 h 593246"/>
              <a:gd name="connsiteX5469" fmla="*/ 696256 w 1881356"/>
              <a:gd name="connsiteY5469" fmla="*/ 178242 h 593246"/>
              <a:gd name="connsiteX5470" fmla="*/ 690350 w 1881356"/>
              <a:gd name="connsiteY5470" fmla="*/ 196434 h 593246"/>
              <a:gd name="connsiteX5471" fmla="*/ 690350 w 1881356"/>
              <a:gd name="connsiteY5471" fmla="*/ 210913 h 593246"/>
              <a:gd name="connsiteX5472" fmla="*/ 684826 w 1881356"/>
              <a:gd name="connsiteY5472" fmla="*/ 213484 h 593246"/>
              <a:gd name="connsiteX5473" fmla="*/ 676444 w 1881356"/>
              <a:gd name="connsiteY5473" fmla="*/ 211579 h 593246"/>
              <a:gd name="connsiteX5474" fmla="*/ 668062 w 1881356"/>
              <a:gd name="connsiteY5474" fmla="*/ 213484 h 593246"/>
              <a:gd name="connsiteX5475" fmla="*/ 656727 w 1881356"/>
              <a:gd name="connsiteY5475" fmla="*/ 213294 h 593246"/>
              <a:gd name="connsiteX5476" fmla="*/ 654060 w 1881356"/>
              <a:gd name="connsiteY5476" fmla="*/ 208246 h 593246"/>
              <a:gd name="connsiteX5477" fmla="*/ 663204 w 1881356"/>
              <a:gd name="connsiteY5477" fmla="*/ 199864 h 593246"/>
              <a:gd name="connsiteX5478" fmla="*/ 679111 w 1881356"/>
              <a:gd name="connsiteY5478" fmla="*/ 199482 h 593246"/>
              <a:gd name="connsiteX5479" fmla="*/ 681111 w 1881356"/>
              <a:gd name="connsiteY5479" fmla="*/ 195958 h 593246"/>
              <a:gd name="connsiteX5480" fmla="*/ 680063 w 1881356"/>
              <a:gd name="connsiteY5480" fmla="*/ 191863 h 593246"/>
              <a:gd name="connsiteX5481" fmla="*/ 676825 w 1881356"/>
              <a:gd name="connsiteY5481" fmla="*/ 192624 h 593246"/>
              <a:gd name="connsiteX5482" fmla="*/ 669109 w 1881356"/>
              <a:gd name="connsiteY5482" fmla="*/ 194434 h 593246"/>
              <a:gd name="connsiteX5483" fmla="*/ 642820 w 1881356"/>
              <a:gd name="connsiteY5483" fmla="*/ 186052 h 593246"/>
              <a:gd name="connsiteX5484" fmla="*/ 633010 w 1881356"/>
              <a:gd name="connsiteY5484" fmla="*/ 185957 h 593246"/>
              <a:gd name="connsiteX5485" fmla="*/ 619008 w 1881356"/>
              <a:gd name="connsiteY5485" fmla="*/ 181004 h 593246"/>
              <a:gd name="connsiteX5486" fmla="*/ 612721 w 1881356"/>
              <a:gd name="connsiteY5486" fmla="*/ 179290 h 593246"/>
              <a:gd name="connsiteX5487" fmla="*/ 612531 w 1881356"/>
              <a:gd name="connsiteY5487" fmla="*/ 186052 h 593246"/>
              <a:gd name="connsiteX5488" fmla="*/ 593004 w 1881356"/>
              <a:gd name="connsiteY5488" fmla="*/ 184909 h 593246"/>
              <a:gd name="connsiteX5489" fmla="*/ 585289 w 1881356"/>
              <a:gd name="connsiteY5489" fmla="*/ 183957 h 593246"/>
              <a:gd name="connsiteX5490" fmla="*/ 581765 w 1881356"/>
              <a:gd name="connsiteY5490" fmla="*/ 181575 h 593246"/>
              <a:gd name="connsiteX5491" fmla="*/ 577669 w 1881356"/>
              <a:gd name="connsiteY5491" fmla="*/ 182338 h 593246"/>
              <a:gd name="connsiteX5492" fmla="*/ 576241 w 1881356"/>
              <a:gd name="connsiteY5492" fmla="*/ 188243 h 593246"/>
              <a:gd name="connsiteX5493" fmla="*/ 575479 w 1881356"/>
              <a:gd name="connsiteY5493" fmla="*/ 198244 h 593246"/>
              <a:gd name="connsiteX5494" fmla="*/ 572145 w 1881356"/>
              <a:gd name="connsiteY5494" fmla="*/ 198244 h 593246"/>
              <a:gd name="connsiteX5495" fmla="*/ 567192 w 1881356"/>
              <a:gd name="connsiteY5495" fmla="*/ 191291 h 593246"/>
              <a:gd name="connsiteX5496" fmla="*/ 556333 w 1881356"/>
              <a:gd name="connsiteY5496" fmla="*/ 182338 h 593246"/>
              <a:gd name="connsiteX5497" fmla="*/ 553095 w 1881356"/>
              <a:gd name="connsiteY5497" fmla="*/ 183862 h 593246"/>
              <a:gd name="connsiteX5498" fmla="*/ 548142 w 1881356"/>
              <a:gd name="connsiteY5498" fmla="*/ 197768 h 593246"/>
              <a:gd name="connsiteX5499" fmla="*/ 544522 w 1881356"/>
              <a:gd name="connsiteY5499" fmla="*/ 199673 h 593246"/>
              <a:gd name="connsiteX5500" fmla="*/ 539665 w 1881356"/>
              <a:gd name="connsiteY5500" fmla="*/ 196625 h 593246"/>
              <a:gd name="connsiteX5501" fmla="*/ 541665 w 1881356"/>
              <a:gd name="connsiteY5501" fmla="*/ 190720 h 593246"/>
              <a:gd name="connsiteX5502" fmla="*/ 543189 w 1881356"/>
              <a:gd name="connsiteY5502" fmla="*/ 187481 h 593246"/>
              <a:gd name="connsiteX5503" fmla="*/ 539284 w 1881356"/>
              <a:gd name="connsiteY5503" fmla="*/ 186148 h 593246"/>
              <a:gd name="connsiteX5504" fmla="*/ 529663 w 1881356"/>
              <a:gd name="connsiteY5504" fmla="*/ 190434 h 593246"/>
              <a:gd name="connsiteX5505" fmla="*/ 520615 w 1881356"/>
              <a:gd name="connsiteY5505" fmla="*/ 190624 h 593246"/>
              <a:gd name="connsiteX5506" fmla="*/ 516614 w 1881356"/>
              <a:gd name="connsiteY5506" fmla="*/ 194815 h 593246"/>
              <a:gd name="connsiteX5507" fmla="*/ 519948 w 1881356"/>
              <a:gd name="connsiteY5507" fmla="*/ 199768 h 593246"/>
              <a:gd name="connsiteX5508" fmla="*/ 525663 w 1881356"/>
              <a:gd name="connsiteY5508" fmla="*/ 202245 h 593246"/>
              <a:gd name="connsiteX5509" fmla="*/ 525663 w 1881356"/>
              <a:gd name="connsiteY5509" fmla="*/ 206626 h 593246"/>
              <a:gd name="connsiteX5510" fmla="*/ 522710 w 1881356"/>
              <a:gd name="connsiteY5510" fmla="*/ 207960 h 593246"/>
              <a:gd name="connsiteX5511" fmla="*/ 508137 w 1881356"/>
              <a:gd name="connsiteY5511" fmla="*/ 204436 h 593246"/>
              <a:gd name="connsiteX5512" fmla="*/ 496326 w 1881356"/>
              <a:gd name="connsiteY5512" fmla="*/ 209198 h 593246"/>
              <a:gd name="connsiteX5513" fmla="*/ 494707 w 1881356"/>
              <a:gd name="connsiteY5513" fmla="*/ 212151 h 593246"/>
              <a:gd name="connsiteX5514" fmla="*/ 496326 w 1881356"/>
              <a:gd name="connsiteY5514" fmla="*/ 213580 h 593246"/>
              <a:gd name="connsiteX5515" fmla="*/ 500707 w 1881356"/>
              <a:gd name="connsiteY5515" fmla="*/ 213865 h 593246"/>
              <a:gd name="connsiteX5516" fmla="*/ 512709 w 1881356"/>
              <a:gd name="connsiteY5516" fmla="*/ 218247 h 593246"/>
              <a:gd name="connsiteX5517" fmla="*/ 516804 w 1881356"/>
              <a:gd name="connsiteY5517" fmla="*/ 222342 h 593246"/>
              <a:gd name="connsiteX5518" fmla="*/ 513566 w 1881356"/>
              <a:gd name="connsiteY5518" fmla="*/ 227296 h 593246"/>
              <a:gd name="connsiteX5519" fmla="*/ 511280 w 1881356"/>
              <a:gd name="connsiteY5519" fmla="*/ 227391 h 593246"/>
              <a:gd name="connsiteX5520" fmla="*/ 507470 w 1881356"/>
              <a:gd name="connsiteY5520" fmla="*/ 231867 h 593246"/>
              <a:gd name="connsiteX5521" fmla="*/ 511090 w 1881356"/>
              <a:gd name="connsiteY5521" fmla="*/ 236440 h 593246"/>
              <a:gd name="connsiteX5522" fmla="*/ 516804 w 1881356"/>
              <a:gd name="connsiteY5522" fmla="*/ 243679 h 593246"/>
              <a:gd name="connsiteX5523" fmla="*/ 518519 w 1881356"/>
              <a:gd name="connsiteY5523" fmla="*/ 249489 h 593246"/>
              <a:gd name="connsiteX5524" fmla="*/ 529092 w 1881356"/>
              <a:gd name="connsiteY5524" fmla="*/ 248822 h 593246"/>
              <a:gd name="connsiteX5525" fmla="*/ 528520 w 1881356"/>
              <a:gd name="connsiteY5525" fmla="*/ 241202 h 593246"/>
              <a:gd name="connsiteX5526" fmla="*/ 530520 w 1881356"/>
              <a:gd name="connsiteY5526" fmla="*/ 236535 h 593246"/>
              <a:gd name="connsiteX5527" fmla="*/ 535093 w 1881356"/>
              <a:gd name="connsiteY5527" fmla="*/ 236535 h 593246"/>
              <a:gd name="connsiteX5528" fmla="*/ 539760 w 1881356"/>
              <a:gd name="connsiteY5528" fmla="*/ 242440 h 593246"/>
              <a:gd name="connsiteX5529" fmla="*/ 536426 w 1881356"/>
              <a:gd name="connsiteY5529" fmla="*/ 249013 h 593246"/>
              <a:gd name="connsiteX5530" fmla="*/ 539760 w 1881356"/>
              <a:gd name="connsiteY5530" fmla="*/ 256918 h 593246"/>
              <a:gd name="connsiteX5531" fmla="*/ 542712 w 1881356"/>
              <a:gd name="connsiteY5531" fmla="*/ 258442 h 593246"/>
              <a:gd name="connsiteX5532" fmla="*/ 544332 w 1881356"/>
              <a:gd name="connsiteY5532" fmla="*/ 256918 h 593246"/>
              <a:gd name="connsiteX5533" fmla="*/ 550904 w 1881356"/>
              <a:gd name="connsiteY5533" fmla="*/ 250632 h 593246"/>
              <a:gd name="connsiteX5534" fmla="*/ 556714 w 1881356"/>
              <a:gd name="connsiteY5534" fmla="*/ 251680 h 593246"/>
              <a:gd name="connsiteX5535" fmla="*/ 557095 w 1881356"/>
              <a:gd name="connsiteY5535" fmla="*/ 257680 h 593246"/>
              <a:gd name="connsiteX5536" fmla="*/ 554047 w 1881356"/>
              <a:gd name="connsiteY5536" fmla="*/ 260919 h 593246"/>
              <a:gd name="connsiteX5537" fmla="*/ 556143 w 1881356"/>
              <a:gd name="connsiteY5537" fmla="*/ 269015 h 593246"/>
              <a:gd name="connsiteX5538" fmla="*/ 559381 w 1881356"/>
              <a:gd name="connsiteY5538" fmla="*/ 272158 h 593246"/>
              <a:gd name="connsiteX5539" fmla="*/ 560810 w 1881356"/>
              <a:gd name="connsiteY5539" fmla="*/ 281588 h 593246"/>
              <a:gd name="connsiteX5540" fmla="*/ 558048 w 1881356"/>
              <a:gd name="connsiteY5540" fmla="*/ 287303 h 593246"/>
              <a:gd name="connsiteX5541" fmla="*/ 553761 w 1881356"/>
              <a:gd name="connsiteY5541" fmla="*/ 291304 h 593246"/>
              <a:gd name="connsiteX5542" fmla="*/ 548618 w 1881356"/>
              <a:gd name="connsiteY5542" fmla="*/ 285874 h 593246"/>
              <a:gd name="connsiteX5543" fmla="*/ 543284 w 1881356"/>
              <a:gd name="connsiteY5543" fmla="*/ 285303 h 593246"/>
              <a:gd name="connsiteX5544" fmla="*/ 541665 w 1881356"/>
              <a:gd name="connsiteY5544" fmla="*/ 286541 h 593246"/>
              <a:gd name="connsiteX5545" fmla="*/ 530425 w 1881356"/>
              <a:gd name="connsiteY5545" fmla="*/ 289303 h 593246"/>
              <a:gd name="connsiteX5546" fmla="*/ 522615 w 1881356"/>
              <a:gd name="connsiteY5546" fmla="*/ 290256 h 593246"/>
              <a:gd name="connsiteX5547" fmla="*/ 514900 w 1881356"/>
              <a:gd name="connsiteY5547" fmla="*/ 286636 h 593246"/>
              <a:gd name="connsiteX5548" fmla="*/ 512804 w 1881356"/>
              <a:gd name="connsiteY5548" fmla="*/ 283874 h 593246"/>
              <a:gd name="connsiteX5549" fmla="*/ 516709 w 1881356"/>
              <a:gd name="connsiteY5549" fmla="*/ 282159 h 593246"/>
              <a:gd name="connsiteX5550" fmla="*/ 520615 w 1881356"/>
              <a:gd name="connsiteY5550" fmla="*/ 280636 h 593246"/>
              <a:gd name="connsiteX5551" fmla="*/ 518805 w 1881356"/>
              <a:gd name="connsiteY5551" fmla="*/ 277778 h 593246"/>
              <a:gd name="connsiteX5552" fmla="*/ 504517 w 1881356"/>
              <a:gd name="connsiteY5552" fmla="*/ 273206 h 593246"/>
              <a:gd name="connsiteX5553" fmla="*/ 498707 w 1881356"/>
              <a:gd name="connsiteY5553" fmla="*/ 275111 h 593246"/>
              <a:gd name="connsiteX5554" fmla="*/ 501469 w 1881356"/>
              <a:gd name="connsiteY5554" fmla="*/ 278349 h 593246"/>
              <a:gd name="connsiteX5555" fmla="*/ 502993 w 1881356"/>
              <a:gd name="connsiteY5555" fmla="*/ 279969 h 593246"/>
              <a:gd name="connsiteX5556" fmla="*/ 489753 w 1881356"/>
              <a:gd name="connsiteY5556" fmla="*/ 286636 h 593246"/>
              <a:gd name="connsiteX5557" fmla="*/ 485848 w 1881356"/>
              <a:gd name="connsiteY5557" fmla="*/ 285493 h 593246"/>
              <a:gd name="connsiteX5558" fmla="*/ 464703 w 1881356"/>
              <a:gd name="connsiteY5558" fmla="*/ 264729 h 593246"/>
              <a:gd name="connsiteX5559" fmla="*/ 462036 w 1881356"/>
              <a:gd name="connsiteY5559" fmla="*/ 266634 h 593246"/>
              <a:gd name="connsiteX5560" fmla="*/ 457940 w 1881356"/>
              <a:gd name="connsiteY5560" fmla="*/ 273015 h 593246"/>
              <a:gd name="connsiteX5561" fmla="*/ 453559 w 1881356"/>
              <a:gd name="connsiteY5561" fmla="*/ 275873 h 593246"/>
              <a:gd name="connsiteX5562" fmla="*/ 457178 w 1881356"/>
              <a:gd name="connsiteY5562" fmla="*/ 277492 h 593246"/>
              <a:gd name="connsiteX5563" fmla="*/ 466322 w 1881356"/>
              <a:gd name="connsiteY5563" fmla="*/ 277588 h 593246"/>
              <a:gd name="connsiteX5564" fmla="*/ 475085 w 1881356"/>
              <a:gd name="connsiteY5564" fmla="*/ 283969 h 593246"/>
              <a:gd name="connsiteX5565" fmla="*/ 474609 w 1881356"/>
              <a:gd name="connsiteY5565" fmla="*/ 285493 h 593246"/>
              <a:gd name="connsiteX5566" fmla="*/ 472894 w 1881356"/>
              <a:gd name="connsiteY5566" fmla="*/ 286732 h 593246"/>
              <a:gd name="connsiteX5567" fmla="*/ 465179 w 1881356"/>
              <a:gd name="connsiteY5567" fmla="*/ 283398 h 593246"/>
              <a:gd name="connsiteX5568" fmla="*/ 452035 w 1881356"/>
              <a:gd name="connsiteY5568" fmla="*/ 282159 h 593246"/>
              <a:gd name="connsiteX5569" fmla="*/ 443653 w 1881356"/>
              <a:gd name="connsiteY5569" fmla="*/ 273111 h 593246"/>
              <a:gd name="connsiteX5570" fmla="*/ 440509 w 1881356"/>
              <a:gd name="connsiteY5570" fmla="*/ 267586 h 593246"/>
              <a:gd name="connsiteX5571" fmla="*/ 434032 w 1881356"/>
              <a:gd name="connsiteY5571" fmla="*/ 266539 h 593246"/>
              <a:gd name="connsiteX5572" fmla="*/ 423078 w 1881356"/>
              <a:gd name="connsiteY5572" fmla="*/ 273015 h 593246"/>
              <a:gd name="connsiteX5573" fmla="*/ 404886 w 1881356"/>
              <a:gd name="connsiteY5573" fmla="*/ 272730 h 593246"/>
              <a:gd name="connsiteX5574" fmla="*/ 399837 w 1881356"/>
              <a:gd name="connsiteY5574" fmla="*/ 268539 h 593246"/>
              <a:gd name="connsiteX5575" fmla="*/ 393551 w 1881356"/>
              <a:gd name="connsiteY5575" fmla="*/ 272539 h 593246"/>
              <a:gd name="connsiteX5576" fmla="*/ 393361 w 1881356"/>
              <a:gd name="connsiteY5576" fmla="*/ 279397 h 593246"/>
              <a:gd name="connsiteX5577" fmla="*/ 390598 w 1881356"/>
              <a:gd name="connsiteY5577" fmla="*/ 281588 h 593246"/>
              <a:gd name="connsiteX5578" fmla="*/ 389074 w 1881356"/>
              <a:gd name="connsiteY5578" fmla="*/ 280064 h 593246"/>
              <a:gd name="connsiteX5579" fmla="*/ 385836 w 1881356"/>
              <a:gd name="connsiteY5579" fmla="*/ 267682 h 593246"/>
              <a:gd name="connsiteX5580" fmla="*/ 379264 w 1881356"/>
              <a:gd name="connsiteY5580" fmla="*/ 266539 h 593246"/>
              <a:gd name="connsiteX5581" fmla="*/ 370691 w 1881356"/>
              <a:gd name="connsiteY5581" fmla="*/ 273111 h 593246"/>
              <a:gd name="connsiteX5582" fmla="*/ 370786 w 1881356"/>
              <a:gd name="connsiteY5582" fmla="*/ 255204 h 593246"/>
              <a:gd name="connsiteX5583" fmla="*/ 373549 w 1881356"/>
              <a:gd name="connsiteY5583" fmla="*/ 249774 h 593246"/>
              <a:gd name="connsiteX5584" fmla="*/ 372120 w 1881356"/>
              <a:gd name="connsiteY5584" fmla="*/ 244917 h 593246"/>
              <a:gd name="connsiteX5585" fmla="*/ 370596 w 1881356"/>
              <a:gd name="connsiteY5585" fmla="*/ 241107 h 593246"/>
              <a:gd name="connsiteX5586" fmla="*/ 372786 w 1881356"/>
              <a:gd name="connsiteY5586" fmla="*/ 241012 h 593246"/>
              <a:gd name="connsiteX5587" fmla="*/ 379264 w 1881356"/>
              <a:gd name="connsiteY5587" fmla="*/ 225581 h 593246"/>
              <a:gd name="connsiteX5588" fmla="*/ 366976 w 1881356"/>
              <a:gd name="connsiteY5588" fmla="*/ 204721 h 593246"/>
              <a:gd name="connsiteX5589" fmla="*/ 359642 w 1881356"/>
              <a:gd name="connsiteY5589" fmla="*/ 200435 h 593246"/>
              <a:gd name="connsiteX5590" fmla="*/ 358880 w 1881356"/>
              <a:gd name="connsiteY5590" fmla="*/ 195577 h 593246"/>
              <a:gd name="connsiteX5591" fmla="*/ 368595 w 1881356"/>
              <a:gd name="connsiteY5591" fmla="*/ 186052 h 593246"/>
              <a:gd name="connsiteX5592" fmla="*/ 367738 w 1881356"/>
              <a:gd name="connsiteY5592" fmla="*/ 181195 h 593246"/>
              <a:gd name="connsiteX5593" fmla="*/ 359547 w 1881356"/>
              <a:gd name="connsiteY5593" fmla="*/ 181004 h 593246"/>
              <a:gd name="connsiteX5594" fmla="*/ 356499 w 1881356"/>
              <a:gd name="connsiteY5594" fmla="*/ 179004 h 593246"/>
              <a:gd name="connsiteX5595" fmla="*/ 347164 w 1881356"/>
              <a:gd name="connsiteY5595" fmla="*/ 179956 h 593246"/>
              <a:gd name="connsiteX5596" fmla="*/ 343831 w 1881356"/>
              <a:gd name="connsiteY5596" fmla="*/ 180147 h 593246"/>
              <a:gd name="connsiteX5597" fmla="*/ 333734 w 1881356"/>
              <a:gd name="connsiteY5597" fmla="*/ 177194 h 593246"/>
              <a:gd name="connsiteX5598" fmla="*/ 319637 w 1881356"/>
              <a:gd name="connsiteY5598" fmla="*/ 181861 h 593246"/>
              <a:gd name="connsiteX5599" fmla="*/ 303730 w 1881356"/>
              <a:gd name="connsiteY5599" fmla="*/ 181671 h 593246"/>
              <a:gd name="connsiteX5600" fmla="*/ 294682 w 1881356"/>
              <a:gd name="connsiteY5600" fmla="*/ 181575 h 593246"/>
              <a:gd name="connsiteX5601" fmla="*/ 286871 w 1881356"/>
              <a:gd name="connsiteY5601" fmla="*/ 184814 h 593246"/>
              <a:gd name="connsiteX5602" fmla="*/ 276584 w 1881356"/>
              <a:gd name="connsiteY5602" fmla="*/ 185576 h 593246"/>
              <a:gd name="connsiteX5603" fmla="*/ 264392 w 1881356"/>
              <a:gd name="connsiteY5603" fmla="*/ 181671 h 593246"/>
              <a:gd name="connsiteX5604" fmla="*/ 254867 w 1881356"/>
              <a:gd name="connsiteY5604" fmla="*/ 177004 h 593246"/>
              <a:gd name="connsiteX5605" fmla="*/ 251438 w 1881356"/>
              <a:gd name="connsiteY5605" fmla="*/ 172432 h 593246"/>
              <a:gd name="connsiteX5606" fmla="*/ 243246 w 1881356"/>
              <a:gd name="connsiteY5606" fmla="*/ 163478 h 593246"/>
              <a:gd name="connsiteX5607" fmla="*/ 231912 w 1881356"/>
              <a:gd name="connsiteY5607" fmla="*/ 163669 h 593246"/>
              <a:gd name="connsiteX5608" fmla="*/ 224673 w 1881356"/>
              <a:gd name="connsiteY5608" fmla="*/ 167955 h 593246"/>
              <a:gd name="connsiteX5609" fmla="*/ 215053 w 1881356"/>
              <a:gd name="connsiteY5609" fmla="*/ 160525 h 593246"/>
              <a:gd name="connsiteX5610" fmla="*/ 205146 w 1881356"/>
              <a:gd name="connsiteY5610" fmla="*/ 157287 h 593246"/>
              <a:gd name="connsiteX5611" fmla="*/ 201336 w 1881356"/>
              <a:gd name="connsiteY5611" fmla="*/ 158906 h 593246"/>
              <a:gd name="connsiteX5612" fmla="*/ 201336 w 1881356"/>
              <a:gd name="connsiteY5612" fmla="*/ 140618 h 593246"/>
              <a:gd name="connsiteX5613" fmla="*/ 196479 w 1881356"/>
              <a:gd name="connsiteY5613" fmla="*/ 138618 h 593246"/>
              <a:gd name="connsiteX5614" fmla="*/ 187620 w 1881356"/>
              <a:gd name="connsiteY5614" fmla="*/ 135284 h 593246"/>
              <a:gd name="connsiteX5615" fmla="*/ 179239 w 1881356"/>
              <a:gd name="connsiteY5615" fmla="*/ 132903 h 593246"/>
              <a:gd name="connsiteX5616" fmla="*/ 173619 w 1881356"/>
              <a:gd name="connsiteY5616" fmla="*/ 135856 h 593246"/>
              <a:gd name="connsiteX5617" fmla="*/ 169999 w 1881356"/>
              <a:gd name="connsiteY5617" fmla="*/ 134236 h 593246"/>
              <a:gd name="connsiteX5618" fmla="*/ 170476 w 1881356"/>
              <a:gd name="connsiteY5618" fmla="*/ 128331 h 593246"/>
              <a:gd name="connsiteX5619" fmla="*/ 183906 w 1881356"/>
              <a:gd name="connsiteY5619" fmla="*/ 122235 h 593246"/>
              <a:gd name="connsiteX5620" fmla="*/ 190859 w 1881356"/>
              <a:gd name="connsiteY5620" fmla="*/ 116806 h 593246"/>
              <a:gd name="connsiteX5621" fmla="*/ 190478 w 1881356"/>
              <a:gd name="connsiteY5621" fmla="*/ 113472 h 593246"/>
              <a:gd name="connsiteX5622" fmla="*/ 192954 w 1881356"/>
              <a:gd name="connsiteY5622" fmla="*/ 105471 h 593246"/>
              <a:gd name="connsiteX5623" fmla="*/ 197812 w 1881356"/>
              <a:gd name="connsiteY5623" fmla="*/ 107471 h 593246"/>
              <a:gd name="connsiteX5624" fmla="*/ 202765 w 1881356"/>
              <a:gd name="connsiteY5624" fmla="*/ 116710 h 593246"/>
              <a:gd name="connsiteX5625" fmla="*/ 209052 w 1881356"/>
              <a:gd name="connsiteY5625" fmla="*/ 121092 h 593246"/>
              <a:gd name="connsiteX5626" fmla="*/ 210385 w 1881356"/>
              <a:gd name="connsiteY5626" fmla="*/ 115091 h 593246"/>
              <a:gd name="connsiteX5627" fmla="*/ 217529 w 1881356"/>
              <a:gd name="connsiteY5627" fmla="*/ 94327 h 593246"/>
              <a:gd name="connsiteX5628" fmla="*/ 223625 w 1881356"/>
              <a:gd name="connsiteY5628" fmla="*/ 101280 h 593246"/>
              <a:gd name="connsiteX5629" fmla="*/ 235817 w 1881356"/>
              <a:gd name="connsiteY5629" fmla="*/ 103280 h 593246"/>
              <a:gd name="connsiteX5630" fmla="*/ 245628 w 1881356"/>
              <a:gd name="connsiteY5630" fmla="*/ 99470 h 593246"/>
              <a:gd name="connsiteX5631" fmla="*/ 255153 w 1881356"/>
              <a:gd name="connsiteY5631" fmla="*/ 94803 h 593246"/>
              <a:gd name="connsiteX5632" fmla="*/ 260677 w 1881356"/>
              <a:gd name="connsiteY5632" fmla="*/ 99756 h 593246"/>
              <a:gd name="connsiteX5633" fmla="*/ 257153 w 1881356"/>
              <a:gd name="connsiteY5633" fmla="*/ 109757 h 593246"/>
              <a:gd name="connsiteX5634" fmla="*/ 252391 w 1881356"/>
              <a:gd name="connsiteY5634" fmla="*/ 114615 h 593246"/>
              <a:gd name="connsiteX5635" fmla="*/ 252486 w 1881356"/>
              <a:gd name="connsiteY5635" fmla="*/ 120520 h 593246"/>
              <a:gd name="connsiteX5636" fmla="*/ 258296 w 1881356"/>
              <a:gd name="connsiteY5636" fmla="*/ 121854 h 593246"/>
              <a:gd name="connsiteX5637" fmla="*/ 271441 w 1881356"/>
              <a:gd name="connsiteY5637" fmla="*/ 120901 h 593246"/>
              <a:gd name="connsiteX5638" fmla="*/ 282204 w 1881356"/>
              <a:gd name="connsiteY5638" fmla="*/ 127664 h 593246"/>
              <a:gd name="connsiteX5639" fmla="*/ 281537 w 1881356"/>
              <a:gd name="connsiteY5639" fmla="*/ 130807 h 593246"/>
              <a:gd name="connsiteX5640" fmla="*/ 262963 w 1881356"/>
              <a:gd name="connsiteY5640" fmla="*/ 136046 h 593246"/>
              <a:gd name="connsiteX5641" fmla="*/ 261344 w 1881356"/>
              <a:gd name="connsiteY5641" fmla="*/ 138999 h 593246"/>
              <a:gd name="connsiteX5642" fmla="*/ 271060 w 1881356"/>
              <a:gd name="connsiteY5642" fmla="*/ 141380 h 593246"/>
              <a:gd name="connsiteX5643" fmla="*/ 293539 w 1881356"/>
              <a:gd name="connsiteY5643" fmla="*/ 140332 h 593246"/>
              <a:gd name="connsiteX5644" fmla="*/ 297253 w 1881356"/>
              <a:gd name="connsiteY5644" fmla="*/ 135856 h 593246"/>
              <a:gd name="connsiteX5645" fmla="*/ 293539 w 1881356"/>
              <a:gd name="connsiteY5645" fmla="*/ 131283 h 593246"/>
              <a:gd name="connsiteX5646" fmla="*/ 288204 w 1881356"/>
              <a:gd name="connsiteY5646" fmla="*/ 128712 h 593246"/>
              <a:gd name="connsiteX5647" fmla="*/ 277918 w 1881356"/>
              <a:gd name="connsiteY5647" fmla="*/ 110043 h 593246"/>
              <a:gd name="connsiteX5648" fmla="*/ 274012 w 1881356"/>
              <a:gd name="connsiteY5648" fmla="*/ 108423 h 593246"/>
              <a:gd name="connsiteX5649" fmla="*/ 272203 w 1881356"/>
              <a:gd name="connsiteY5649" fmla="*/ 98898 h 593246"/>
              <a:gd name="connsiteX5650" fmla="*/ 277702 w 1881356"/>
              <a:gd name="connsiteY5650" fmla="*/ 91538 h 593246"/>
              <a:gd name="connsiteX5651" fmla="*/ 277156 w 1881356"/>
              <a:gd name="connsiteY5651" fmla="*/ 91564 h 593246"/>
              <a:gd name="connsiteX5652" fmla="*/ 275155 w 1881356"/>
              <a:gd name="connsiteY5652" fmla="*/ 88897 h 593246"/>
              <a:gd name="connsiteX5653" fmla="*/ 279156 w 1881356"/>
              <a:gd name="connsiteY5653" fmla="*/ 89564 h 593246"/>
              <a:gd name="connsiteX5654" fmla="*/ 279156 w 1881356"/>
              <a:gd name="connsiteY5654" fmla="*/ 89823 h 593246"/>
              <a:gd name="connsiteX5655" fmla="*/ 293824 w 1881356"/>
              <a:gd name="connsiteY5655" fmla="*/ 77277 h 593246"/>
              <a:gd name="connsiteX5656" fmla="*/ 309636 w 1881356"/>
              <a:gd name="connsiteY5656" fmla="*/ 77944 h 593246"/>
              <a:gd name="connsiteX5657" fmla="*/ 320875 w 1881356"/>
              <a:gd name="connsiteY5657" fmla="*/ 78039 h 593246"/>
              <a:gd name="connsiteX5658" fmla="*/ 326971 w 1881356"/>
              <a:gd name="connsiteY5658" fmla="*/ 76610 h 593246"/>
              <a:gd name="connsiteX5659" fmla="*/ 342497 w 1881356"/>
              <a:gd name="connsiteY5659" fmla="*/ 69847 h 593246"/>
              <a:gd name="connsiteX5660" fmla="*/ 351927 w 1881356"/>
              <a:gd name="connsiteY5660" fmla="*/ 69562 h 593246"/>
              <a:gd name="connsiteX5661" fmla="*/ 354975 w 1881356"/>
              <a:gd name="connsiteY5661" fmla="*/ 70800 h 593246"/>
              <a:gd name="connsiteX5662" fmla="*/ 367262 w 1881356"/>
              <a:gd name="connsiteY5662" fmla="*/ 67275 h 593246"/>
              <a:gd name="connsiteX5663" fmla="*/ 396885 w 1881356"/>
              <a:gd name="connsiteY5663" fmla="*/ 67180 h 593246"/>
              <a:gd name="connsiteX5664" fmla="*/ 407267 w 1881356"/>
              <a:gd name="connsiteY5664" fmla="*/ 64608 h 593246"/>
              <a:gd name="connsiteX5665" fmla="*/ 415935 w 1881356"/>
              <a:gd name="connsiteY5665" fmla="*/ 67466 h 593246"/>
              <a:gd name="connsiteX5666" fmla="*/ 426127 w 1881356"/>
              <a:gd name="connsiteY5666" fmla="*/ 64132 h 593246"/>
              <a:gd name="connsiteX5667" fmla="*/ 431937 w 1881356"/>
              <a:gd name="connsiteY5667" fmla="*/ 63084 h 593246"/>
              <a:gd name="connsiteX5668" fmla="*/ 446224 w 1881356"/>
              <a:gd name="connsiteY5668" fmla="*/ 66895 h 593246"/>
              <a:gd name="connsiteX5669" fmla="*/ 457178 w 1881356"/>
              <a:gd name="connsiteY5669" fmla="*/ 69466 h 593246"/>
              <a:gd name="connsiteX5670" fmla="*/ 462036 w 1881356"/>
              <a:gd name="connsiteY5670" fmla="*/ 60037 h 593246"/>
              <a:gd name="connsiteX5671" fmla="*/ 463560 w 1881356"/>
              <a:gd name="connsiteY5671" fmla="*/ 58513 h 593246"/>
              <a:gd name="connsiteX5672" fmla="*/ 465084 w 1881356"/>
              <a:gd name="connsiteY5672" fmla="*/ 59465 h 593246"/>
              <a:gd name="connsiteX5673" fmla="*/ 466036 w 1881356"/>
              <a:gd name="connsiteY5673" fmla="*/ 61275 h 593246"/>
              <a:gd name="connsiteX5674" fmla="*/ 468322 w 1881356"/>
              <a:gd name="connsiteY5674" fmla="*/ 71752 h 593246"/>
              <a:gd name="connsiteX5675" fmla="*/ 482134 w 1881356"/>
              <a:gd name="connsiteY5675" fmla="*/ 66704 h 593246"/>
              <a:gd name="connsiteX5676" fmla="*/ 493564 w 1881356"/>
              <a:gd name="connsiteY5676" fmla="*/ 55750 h 593246"/>
              <a:gd name="connsiteX5677" fmla="*/ 502898 w 1881356"/>
              <a:gd name="connsiteY5677" fmla="*/ 56131 h 593246"/>
              <a:gd name="connsiteX5678" fmla="*/ 507756 w 1881356"/>
              <a:gd name="connsiteY5678" fmla="*/ 55274 h 593246"/>
              <a:gd name="connsiteX5679" fmla="*/ 516424 w 1881356"/>
              <a:gd name="connsiteY5679" fmla="*/ 59274 h 593246"/>
              <a:gd name="connsiteX5680" fmla="*/ 520424 w 1881356"/>
              <a:gd name="connsiteY5680" fmla="*/ 60989 h 593246"/>
              <a:gd name="connsiteX5681" fmla="*/ 530044 w 1881356"/>
              <a:gd name="connsiteY5681" fmla="*/ 51273 h 593246"/>
              <a:gd name="connsiteX5682" fmla="*/ 536521 w 1881356"/>
              <a:gd name="connsiteY5682" fmla="*/ 53179 h 593246"/>
              <a:gd name="connsiteX5683" fmla="*/ 543760 w 1881356"/>
              <a:gd name="connsiteY5683" fmla="*/ 50607 h 593246"/>
              <a:gd name="connsiteX5684" fmla="*/ 556619 w 1881356"/>
              <a:gd name="connsiteY5684" fmla="*/ 45940 h 593246"/>
              <a:gd name="connsiteX5685" fmla="*/ 561477 w 1881356"/>
              <a:gd name="connsiteY5685" fmla="*/ 50797 h 593246"/>
              <a:gd name="connsiteX5686" fmla="*/ 568049 w 1881356"/>
              <a:gd name="connsiteY5686" fmla="*/ 50416 h 593246"/>
              <a:gd name="connsiteX5687" fmla="*/ 590337 w 1881356"/>
              <a:gd name="connsiteY5687" fmla="*/ 49178 h 593246"/>
              <a:gd name="connsiteX5688" fmla="*/ 594052 w 1881356"/>
              <a:gd name="connsiteY5688" fmla="*/ 51273 h 593246"/>
              <a:gd name="connsiteX5689" fmla="*/ 591100 w 1881356"/>
              <a:gd name="connsiteY5689" fmla="*/ 54512 h 593246"/>
              <a:gd name="connsiteX5690" fmla="*/ 589766 w 1881356"/>
              <a:gd name="connsiteY5690" fmla="*/ 56131 h 593246"/>
              <a:gd name="connsiteX5691" fmla="*/ 593386 w 1881356"/>
              <a:gd name="connsiteY5691" fmla="*/ 58132 h 593246"/>
              <a:gd name="connsiteX5692" fmla="*/ 603292 w 1881356"/>
              <a:gd name="connsiteY5692" fmla="*/ 55465 h 593246"/>
              <a:gd name="connsiteX5693" fmla="*/ 605292 w 1881356"/>
              <a:gd name="connsiteY5693" fmla="*/ 49749 h 593246"/>
              <a:gd name="connsiteX5694" fmla="*/ 616341 w 1881356"/>
              <a:gd name="connsiteY5694" fmla="*/ 42987 h 593246"/>
              <a:gd name="connsiteX5695" fmla="*/ 621675 w 1881356"/>
              <a:gd name="connsiteY5695" fmla="*/ 46130 h 593246"/>
              <a:gd name="connsiteX5696" fmla="*/ 624342 w 1881356"/>
              <a:gd name="connsiteY5696" fmla="*/ 48607 h 593246"/>
              <a:gd name="connsiteX5697" fmla="*/ 640915 w 1881356"/>
              <a:gd name="connsiteY5697" fmla="*/ 44606 h 593246"/>
              <a:gd name="connsiteX5698" fmla="*/ 649107 w 1881356"/>
              <a:gd name="connsiteY5698" fmla="*/ 53655 h 593246"/>
              <a:gd name="connsiteX5699" fmla="*/ 650631 w 1881356"/>
              <a:gd name="connsiteY5699" fmla="*/ 57560 h 593246"/>
              <a:gd name="connsiteX5700" fmla="*/ 653774 w 1881356"/>
              <a:gd name="connsiteY5700" fmla="*/ 55655 h 593246"/>
              <a:gd name="connsiteX5701" fmla="*/ 667014 w 1881356"/>
              <a:gd name="connsiteY5701" fmla="*/ 49083 h 593246"/>
              <a:gd name="connsiteX5702" fmla="*/ 684826 w 1881356"/>
              <a:gd name="connsiteY5702" fmla="*/ 42606 h 593246"/>
              <a:gd name="connsiteX5703" fmla="*/ 697779 w 1881356"/>
              <a:gd name="connsiteY5703" fmla="*/ 35272 h 593246"/>
              <a:gd name="connsiteX5704" fmla="*/ 709876 w 1881356"/>
              <a:gd name="connsiteY5704" fmla="*/ 39177 h 593246"/>
              <a:gd name="connsiteX5705" fmla="*/ 712829 w 1881356"/>
              <a:gd name="connsiteY5705" fmla="*/ 37367 h 593246"/>
              <a:gd name="connsiteX5706" fmla="*/ 719592 w 1881356"/>
              <a:gd name="connsiteY5706" fmla="*/ 35081 h 593246"/>
              <a:gd name="connsiteX5707" fmla="*/ 735879 w 1881356"/>
              <a:gd name="connsiteY5707" fmla="*/ 39939 h 593246"/>
              <a:gd name="connsiteX5708" fmla="*/ 736451 w 1881356"/>
              <a:gd name="connsiteY5708" fmla="*/ 40693 h 593246"/>
              <a:gd name="connsiteX5709" fmla="*/ 736451 w 1881356"/>
              <a:gd name="connsiteY5709" fmla="*/ 37081 h 593246"/>
              <a:gd name="connsiteX5710" fmla="*/ 739499 w 1881356"/>
              <a:gd name="connsiteY5710" fmla="*/ 32319 h 593246"/>
              <a:gd name="connsiteX5711" fmla="*/ 743975 w 1881356"/>
              <a:gd name="connsiteY5711" fmla="*/ 32128 h 593246"/>
              <a:gd name="connsiteX5712" fmla="*/ 747976 w 1881356"/>
              <a:gd name="connsiteY5712" fmla="*/ 32509 h 593246"/>
              <a:gd name="connsiteX5713" fmla="*/ 749024 w 1881356"/>
              <a:gd name="connsiteY5713" fmla="*/ 35367 h 593246"/>
              <a:gd name="connsiteX5714" fmla="*/ 742832 w 1881356"/>
              <a:gd name="connsiteY5714" fmla="*/ 41177 h 593246"/>
              <a:gd name="connsiteX5715" fmla="*/ 736951 w 1881356"/>
              <a:gd name="connsiteY5715" fmla="*/ 41353 h 593246"/>
              <a:gd name="connsiteX5716" fmla="*/ 742452 w 1881356"/>
              <a:gd name="connsiteY5716" fmla="*/ 48607 h 593246"/>
              <a:gd name="connsiteX5717" fmla="*/ 749595 w 1881356"/>
              <a:gd name="connsiteY5717" fmla="*/ 46035 h 593246"/>
              <a:gd name="connsiteX5718" fmla="*/ 751691 w 1881356"/>
              <a:gd name="connsiteY5718" fmla="*/ 40320 h 593246"/>
              <a:gd name="connsiteX5719" fmla="*/ 763502 w 1881356"/>
              <a:gd name="connsiteY5719" fmla="*/ 35367 h 593246"/>
              <a:gd name="connsiteX5720" fmla="*/ 784076 w 1881356"/>
              <a:gd name="connsiteY5720" fmla="*/ 35557 h 593246"/>
              <a:gd name="connsiteX5721" fmla="*/ 793411 w 1881356"/>
              <a:gd name="connsiteY5721" fmla="*/ 31652 h 593246"/>
              <a:gd name="connsiteX5722" fmla="*/ 800840 w 1881356"/>
              <a:gd name="connsiteY5722" fmla="*/ 35462 h 593246"/>
              <a:gd name="connsiteX5723" fmla="*/ 813699 w 1881356"/>
              <a:gd name="connsiteY5723" fmla="*/ 33366 h 593246"/>
              <a:gd name="connsiteX5724" fmla="*/ 832177 w 1881356"/>
              <a:gd name="connsiteY5724" fmla="*/ 33462 h 593246"/>
              <a:gd name="connsiteX5725" fmla="*/ 838178 w 1881356"/>
              <a:gd name="connsiteY5725" fmla="*/ 35462 h 593246"/>
              <a:gd name="connsiteX5726" fmla="*/ 845798 w 1881356"/>
              <a:gd name="connsiteY5726" fmla="*/ 40891 h 593246"/>
              <a:gd name="connsiteX5727" fmla="*/ 850942 w 1881356"/>
              <a:gd name="connsiteY5727" fmla="*/ 47845 h 593246"/>
              <a:gd name="connsiteX5728" fmla="*/ 853990 w 1881356"/>
              <a:gd name="connsiteY5728" fmla="*/ 47464 h 593246"/>
              <a:gd name="connsiteX5729" fmla="*/ 859133 w 1881356"/>
              <a:gd name="connsiteY5729" fmla="*/ 31176 h 593246"/>
              <a:gd name="connsiteX5730" fmla="*/ 868277 w 1881356"/>
              <a:gd name="connsiteY5730" fmla="*/ 28890 h 593246"/>
              <a:gd name="connsiteX5731" fmla="*/ 873230 w 1881356"/>
              <a:gd name="connsiteY5731" fmla="*/ 28318 h 593246"/>
              <a:gd name="connsiteX5732" fmla="*/ 876469 w 1881356"/>
              <a:gd name="connsiteY5732" fmla="*/ 27652 h 593246"/>
              <a:gd name="connsiteX5733" fmla="*/ 878183 w 1881356"/>
              <a:gd name="connsiteY5733" fmla="*/ 33748 h 593246"/>
              <a:gd name="connsiteX5734" fmla="*/ 879802 w 1881356"/>
              <a:gd name="connsiteY5734" fmla="*/ 35272 h 593246"/>
              <a:gd name="connsiteX5735" fmla="*/ 881326 w 1881356"/>
              <a:gd name="connsiteY5735" fmla="*/ 33843 h 593246"/>
              <a:gd name="connsiteX5736" fmla="*/ 889327 w 1881356"/>
              <a:gd name="connsiteY5736" fmla="*/ 26032 h 593246"/>
              <a:gd name="connsiteX5737" fmla="*/ 896281 w 1881356"/>
              <a:gd name="connsiteY5737" fmla="*/ 32319 h 593246"/>
              <a:gd name="connsiteX5738" fmla="*/ 895995 w 1881356"/>
              <a:gd name="connsiteY5738" fmla="*/ 42606 h 593246"/>
              <a:gd name="connsiteX5739" fmla="*/ 895995 w 1881356"/>
              <a:gd name="connsiteY5739" fmla="*/ 49178 h 593246"/>
              <a:gd name="connsiteX5740" fmla="*/ 905520 w 1881356"/>
              <a:gd name="connsiteY5740" fmla="*/ 65847 h 593246"/>
              <a:gd name="connsiteX5741" fmla="*/ 908854 w 1881356"/>
              <a:gd name="connsiteY5741" fmla="*/ 65847 h 593246"/>
              <a:gd name="connsiteX5742" fmla="*/ 916474 w 1881356"/>
              <a:gd name="connsiteY5742" fmla="*/ 62323 h 593246"/>
              <a:gd name="connsiteX5743" fmla="*/ 919998 w 1881356"/>
              <a:gd name="connsiteY5743" fmla="*/ 54893 h 593246"/>
              <a:gd name="connsiteX5744" fmla="*/ 926379 w 1881356"/>
              <a:gd name="connsiteY5744" fmla="*/ 48321 h 593246"/>
              <a:gd name="connsiteX5745" fmla="*/ 924379 w 1881356"/>
              <a:gd name="connsiteY5745" fmla="*/ 43558 h 593246"/>
              <a:gd name="connsiteX5746" fmla="*/ 925237 w 1881356"/>
              <a:gd name="connsiteY5746" fmla="*/ 40510 h 593246"/>
              <a:gd name="connsiteX5747" fmla="*/ 946192 w 1881356"/>
              <a:gd name="connsiteY5747" fmla="*/ 35462 h 593246"/>
              <a:gd name="connsiteX5748" fmla="*/ 946382 w 1881356"/>
              <a:gd name="connsiteY5748" fmla="*/ 42225 h 593246"/>
              <a:gd name="connsiteX5749" fmla="*/ 959908 w 1881356"/>
              <a:gd name="connsiteY5749" fmla="*/ 42034 h 593246"/>
              <a:gd name="connsiteX5750" fmla="*/ 961908 w 1881356"/>
              <a:gd name="connsiteY5750" fmla="*/ 36129 h 593246"/>
              <a:gd name="connsiteX5751" fmla="*/ 971433 w 1881356"/>
              <a:gd name="connsiteY5751" fmla="*/ 26413 h 593246"/>
              <a:gd name="connsiteX5752" fmla="*/ 981148 w 1881356"/>
              <a:gd name="connsiteY5752" fmla="*/ 36033 h 593246"/>
              <a:gd name="connsiteX5753" fmla="*/ 982672 w 1881356"/>
              <a:gd name="connsiteY5753" fmla="*/ 37653 h 593246"/>
              <a:gd name="connsiteX5754" fmla="*/ 980005 w 1881356"/>
              <a:gd name="connsiteY5754" fmla="*/ 44130 h 593246"/>
              <a:gd name="connsiteX5755" fmla="*/ 980958 w 1881356"/>
              <a:gd name="connsiteY5755" fmla="*/ 48988 h 593246"/>
              <a:gd name="connsiteX5756" fmla="*/ 980482 w 1881356"/>
              <a:gd name="connsiteY5756" fmla="*/ 53464 h 593246"/>
              <a:gd name="connsiteX5757" fmla="*/ 992293 w 1881356"/>
              <a:gd name="connsiteY5757" fmla="*/ 58513 h 593246"/>
              <a:gd name="connsiteX5758" fmla="*/ 999341 w 1881356"/>
              <a:gd name="connsiteY5758" fmla="*/ 63465 h 593246"/>
              <a:gd name="connsiteX5759" fmla="*/ 998293 w 1881356"/>
              <a:gd name="connsiteY5759" fmla="*/ 68323 h 593246"/>
              <a:gd name="connsiteX5760" fmla="*/ 998293 w 1881356"/>
              <a:gd name="connsiteY5760" fmla="*/ 76039 h 593246"/>
              <a:gd name="connsiteX5761" fmla="*/ 1007437 w 1881356"/>
              <a:gd name="connsiteY5761" fmla="*/ 81373 h 593246"/>
              <a:gd name="connsiteX5762" fmla="*/ 1015534 w 1881356"/>
              <a:gd name="connsiteY5762" fmla="*/ 83849 h 593246"/>
              <a:gd name="connsiteX5763" fmla="*/ 1023154 w 1881356"/>
              <a:gd name="connsiteY5763" fmla="*/ 84516 h 593246"/>
              <a:gd name="connsiteX5764" fmla="*/ 1031440 w 1881356"/>
              <a:gd name="connsiteY5764" fmla="*/ 76991 h 593246"/>
              <a:gd name="connsiteX5765" fmla="*/ 1037060 w 1881356"/>
              <a:gd name="connsiteY5765" fmla="*/ 78610 h 593246"/>
              <a:gd name="connsiteX5766" fmla="*/ 1045728 w 1881356"/>
              <a:gd name="connsiteY5766" fmla="*/ 81563 h 593246"/>
              <a:gd name="connsiteX5767" fmla="*/ 1056967 w 1881356"/>
              <a:gd name="connsiteY5767" fmla="*/ 81182 h 593246"/>
              <a:gd name="connsiteX5768" fmla="*/ 1060396 w 1881356"/>
              <a:gd name="connsiteY5768" fmla="*/ 78991 h 593246"/>
              <a:gd name="connsiteX5769" fmla="*/ 1058872 w 1881356"/>
              <a:gd name="connsiteY5769" fmla="*/ 72895 h 593246"/>
              <a:gd name="connsiteX5770" fmla="*/ 1044775 w 1881356"/>
              <a:gd name="connsiteY5770" fmla="*/ 71943 h 593246"/>
              <a:gd name="connsiteX5771" fmla="*/ 1037917 w 1881356"/>
              <a:gd name="connsiteY5771" fmla="*/ 68799 h 593246"/>
              <a:gd name="connsiteX5772" fmla="*/ 1028964 w 1881356"/>
              <a:gd name="connsiteY5772" fmla="*/ 64132 h 593246"/>
              <a:gd name="connsiteX5773" fmla="*/ 1032202 w 1881356"/>
              <a:gd name="connsiteY5773" fmla="*/ 58798 h 593246"/>
              <a:gd name="connsiteX5774" fmla="*/ 1037251 w 1881356"/>
              <a:gd name="connsiteY5774" fmla="*/ 50321 h 593246"/>
              <a:gd name="connsiteX5775" fmla="*/ 1044585 w 1881356"/>
              <a:gd name="connsiteY5775" fmla="*/ 54417 h 593246"/>
              <a:gd name="connsiteX5776" fmla="*/ 1051729 w 1881356"/>
              <a:gd name="connsiteY5776" fmla="*/ 49845 h 593246"/>
              <a:gd name="connsiteX5777" fmla="*/ 1057062 w 1881356"/>
              <a:gd name="connsiteY5777" fmla="*/ 48511 h 593246"/>
              <a:gd name="connsiteX5778" fmla="*/ 1065445 w 1881356"/>
              <a:gd name="connsiteY5778" fmla="*/ 47082 h 593246"/>
              <a:gd name="connsiteX5779" fmla="*/ 1072684 w 1881356"/>
              <a:gd name="connsiteY5779" fmla="*/ 32033 h 593246"/>
              <a:gd name="connsiteX5780" fmla="*/ 1075827 w 1881356"/>
              <a:gd name="connsiteY5780" fmla="*/ 28890 h 593246"/>
              <a:gd name="connsiteX5781" fmla="*/ 1089924 w 1881356"/>
              <a:gd name="connsiteY5781" fmla="*/ 19270 h 593246"/>
              <a:gd name="connsiteX5782" fmla="*/ 1091448 w 1881356"/>
              <a:gd name="connsiteY5782" fmla="*/ 18984 h 593246"/>
              <a:gd name="connsiteX5783" fmla="*/ 1102116 w 1881356"/>
              <a:gd name="connsiteY5783" fmla="*/ 25461 h 593246"/>
              <a:gd name="connsiteX5784" fmla="*/ 1100537 w 1881356"/>
              <a:gd name="connsiteY5784" fmla="*/ 32849 h 593246"/>
              <a:gd name="connsiteX5785" fmla="*/ 1098592 w 1881356"/>
              <a:gd name="connsiteY5785" fmla="*/ 33748 h 593246"/>
              <a:gd name="connsiteX5786" fmla="*/ 1098162 w 1881356"/>
              <a:gd name="connsiteY5786" fmla="*/ 36272 h 593246"/>
              <a:gd name="connsiteX5787" fmla="*/ 1100000 w 1881356"/>
              <a:gd name="connsiteY5787" fmla="*/ 35376 h 593246"/>
              <a:gd name="connsiteX5788" fmla="*/ 1097829 w 1881356"/>
              <a:gd name="connsiteY5788" fmla="*/ 46987 h 593246"/>
              <a:gd name="connsiteX5789" fmla="*/ 1100211 w 1881356"/>
              <a:gd name="connsiteY5789" fmla="*/ 50131 h 593246"/>
              <a:gd name="connsiteX5790" fmla="*/ 1110974 w 1881356"/>
              <a:gd name="connsiteY5790" fmla="*/ 43558 h 593246"/>
              <a:gd name="connsiteX5791" fmla="*/ 1109926 w 1881356"/>
              <a:gd name="connsiteY5791" fmla="*/ 37653 h 593246"/>
              <a:gd name="connsiteX5792" fmla="*/ 1105223 w 1881356"/>
              <a:gd name="connsiteY5792" fmla="*/ 36236 h 593246"/>
              <a:gd name="connsiteX5793" fmla="*/ 1102751 w 1881356"/>
              <a:gd name="connsiteY5793" fmla="*/ 32674 h 593246"/>
              <a:gd name="connsiteX5794" fmla="*/ 1106878 w 1881356"/>
              <a:gd name="connsiteY5794" fmla="*/ 28604 h 593246"/>
              <a:gd name="connsiteX5795" fmla="*/ 1109450 w 1881356"/>
              <a:gd name="connsiteY5795" fmla="*/ 23270 h 593246"/>
              <a:gd name="connsiteX5796" fmla="*/ 1115356 w 1881356"/>
              <a:gd name="connsiteY5796" fmla="*/ 24794 h 593246"/>
              <a:gd name="connsiteX5797" fmla="*/ 1120213 w 1881356"/>
              <a:gd name="connsiteY5797" fmla="*/ 29461 h 593246"/>
              <a:gd name="connsiteX5798" fmla="*/ 1129834 w 1881356"/>
              <a:gd name="connsiteY5798" fmla="*/ 25747 h 593246"/>
              <a:gd name="connsiteX5799" fmla="*/ 1134310 w 1881356"/>
              <a:gd name="connsiteY5799" fmla="*/ 25270 h 593246"/>
              <a:gd name="connsiteX5800" fmla="*/ 1141930 w 1881356"/>
              <a:gd name="connsiteY5800" fmla="*/ 26794 h 593246"/>
              <a:gd name="connsiteX5801" fmla="*/ 1143454 w 1881356"/>
              <a:gd name="connsiteY5801" fmla="*/ 18507 h 593246"/>
              <a:gd name="connsiteX5802" fmla="*/ 1159837 w 1881356"/>
              <a:gd name="connsiteY5802" fmla="*/ 23080 h 593246"/>
              <a:gd name="connsiteX5803" fmla="*/ 1182602 w 1881356"/>
              <a:gd name="connsiteY5803" fmla="*/ 23461 h 593246"/>
              <a:gd name="connsiteX5804" fmla="*/ 1185650 w 1881356"/>
              <a:gd name="connsiteY5804" fmla="*/ 26508 h 593246"/>
              <a:gd name="connsiteX5805" fmla="*/ 1173649 w 1881356"/>
              <a:gd name="connsiteY5805" fmla="*/ 36319 h 593246"/>
              <a:gd name="connsiteX5806" fmla="*/ 1174411 w 1881356"/>
              <a:gd name="connsiteY5806" fmla="*/ 42891 h 593246"/>
              <a:gd name="connsiteX5807" fmla="*/ 1175458 w 1881356"/>
              <a:gd name="connsiteY5807" fmla="*/ 49273 h 593246"/>
              <a:gd name="connsiteX5808" fmla="*/ 1180126 w 1881356"/>
              <a:gd name="connsiteY5808" fmla="*/ 55083 h 593246"/>
              <a:gd name="connsiteX5809" fmla="*/ 1189079 w 1881356"/>
              <a:gd name="connsiteY5809" fmla="*/ 51464 h 593246"/>
              <a:gd name="connsiteX5810" fmla="*/ 1195175 w 1881356"/>
              <a:gd name="connsiteY5810" fmla="*/ 42511 h 593246"/>
              <a:gd name="connsiteX5811" fmla="*/ 1199176 w 1881356"/>
              <a:gd name="connsiteY5811" fmla="*/ 41463 h 593246"/>
              <a:gd name="connsiteX5812" fmla="*/ 1211082 w 1881356"/>
              <a:gd name="connsiteY5812" fmla="*/ 46035 h 593246"/>
              <a:gd name="connsiteX5813" fmla="*/ 1223179 w 1881356"/>
              <a:gd name="connsiteY5813" fmla="*/ 49940 h 593246"/>
              <a:gd name="connsiteX5814" fmla="*/ 1224703 w 1881356"/>
              <a:gd name="connsiteY5814" fmla="*/ 49273 h 593246"/>
              <a:gd name="connsiteX5815" fmla="*/ 1225846 w 1881356"/>
              <a:gd name="connsiteY5815" fmla="*/ 45273 h 593246"/>
              <a:gd name="connsiteX5816" fmla="*/ 1217464 w 1881356"/>
              <a:gd name="connsiteY5816" fmla="*/ 38510 h 593246"/>
              <a:gd name="connsiteX5817" fmla="*/ 1212129 w 1881356"/>
              <a:gd name="connsiteY5817" fmla="*/ 37177 h 593246"/>
              <a:gd name="connsiteX5818" fmla="*/ 1210796 w 1881356"/>
              <a:gd name="connsiteY5818" fmla="*/ 33176 h 593246"/>
              <a:gd name="connsiteX5819" fmla="*/ 1211177 w 1881356"/>
              <a:gd name="connsiteY5819" fmla="*/ 27747 h 593246"/>
              <a:gd name="connsiteX5820" fmla="*/ 1223179 w 1881356"/>
              <a:gd name="connsiteY5820" fmla="*/ 23461 h 593246"/>
              <a:gd name="connsiteX5821" fmla="*/ 1226322 w 1881356"/>
              <a:gd name="connsiteY5821" fmla="*/ 25842 h 593246"/>
              <a:gd name="connsiteX5822" fmla="*/ 1229656 w 1881356"/>
              <a:gd name="connsiteY5822" fmla="*/ 26223 h 593246"/>
              <a:gd name="connsiteX5823" fmla="*/ 1240704 w 1881356"/>
              <a:gd name="connsiteY5823" fmla="*/ 26318 h 593246"/>
              <a:gd name="connsiteX5824" fmla="*/ 1248420 w 1881356"/>
              <a:gd name="connsiteY5824" fmla="*/ 25651 h 593246"/>
              <a:gd name="connsiteX5825" fmla="*/ 1261755 w 1881356"/>
              <a:gd name="connsiteY5825" fmla="*/ 22984 h 593246"/>
              <a:gd name="connsiteX5826" fmla="*/ 1280043 w 1881356"/>
              <a:gd name="connsiteY5826" fmla="*/ 22889 h 593246"/>
              <a:gd name="connsiteX5827" fmla="*/ 1285758 w 1881356"/>
              <a:gd name="connsiteY5827" fmla="*/ 20222 h 593246"/>
              <a:gd name="connsiteX5828" fmla="*/ 1299855 w 1881356"/>
              <a:gd name="connsiteY5828" fmla="*/ 21460 h 593246"/>
              <a:gd name="connsiteX5829" fmla="*/ 1305665 w 1881356"/>
              <a:gd name="connsiteY5829" fmla="*/ 22794 h 593246"/>
              <a:gd name="connsiteX5830" fmla="*/ 1320048 w 1881356"/>
              <a:gd name="connsiteY5830" fmla="*/ 18507 h 593246"/>
              <a:gd name="connsiteX5831" fmla="*/ 1345194 w 1881356"/>
              <a:gd name="connsiteY5831" fmla="*/ 18507 h 593246"/>
              <a:gd name="connsiteX5832" fmla="*/ 1365768 w 1881356"/>
              <a:gd name="connsiteY5832" fmla="*/ 18412 h 593246"/>
              <a:gd name="connsiteX5833" fmla="*/ 1382246 w 1881356"/>
              <a:gd name="connsiteY5833" fmla="*/ 23365 h 593246"/>
              <a:gd name="connsiteX5834" fmla="*/ 1400058 w 1881356"/>
              <a:gd name="connsiteY5834" fmla="*/ 20222 h 593246"/>
              <a:gd name="connsiteX5835" fmla="*/ 1427776 w 1881356"/>
              <a:gd name="connsiteY5835" fmla="*/ 21556 h 593246"/>
              <a:gd name="connsiteX5836" fmla="*/ 1431681 w 1881356"/>
              <a:gd name="connsiteY5836" fmla="*/ 22889 h 593246"/>
              <a:gd name="connsiteX5837" fmla="*/ 1441301 w 1881356"/>
              <a:gd name="connsiteY5837" fmla="*/ 18793 h 593246"/>
              <a:gd name="connsiteX5838" fmla="*/ 1450826 w 1881356"/>
              <a:gd name="connsiteY5838" fmla="*/ 22984 h 593246"/>
              <a:gd name="connsiteX5839" fmla="*/ 1466733 w 1881356"/>
              <a:gd name="connsiteY5839" fmla="*/ 17365 h 593246"/>
              <a:gd name="connsiteX5840" fmla="*/ 1486926 w 1881356"/>
              <a:gd name="connsiteY5840" fmla="*/ 16698 h 593246"/>
              <a:gd name="connsiteX5841" fmla="*/ 1493117 w 1881356"/>
              <a:gd name="connsiteY5841" fmla="*/ 18317 h 593246"/>
              <a:gd name="connsiteX5842" fmla="*/ 1513691 w 1881356"/>
              <a:gd name="connsiteY5842" fmla="*/ 18317 h 593246"/>
              <a:gd name="connsiteX5843" fmla="*/ 1518549 w 1881356"/>
              <a:gd name="connsiteY5843" fmla="*/ 24127 h 593246"/>
              <a:gd name="connsiteX5844" fmla="*/ 1520835 w 1881356"/>
              <a:gd name="connsiteY5844" fmla="*/ 27366 h 593246"/>
              <a:gd name="connsiteX5845" fmla="*/ 1522930 w 1881356"/>
              <a:gd name="connsiteY5845" fmla="*/ 23651 h 593246"/>
              <a:gd name="connsiteX5846" fmla="*/ 1531789 w 1881356"/>
              <a:gd name="connsiteY5846" fmla="*/ 20603 h 593246"/>
              <a:gd name="connsiteX5847" fmla="*/ 1541409 w 1881356"/>
              <a:gd name="connsiteY5847" fmla="*/ 20794 h 593246"/>
              <a:gd name="connsiteX5848" fmla="*/ 1555220 w 1881356"/>
              <a:gd name="connsiteY5848" fmla="*/ 21079 h 593246"/>
              <a:gd name="connsiteX5849" fmla="*/ 1569317 w 1881356"/>
              <a:gd name="connsiteY5849" fmla="*/ 20222 h 593246"/>
              <a:gd name="connsiteX5850" fmla="*/ 1575127 w 1881356"/>
              <a:gd name="connsiteY5850" fmla="*/ 18507 h 593246"/>
              <a:gd name="connsiteX5851" fmla="*/ 1592844 w 1881356"/>
              <a:gd name="connsiteY5851" fmla="*/ 26318 h 593246"/>
              <a:gd name="connsiteX5852" fmla="*/ 1598845 w 1881356"/>
              <a:gd name="connsiteY5852" fmla="*/ 27080 h 593246"/>
              <a:gd name="connsiteX5853" fmla="*/ 1600464 w 1881356"/>
              <a:gd name="connsiteY5853" fmla="*/ 25556 h 593246"/>
              <a:gd name="connsiteX5854" fmla="*/ 1608179 w 1881356"/>
              <a:gd name="connsiteY5854" fmla="*/ 19841 h 593246"/>
              <a:gd name="connsiteX5855" fmla="*/ 1616561 w 1881356"/>
              <a:gd name="connsiteY5855" fmla="*/ 18889 h 593246"/>
              <a:gd name="connsiteX5856" fmla="*/ 1653042 w 1881356"/>
              <a:gd name="connsiteY5856" fmla="*/ 18507 h 593246"/>
              <a:gd name="connsiteX5857" fmla="*/ 1663138 w 1881356"/>
              <a:gd name="connsiteY5857" fmla="*/ 18889 h 593246"/>
              <a:gd name="connsiteX5858" fmla="*/ 1676283 w 1881356"/>
              <a:gd name="connsiteY5858" fmla="*/ 19365 h 593246"/>
              <a:gd name="connsiteX5859" fmla="*/ 1684760 w 1881356"/>
              <a:gd name="connsiteY5859" fmla="*/ 19270 h 593246"/>
              <a:gd name="connsiteX5860" fmla="*/ 1691904 w 1881356"/>
              <a:gd name="connsiteY5860" fmla="*/ 23556 h 593246"/>
              <a:gd name="connsiteX5861" fmla="*/ 1695523 w 1881356"/>
              <a:gd name="connsiteY5861" fmla="*/ 33557 h 593246"/>
              <a:gd name="connsiteX5862" fmla="*/ 1704953 w 1881356"/>
              <a:gd name="connsiteY5862" fmla="*/ 34986 h 593246"/>
              <a:gd name="connsiteX5863" fmla="*/ 1712859 w 1881356"/>
              <a:gd name="connsiteY5863" fmla="*/ 31747 h 593246"/>
              <a:gd name="connsiteX5864" fmla="*/ 1713907 w 1881356"/>
              <a:gd name="connsiteY5864" fmla="*/ 28604 h 593246"/>
              <a:gd name="connsiteX5865" fmla="*/ 1716669 w 1881356"/>
              <a:gd name="connsiteY5865" fmla="*/ 18984 h 593246"/>
              <a:gd name="connsiteX5866" fmla="*/ 1725622 w 1881356"/>
              <a:gd name="connsiteY5866" fmla="*/ 18412 h 593246"/>
              <a:gd name="connsiteX5867" fmla="*/ 1733147 w 1881356"/>
              <a:gd name="connsiteY5867" fmla="*/ 21270 h 593246"/>
              <a:gd name="connsiteX5868" fmla="*/ 1726765 w 1881356"/>
              <a:gd name="connsiteY5868" fmla="*/ 27652 h 593246"/>
              <a:gd name="connsiteX5869" fmla="*/ 1724860 w 1881356"/>
              <a:gd name="connsiteY5869" fmla="*/ 30509 h 593246"/>
              <a:gd name="connsiteX5870" fmla="*/ 1726384 w 1881356"/>
              <a:gd name="connsiteY5870" fmla="*/ 32033 h 593246"/>
              <a:gd name="connsiteX5871" fmla="*/ 1737625 w 1881356"/>
              <a:gd name="connsiteY5871" fmla="*/ 32126 h 593246"/>
              <a:gd name="connsiteX5872" fmla="*/ 1742482 w 1881356"/>
              <a:gd name="connsiteY5872" fmla="*/ 16126 h 593246"/>
              <a:gd name="connsiteX5873" fmla="*/ 1747911 w 1881356"/>
              <a:gd name="connsiteY5873" fmla="*/ 13935 h 593246"/>
              <a:gd name="connsiteX5874" fmla="*/ 1247562 w 1881356"/>
              <a:gd name="connsiteY5874" fmla="*/ 10697 h 593246"/>
              <a:gd name="connsiteX5875" fmla="*/ 1247657 w 1881356"/>
              <a:gd name="connsiteY5875" fmla="*/ 12221 h 593246"/>
              <a:gd name="connsiteX5876" fmla="*/ 1243180 w 1881356"/>
              <a:gd name="connsiteY5876" fmla="*/ 14126 h 593246"/>
              <a:gd name="connsiteX5877" fmla="*/ 1240228 w 1881356"/>
              <a:gd name="connsiteY5877" fmla="*/ 10888 h 593246"/>
              <a:gd name="connsiteX5878" fmla="*/ 1247562 w 1881356"/>
              <a:gd name="connsiteY5878" fmla="*/ 10697 h 593246"/>
              <a:gd name="connsiteX5879" fmla="*/ 1316143 w 1881356"/>
              <a:gd name="connsiteY5879" fmla="*/ 6220 h 593246"/>
              <a:gd name="connsiteX5880" fmla="*/ 1316238 w 1881356"/>
              <a:gd name="connsiteY5880" fmla="*/ 7649 h 593246"/>
              <a:gd name="connsiteX5881" fmla="*/ 1311761 w 1881356"/>
              <a:gd name="connsiteY5881" fmla="*/ 9554 h 593246"/>
              <a:gd name="connsiteX5882" fmla="*/ 1308809 w 1881356"/>
              <a:gd name="connsiteY5882" fmla="*/ 6315 h 593246"/>
              <a:gd name="connsiteX5883" fmla="*/ 1316143 w 1881356"/>
              <a:gd name="connsiteY5883" fmla="*/ 6220 h 593246"/>
              <a:gd name="connsiteX5884" fmla="*/ 1342145 w 1881356"/>
              <a:gd name="connsiteY5884" fmla="*/ 4791 h 593246"/>
              <a:gd name="connsiteX5885" fmla="*/ 1355575 w 1881356"/>
              <a:gd name="connsiteY5885" fmla="*/ 4886 h 593246"/>
              <a:gd name="connsiteX5886" fmla="*/ 1357290 w 1881356"/>
              <a:gd name="connsiteY5886" fmla="*/ 7744 h 593246"/>
              <a:gd name="connsiteX5887" fmla="*/ 1355766 w 1881356"/>
              <a:gd name="connsiteY5887" fmla="*/ 9173 h 593246"/>
              <a:gd name="connsiteX5888" fmla="*/ 1346908 w 1881356"/>
              <a:gd name="connsiteY5888" fmla="*/ 9268 h 593246"/>
              <a:gd name="connsiteX5889" fmla="*/ 1342431 w 1881356"/>
              <a:gd name="connsiteY5889" fmla="*/ 9173 h 593246"/>
              <a:gd name="connsiteX5890" fmla="*/ 1340621 w 1881356"/>
              <a:gd name="connsiteY5890" fmla="*/ 6315 h 593246"/>
              <a:gd name="connsiteX5891" fmla="*/ 1342145 w 1881356"/>
              <a:gd name="connsiteY5891" fmla="*/ 4791 h 593246"/>
              <a:gd name="connsiteX5892" fmla="*/ 1429014 w 1881356"/>
              <a:gd name="connsiteY5892" fmla="*/ 4696 h 593246"/>
              <a:gd name="connsiteX5893" fmla="*/ 1430633 w 1881356"/>
              <a:gd name="connsiteY5893" fmla="*/ 7649 h 593246"/>
              <a:gd name="connsiteX5894" fmla="*/ 1429014 w 1881356"/>
              <a:gd name="connsiteY5894" fmla="*/ 9268 h 593246"/>
              <a:gd name="connsiteX5895" fmla="*/ 1427585 w 1881356"/>
              <a:gd name="connsiteY5895" fmla="*/ 6220 h 593246"/>
              <a:gd name="connsiteX5896" fmla="*/ 1429014 w 1881356"/>
              <a:gd name="connsiteY5896" fmla="*/ 4696 h 593246"/>
              <a:gd name="connsiteX5897" fmla="*/ 1415297 w 1881356"/>
              <a:gd name="connsiteY5897" fmla="*/ 4696 h 593246"/>
              <a:gd name="connsiteX5898" fmla="*/ 1416726 w 1881356"/>
              <a:gd name="connsiteY5898" fmla="*/ 6220 h 593246"/>
              <a:gd name="connsiteX5899" fmla="*/ 1415297 w 1881356"/>
              <a:gd name="connsiteY5899" fmla="*/ 9268 h 593246"/>
              <a:gd name="connsiteX5900" fmla="*/ 1413678 w 1881356"/>
              <a:gd name="connsiteY5900" fmla="*/ 7649 h 593246"/>
              <a:gd name="connsiteX5901" fmla="*/ 1415297 w 1881356"/>
              <a:gd name="connsiteY5901" fmla="*/ 4696 h 593246"/>
              <a:gd name="connsiteX5902" fmla="*/ 1369577 w 1881356"/>
              <a:gd name="connsiteY5902" fmla="*/ 4696 h 593246"/>
              <a:gd name="connsiteX5903" fmla="*/ 1371006 w 1881356"/>
              <a:gd name="connsiteY5903" fmla="*/ 6220 h 593246"/>
              <a:gd name="connsiteX5904" fmla="*/ 1369577 w 1881356"/>
              <a:gd name="connsiteY5904" fmla="*/ 9268 h 593246"/>
              <a:gd name="connsiteX5905" fmla="*/ 1367958 w 1881356"/>
              <a:gd name="connsiteY5905" fmla="*/ 7649 h 593246"/>
              <a:gd name="connsiteX5906" fmla="*/ 1369577 w 1881356"/>
              <a:gd name="connsiteY5906" fmla="*/ 4696 h 593246"/>
              <a:gd name="connsiteX5907" fmla="*/ 1325096 w 1881356"/>
              <a:gd name="connsiteY5907" fmla="*/ 4696 h 593246"/>
              <a:gd name="connsiteX5908" fmla="*/ 1329192 w 1881356"/>
              <a:gd name="connsiteY5908" fmla="*/ 5363 h 593246"/>
              <a:gd name="connsiteX5909" fmla="*/ 1330621 w 1881356"/>
              <a:gd name="connsiteY5909" fmla="*/ 6887 h 593246"/>
              <a:gd name="connsiteX5910" fmla="*/ 1329192 w 1881356"/>
              <a:gd name="connsiteY5910" fmla="*/ 8506 h 593246"/>
              <a:gd name="connsiteX5911" fmla="*/ 1325096 w 1881356"/>
              <a:gd name="connsiteY5911" fmla="*/ 9078 h 593246"/>
              <a:gd name="connsiteX5912" fmla="*/ 1321572 w 1881356"/>
              <a:gd name="connsiteY5912" fmla="*/ 6887 h 593246"/>
              <a:gd name="connsiteX5913" fmla="*/ 1325096 w 1881356"/>
              <a:gd name="connsiteY5913" fmla="*/ 4696 h 593246"/>
              <a:gd name="connsiteX5914" fmla="*/ 1296425 w 1881356"/>
              <a:gd name="connsiteY5914" fmla="*/ 4696 h 593246"/>
              <a:gd name="connsiteX5915" fmla="*/ 1297854 w 1881356"/>
              <a:gd name="connsiteY5915" fmla="*/ 6220 h 593246"/>
              <a:gd name="connsiteX5916" fmla="*/ 1296425 w 1881356"/>
              <a:gd name="connsiteY5916" fmla="*/ 9268 h 593246"/>
              <a:gd name="connsiteX5917" fmla="*/ 1294806 w 1881356"/>
              <a:gd name="connsiteY5917" fmla="*/ 7649 h 593246"/>
              <a:gd name="connsiteX5918" fmla="*/ 1296425 w 1881356"/>
              <a:gd name="connsiteY5918" fmla="*/ 4696 h 593246"/>
              <a:gd name="connsiteX5919" fmla="*/ 1282710 w 1881356"/>
              <a:gd name="connsiteY5919" fmla="*/ 4696 h 593246"/>
              <a:gd name="connsiteX5920" fmla="*/ 1284139 w 1881356"/>
              <a:gd name="connsiteY5920" fmla="*/ 7744 h 593246"/>
              <a:gd name="connsiteX5921" fmla="*/ 1282710 w 1881356"/>
              <a:gd name="connsiteY5921" fmla="*/ 9268 h 593246"/>
              <a:gd name="connsiteX5922" fmla="*/ 1281281 w 1881356"/>
              <a:gd name="connsiteY5922" fmla="*/ 6220 h 593246"/>
              <a:gd name="connsiteX5923" fmla="*/ 1282710 w 1881356"/>
              <a:gd name="connsiteY5923" fmla="*/ 4696 h 593246"/>
              <a:gd name="connsiteX5924" fmla="*/ 1381579 w 1881356"/>
              <a:gd name="connsiteY5924" fmla="*/ 4315 h 593246"/>
              <a:gd name="connsiteX5925" fmla="*/ 1385579 w 1881356"/>
              <a:gd name="connsiteY5925" fmla="*/ 6982 h 593246"/>
              <a:gd name="connsiteX5926" fmla="*/ 1382055 w 1881356"/>
              <a:gd name="connsiteY5926" fmla="*/ 9173 h 593246"/>
              <a:gd name="connsiteX5927" fmla="*/ 1377959 w 1881356"/>
              <a:gd name="connsiteY5927" fmla="*/ 8506 h 593246"/>
              <a:gd name="connsiteX5928" fmla="*/ 1376340 w 1881356"/>
              <a:gd name="connsiteY5928" fmla="*/ 6982 h 593246"/>
              <a:gd name="connsiteX5929" fmla="*/ 1381579 w 1881356"/>
              <a:gd name="connsiteY5929" fmla="*/ 4315 h 593246"/>
              <a:gd name="connsiteX5930" fmla="*/ 1490640 w 1881356"/>
              <a:gd name="connsiteY5930" fmla="*/ 124 h 593246"/>
              <a:gd name="connsiteX5931" fmla="*/ 1497307 w 1881356"/>
              <a:gd name="connsiteY5931" fmla="*/ 315 h 593246"/>
              <a:gd name="connsiteX5932" fmla="*/ 1499022 w 1881356"/>
              <a:gd name="connsiteY5932" fmla="*/ 3077 h 593246"/>
              <a:gd name="connsiteX5933" fmla="*/ 1483972 w 1881356"/>
              <a:gd name="connsiteY5933" fmla="*/ 9078 h 593246"/>
              <a:gd name="connsiteX5934" fmla="*/ 1481782 w 1881356"/>
              <a:gd name="connsiteY5934" fmla="*/ 3553 h 593246"/>
              <a:gd name="connsiteX5935" fmla="*/ 1484068 w 1881356"/>
              <a:gd name="connsiteY5935" fmla="*/ 315 h 593246"/>
              <a:gd name="connsiteX5936" fmla="*/ 1490640 w 1881356"/>
              <a:gd name="connsiteY5936" fmla="*/ 124 h 593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</a:cxnLst>
            <a:rect l="l" t="t" r="r" b="b"/>
            <a:pathLst>
              <a:path w="1881356" h="593246">
                <a:moveTo>
                  <a:pt x="1838970" y="567052"/>
                </a:moveTo>
                <a:cubicBezTo>
                  <a:pt x="1846399" y="567052"/>
                  <a:pt x="1847637" y="568100"/>
                  <a:pt x="1847352" y="572672"/>
                </a:cubicBezTo>
                <a:cubicBezTo>
                  <a:pt x="1847256" y="574958"/>
                  <a:pt x="1845447" y="576006"/>
                  <a:pt x="1843542" y="574672"/>
                </a:cubicBezTo>
                <a:cubicBezTo>
                  <a:pt x="1842399" y="573815"/>
                  <a:pt x="1841541" y="572291"/>
                  <a:pt x="1840303" y="571719"/>
                </a:cubicBezTo>
                <a:cubicBezTo>
                  <a:pt x="1838303" y="570767"/>
                  <a:pt x="1834017" y="573434"/>
                  <a:pt x="1834779" y="568576"/>
                </a:cubicBezTo>
                <a:cubicBezTo>
                  <a:pt x="1834874" y="567623"/>
                  <a:pt x="1838398" y="567147"/>
                  <a:pt x="1838970" y="567052"/>
                </a:cubicBezTo>
                <a:close/>
                <a:moveTo>
                  <a:pt x="1874878" y="562576"/>
                </a:moveTo>
                <a:cubicBezTo>
                  <a:pt x="1875259" y="562195"/>
                  <a:pt x="1876402" y="562195"/>
                  <a:pt x="1876783" y="562576"/>
                </a:cubicBezTo>
                <a:cubicBezTo>
                  <a:pt x="1877641" y="563242"/>
                  <a:pt x="1878307" y="564195"/>
                  <a:pt x="1878974" y="565148"/>
                </a:cubicBezTo>
                <a:cubicBezTo>
                  <a:pt x="1878403" y="565719"/>
                  <a:pt x="1877641" y="566672"/>
                  <a:pt x="1877545" y="566576"/>
                </a:cubicBezTo>
                <a:cubicBezTo>
                  <a:pt x="1876497" y="566005"/>
                  <a:pt x="1875545" y="565338"/>
                  <a:pt x="1874878" y="564481"/>
                </a:cubicBezTo>
                <a:cubicBezTo>
                  <a:pt x="1874497" y="564100"/>
                  <a:pt x="1874593" y="562861"/>
                  <a:pt x="1874878" y="562576"/>
                </a:cubicBezTo>
                <a:close/>
                <a:moveTo>
                  <a:pt x="1454254" y="558004"/>
                </a:moveTo>
                <a:cubicBezTo>
                  <a:pt x="1454635" y="557623"/>
                  <a:pt x="1455778" y="557623"/>
                  <a:pt x="1456159" y="558004"/>
                </a:cubicBezTo>
                <a:cubicBezTo>
                  <a:pt x="1457017" y="558671"/>
                  <a:pt x="1457683" y="559623"/>
                  <a:pt x="1458350" y="560575"/>
                </a:cubicBezTo>
                <a:cubicBezTo>
                  <a:pt x="1457779" y="561147"/>
                  <a:pt x="1457017" y="562099"/>
                  <a:pt x="1456921" y="562004"/>
                </a:cubicBezTo>
                <a:cubicBezTo>
                  <a:pt x="1455874" y="561433"/>
                  <a:pt x="1454921" y="560766"/>
                  <a:pt x="1454254" y="559909"/>
                </a:cubicBezTo>
                <a:cubicBezTo>
                  <a:pt x="1453873" y="559528"/>
                  <a:pt x="1453969" y="558290"/>
                  <a:pt x="1454254" y="558004"/>
                </a:cubicBezTo>
                <a:close/>
                <a:moveTo>
                  <a:pt x="1375388" y="548859"/>
                </a:moveTo>
                <a:cubicBezTo>
                  <a:pt x="1374150" y="549145"/>
                  <a:pt x="1373102" y="550288"/>
                  <a:pt x="1371864" y="551050"/>
                </a:cubicBezTo>
                <a:cubicBezTo>
                  <a:pt x="1373007" y="551812"/>
                  <a:pt x="1374150" y="552955"/>
                  <a:pt x="1375388" y="553241"/>
                </a:cubicBezTo>
                <a:cubicBezTo>
                  <a:pt x="1376626" y="553432"/>
                  <a:pt x="1378055" y="552860"/>
                  <a:pt x="1379484" y="552574"/>
                </a:cubicBezTo>
                <a:cubicBezTo>
                  <a:pt x="1379960" y="552098"/>
                  <a:pt x="1380913" y="551527"/>
                  <a:pt x="1380913" y="551050"/>
                </a:cubicBezTo>
                <a:cubicBezTo>
                  <a:pt x="1380913" y="550574"/>
                  <a:pt x="1380055" y="549717"/>
                  <a:pt x="1379484" y="549526"/>
                </a:cubicBezTo>
                <a:cubicBezTo>
                  <a:pt x="1378150" y="549145"/>
                  <a:pt x="1376721" y="548574"/>
                  <a:pt x="1375388" y="548859"/>
                </a:cubicBezTo>
                <a:close/>
                <a:moveTo>
                  <a:pt x="1310142" y="548859"/>
                </a:moveTo>
                <a:cubicBezTo>
                  <a:pt x="1312428" y="548002"/>
                  <a:pt x="1313000" y="548764"/>
                  <a:pt x="1312428" y="551146"/>
                </a:cubicBezTo>
                <a:cubicBezTo>
                  <a:pt x="1312047" y="552574"/>
                  <a:pt x="1311761" y="555051"/>
                  <a:pt x="1312428" y="555527"/>
                </a:cubicBezTo>
                <a:cubicBezTo>
                  <a:pt x="1318238" y="559337"/>
                  <a:pt x="1315762" y="562290"/>
                  <a:pt x="1311856" y="565338"/>
                </a:cubicBezTo>
                <a:cubicBezTo>
                  <a:pt x="1311285" y="565814"/>
                  <a:pt x="1310809" y="566386"/>
                  <a:pt x="1310237" y="566957"/>
                </a:cubicBezTo>
                <a:cubicBezTo>
                  <a:pt x="1309380" y="565909"/>
                  <a:pt x="1308046" y="564957"/>
                  <a:pt x="1307856" y="563814"/>
                </a:cubicBezTo>
                <a:cubicBezTo>
                  <a:pt x="1307570" y="561432"/>
                  <a:pt x="1307856" y="559146"/>
                  <a:pt x="1307856" y="555241"/>
                </a:cubicBezTo>
                <a:cubicBezTo>
                  <a:pt x="1307951" y="554670"/>
                  <a:pt x="1308142" y="552479"/>
                  <a:pt x="1308618" y="550383"/>
                </a:cubicBezTo>
                <a:cubicBezTo>
                  <a:pt x="1308713" y="549717"/>
                  <a:pt x="1309570" y="549050"/>
                  <a:pt x="1310142" y="548859"/>
                </a:cubicBezTo>
                <a:close/>
                <a:moveTo>
                  <a:pt x="1859163" y="540001"/>
                </a:moveTo>
                <a:cubicBezTo>
                  <a:pt x="1863830" y="544668"/>
                  <a:pt x="1868783" y="549336"/>
                  <a:pt x="1873165" y="554289"/>
                </a:cubicBezTo>
                <a:cubicBezTo>
                  <a:pt x="1874403" y="555622"/>
                  <a:pt x="1874212" y="558289"/>
                  <a:pt x="1874784" y="560289"/>
                </a:cubicBezTo>
                <a:cubicBezTo>
                  <a:pt x="1875450" y="562575"/>
                  <a:pt x="1873926" y="563909"/>
                  <a:pt x="1872688" y="562385"/>
                </a:cubicBezTo>
                <a:cubicBezTo>
                  <a:pt x="1869450" y="558480"/>
                  <a:pt x="1865735" y="557337"/>
                  <a:pt x="1861068" y="557908"/>
                </a:cubicBezTo>
                <a:cubicBezTo>
                  <a:pt x="1860306" y="558003"/>
                  <a:pt x="1859353" y="558194"/>
                  <a:pt x="1858877" y="557908"/>
                </a:cubicBezTo>
                <a:cubicBezTo>
                  <a:pt x="1856686" y="555908"/>
                  <a:pt x="1854305" y="554003"/>
                  <a:pt x="1852781" y="551526"/>
                </a:cubicBezTo>
                <a:cubicBezTo>
                  <a:pt x="1852400" y="550955"/>
                  <a:pt x="1855162" y="548669"/>
                  <a:pt x="1856019" y="546954"/>
                </a:cubicBezTo>
                <a:cubicBezTo>
                  <a:pt x="1857162" y="544573"/>
                  <a:pt x="1855448" y="541049"/>
                  <a:pt x="1859163" y="540001"/>
                </a:cubicBezTo>
                <a:close/>
                <a:moveTo>
                  <a:pt x="1799346" y="539620"/>
                </a:moveTo>
                <a:cubicBezTo>
                  <a:pt x="1799918" y="540572"/>
                  <a:pt x="1800489" y="541620"/>
                  <a:pt x="1800965" y="542573"/>
                </a:cubicBezTo>
                <a:lnTo>
                  <a:pt x="1799346" y="544192"/>
                </a:lnTo>
                <a:cubicBezTo>
                  <a:pt x="1798870" y="543144"/>
                  <a:pt x="1798108" y="542192"/>
                  <a:pt x="1797917" y="541144"/>
                </a:cubicBezTo>
                <a:cubicBezTo>
                  <a:pt x="1797822" y="540763"/>
                  <a:pt x="1798870" y="540191"/>
                  <a:pt x="1799346" y="539620"/>
                </a:cubicBezTo>
                <a:close/>
                <a:moveTo>
                  <a:pt x="1799346" y="530381"/>
                </a:moveTo>
                <a:cubicBezTo>
                  <a:pt x="1801632" y="530000"/>
                  <a:pt x="1802394" y="530476"/>
                  <a:pt x="1801537" y="532667"/>
                </a:cubicBezTo>
                <a:cubicBezTo>
                  <a:pt x="1801251" y="533334"/>
                  <a:pt x="1800584" y="533905"/>
                  <a:pt x="1800013" y="534286"/>
                </a:cubicBezTo>
                <a:cubicBezTo>
                  <a:pt x="1795155" y="536763"/>
                  <a:pt x="1793440" y="539239"/>
                  <a:pt x="1787535" y="551240"/>
                </a:cubicBezTo>
                <a:cubicBezTo>
                  <a:pt x="1787249" y="551907"/>
                  <a:pt x="1785535" y="552098"/>
                  <a:pt x="1784487" y="552098"/>
                </a:cubicBezTo>
                <a:cubicBezTo>
                  <a:pt x="1784106" y="552098"/>
                  <a:pt x="1783344" y="550955"/>
                  <a:pt x="1783344" y="550383"/>
                </a:cubicBezTo>
                <a:cubicBezTo>
                  <a:pt x="1784011" y="540763"/>
                  <a:pt x="1776581" y="545335"/>
                  <a:pt x="1772485" y="544097"/>
                </a:cubicBezTo>
                <a:cubicBezTo>
                  <a:pt x="1771533" y="543811"/>
                  <a:pt x="1770104" y="541620"/>
                  <a:pt x="1770200" y="541525"/>
                </a:cubicBezTo>
                <a:cubicBezTo>
                  <a:pt x="1773247" y="538191"/>
                  <a:pt x="1776391" y="534953"/>
                  <a:pt x="1779725" y="531905"/>
                </a:cubicBezTo>
                <a:cubicBezTo>
                  <a:pt x="1780677" y="531047"/>
                  <a:pt x="1782296" y="530667"/>
                  <a:pt x="1783630" y="530571"/>
                </a:cubicBezTo>
                <a:cubicBezTo>
                  <a:pt x="1786583" y="530286"/>
                  <a:pt x="1789630" y="530476"/>
                  <a:pt x="1792583" y="530476"/>
                </a:cubicBezTo>
                <a:cubicBezTo>
                  <a:pt x="1794869" y="530476"/>
                  <a:pt x="1797155" y="530762"/>
                  <a:pt x="1799346" y="530381"/>
                </a:cubicBezTo>
                <a:close/>
                <a:moveTo>
                  <a:pt x="1711716" y="526762"/>
                </a:moveTo>
                <a:cubicBezTo>
                  <a:pt x="1711335" y="526666"/>
                  <a:pt x="1710763" y="527714"/>
                  <a:pt x="1710192" y="528190"/>
                </a:cubicBezTo>
                <a:cubicBezTo>
                  <a:pt x="1711240" y="528666"/>
                  <a:pt x="1712192" y="529238"/>
                  <a:pt x="1713145" y="529809"/>
                </a:cubicBezTo>
                <a:cubicBezTo>
                  <a:pt x="1713716" y="529238"/>
                  <a:pt x="1714288" y="528666"/>
                  <a:pt x="1714764" y="528190"/>
                </a:cubicBezTo>
                <a:cubicBezTo>
                  <a:pt x="1713716" y="527714"/>
                  <a:pt x="1712764" y="527047"/>
                  <a:pt x="1711716" y="526762"/>
                </a:cubicBezTo>
                <a:close/>
                <a:moveTo>
                  <a:pt x="1679712" y="526762"/>
                </a:moveTo>
                <a:cubicBezTo>
                  <a:pt x="1679331" y="526666"/>
                  <a:pt x="1678664" y="527714"/>
                  <a:pt x="1678188" y="528190"/>
                </a:cubicBezTo>
                <a:cubicBezTo>
                  <a:pt x="1679236" y="528666"/>
                  <a:pt x="1680188" y="529238"/>
                  <a:pt x="1681141" y="529809"/>
                </a:cubicBezTo>
                <a:cubicBezTo>
                  <a:pt x="1681808" y="529238"/>
                  <a:pt x="1682284" y="528666"/>
                  <a:pt x="1682760" y="528190"/>
                </a:cubicBezTo>
                <a:cubicBezTo>
                  <a:pt x="1681712" y="527714"/>
                  <a:pt x="1680760" y="527047"/>
                  <a:pt x="1679712" y="526762"/>
                </a:cubicBezTo>
                <a:close/>
                <a:moveTo>
                  <a:pt x="1586843" y="526000"/>
                </a:moveTo>
                <a:cubicBezTo>
                  <a:pt x="1587224" y="525619"/>
                  <a:pt x="1588367" y="525619"/>
                  <a:pt x="1588748" y="526000"/>
                </a:cubicBezTo>
                <a:cubicBezTo>
                  <a:pt x="1589605" y="526666"/>
                  <a:pt x="1590272" y="527619"/>
                  <a:pt x="1590939" y="528572"/>
                </a:cubicBezTo>
                <a:cubicBezTo>
                  <a:pt x="1590368" y="529143"/>
                  <a:pt x="1589605" y="530096"/>
                  <a:pt x="1589510" y="530000"/>
                </a:cubicBezTo>
                <a:cubicBezTo>
                  <a:pt x="1588462" y="529429"/>
                  <a:pt x="1587510" y="528762"/>
                  <a:pt x="1586843" y="527905"/>
                </a:cubicBezTo>
                <a:cubicBezTo>
                  <a:pt x="1586462" y="527524"/>
                  <a:pt x="1586558" y="526285"/>
                  <a:pt x="1586843" y="526000"/>
                </a:cubicBezTo>
                <a:close/>
                <a:moveTo>
                  <a:pt x="1832969" y="525523"/>
                </a:moveTo>
                <a:cubicBezTo>
                  <a:pt x="1834969" y="526380"/>
                  <a:pt x="1836208" y="526856"/>
                  <a:pt x="1837446" y="527428"/>
                </a:cubicBezTo>
                <a:cubicBezTo>
                  <a:pt x="1837636" y="527523"/>
                  <a:pt x="1837541" y="528571"/>
                  <a:pt x="1837351" y="528857"/>
                </a:cubicBezTo>
                <a:cubicBezTo>
                  <a:pt x="1835636" y="531143"/>
                  <a:pt x="1830778" y="531143"/>
                  <a:pt x="1830017" y="528666"/>
                </a:cubicBezTo>
                <a:cubicBezTo>
                  <a:pt x="1829731" y="528095"/>
                  <a:pt x="1832017" y="526571"/>
                  <a:pt x="1832969" y="525523"/>
                </a:cubicBezTo>
                <a:close/>
                <a:moveTo>
                  <a:pt x="1812205" y="522475"/>
                </a:moveTo>
                <a:cubicBezTo>
                  <a:pt x="1814014" y="521046"/>
                  <a:pt x="1815824" y="522665"/>
                  <a:pt x="1815253" y="525618"/>
                </a:cubicBezTo>
                <a:cubicBezTo>
                  <a:pt x="1814872" y="527428"/>
                  <a:pt x="1813824" y="529714"/>
                  <a:pt x="1812395" y="530381"/>
                </a:cubicBezTo>
                <a:cubicBezTo>
                  <a:pt x="1810586" y="531047"/>
                  <a:pt x="1808109" y="530476"/>
                  <a:pt x="1805823" y="530476"/>
                </a:cubicBezTo>
                <a:cubicBezTo>
                  <a:pt x="1804680" y="529428"/>
                  <a:pt x="1801061" y="532667"/>
                  <a:pt x="1801822" y="528380"/>
                </a:cubicBezTo>
                <a:cubicBezTo>
                  <a:pt x="1802013" y="527428"/>
                  <a:pt x="1803918" y="525999"/>
                  <a:pt x="1804966" y="526094"/>
                </a:cubicBezTo>
                <a:cubicBezTo>
                  <a:pt x="1808300" y="526380"/>
                  <a:pt x="1810014" y="524285"/>
                  <a:pt x="1812205" y="522475"/>
                </a:cubicBezTo>
                <a:close/>
                <a:moveTo>
                  <a:pt x="1667520" y="522190"/>
                </a:moveTo>
                <a:cubicBezTo>
                  <a:pt x="1666472" y="522475"/>
                  <a:pt x="1665520" y="523142"/>
                  <a:pt x="1664472" y="523618"/>
                </a:cubicBezTo>
                <a:lnTo>
                  <a:pt x="1666091" y="525238"/>
                </a:lnTo>
                <a:cubicBezTo>
                  <a:pt x="1667044" y="524666"/>
                  <a:pt x="1667996" y="524190"/>
                  <a:pt x="1669044" y="523618"/>
                </a:cubicBezTo>
                <a:cubicBezTo>
                  <a:pt x="1668568" y="523142"/>
                  <a:pt x="1667901" y="522094"/>
                  <a:pt x="1667520" y="522190"/>
                </a:cubicBezTo>
                <a:close/>
                <a:moveTo>
                  <a:pt x="1748161" y="521333"/>
                </a:moveTo>
                <a:lnTo>
                  <a:pt x="1742291" y="521333"/>
                </a:lnTo>
                <a:lnTo>
                  <a:pt x="1742291" y="527142"/>
                </a:lnTo>
                <a:cubicBezTo>
                  <a:pt x="1742482" y="533905"/>
                  <a:pt x="1742767" y="534191"/>
                  <a:pt x="1749625" y="534286"/>
                </a:cubicBezTo>
                <a:lnTo>
                  <a:pt x="1759932" y="534286"/>
                </a:lnTo>
                <a:lnTo>
                  <a:pt x="1757245" y="530572"/>
                </a:lnTo>
                <a:cubicBezTo>
                  <a:pt x="1754388" y="530191"/>
                  <a:pt x="1751340" y="530477"/>
                  <a:pt x="1751340" y="526476"/>
                </a:cubicBezTo>
                <a:cubicBezTo>
                  <a:pt x="1751340" y="522809"/>
                  <a:pt x="1749983" y="521643"/>
                  <a:pt x="1748161" y="521333"/>
                </a:cubicBezTo>
                <a:close/>
                <a:moveTo>
                  <a:pt x="985625" y="521332"/>
                </a:moveTo>
                <a:cubicBezTo>
                  <a:pt x="986387" y="521332"/>
                  <a:pt x="987054" y="521332"/>
                  <a:pt x="987721" y="521332"/>
                </a:cubicBezTo>
                <a:lnTo>
                  <a:pt x="987721" y="523999"/>
                </a:lnTo>
                <a:lnTo>
                  <a:pt x="987816" y="523999"/>
                </a:lnTo>
                <a:cubicBezTo>
                  <a:pt x="986006" y="525619"/>
                  <a:pt x="984006" y="527619"/>
                  <a:pt x="981815" y="529429"/>
                </a:cubicBezTo>
                <a:cubicBezTo>
                  <a:pt x="981434" y="529714"/>
                  <a:pt x="980482" y="529905"/>
                  <a:pt x="980386" y="529810"/>
                </a:cubicBezTo>
                <a:cubicBezTo>
                  <a:pt x="979720" y="528667"/>
                  <a:pt x="978672" y="527524"/>
                  <a:pt x="978672" y="526285"/>
                </a:cubicBezTo>
                <a:cubicBezTo>
                  <a:pt x="978672" y="521713"/>
                  <a:pt x="979434" y="521237"/>
                  <a:pt x="985625" y="521332"/>
                </a:cubicBezTo>
                <a:close/>
                <a:moveTo>
                  <a:pt x="1773532" y="520951"/>
                </a:moveTo>
                <a:cubicBezTo>
                  <a:pt x="1775533" y="521808"/>
                  <a:pt x="1776771" y="522285"/>
                  <a:pt x="1778009" y="522856"/>
                </a:cubicBezTo>
                <a:cubicBezTo>
                  <a:pt x="1778200" y="522951"/>
                  <a:pt x="1778104" y="523999"/>
                  <a:pt x="1777914" y="524285"/>
                </a:cubicBezTo>
                <a:cubicBezTo>
                  <a:pt x="1776199" y="526571"/>
                  <a:pt x="1771342" y="526571"/>
                  <a:pt x="1770580" y="524189"/>
                </a:cubicBezTo>
                <a:cubicBezTo>
                  <a:pt x="1770294" y="523523"/>
                  <a:pt x="1772580" y="521999"/>
                  <a:pt x="1773532" y="520951"/>
                </a:cubicBezTo>
                <a:close/>
                <a:moveTo>
                  <a:pt x="1453142" y="509792"/>
                </a:moveTo>
                <a:lnTo>
                  <a:pt x="1453195" y="510049"/>
                </a:lnTo>
                <a:lnTo>
                  <a:pt x="1451588" y="512093"/>
                </a:lnTo>
                <a:cubicBezTo>
                  <a:pt x="1451207" y="512474"/>
                  <a:pt x="1449969" y="512474"/>
                  <a:pt x="1449588" y="512188"/>
                </a:cubicBezTo>
                <a:close/>
                <a:moveTo>
                  <a:pt x="1505595" y="507616"/>
                </a:moveTo>
                <a:cubicBezTo>
                  <a:pt x="1501785" y="507616"/>
                  <a:pt x="1500166" y="507331"/>
                  <a:pt x="1498832" y="507712"/>
                </a:cubicBezTo>
                <a:cubicBezTo>
                  <a:pt x="1497594" y="508092"/>
                  <a:pt x="1496451" y="509140"/>
                  <a:pt x="1495308" y="509902"/>
                </a:cubicBezTo>
                <a:cubicBezTo>
                  <a:pt x="1496451" y="510664"/>
                  <a:pt x="1497594" y="511998"/>
                  <a:pt x="1498832" y="512093"/>
                </a:cubicBezTo>
                <a:cubicBezTo>
                  <a:pt x="1503118" y="512379"/>
                  <a:pt x="1507500" y="511426"/>
                  <a:pt x="1510738" y="515903"/>
                </a:cubicBezTo>
                <a:cubicBezTo>
                  <a:pt x="1511405" y="516856"/>
                  <a:pt x="1514644" y="516379"/>
                  <a:pt x="1516549" y="515998"/>
                </a:cubicBezTo>
                <a:cubicBezTo>
                  <a:pt x="1518549" y="515713"/>
                  <a:pt x="1516834" y="511522"/>
                  <a:pt x="1513405" y="509902"/>
                </a:cubicBezTo>
                <a:cubicBezTo>
                  <a:pt x="1510262" y="508474"/>
                  <a:pt x="1506738" y="507902"/>
                  <a:pt x="1505595" y="507616"/>
                </a:cubicBezTo>
                <a:close/>
                <a:moveTo>
                  <a:pt x="1105926" y="504664"/>
                </a:moveTo>
                <a:cubicBezTo>
                  <a:pt x="1104783" y="502663"/>
                  <a:pt x="1103640" y="502568"/>
                  <a:pt x="1102783" y="504759"/>
                </a:cubicBezTo>
                <a:cubicBezTo>
                  <a:pt x="1102306" y="505997"/>
                  <a:pt x="1102116" y="507521"/>
                  <a:pt x="1102116" y="508950"/>
                </a:cubicBezTo>
                <a:cubicBezTo>
                  <a:pt x="1101925" y="515998"/>
                  <a:pt x="1102497" y="516665"/>
                  <a:pt x="1108974" y="516760"/>
                </a:cubicBezTo>
                <a:cubicBezTo>
                  <a:pt x="1111165" y="516760"/>
                  <a:pt x="1113451" y="516570"/>
                  <a:pt x="1115641" y="516856"/>
                </a:cubicBezTo>
                <a:cubicBezTo>
                  <a:pt x="1118404" y="517141"/>
                  <a:pt x="1119642" y="515713"/>
                  <a:pt x="1120309" y="513427"/>
                </a:cubicBezTo>
                <a:cubicBezTo>
                  <a:pt x="1121166" y="510569"/>
                  <a:pt x="1119070" y="507902"/>
                  <a:pt x="1115832" y="507712"/>
                </a:cubicBezTo>
                <a:cubicBezTo>
                  <a:pt x="1112212" y="507521"/>
                  <a:pt x="1108212" y="508664"/>
                  <a:pt x="1105926" y="504664"/>
                </a:cubicBezTo>
                <a:close/>
                <a:moveTo>
                  <a:pt x="1072017" y="503521"/>
                </a:moveTo>
                <a:cubicBezTo>
                  <a:pt x="1071350" y="504759"/>
                  <a:pt x="1070683" y="505997"/>
                  <a:pt x="1070112" y="507235"/>
                </a:cubicBezTo>
                <a:cubicBezTo>
                  <a:pt x="1069636" y="511998"/>
                  <a:pt x="1070207" y="516379"/>
                  <a:pt x="1074684" y="518951"/>
                </a:cubicBezTo>
                <a:cubicBezTo>
                  <a:pt x="1077732" y="520761"/>
                  <a:pt x="1080875" y="522190"/>
                  <a:pt x="1084018" y="523809"/>
                </a:cubicBezTo>
                <a:cubicBezTo>
                  <a:pt x="1085923" y="524761"/>
                  <a:pt x="1091353" y="522380"/>
                  <a:pt x="1091924" y="519904"/>
                </a:cubicBezTo>
                <a:cubicBezTo>
                  <a:pt x="1092115" y="518951"/>
                  <a:pt x="1090876" y="516856"/>
                  <a:pt x="1090686" y="516856"/>
                </a:cubicBezTo>
                <a:cubicBezTo>
                  <a:pt x="1086114" y="517903"/>
                  <a:pt x="1083733" y="512283"/>
                  <a:pt x="1081256" y="512569"/>
                </a:cubicBezTo>
                <a:cubicBezTo>
                  <a:pt x="1073827" y="513331"/>
                  <a:pt x="1075636" y="507331"/>
                  <a:pt x="1073541" y="504187"/>
                </a:cubicBezTo>
                <a:cubicBezTo>
                  <a:pt x="1073255" y="503806"/>
                  <a:pt x="1072112" y="503425"/>
                  <a:pt x="1072017" y="503521"/>
                </a:cubicBezTo>
                <a:close/>
                <a:moveTo>
                  <a:pt x="1140883" y="503140"/>
                </a:moveTo>
                <a:cubicBezTo>
                  <a:pt x="1140025" y="502378"/>
                  <a:pt x="1137549" y="502568"/>
                  <a:pt x="1136596" y="503330"/>
                </a:cubicBezTo>
                <a:cubicBezTo>
                  <a:pt x="1134215" y="505140"/>
                  <a:pt x="1132025" y="507426"/>
                  <a:pt x="1130119" y="509712"/>
                </a:cubicBezTo>
                <a:cubicBezTo>
                  <a:pt x="1128500" y="511617"/>
                  <a:pt x="1130596" y="516474"/>
                  <a:pt x="1133167" y="516665"/>
                </a:cubicBezTo>
                <a:cubicBezTo>
                  <a:pt x="1137644" y="516951"/>
                  <a:pt x="1141835" y="516284"/>
                  <a:pt x="1145454" y="520475"/>
                </a:cubicBezTo>
                <a:cubicBezTo>
                  <a:pt x="1147455" y="522761"/>
                  <a:pt x="1150408" y="520189"/>
                  <a:pt x="1153170" y="518856"/>
                </a:cubicBezTo>
                <a:cubicBezTo>
                  <a:pt x="1162314" y="514379"/>
                  <a:pt x="1166219" y="515903"/>
                  <a:pt x="1171744" y="524095"/>
                </a:cubicBezTo>
                <a:cubicBezTo>
                  <a:pt x="1172982" y="525999"/>
                  <a:pt x="1174887" y="527333"/>
                  <a:pt x="1176506" y="528952"/>
                </a:cubicBezTo>
                <a:cubicBezTo>
                  <a:pt x="1178506" y="530953"/>
                  <a:pt x="1178697" y="530762"/>
                  <a:pt x="1180221" y="526476"/>
                </a:cubicBezTo>
                <a:cubicBezTo>
                  <a:pt x="1182126" y="521047"/>
                  <a:pt x="1182126" y="521047"/>
                  <a:pt x="1184602" y="523332"/>
                </a:cubicBezTo>
                <a:cubicBezTo>
                  <a:pt x="1186317" y="524857"/>
                  <a:pt x="1187841" y="526571"/>
                  <a:pt x="1189460" y="528190"/>
                </a:cubicBezTo>
                <a:cubicBezTo>
                  <a:pt x="1192794" y="531619"/>
                  <a:pt x="1196033" y="531143"/>
                  <a:pt x="1198795" y="527714"/>
                </a:cubicBezTo>
                <a:cubicBezTo>
                  <a:pt x="1200223" y="525999"/>
                  <a:pt x="1200890" y="525619"/>
                  <a:pt x="1202128" y="527142"/>
                </a:cubicBezTo>
                <a:cubicBezTo>
                  <a:pt x="1204414" y="530000"/>
                  <a:pt x="1206891" y="532857"/>
                  <a:pt x="1209272" y="535715"/>
                </a:cubicBezTo>
                <a:cubicBezTo>
                  <a:pt x="1210701" y="534286"/>
                  <a:pt x="1211272" y="533715"/>
                  <a:pt x="1211844" y="533143"/>
                </a:cubicBezTo>
                <a:cubicBezTo>
                  <a:pt x="1217845" y="526666"/>
                  <a:pt x="1223369" y="521047"/>
                  <a:pt x="1232608" y="529619"/>
                </a:cubicBezTo>
                <a:cubicBezTo>
                  <a:pt x="1235180" y="532000"/>
                  <a:pt x="1241276" y="532096"/>
                  <a:pt x="1244705" y="527714"/>
                </a:cubicBezTo>
                <a:cubicBezTo>
                  <a:pt x="1246039" y="525999"/>
                  <a:pt x="1246896" y="525619"/>
                  <a:pt x="1247944" y="527238"/>
                </a:cubicBezTo>
                <a:cubicBezTo>
                  <a:pt x="1250134" y="530667"/>
                  <a:pt x="1251849" y="530190"/>
                  <a:pt x="1254516" y="527333"/>
                </a:cubicBezTo>
                <a:cubicBezTo>
                  <a:pt x="1257373" y="524190"/>
                  <a:pt x="1262993" y="524761"/>
                  <a:pt x="1264898" y="526476"/>
                </a:cubicBezTo>
                <a:cubicBezTo>
                  <a:pt x="1268708" y="530095"/>
                  <a:pt x="1272709" y="531524"/>
                  <a:pt x="1277090" y="530286"/>
                </a:cubicBezTo>
                <a:cubicBezTo>
                  <a:pt x="1283281" y="528476"/>
                  <a:pt x="1285853" y="535810"/>
                  <a:pt x="1291283" y="535048"/>
                </a:cubicBezTo>
                <a:cubicBezTo>
                  <a:pt x="1293473" y="534763"/>
                  <a:pt x="1296140" y="535144"/>
                  <a:pt x="1297664" y="534000"/>
                </a:cubicBezTo>
                <a:cubicBezTo>
                  <a:pt x="1300141" y="532286"/>
                  <a:pt x="1301855" y="530286"/>
                  <a:pt x="1305379" y="530286"/>
                </a:cubicBezTo>
                <a:cubicBezTo>
                  <a:pt x="1316809" y="530572"/>
                  <a:pt x="1328239" y="530572"/>
                  <a:pt x="1339669" y="530286"/>
                </a:cubicBezTo>
                <a:cubicBezTo>
                  <a:pt x="1343384" y="530190"/>
                  <a:pt x="1344908" y="532762"/>
                  <a:pt x="1347004" y="534667"/>
                </a:cubicBezTo>
                <a:cubicBezTo>
                  <a:pt x="1348623" y="536191"/>
                  <a:pt x="1350147" y="537906"/>
                  <a:pt x="1351671" y="539620"/>
                </a:cubicBezTo>
                <a:cubicBezTo>
                  <a:pt x="1352338" y="538954"/>
                  <a:pt x="1352909" y="538382"/>
                  <a:pt x="1353481" y="537811"/>
                </a:cubicBezTo>
                <a:cubicBezTo>
                  <a:pt x="1359386" y="531429"/>
                  <a:pt x="1365292" y="525238"/>
                  <a:pt x="1373959" y="534096"/>
                </a:cubicBezTo>
                <a:cubicBezTo>
                  <a:pt x="1379770" y="534858"/>
                  <a:pt x="1385580" y="536382"/>
                  <a:pt x="1390914" y="532381"/>
                </a:cubicBezTo>
                <a:cubicBezTo>
                  <a:pt x="1391771" y="531715"/>
                  <a:pt x="1393771" y="531143"/>
                  <a:pt x="1393962" y="531429"/>
                </a:cubicBezTo>
                <a:cubicBezTo>
                  <a:pt x="1396534" y="535239"/>
                  <a:pt x="1400248" y="534858"/>
                  <a:pt x="1404058" y="534858"/>
                </a:cubicBezTo>
                <a:cubicBezTo>
                  <a:pt x="1421584" y="534763"/>
                  <a:pt x="1439110" y="534858"/>
                  <a:pt x="1456636" y="534858"/>
                </a:cubicBezTo>
                <a:cubicBezTo>
                  <a:pt x="1458160" y="534858"/>
                  <a:pt x="1459875" y="534382"/>
                  <a:pt x="1461113" y="534953"/>
                </a:cubicBezTo>
                <a:cubicBezTo>
                  <a:pt x="1462256" y="535429"/>
                  <a:pt x="1463494" y="536953"/>
                  <a:pt x="1463685" y="538191"/>
                </a:cubicBezTo>
                <a:cubicBezTo>
                  <a:pt x="1464256" y="542478"/>
                  <a:pt x="1464066" y="545907"/>
                  <a:pt x="1469590" y="540954"/>
                </a:cubicBezTo>
                <a:cubicBezTo>
                  <a:pt x="1472543" y="538382"/>
                  <a:pt x="1477306" y="537715"/>
                  <a:pt x="1480735" y="534953"/>
                </a:cubicBezTo>
                <a:cubicBezTo>
                  <a:pt x="1482640" y="533429"/>
                  <a:pt x="1485878" y="535620"/>
                  <a:pt x="1486545" y="539334"/>
                </a:cubicBezTo>
                <a:cubicBezTo>
                  <a:pt x="1487212" y="543240"/>
                  <a:pt x="1488069" y="544859"/>
                  <a:pt x="1491498" y="541430"/>
                </a:cubicBezTo>
                <a:cubicBezTo>
                  <a:pt x="1495784" y="537049"/>
                  <a:pt x="1504071" y="542192"/>
                  <a:pt x="1507119" y="534953"/>
                </a:cubicBezTo>
                <a:cubicBezTo>
                  <a:pt x="1510643" y="540001"/>
                  <a:pt x="1515882" y="539525"/>
                  <a:pt x="1521121" y="539430"/>
                </a:cubicBezTo>
                <a:cubicBezTo>
                  <a:pt x="1526454" y="539239"/>
                  <a:pt x="1531789" y="539430"/>
                  <a:pt x="1537123" y="539430"/>
                </a:cubicBezTo>
                <a:cubicBezTo>
                  <a:pt x="1542457" y="539430"/>
                  <a:pt x="1547791" y="539430"/>
                  <a:pt x="1553125" y="539430"/>
                </a:cubicBezTo>
                <a:cubicBezTo>
                  <a:pt x="1559221" y="539430"/>
                  <a:pt x="1565317" y="539525"/>
                  <a:pt x="1571413" y="539525"/>
                </a:cubicBezTo>
                <a:cubicBezTo>
                  <a:pt x="1575604" y="548002"/>
                  <a:pt x="1579509" y="538287"/>
                  <a:pt x="1583700" y="539334"/>
                </a:cubicBezTo>
                <a:cubicBezTo>
                  <a:pt x="1586462" y="540001"/>
                  <a:pt x="1589510" y="538954"/>
                  <a:pt x="1591987" y="541621"/>
                </a:cubicBezTo>
                <a:cubicBezTo>
                  <a:pt x="1593320" y="543049"/>
                  <a:pt x="1595796" y="543716"/>
                  <a:pt x="1597797" y="543907"/>
                </a:cubicBezTo>
                <a:cubicBezTo>
                  <a:pt x="1602845" y="544478"/>
                  <a:pt x="1608560" y="542383"/>
                  <a:pt x="1612084" y="548193"/>
                </a:cubicBezTo>
                <a:cubicBezTo>
                  <a:pt x="1620562" y="550383"/>
                  <a:pt x="1627991" y="548288"/>
                  <a:pt x="1632277" y="542573"/>
                </a:cubicBezTo>
                <a:cubicBezTo>
                  <a:pt x="1633992" y="540192"/>
                  <a:pt x="1633135" y="534953"/>
                  <a:pt x="1630658" y="535144"/>
                </a:cubicBezTo>
                <a:cubicBezTo>
                  <a:pt x="1624371" y="535524"/>
                  <a:pt x="1621133" y="527714"/>
                  <a:pt x="1614180" y="530095"/>
                </a:cubicBezTo>
                <a:cubicBezTo>
                  <a:pt x="1610751" y="531238"/>
                  <a:pt x="1606655" y="530286"/>
                  <a:pt x="1602845" y="530286"/>
                </a:cubicBezTo>
                <a:cubicBezTo>
                  <a:pt x="1597225" y="530190"/>
                  <a:pt x="1597130" y="530190"/>
                  <a:pt x="1596559" y="523809"/>
                </a:cubicBezTo>
                <a:cubicBezTo>
                  <a:pt x="1596463" y="523047"/>
                  <a:pt x="1596654" y="522285"/>
                  <a:pt x="1596559" y="521523"/>
                </a:cubicBezTo>
                <a:cubicBezTo>
                  <a:pt x="1596083" y="517427"/>
                  <a:pt x="1594654" y="516094"/>
                  <a:pt x="1591034" y="516570"/>
                </a:cubicBezTo>
                <a:cubicBezTo>
                  <a:pt x="1586748" y="517141"/>
                  <a:pt x="1587319" y="520475"/>
                  <a:pt x="1587415" y="523428"/>
                </a:cubicBezTo>
                <a:cubicBezTo>
                  <a:pt x="1587415" y="524190"/>
                  <a:pt x="1587415" y="524952"/>
                  <a:pt x="1587415" y="525714"/>
                </a:cubicBezTo>
                <a:cubicBezTo>
                  <a:pt x="1586176" y="525142"/>
                  <a:pt x="1584843" y="524666"/>
                  <a:pt x="1583604" y="524095"/>
                </a:cubicBezTo>
                <a:cubicBezTo>
                  <a:pt x="1582081" y="523428"/>
                  <a:pt x="1581414" y="519618"/>
                  <a:pt x="1578747" y="522856"/>
                </a:cubicBezTo>
                <a:cubicBezTo>
                  <a:pt x="1577318" y="524571"/>
                  <a:pt x="1575508" y="525999"/>
                  <a:pt x="1573984" y="527714"/>
                </a:cubicBezTo>
                <a:cubicBezTo>
                  <a:pt x="1572460" y="529333"/>
                  <a:pt x="1571032" y="530667"/>
                  <a:pt x="1569127" y="528095"/>
                </a:cubicBezTo>
                <a:cubicBezTo>
                  <a:pt x="1568269" y="526857"/>
                  <a:pt x="1567031" y="525904"/>
                  <a:pt x="1565983" y="524857"/>
                </a:cubicBezTo>
                <a:cubicBezTo>
                  <a:pt x="1562269" y="521332"/>
                  <a:pt x="1562269" y="521332"/>
                  <a:pt x="1557983" y="525333"/>
                </a:cubicBezTo>
                <a:cubicBezTo>
                  <a:pt x="1557411" y="525809"/>
                  <a:pt x="1556935" y="526381"/>
                  <a:pt x="1556363" y="526952"/>
                </a:cubicBezTo>
                <a:cubicBezTo>
                  <a:pt x="1554553" y="528666"/>
                  <a:pt x="1554553" y="528666"/>
                  <a:pt x="1549981" y="527238"/>
                </a:cubicBezTo>
                <a:cubicBezTo>
                  <a:pt x="1548648" y="526762"/>
                  <a:pt x="1547314" y="525714"/>
                  <a:pt x="1546076" y="525809"/>
                </a:cubicBezTo>
                <a:cubicBezTo>
                  <a:pt x="1539123" y="526666"/>
                  <a:pt x="1531027" y="522571"/>
                  <a:pt x="1525407" y="530190"/>
                </a:cubicBezTo>
                <a:cubicBezTo>
                  <a:pt x="1521311" y="523809"/>
                  <a:pt x="1514834" y="526666"/>
                  <a:pt x="1509214" y="525523"/>
                </a:cubicBezTo>
                <a:cubicBezTo>
                  <a:pt x="1505404" y="524761"/>
                  <a:pt x="1504833" y="532857"/>
                  <a:pt x="1500737" y="528190"/>
                </a:cubicBezTo>
                <a:cubicBezTo>
                  <a:pt x="1497689" y="524761"/>
                  <a:pt x="1492831" y="527333"/>
                  <a:pt x="1490641" y="525428"/>
                </a:cubicBezTo>
                <a:cubicBezTo>
                  <a:pt x="1484164" y="519904"/>
                  <a:pt x="1476925" y="521428"/>
                  <a:pt x="1469781" y="521142"/>
                </a:cubicBezTo>
                <a:cubicBezTo>
                  <a:pt x="1467495" y="521047"/>
                  <a:pt x="1465209" y="520951"/>
                  <a:pt x="1463018" y="521142"/>
                </a:cubicBezTo>
                <a:cubicBezTo>
                  <a:pt x="1459542" y="521428"/>
                  <a:pt x="1456779" y="520761"/>
                  <a:pt x="1454982" y="518689"/>
                </a:cubicBezTo>
                <a:lnTo>
                  <a:pt x="1453195" y="510049"/>
                </a:lnTo>
                <a:lnTo>
                  <a:pt x="1453684" y="509426"/>
                </a:lnTo>
                <a:lnTo>
                  <a:pt x="1453142" y="509792"/>
                </a:lnTo>
                <a:lnTo>
                  <a:pt x="1452731" y="507807"/>
                </a:lnTo>
                <a:cubicBezTo>
                  <a:pt x="1451874" y="508474"/>
                  <a:pt x="1450826" y="509140"/>
                  <a:pt x="1450159" y="509998"/>
                </a:cubicBezTo>
                <a:cubicBezTo>
                  <a:pt x="1449302" y="510569"/>
                  <a:pt x="1449302" y="511712"/>
                  <a:pt x="1449588" y="512188"/>
                </a:cubicBezTo>
                <a:cubicBezTo>
                  <a:pt x="1446730" y="512855"/>
                  <a:pt x="1443587" y="510759"/>
                  <a:pt x="1441111" y="513807"/>
                </a:cubicBezTo>
                <a:cubicBezTo>
                  <a:pt x="1439110" y="516094"/>
                  <a:pt x="1436920" y="518284"/>
                  <a:pt x="1434634" y="520189"/>
                </a:cubicBezTo>
                <a:cubicBezTo>
                  <a:pt x="1434158" y="520570"/>
                  <a:pt x="1432538" y="519618"/>
                  <a:pt x="1431490" y="519237"/>
                </a:cubicBezTo>
                <a:cubicBezTo>
                  <a:pt x="1429490" y="518475"/>
                  <a:pt x="1426823" y="516379"/>
                  <a:pt x="1425775" y="517046"/>
                </a:cubicBezTo>
                <a:cubicBezTo>
                  <a:pt x="1420632" y="520189"/>
                  <a:pt x="1416060" y="525047"/>
                  <a:pt x="1411012" y="517046"/>
                </a:cubicBezTo>
                <a:cubicBezTo>
                  <a:pt x="1410440" y="517427"/>
                  <a:pt x="1409964" y="517999"/>
                  <a:pt x="1409392" y="518189"/>
                </a:cubicBezTo>
                <a:cubicBezTo>
                  <a:pt x="1407773" y="518665"/>
                  <a:pt x="1407583" y="523142"/>
                  <a:pt x="1404535" y="519808"/>
                </a:cubicBezTo>
                <a:cubicBezTo>
                  <a:pt x="1401963" y="517046"/>
                  <a:pt x="1399296" y="514379"/>
                  <a:pt x="1396153" y="512474"/>
                </a:cubicBezTo>
                <a:cubicBezTo>
                  <a:pt x="1395010" y="511807"/>
                  <a:pt x="1390723" y="513522"/>
                  <a:pt x="1390628" y="514474"/>
                </a:cubicBezTo>
                <a:cubicBezTo>
                  <a:pt x="1390247" y="517617"/>
                  <a:pt x="1389771" y="520189"/>
                  <a:pt x="1387199" y="522285"/>
                </a:cubicBezTo>
                <a:cubicBezTo>
                  <a:pt x="1385104" y="523999"/>
                  <a:pt x="1383484" y="527238"/>
                  <a:pt x="1380722" y="523142"/>
                </a:cubicBezTo>
                <a:cubicBezTo>
                  <a:pt x="1378436" y="519904"/>
                  <a:pt x="1373197" y="522475"/>
                  <a:pt x="1371292" y="518284"/>
                </a:cubicBezTo>
                <a:cubicBezTo>
                  <a:pt x="1370340" y="516189"/>
                  <a:pt x="1369483" y="516570"/>
                  <a:pt x="1368054" y="518380"/>
                </a:cubicBezTo>
                <a:cubicBezTo>
                  <a:pt x="1365387" y="521808"/>
                  <a:pt x="1362625" y="522285"/>
                  <a:pt x="1358529" y="519523"/>
                </a:cubicBezTo>
                <a:cubicBezTo>
                  <a:pt x="1354338" y="516665"/>
                  <a:pt x="1338621" y="515808"/>
                  <a:pt x="1333573" y="516189"/>
                </a:cubicBezTo>
                <a:cubicBezTo>
                  <a:pt x="1327192" y="516665"/>
                  <a:pt x="1319953" y="519427"/>
                  <a:pt x="1315000" y="512379"/>
                </a:cubicBezTo>
                <a:cubicBezTo>
                  <a:pt x="1308904" y="512283"/>
                  <a:pt x="1302903" y="512283"/>
                  <a:pt x="1296807" y="512188"/>
                </a:cubicBezTo>
                <a:cubicBezTo>
                  <a:pt x="1294330" y="516474"/>
                  <a:pt x="1289187" y="516094"/>
                  <a:pt x="1285663" y="518475"/>
                </a:cubicBezTo>
                <a:cubicBezTo>
                  <a:pt x="1284139" y="519523"/>
                  <a:pt x="1283281" y="522285"/>
                  <a:pt x="1280710" y="519332"/>
                </a:cubicBezTo>
                <a:cubicBezTo>
                  <a:pt x="1277757" y="515903"/>
                  <a:pt x="1274233" y="512855"/>
                  <a:pt x="1271089" y="509616"/>
                </a:cubicBezTo>
                <a:cubicBezTo>
                  <a:pt x="1268708" y="507140"/>
                  <a:pt x="1265946" y="506569"/>
                  <a:pt x="1263279" y="508855"/>
                </a:cubicBezTo>
                <a:cubicBezTo>
                  <a:pt x="1256516" y="514474"/>
                  <a:pt x="1249753" y="514284"/>
                  <a:pt x="1243086" y="509045"/>
                </a:cubicBezTo>
                <a:cubicBezTo>
                  <a:pt x="1239562" y="506283"/>
                  <a:pt x="1235847" y="508188"/>
                  <a:pt x="1232323" y="507807"/>
                </a:cubicBezTo>
                <a:cubicBezTo>
                  <a:pt x="1228227" y="515522"/>
                  <a:pt x="1217559" y="509426"/>
                  <a:pt x="1213177" y="516760"/>
                </a:cubicBezTo>
                <a:cubicBezTo>
                  <a:pt x="1212987" y="517141"/>
                  <a:pt x="1211558" y="517046"/>
                  <a:pt x="1210987" y="516760"/>
                </a:cubicBezTo>
                <a:cubicBezTo>
                  <a:pt x="1209748" y="516189"/>
                  <a:pt x="1207558" y="515236"/>
                  <a:pt x="1207558" y="514474"/>
                </a:cubicBezTo>
                <a:cubicBezTo>
                  <a:pt x="1207843" y="509902"/>
                  <a:pt x="1206700" y="507712"/>
                  <a:pt x="1201462" y="507521"/>
                </a:cubicBezTo>
                <a:cubicBezTo>
                  <a:pt x="1191270" y="507045"/>
                  <a:pt x="1180602" y="510379"/>
                  <a:pt x="1171267" y="503235"/>
                </a:cubicBezTo>
                <a:cubicBezTo>
                  <a:pt x="1169839" y="502092"/>
                  <a:pt x="1166029" y="502092"/>
                  <a:pt x="1164695" y="503235"/>
                </a:cubicBezTo>
                <a:cubicBezTo>
                  <a:pt x="1156599" y="509807"/>
                  <a:pt x="1148884" y="510283"/>
                  <a:pt x="1140883" y="503140"/>
                </a:cubicBezTo>
                <a:close/>
                <a:moveTo>
                  <a:pt x="1691904" y="502949"/>
                </a:moveTo>
                <a:cubicBezTo>
                  <a:pt x="1689523" y="502640"/>
                  <a:pt x="1686951" y="503188"/>
                  <a:pt x="1684379" y="503902"/>
                </a:cubicBezTo>
                <a:cubicBezTo>
                  <a:pt x="1683522" y="504092"/>
                  <a:pt x="1682665" y="507426"/>
                  <a:pt x="1682855" y="507521"/>
                </a:cubicBezTo>
                <a:cubicBezTo>
                  <a:pt x="1686570" y="509521"/>
                  <a:pt x="1690380" y="511331"/>
                  <a:pt x="1682760" y="509807"/>
                </a:cubicBezTo>
                <a:cubicBezTo>
                  <a:pt x="1683712" y="506283"/>
                  <a:pt x="1679902" y="508092"/>
                  <a:pt x="1678854" y="506378"/>
                </a:cubicBezTo>
                <a:cubicBezTo>
                  <a:pt x="1678283" y="505425"/>
                  <a:pt x="1677045" y="501520"/>
                  <a:pt x="1674664" y="504568"/>
                </a:cubicBezTo>
                <a:cubicBezTo>
                  <a:pt x="1673616" y="505902"/>
                  <a:pt x="1673330" y="508855"/>
                  <a:pt x="1674187" y="510188"/>
                </a:cubicBezTo>
                <a:cubicBezTo>
                  <a:pt x="1675045" y="511522"/>
                  <a:pt x="1677712" y="511998"/>
                  <a:pt x="1679617" y="512093"/>
                </a:cubicBezTo>
                <a:cubicBezTo>
                  <a:pt x="1680664" y="512093"/>
                  <a:pt x="1681712" y="510569"/>
                  <a:pt x="1692285" y="512188"/>
                </a:cubicBezTo>
                <a:cubicBezTo>
                  <a:pt x="1695238" y="512188"/>
                  <a:pt x="1696095" y="512379"/>
                  <a:pt x="1696762" y="512188"/>
                </a:cubicBezTo>
                <a:cubicBezTo>
                  <a:pt x="1698095" y="511712"/>
                  <a:pt x="1699333" y="511045"/>
                  <a:pt x="1700571" y="510379"/>
                </a:cubicBezTo>
                <a:cubicBezTo>
                  <a:pt x="1699810" y="509331"/>
                  <a:pt x="1699048" y="508283"/>
                  <a:pt x="1698286" y="507140"/>
                </a:cubicBezTo>
                <a:cubicBezTo>
                  <a:pt x="1696476" y="504426"/>
                  <a:pt x="1694285" y="503259"/>
                  <a:pt x="1691904" y="502949"/>
                </a:cubicBezTo>
                <a:close/>
                <a:moveTo>
                  <a:pt x="1564936" y="498567"/>
                </a:moveTo>
                <a:cubicBezTo>
                  <a:pt x="1562078" y="498472"/>
                  <a:pt x="1559221" y="498853"/>
                  <a:pt x="1556363" y="499234"/>
                </a:cubicBezTo>
                <a:cubicBezTo>
                  <a:pt x="1555792" y="499330"/>
                  <a:pt x="1555315" y="500187"/>
                  <a:pt x="1554744" y="500758"/>
                </a:cubicBezTo>
                <a:cubicBezTo>
                  <a:pt x="1555220" y="501330"/>
                  <a:pt x="1555696" y="502187"/>
                  <a:pt x="1556363" y="502282"/>
                </a:cubicBezTo>
                <a:cubicBezTo>
                  <a:pt x="1558459" y="502758"/>
                  <a:pt x="1560554" y="502949"/>
                  <a:pt x="1561126" y="503044"/>
                </a:cubicBezTo>
                <a:cubicBezTo>
                  <a:pt x="1563507" y="503044"/>
                  <a:pt x="1564364" y="503330"/>
                  <a:pt x="1564936" y="503044"/>
                </a:cubicBezTo>
                <a:cubicBezTo>
                  <a:pt x="1566174" y="502473"/>
                  <a:pt x="1567317" y="501520"/>
                  <a:pt x="1568460" y="500758"/>
                </a:cubicBezTo>
                <a:cubicBezTo>
                  <a:pt x="1567317" y="499996"/>
                  <a:pt x="1566174" y="498663"/>
                  <a:pt x="1564936" y="498567"/>
                </a:cubicBezTo>
                <a:close/>
                <a:moveTo>
                  <a:pt x="3312" y="494758"/>
                </a:moveTo>
                <a:cubicBezTo>
                  <a:pt x="3693" y="494663"/>
                  <a:pt x="4360" y="495615"/>
                  <a:pt x="4836" y="496186"/>
                </a:cubicBezTo>
                <a:cubicBezTo>
                  <a:pt x="3788" y="496663"/>
                  <a:pt x="2836" y="497425"/>
                  <a:pt x="1788" y="497615"/>
                </a:cubicBezTo>
                <a:cubicBezTo>
                  <a:pt x="1407" y="497710"/>
                  <a:pt x="835" y="496663"/>
                  <a:pt x="264" y="496186"/>
                </a:cubicBezTo>
                <a:cubicBezTo>
                  <a:pt x="1312" y="495710"/>
                  <a:pt x="2264" y="494948"/>
                  <a:pt x="3312" y="494758"/>
                </a:cubicBezTo>
                <a:close/>
                <a:moveTo>
                  <a:pt x="1506833" y="493996"/>
                </a:moveTo>
                <a:cubicBezTo>
                  <a:pt x="1504357" y="495234"/>
                  <a:pt x="1504928" y="496948"/>
                  <a:pt x="1506833" y="498567"/>
                </a:cubicBezTo>
                <a:cubicBezTo>
                  <a:pt x="1507976" y="499520"/>
                  <a:pt x="1508929" y="500663"/>
                  <a:pt x="1509976" y="501615"/>
                </a:cubicBezTo>
                <a:cubicBezTo>
                  <a:pt x="1510453" y="502092"/>
                  <a:pt x="1511024" y="502378"/>
                  <a:pt x="1511500" y="502854"/>
                </a:cubicBezTo>
                <a:lnTo>
                  <a:pt x="1513977" y="498758"/>
                </a:lnTo>
                <a:cubicBezTo>
                  <a:pt x="1513120" y="497329"/>
                  <a:pt x="1512453" y="495234"/>
                  <a:pt x="1511024" y="493996"/>
                </a:cubicBezTo>
                <a:cubicBezTo>
                  <a:pt x="1510167" y="493233"/>
                  <a:pt x="1507976" y="493329"/>
                  <a:pt x="1506833" y="493996"/>
                </a:cubicBezTo>
                <a:close/>
                <a:moveTo>
                  <a:pt x="1520454" y="493900"/>
                </a:moveTo>
                <a:cubicBezTo>
                  <a:pt x="1519978" y="494377"/>
                  <a:pt x="1518930" y="495043"/>
                  <a:pt x="1519025" y="495424"/>
                </a:cubicBezTo>
                <a:cubicBezTo>
                  <a:pt x="1519216" y="496472"/>
                  <a:pt x="1519978" y="497424"/>
                  <a:pt x="1520454" y="498472"/>
                </a:cubicBezTo>
                <a:cubicBezTo>
                  <a:pt x="1520930" y="497901"/>
                  <a:pt x="1521502" y="497424"/>
                  <a:pt x="1522073" y="496853"/>
                </a:cubicBezTo>
                <a:cubicBezTo>
                  <a:pt x="1521502" y="495900"/>
                  <a:pt x="1521025" y="494948"/>
                  <a:pt x="1520454" y="493900"/>
                </a:cubicBezTo>
                <a:close/>
                <a:moveTo>
                  <a:pt x="1255278" y="493900"/>
                </a:moveTo>
                <a:cubicBezTo>
                  <a:pt x="1254802" y="494377"/>
                  <a:pt x="1253754" y="495043"/>
                  <a:pt x="1253849" y="495424"/>
                </a:cubicBezTo>
                <a:cubicBezTo>
                  <a:pt x="1254040" y="496472"/>
                  <a:pt x="1254802" y="497424"/>
                  <a:pt x="1255278" y="498472"/>
                </a:cubicBezTo>
                <a:cubicBezTo>
                  <a:pt x="1255754" y="497996"/>
                  <a:pt x="1256802" y="497329"/>
                  <a:pt x="1256707" y="496948"/>
                </a:cubicBezTo>
                <a:cubicBezTo>
                  <a:pt x="1256516" y="495900"/>
                  <a:pt x="1255754" y="494853"/>
                  <a:pt x="1255278" y="493900"/>
                </a:cubicBezTo>
                <a:close/>
                <a:moveTo>
                  <a:pt x="889518" y="493900"/>
                </a:moveTo>
                <a:cubicBezTo>
                  <a:pt x="889042" y="494377"/>
                  <a:pt x="887994" y="495043"/>
                  <a:pt x="888089" y="495424"/>
                </a:cubicBezTo>
                <a:cubicBezTo>
                  <a:pt x="888279" y="496472"/>
                  <a:pt x="889042" y="497424"/>
                  <a:pt x="889518" y="498472"/>
                </a:cubicBezTo>
                <a:cubicBezTo>
                  <a:pt x="889994" y="497901"/>
                  <a:pt x="890566" y="497424"/>
                  <a:pt x="891137" y="496853"/>
                </a:cubicBezTo>
                <a:cubicBezTo>
                  <a:pt x="890566" y="495900"/>
                  <a:pt x="890089" y="494948"/>
                  <a:pt x="889518" y="493900"/>
                </a:cubicBezTo>
                <a:close/>
                <a:moveTo>
                  <a:pt x="683778" y="493900"/>
                </a:moveTo>
                <a:cubicBezTo>
                  <a:pt x="683302" y="494948"/>
                  <a:pt x="682540" y="495900"/>
                  <a:pt x="682349" y="496948"/>
                </a:cubicBezTo>
                <a:cubicBezTo>
                  <a:pt x="682254" y="497329"/>
                  <a:pt x="683302" y="497901"/>
                  <a:pt x="683778" y="498472"/>
                </a:cubicBezTo>
                <a:cubicBezTo>
                  <a:pt x="684349" y="497424"/>
                  <a:pt x="684921" y="496472"/>
                  <a:pt x="685397" y="495520"/>
                </a:cubicBezTo>
                <a:cubicBezTo>
                  <a:pt x="684826" y="494948"/>
                  <a:pt x="684254" y="494377"/>
                  <a:pt x="683778" y="493900"/>
                </a:cubicBezTo>
                <a:close/>
                <a:moveTo>
                  <a:pt x="939048" y="490186"/>
                </a:moveTo>
                <a:cubicBezTo>
                  <a:pt x="938667" y="490090"/>
                  <a:pt x="938095" y="491138"/>
                  <a:pt x="937524" y="491614"/>
                </a:cubicBezTo>
                <a:cubicBezTo>
                  <a:pt x="938476" y="492090"/>
                  <a:pt x="939524" y="492662"/>
                  <a:pt x="940477" y="493233"/>
                </a:cubicBezTo>
                <a:cubicBezTo>
                  <a:pt x="941048" y="492662"/>
                  <a:pt x="941620" y="492090"/>
                  <a:pt x="942096" y="491614"/>
                </a:cubicBezTo>
                <a:cubicBezTo>
                  <a:pt x="941048" y="491138"/>
                  <a:pt x="940095" y="490376"/>
                  <a:pt x="939048" y="490186"/>
                </a:cubicBezTo>
                <a:close/>
                <a:moveTo>
                  <a:pt x="778552" y="489328"/>
                </a:moveTo>
                <a:cubicBezTo>
                  <a:pt x="770170" y="486947"/>
                  <a:pt x="763502" y="492281"/>
                  <a:pt x="756263" y="494567"/>
                </a:cubicBezTo>
                <a:cubicBezTo>
                  <a:pt x="755596" y="494757"/>
                  <a:pt x="755215" y="495520"/>
                  <a:pt x="754644" y="496091"/>
                </a:cubicBezTo>
                <a:cubicBezTo>
                  <a:pt x="755120" y="496567"/>
                  <a:pt x="755596" y="497520"/>
                  <a:pt x="756263" y="497615"/>
                </a:cubicBezTo>
                <a:cubicBezTo>
                  <a:pt x="759120" y="498091"/>
                  <a:pt x="761978" y="498377"/>
                  <a:pt x="762645" y="498472"/>
                </a:cubicBezTo>
                <a:cubicBezTo>
                  <a:pt x="767884" y="498472"/>
                  <a:pt x="770932" y="498949"/>
                  <a:pt x="773789" y="498282"/>
                </a:cubicBezTo>
                <a:cubicBezTo>
                  <a:pt x="775694" y="497901"/>
                  <a:pt x="777313" y="495996"/>
                  <a:pt x="778933" y="494662"/>
                </a:cubicBezTo>
                <a:cubicBezTo>
                  <a:pt x="780076" y="493710"/>
                  <a:pt x="781028" y="492567"/>
                  <a:pt x="782076" y="491519"/>
                </a:cubicBezTo>
                <a:cubicBezTo>
                  <a:pt x="780933" y="490757"/>
                  <a:pt x="779790" y="489614"/>
                  <a:pt x="778552" y="489328"/>
                </a:cubicBezTo>
                <a:close/>
                <a:moveTo>
                  <a:pt x="578622" y="489328"/>
                </a:moveTo>
                <a:cubicBezTo>
                  <a:pt x="578050" y="490281"/>
                  <a:pt x="577574" y="491329"/>
                  <a:pt x="577003" y="492281"/>
                </a:cubicBezTo>
                <a:cubicBezTo>
                  <a:pt x="577574" y="492853"/>
                  <a:pt x="578145" y="493424"/>
                  <a:pt x="578622" y="493900"/>
                </a:cubicBezTo>
                <a:cubicBezTo>
                  <a:pt x="579098" y="492853"/>
                  <a:pt x="579860" y="491900"/>
                  <a:pt x="580051" y="490852"/>
                </a:cubicBezTo>
                <a:cubicBezTo>
                  <a:pt x="580146" y="490471"/>
                  <a:pt x="579098" y="489900"/>
                  <a:pt x="578622" y="489328"/>
                </a:cubicBezTo>
                <a:close/>
                <a:moveTo>
                  <a:pt x="924379" y="488947"/>
                </a:moveTo>
                <a:cubicBezTo>
                  <a:pt x="922855" y="489709"/>
                  <a:pt x="921045" y="490662"/>
                  <a:pt x="919236" y="491614"/>
                </a:cubicBezTo>
                <a:cubicBezTo>
                  <a:pt x="921141" y="492376"/>
                  <a:pt x="922951" y="493519"/>
                  <a:pt x="924951" y="493710"/>
                </a:cubicBezTo>
                <a:cubicBezTo>
                  <a:pt x="925999" y="493805"/>
                  <a:pt x="927237" y="492376"/>
                  <a:pt x="928380" y="491614"/>
                </a:cubicBezTo>
                <a:cubicBezTo>
                  <a:pt x="927237" y="490852"/>
                  <a:pt x="926094" y="490090"/>
                  <a:pt x="924379" y="488947"/>
                </a:cubicBezTo>
                <a:close/>
                <a:moveTo>
                  <a:pt x="448891" y="486661"/>
                </a:moveTo>
                <a:lnTo>
                  <a:pt x="452844" y="489236"/>
                </a:lnTo>
                <a:lnTo>
                  <a:pt x="450892" y="489328"/>
                </a:lnTo>
                <a:lnTo>
                  <a:pt x="452987" y="491130"/>
                </a:lnTo>
                <a:lnTo>
                  <a:pt x="452987" y="491329"/>
                </a:lnTo>
                <a:cubicBezTo>
                  <a:pt x="453749" y="492186"/>
                  <a:pt x="454702" y="492853"/>
                  <a:pt x="455654" y="493424"/>
                </a:cubicBezTo>
                <a:lnTo>
                  <a:pt x="452987" y="491130"/>
                </a:lnTo>
                <a:lnTo>
                  <a:pt x="452987" y="489424"/>
                </a:lnTo>
                <a:lnTo>
                  <a:pt x="453134" y="489424"/>
                </a:lnTo>
                <a:lnTo>
                  <a:pt x="457083" y="491995"/>
                </a:lnTo>
                <a:cubicBezTo>
                  <a:pt x="456321" y="491138"/>
                  <a:pt x="455749" y="490090"/>
                  <a:pt x="454892" y="489424"/>
                </a:cubicBezTo>
                <a:lnTo>
                  <a:pt x="453134" y="489424"/>
                </a:lnTo>
                <a:lnTo>
                  <a:pt x="452844" y="489236"/>
                </a:lnTo>
                <a:lnTo>
                  <a:pt x="452892" y="489233"/>
                </a:lnTo>
                <a:cubicBezTo>
                  <a:pt x="453273" y="488852"/>
                  <a:pt x="453273" y="487804"/>
                  <a:pt x="452892" y="487328"/>
                </a:cubicBezTo>
                <a:cubicBezTo>
                  <a:pt x="451844" y="485804"/>
                  <a:pt x="450511" y="483994"/>
                  <a:pt x="448891" y="486661"/>
                </a:cubicBezTo>
                <a:close/>
                <a:moveTo>
                  <a:pt x="1707906" y="484756"/>
                </a:moveTo>
                <a:cubicBezTo>
                  <a:pt x="1707334" y="485709"/>
                  <a:pt x="1706858" y="486757"/>
                  <a:pt x="1706287" y="487709"/>
                </a:cubicBezTo>
                <a:lnTo>
                  <a:pt x="1707906" y="489328"/>
                </a:lnTo>
                <a:cubicBezTo>
                  <a:pt x="1708382" y="488281"/>
                  <a:pt x="1709049" y="487328"/>
                  <a:pt x="1709335" y="486280"/>
                </a:cubicBezTo>
                <a:cubicBezTo>
                  <a:pt x="1709430" y="485899"/>
                  <a:pt x="1708382" y="485232"/>
                  <a:pt x="1707906" y="484756"/>
                </a:cubicBezTo>
                <a:close/>
                <a:moveTo>
                  <a:pt x="303159" y="475803"/>
                </a:moveTo>
                <a:cubicBezTo>
                  <a:pt x="301254" y="475993"/>
                  <a:pt x="299349" y="477136"/>
                  <a:pt x="297444" y="477898"/>
                </a:cubicBezTo>
                <a:cubicBezTo>
                  <a:pt x="299349" y="478660"/>
                  <a:pt x="301254" y="479422"/>
                  <a:pt x="303159" y="480184"/>
                </a:cubicBezTo>
                <a:cubicBezTo>
                  <a:pt x="304302" y="479422"/>
                  <a:pt x="305445" y="478660"/>
                  <a:pt x="306588" y="477898"/>
                </a:cubicBezTo>
                <a:cubicBezTo>
                  <a:pt x="305445" y="477136"/>
                  <a:pt x="304207" y="475612"/>
                  <a:pt x="303159" y="475803"/>
                </a:cubicBezTo>
                <a:close/>
                <a:moveTo>
                  <a:pt x="1274995" y="472469"/>
                </a:moveTo>
                <a:cubicBezTo>
                  <a:pt x="1273280" y="470183"/>
                  <a:pt x="1268708" y="470278"/>
                  <a:pt x="1267470" y="472564"/>
                </a:cubicBezTo>
                <a:cubicBezTo>
                  <a:pt x="1267279" y="472945"/>
                  <a:pt x="1267279" y="473707"/>
                  <a:pt x="1267565" y="474088"/>
                </a:cubicBezTo>
                <a:cubicBezTo>
                  <a:pt x="1269279" y="476374"/>
                  <a:pt x="1273756" y="476279"/>
                  <a:pt x="1275090" y="473993"/>
                </a:cubicBezTo>
                <a:cubicBezTo>
                  <a:pt x="1275090" y="473517"/>
                  <a:pt x="1275185" y="472850"/>
                  <a:pt x="1274995" y="472469"/>
                </a:cubicBezTo>
                <a:close/>
                <a:moveTo>
                  <a:pt x="1310904" y="471898"/>
                </a:moveTo>
                <a:cubicBezTo>
                  <a:pt x="1309856" y="472088"/>
                  <a:pt x="1308904" y="472850"/>
                  <a:pt x="1307856" y="473326"/>
                </a:cubicBezTo>
                <a:cubicBezTo>
                  <a:pt x="1308332" y="473803"/>
                  <a:pt x="1308999" y="474850"/>
                  <a:pt x="1309380" y="474755"/>
                </a:cubicBezTo>
                <a:cubicBezTo>
                  <a:pt x="1310428" y="474469"/>
                  <a:pt x="1311380" y="473803"/>
                  <a:pt x="1312428" y="473326"/>
                </a:cubicBezTo>
                <a:cubicBezTo>
                  <a:pt x="1311952" y="472850"/>
                  <a:pt x="1311285" y="471802"/>
                  <a:pt x="1310904" y="471898"/>
                </a:cubicBezTo>
                <a:close/>
                <a:moveTo>
                  <a:pt x="879040" y="471136"/>
                </a:moveTo>
                <a:cubicBezTo>
                  <a:pt x="875516" y="471040"/>
                  <a:pt x="869896" y="475422"/>
                  <a:pt x="869515" y="478374"/>
                </a:cubicBezTo>
                <a:lnTo>
                  <a:pt x="877492" y="478331"/>
                </a:lnTo>
                <a:lnTo>
                  <a:pt x="875421" y="480089"/>
                </a:lnTo>
                <a:cubicBezTo>
                  <a:pt x="875040" y="480470"/>
                  <a:pt x="873992" y="480184"/>
                  <a:pt x="873230" y="480184"/>
                </a:cubicBezTo>
                <a:cubicBezTo>
                  <a:pt x="886375" y="478851"/>
                  <a:pt x="885612" y="479803"/>
                  <a:pt x="885422" y="479708"/>
                </a:cubicBezTo>
                <a:lnTo>
                  <a:pt x="883625" y="478297"/>
                </a:lnTo>
                <a:lnTo>
                  <a:pt x="886851" y="478279"/>
                </a:lnTo>
                <a:cubicBezTo>
                  <a:pt x="886089" y="477422"/>
                  <a:pt x="885517" y="476374"/>
                  <a:pt x="884660" y="475707"/>
                </a:cubicBezTo>
                <a:cubicBezTo>
                  <a:pt x="884279" y="475327"/>
                  <a:pt x="883041" y="475422"/>
                  <a:pt x="882755" y="475707"/>
                </a:cubicBezTo>
                <a:cubicBezTo>
                  <a:pt x="882374" y="476089"/>
                  <a:pt x="882374" y="477232"/>
                  <a:pt x="882755" y="477613"/>
                </a:cubicBezTo>
                <a:lnTo>
                  <a:pt x="883625" y="478297"/>
                </a:lnTo>
                <a:lnTo>
                  <a:pt x="877492" y="478331"/>
                </a:lnTo>
                <a:lnTo>
                  <a:pt x="880469" y="475803"/>
                </a:lnTo>
                <a:cubicBezTo>
                  <a:pt x="882565" y="475422"/>
                  <a:pt x="883708" y="475422"/>
                  <a:pt x="882565" y="473326"/>
                </a:cubicBezTo>
                <a:cubicBezTo>
                  <a:pt x="881993" y="472279"/>
                  <a:pt x="880279" y="471136"/>
                  <a:pt x="879040" y="471136"/>
                </a:cubicBezTo>
                <a:close/>
                <a:moveTo>
                  <a:pt x="1159266" y="471040"/>
                </a:moveTo>
                <a:cubicBezTo>
                  <a:pt x="1158694" y="471993"/>
                  <a:pt x="1158218" y="473040"/>
                  <a:pt x="1157646" y="473993"/>
                </a:cubicBezTo>
                <a:lnTo>
                  <a:pt x="1159266" y="475612"/>
                </a:lnTo>
                <a:cubicBezTo>
                  <a:pt x="1159742" y="474565"/>
                  <a:pt x="1160504" y="473612"/>
                  <a:pt x="1160695" y="472564"/>
                </a:cubicBezTo>
                <a:cubicBezTo>
                  <a:pt x="1160790" y="472183"/>
                  <a:pt x="1159742" y="471612"/>
                  <a:pt x="1159266" y="471040"/>
                </a:cubicBezTo>
                <a:close/>
                <a:moveTo>
                  <a:pt x="1017534" y="471040"/>
                </a:moveTo>
                <a:cubicBezTo>
                  <a:pt x="1017058" y="471516"/>
                  <a:pt x="1016010" y="472183"/>
                  <a:pt x="1016105" y="472564"/>
                </a:cubicBezTo>
                <a:cubicBezTo>
                  <a:pt x="1016295" y="473612"/>
                  <a:pt x="1017058" y="474660"/>
                  <a:pt x="1017534" y="475612"/>
                </a:cubicBezTo>
                <a:cubicBezTo>
                  <a:pt x="1018010" y="475041"/>
                  <a:pt x="1018582" y="474565"/>
                  <a:pt x="1019153" y="473993"/>
                </a:cubicBezTo>
                <a:cubicBezTo>
                  <a:pt x="1018677" y="473040"/>
                  <a:pt x="1018105" y="472088"/>
                  <a:pt x="1017534" y="471040"/>
                </a:cubicBezTo>
                <a:close/>
                <a:moveTo>
                  <a:pt x="921522" y="471040"/>
                </a:moveTo>
                <a:cubicBezTo>
                  <a:pt x="920950" y="471993"/>
                  <a:pt x="920474" y="473040"/>
                  <a:pt x="919903" y="473993"/>
                </a:cubicBezTo>
                <a:cubicBezTo>
                  <a:pt x="920474" y="474565"/>
                  <a:pt x="921045" y="475136"/>
                  <a:pt x="921522" y="475612"/>
                </a:cubicBezTo>
                <a:cubicBezTo>
                  <a:pt x="921998" y="474565"/>
                  <a:pt x="922760" y="473612"/>
                  <a:pt x="922951" y="472564"/>
                </a:cubicBezTo>
                <a:cubicBezTo>
                  <a:pt x="923046" y="472183"/>
                  <a:pt x="921998" y="471612"/>
                  <a:pt x="921522" y="471040"/>
                </a:cubicBezTo>
                <a:close/>
                <a:moveTo>
                  <a:pt x="1171553" y="467897"/>
                </a:moveTo>
                <a:cubicBezTo>
                  <a:pt x="1171267" y="468278"/>
                  <a:pt x="1171267" y="469040"/>
                  <a:pt x="1171458" y="469421"/>
                </a:cubicBezTo>
                <a:cubicBezTo>
                  <a:pt x="1172696" y="471707"/>
                  <a:pt x="1177268" y="471802"/>
                  <a:pt x="1178983" y="469516"/>
                </a:cubicBezTo>
                <a:cubicBezTo>
                  <a:pt x="1179268" y="469231"/>
                  <a:pt x="1179078" y="468564"/>
                  <a:pt x="1179078" y="467992"/>
                </a:cubicBezTo>
                <a:cubicBezTo>
                  <a:pt x="1177744" y="465706"/>
                  <a:pt x="1173268" y="465611"/>
                  <a:pt x="1171553" y="467897"/>
                </a:cubicBezTo>
                <a:close/>
                <a:moveTo>
                  <a:pt x="1053538" y="467135"/>
                </a:moveTo>
                <a:cubicBezTo>
                  <a:pt x="1049252" y="473517"/>
                  <a:pt x="1042680" y="470278"/>
                  <a:pt x="1037060" y="471136"/>
                </a:cubicBezTo>
                <a:cubicBezTo>
                  <a:pt x="1034679" y="471516"/>
                  <a:pt x="1033250" y="472945"/>
                  <a:pt x="1033536" y="475707"/>
                </a:cubicBezTo>
                <a:lnTo>
                  <a:pt x="1033614" y="484755"/>
                </a:lnTo>
                <a:lnTo>
                  <a:pt x="1033536" y="484756"/>
                </a:lnTo>
                <a:cubicBezTo>
                  <a:pt x="1033155" y="484471"/>
                  <a:pt x="1032012" y="484471"/>
                  <a:pt x="1031536" y="484852"/>
                </a:cubicBezTo>
                <a:cubicBezTo>
                  <a:pt x="1030012" y="485899"/>
                  <a:pt x="1028107" y="487233"/>
                  <a:pt x="1030869" y="488852"/>
                </a:cubicBezTo>
                <a:cubicBezTo>
                  <a:pt x="1031250" y="488947"/>
                  <a:pt x="1032679" y="487519"/>
                  <a:pt x="1033536" y="484756"/>
                </a:cubicBezTo>
                <a:cubicBezTo>
                  <a:pt x="1033821" y="485137"/>
                  <a:pt x="1033536" y="486090"/>
                  <a:pt x="1033631" y="486757"/>
                </a:cubicBezTo>
                <a:lnTo>
                  <a:pt x="1033614" y="484755"/>
                </a:lnTo>
                <a:lnTo>
                  <a:pt x="1044406" y="484566"/>
                </a:lnTo>
                <a:cubicBezTo>
                  <a:pt x="1048014" y="484590"/>
                  <a:pt x="1051443" y="485423"/>
                  <a:pt x="1054205" y="489233"/>
                </a:cubicBezTo>
                <a:cubicBezTo>
                  <a:pt x="1054967" y="487995"/>
                  <a:pt x="1056110" y="486852"/>
                  <a:pt x="1056301" y="485614"/>
                </a:cubicBezTo>
                <a:cubicBezTo>
                  <a:pt x="1056777" y="482184"/>
                  <a:pt x="1055348" y="480089"/>
                  <a:pt x="1051443" y="480089"/>
                </a:cubicBezTo>
                <a:cubicBezTo>
                  <a:pt x="1050204" y="480089"/>
                  <a:pt x="1048966" y="478946"/>
                  <a:pt x="1047728" y="478374"/>
                </a:cubicBezTo>
                <a:cubicBezTo>
                  <a:pt x="1048585" y="477422"/>
                  <a:pt x="1049252" y="476279"/>
                  <a:pt x="1050300" y="475707"/>
                </a:cubicBezTo>
                <a:cubicBezTo>
                  <a:pt x="1052110" y="474755"/>
                  <a:pt x="1054491" y="474660"/>
                  <a:pt x="1056110" y="473422"/>
                </a:cubicBezTo>
                <a:cubicBezTo>
                  <a:pt x="1056872" y="472850"/>
                  <a:pt x="1056777" y="470469"/>
                  <a:pt x="1056301" y="469231"/>
                </a:cubicBezTo>
                <a:cubicBezTo>
                  <a:pt x="1056015" y="468278"/>
                  <a:pt x="1054491" y="467802"/>
                  <a:pt x="1053538" y="467135"/>
                </a:cubicBezTo>
                <a:close/>
                <a:moveTo>
                  <a:pt x="1113927" y="466754"/>
                </a:moveTo>
                <a:cubicBezTo>
                  <a:pt x="1113070" y="467516"/>
                  <a:pt x="1112022" y="468088"/>
                  <a:pt x="1111355" y="468945"/>
                </a:cubicBezTo>
                <a:cubicBezTo>
                  <a:pt x="1111069" y="469326"/>
                  <a:pt x="1111069" y="470564"/>
                  <a:pt x="1111355" y="470850"/>
                </a:cubicBezTo>
                <a:lnTo>
                  <a:pt x="1112763" y="470850"/>
                </a:lnTo>
                <a:lnTo>
                  <a:pt x="1112692" y="471098"/>
                </a:lnTo>
                <a:lnTo>
                  <a:pt x="1111260" y="473136"/>
                </a:lnTo>
                <a:cubicBezTo>
                  <a:pt x="1111927" y="471040"/>
                  <a:pt x="1111260" y="470278"/>
                  <a:pt x="1109164" y="471040"/>
                </a:cubicBezTo>
                <a:cubicBezTo>
                  <a:pt x="1108593" y="471231"/>
                  <a:pt x="1107831" y="471802"/>
                  <a:pt x="1107640" y="472374"/>
                </a:cubicBezTo>
                <a:cubicBezTo>
                  <a:pt x="1107164" y="473612"/>
                  <a:pt x="1106688" y="475041"/>
                  <a:pt x="1106783" y="476184"/>
                </a:cubicBezTo>
                <a:cubicBezTo>
                  <a:pt x="1106974" y="477422"/>
                  <a:pt x="1107926" y="478470"/>
                  <a:pt x="1108593" y="479708"/>
                </a:cubicBezTo>
                <a:cubicBezTo>
                  <a:pt x="1109450" y="478946"/>
                  <a:pt x="1110784" y="478279"/>
                  <a:pt x="1111165" y="477327"/>
                </a:cubicBezTo>
                <a:cubicBezTo>
                  <a:pt x="1111403" y="476708"/>
                  <a:pt x="1111427" y="476018"/>
                  <a:pt x="1111724" y="474506"/>
                </a:cubicBezTo>
                <a:lnTo>
                  <a:pt x="1112692" y="471098"/>
                </a:lnTo>
                <a:lnTo>
                  <a:pt x="1112867" y="470850"/>
                </a:lnTo>
                <a:lnTo>
                  <a:pt x="1113260" y="470850"/>
                </a:lnTo>
                <a:cubicBezTo>
                  <a:pt x="1114117" y="470183"/>
                  <a:pt x="1114784" y="469135"/>
                  <a:pt x="1115356" y="468183"/>
                </a:cubicBezTo>
                <a:cubicBezTo>
                  <a:pt x="1115403" y="468136"/>
                  <a:pt x="1115189" y="467921"/>
                  <a:pt x="1114558" y="468445"/>
                </a:cubicBezTo>
                <a:lnTo>
                  <a:pt x="1112867" y="470850"/>
                </a:lnTo>
                <a:lnTo>
                  <a:pt x="1112763" y="470850"/>
                </a:lnTo>
                <a:close/>
                <a:moveTo>
                  <a:pt x="1406154" y="466468"/>
                </a:moveTo>
                <a:cubicBezTo>
                  <a:pt x="1405678" y="467516"/>
                  <a:pt x="1404916" y="468469"/>
                  <a:pt x="1404725" y="469516"/>
                </a:cubicBezTo>
                <a:cubicBezTo>
                  <a:pt x="1404630" y="469897"/>
                  <a:pt x="1405678" y="470469"/>
                  <a:pt x="1406154" y="471040"/>
                </a:cubicBezTo>
                <a:cubicBezTo>
                  <a:pt x="1406725" y="469992"/>
                  <a:pt x="1407297" y="469040"/>
                  <a:pt x="1407773" y="468088"/>
                </a:cubicBezTo>
                <a:close/>
                <a:moveTo>
                  <a:pt x="1333002" y="466468"/>
                </a:moveTo>
                <a:cubicBezTo>
                  <a:pt x="1330049" y="466468"/>
                  <a:pt x="1327096" y="466278"/>
                  <a:pt x="1324144" y="466564"/>
                </a:cubicBezTo>
                <a:cubicBezTo>
                  <a:pt x="1323382" y="466659"/>
                  <a:pt x="1322715" y="468373"/>
                  <a:pt x="1322334" y="469421"/>
                </a:cubicBezTo>
                <a:cubicBezTo>
                  <a:pt x="1322239" y="469707"/>
                  <a:pt x="1323191" y="470755"/>
                  <a:pt x="1323858" y="470945"/>
                </a:cubicBezTo>
                <a:cubicBezTo>
                  <a:pt x="1325858" y="471612"/>
                  <a:pt x="1328144" y="471612"/>
                  <a:pt x="1329859" y="472564"/>
                </a:cubicBezTo>
                <a:cubicBezTo>
                  <a:pt x="1336907" y="476470"/>
                  <a:pt x="1336812" y="476565"/>
                  <a:pt x="1342241" y="470945"/>
                </a:cubicBezTo>
                <a:cubicBezTo>
                  <a:pt x="1343003" y="470183"/>
                  <a:pt x="1343384" y="468945"/>
                  <a:pt x="1343575" y="467802"/>
                </a:cubicBezTo>
                <a:cubicBezTo>
                  <a:pt x="1343670" y="467421"/>
                  <a:pt x="1342622" y="466468"/>
                  <a:pt x="1342051" y="466468"/>
                </a:cubicBezTo>
                <a:cubicBezTo>
                  <a:pt x="1338908" y="466373"/>
                  <a:pt x="1335954" y="466468"/>
                  <a:pt x="1333002" y="466468"/>
                </a:cubicBezTo>
                <a:close/>
                <a:moveTo>
                  <a:pt x="1134310" y="466468"/>
                </a:moveTo>
                <a:cubicBezTo>
                  <a:pt x="1132120" y="466468"/>
                  <a:pt x="1129738" y="465992"/>
                  <a:pt x="1127643" y="466564"/>
                </a:cubicBezTo>
                <a:cubicBezTo>
                  <a:pt x="1125452" y="467230"/>
                  <a:pt x="1124595" y="469040"/>
                  <a:pt x="1127071" y="470850"/>
                </a:cubicBezTo>
                <a:cubicBezTo>
                  <a:pt x="1127643" y="471326"/>
                  <a:pt x="1128500" y="471802"/>
                  <a:pt x="1128595" y="472469"/>
                </a:cubicBezTo>
                <a:cubicBezTo>
                  <a:pt x="1129643" y="477613"/>
                  <a:pt x="1130310" y="483518"/>
                  <a:pt x="1136501" y="475612"/>
                </a:cubicBezTo>
                <a:cubicBezTo>
                  <a:pt x="1140978" y="475612"/>
                  <a:pt x="1145359" y="475612"/>
                  <a:pt x="1149836" y="475517"/>
                </a:cubicBezTo>
                <a:cubicBezTo>
                  <a:pt x="1150408" y="475517"/>
                  <a:pt x="1151455" y="474565"/>
                  <a:pt x="1151360" y="474183"/>
                </a:cubicBezTo>
                <a:cubicBezTo>
                  <a:pt x="1151170" y="473136"/>
                  <a:pt x="1150408" y="471136"/>
                  <a:pt x="1150122" y="471136"/>
                </a:cubicBezTo>
                <a:cubicBezTo>
                  <a:pt x="1144026" y="472374"/>
                  <a:pt x="1140692" y="464182"/>
                  <a:pt x="1134310" y="466468"/>
                </a:cubicBezTo>
                <a:close/>
                <a:moveTo>
                  <a:pt x="922189" y="462563"/>
                </a:moveTo>
                <a:cubicBezTo>
                  <a:pt x="921236" y="463134"/>
                  <a:pt x="920188" y="463611"/>
                  <a:pt x="919236" y="464182"/>
                </a:cubicBezTo>
                <a:cubicBezTo>
                  <a:pt x="919712" y="464658"/>
                  <a:pt x="920379" y="465706"/>
                  <a:pt x="920760" y="465611"/>
                </a:cubicBezTo>
                <a:cubicBezTo>
                  <a:pt x="921808" y="465325"/>
                  <a:pt x="922855" y="464658"/>
                  <a:pt x="923808" y="464182"/>
                </a:cubicBezTo>
                <a:cubicBezTo>
                  <a:pt x="923332" y="463611"/>
                  <a:pt x="922760" y="463134"/>
                  <a:pt x="922189" y="462563"/>
                </a:cubicBezTo>
                <a:close/>
                <a:moveTo>
                  <a:pt x="1241562" y="462087"/>
                </a:moveTo>
                <a:cubicBezTo>
                  <a:pt x="1239943" y="461515"/>
                  <a:pt x="1237466" y="462373"/>
                  <a:pt x="1235752" y="463325"/>
                </a:cubicBezTo>
                <a:cubicBezTo>
                  <a:pt x="1234990" y="463706"/>
                  <a:pt x="1234704" y="465802"/>
                  <a:pt x="1234799" y="467135"/>
                </a:cubicBezTo>
                <a:cubicBezTo>
                  <a:pt x="1234846" y="469136"/>
                  <a:pt x="1235632" y="470136"/>
                  <a:pt x="1238049" y="469529"/>
                </a:cubicBezTo>
                <a:lnTo>
                  <a:pt x="1245437" y="465419"/>
                </a:lnTo>
                <a:lnTo>
                  <a:pt x="1246325" y="466182"/>
                </a:lnTo>
                <a:lnTo>
                  <a:pt x="1246891" y="466856"/>
                </a:lnTo>
                <a:lnTo>
                  <a:pt x="1240800" y="471040"/>
                </a:lnTo>
                <a:cubicBezTo>
                  <a:pt x="1242229" y="471040"/>
                  <a:pt x="1243753" y="471326"/>
                  <a:pt x="1245086" y="470945"/>
                </a:cubicBezTo>
                <a:cubicBezTo>
                  <a:pt x="1246325" y="470564"/>
                  <a:pt x="1247753" y="469707"/>
                  <a:pt x="1248325" y="468564"/>
                </a:cubicBezTo>
                <a:lnTo>
                  <a:pt x="1246891" y="466856"/>
                </a:lnTo>
                <a:lnTo>
                  <a:pt x="1248515" y="465740"/>
                </a:lnTo>
                <a:lnTo>
                  <a:pt x="1248515" y="466373"/>
                </a:lnTo>
                <a:cubicBezTo>
                  <a:pt x="1248896" y="466754"/>
                  <a:pt x="1250039" y="466754"/>
                  <a:pt x="1250420" y="466373"/>
                </a:cubicBezTo>
                <a:cubicBezTo>
                  <a:pt x="1251277" y="465611"/>
                  <a:pt x="1251944" y="464658"/>
                  <a:pt x="1252516" y="463706"/>
                </a:cubicBezTo>
                <a:cubicBezTo>
                  <a:pt x="1252563" y="463611"/>
                  <a:pt x="1252349" y="463373"/>
                  <a:pt x="1250765" y="464194"/>
                </a:cubicBezTo>
                <a:lnTo>
                  <a:pt x="1248515" y="465740"/>
                </a:lnTo>
                <a:lnTo>
                  <a:pt x="1248515" y="464468"/>
                </a:lnTo>
                <a:cubicBezTo>
                  <a:pt x="1249182" y="463611"/>
                  <a:pt x="1250229" y="463039"/>
                  <a:pt x="1251087" y="462277"/>
                </a:cubicBezTo>
                <a:lnTo>
                  <a:pt x="1245437" y="465419"/>
                </a:lnTo>
                <a:close/>
                <a:moveTo>
                  <a:pt x="1418727" y="461991"/>
                </a:moveTo>
                <a:cubicBezTo>
                  <a:pt x="1417489" y="461706"/>
                  <a:pt x="1415679" y="461991"/>
                  <a:pt x="1414726" y="462754"/>
                </a:cubicBezTo>
                <a:cubicBezTo>
                  <a:pt x="1413774" y="463515"/>
                  <a:pt x="1413488" y="465135"/>
                  <a:pt x="1413107" y="466468"/>
                </a:cubicBezTo>
                <a:cubicBezTo>
                  <a:pt x="1412440" y="469231"/>
                  <a:pt x="1414250" y="470469"/>
                  <a:pt x="1416441" y="471040"/>
                </a:cubicBezTo>
                <a:cubicBezTo>
                  <a:pt x="1417870" y="471231"/>
                  <a:pt x="1419394" y="471040"/>
                  <a:pt x="1422156" y="471040"/>
                </a:cubicBezTo>
                <a:cubicBezTo>
                  <a:pt x="1422918" y="470659"/>
                  <a:pt x="1424728" y="469802"/>
                  <a:pt x="1426633" y="468849"/>
                </a:cubicBezTo>
                <a:cubicBezTo>
                  <a:pt x="1425109" y="467230"/>
                  <a:pt x="1423775" y="465611"/>
                  <a:pt x="1422156" y="464182"/>
                </a:cubicBezTo>
                <a:cubicBezTo>
                  <a:pt x="1421108" y="463230"/>
                  <a:pt x="1419965" y="462277"/>
                  <a:pt x="1418727" y="461991"/>
                </a:cubicBezTo>
                <a:close/>
                <a:moveTo>
                  <a:pt x="1186698" y="461896"/>
                </a:moveTo>
                <a:cubicBezTo>
                  <a:pt x="1186221" y="462373"/>
                  <a:pt x="1185174" y="463039"/>
                  <a:pt x="1185269" y="463420"/>
                </a:cubicBezTo>
                <a:cubicBezTo>
                  <a:pt x="1185460" y="464468"/>
                  <a:pt x="1186221" y="465516"/>
                  <a:pt x="1186698" y="466468"/>
                </a:cubicBezTo>
                <a:lnTo>
                  <a:pt x="1188317" y="464849"/>
                </a:lnTo>
                <a:cubicBezTo>
                  <a:pt x="1187746" y="463897"/>
                  <a:pt x="1187269" y="462849"/>
                  <a:pt x="1186698" y="461896"/>
                </a:cubicBezTo>
                <a:close/>
                <a:moveTo>
                  <a:pt x="1026678" y="461896"/>
                </a:moveTo>
                <a:cubicBezTo>
                  <a:pt x="1026202" y="462373"/>
                  <a:pt x="1025154" y="463039"/>
                  <a:pt x="1025249" y="463420"/>
                </a:cubicBezTo>
                <a:cubicBezTo>
                  <a:pt x="1025440" y="464468"/>
                  <a:pt x="1026202" y="465516"/>
                  <a:pt x="1026678" y="466468"/>
                </a:cubicBezTo>
                <a:cubicBezTo>
                  <a:pt x="1027154" y="465992"/>
                  <a:pt x="1028202" y="465325"/>
                  <a:pt x="1028107" y="464944"/>
                </a:cubicBezTo>
                <a:cubicBezTo>
                  <a:pt x="1027916" y="463897"/>
                  <a:pt x="1027154" y="462849"/>
                  <a:pt x="1026678" y="461896"/>
                </a:cubicBezTo>
                <a:close/>
                <a:moveTo>
                  <a:pt x="1197461" y="461515"/>
                </a:moveTo>
                <a:cubicBezTo>
                  <a:pt x="1196509" y="462468"/>
                  <a:pt x="1194223" y="463992"/>
                  <a:pt x="1194508" y="464754"/>
                </a:cubicBezTo>
                <a:cubicBezTo>
                  <a:pt x="1195270" y="467230"/>
                  <a:pt x="1200128" y="467230"/>
                  <a:pt x="1201843" y="464944"/>
                </a:cubicBezTo>
                <a:cubicBezTo>
                  <a:pt x="1202128" y="464563"/>
                  <a:pt x="1202128" y="463611"/>
                  <a:pt x="1201938" y="463515"/>
                </a:cubicBezTo>
                <a:cubicBezTo>
                  <a:pt x="1200795" y="462849"/>
                  <a:pt x="1199461" y="462373"/>
                  <a:pt x="1197461" y="461515"/>
                </a:cubicBezTo>
                <a:close/>
                <a:moveTo>
                  <a:pt x="414792" y="458182"/>
                </a:moveTo>
                <a:cubicBezTo>
                  <a:pt x="413744" y="458372"/>
                  <a:pt x="412792" y="459134"/>
                  <a:pt x="411744" y="459610"/>
                </a:cubicBezTo>
                <a:cubicBezTo>
                  <a:pt x="412220" y="460087"/>
                  <a:pt x="412792" y="460563"/>
                  <a:pt x="413363" y="461230"/>
                </a:cubicBezTo>
                <a:cubicBezTo>
                  <a:pt x="414316" y="460658"/>
                  <a:pt x="415363" y="460182"/>
                  <a:pt x="416316" y="459610"/>
                </a:cubicBezTo>
                <a:cubicBezTo>
                  <a:pt x="415840" y="459134"/>
                  <a:pt x="415173" y="458086"/>
                  <a:pt x="414792" y="458182"/>
                </a:cubicBezTo>
                <a:close/>
                <a:moveTo>
                  <a:pt x="862848" y="453609"/>
                </a:moveTo>
                <a:cubicBezTo>
                  <a:pt x="861800" y="453895"/>
                  <a:pt x="860752" y="454562"/>
                  <a:pt x="859800" y="455038"/>
                </a:cubicBezTo>
                <a:cubicBezTo>
                  <a:pt x="860276" y="455515"/>
                  <a:pt x="860943" y="456562"/>
                  <a:pt x="861324" y="456467"/>
                </a:cubicBezTo>
                <a:cubicBezTo>
                  <a:pt x="862371" y="456181"/>
                  <a:pt x="863324" y="455515"/>
                  <a:pt x="864372" y="455038"/>
                </a:cubicBezTo>
                <a:cubicBezTo>
                  <a:pt x="863895" y="454562"/>
                  <a:pt x="863229" y="453514"/>
                  <a:pt x="862848" y="453609"/>
                </a:cubicBezTo>
                <a:close/>
                <a:moveTo>
                  <a:pt x="20171" y="453324"/>
                </a:moveTo>
                <a:cubicBezTo>
                  <a:pt x="21218" y="453991"/>
                  <a:pt x="22362" y="454753"/>
                  <a:pt x="22933" y="455801"/>
                </a:cubicBezTo>
                <a:cubicBezTo>
                  <a:pt x="23885" y="457706"/>
                  <a:pt x="23885" y="460658"/>
                  <a:pt x="25219" y="461516"/>
                </a:cubicBezTo>
                <a:cubicBezTo>
                  <a:pt x="26552" y="462278"/>
                  <a:pt x="29982" y="461706"/>
                  <a:pt x="31124" y="460468"/>
                </a:cubicBezTo>
                <a:cubicBezTo>
                  <a:pt x="33791" y="457420"/>
                  <a:pt x="35316" y="457706"/>
                  <a:pt x="37887" y="460563"/>
                </a:cubicBezTo>
                <a:cubicBezTo>
                  <a:pt x="39125" y="461897"/>
                  <a:pt x="41888" y="461706"/>
                  <a:pt x="43888" y="462373"/>
                </a:cubicBezTo>
                <a:cubicBezTo>
                  <a:pt x="44650" y="462373"/>
                  <a:pt x="45031" y="463230"/>
                  <a:pt x="45602" y="463802"/>
                </a:cubicBezTo>
                <a:cubicBezTo>
                  <a:pt x="44745" y="464659"/>
                  <a:pt x="43888" y="466088"/>
                  <a:pt x="42840" y="466374"/>
                </a:cubicBezTo>
                <a:cubicBezTo>
                  <a:pt x="35220" y="468183"/>
                  <a:pt x="29220" y="473803"/>
                  <a:pt x="21599" y="475708"/>
                </a:cubicBezTo>
                <a:cubicBezTo>
                  <a:pt x="20266" y="475994"/>
                  <a:pt x="19314" y="477422"/>
                  <a:pt x="18075" y="478280"/>
                </a:cubicBezTo>
                <a:cubicBezTo>
                  <a:pt x="15599" y="479994"/>
                  <a:pt x="15599" y="481423"/>
                  <a:pt x="17694" y="486376"/>
                </a:cubicBezTo>
                <a:cubicBezTo>
                  <a:pt x="18266" y="487709"/>
                  <a:pt x="18361" y="489233"/>
                  <a:pt x="18456" y="490662"/>
                </a:cubicBezTo>
                <a:cubicBezTo>
                  <a:pt x="18551" y="492662"/>
                  <a:pt x="15694" y="494282"/>
                  <a:pt x="13599" y="494091"/>
                </a:cubicBezTo>
                <a:cubicBezTo>
                  <a:pt x="9217" y="493615"/>
                  <a:pt x="7312" y="488186"/>
                  <a:pt x="1978" y="488662"/>
                </a:cubicBezTo>
                <a:cubicBezTo>
                  <a:pt x="-213" y="488852"/>
                  <a:pt x="-879" y="479518"/>
                  <a:pt x="1502" y="476660"/>
                </a:cubicBezTo>
                <a:cubicBezTo>
                  <a:pt x="4359" y="473136"/>
                  <a:pt x="7502" y="469993"/>
                  <a:pt x="12837" y="471041"/>
                </a:cubicBezTo>
                <a:cubicBezTo>
                  <a:pt x="16170" y="471612"/>
                  <a:pt x="18551" y="470374"/>
                  <a:pt x="18456" y="466183"/>
                </a:cubicBezTo>
                <a:cubicBezTo>
                  <a:pt x="18361" y="462468"/>
                  <a:pt x="18456" y="458658"/>
                  <a:pt x="18647" y="454848"/>
                </a:cubicBezTo>
                <a:cubicBezTo>
                  <a:pt x="18647" y="454277"/>
                  <a:pt x="19980" y="453229"/>
                  <a:pt x="20171" y="453324"/>
                </a:cubicBezTo>
                <a:close/>
                <a:moveTo>
                  <a:pt x="52651" y="452847"/>
                </a:moveTo>
                <a:cubicBezTo>
                  <a:pt x="53604" y="453038"/>
                  <a:pt x="54461" y="454752"/>
                  <a:pt x="55033" y="455895"/>
                </a:cubicBezTo>
                <a:cubicBezTo>
                  <a:pt x="55414" y="456467"/>
                  <a:pt x="55128" y="457324"/>
                  <a:pt x="55128" y="457991"/>
                </a:cubicBezTo>
                <a:cubicBezTo>
                  <a:pt x="54461" y="459134"/>
                  <a:pt x="53890" y="460277"/>
                  <a:pt x="53223" y="461420"/>
                </a:cubicBezTo>
                <a:cubicBezTo>
                  <a:pt x="52366" y="459896"/>
                  <a:pt x="50746" y="458467"/>
                  <a:pt x="50746" y="456943"/>
                </a:cubicBezTo>
                <a:cubicBezTo>
                  <a:pt x="50746" y="455705"/>
                  <a:pt x="48460" y="452180"/>
                  <a:pt x="52651" y="452847"/>
                </a:cubicBezTo>
                <a:close/>
                <a:moveTo>
                  <a:pt x="926189" y="452752"/>
                </a:moveTo>
                <a:cubicBezTo>
                  <a:pt x="925618" y="452752"/>
                  <a:pt x="925046" y="453609"/>
                  <a:pt x="924665" y="454276"/>
                </a:cubicBezTo>
                <a:cubicBezTo>
                  <a:pt x="924475" y="454657"/>
                  <a:pt x="924475" y="455610"/>
                  <a:pt x="924760" y="455800"/>
                </a:cubicBezTo>
                <a:cubicBezTo>
                  <a:pt x="928285" y="457896"/>
                  <a:pt x="933047" y="457610"/>
                  <a:pt x="935524" y="461706"/>
                </a:cubicBezTo>
                <a:cubicBezTo>
                  <a:pt x="936095" y="460563"/>
                  <a:pt x="936857" y="459324"/>
                  <a:pt x="937905" y="457515"/>
                </a:cubicBezTo>
                <a:cubicBezTo>
                  <a:pt x="937048" y="456086"/>
                  <a:pt x="936286" y="453324"/>
                  <a:pt x="934952" y="452943"/>
                </a:cubicBezTo>
                <a:cubicBezTo>
                  <a:pt x="932190" y="452181"/>
                  <a:pt x="929142" y="452657"/>
                  <a:pt x="926189" y="452752"/>
                </a:cubicBezTo>
                <a:close/>
                <a:moveTo>
                  <a:pt x="1599607" y="449609"/>
                </a:moveTo>
                <a:cubicBezTo>
                  <a:pt x="1597892" y="447323"/>
                  <a:pt x="1593320" y="447418"/>
                  <a:pt x="1592082" y="449704"/>
                </a:cubicBezTo>
                <a:cubicBezTo>
                  <a:pt x="1591891" y="450085"/>
                  <a:pt x="1591891" y="450847"/>
                  <a:pt x="1592177" y="451228"/>
                </a:cubicBezTo>
                <a:cubicBezTo>
                  <a:pt x="1593892" y="453514"/>
                  <a:pt x="1598368" y="453419"/>
                  <a:pt x="1599702" y="451133"/>
                </a:cubicBezTo>
                <a:cubicBezTo>
                  <a:pt x="1599702" y="450657"/>
                  <a:pt x="1599797" y="449895"/>
                  <a:pt x="1599607" y="449609"/>
                </a:cubicBezTo>
                <a:close/>
                <a:moveTo>
                  <a:pt x="1717336" y="448180"/>
                </a:moveTo>
                <a:cubicBezTo>
                  <a:pt x="1712097" y="448085"/>
                  <a:pt x="1706668" y="447132"/>
                  <a:pt x="1703334" y="452752"/>
                </a:cubicBezTo>
                <a:cubicBezTo>
                  <a:pt x="1702762" y="453800"/>
                  <a:pt x="1702191" y="454848"/>
                  <a:pt x="1702000" y="455991"/>
                </a:cubicBezTo>
                <a:cubicBezTo>
                  <a:pt x="1701905" y="456372"/>
                  <a:pt x="1703048" y="457324"/>
                  <a:pt x="1703620" y="457324"/>
                </a:cubicBezTo>
                <a:cubicBezTo>
                  <a:pt x="1708096" y="457515"/>
                  <a:pt x="1712668" y="457420"/>
                  <a:pt x="1717145" y="457515"/>
                </a:cubicBezTo>
                <a:cubicBezTo>
                  <a:pt x="1721908" y="464754"/>
                  <a:pt x="1729242" y="461420"/>
                  <a:pt x="1735624" y="461896"/>
                </a:cubicBezTo>
                <a:cubicBezTo>
                  <a:pt x="1740862" y="462277"/>
                  <a:pt x="1746196" y="461706"/>
                  <a:pt x="1751435" y="462087"/>
                </a:cubicBezTo>
                <a:cubicBezTo>
                  <a:pt x="1753340" y="462277"/>
                  <a:pt x="1755245" y="463897"/>
                  <a:pt x="1756864" y="465230"/>
                </a:cubicBezTo>
                <a:cubicBezTo>
                  <a:pt x="1758198" y="466468"/>
                  <a:pt x="1759150" y="466564"/>
                  <a:pt x="1760103" y="464563"/>
                </a:cubicBezTo>
                <a:cubicBezTo>
                  <a:pt x="1760389" y="463992"/>
                  <a:pt x="1760675" y="463134"/>
                  <a:pt x="1760484" y="462468"/>
                </a:cubicBezTo>
                <a:cubicBezTo>
                  <a:pt x="1759341" y="456277"/>
                  <a:pt x="1758579" y="455896"/>
                  <a:pt x="1749816" y="456467"/>
                </a:cubicBezTo>
                <a:cubicBezTo>
                  <a:pt x="1748863" y="456562"/>
                  <a:pt x="1747339" y="455515"/>
                  <a:pt x="1746958" y="454562"/>
                </a:cubicBezTo>
                <a:cubicBezTo>
                  <a:pt x="1743339" y="447132"/>
                  <a:pt x="1743434" y="447228"/>
                  <a:pt x="1737338" y="450657"/>
                </a:cubicBezTo>
                <a:cubicBezTo>
                  <a:pt x="1735528" y="451705"/>
                  <a:pt x="1732195" y="453133"/>
                  <a:pt x="1731528" y="452466"/>
                </a:cubicBezTo>
                <a:cubicBezTo>
                  <a:pt x="1727432" y="448371"/>
                  <a:pt x="1722765" y="447323"/>
                  <a:pt x="1717336" y="448180"/>
                </a:cubicBezTo>
                <a:close/>
                <a:moveTo>
                  <a:pt x="1686379" y="448180"/>
                </a:moveTo>
                <a:cubicBezTo>
                  <a:pt x="1683808" y="448466"/>
                  <a:pt x="1681426" y="452752"/>
                  <a:pt x="1682760" y="454657"/>
                </a:cubicBezTo>
                <a:cubicBezTo>
                  <a:pt x="1683998" y="456372"/>
                  <a:pt x="1685713" y="457800"/>
                  <a:pt x="1687141" y="459515"/>
                </a:cubicBezTo>
                <a:cubicBezTo>
                  <a:pt x="1688761" y="461420"/>
                  <a:pt x="1690094" y="461896"/>
                  <a:pt x="1691904" y="459610"/>
                </a:cubicBezTo>
                <a:cubicBezTo>
                  <a:pt x="1693237" y="457896"/>
                  <a:pt x="1695142" y="456562"/>
                  <a:pt x="1696381" y="454848"/>
                </a:cubicBezTo>
                <a:cubicBezTo>
                  <a:pt x="1698000" y="452371"/>
                  <a:pt x="1696000" y="448466"/>
                  <a:pt x="1692952" y="448180"/>
                </a:cubicBezTo>
                <a:cubicBezTo>
                  <a:pt x="1691523" y="448085"/>
                  <a:pt x="1690094" y="448180"/>
                  <a:pt x="1688570" y="448180"/>
                </a:cubicBezTo>
                <a:cubicBezTo>
                  <a:pt x="1687808" y="448180"/>
                  <a:pt x="1687141" y="448085"/>
                  <a:pt x="1686379" y="448180"/>
                </a:cubicBezTo>
                <a:close/>
                <a:moveTo>
                  <a:pt x="1752864" y="444465"/>
                </a:moveTo>
                <a:cubicBezTo>
                  <a:pt x="1752483" y="444370"/>
                  <a:pt x="1751816" y="445418"/>
                  <a:pt x="1751340" y="445894"/>
                </a:cubicBezTo>
                <a:cubicBezTo>
                  <a:pt x="1752388" y="446371"/>
                  <a:pt x="1753340" y="446942"/>
                  <a:pt x="1754293" y="447514"/>
                </a:cubicBezTo>
                <a:cubicBezTo>
                  <a:pt x="1754864" y="446942"/>
                  <a:pt x="1755436" y="446371"/>
                  <a:pt x="1755912" y="445894"/>
                </a:cubicBezTo>
                <a:cubicBezTo>
                  <a:pt x="1754864" y="445418"/>
                  <a:pt x="1753912" y="444656"/>
                  <a:pt x="1752864" y="444465"/>
                </a:cubicBezTo>
                <a:close/>
                <a:moveTo>
                  <a:pt x="45507" y="443608"/>
                </a:moveTo>
                <a:cubicBezTo>
                  <a:pt x="50079" y="443608"/>
                  <a:pt x="50555" y="444370"/>
                  <a:pt x="50555" y="450561"/>
                </a:cubicBezTo>
                <a:cubicBezTo>
                  <a:pt x="50555" y="451323"/>
                  <a:pt x="50555" y="451990"/>
                  <a:pt x="50555" y="452657"/>
                </a:cubicBezTo>
                <a:lnTo>
                  <a:pt x="47793" y="452657"/>
                </a:lnTo>
                <a:lnTo>
                  <a:pt x="47793" y="452752"/>
                </a:lnTo>
                <a:cubicBezTo>
                  <a:pt x="46174" y="450942"/>
                  <a:pt x="44173" y="448942"/>
                  <a:pt x="42364" y="446751"/>
                </a:cubicBezTo>
                <a:cubicBezTo>
                  <a:pt x="42078" y="446370"/>
                  <a:pt x="41887" y="445418"/>
                  <a:pt x="41983" y="445322"/>
                </a:cubicBezTo>
                <a:cubicBezTo>
                  <a:pt x="43126" y="444656"/>
                  <a:pt x="44364" y="443608"/>
                  <a:pt x="45507" y="443608"/>
                </a:cubicBezTo>
                <a:close/>
                <a:moveTo>
                  <a:pt x="1409964" y="439894"/>
                </a:moveTo>
                <a:cubicBezTo>
                  <a:pt x="1409583" y="439798"/>
                  <a:pt x="1408916" y="440846"/>
                  <a:pt x="1408440" y="441322"/>
                </a:cubicBezTo>
                <a:cubicBezTo>
                  <a:pt x="1409488" y="441894"/>
                  <a:pt x="1410440" y="442370"/>
                  <a:pt x="1411393" y="442941"/>
                </a:cubicBezTo>
                <a:lnTo>
                  <a:pt x="1413012" y="441322"/>
                </a:lnTo>
                <a:cubicBezTo>
                  <a:pt x="1411964" y="440846"/>
                  <a:pt x="1411012" y="440084"/>
                  <a:pt x="1409964" y="439894"/>
                </a:cubicBezTo>
                <a:close/>
                <a:moveTo>
                  <a:pt x="1761246" y="435988"/>
                </a:moveTo>
                <a:cubicBezTo>
                  <a:pt x="1760960" y="436179"/>
                  <a:pt x="1761055" y="437417"/>
                  <a:pt x="1761246" y="437417"/>
                </a:cubicBezTo>
                <a:cubicBezTo>
                  <a:pt x="1763246" y="438179"/>
                  <a:pt x="1765246" y="438846"/>
                  <a:pt x="1767342" y="439513"/>
                </a:cubicBezTo>
                <a:cubicBezTo>
                  <a:pt x="1769533" y="438750"/>
                  <a:pt x="1771438" y="438179"/>
                  <a:pt x="1773343" y="437417"/>
                </a:cubicBezTo>
                <a:cubicBezTo>
                  <a:pt x="1773533" y="437322"/>
                  <a:pt x="1773628" y="436179"/>
                  <a:pt x="1773343" y="435988"/>
                </a:cubicBezTo>
                <a:cubicBezTo>
                  <a:pt x="1770866" y="433798"/>
                  <a:pt x="1763722" y="433798"/>
                  <a:pt x="1761246" y="435988"/>
                </a:cubicBezTo>
                <a:close/>
                <a:moveTo>
                  <a:pt x="1827254" y="434559"/>
                </a:moveTo>
                <a:cubicBezTo>
                  <a:pt x="1829349" y="434179"/>
                  <a:pt x="1831445" y="434464"/>
                  <a:pt x="1833635" y="434559"/>
                </a:cubicBezTo>
                <a:cubicBezTo>
                  <a:pt x="1833635" y="434559"/>
                  <a:pt x="1833921" y="435988"/>
                  <a:pt x="1833635" y="436465"/>
                </a:cubicBezTo>
                <a:cubicBezTo>
                  <a:pt x="1831921" y="439417"/>
                  <a:pt x="1829254" y="439417"/>
                  <a:pt x="1826396" y="438560"/>
                </a:cubicBezTo>
                <a:cubicBezTo>
                  <a:pt x="1825825" y="438370"/>
                  <a:pt x="1824872" y="437227"/>
                  <a:pt x="1824968" y="437131"/>
                </a:cubicBezTo>
                <a:cubicBezTo>
                  <a:pt x="1825634" y="436179"/>
                  <a:pt x="1826301" y="434655"/>
                  <a:pt x="1827254" y="434559"/>
                </a:cubicBezTo>
                <a:close/>
                <a:moveTo>
                  <a:pt x="1739910" y="433893"/>
                </a:moveTo>
                <a:cubicBezTo>
                  <a:pt x="1737814" y="434655"/>
                  <a:pt x="1735814" y="435226"/>
                  <a:pt x="1733814" y="435988"/>
                </a:cubicBezTo>
                <a:cubicBezTo>
                  <a:pt x="1733623" y="436083"/>
                  <a:pt x="1733528" y="437227"/>
                  <a:pt x="1733814" y="437512"/>
                </a:cubicBezTo>
                <a:cubicBezTo>
                  <a:pt x="1736290" y="439703"/>
                  <a:pt x="1743434" y="439703"/>
                  <a:pt x="1745911" y="437512"/>
                </a:cubicBezTo>
                <a:cubicBezTo>
                  <a:pt x="1746196" y="437227"/>
                  <a:pt x="1746101" y="436083"/>
                  <a:pt x="1745911" y="435988"/>
                </a:cubicBezTo>
                <a:cubicBezTo>
                  <a:pt x="1744006" y="435226"/>
                  <a:pt x="1742101" y="434559"/>
                  <a:pt x="1739910" y="433893"/>
                </a:cubicBezTo>
                <a:close/>
                <a:moveTo>
                  <a:pt x="1780391" y="430845"/>
                </a:moveTo>
                <a:cubicBezTo>
                  <a:pt x="1777915" y="431607"/>
                  <a:pt x="1777915" y="436465"/>
                  <a:pt x="1780201" y="438179"/>
                </a:cubicBezTo>
                <a:cubicBezTo>
                  <a:pt x="1780582" y="438465"/>
                  <a:pt x="1781629" y="438465"/>
                  <a:pt x="1781629" y="438274"/>
                </a:cubicBezTo>
                <a:cubicBezTo>
                  <a:pt x="1782391" y="437036"/>
                  <a:pt x="1782868" y="435798"/>
                  <a:pt x="1783629" y="433798"/>
                </a:cubicBezTo>
                <a:cubicBezTo>
                  <a:pt x="1782677" y="432845"/>
                  <a:pt x="1781153" y="430559"/>
                  <a:pt x="1780391" y="430845"/>
                </a:cubicBezTo>
                <a:close/>
                <a:moveTo>
                  <a:pt x="1245372" y="430749"/>
                </a:moveTo>
                <a:cubicBezTo>
                  <a:pt x="1244991" y="430654"/>
                  <a:pt x="1244419" y="431702"/>
                  <a:pt x="1243848" y="432178"/>
                </a:cubicBezTo>
                <a:cubicBezTo>
                  <a:pt x="1244896" y="432750"/>
                  <a:pt x="1245848" y="433226"/>
                  <a:pt x="1246801" y="433798"/>
                </a:cubicBezTo>
                <a:cubicBezTo>
                  <a:pt x="1247372" y="433226"/>
                  <a:pt x="1247944" y="432655"/>
                  <a:pt x="1248420" y="432178"/>
                </a:cubicBezTo>
                <a:cubicBezTo>
                  <a:pt x="1247372" y="431702"/>
                  <a:pt x="1246420" y="430940"/>
                  <a:pt x="1245372" y="430749"/>
                </a:cubicBezTo>
                <a:close/>
                <a:moveTo>
                  <a:pt x="1836302" y="430273"/>
                </a:moveTo>
                <a:cubicBezTo>
                  <a:pt x="1836874" y="430844"/>
                  <a:pt x="1837826" y="431511"/>
                  <a:pt x="1837731" y="431702"/>
                </a:cubicBezTo>
                <a:cubicBezTo>
                  <a:pt x="1837160" y="432750"/>
                  <a:pt x="1836493" y="433702"/>
                  <a:pt x="1835636" y="434369"/>
                </a:cubicBezTo>
                <a:cubicBezTo>
                  <a:pt x="1835255" y="434750"/>
                  <a:pt x="1834017" y="434654"/>
                  <a:pt x="1833731" y="434369"/>
                </a:cubicBezTo>
                <a:cubicBezTo>
                  <a:pt x="1833350" y="433988"/>
                  <a:pt x="1833350" y="432845"/>
                  <a:pt x="1833731" y="432464"/>
                </a:cubicBezTo>
                <a:cubicBezTo>
                  <a:pt x="1834398" y="431606"/>
                  <a:pt x="1835445" y="430940"/>
                  <a:pt x="1836302" y="430273"/>
                </a:cubicBezTo>
                <a:close/>
                <a:moveTo>
                  <a:pt x="1621133" y="430178"/>
                </a:moveTo>
                <a:cubicBezTo>
                  <a:pt x="1620371" y="431226"/>
                  <a:pt x="1618942" y="432274"/>
                  <a:pt x="1618752" y="433416"/>
                </a:cubicBezTo>
                <a:cubicBezTo>
                  <a:pt x="1618276" y="437798"/>
                  <a:pt x="1618276" y="442275"/>
                  <a:pt x="1617895" y="446752"/>
                </a:cubicBezTo>
                <a:lnTo>
                  <a:pt x="1615741" y="448030"/>
                </a:lnTo>
                <a:lnTo>
                  <a:pt x="1614180" y="447536"/>
                </a:lnTo>
                <a:lnTo>
                  <a:pt x="1614180" y="446180"/>
                </a:lnTo>
                <a:cubicBezTo>
                  <a:pt x="1613132" y="444656"/>
                  <a:pt x="1611799" y="442751"/>
                  <a:pt x="1610179" y="445513"/>
                </a:cubicBezTo>
                <a:cubicBezTo>
                  <a:pt x="1610084" y="445704"/>
                  <a:pt x="1610394" y="446132"/>
                  <a:pt x="1613132" y="447204"/>
                </a:cubicBezTo>
                <a:lnTo>
                  <a:pt x="1614180" y="447536"/>
                </a:lnTo>
                <a:lnTo>
                  <a:pt x="1614180" y="448085"/>
                </a:lnTo>
                <a:cubicBezTo>
                  <a:pt x="1613799" y="448466"/>
                  <a:pt x="1612846" y="448180"/>
                  <a:pt x="1612179" y="448180"/>
                </a:cubicBezTo>
                <a:lnTo>
                  <a:pt x="1614425" y="450111"/>
                </a:lnTo>
                <a:lnTo>
                  <a:pt x="1614180" y="450562"/>
                </a:lnTo>
                <a:cubicBezTo>
                  <a:pt x="1614561" y="451609"/>
                  <a:pt x="1616371" y="452657"/>
                  <a:pt x="1617609" y="452848"/>
                </a:cubicBezTo>
                <a:lnTo>
                  <a:pt x="1614425" y="450111"/>
                </a:lnTo>
                <a:lnTo>
                  <a:pt x="1615466" y="448193"/>
                </a:lnTo>
                <a:lnTo>
                  <a:pt x="1615741" y="448030"/>
                </a:lnTo>
                <a:lnTo>
                  <a:pt x="1630658" y="452752"/>
                </a:lnTo>
                <a:cubicBezTo>
                  <a:pt x="1631229" y="452752"/>
                  <a:pt x="1635706" y="452371"/>
                  <a:pt x="1640088" y="451895"/>
                </a:cubicBezTo>
                <a:cubicBezTo>
                  <a:pt x="1640564" y="451800"/>
                  <a:pt x="1641421" y="450752"/>
                  <a:pt x="1641326" y="450371"/>
                </a:cubicBezTo>
                <a:cubicBezTo>
                  <a:pt x="1641231" y="449799"/>
                  <a:pt x="1640469" y="448942"/>
                  <a:pt x="1639802" y="448847"/>
                </a:cubicBezTo>
                <a:cubicBezTo>
                  <a:pt x="1636278" y="448180"/>
                  <a:pt x="1631325" y="449038"/>
                  <a:pt x="1629420" y="446942"/>
                </a:cubicBezTo>
                <a:cubicBezTo>
                  <a:pt x="1626753" y="444084"/>
                  <a:pt x="1626277" y="439227"/>
                  <a:pt x="1623324" y="435988"/>
                </a:cubicBezTo>
                <a:cubicBezTo>
                  <a:pt x="1622562" y="435131"/>
                  <a:pt x="1623038" y="433131"/>
                  <a:pt x="1622657" y="431797"/>
                </a:cubicBezTo>
                <a:cubicBezTo>
                  <a:pt x="1622467" y="431131"/>
                  <a:pt x="1621609" y="430749"/>
                  <a:pt x="1621133" y="430178"/>
                </a:cubicBezTo>
                <a:close/>
                <a:moveTo>
                  <a:pt x="144282" y="430178"/>
                </a:moveTo>
                <a:cubicBezTo>
                  <a:pt x="143329" y="429321"/>
                  <a:pt x="139805" y="430083"/>
                  <a:pt x="138471" y="431226"/>
                </a:cubicBezTo>
                <a:cubicBezTo>
                  <a:pt x="136186" y="433321"/>
                  <a:pt x="133995" y="435036"/>
                  <a:pt x="130756" y="434274"/>
                </a:cubicBezTo>
                <a:cubicBezTo>
                  <a:pt x="126375" y="433321"/>
                  <a:pt x="123898" y="435988"/>
                  <a:pt x="121517" y="438846"/>
                </a:cubicBezTo>
                <a:cubicBezTo>
                  <a:pt x="120755" y="439703"/>
                  <a:pt x="120469" y="440941"/>
                  <a:pt x="119993" y="441989"/>
                </a:cubicBezTo>
                <a:lnTo>
                  <a:pt x="124654" y="443590"/>
                </a:lnTo>
                <a:lnTo>
                  <a:pt x="123803" y="443608"/>
                </a:lnTo>
                <a:cubicBezTo>
                  <a:pt x="131994" y="446847"/>
                  <a:pt x="131233" y="447799"/>
                  <a:pt x="131042" y="447704"/>
                </a:cubicBezTo>
                <a:cubicBezTo>
                  <a:pt x="130090" y="447132"/>
                  <a:pt x="129137" y="446466"/>
                  <a:pt x="128375" y="445608"/>
                </a:cubicBezTo>
                <a:lnTo>
                  <a:pt x="128375" y="444868"/>
                </a:lnTo>
                <a:lnTo>
                  <a:pt x="132471" y="446275"/>
                </a:lnTo>
                <a:cubicBezTo>
                  <a:pt x="131804" y="445418"/>
                  <a:pt x="131137" y="444370"/>
                  <a:pt x="130280" y="443704"/>
                </a:cubicBezTo>
                <a:cubicBezTo>
                  <a:pt x="129899" y="443418"/>
                  <a:pt x="128661" y="443418"/>
                  <a:pt x="128375" y="443704"/>
                </a:cubicBezTo>
                <a:lnTo>
                  <a:pt x="128375" y="444868"/>
                </a:lnTo>
                <a:lnTo>
                  <a:pt x="124654" y="443590"/>
                </a:lnTo>
                <a:lnTo>
                  <a:pt x="128280" y="443513"/>
                </a:lnTo>
                <a:cubicBezTo>
                  <a:pt x="139995" y="439703"/>
                  <a:pt x="139805" y="439894"/>
                  <a:pt x="143615" y="442751"/>
                </a:cubicBezTo>
                <a:cubicBezTo>
                  <a:pt x="145615" y="444275"/>
                  <a:pt x="146473" y="448561"/>
                  <a:pt x="149806" y="446942"/>
                </a:cubicBezTo>
                <a:cubicBezTo>
                  <a:pt x="152187" y="445704"/>
                  <a:pt x="154378" y="443037"/>
                  <a:pt x="155521" y="440465"/>
                </a:cubicBezTo>
                <a:cubicBezTo>
                  <a:pt x="156188" y="439132"/>
                  <a:pt x="154474" y="435036"/>
                  <a:pt x="153711" y="434940"/>
                </a:cubicBezTo>
                <a:cubicBezTo>
                  <a:pt x="149711" y="434750"/>
                  <a:pt x="147139" y="432655"/>
                  <a:pt x="144282" y="430178"/>
                </a:cubicBezTo>
                <a:close/>
                <a:moveTo>
                  <a:pt x="1098592" y="429988"/>
                </a:moveTo>
                <a:cubicBezTo>
                  <a:pt x="1095163" y="429035"/>
                  <a:pt x="1093258" y="431035"/>
                  <a:pt x="1092972" y="434464"/>
                </a:cubicBezTo>
                <a:cubicBezTo>
                  <a:pt x="1092781" y="437322"/>
                  <a:pt x="1094305" y="438560"/>
                  <a:pt x="1096591" y="438941"/>
                </a:cubicBezTo>
                <a:cubicBezTo>
                  <a:pt x="1100020" y="439608"/>
                  <a:pt x="1102116" y="437893"/>
                  <a:pt x="1102116" y="433131"/>
                </a:cubicBezTo>
                <a:cubicBezTo>
                  <a:pt x="1101354" y="432369"/>
                  <a:pt x="1100211" y="430464"/>
                  <a:pt x="1098592" y="429988"/>
                </a:cubicBezTo>
                <a:close/>
                <a:moveTo>
                  <a:pt x="89418" y="429988"/>
                </a:moveTo>
                <a:cubicBezTo>
                  <a:pt x="86465" y="429797"/>
                  <a:pt x="83417" y="429702"/>
                  <a:pt x="80560" y="430083"/>
                </a:cubicBezTo>
                <a:cubicBezTo>
                  <a:pt x="79893" y="430178"/>
                  <a:pt x="79226" y="431892"/>
                  <a:pt x="78845" y="432940"/>
                </a:cubicBezTo>
                <a:cubicBezTo>
                  <a:pt x="78750" y="433226"/>
                  <a:pt x="79702" y="434369"/>
                  <a:pt x="80369" y="434464"/>
                </a:cubicBezTo>
                <a:cubicBezTo>
                  <a:pt x="81703" y="434559"/>
                  <a:pt x="83227" y="434464"/>
                  <a:pt x="84751" y="434464"/>
                </a:cubicBezTo>
                <a:cubicBezTo>
                  <a:pt x="86275" y="434464"/>
                  <a:pt x="87894" y="434845"/>
                  <a:pt x="89132" y="434369"/>
                </a:cubicBezTo>
                <a:cubicBezTo>
                  <a:pt x="89989" y="433988"/>
                  <a:pt x="90561" y="432559"/>
                  <a:pt x="90846" y="431416"/>
                </a:cubicBezTo>
                <a:cubicBezTo>
                  <a:pt x="90942" y="431131"/>
                  <a:pt x="89894" y="429988"/>
                  <a:pt x="89418" y="429988"/>
                </a:cubicBezTo>
                <a:close/>
                <a:moveTo>
                  <a:pt x="1332811" y="429892"/>
                </a:moveTo>
                <a:cubicBezTo>
                  <a:pt x="1329859" y="429892"/>
                  <a:pt x="1326906" y="429702"/>
                  <a:pt x="1323953" y="429988"/>
                </a:cubicBezTo>
                <a:cubicBezTo>
                  <a:pt x="1323286" y="430083"/>
                  <a:pt x="1322239" y="432655"/>
                  <a:pt x="1322334" y="432750"/>
                </a:cubicBezTo>
                <a:cubicBezTo>
                  <a:pt x="1325191" y="434845"/>
                  <a:pt x="1326239" y="439036"/>
                  <a:pt x="1330716" y="439036"/>
                </a:cubicBezTo>
                <a:cubicBezTo>
                  <a:pt x="1335193" y="439036"/>
                  <a:pt x="1336145" y="434655"/>
                  <a:pt x="1339193" y="432750"/>
                </a:cubicBezTo>
                <a:cubicBezTo>
                  <a:pt x="1338526" y="431797"/>
                  <a:pt x="1338050" y="430273"/>
                  <a:pt x="1337193" y="429988"/>
                </a:cubicBezTo>
                <a:cubicBezTo>
                  <a:pt x="1335954" y="429511"/>
                  <a:pt x="1334335" y="429892"/>
                  <a:pt x="1332811" y="429892"/>
                </a:cubicBezTo>
                <a:close/>
                <a:moveTo>
                  <a:pt x="926094" y="429892"/>
                </a:moveTo>
                <a:cubicBezTo>
                  <a:pt x="925618" y="430940"/>
                  <a:pt x="924856" y="431892"/>
                  <a:pt x="924665" y="432940"/>
                </a:cubicBezTo>
                <a:cubicBezTo>
                  <a:pt x="924570" y="433321"/>
                  <a:pt x="925618" y="433988"/>
                  <a:pt x="926094" y="434464"/>
                </a:cubicBezTo>
                <a:cubicBezTo>
                  <a:pt x="926665" y="433416"/>
                  <a:pt x="927237" y="432464"/>
                  <a:pt x="927713" y="431512"/>
                </a:cubicBezTo>
                <a:cubicBezTo>
                  <a:pt x="927142" y="430845"/>
                  <a:pt x="926570" y="430369"/>
                  <a:pt x="926094" y="429892"/>
                </a:cubicBezTo>
                <a:close/>
                <a:moveTo>
                  <a:pt x="167142" y="429892"/>
                </a:moveTo>
                <a:cubicBezTo>
                  <a:pt x="166666" y="430369"/>
                  <a:pt x="166094" y="430845"/>
                  <a:pt x="165523" y="431512"/>
                </a:cubicBezTo>
                <a:cubicBezTo>
                  <a:pt x="166094" y="432464"/>
                  <a:pt x="166570" y="433416"/>
                  <a:pt x="167142" y="434464"/>
                </a:cubicBezTo>
                <a:cubicBezTo>
                  <a:pt x="167618" y="433988"/>
                  <a:pt x="168666" y="433321"/>
                  <a:pt x="168570" y="432940"/>
                </a:cubicBezTo>
                <a:cubicBezTo>
                  <a:pt x="168380" y="431892"/>
                  <a:pt x="167618" y="430845"/>
                  <a:pt x="167142" y="429892"/>
                </a:cubicBezTo>
                <a:close/>
                <a:moveTo>
                  <a:pt x="1269661" y="426082"/>
                </a:moveTo>
                <a:cubicBezTo>
                  <a:pt x="1269565" y="425892"/>
                  <a:pt x="1268518" y="425892"/>
                  <a:pt x="1268232" y="426178"/>
                </a:cubicBezTo>
                <a:cubicBezTo>
                  <a:pt x="1265946" y="427892"/>
                  <a:pt x="1265946" y="432750"/>
                  <a:pt x="1268422" y="433512"/>
                </a:cubicBezTo>
                <a:cubicBezTo>
                  <a:pt x="1269089" y="433702"/>
                  <a:pt x="1270613" y="431416"/>
                  <a:pt x="1271566" y="430559"/>
                </a:cubicBezTo>
                <a:cubicBezTo>
                  <a:pt x="1270708" y="428559"/>
                  <a:pt x="1270232" y="427321"/>
                  <a:pt x="1269661" y="426082"/>
                </a:cubicBezTo>
                <a:close/>
                <a:moveTo>
                  <a:pt x="1737719" y="425461"/>
                </a:moveTo>
                <a:lnTo>
                  <a:pt x="1739050" y="427434"/>
                </a:lnTo>
                <a:lnTo>
                  <a:pt x="1737719" y="427168"/>
                </a:lnTo>
                <a:close/>
                <a:moveTo>
                  <a:pt x="1123642" y="425415"/>
                </a:moveTo>
                <a:cubicBezTo>
                  <a:pt x="1121356" y="425892"/>
                  <a:pt x="1119833" y="427416"/>
                  <a:pt x="1120404" y="430083"/>
                </a:cubicBezTo>
                <a:cubicBezTo>
                  <a:pt x="1120690" y="431416"/>
                  <a:pt x="1121261" y="433512"/>
                  <a:pt x="1122023" y="433702"/>
                </a:cubicBezTo>
                <a:cubicBezTo>
                  <a:pt x="1125452" y="434274"/>
                  <a:pt x="1128976" y="434274"/>
                  <a:pt x="1131739" y="434559"/>
                </a:cubicBezTo>
                <a:cubicBezTo>
                  <a:pt x="1133072" y="433226"/>
                  <a:pt x="1134025" y="432750"/>
                  <a:pt x="1134025" y="432178"/>
                </a:cubicBezTo>
                <a:cubicBezTo>
                  <a:pt x="1134025" y="430369"/>
                  <a:pt x="1125833" y="424939"/>
                  <a:pt x="1123642" y="425415"/>
                </a:cubicBezTo>
                <a:close/>
                <a:moveTo>
                  <a:pt x="1592653" y="425320"/>
                </a:moveTo>
                <a:cubicBezTo>
                  <a:pt x="1591891" y="425320"/>
                  <a:pt x="1591034" y="425130"/>
                  <a:pt x="1590367" y="425415"/>
                </a:cubicBezTo>
                <a:cubicBezTo>
                  <a:pt x="1589129" y="425987"/>
                  <a:pt x="1587986" y="426844"/>
                  <a:pt x="1586843" y="427511"/>
                </a:cubicBezTo>
                <a:cubicBezTo>
                  <a:pt x="1587319" y="427987"/>
                  <a:pt x="1587605" y="428749"/>
                  <a:pt x="1588177" y="429035"/>
                </a:cubicBezTo>
                <a:cubicBezTo>
                  <a:pt x="1592558" y="430940"/>
                  <a:pt x="1596940" y="432750"/>
                  <a:pt x="1601416" y="434464"/>
                </a:cubicBezTo>
                <a:cubicBezTo>
                  <a:pt x="1601893" y="434655"/>
                  <a:pt x="1602750" y="434179"/>
                  <a:pt x="1603321" y="433893"/>
                </a:cubicBezTo>
                <a:cubicBezTo>
                  <a:pt x="1605321" y="432845"/>
                  <a:pt x="1605226" y="432083"/>
                  <a:pt x="1603607" y="430749"/>
                </a:cubicBezTo>
                <a:cubicBezTo>
                  <a:pt x="1600369" y="427797"/>
                  <a:pt x="1597892" y="423701"/>
                  <a:pt x="1592653" y="425320"/>
                </a:cubicBezTo>
                <a:close/>
                <a:moveTo>
                  <a:pt x="103134" y="425320"/>
                </a:moveTo>
                <a:cubicBezTo>
                  <a:pt x="102562" y="426273"/>
                  <a:pt x="102086" y="427321"/>
                  <a:pt x="101515" y="428273"/>
                </a:cubicBezTo>
                <a:cubicBezTo>
                  <a:pt x="102086" y="428845"/>
                  <a:pt x="102658" y="429416"/>
                  <a:pt x="103134" y="429892"/>
                </a:cubicBezTo>
                <a:cubicBezTo>
                  <a:pt x="103610" y="428845"/>
                  <a:pt x="104372" y="427892"/>
                  <a:pt x="104562" y="426844"/>
                </a:cubicBezTo>
                <a:cubicBezTo>
                  <a:pt x="104658" y="426463"/>
                  <a:pt x="103610" y="425797"/>
                  <a:pt x="103134" y="425320"/>
                </a:cubicBezTo>
                <a:close/>
                <a:moveTo>
                  <a:pt x="34458" y="425320"/>
                </a:moveTo>
                <a:cubicBezTo>
                  <a:pt x="35125" y="425606"/>
                  <a:pt x="35887" y="426273"/>
                  <a:pt x="36077" y="426939"/>
                </a:cubicBezTo>
                <a:cubicBezTo>
                  <a:pt x="36554" y="429797"/>
                  <a:pt x="36744" y="432750"/>
                  <a:pt x="36839" y="433416"/>
                </a:cubicBezTo>
                <a:cubicBezTo>
                  <a:pt x="36839" y="437227"/>
                  <a:pt x="37221" y="438846"/>
                  <a:pt x="36744" y="440179"/>
                </a:cubicBezTo>
                <a:cubicBezTo>
                  <a:pt x="36173" y="441894"/>
                  <a:pt x="35315" y="445037"/>
                  <a:pt x="32744" y="441608"/>
                </a:cubicBezTo>
                <a:cubicBezTo>
                  <a:pt x="29981" y="437798"/>
                  <a:pt x="26076" y="439322"/>
                  <a:pt x="22457" y="438846"/>
                </a:cubicBezTo>
                <a:cubicBezTo>
                  <a:pt x="21123" y="438655"/>
                  <a:pt x="19980" y="437512"/>
                  <a:pt x="18742" y="436845"/>
                </a:cubicBezTo>
                <a:cubicBezTo>
                  <a:pt x="19790" y="435988"/>
                  <a:pt x="20647" y="434750"/>
                  <a:pt x="21885" y="434464"/>
                </a:cubicBezTo>
                <a:cubicBezTo>
                  <a:pt x="23314" y="434083"/>
                  <a:pt x="24933" y="434559"/>
                  <a:pt x="26362" y="434369"/>
                </a:cubicBezTo>
                <a:cubicBezTo>
                  <a:pt x="31505" y="433797"/>
                  <a:pt x="31791" y="433797"/>
                  <a:pt x="32077" y="427511"/>
                </a:cubicBezTo>
                <a:cubicBezTo>
                  <a:pt x="32172" y="425225"/>
                  <a:pt x="32267" y="424368"/>
                  <a:pt x="34458" y="425320"/>
                </a:cubicBezTo>
                <a:close/>
                <a:moveTo>
                  <a:pt x="1147360" y="424939"/>
                </a:moveTo>
                <a:cubicBezTo>
                  <a:pt x="1145645" y="425987"/>
                  <a:pt x="1144502" y="426749"/>
                  <a:pt x="1143359" y="427511"/>
                </a:cubicBezTo>
                <a:cubicBezTo>
                  <a:pt x="1143835" y="427987"/>
                  <a:pt x="1144312" y="428559"/>
                  <a:pt x="1144788" y="429035"/>
                </a:cubicBezTo>
                <a:cubicBezTo>
                  <a:pt x="1145836" y="430083"/>
                  <a:pt x="1146788" y="431226"/>
                  <a:pt x="1147931" y="432083"/>
                </a:cubicBezTo>
                <a:cubicBezTo>
                  <a:pt x="1148788" y="432750"/>
                  <a:pt x="1149931" y="433131"/>
                  <a:pt x="1150979" y="433607"/>
                </a:cubicBezTo>
                <a:cubicBezTo>
                  <a:pt x="1151455" y="431607"/>
                  <a:pt x="1152789" y="429321"/>
                  <a:pt x="1152217" y="427702"/>
                </a:cubicBezTo>
                <a:cubicBezTo>
                  <a:pt x="1151551" y="426273"/>
                  <a:pt x="1148884" y="425701"/>
                  <a:pt x="1147360" y="424939"/>
                </a:cubicBezTo>
                <a:close/>
                <a:moveTo>
                  <a:pt x="1571032" y="420939"/>
                </a:moveTo>
                <a:cubicBezTo>
                  <a:pt x="1567984" y="424749"/>
                  <a:pt x="1563316" y="424558"/>
                  <a:pt x="1559983" y="427035"/>
                </a:cubicBezTo>
                <a:cubicBezTo>
                  <a:pt x="1559887" y="427035"/>
                  <a:pt x="1561126" y="429511"/>
                  <a:pt x="1561888" y="429702"/>
                </a:cubicBezTo>
                <a:cubicBezTo>
                  <a:pt x="1567317" y="431035"/>
                  <a:pt x="1573794" y="427225"/>
                  <a:pt x="1578366" y="433036"/>
                </a:cubicBezTo>
                <a:cubicBezTo>
                  <a:pt x="1579604" y="434655"/>
                  <a:pt x="1580652" y="434750"/>
                  <a:pt x="1581509" y="432655"/>
                </a:cubicBezTo>
                <a:cubicBezTo>
                  <a:pt x="1582081" y="431416"/>
                  <a:pt x="1581985" y="429892"/>
                  <a:pt x="1582366" y="426749"/>
                </a:cubicBezTo>
                <a:cubicBezTo>
                  <a:pt x="1581890" y="425606"/>
                  <a:pt x="1581319" y="421987"/>
                  <a:pt x="1579509" y="421034"/>
                </a:cubicBezTo>
                <a:cubicBezTo>
                  <a:pt x="1577223" y="419796"/>
                  <a:pt x="1572175" y="419510"/>
                  <a:pt x="1571032" y="420939"/>
                </a:cubicBezTo>
                <a:close/>
                <a:moveTo>
                  <a:pt x="1734195" y="420844"/>
                </a:moveTo>
                <a:cubicBezTo>
                  <a:pt x="1732671" y="420654"/>
                  <a:pt x="1731171" y="420701"/>
                  <a:pt x="1730087" y="421642"/>
                </a:cubicBezTo>
                <a:lnTo>
                  <a:pt x="1729095" y="425443"/>
                </a:lnTo>
                <a:lnTo>
                  <a:pt x="1728480" y="425320"/>
                </a:lnTo>
                <a:lnTo>
                  <a:pt x="1728220" y="427317"/>
                </a:lnTo>
                <a:lnTo>
                  <a:pt x="1726968" y="424999"/>
                </a:lnTo>
                <a:cubicBezTo>
                  <a:pt x="1726027" y="425011"/>
                  <a:pt x="1724860" y="425558"/>
                  <a:pt x="1724098" y="425415"/>
                </a:cubicBezTo>
                <a:cubicBezTo>
                  <a:pt x="1720384" y="424844"/>
                  <a:pt x="1719145" y="427225"/>
                  <a:pt x="1719336" y="430559"/>
                </a:cubicBezTo>
                <a:cubicBezTo>
                  <a:pt x="1719431" y="433036"/>
                  <a:pt x="1720765" y="434274"/>
                  <a:pt x="1723241" y="434464"/>
                </a:cubicBezTo>
                <a:cubicBezTo>
                  <a:pt x="1725289" y="434607"/>
                  <a:pt x="1726671" y="434202"/>
                  <a:pt x="1727504" y="432821"/>
                </a:cubicBezTo>
                <a:lnTo>
                  <a:pt x="1728220" y="427317"/>
                </a:lnTo>
                <a:lnTo>
                  <a:pt x="1728480" y="427797"/>
                </a:lnTo>
                <a:lnTo>
                  <a:pt x="1729095" y="425443"/>
                </a:lnTo>
                <a:lnTo>
                  <a:pt x="1737719" y="427168"/>
                </a:lnTo>
                <a:lnTo>
                  <a:pt x="1737719" y="427321"/>
                </a:lnTo>
                <a:cubicBezTo>
                  <a:pt x="1738481" y="428178"/>
                  <a:pt x="1739434" y="428845"/>
                  <a:pt x="1740386" y="429416"/>
                </a:cubicBezTo>
                <a:lnTo>
                  <a:pt x="1739050" y="427434"/>
                </a:lnTo>
                <a:lnTo>
                  <a:pt x="1741815" y="427987"/>
                </a:lnTo>
                <a:cubicBezTo>
                  <a:pt x="1741148" y="427130"/>
                  <a:pt x="1740481" y="426082"/>
                  <a:pt x="1739624" y="425415"/>
                </a:cubicBezTo>
                <a:cubicBezTo>
                  <a:pt x="1739243" y="425130"/>
                  <a:pt x="1738005" y="425130"/>
                  <a:pt x="1737719" y="425415"/>
                </a:cubicBezTo>
                <a:lnTo>
                  <a:pt x="1737719" y="425461"/>
                </a:lnTo>
                <a:lnTo>
                  <a:pt x="1737624" y="425320"/>
                </a:lnTo>
                <a:cubicBezTo>
                  <a:pt x="1738100" y="422558"/>
                  <a:pt x="1736481" y="421129"/>
                  <a:pt x="1734195" y="420844"/>
                </a:cubicBezTo>
                <a:close/>
                <a:moveTo>
                  <a:pt x="1712478" y="420748"/>
                </a:moveTo>
                <a:cubicBezTo>
                  <a:pt x="1712002" y="421796"/>
                  <a:pt x="1711240" y="422749"/>
                  <a:pt x="1711049" y="423796"/>
                </a:cubicBezTo>
                <a:cubicBezTo>
                  <a:pt x="1710954" y="424177"/>
                  <a:pt x="1712002" y="424844"/>
                  <a:pt x="1712478" y="425320"/>
                </a:cubicBezTo>
                <a:cubicBezTo>
                  <a:pt x="1713050" y="424273"/>
                  <a:pt x="1713621" y="423320"/>
                  <a:pt x="1714097" y="422367"/>
                </a:cubicBezTo>
                <a:cubicBezTo>
                  <a:pt x="1713526" y="421701"/>
                  <a:pt x="1712954" y="421224"/>
                  <a:pt x="1712478" y="420748"/>
                </a:cubicBezTo>
                <a:close/>
                <a:moveTo>
                  <a:pt x="1004830" y="420534"/>
                </a:moveTo>
                <a:cubicBezTo>
                  <a:pt x="1003008" y="420654"/>
                  <a:pt x="1001103" y="421130"/>
                  <a:pt x="999341" y="420939"/>
                </a:cubicBezTo>
                <a:cubicBezTo>
                  <a:pt x="998674" y="420844"/>
                  <a:pt x="997150" y="422939"/>
                  <a:pt x="997055" y="424177"/>
                </a:cubicBezTo>
                <a:cubicBezTo>
                  <a:pt x="996769" y="428368"/>
                  <a:pt x="1002294" y="434464"/>
                  <a:pt x="1006199" y="434464"/>
                </a:cubicBezTo>
                <a:cubicBezTo>
                  <a:pt x="1007437" y="433988"/>
                  <a:pt x="1009152" y="433798"/>
                  <a:pt x="1009914" y="432845"/>
                </a:cubicBezTo>
                <a:cubicBezTo>
                  <a:pt x="1012009" y="430273"/>
                  <a:pt x="1014486" y="429416"/>
                  <a:pt x="1017629" y="429797"/>
                </a:cubicBezTo>
                <a:cubicBezTo>
                  <a:pt x="1018105" y="429892"/>
                  <a:pt x="1019153" y="428654"/>
                  <a:pt x="1019058" y="428368"/>
                </a:cubicBezTo>
                <a:cubicBezTo>
                  <a:pt x="1018772" y="427321"/>
                  <a:pt x="1017915" y="425415"/>
                  <a:pt x="1017439" y="425511"/>
                </a:cubicBezTo>
                <a:cubicBezTo>
                  <a:pt x="1014200" y="425892"/>
                  <a:pt x="1011914" y="424654"/>
                  <a:pt x="1009819" y="422272"/>
                </a:cubicBezTo>
                <a:cubicBezTo>
                  <a:pt x="1008390" y="420653"/>
                  <a:pt x="1006651" y="420415"/>
                  <a:pt x="1004830" y="420534"/>
                </a:cubicBezTo>
                <a:close/>
                <a:moveTo>
                  <a:pt x="978588" y="420391"/>
                </a:moveTo>
                <a:cubicBezTo>
                  <a:pt x="974624" y="420344"/>
                  <a:pt x="970814" y="421225"/>
                  <a:pt x="967528" y="425034"/>
                </a:cubicBezTo>
                <a:cubicBezTo>
                  <a:pt x="965908" y="423606"/>
                  <a:pt x="963337" y="420653"/>
                  <a:pt x="962860" y="420939"/>
                </a:cubicBezTo>
                <a:cubicBezTo>
                  <a:pt x="960384" y="422558"/>
                  <a:pt x="956669" y="424939"/>
                  <a:pt x="956669" y="427130"/>
                </a:cubicBezTo>
                <a:cubicBezTo>
                  <a:pt x="956574" y="430940"/>
                  <a:pt x="960765" y="429511"/>
                  <a:pt x="963432" y="429892"/>
                </a:cubicBezTo>
                <a:cubicBezTo>
                  <a:pt x="969052" y="430654"/>
                  <a:pt x="975719" y="427225"/>
                  <a:pt x="980101" y="433512"/>
                </a:cubicBezTo>
                <a:cubicBezTo>
                  <a:pt x="984196" y="431416"/>
                  <a:pt x="988387" y="429321"/>
                  <a:pt x="992388" y="427130"/>
                </a:cubicBezTo>
                <a:cubicBezTo>
                  <a:pt x="992674" y="426940"/>
                  <a:pt x="992388" y="425701"/>
                  <a:pt x="992388" y="424939"/>
                </a:cubicBezTo>
                <a:cubicBezTo>
                  <a:pt x="991721" y="423701"/>
                  <a:pt x="991150" y="421320"/>
                  <a:pt x="990578" y="421320"/>
                </a:cubicBezTo>
                <a:cubicBezTo>
                  <a:pt x="986673" y="421415"/>
                  <a:pt x="982553" y="420439"/>
                  <a:pt x="978588" y="420391"/>
                </a:cubicBezTo>
                <a:close/>
                <a:moveTo>
                  <a:pt x="1040679" y="416272"/>
                </a:moveTo>
                <a:cubicBezTo>
                  <a:pt x="1037060" y="421415"/>
                  <a:pt x="1032012" y="420939"/>
                  <a:pt x="1026773" y="420939"/>
                </a:cubicBezTo>
                <a:cubicBezTo>
                  <a:pt x="1026011" y="420939"/>
                  <a:pt x="1024773" y="422939"/>
                  <a:pt x="1024487" y="424177"/>
                </a:cubicBezTo>
                <a:cubicBezTo>
                  <a:pt x="1024201" y="425415"/>
                  <a:pt x="1024582" y="427035"/>
                  <a:pt x="1025154" y="428273"/>
                </a:cubicBezTo>
                <a:cubicBezTo>
                  <a:pt x="1026011" y="430464"/>
                  <a:pt x="1026868" y="430083"/>
                  <a:pt x="1028392" y="428368"/>
                </a:cubicBezTo>
                <a:cubicBezTo>
                  <a:pt x="1029726" y="426940"/>
                  <a:pt x="1031917" y="425511"/>
                  <a:pt x="1033726" y="425415"/>
                </a:cubicBezTo>
                <a:cubicBezTo>
                  <a:pt x="1040394" y="425034"/>
                  <a:pt x="1047061" y="425320"/>
                  <a:pt x="1053824" y="425225"/>
                </a:cubicBezTo>
                <a:cubicBezTo>
                  <a:pt x="1054395" y="425225"/>
                  <a:pt x="1055062" y="424463"/>
                  <a:pt x="1055443" y="423891"/>
                </a:cubicBezTo>
                <a:cubicBezTo>
                  <a:pt x="1055729" y="423511"/>
                  <a:pt x="1055634" y="422939"/>
                  <a:pt x="1055824" y="422367"/>
                </a:cubicBezTo>
                <a:cubicBezTo>
                  <a:pt x="1052395" y="420082"/>
                  <a:pt x="1047347" y="420558"/>
                  <a:pt x="1044870" y="416272"/>
                </a:cubicBezTo>
                <a:cubicBezTo>
                  <a:pt x="1044490" y="415605"/>
                  <a:pt x="1041156" y="415605"/>
                  <a:pt x="1040679" y="416272"/>
                </a:cubicBezTo>
                <a:close/>
                <a:moveTo>
                  <a:pt x="71130" y="416176"/>
                </a:moveTo>
                <a:cubicBezTo>
                  <a:pt x="70653" y="417224"/>
                  <a:pt x="69892" y="418177"/>
                  <a:pt x="69701" y="419224"/>
                </a:cubicBezTo>
                <a:cubicBezTo>
                  <a:pt x="69606" y="419605"/>
                  <a:pt x="70653" y="420177"/>
                  <a:pt x="71130" y="420748"/>
                </a:cubicBezTo>
                <a:cubicBezTo>
                  <a:pt x="71701" y="419700"/>
                  <a:pt x="72273" y="418748"/>
                  <a:pt x="72749" y="417796"/>
                </a:cubicBezTo>
                <a:cubicBezTo>
                  <a:pt x="72178" y="417224"/>
                  <a:pt x="71606" y="416653"/>
                  <a:pt x="71130" y="416176"/>
                </a:cubicBezTo>
                <a:close/>
                <a:moveTo>
                  <a:pt x="1105831" y="413128"/>
                </a:moveTo>
                <a:cubicBezTo>
                  <a:pt x="1104116" y="410842"/>
                  <a:pt x="1099258" y="410842"/>
                  <a:pt x="1098496" y="413319"/>
                </a:cubicBezTo>
                <a:cubicBezTo>
                  <a:pt x="1098211" y="413986"/>
                  <a:pt x="1100496" y="415509"/>
                  <a:pt x="1101449" y="416462"/>
                </a:cubicBezTo>
                <a:cubicBezTo>
                  <a:pt x="1103450" y="415605"/>
                  <a:pt x="1104688" y="415129"/>
                  <a:pt x="1105926" y="414557"/>
                </a:cubicBezTo>
                <a:cubicBezTo>
                  <a:pt x="1106116" y="414462"/>
                  <a:pt x="1106116" y="413414"/>
                  <a:pt x="1105831" y="413128"/>
                </a:cubicBezTo>
                <a:close/>
                <a:moveTo>
                  <a:pt x="1078113" y="411795"/>
                </a:moveTo>
                <a:cubicBezTo>
                  <a:pt x="1077065" y="411699"/>
                  <a:pt x="1075827" y="413128"/>
                  <a:pt x="1074684" y="413890"/>
                </a:cubicBezTo>
                <a:cubicBezTo>
                  <a:pt x="1075827" y="414652"/>
                  <a:pt x="1077065" y="416081"/>
                  <a:pt x="1078113" y="415986"/>
                </a:cubicBezTo>
                <a:cubicBezTo>
                  <a:pt x="1080018" y="415795"/>
                  <a:pt x="1081923" y="414652"/>
                  <a:pt x="1083828" y="413890"/>
                </a:cubicBezTo>
                <a:cubicBezTo>
                  <a:pt x="1081923" y="413128"/>
                  <a:pt x="1080113" y="411985"/>
                  <a:pt x="1078113" y="411795"/>
                </a:cubicBezTo>
                <a:close/>
                <a:moveTo>
                  <a:pt x="27696" y="411605"/>
                </a:moveTo>
                <a:cubicBezTo>
                  <a:pt x="30268" y="411128"/>
                  <a:pt x="31887" y="412652"/>
                  <a:pt x="32173" y="414748"/>
                </a:cubicBezTo>
                <a:cubicBezTo>
                  <a:pt x="32553" y="418177"/>
                  <a:pt x="32268" y="421796"/>
                  <a:pt x="32268" y="425321"/>
                </a:cubicBezTo>
                <a:cubicBezTo>
                  <a:pt x="29696" y="425797"/>
                  <a:pt x="28077" y="424273"/>
                  <a:pt x="27791" y="422177"/>
                </a:cubicBezTo>
                <a:cubicBezTo>
                  <a:pt x="27410" y="418748"/>
                  <a:pt x="27696" y="415129"/>
                  <a:pt x="27696" y="411605"/>
                </a:cubicBezTo>
                <a:close/>
                <a:moveTo>
                  <a:pt x="23695" y="408937"/>
                </a:moveTo>
                <a:cubicBezTo>
                  <a:pt x="25315" y="406175"/>
                  <a:pt x="26648" y="408080"/>
                  <a:pt x="27696" y="409604"/>
                </a:cubicBezTo>
                <a:cubicBezTo>
                  <a:pt x="27982" y="410080"/>
                  <a:pt x="27791" y="410937"/>
                  <a:pt x="27791" y="411604"/>
                </a:cubicBezTo>
                <a:lnTo>
                  <a:pt x="25695" y="411604"/>
                </a:lnTo>
                <a:cubicBezTo>
                  <a:pt x="25029" y="410652"/>
                  <a:pt x="23505" y="409318"/>
                  <a:pt x="23695" y="408937"/>
                </a:cubicBezTo>
                <a:close/>
                <a:moveTo>
                  <a:pt x="1150408" y="407413"/>
                </a:moveTo>
                <a:cubicBezTo>
                  <a:pt x="1149550" y="408175"/>
                  <a:pt x="1148503" y="408747"/>
                  <a:pt x="1147836" y="409604"/>
                </a:cubicBezTo>
                <a:lnTo>
                  <a:pt x="1147807" y="410201"/>
                </a:lnTo>
                <a:lnTo>
                  <a:pt x="1146320" y="411795"/>
                </a:lnTo>
                <a:lnTo>
                  <a:pt x="1141359" y="411795"/>
                </a:lnTo>
                <a:cubicBezTo>
                  <a:pt x="1138883" y="413033"/>
                  <a:pt x="1136977" y="415414"/>
                  <a:pt x="1135168" y="417605"/>
                </a:cubicBezTo>
                <a:cubicBezTo>
                  <a:pt x="1134787" y="417986"/>
                  <a:pt x="1135549" y="420177"/>
                  <a:pt x="1136215" y="420463"/>
                </a:cubicBezTo>
                <a:cubicBezTo>
                  <a:pt x="1136834" y="420701"/>
                  <a:pt x="1137525" y="420772"/>
                  <a:pt x="1139490" y="419117"/>
                </a:cubicBezTo>
                <a:lnTo>
                  <a:pt x="1146320" y="411795"/>
                </a:lnTo>
                <a:lnTo>
                  <a:pt x="1147741" y="411795"/>
                </a:lnTo>
                <a:lnTo>
                  <a:pt x="1147758" y="412530"/>
                </a:lnTo>
                <a:lnTo>
                  <a:pt x="1140216" y="420748"/>
                </a:lnTo>
                <a:cubicBezTo>
                  <a:pt x="1141930" y="420748"/>
                  <a:pt x="1143454" y="421034"/>
                  <a:pt x="1144788" y="420653"/>
                </a:cubicBezTo>
                <a:cubicBezTo>
                  <a:pt x="1146883" y="419986"/>
                  <a:pt x="1148217" y="418462"/>
                  <a:pt x="1147836" y="415890"/>
                </a:cubicBezTo>
                <a:lnTo>
                  <a:pt x="1147758" y="412530"/>
                </a:lnTo>
                <a:lnTo>
                  <a:pt x="1148647" y="411561"/>
                </a:lnTo>
                <a:lnTo>
                  <a:pt x="1149741" y="411509"/>
                </a:lnTo>
                <a:cubicBezTo>
                  <a:pt x="1150598" y="410747"/>
                  <a:pt x="1151265" y="409795"/>
                  <a:pt x="1151836" y="408842"/>
                </a:cubicBezTo>
                <a:cubicBezTo>
                  <a:pt x="1151931" y="408747"/>
                  <a:pt x="1151741" y="408509"/>
                  <a:pt x="1150170" y="409902"/>
                </a:cubicBezTo>
                <a:lnTo>
                  <a:pt x="1148647" y="411561"/>
                </a:lnTo>
                <a:lnTo>
                  <a:pt x="1147741" y="411604"/>
                </a:lnTo>
                <a:lnTo>
                  <a:pt x="1147807" y="410201"/>
                </a:lnTo>
                <a:close/>
                <a:moveTo>
                  <a:pt x="1414060" y="407128"/>
                </a:moveTo>
                <a:cubicBezTo>
                  <a:pt x="1411202" y="407032"/>
                  <a:pt x="1408345" y="407413"/>
                  <a:pt x="1405487" y="407794"/>
                </a:cubicBezTo>
                <a:cubicBezTo>
                  <a:pt x="1404916" y="407890"/>
                  <a:pt x="1404439" y="408747"/>
                  <a:pt x="1403868" y="409318"/>
                </a:cubicBezTo>
                <a:cubicBezTo>
                  <a:pt x="1404439" y="409795"/>
                  <a:pt x="1404820" y="410652"/>
                  <a:pt x="1405487" y="410842"/>
                </a:cubicBezTo>
                <a:cubicBezTo>
                  <a:pt x="1407583" y="411319"/>
                  <a:pt x="1409678" y="411509"/>
                  <a:pt x="1410250" y="411604"/>
                </a:cubicBezTo>
                <a:cubicBezTo>
                  <a:pt x="1412631" y="411604"/>
                  <a:pt x="1413488" y="411795"/>
                  <a:pt x="1414060" y="411509"/>
                </a:cubicBezTo>
                <a:cubicBezTo>
                  <a:pt x="1415298" y="410938"/>
                  <a:pt x="1416441" y="410080"/>
                  <a:pt x="1417584" y="409318"/>
                </a:cubicBezTo>
                <a:cubicBezTo>
                  <a:pt x="1416441" y="408556"/>
                  <a:pt x="1415298" y="407223"/>
                  <a:pt x="1414060" y="407128"/>
                </a:cubicBezTo>
                <a:close/>
                <a:moveTo>
                  <a:pt x="1346718" y="402460"/>
                </a:moveTo>
                <a:cubicBezTo>
                  <a:pt x="1341575" y="407604"/>
                  <a:pt x="1336431" y="412747"/>
                  <a:pt x="1331383" y="417891"/>
                </a:cubicBezTo>
                <a:cubicBezTo>
                  <a:pt x="1331192" y="418081"/>
                  <a:pt x="1331478" y="419034"/>
                  <a:pt x="1331764" y="419415"/>
                </a:cubicBezTo>
                <a:cubicBezTo>
                  <a:pt x="1332145" y="419986"/>
                  <a:pt x="1332811" y="420653"/>
                  <a:pt x="1333383" y="420653"/>
                </a:cubicBezTo>
                <a:cubicBezTo>
                  <a:pt x="1336336" y="420748"/>
                  <a:pt x="1339288" y="420748"/>
                  <a:pt x="1342241" y="420748"/>
                </a:cubicBezTo>
                <a:cubicBezTo>
                  <a:pt x="1348146" y="420748"/>
                  <a:pt x="1349290" y="420082"/>
                  <a:pt x="1348909" y="415129"/>
                </a:cubicBezTo>
                <a:cubicBezTo>
                  <a:pt x="1348623" y="410938"/>
                  <a:pt x="1350909" y="406270"/>
                  <a:pt x="1346718" y="402460"/>
                </a:cubicBezTo>
                <a:close/>
                <a:moveTo>
                  <a:pt x="1144788" y="398746"/>
                </a:moveTo>
                <a:cubicBezTo>
                  <a:pt x="1144407" y="398650"/>
                  <a:pt x="1143740" y="399698"/>
                  <a:pt x="1143264" y="400174"/>
                </a:cubicBezTo>
                <a:cubicBezTo>
                  <a:pt x="1144312" y="400650"/>
                  <a:pt x="1145264" y="401222"/>
                  <a:pt x="1146217" y="401794"/>
                </a:cubicBezTo>
                <a:lnTo>
                  <a:pt x="1147836" y="400174"/>
                </a:lnTo>
                <a:cubicBezTo>
                  <a:pt x="1146788" y="399698"/>
                  <a:pt x="1145836" y="398936"/>
                  <a:pt x="1144788" y="398746"/>
                </a:cubicBezTo>
                <a:close/>
                <a:moveTo>
                  <a:pt x="1314238" y="398365"/>
                </a:moveTo>
                <a:cubicBezTo>
                  <a:pt x="1313666" y="398936"/>
                  <a:pt x="1313190" y="399412"/>
                  <a:pt x="1312618" y="399984"/>
                </a:cubicBezTo>
                <a:cubicBezTo>
                  <a:pt x="1310903" y="401508"/>
                  <a:pt x="1310141" y="402294"/>
                  <a:pt x="1310141" y="403639"/>
                </a:cubicBezTo>
                <a:lnTo>
                  <a:pt x="1310181" y="403773"/>
                </a:lnTo>
                <a:lnTo>
                  <a:pt x="1307665" y="407128"/>
                </a:lnTo>
                <a:lnTo>
                  <a:pt x="1301379" y="407128"/>
                </a:lnTo>
                <a:cubicBezTo>
                  <a:pt x="1300426" y="407318"/>
                  <a:pt x="1299760" y="408747"/>
                  <a:pt x="1299093" y="409699"/>
                </a:cubicBezTo>
                <a:cubicBezTo>
                  <a:pt x="1298998" y="409795"/>
                  <a:pt x="1299950" y="410938"/>
                  <a:pt x="1300521" y="411128"/>
                </a:cubicBezTo>
                <a:cubicBezTo>
                  <a:pt x="1301950" y="411557"/>
                  <a:pt x="1303331" y="411771"/>
                  <a:pt x="1305379" y="410176"/>
                </a:cubicBezTo>
                <a:lnTo>
                  <a:pt x="1307665" y="407128"/>
                </a:lnTo>
                <a:lnTo>
                  <a:pt x="1307761" y="407128"/>
                </a:lnTo>
                <a:cubicBezTo>
                  <a:pt x="1307856" y="407128"/>
                  <a:pt x="1308046" y="408652"/>
                  <a:pt x="1307761" y="409128"/>
                </a:cubicBezTo>
                <a:lnTo>
                  <a:pt x="1310590" y="405143"/>
                </a:lnTo>
                <a:lnTo>
                  <a:pt x="1312237" y="410652"/>
                </a:lnTo>
                <a:cubicBezTo>
                  <a:pt x="1313285" y="413509"/>
                  <a:pt x="1313000" y="416272"/>
                  <a:pt x="1317190" y="416272"/>
                </a:cubicBezTo>
                <a:cubicBezTo>
                  <a:pt x="1320810" y="416272"/>
                  <a:pt x="1321858" y="413795"/>
                  <a:pt x="1321667" y="407890"/>
                </a:cubicBezTo>
                <a:cubicBezTo>
                  <a:pt x="1321572" y="403317"/>
                  <a:pt x="1317952" y="401794"/>
                  <a:pt x="1315762" y="399031"/>
                </a:cubicBezTo>
                <a:cubicBezTo>
                  <a:pt x="1315619" y="398841"/>
                  <a:pt x="1315357" y="398722"/>
                  <a:pt x="1314261" y="399972"/>
                </a:cubicBezTo>
                <a:lnTo>
                  <a:pt x="1310590" y="405143"/>
                </a:lnTo>
                <a:lnTo>
                  <a:pt x="1310181" y="403773"/>
                </a:lnTo>
                <a:close/>
                <a:moveTo>
                  <a:pt x="1163647" y="397983"/>
                </a:moveTo>
                <a:cubicBezTo>
                  <a:pt x="1164600" y="398174"/>
                  <a:pt x="1165457" y="399888"/>
                  <a:pt x="1166028" y="401031"/>
                </a:cubicBezTo>
                <a:cubicBezTo>
                  <a:pt x="1166410" y="401603"/>
                  <a:pt x="1166124" y="402460"/>
                  <a:pt x="1166124" y="403127"/>
                </a:cubicBezTo>
                <a:cubicBezTo>
                  <a:pt x="1165457" y="404270"/>
                  <a:pt x="1164886" y="405413"/>
                  <a:pt x="1164219" y="406556"/>
                </a:cubicBezTo>
                <a:cubicBezTo>
                  <a:pt x="1163361" y="405032"/>
                  <a:pt x="1161742" y="403603"/>
                  <a:pt x="1161742" y="402079"/>
                </a:cubicBezTo>
                <a:cubicBezTo>
                  <a:pt x="1161742" y="400841"/>
                  <a:pt x="1159456" y="397317"/>
                  <a:pt x="1163647" y="397983"/>
                </a:cubicBezTo>
                <a:close/>
                <a:moveTo>
                  <a:pt x="1064683" y="394745"/>
                </a:moveTo>
                <a:cubicBezTo>
                  <a:pt x="1062968" y="392459"/>
                  <a:pt x="1058396" y="392554"/>
                  <a:pt x="1057158" y="394840"/>
                </a:cubicBezTo>
                <a:cubicBezTo>
                  <a:pt x="1056967" y="395221"/>
                  <a:pt x="1056967" y="395983"/>
                  <a:pt x="1057253" y="396364"/>
                </a:cubicBezTo>
                <a:cubicBezTo>
                  <a:pt x="1058968" y="398650"/>
                  <a:pt x="1063444" y="398555"/>
                  <a:pt x="1064778" y="396269"/>
                </a:cubicBezTo>
                <a:cubicBezTo>
                  <a:pt x="1064778" y="395793"/>
                  <a:pt x="1064873" y="395126"/>
                  <a:pt x="1064683" y="394745"/>
                </a:cubicBezTo>
                <a:close/>
                <a:moveTo>
                  <a:pt x="1789535" y="394078"/>
                </a:moveTo>
                <a:cubicBezTo>
                  <a:pt x="1787059" y="397412"/>
                  <a:pt x="1783725" y="397983"/>
                  <a:pt x="1779820" y="397888"/>
                </a:cubicBezTo>
                <a:cubicBezTo>
                  <a:pt x="1773914" y="397793"/>
                  <a:pt x="1768104" y="398174"/>
                  <a:pt x="1762198" y="398460"/>
                </a:cubicBezTo>
                <a:cubicBezTo>
                  <a:pt x="1761627" y="398460"/>
                  <a:pt x="1760865" y="399412"/>
                  <a:pt x="1760770" y="399984"/>
                </a:cubicBezTo>
                <a:cubicBezTo>
                  <a:pt x="1760675" y="400365"/>
                  <a:pt x="1761532" y="401032"/>
                  <a:pt x="1761913" y="401508"/>
                </a:cubicBezTo>
                <a:cubicBezTo>
                  <a:pt x="1765246" y="406080"/>
                  <a:pt x="1769818" y="407699"/>
                  <a:pt x="1775248" y="407032"/>
                </a:cubicBezTo>
                <a:cubicBezTo>
                  <a:pt x="1778200" y="407032"/>
                  <a:pt x="1781439" y="407794"/>
                  <a:pt x="1784106" y="406842"/>
                </a:cubicBezTo>
                <a:cubicBezTo>
                  <a:pt x="1788202" y="405508"/>
                  <a:pt x="1791726" y="402746"/>
                  <a:pt x="1792488" y="397888"/>
                </a:cubicBezTo>
                <a:cubicBezTo>
                  <a:pt x="1792583" y="397126"/>
                  <a:pt x="1792774" y="396079"/>
                  <a:pt x="1792393" y="395698"/>
                </a:cubicBezTo>
                <a:cubicBezTo>
                  <a:pt x="1791535" y="394936"/>
                  <a:pt x="1789630" y="393983"/>
                  <a:pt x="1789535" y="394078"/>
                </a:cubicBezTo>
                <a:close/>
                <a:moveTo>
                  <a:pt x="1301665" y="394078"/>
                </a:moveTo>
                <a:cubicBezTo>
                  <a:pt x="1301569" y="393888"/>
                  <a:pt x="1300521" y="393888"/>
                  <a:pt x="1300236" y="394174"/>
                </a:cubicBezTo>
                <a:cubicBezTo>
                  <a:pt x="1297950" y="395888"/>
                  <a:pt x="1297950" y="400746"/>
                  <a:pt x="1300426" y="401508"/>
                </a:cubicBezTo>
                <a:cubicBezTo>
                  <a:pt x="1301093" y="401698"/>
                  <a:pt x="1302617" y="399412"/>
                  <a:pt x="1303570" y="398555"/>
                </a:cubicBezTo>
                <a:cubicBezTo>
                  <a:pt x="1302712" y="396555"/>
                  <a:pt x="1302236" y="395316"/>
                  <a:pt x="1301665" y="394078"/>
                </a:cubicBezTo>
                <a:close/>
                <a:moveTo>
                  <a:pt x="1132501" y="394078"/>
                </a:moveTo>
                <a:cubicBezTo>
                  <a:pt x="1129738" y="392269"/>
                  <a:pt x="1120213" y="397126"/>
                  <a:pt x="1120880" y="400270"/>
                </a:cubicBezTo>
                <a:cubicBezTo>
                  <a:pt x="1121071" y="401413"/>
                  <a:pt x="1124214" y="402079"/>
                  <a:pt x="1125833" y="402841"/>
                </a:cubicBezTo>
                <a:cubicBezTo>
                  <a:pt x="1128500" y="402365"/>
                  <a:pt x="1130786" y="402365"/>
                  <a:pt x="1132596" y="401508"/>
                </a:cubicBezTo>
                <a:cubicBezTo>
                  <a:pt x="1133453" y="401127"/>
                  <a:pt x="1134025" y="399127"/>
                  <a:pt x="1134025" y="397793"/>
                </a:cubicBezTo>
                <a:cubicBezTo>
                  <a:pt x="1134025" y="396555"/>
                  <a:pt x="1133453" y="394745"/>
                  <a:pt x="1132501" y="394078"/>
                </a:cubicBezTo>
                <a:close/>
                <a:moveTo>
                  <a:pt x="1080875" y="394078"/>
                </a:moveTo>
                <a:cubicBezTo>
                  <a:pt x="1078589" y="395316"/>
                  <a:pt x="1078494" y="399889"/>
                  <a:pt x="1080780" y="401603"/>
                </a:cubicBezTo>
                <a:cubicBezTo>
                  <a:pt x="1081066" y="401794"/>
                  <a:pt x="1081732" y="401698"/>
                  <a:pt x="1082304" y="401698"/>
                </a:cubicBezTo>
                <a:cubicBezTo>
                  <a:pt x="1084590" y="400365"/>
                  <a:pt x="1084685" y="395793"/>
                  <a:pt x="1082399" y="394174"/>
                </a:cubicBezTo>
                <a:cubicBezTo>
                  <a:pt x="1082018" y="393888"/>
                  <a:pt x="1081256" y="393888"/>
                  <a:pt x="1080875" y="394078"/>
                </a:cubicBezTo>
                <a:close/>
                <a:moveTo>
                  <a:pt x="1291187" y="393983"/>
                </a:moveTo>
                <a:cubicBezTo>
                  <a:pt x="1290616" y="394555"/>
                  <a:pt x="1290044" y="395126"/>
                  <a:pt x="1289568" y="395602"/>
                </a:cubicBezTo>
                <a:cubicBezTo>
                  <a:pt x="1290616" y="396079"/>
                  <a:pt x="1291568" y="396840"/>
                  <a:pt x="1292616" y="397031"/>
                </a:cubicBezTo>
                <a:cubicBezTo>
                  <a:pt x="1292997" y="397126"/>
                  <a:pt x="1293664" y="396079"/>
                  <a:pt x="1294140" y="395602"/>
                </a:cubicBezTo>
                <a:cubicBezTo>
                  <a:pt x="1293187" y="395031"/>
                  <a:pt x="1292140" y="394459"/>
                  <a:pt x="1291187" y="393983"/>
                </a:cubicBezTo>
                <a:close/>
                <a:moveTo>
                  <a:pt x="862467" y="393697"/>
                </a:moveTo>
                <a:cubicBezTo>
                  <a:pt x="861610" y="394459"/>
                  <a:pt x="860562" y="395031"/>
                  <a:pt x="859895" y="395888"/>
                </a:cubicBezTo>
                <a:cubicBezTo>
                  <a:pt x="859609" y="396269"/>
                  <a:pt x="859800" y="397222"/>
                  <a:pt x="859800" y="397888"/>
                </a:cubicBezTo>
                <a:lnTo>
                  <a:pt x="860096" y="397874"/>
                </a:lnTo>
                <a:lnTo>
                  <a:pt x="859734" y="398512"/>
                </a:lnTo>
                <a:lnTo>
                  <a:pt x="859704" y="397888"/>
                </a:lnTo>
                <a:cubicBezTo>
                  <a:pt x="859324" y="397507"/>
                  <a:pt x="858276" y="397507"/>
                  <a:pt x="857800" y="397888"/>
                </a:cubicBezTo>
                <a:cubicBezTo>
                  <a:pt x="856276" y="398936"/>
                  <a:pt x="854370" y="400270"/>
                  <a:pt x="857133" y="401889"/>
                </a:cubicBezTo>
                <a:cubicBezTo>
                  <a:pt x="857323" y="401984"/>
                  <a:pt x="857776" y="401675"/>
                  <a:pt x="858621" y="400472"/>
                </a:cubicBezTo>
                <a:lnTo>
                  <a:pt x="859734" y="398512"/>
                </a:lnTo>
                <a:lnTo>
                  <a:pt x="859800" y="399889"/>
                </a:lnTo>
                <a:lnTo>
                  <a:pt x="861286" y="397818"/>
                </a:lnTo>
                <a:lnTo>
                  <a:pt x="861800" y="397793"/>
                </a:lnTo>
                <a:cubicBezTo>
                  <a:pt x="862657" y="397031"/>
                  <a:pt x="863324" y="396079"/>
                  <a:pt x="863895" y="395126"/>
                </a:cubicBezTo>
                <a:cubicBezTo>
                  <a:pt x="863943" y="395031"/>
                  <a:pt x="863729" y="394793"/>
                  <a:pt x="863098" y="395293"/>
                </a:cubicBezTo>
                <a:lnTo>
                  <a:pt x="861286" y="397818"/>
                </a:lnTo>
                <a:lnTo>
                  <a:pt x="860096" y="397874"/>
                </a:lnTo>
                <a:close/>
                <a:moveTo>
                  <a:pt x="1025535" y="393507"/>
                </a:moveTo>
                <a:cubicBezTo>
                  <a:pt x="1023630" y="393697"/>
                  <a:pt x="1021725" y="394840"/>
                  <a:pt x="1019820" y="395602"/>
                </a:cubicBezTo>
                <a:cubicBezTo>
                  <a:pt x="1021725" y="396364"/>
                  <a:pt x="1023630" y="397126"/>
                  <a:pt x="1025535" y="397888"/>
                </a:cubicBezTo>
                <a:cubicBezTo>
                  <a:pt x="1026678" y="397126"/>
                  <a:pt x="1027821" y="396364"/>
                  <a:pt x="1028964" y="395602"/>
                </a:cubicBezTo>
                <a:cubicBezTo>
                  <a:pt x="1027821" y="394840"/>
                  <a:pt x="1026583" y="393316"/>
                  <a:pt x="1025535" y="393507"/>
                </a:cubicBezTo>
                <a:close/>
                <a:moveTo>
                  <a:pt x="1746768" y="393316"/>
                </a:moveTo>
                <a:cubicBezTo>
                  <a:pt x="1744006" y="393031"/>
                  <a:pt x="1742386" y="394555"/>
                  <a:pt x="1742291" y="396745"/>
                </a:cubicBezTo>
                <a:cubicBezTo>
                  <a:pt x="1742196" y="398650"/>
                  <a:pt x="1743148" y="401508"/>
                  <a:pt x="1744482" y="402174"/>
                </a:cubicBezTo>
                <a:cubicBezTo>
                  <a:pt x="1745911" y="402937"/>
                  <a:pt x="1748578" y="401984"/>
                  <a:pt x="1750292" y="400936"/>
                </a:cubicBezTo>
                <a:cubicBezTo>
                  <a:pt x="1752197" y="399889"/>
                  <a:pt x="1753531" y="397983"/>
                  <a:pt x="1755054" y="396364"/>
                </a:cubicBezTo>
                <a:cubicBezTo>
                  <a:pt x="1755436" y="395983"/>
                  <a:pt x="1755150" y="395316"/>
                  <a:pt x="1755150" y="394840"/>
                </a:cubicBezTo>
                <a:cubicBezTo>
                  <a:pt x="1754578" y="394269"/>
                  <a:pt x="1754007" y="393412"/>
                  <a:pt x="1753435" y="393412"/>
                </a:cubicBezTo>
                <a:cubicBezTo>
                  <a:pt x="1751245" y="393221"/>
                  <a:pt x="1748959" y="393507"/>
                  <a:pt x="1746768" y="393316"/>
                </a:cubicBezTo>
                <a:close/>
                <a:moveTo>
                  <a:pt x="135138" y="393316"/>
                </a:moveTo>
                <a:cubicBezTo>
                  <a:pt x="134661" y="394364"/>
                  <a:pt x="133900" y="395316"/>
                  <a:pt x="133709" y="396364"/>
                </a:cubicBezTo>
                <a:cubicBezTo>
                  <a:pt x="133614" y="396745"/>
                  <a:pt x="134661" y="397412"/>
                  <a:pt x="135138" y="397888"/>
                </a:cubicBezTo>
                <a:cubicBezTo>
                  <a:pt x="135709" y="396840"/>
                  <a:pt x="136281" y="395888"/>
                  <a:pt x="136757" y="394936"/>
                </a:cubicBezTo>
                <a:cubicBezTo>
                  <a:pt x="136186" y="394364"/>
                  <a:pt x="135614" y="393792"/>
                  <a:pt x="135138" y="393316"/>
                </a:cubicBezTo>
                <a:close/>
                <a:moveTo>
                  <a:pt x="1661424" y="389602"/>
                </a:moveTo>
                <a:cubicBezTo>
                  <a:pt x="1661043" y="389506"/>
                  <a:pt x="1660376" y="390554"/>
                  <a:pt x="1659900" y="391030"/>
                </a:cubicBezTo>
                <a:cubicBezTo>
                  <a:pt x="1660852" y="391507"/>
                  <a:pt x="1661900" y="392078"/>
                  <a:pt x="1662853" y="392649"/>
                </a:cubicBezTo>
                <a:cubicBezTo>
                  <a:pt x="1663519" y="391983"/>
                  <a:pt x="1663996" y="391507"/>
                  <a:pt x="1664472" y="391030"/>
                </a:cubicBezTo>
                <a:cubicBezTo>
                  <a:pt x="1663424" y="390554"/>
                  <a:pt x="1662471" y="389792"/>
                  <a:pt x="1661424" y="389602"/>
                </a:cubicBezTo>
                <a:close/>
                <a:moveTo>
                  <a:pt x="953621" y="388840"/>
                </a:moveTo>
                <a:cubicBezTo>
                  <a:pt x="953145" y="389316"/>
                  <a:pt x="952573" y="389697"/>
                  <a:pt x="952097" y="390268"/>
                </a:cubicBezTo>
                <a:cubicBezTo>
                  <a:pt x="951049" y="391316"/>
                  <a:pt x="949906" y="392269"/>
                  <a:pt x="949049" y="393412"/>
                </a:cubicBezTo>
                <a:cubicBezTo>
                  <a:pt x="948382" y="394269"/>
                  <a:pt x="948001" y="395412"/>
                  <a:pt x="947525" y="396459"/>
                </a:cubicBezTo>
                <a:cubicBezTo>
                  <a:pt x="949525" y="396936"/>
                  <a:pt x="951907" y="398269"/>
                  <a:pt x="953431" y="397698"/>
                </a:cubicBezTo>
                <a:cubicBezTo>
                  <a:pt x="954764" y="397031"/>
                  <a:pt x="955336" y="394364"/>
                  <a:pt x="956193" y="392840"/>
                </a:cubicBezTo>
                <a:cubicBezTo>
                  <a:pt x="955145" y="391125"/>
                  <a:pt x="954383" y="389982"/>
                  <a:pt x="953621" y="388840"/>
                </a:cubicBezTo>
                <a:close/>
                <a:moveTo>
                  <a:pt x="977910" y="388744"/>
                </a:moveTo>
                <a:cubicBezTo>
                  <a:pt x="976005" y="389506"/>
                  <a:pt x="974481" y="390935"/>
                  <a:pt x="972766" y="392269"/>
                </a:cubicBezTo>
                <a:cubicBezTo>
                  <a:pt x="971623" y="393221"/>
                  <a:pt x="969718" y="395031"/>
                  <a:pt x="969814" y="395221"/>
                </a:cubicBezTo>
                <a:cubicBezTo>
                  <a:pt x="971528" y="397507"/>
                  <a:pt x="973528" y="399507"/>
                  <a:pt x="975529" y="401698"/>
                </a:cubicBezTo>
                <a:cubicBezTo>
                  <a:pt x="976576" y="401222"/>
                  <a:pt x="977719" y="400841"/>
                  <a:pt x="978577" y="400079"/>
                </a:cubicBezTo>
                <a:cubicBezTo>
                  <a:pt x="980196" y="398650"/>
                  <a:pt x="982387" y="397317"/>
                  <a:pt x="983053" y="395412"/>
                </a:cubicBezTo>
                <a:cubicBezTo>
                  <a:pt x="983625" y="393792"/>
                  <a:pt x="982672" y="391316"/>
                  <a:pt x="981720" y="389602"/>
                </a:cubicBezTo>
                <a:cubicBezTo>
                  <a:pt x="981244" y="388840"/>
                  <a:pt x="978958" y="388363"/>
                  <a:pt x="977910" y="388744"/>
                </a:cubicBezTo>
                <a:close/>
                <a:moveTo>
                  <a:pt x="1044966" y="388649"/>
                </a:moveTo>
                <a:lnTo>
                  <a:pt x="1043442" y="390173"/>
                </a:lnTo>
                <a:cubicBezTo>
                  <a:pt x="1042394" y="391221"/>
                  <a:pt x="1041251" y="392173"/>
                  <a:pt x="1040394" y="393316"/>
                </a:cubicBezTo>
                <a:cubicBezTo>
                  <a:pt x="1039727" y="394174"/>
                  <a:pt x="1039441" y="395316"/>
                  <a:pt x="1039060" y="396364"/>
                </a:cubicBezTo>
                <a:cubicBezTo>
                  <a:pt x="1041061" y="396840"/>
                  <a:pt x="1043442" y="398079"/>
                  <a:pt x="1044966" y="397412"/>
                </a:cubicBezTo>
                <a:cubicBezTo>
                  <a:pt x="1046299" y="396936"/>
                  <a:pt x="1046871" y="394269"/>
                  <a:pt x="1047633" y="392649"/>
                </a:cubicBezTo>
                <a:cubicBezTo>
                  <a:pt x="1046490" y="390935"/>
                  <a:pt x="1045728" y="389792"/>
                  <a:pt x="1044966" y="388649"/>
                </a:cubicBezTo>
                <a:close/>
                <a:moveTo>
                  <a:pt x="1688104" y="388297"/>
                </a:moveTo>
                <a:lnTo>
                  <a:pt x="1687332" y="389536"/>
                </a:lnTo>
                <a:lnTo>
                  <a:pt x="1687332" y="388744"/>
                </a:lnTo>
                <a:close/>
                <a:moveTo>
                  <a:pt x="1438920" y="385030"/>
                </a:moveTo>
                <a:cubicBezTo>
                  <a:pt x="1437872" y="385220"/>
                  <a:pt x="1436920" y="385982"/>
                  <a:pt x="1435872" y="386458"/>
                </a:cubicBezTo>
                <a:cubicBezTo>
                  <a:pt x="1436348" y="386934"/>
                  <a:pt x="1437015" y="387982"/>
                  <a:pt x="1437396" y="387887"/>
                </a:cubicBezTo>
                <a:cubicBezTo>
                  <a:pt x="1438444" y="387601"/>
                  <a:pt x="1439396" y="386934"/>
                  <a:pt x="1440444" y="386458"/>
                </a:cubicBezTo>
                <a:cubicBezTo>
                  <a:pt x="1439968" y="385982"/>
                  <a:pt x="1439301" y="384934"/>
                  <a:pt x="1438920" y="385030"/>
                </a:cubicBezTo>
                <a:close/>
                <a:moveTo>
                  <a:pt x="1873641" y="384267"/>
                </a:moveTo>
                <a:cubicBezTo>
                  <a:pt x="1875641" y="384362"/>
                  <a:pt x="1877546" y="385315"/>
                  <a:pt x="1881356" y="386458"/>
                </a:cubicBezTo>
                <a:cubicBezTo>
                  <a:pt x="1877546" y="387601"/>
                  <a:pt x="1875641" y="388553"/>
                  <a:pt x="1873641" y="388649"/>
                </a:cubicBezTo>
                <a:cubicBezTo>
                  <a:pt x="1872498" y="388649"/>
                  <a:pt x="1871355" y="387220"/>
                  <a:pt x="1870212" y="386458"/>
                </a:cubicBezTo>
                <a:cubicBezTo>
                  <a:pt x="1871355" y="385696"/>
                  <a:pt x="1872498" y="384267"/>
                  <a:pt x="1873641" y="384267"/>
                </a:cubicBezTo>
                <a:close/>
                <a:moveTo>
                  <a:pt x="994864" y="384267"/>
                </a:moveTo>
                <a:cubicBezTo>
                  <a:pt x="994007" y="384553"/>
                  <a:pt x="992959" y="386649"/>
                  <a:pt x="993150" y="387030"/>
                </a:cubicBezTo>
                <a:cubicBezTo>
                  <a:pt x="994388" y="388744"/>
                  <a:pt x="996103" y="390268"/>
                  <a:pt x="997722" y="391792"/>
                </a:cubicBezTo>
                <a:cubicBezTo>
                  <a:pt x="998198" y="392269"/>
                  <a:pt x="998770" y="392745"/>
                  <a:pt x="999246" y="393221"/>
                </a:cubicBezTo>
                <a:cubicBezTo>
                  <a:pt x="1000008" y="392078"/>
                  <a:pt x="1000770" y="390935"/>
                  <a:pt x="1001532" y="389792"/>
                </a:cubicBezTo>
                <a:cubicBezTo>
                  <a:pt x="1001818" y="385030"/>
                  <a:pt x="999151" y="382744"/>
                  <a:pt x="994864" y="384267"/>
                </a:cubicBezTo>
                <a:close/>
                <a:moveTo>
                  <a:pt x="1643898" y="384172"/>
                </a:moveTo>
                <a:cubicBezTo>
                  <a:pt x="1643136" y="385315"/>
                  <a:pt x="1641707" y="386554"/>
                  <a:pt x="1641802" y="387601"/>
                </a:cubicBezTo>
                <a:cubicBezTo>
                  <a:pt x="1641993" y="389506"/>
                  <a:pt x="1643136" y="391411"/>
                  <a:pt x="1643898" y="393316"/>
                </a:cubicBezTo>
                <a:cubicBezTo>
                  <a:pt x="1644850" y="391507"/>
                  <a:pt x="1645803" y="389697"/>
                  <a:pt x="1646565" y="388173"/>
                </a:cubicBezTo>
                <a:cubicBezTo>
                  <a:pt x="1645422" y="386458"/>
                  <a:pt x="1644660" y="385315"/>
                  <a:pt x="1643898" y="384172"/>
                </a:cubicBezTo>
                <a:close/>
                <a:moveTo>
                  <a:pt x="1410535" y="384172"/>
                </a:moveTo>
                <a:cubicBezTo>
                  <a:pt x="1404630" y="381410"/>
                  <a:pt x="1403011" y="391507"/>
                  <a:pt x="1397010" y="388840"/>
                </a:cubicBezTo>
                <a:cubicBezTo>
                  <a:pt x="1396819" y="388744"/>
                  <a:pt x="1394819" y="391030"/>
                  <a:pt x="1394914" y="392078"/>
                </a:cubicBezTo>
                <a:cubicBezTo>
                  <a:pt x="1395105" y="393983"/>
                  <a:pt x="1395867" y="396174"/>
                  <a:pt x="1397105" y="397603"/>
                </a:cubicBezTo>
                <a:cubicBezTo>
                  <a:pt x="1397677" y="398365"/>
                  <a:pt x="1400439" y="398365"/>
                  <a:pt x="1401201" y="397698"/>
                </a:cubicBezTo>
                <a:cubicBezTo>
                  <a:pt x="1405106" y="394364"/>
                  <a:pt x="1408630" y="390649"/>
                  <a:pt x="1412250" y="387030"/>
                </a:cubicBezTo>
                <a:cubicBezTo>
                  <a:pt x="1412536" y="386839"/>
                  <a:pt x="1412250" y="386077"/>
                  <a:pt x="1412154" y="385601"/>
                </a:cubicBezTo>
                <a:cubicBezTo>
                  <a:pt x="1411583" y="385125"/>
                  <a:pt x="1411107" y="384458"/>
                  <a:pt x="1410535" y="384172"/>
                </a:cubicBezTo>
                <a:close/>
                <a:moveTo>
                  <a:pt x="839757" y="384031"/>
                </a:moveTo>
                <a:lnTo>
                  <a:pt x="838842" y="386255"/>
                </a:lnTo>
                <a:lnTo>
                  <a:pt x="838772" y="385798"/>
                </a:lnTo>
                <a:close/>
                <a:moveTo>
                  <a:pt x="93514" y="382934"/>
                </a:moveTo>
                <a:lnTo>
                  <a:pt x="99048" y="383227"/>
                </a:lnTo>
                <a:lnTo>
                  <a:pt x="102625" y="386524"/>
                </a:lnTo>
                <a:lnTo>
                  <a:pt x="102562" y="386554"/>
                </a:lnTo>
                <a:lnTo>
                  <a:pt x="93312" y="383374"/>
                </a:lnTo>
                <a:close/>
                <a:moveTo>
                  <a:pt x="1473972" y="380457"/>
                </a:moveTo>
                <a:cubicBezTo>
                  <a:pt x="1473591" y="380362"/>
                  <a:pt x="1473019" y="381410"/>
                  <a:pt x="1472448" y="381886"/>
                </a:cubicBezTo>
                <a:cubicBezTo>
                  <a:pt x="1473496" y="382363"/>
                  <a:pt x="1474448" y="382934"/>
                  <a:pt x="1475401" y="383506"/>
                </a:cubicBezTo>
                <a:cubicBezTo>
                  <a:pt x="1475972" y="382839"/>
                  <a:pt x="1476544" y="382363"/>
                  <a:pt x="1477020" y="381886"/>
                </a:cubicBezTo>
                <a:cubicBezTo>
                  <a:pt x="1475972" y="381410"/>
                  <a:pt x="1475020" y="380648"/>
                  <a:pt x="1473972" y="380457"/>
                </a:cubicBezTo>
                <a:close/>
                <a:moveTo>
                  <a:pt x="1366149" y="379791"/>
                </a:moveTo>
                <a:cubicBezTo>
                  <a:pt x="1365006" y="379791"/>
                  <a:pt x="1363863" y="381124"/>
                  <a:pt x="1362720" y="381886"/>
                </a:cubicBezTo>
                <a:cubicBezTo>
                  <a:pt x="1363863" y="382648"/>
                  <a:pt x="1365006" y="384077"/>
                  <a:pt x="1366149" y="383982"/>
                </a:cubicBezTo>
                <a:cubicBezTo>
                  <a:pt x="1368149" y="383982"/>
                  <a:pt x="1370054" y="383029"/>
                  <a:pt x="1373864" y="381886"/>
                </a:cubicBezTo>
                <a:cubicBezTo>
                  <a:pt x="1370054" y="380743"/>
                  <a:pt x="1368054" y="379791"/>
                  <a:pt x="1366149" y="379791"/>
                </a:cubicBezTo>
                <a:close/>
                <a:moveTo>
                  <a:pt x="1264612" y="379696"/>
                </a:moveTo>
                <a:cubicBezTo>
                  <a:pt x="1263755" y="379981"/>
                  <a:pt x="1262708" y="382077"/>
                  <a:pt x="1262898" y="382458"/>
                </a:cubicBezTo>
                <a:cubicBezTo>
                  <a:pt x="1264136" y="384172"/>
                  <a:pt x="1265851" y="385696"/>
                  <a:pt x="1267470" y="387220"/>
                </a:cubicBezTo>
                <a:cubicBezTo>
                  <a:pt x="1267946" y="387697"/>
                  <a:pt x="1268518" y="388173"/>
                  <a:pt x="1268994" y="388649"/>
                </a:cubicBezTo>
                <a:cubicBezTo>
                  <a:pt x="1269756" y="387506"/>
                  <a:pt x="1270518" y="386363"/>
                  <a:pt x="1271280" y="385220"/>
                </a:cubicBezTo>
                <a:cubicBezTo>
                  <a:pt x="1271566" y="380457"/>
                  <a:pt x="1268899" y="378172"/>
                  <a:pt x="1264612" y="379696"/>
                </a:cubicBezTo>
                <a:close/>
                <a:moveTo>
                  <a:pt x="1690761" y="379600"/>
                </a:moveTo>
                <a:cubicBezTo>
                  <a:pt x="1688475" y="380267"/>
                  <a:pt x="1686951" y="381505"/>
                  <a:pt x="1687332" y="384267"/>
                </a:cubicBezTo>
                <a:cubicBezTo>
                  <a:pt x="1687522" y="385696"/>
                  <a:pt x="1687332" y="387220"/>
                  <a:pt x="1687332" y="388744"/>
                </a:cubicBezTo>
                <a:cubicBezTo>
                  <a:pt x="1686665" y="388744"/>
                  <a:pt x="1685808" y="388458"/>
                  <a:pt x="1685332" y="388840"/>
                </a:cubicBezTo>
                <a:cubicBezTo>
                  <a:pt x="1683808" y="389887"/>
                  <a:pt x="1681998" y="391221"/>
                  <a:pt x="1684665" y="392840"/>
                </a:cubicBezTo>
                <a:cubicBezTo>
                  <a:pt x="1684856" y="392888"/>
                  <a:pt x="1685308" y="392554"/>
                  <a:pt x="1686594" y="390721"/>
                </a:cubicBezTo>
                <a:lnTo>
                  <a:pt x="1687332" y="389536"/>
                </a:lnTo>
                <a:lnTo>
                  <a:pt x="1687332" y="390745"/>
                </a:lnTo>
                <a:lnTo>
                  <a:pt x="1694264" y="384452"/>
                </a:lnTo>
                <a:lnTo>
                  <a:pt x="1694380" y="384363"/>
                </a:lnTo>
                <a:cubicBezTo>
                  <a:pt x="1695047" y="385601"/>
                  <a:pt x="1696190" y="386649"/>
                  <a:pt x="1696381" y="387982"/>
                </a:cubicBezTo>
                <a:cubicBezTo>
                  <a:pt x="1696571" y="389221"/>
                  <a:pt x="1696095" y="390745"/>
                  <a:pt x="1695428" y="391983"/>
                </a:cubicBezTo>
                <a:cubicBezTo>
                  <a:pt x="1692952" y="397317"/>
                  <a:pt x="1692856" y="397603"/>
                  <a:pt x="1697047" y="397793"/>
                </a:cubicBezTo>
                <a:cubicBezTo>
                  <a:pt x="1700858" y="397983"/>
                  <a:pt x="1704382" y="397698"/>
                  <a:pt x="1706953" y="401317"/>
                </a:cubicBezTo>
                <a:cubicBezTo>
                  <a:pt x="1707144" y="401603"/>
                  <a:pt x="1709049" y="400841"/>
                  <a:pt x="1710001" y="400270"/>
                </a:cubicBezTo>
                <a:cubicBezTo>
                  <a:pt x="1710383" y="400079"/>
                  <a:pt x="1710192" y="398936"/>
                  <a:pt x="1710192" y="398174"/>
                </a:cubicBezTo>
                <a:lnTo>
                  <a:pt x="1702572" y="383410"/>
                </a:lnTo>
                <a:cubicBezTo>
                  <a:pt x="1701382" y="381744"/>
                  <a:pt x="1699977" y="380601"/>
                  <a:pt x="1697667" y="381363"/>
                </a:cubicBezTo>
                <a:lnTo>
                  <a:pt x="1694264" y="384452"/>
                </a:lnTo>
                <a:lnTo>
                  <a:pt x="1692761" y="385601"/>
                </a:lnTo>
                <a:lnTo>
                  <a:pt x="1688104" y="388297"/>
                </a:lnTo>
                <a:lnTo>
                  <a:pt x="1693523" y="379600"/>
                </a:lnTo>
                <a:cubicBezTo>
                  <a:pt x="1692285" y="379600"/>
                  <a:pt x="1691523" y="379410"/>
                  <a:pt x="1690761" y="379600"/>
                </a:cubicBezTo>
                <a:close/>
                <a:moveTo>
                  <a:pt x="1630182" y="379600"/>
                </a:moveTo>
                <a:cubicBezTo>
                  <a:pt x="1629706" y="380077"/>
                  <a:pt x="1628658" y="380743"/>
                  <a:pt x="1628753" y="381124"/>
                </a:cubicBezTo>
                <a:cubicBezTo>
                  <a:pt x="1629039" y="382172"/>
                  <a:pt x="1629706" y="383124"/>
                  <a:pt x="1630182" y="384172"/>
                </a:cubicBezTo>
                <a:cubicBezTo>
                  <a:pt x="1630658" y="383601"/>
                  <a:pt x="1631229" y="383124"/>
                  <a:pt x="1631801" y="382553"/>
                </a:cubicBezTo>
                <a:cubicBezTo>
                  <a:pt x="1631229" y="381600"/>
                  <a:pt x="1630753" y="380648"/>
                  <a:pt x="1630182" y="379600"/>
                </a:cubicBezTo>
                <a:close/>
                <a:moveTo>
                  <a:pt x="150283" y="376457"/>
                </a:moveTo>
                <a:cubicBezTo>
                  <a:pt x="148568" y="374171"/>
                  <a:pt x="143710" y="374171"/>
                  <a:pt x="142948" y="376648"/>
                </a:cubicBezTo>
                <a:cubicBezTo>
                  <a:pt x="142662" y="377409"/>
                  <a:pt x="144949" y="378933"/>
                  <a:pt x="145901" y="379886"/>
                </a:cubicBezTo>
                <a:cubicBezTo>
                  <a:pt x="147901" y="379029"/>
                  <a:pt x="149140" y="378553"/>
                  <a:pt x="150378" y="377981"/>
                </a:cubicBezTo>
                <a:cubicBezTo>
                  <a:pt x="150568" y="377886"/>
                  <a:pt x="150568" y="376838"/>
                  <a:pt x="150283" y="376457"/>
                </a:cubicBezTo>
                <a:close/>
                <a:moveTo>
                  <a:pt x="1461780" y="375886"/>
                </a:moveTo>
                <a:cubicBezTo>
                  <a:pt x="1460732" y="376076"/>
                  <a:pt x="1459684" y="376838"/>
                  <a:pt x="1458732" y="377314"/>
                </a:cubicBezTo>
                <a:cubicBezTo>
                  <a:pt x="1459208" y="377790"/>
                  <a:pt x="1459875" y="378838"/>
                  <a:pt x="1460256" y="378743"/>
                </a:cubicBezTo>
                <a:cubicBezTo>
                  <a:pt x="1461304" y="378457"/>
                  <a:pt x="1462256" y="377790"/>
                  <a:pt x="1463304" y="377314"/>
                </a:cubicBezTo>
                <a:cubicBezTo>
                  <a:pt x="1462828" y="376838"/>
                  <a:pt x="1462161" y="375790"/>
                  <a:pt x="1461780" y="375886"/>
                </a:cubicBezTo>
                <a:close/>
                <a:moveTo>
                  <a:pt x="1027440" y="375886"/>
                </a:moveTo>
                <a:cubicBezTo>
                  <a:pt x="1026392" y="376076"/>
                  <a:pt x="1025440" y="376838"/>
                  <a:pt x="1024392" y="377314"/>
                </a:cubicBezTo>
                <a:cubicBezTo>
                  <a:pt x="1024868" y="377790"/>
                  <a:pt x="1025535" y="378838"/>
                  <a:pt x="1025916" y="378743"/>
                </a:cubicBezTo>
                <a:cubicBezTo>
                  <a:pt x="1026964" y="378457"/>
                  <a:pt x="1027916" y="377790"/>
                  <a:pt x="1028964" y="377314"/>
                </a:cubicBezTo>
                <a:cubicBezTo>
                  <a:pt x="1028487" y="376838"/>
                  <a:pt x="1027821" y="375790"/>
                  <a:pt x="1027440" y="375886"/>
                </a:cubicBezTo>
                <a:close/>
                <a:moveTo>
                  <a:pt x="1850018" y="375695"/>
                </a:moveTo>
                <a:cubicBezTo>
                  <a:pt x="1853543" y="378362"/>
                  <a:pt x="1856876" y="381505"/>
                  <a:pt x="1859448" y="385029"/>
                </a:cubicBezTo>
                <a:cubicBezTo>
                  <a:pt x="1860972" y="387220"/>
                  <a:pt x="1860972" y="390458"/>
                  <a:pt x="1861734" y="393887"/>
                </a:cubicBezTo>
                <a:cubicBezTo>
                  <a:pt x="1860306" y="395221"/>
                  <a:pt x="1859163" y="397126"/>
                  <a:pt x="1857543" y="397697"/>
                </a:cubicBezTo>
                <a:cubicBezTo>
                  <a:pt x="1854495" y="398745"/>
                  <a:pt x="1852209" y="396745"/>
                  <a:pt x="1851924" y="393316"/>
                </a:cubicBezTo>
                <a:cubicBezTo>
                  <a:pt x="1851828" y="392554"/>
                  <a:pt x="1851828" y="391792"/>
                  <a:pt x="1851924" y="391125"/>
                </a:cubicBezTo>
                <a:cubicBezTo>
                  <a:pt x="1852305" y="387029"/>
                  <a:pt x="1851733" y="383886"/>
                  <a:pt x="1846399" y="384077"/>
                </a:cubicBezTo>
                <a:cubicBezTo>
                  <a:pt x="1844113" y="384172"/>
                  <a:pt x="1842303" y="382553"/>
                  <a:pt x="1842780" y="379790"/>
                </a:cubicBezTo>
                <a:cubicBezTo>
                  <a:pt x="1842970" y="378457"/>
                  <a:pt x="1843351" y="376361"/>
                  <a:pt x="1844208" y="376076"/>
                </a:cubicBezTo>
                <a:cubicBezTo>
                  <a:pt x="1846018" y="375409"/>
                  <a:pt x="1848875" y="374837"/>
                  <a:pt x="1850018" y="375695"/>
                </a:cubicBezTo>
                <a:close/>
                <a:moveTo>
                  <a:pt x="843226" y="375600"/>
                </a:moveTo>
                <a:cubicBezTo>
                  <a:pt x="842655" y="376076"/>
                  <a:pt x="841702" y="376648"/>
                  <a:pt x="841702" y="377219"/>
                </a:cubicBezTo>
                <a:cubicBezTo>
                  <a:pt x="841798" y="380362"/>
                  <a:pt x="840845" y="382648"/>
                  <a:pt x="838654" y="385030"/>
                </a:cubicBezTo>
                <a:lnTo>
                  <a:pt x="838772" y="385798"/>
                </a:lnTo>
                <a:lnTo>
                  <a:pt x="837130" y="388744"/>
                </a:lnTo>
                <a:lnTo>
                  <a:pt x="832368" y="388744"/>
                </a:lnTo>
                <a:cubicBezTo>
                  <a:pt x="832654" y="388363"/>
                  <a:pt x="832654" y="387220"/>
                  <a:pt x="832273" y="386744"/>
                </a:cubicBezTo>
                <a:cubicBezTo>
                  <a:pt x="831225" y="385220"/>
                  <a:pt x="829891" y="383315"/>
                  <a:pt x="828272" y="386077"/>
                </a:cubicBezTo>
                <a:cubicBezTo>
                  <a:pt x="828177" y="386458"/>
                  <a:pt x="829606" y="387792"/>
                  <a:pt x="832368" y="388744"/>
                </a:cubicBezTo>
                <a:cubicBezTo>
                  <a:pt x="832844" y="389982"/>
                  <a:pt x="833130" y="392173"/>
                  <a:pt x="833892" y="392364"/>
                </a:cubicBezTo>
                <a:cubicBezTo>
                  <a:pt x="835273" y="392698"/>
                  <a:pt x="836082" y="392341"/>
                  <a:pt x="837309" y="389983"/>
                </a:cubicBezTo>
                <a:lnTo>
                  <a:pt x="838842" y="386255"/>
                </a:lnTo>
                <a:lnTo>
                  <a:pt x="839226" y="388744"/>
                </a:lnTo>
                <a:cubicBezTo>
                  <a:pt x="842274" y="388840"/>
                  <a:pt x="846560" y="387506"/>
                  <a:pt x="847989" y="389030"/>
                </a:cubicBezTo>
                <a:cubicBezTo>
                  <a:pt x="851989" y="393221"/>
                  <a:pt x="854466" y="392745"/>
                  <a:pt x="858181" y="388935"/>
                </a:cubicBezTo>
                <a:cubicBezTo>
                  <a:pt x="859228" y="387792"/>
                  <a:pt x="862467" y="388935"/>
                  <a:pt x="864753" y="388649"/>
                </a:cubicBezTo>
                <a:cubicBezTo>
                  <a:pt x="866086" y="388458"/>
                  <a:pt x="868372" y="387506"/>
                  <a:pt x="868372" y="387030"/>
                </a:cubicBezTo>
                <a:cubicBezTo>
                  <a:pt x="868277" y="384458"/>
                  <a:pt x="866277" y="384077"/>
                  <a:pt x="864086" y="384172"/>
                </a:cubicBezTo>
                <a:cubicBezTo>
                  <a:pt x="856752" y="384363"/>
                  <a:pt x="856752" y="384172"/>
                  <a:pt x="844941" y="376076"/>
                </a:cubicBezTo>
                <a:cubicBezTo>
                  <a:pt x="844750" y="375933"/>
                  <a:pt x="844488" y="375862"/>
                  <a:pt x="843429" y="377445"/>
                </a:cubicBezTo>
                <a:lnTo>
                  <a:pt x="839757" y="384031"/>
                </a:lnTo>
                <a:close/>
                <a:moveTo>
                  <a:pt x="936762" y="375124"/>
                </a:moveTo>
                <a:cubicBezTo>
                  <a:pt x="933809" y="377029"/>
                  <a:pt x="931142" y="379505"/>
                  <a:pt x="928475" y="381791"/>
                </a:cubicBezTo>
                <a:cubicBezTo>
                  <a:pt x="928951" y="382267"/>
                  <a:pt x="929332" y="382934"/>
                  <a:pt x="929809" y="383315"/>
                </a:cubicBezTo>
                <a:cubicBezTo>
                  <a:pt x="930380" y="383696"/>
                  <a:pt x="931047" y="383982"/>
                  <a:pt x="931618" y="384172"/>
                </a:cubicBezTo>
                <a:cubicBezTo>
                  <a:pt x="932952" y="384458"/>
                  <a:pt x="934571" y="384267"/>
                  <a:pt x="935714" y="384839"/>
                </a:cubicBezTo>
                <a:cubicBezTo>
                  <a:pt x="942286" y="387792"/>
                  <a:pt x="942286" y="387887"/>
                  <a:pt x="942096" y="381982"/>
                </a:cubicBezTo>
                <a:cubicBezTo>
                  <a:pt x="942096" y="380553"/>
                  <a:pt x="942191" y="379029"/>
                  <a:pt x="942001" y="377600"/>
                </a:cubicBezTo>
                <a:cubicBezTo>
                  <a:pt x="941905" y="377029"/>
                  <a:pt x="941239" y="376266"/>
                  <a:pt x="940667" y="375981"/>
                </a:cubicBezTo>
                <a:cubicBezTo>
                  <a:pt x="939429" y="375505"/>
                  <a:pt x="937524" y="374552"/>
                  <a:pt x="936762" y="375124"/>
                </a:cubicBezTo>
                <a:close/>
                <a:moveTo>
                  <a:pt x="1814014" y="375028"/>
                </a:moveTo>
                <a:cubicBezTo>
                  <a:pt x="1823444" y="373504"/>
                  <a:pt x="1829444" y="379029"/>
                  <a:pt x="1829063" y="388554"/>
                </a:cubicBezTo>
                <a:cubicBezTo>
                  <a:pt x="1828873" y="391887"/>
                  <a:pt x="1826015" y="394459"/>
                  <a:pt x="1823539" y="393221"/>
                </a:cubicBezTo>
                <a:cubicBezTo>
                  <a:pt x="1821062" y="391983"/>
                  <a:pt x="1818871" y="390078"/>
                  <a:pt x="1816490" y="388744"/>
                </a:cubicBezTo>
                <a:cubicBezTo>
                  <a:pt x="1814680" y="387792"/>
                  <a:pt x="1811823" y="387696"/>
                  <a:pt x="1810966" y="386268"/>
                </a:cubicBezTo>
                <a:cubicBezTo>
                  <a:pt x="1810013" y="384553"/>
                  <a:pt x="1810966" y="381886"/>
                  <a:pt x="1810680" y="379696"/>
                </a:cubicBezTo>
                <a:cubicBezTo>
                  <a:pt x="1810394" y="377029"/>
                  <a:pt x="1811728" y="375409"/>
                  <a:pt x="1814014" y="375028"/>
                </a:cubicBezTo>
                <a:close/>
                <a:moveTo>
                  <a:pt x="1306141" y="374933"/>
                </a:moveTo>
                <a:cubicBezTo>
                  <a:pt x="1298807" y="372647"/>
                  <a:pt x="1293283" y="379029"/>
                  <a:pt x="1286425" y="380553"/>
                </a:cubicBezTo>
                <a:cubicBezTo>
                  <a:pt x="1285948" y="380648"/>
                  <a:pt x="1285282" y="381696"/>
                  <a:pt x="1285377" y="382077"/>
                </a:cubicBezTo>
                <a:cubicBezTo>
                  <a:pt x="1285567" y="382744"/>
                  <a:pt x="1286329" y="383601"/>
                  <a:pt x="1286901" y="383601"/>
                </a:cubicBezTo>
                <a:cubicBezTo>
                  <a:pt x="1289854" y="383887"/>
                  <a:pt x="1292806" y="384363"/>
                  <a:pt x="1295759" y="383982"/>
                </a:cubicBezTo>
                <a:cubicBezTo>
                  <a:pt x="1299950" y="383506"/>
                  <a:pt x="1302712" y="385315"/>
                  <a:pt x="1305379" y="388268"/>
                </a:cubicBezTo>
                <a:cubicBezTo>
                  <a:pt x="1307665" y="390745"/>
                  <a:pt x="1307856" y="390364"/>
                  <a:pt x="1315000" y="388744"/>
                </a:cubicBezTo>
                <a:cubicBezTo>
                  <a:pt x="1319095" y="387792"/>
                  <a:pt x="1323382" y="389697"/>
                  <a:pt x="1327382" y="385696"/>
                </a:cubicBezTo>
                <a:cubicBezTo>
                  <a:pt x="1331192" y="381886"/>
                  <a:pt x="1337288" y="384934"/>
                  <a:pt x="1342336" y="383982"/>
                </a:cubicBezTo>
                <a:cubicBezTo>
                  <a:pt x="1343003" y="383887"/>
                  <a:pt x="1343575" y="383029"/>
                  <a:pt x="1343860" y="382363"/>
                </a:cubicBezTo>
                <a:cubicBezTo>
                  <a:pt x="1344051" y="381982"/>
                  <a:pt x="1343765" y="381124"/>
                  <a:pt x="1343384" y="380839"/>
                </a:cubicBezTo>
                <a:cubicBezTo>
                  <a:pt x="1340527" y="378743"/>
                  <a:pt x="1336526" y="379600"/>
                  <a:pt x="1333859" y="376171"/>
                </a:cubicBezTo>
                <a:cubicBezTo>
                  <a:pt x="1332145" y="373981"/>
                  <a:pt x="1331002" y="378362"/>
                  <a:pt x="1329287" y="378553"/>
                </a:cubicBezTo>
                <a:cubicBezTo>
                  <a:pt x="1325763" y="378933"/>
                  <a:pt x="1320524" y="380267"/>
                  <a:pt x="1319000" y="378457"/>
                </a:cubicBezTo>
                <a:cubicBezTo>
                  <a:pt x="1315190" y="374457"/>
                  <a:pt x="1310999" y="375219"/>
                  <a:pt x="1306141" y="374933"/>
                </a:cubicBezTo>
                <a:close/>
                <a:moveTo>
                  <a:pt x="1677521" y="374647"/>
                </a:moveTo>
                <a:cubicBezTo>
                  <a:pt x="1676569" y="375600"/>
                  <a:pt x="1674283" y="377124"/>
                  <a:pt x="1674568" y="377886"/>
                </a:cubicBezTo>
                <a:cubicBezTo>
                  <a:pt x="1675330" y="380362"/>
                  <a:pt x="1680188" y="380362"/>
                  <a:pt x="1681903" y="378076"/>
                </a:cubicBezTo>
                <a:cubicBezTo>
                  <a:pt x="1682188" y="377695"/>
                  <a:pt x="1682188" y="376743"/>
                  <a:pt x="1681998" y="376648"/>
                </a:cubicBezTo>
                <a:cubicBezTo>
                  <a:pt x="1680855" y="375981"/>
                  <a:pt x="1679521" y="375505"/>
                  <a:pt x="1677521" y="374647"/>
                </a:cubicBezTo>
                <a:close/>
                <a:moveTo>
                  <a:pt x="1216606" y="370552"/>
                </a:moveTo>
                <a:cubicBezTo>
                  <a:pt x="1214320" y="370456"/>
                  <a:pt x="1211653" y="369694"/>
                  <a:pt x="1209844" y="370647"/>
                </a:cubicBezTo>
                <a:cubicBezTo>
                  <a:pt x="1208415" y="371409"/>
                  <a:pt x="1207653" y="374171"/>
                  <a:pt x="1207462" y="376171"/>
                </a:cubicBezTo>
                <a:cubicBezTo>
                  <a:pt x="1207367" y="377124"/>
                  <a:pt x="1208891" y="378362"/>
                  <a:pt x="1209748" y="379410"/>
                </a:cubicBezTo>
                <a:cubicBezTo>
                  <a:pt x="1214987" y="370361"/>
                  <a:pt x="1219083" y="383029"/>
                  <a:pt x="1224036" y="380267"/>
                </a:cubicBezTo>
                <a:cubicBezTo>
                  <a:pt x="1224226" y="380172"/>
                  <a:pt x="1225084" y="381220"/>
                  <a:pt x="1225655" y="381791"/>
                </a:cubicBezTo>
                <a:cubicBezTo>
                  <a:pt x="1220607" y="384744"/>
                  <a:pt x="1221845" y="388078"/>
                  <a:pt x="1225084" y="391507"/>
                </a:cubicBezTo>
                <a:cubicBezTo>
                  <a:pt x="1225084" y="391507"/>
                  <a:pt x="1223845" y="393126"/>
                  <a:pt x="1223560" y="392935"/>
                </a:cubicBezTo>
                <a:cubicBezTo>
                  <a:pt x="1217464" y="390459"/>
                  <a:pt x="1215749" y="400174"/>
                  <a:pt x="1209463" y="397888"/>
                </a:cubicBezTo>
                <a:cubicBezTo>
                  <a:pt x="1206796" y="396936"/>
                  <a:pt x="1202986" y="396840"/>
                  <a:pt x="1200509" y="398079"/>
                </a:cubicBezTo>
                <a:cubicBezTo>
                  <a:pt x="1196413" y="400174"/>
                  <a:pt x="1198509" y="404841"/>
                  <a:pt x="1198318" y="408366"/>
                </a:cubicBezTo>
                <a:cubicBezTo>
                  <a:pt x="1198128" y="411414"/>
                  <a:pt x="1198509" y="414366"/>
                  <a:pt x="1195556" y="416367"/>
                </a:cubicBezTo>
                <a:cubicBezTo>
                  <a:pt x="1192318" y="418653"/>
                  <a:pt x="1195842" y="419605"/>
                  <a:pt x="1196509" y="421224"/>
                </a:cubicBezTo>
                <a:cubicBezTo>
                  <a:pt x="1197271" y="423225"/>
                  <a:pt x="1198604" y="425797"/>
                  <a:pt x="1197937" y="427225"/>
                </a:cubicBezTo>
                <a:cubicBezTo>
                  <a:pt x="1197271" y="428654"/>
                  <a:pt x="1194413" y="429225"/>
                  <a:pt x="1192413" y="429702"/>
                </a:cubicBezTo>
                <a:cubicBezTo>
                  <a:pt x="1188317" y="430654"/>
                  <a:pt x="1185745" y="428178"/>
                  <a:pt x="1182602" y="425797"/>
                </a:cubicBezTo>
                <a:cubicBezTo>
                  <a:pt x="1177649" y="422082"/>
                  <a:pt x="1175458" y="430083"/>
                  <a:pt x="1171172" y="429607"/>
                </a:cubicBezTo>
                <a:cubicBezTo>
                  <a:pt x="1169172" y="429416"/>
                  <a:pt x="1167362" y="427797"/>
                  <a:pt x="1165552" y="426654"/>
                </a:cubicBezTo>
                <a:cubicBezTo>
                  <a:pt x="1164886" y="426273"/>
                  <a:pt x="1164504" y="425701"/>
                  <a:pt x="1163933" y="425225"/>
                </a:cubicBezTo>
                <a:cubicBezTo>
                  <a:pt x="1163171" y="426463"/>
                  <a:pt x="1161647" y="427797"/>
                  <a:pt x="1161838" y="428845"/>
                </a:cubicBezTo>
                <a:cubicBezTo>
                  <a:pt x="1162123" y="430749"/>
                  <a:pt x="1163266" y="433893"/>
                  <a:pt x="1164409" y="434083"/>
                </a:cubicBezTo>
                <a:cubicBezTo>
                  <a:pt x="1173649" y="435798"/>
                  <a:pt x="1183936" y="430845"/>
                  <a:pt x="1192222" y="438750"/>
                </a:cubicBezTo>
                <a:cubicBezTo>
                  <a:pt x="1192889" y="439417"/>
                  <a:pt x="1195651" y="439036"/>
                  <a:pt x="1196318" y="438179"/>
                </a:cubicBezTo>
                <a:cubicBezTo>
                  <a:pt x="1200700" y="432845"/>
                  <a:pt x="1204510" y="433131"/>
                  <a:pt x="1209272" y="438084"/>
                </a:cubicBezTo>
                <a:cubicBezTo>
                  <a:pt x="1210796" y="439703"/>
                  <a:pt x="1215940" y="439894"/>
                  <a:pt x="1217750" y="438560"/>
                </a:cubicBezTo>
                <a:cubicBezTo>
                  <a:pt x="1222226" y="435226"/>
                  <a:pt x="1226512" y="433607"/>
                  <a:pt x="1232037" y="433988"/>
                </a:cubicBezTo>
                <a:cubicBezTo>
                  <a:pt x="1232799" y="434083"/>
                  <a:pt x="1234418" y="430654"/>
                  <a:pt x="1234513" y="428749"/>
                </a:cubicBezTo>
                <a:cubicBezTo>
                  <a:pt x="1234704" y="425606"/>
                  <a:pt x="1230894" y="423796"/>
                  <a:pt x="1227846" y="425130"/>
                </a:cubicBezTo>
                <a:cubicBezTo>
                  <a:pt x="1227179" y="425415"/>
                  <a:pt x="1226703" y="426082"/>
                  <a:pt x="1226227" y="426654"/>
                </a:cubicBezTo>
                <a:cubicBezTo>
                  <a:pt x="1223464" y="429892"/>
                  <a:pt x="1220512" y="431321"/>
                  <a:pt x="1216797" y="427797"/>
                </a:cubicBezTo>
                <a:cubicBezTo>
                  <a:pt x="1213082" y="424273"/>
                  <a:pt x="1210225" y="419796"/>
                  <a:pt x="1204224" y="419605"/>
                </a:cubicBezTo>
                <a:cubicBezTo>
                  <a:pt x="1202224" y="419510"/>
                  <a:pt x="1202414" y="417700"/>
                  <a:pt x="1204414" y="416557"/>
                </a:cubicBezTo>
                <a:cubicBezTo>
                  <a:pt x="1208415" y="414081"/>
                  <a:pt x="1207177" y="409985"/>
                  <a:pt x="1207272" y="406365"/>
                </a:cubicBezTo>
                <a:cubicBezTo>
                  <a:pt x="1207367" y="403699"/>
                  <a:pt x="1208701" y="402460"/>
                  <a:pt x="1211368" y="402270"/>
                </a:cubicBezTo>
                <a:cubicBezTo>
                  <a:pt x="1214035" y="401984"/>
                  <a:pt x="1216035" y="403127"/>
                  <a:pt x="1216225" y="405508"/>
                </a:cubicBezTo>
                <a:cubicBezTo>
                  <a:pt x="1216702" y="409890"/>
                  <a:pt x="1215273" y="414748"/>
                  <a:pt x="1220226" y="417605"/>
                </a:cubicBezTo>
                <a:cubicBezTo>
                  <a:pt x="1221654" y="418462"/>
                  <a:pt x="1222226" y="421987"/>
                  <a:pt x="1225084" y="418939"/>
                </a:cubicBezTo>
                <a:cubicBezTo>
                  <a:pt x="1227370" y="416462"/>
                  <a:pt x="1229465" y="413795"/>
                  <a:pt x="1228608" y="412462"/>
                </a:cubicBezTo>
                <a:cubicBezTo>
                  <a:pt x="1227846" y="411223"/>
                  <a:pt x="1226608" y="410271"/>
                  <a:pt x="1225560" y="409223"/>
                </a:cubicBezTo>
                <a:cubicBezTo>
                  <a:pt x="1231275" y="406175"/>
                  <a:pt x="1229656" y="398269"/>
                  <a:pt x="1235180" y="394840"/>
                </a:cubicBezTo>
                <a:cubicBezTo>
                  <a:pt x="1236895" y="393792"/>
                  <a:pt x="1237085" y="393126"/>
                  <a:pt x="1238609" y="394745"/>
                </a:cubicBezTo>
                <a:cubicBezTo>
                  <a:pt x="1239657" y="395888"/>
                  <a:pt x="1242419" y="399698"/>
                  <a:pt x="1242991" y="395983"/>
                </a:cubicBezTo>
                <a:cubicBezTo>
                  <a:pt x="1243943" y="389982"/>
                  <a:pt x="1248039" y="387125"/>
                  <a:pt x="1251468" y="383410"/>
                </a:cubicBezTo>
                <a:cubicBezTo>
                  <a:pt x="1251944" y="382839"/>
                  <a:pt x="1252420" y="382363"/>
                  <a:pt x="1252992" y="381791"/>
                </a:cubicBezTo>
                <a:cubicBezTo>
                  <a:pt x="1251754" y="381029"/>
                  <a:pt x="1250611" y="379886"/>
                  <a:pt x="1249372" y="379600"/>
                </a:cubicBezTo>
                <a:cubicBezTo>
                  <a:pt x="1245848" y="379029"/>
                  <a:pt x="1242038" y="380553"/>
                  <a:pt x="1238990" y="377029"/>
                </a:cubicBezTo>
                <a:cubicBezTo>
                  <a:pt x="1234990" y="372457"/>
                  <a:pt x="1226703" y="377886"/>
                  <a:pt x="1223179" y="370647"/>
                </a:cubicBezTo>
                <a:cubicBezTo>
                  <a:pt x="1222702" y="369790"/>
                  <a:pt x="1218892" y="370552"/>
                  <a:pt x="1216606" y="370552"/>
                </a:cubicBezTo>
                <a:close/>
                <a:moveTo>
                  <a:pt x="1433586" y="370456"/>
                </a:moveTo>
                <a:cubicBezTo>
                  <a:pt x="1433110" y="370932"/>
                  <a:pt x="1432538" y="371409"/>
                  <a:pt x="1431967" y="372075"/>
                </a:cubicBezTo>
                <a:cubicBezTo>
                  <a:pt x="1432538" y="373028"/>
                  <a:pt x="1433014" y="374076"/>
                  <a:pt x="1433586" y="375028"/>
                </a:cubicBezTo>
                <a:cubicBezTo>
                  <a:pt x="1434062" y="374552"/>
                  <a:pt x="1435110" y="373885"/>
                  <a:pt x="1435015" y="373504"/>
                </a:cubicBezTo>
                <a:cubicBezTo>
                  <a:pt x="1434824" y="372457"/>
                  <a:pt x="1434062" y="371409"/>
                  <a:pt x="1433586" y="370456"/>
                </a:cubicBezTo>
                <a:close/>
                <a:moveTo>
                  <a:pt x="66558" y="370456"/>
                </a:moveTo>
                <a:cubicBezTo>
                  <a:pt x="67034" y="371504"/>
                  <a:pt x="67796" y="372456"/>
                  <a:pt x="67986" y="373504"/>
                </a:cubicBezTo>
                <a:cubicBezTo>
                  <a:pt x="68082" y="373885"/>
                  <a:pt x="67034" y="374552"/>
                  <a:pt x="66558" y="375028"/>
                </a:cubicBezTo>
                <a:cubicBezTo>
                  <a:pt x="66082" y="373980"/>
                  <a:pt x="65319" y="373028"/>
                  <a:pt x="65129" y="371980"/>
                </a:cubicBezTo>
                <a:cubicBezTo>
                  <a:pt x="65034" y="371504"/>
                  <a:pt x="66082" y="370932"/>
                  <a:pt x="66558" y="370456"/>
                </a:cubicBezTo>
                <a:close/>
                <a:moveTo>
                  <a:pt x="1150217" y="370361"/>
                </a:moveTo>
                <a:cubicBezTo>
                  <a:pt x="1149646" y="370361"/>
                  <a:pt x="1148979" y="371218"/>
                  <a:pt x="1148598" y="371885"/>
                </a:cubicBezTo>
                <a:cubicBezTo>
                  <a:pt x="1148408" y="372266"/>
                  <a:pt x="1148408" y="373123"/>
                  <a:pt x="1148693" y="373409"/>
                </a:cubicBezTo>
                <a:cubicBezTo>
                  <a:pt x="1150789" y="375600"/>
                  <a:pt x="1152789" y="377886"/>
                  <a:pt x="1155075" y="379791"/>
                </a:cubicBezTo>
                <a:cubicBezTo>
                  <a:pt x="1158218" y="382458"/>
                  <a:pt x="1154694" y="383124"/>
                  <a:pt x="1153932" y="384649"/>
                </a:cubicBezTo>
                <a:lnTo>
                  <a:pt x="1152816" y="388718"/>
                </a:lnTo>
                <a:lnTo>
                  <a:pt x="1152313" y="388649"/>
                </a:lnTo>
                <a:lnTo>
                  <a:pt x="1152313" y="388554"/>
                </a:lnTo>
                <a:cubicBezTo>
                  <a:pt x="1151646" y="388554"/>
                  <a:pt x="1150789" y="388268"/>
                  <a:pt x="1150312" y="388649"/>
                </a:cubicBezTo>
                <a:cubicBezTo>
                  <a:pt x="1148788" y="389697"/>
                  <a:pt x="1146979" y="391030"/>
                  <a:pt x="1149646" y="392649"/>
                </a:cubicBezTo>
                <a:cubicBezTo>
                  <a:pt x="1150027" y="392840"/>
                  <a:pt x="1151360" y="391411"/>
                  <a:pt x="1152313" y="388649"/>
                </a:cubicBezTo>
                <a:lnTo>
                  <a:pt x="1152313" y="390554"/>
                </a:lnTo>
                <a:lnTo>
                  <a:pt x="1152816" y="388718"/>
                </a:lnTo>
                <a:lnTo>
                  <a:pt x="1160504" y="389769"/>
                </a:lnTo>
                <a:cubicBezTo>
                  <a:pt x="1161909" y="391174"/>
                  <a:pt x="1162123" y="393745"/>
                  <a:pt x="1161552" y="397888"/>
                </a:cubicBezTo>
                <a:cubicBezTo>
                  <a:pt x="1160218" y="398460"/>
                  <a:pt x="1157933" y="398841"/>
                  <a:pt x="1157837" y="399507"/>
                </a:cubicBezTo>
                <a:cubicBezTo>
                  <a:pt x="1157361" y="405413"/>
                  <a:pt x="1156980" y="411414"/>
                  <a:pt x="1157075" y="417415"/>
                </a:cubicBezTo>
                <a:cubicBezTo>
                  <a:pt x="1157170" y="419700"/>
                  <a:pt x="1158980" y="421129"/>
                  <a:pt x="1161742" y="420844"/>
                </a:cubicBezTo>
                <a:cubicBezTo>
                  <a:pt x="1164028" y="420558"/>
                  <a:pt x="1166314" y="420844"/>
                  <a:pt x="1168505" y="420748"/>
                </a:cubicBezTo>
                <a:cubicBezTo>
                  <a:pt x="1175839" y="420653"/>
                  <a:pt x="1177173" y="418177"/>
                  <a:pt x="1172410" y="411414"/>
                </a:cubicBezTo>
                <a:cubicBezTo>
                  <a:pt x="1170315" y="408461"/>
                  <a:pt x="1171839" y="407699"/>
                  <a:pt x="1173744" y="407128"/>
                </a:cubicBezTo>
                <a:cubicBezTo>
                  <a:pt x="1175839" y="406556"/>
                  <a:pt x="1178316" y="407223"/>
                  <a:pt x="1180507" y="406937"/>
                </a:cubicBezTo>
                <a:cubicBezTo>
                  <a:pt x="1183364" y="406651"/>
                  <a:pt x="1185555" y="402841"/>
                  <a:pt x="1184317" y="400365"/>
                </a:cubicBezTo>
                <a:cubicBezTo>
                  <a:pt x="1183650" y="399127"/>
                  <a:pt x="1182412" y="398079"/>
                  <a:pt x="1181364" y="397031"/>
                </a:cubicBezTo>
                <a:cubicBezTo>
                  <a:pt x="1178221" y="393792"/>
                  <a:pt x="1180221" y="389887"/>
                  <a:pt x="1180126" y="386268"/>
                </a:cubicBezTo>
                <a:cubicBezTo>
                  <a:pt x="1180126" y="385601"/>
                  <a:pt x="1183745" y="384744"/>
                  <a:pt x="1185745" y="383982"/>
                </a:cubicBezTo>
                <a:cubicBezTo>
                  <a:pt x="1188984" y="382744"/>
                  <a:pt x="1188603" y="382172"/>
                  <a:pt x="1187269" y="379791"/>
                </a:cubicBezTo>
                <a:cubicBezTo>
                  <a:pt x="1184412" y="374552"/>
                  <a:pt x="1177649" y="376171"/>
                  <a:pt x="1174506" y="371885"/>
                </a:cubicBezTo>
                <a:cubicBezTo>
                  <a:pt x="1172220" y="368837"/>
                  <a:pt x="1168886" y="370552"/>
                  <a:pt x="1166124" y="370361"/>
                </a:cubicBezTo>
                <a:cubicBezTo>
                  <a:pt x="1160790" y="370075"/>
                  <a:pt x="1155551" y="370266"/>
                  <a:pt x="1150217" y="370361"/>
                </a:cubicBezTo>
                <a:close/>
                <a:moveTo>
                  <a:pt x="965813" y="370361"/>
                </a:moveTo>
                <a:cubicBezTo>
                  <a:pt x="962098" y="370361"/>
                  <a:pt x="958384" y="370171"/>
                  <a:pt x="954764" y="370456"/>
                </a:cubicBezTo>
                <a:cubicBezTo>
                  <a:pt x="953526" y="370552"/>
                  <a:pt x="952002" y="371695"/>
                  <a:pt x="951430" y="372742"/>
                </a:cubicBezTo>
                <a:cubicBezTo>
                  <a:pt x="950383" y="374742"/>
                  <a:pt x="951335" y="375124"/>
                  <a:pt x="953526" y="375028"/>
                </a:cubicBezTo>
                <a:lnTo>
                  <a:pt x="956912" y="374999"/>
                </a:lnTo>
                <a:lnTo>
                  <a:pt x="955096" y="375868"/>
                </a:lnTo>
                <a:lnTo>
                  <a:pt x="951240" y="377029"/>
                </a:lnTo>
                <a:cubicBezTo>
                  <a:pt x="951240" y="376362"/>
                  <a:pt x="951526" y="375409"/>
                  <a:pt x="951145" y="375028"/>
                </a:cubicBezTo>
                <a:cubicBezTo>
                  <a:pt x="950764" y="374647"/>
                  <a:pt x="949620" y="374647"/>
                  <a:pt x="949240" y="375028"/>
                </a:cubicBezTo>
                <a:cubicBezTo>
                  <a:pt x="947716" y="376076"/>
                  <a:pt x="945906" y="377409"/>
                  <a:pt x="948573" y="379029"/>
                </a:cubicBezTo>
                <a:cubicBezTo>
                  <a:pt x="948763" y="379124"/>
                  <a:pt x="949216" y="378791"/>
                  <a:pt x="951549" y="377564"/>
                </a:cubicBezTo>
                <a:lnTo>
                  <a:pt x="955096" y="375868"/>
                </a:lnTo>
                <a:lnTo>
                  <a:pt x="958012" y="374990"/>
                </a:lnTo>
                <a:lnTo>
                  <a:pt x="975719" y="374838"/>
                </a:lnTo>
                <a:cubicBezTo>
                  <a:pt x="976576" y="374838"/>
                  <a:pt x="977529" y="373219"/>
                  <a:pt x="978291" y="372266"/>
                </a:cubicBezTo>
                <a:cubicBezTo>
                  <a:pt x="978386" y="372171"/>
                  <a:pt x="977338" y="370837"/>
                  <a:pt x="976767" y="370837"/>
                </a:cubicBezTo>
                <a:cubicBezTo>
                  <a:pt x="974957" y="370790"/>
                  <a:pt x="973123" y="370766"/>
                  <a:pt x="969468" y="371540"/>
                </a:cubicBezTo>
                <a:lnTo>
                  <a:pt x="958012" y="374990"/>
                </a:lnTo>
                <a:lnTo>
                  <a:pt x="956912" y="374999"/>
                </a:lnTo>
                <a:lnTo>
                  <a:pt x="965813" y="370742"/>
                </a:lnTo>
                <a:cubicBezTo>
                  <a:pt x="965813" y="370647"/>
                  <a:pt x="965813" y="370552"/>
                  <a:pt x="965813" y="370361"/>
                </a:cubicBezTo>
                <a:close/>
                <a:moveTo>
                  <a:pt x="1123181" y="370127"/>
                </a:moveTo>
                <a:lnTo>
                  <a:pt x="1123280" y="370207"/>
                </a:lnTo>
                <a:lnTo>
                  <a:pt x="1123194" y="370202"/>
                </a:lnTo>
                <a:close/>
                <a:moveTo>
                  <a:pt x="144949" y="366551"/>
                </a:moveTo>
                <a:cubicBezTo>
                  <a:pt x="143996" y="367123"/>
                  <a:pt x="142948" y="367599"/>
                  <a:pt x="141996" y="368170"/>
                </a:cubicBezTo>
                <a:cubicBezTo>
                  <a:pt x="142472" y="368647"/>
                  <a:pt x="143139" y="369694"/>
                  <a:pt x="143520" y="369599"/>
                </a:cubicBezTo>
                <a:cubicBezTo>
                  <a:pt x="144568" y="369313"/>
                  <a:pt x="145520" y="368647"/>
                  <a:pt x="146568" y="368170"/>
                </a:cubicBezTo>
                <a:cubicBezTo>
                  <a:pt x="146092" y="367599"/>
                  <a:pt x="145520" y="367123"/>
                  <a:pt x="144949" y="366551"/>
                </a:cubicBezTo>
                <a:close/>
                <a:moveTo>
                  <a:pt x="1098496" y="365980"/>
                </a:moveTo>
                <a:cubicBezTo>
                  <a:pt x="1095067" y="365122"/>
                  <a:pt x="1093258" y="367789"/>
                  <a:pt x="1091162" y="369790"/>
                </a:cubicBezTo>
                <a:cubicBezTo>
                  <a:pt x="1088590" y="372171"/>
                  <a:pt x="1086685" y="375790"/>
                  <a:pt x="1082113" y="375124"/>
                </a:cubicBezTo>
                <a:cubicBezTo>
                  <a:pt x="1081351" y="375028"/>
                  <a:pt x="1080304" y="376743"/>
                  <a:pt x="1079446" y="377600"/>
                </a:cubicBezTo>
                <a:cubicBezTo>
                  <a:pt x="1082590" y="380743"/>
                  <a:pt x="1085447" y="384363"/>
                  <a:pt x="1089067" y="386934"/>
                </a:cubicBezTo>
                <a:cubicBezTo>
                  <a:pt x="1090162" y="387696"/>
                  <a:pt x="1091520" y="388101"/>
                  <a:pt x="1094651" y="386387"/>
                </a:cubicBezTo>
                <a:lnTo>
                  <a:pt x="1099297" y="382589"/>
                </a:lnTo>
                <a:lnTo>
                  <a:pt x="1100723" y="382632"/>
                </a:lnTo>
                <a:lnTo>
                  <a:pt x="1094972" y="388744"/>
                </a:lnTo>
                <a:cubicBezTo>
                  <a:pt x="1099449" y="388744"/>
                  <a:pt x="1101735" y="389125"/>
                  <a:pt x="1103926" y="388649"/>
                </a:cubicBezTo>
                <a:cubicBezTo>
                  <a:pt x="1104973" y="388363"/>
                  <a:pt x="1106497" y="386649"/>
                  <a:pt x="1106402" y="385601"/>
                </a:cubicBezTo>
                <a:cubicBezTo>
                  <a:pt x="1106212" y="383601"/>
                  <a:pt x="1105164" y="381696"/>
                  <a:pt x="1104402" y="379791"/>
                </a:cubicBezTo>
                <a:cubicBezTo>
                  <a:pt x="1103354" y="380743"/>
                  <a:pt x="1102021" y="381505"/>
                  <a:pt x="1101259" y="382648"/>
                </a:cubicBezTo>
                <a:lnTo>
                  <a:pt x="1100723" y="382632"/>
                </a:lnTo>
                <a:lnTo>
                  <a:pt x="1105644" y="377402"/>
                </a:lnTo>
                <a:lnTo>
                  <a:pt x="1110879" y="373123"/>
                </a:lnTo>
                <a:cubicBezTo>
                  <a:pt x="1110688" y="372647"/>
                  <a:pt x="1110498" y="371790"/>
                  <a:pt x="1110117" y="371695"/>
                </a:cubicBezTo>
                <a:cubicBezTo>
                  <a:pt x="1108212" y="371218"/>
                  <a:pt x="1106212" y="370932"/>
                  <a:pt x="1104211" y="370456"/>
                </a:cubicBezTo>
                <a:cubicBezTo>
                  <a:pt x="1102021" y="369885"/>
                  <a:pt x="1101354" y="370552"/>
                  <a:pt x="1102116" y="372552"/>
                </a:cubicBezTo>
                <a:cubicBezTo>
                  <a:pt x="1102306" y="373219"/>
                  <a:pt x="1102878" y="373790"/>
                  <a:pt x="1103450" y="374076"/>
                </a:cubicBezTo>
                <a:cubicBezTo>
                  <a:pt x="1105021" y="374838"/>
                  <a:pt x="1106736" y="375100"/>
                  <a:pt x="1106140" y="376874"/>
                </a:cubicBezTo>
                <a:lnTo>
                  <a:pt x="1105644" y="377402"/>
                </a:lnTo>
                <a:lnTo>
                  <a:pt x="1099297" y="382589"/>
                </a:lnTo>
                <a:lnTo>
                  <a:pt x="1098115" y="382553"/>
                </a:lnTo>
                <a:cubicBezTo>
                  <a:pt x="1097068" y="378457"/>
                  <a:pt x="1095639" y="373695"/>
                  <a:pt x="1099830" y="370647"/>
                </a:cubicBezTo>
                <a:cubicBezTo>
                  <a:pt x="1100973" y="369885"/>
                  <a:pt x="1102878" y="370266"/>
                  <a:pt x="1101830" y="368265"/>
                </a:cubicBezTo>
                <a:cubicBezTo>
                  <a:pt x="1101259" y="367218"/>
                  <a:pt x="1099735" y="366265"/>
                  <a:pt x="1098496" y="365980"/>
                </a:cubicBezTo>
                <a:close/>
                <a:moveTo>
                  <a:pt x="1002579" y="365980"/>
                </a:moveTo>
                <a:cubicBezTo>
                  <a:pt x="999151" y="365027"/>
                  <a:pt x="997150" y="367027"/>
                  <a:pt x="996960" y="370456"/>
                </a:cubicBezTo>
                <a:cubicBezTo>
                  <a:pt x="996769" y="373314"/>
                  <a:pt x="998293" y="374457"/>
                  <a:pt x="1000579" y="374933"/>
                </a:cubicBezTo>
                <a:cubicBezTo>
                  <a:pt x="1004008" y="375600"/>
                  <a:pt x="1006104" y="373885"/>
                  <a:pt x="1006104" y="369123"/>
                </a:cubicBezTo>
                <a:cubicBezTo>
                  <a:pt x="1005342" y="368456"/>
                  <a:pt x="1004199" y="366456"/>
                  <a:pt x="1002579" y="365980"/>
                </a:cubicBezTo>
                <a:close/>
                <a:moveTo>
                  <a:pt x="1057669" y="365896"/>
                </a:moveTo>
                <a:cubicBezTo>
                  <a:pt x="1056110" y="365647"/>
                  <a:pt x="1054443" y="366694"/>
                  <a:pt x="1051252" y="368932"/>
                </a:cubicBezTo>
                <a:cubicBezTo>
                  <a:pt x="1047157" y="371790"/>
                  <a:pt x="1044490" y="370456"/>
                  <a:pt x="1042013" y="367313"/>
                </a:cubicBezTo>
                <a:cubicBezTo>
                  <a:pt x="1040679" y="365599"/>
                  <a:pt x="1039727" y="365313"/>
                  <a:pt x="1038870" y="367504"/>
                </a:cubicBezTo>
                <a:cubicBezTo>
                  <a:pt x="1038394" y="368837"/>
                  <a:pt x="1038012" y="370361"/>
                  <a:pt x="1038298" y="371599"/>
                </a:cubicBezTo>
                <a:cubicBezTo>
                  <a:pt x="1038584" y="372838"/>
                  <a:pt x="1039727" y="374742"/>
                  <a:pt x="1040679" y="374838"/>
                </a:cubicBezTo>
                <a:cubicBezTo>
                  <a:pt x="1044204" y="375219"/>
                  <a:pt x="1047919" y="375028"/>
                  <a:pt x="1051633" y="375028"/>
                </a:cubicBezTo>
                <a:cubicBezTo>
                  <a:pt x="1055348" y="375028"/>
                  <a:pt x="1059063" y="375124"/>
                  <a:pt x="1062778" y="374933"/>
                </a:cubicBezTo>
                <a:cubicBezTo>
                  <a:pt x="1063349" y="374933"/>
                  <a:pt x="1064397" y="374171"/>
                  <a:pt x="1064397" y="373790"/>
                </a:cubicBezTo>
                <a:cubicBezTo>
                  <a:pt x="1064302" y="372742"/>
                  <a:pt x="1064111" y="371409"/>
                  <a:pt x="1063444" y="370647"/>
                </a:cubicBezTo>
                <a:cubicBezTo>
                  <a:pt x="1060682" y="367694"/>
                  <a:pt x="1059229" y="366147"/>
                  <a:pt x="1057669" y="365896"/>
                </a:cubicBezTo>
                <a:close/>
                <a:moveTo>
                  <a:pt x="1520454" y="365884"/>
                </a:moveTo>
                <a:cubicBezTo>
                  <a:pt x="1519978" y="366932"/>
                  <a:pt x="1519216" y="367884"/>
                  <a:pt x="1519025" y="368932"/>
                </a:cubicBezTo>
                <a:cubicBezTo>
                  <a:pt x="1518930" y="369313"/>
                  <a:pt x="1519978" y="369980"/>
                  <a:pt x="1520454" y="370456"/>
                </a:cubicBezTo>
                <a:cubicBezTo>
                  <a:pt x="1521025" y="369408"/>
                  <a:pt x="1521597" y="368456"/>
                  <a:pt x="1522073" y="367504"/>
                </a:cubicBezTo>
                <a:cubicBezTo>
                  <a:pt x="1521502" y="366932"/>
                  <a:pt x="1520930" y="366361"/>
                  <a:pt x="1520454" y="365884"/>
                </a:cubicBezTo>
                <a:close/>
                <a:moveTo>
                  <a:pt x="89704" y="365884"/>
                </a:moveTo>
                <a:cubicBezTo>
                  <a:pt x="90180" y="365599"/>
                  <a:pt x="91323" y="365599"/>
                  <a:pt x="91609" y="365884"/>
                </a:cubicBezTo>
                <a:cubicBezTo>
                  <a:pt x="91990" y="366265"/>
                  <a:pt x="91704" y="367218"/>
                  <a:pt x="91704" y="367884"/>
                </a:cubicBezTo>
                <a:cubicBezTo>
                  <a:pt x="90752" y="368551"/>
                  <a:pt x="89418" y="370075"/>
                  <a:pt x="89037" y="369885"/>
                </a:cubicBezTo>
                <a:cubicBezTo>
                  <a:pt x="86275" y="368266"/>
                  <a:pt x="88180" y="366932"/>
                  <a:pt x="89704" y="365884"/>
                </a:cubicBezTo>
                <a:close/>
                <a:moveTo>
                  <a:pt x="1419203" y="361979"/>
                </a:moveTo>
                <a:cubicBezTo>
                  <a:pt x="1418155" y="363027"/>
                  <a:pt x="1417203" y="364074"/>
                  <a:pt x="1416155" y="365027"/>
                </a:cubicBezTo>
                <a:cubicBezTo>
                  <a:pt x="1412345" y="368742"/>
                  <a:pt x="1412154" y="369408"/>
                  <a:pt x="1416536" y="370171"/>
                </a:cubicBezTo>
                <a:cubicBezTo>
                  <a:pt x="1419679" y="370742"/>
                  <a:pt x="1421584" y="372171"/>
                  <a:pt x="1423775" y="374076"/>
                </a:cubicBezTo>
                <a:cubicBezTo>
                  <a:pt x="1424156" y="374362"/>
                  <a:pt x="1425871" y="373409"/>
                  <a:pt x="1426728" y="372647"/>
                </a:cubicBezTo>
                <a:cubicBezTo>
                  <a:pt x="1427109" y="372361"/>
                  <a:pt x="1426823" y="371314"/>
                  <a:pt x="1426823" y="370552"/>
                </a:cubicBezTo>
                <a:cubicBezTo>
                  <a:pt x="1427109" y="366170"/>
                  <a:pt x="1422727" y="364932"/>
                  <a:pt x="1420727" y="362170"/>
                </a:cubicBezTo>
                <a:cubicBezTo>
                  <a:pt x="1420537" y="361884"/>
                  <a:pt x="1419679" y="362074"/>
                  <a:pt x="1419203" y="361979"/>
                </a:cubicBezTo>
                <a:close/>
                <a:moveTo>
                  <a:pt x="1132536" y="361968"/>
                </a:moveTo>
                <a:cubicBezTo>
                  <a:pt x="1130834" y="360837"/>
                  <a:pt x="1127643" y="361218"/>
                  <a:pt x="1122023" y="362170"/>
                </a:cubicBezTo>
                <a:cubicBezTo>
                  <a:pt x="1121071" y="362360"/>
                  <a:pt x="1118213" y="363979"/>
                  <a:pt x="1122500" y="366265"/>
                </a:cubicBezTo>
                <a:lnTo>
                  <a:pt x="1123181" y="370127"/>
                </a:lnTo>
                <a:lnTo>
                  <a:pt x="1120404" y="367884"/>
                </a:lnTo>
                <a:cubicBezTo>
                  <a:pt x="1120404" y="367218"/>
                  <a:pt x="1120690" y="366265"/>
                  <a:pt x="1120309" y="365884"/>
                </a:cubicBezTo>
                <a:cubicBezTo>
                  <a:pt x="1119928" y="365503"/>
                  <a:pt x="1118880" y="365503"/>
                  <a:pt x="1118404" y="365884"/>
                </a:cubicBezTo>
                <a:cubicBezTo>
                  <a:pt x="1116879" y="366932"/>
                  <a:pt x="1114975" y="368265"/>
                  <a:pt x="1117737" y="369885"/>
                </a:cubicBezTo>
                <a:lnTo>
                  <a:pt x="1123194" y="370202"/>
                </a:lnTo>
                <a:lnTo>
                  <a:pt x="1125071" y="380839"/>
                </a:lnTo>
                <a:cubicBezTo>
                  <a:pt x="1125357" y="381982"/>
                  <a:pt x="1126690" y="382934"/>
                  <a:pt x="1127452" y="383982"/>
                </a:cubicBezTo>
                <a:cubicBezTo>
                  <a:pt x="1128024" y="383410"/>
                  <a:pt x="1128500" y="382839"/>
                  <a:pt x="1129071" y="382363"/>
                </a:cubicBezTo>
                <a:cubicBezTo>
                  <a:pt x="1130928" y="380887"/>
                  <a:pt x="1132453" y="379243"/>
                  <a:pt x="1131667" y="376981"/>
                </a:cubicBezTo>
                <a:lnTo>
                  <a:pt x="1123280" y="370207"/>
                </a:lnTo>
                <a:lnTo>
                  <a:pt x="1134120" y="370837"/>
                </a:lnTo>
                <a:cubicBezTo>
                  <a:pt x="1134453" y="365742"/>
                  <a:pt x="1134239" y="363099"/>
                  <a:pt x="1132536" y="361968"/>
                </a:cubicBezTo>
                <a:close/>
                <a:moveTo>
                  <a:pt x="1727336" y="361407"/>
                </a:moveTo>
                <a:cubicBezTo>
                  <a:pt x="1729336" y="361502"/>
                  <a:pt x="1731241" y="362455"/>
                  <a:pt x="1735051" y="363598"/>
                </a:cubicBezTo>
                <a:cubicBezTo>
                  <a:pt x="1731241" y="364741"/>
                  <a:pt x="1729336" y="365693"/>
                  <a:pt x="1727336" y="365789"/>
                </a:cubicBezTo>
                <a:cubicBezTo>
                  <a:pt x="1726193" y="365789"/>
                  <a:pt x="1725050" y="364455"/>
                  <a:pt x="1723907" y="363598"/>
                </a:cubicBezTo>
                <a:cubicBezTo>
                  <a:pt x="1725050" y="362836"/>
                  <a:pt x="1726193" y="361407"/>
                  <a:pt x="1727336" y="361407"/>
                </a:cubicBezTo>
                <a:close/>
                <a:moveTo>
                  <a:pt x="1199461" y="357598"/>
                </a:moveTo>
                <a:cubicBezTo>
                  <a:pt x="1198985" y="358931"/>
                  <a:pt x="1198033" y="360265"/>
                  <a:pt x="1198223" y="361407"/>
                </a:cubicBezTo>
                <a:cubicBezTo>
                  <a:pt x="1199176" y="367599"/>
                  <a:pt x="1196985" y="370932"/>
                  <a:pt x="1190508" y="371123"/>
                </a:cubicBezTo>
                <a:cubicBezTo>
                  <a:pt x="1190032" y="371123"/>
                  <a:pt x="1189079" y="372075"/>
                  <a:pt x="1189079" y="372647"/>
                </a:cubicBezTo>
                <a:cubicBezTo>
                  <a:pt x="1189079" y="373219"/>
                  <a:pt x="1189936" y="373981"/>
                  <a:pt x="1190508" y="374171"/>
                </a:cubicBezTo>
                <a:cubicBezTo>
                  <a:pt x="1191937" y="374647"/>
                  <a:pt x="1193365" y="374742"/>
                  <a:pt x="1196223" y="375219"/>
                </a:cubicBezTo>
                <a:cubicBezTo>
                  <a:pt x="1197556" y="374742"/>
                  <a:pt x="1202319" y="373695"/>
                  <a:pt x="1202224" y="372742"/>
                </a:cubicBezTo>
                <a:cubicBezTo>
                  <a:pt x="1202128" y="368456"/>
                  <a:pt x="1204414" y="365980"/>
                  <a:pt x="1207177" y="363598"/>
                </a:cubicBezTo>
                <a:cubicBezTo>
                  <a:pt x="1206129" y="362550"/>
                  <a:pt x="1205271" y="361407"/>
                  <a:pt x="1204129" y="360455"/>
                </a:cubicBezTo>
                <a:cubicBezTo>
                  <a:pt x="1202700" y="359407"/>
                  <a:pt x="1200985" y="358550"/>
                  <a:pt x="1199461" y="357598"/>
                </a:cubicBezTo>
                <a:close/>
                <a:moveTo>
                  <a:pt x="1666091" y="357407"/>
                </a:moveTo>
                <a:cubicBezTo>
                  <a:pt x="1667044" y="357978"/>
                  <a:pt x="1667996" y="358455"/>
                  <a:pt x="1669044" y="359026"/>
                </a:cubicBezTo>
                <a:cubicBezTo>
                  <a:pt x="1668568" y="359503"/>
                  <a:pt x="1667901" y="360550"/>
                  <a:pt x="1667520" y="360455"/>
                </a:cubicBezTo>
                <a:cubicBezTo>
                  <a:pt x="1666472" y="360264"/>
                  <a:pt x="1665520" y="359503"/>
                  <a:pt x="1664472" y="359026"/>
                </a:cubicBezTo>
                <a:cubicBezTo>
                  <a:pt x="1664948" y="358455"/>
                  <a:pt x="1665520" y="357978"/>
                  <a:pt x="1666091" y="357407"/>
                </a:cubicBezTo>
                <a:close/>
                <a:moveTo>
                  <a:pt x="1114213" y="357407"/>
                </a:moveTo>
                <a:cubicBezTo>
                  <a:pt x="1113260" y="357979"/>
                  <a:pt x="1112308" y="358455"/>
                  <a:pt x="1111260" y="359026"/>
                </a:cubicBezTo>
                <a:cubicBezTo>
                  <a:pt x="1111736" y="359503"/>
                  <a:pt x="1112403" y="360550"/>
                  <a:pt x="1112784" y="360455"/>
                </a:cubicBezTo>
                <a:cubicBezTo>
                  <a:pt x="1113832" y="360169"/>
                  <a:pt x="1114784" y="359503"/>
                  <a:pt x="1115832" y="359026"/>
                </a:cubicBezTo>
                <a:cubicBezTo>
                  <a:pt x="1115356" y="358455"/>
                  <a:pt x="1114784" y="357979"/>
                  <a:pt x="1114213" y="357407"/>
                </a:cubicBezTo>
                <a:close/>
                <a:moveTo>
                  <a:pt x="1169267" y="353216"/>
                </a:moveTo>
                <a:cubicBezTo>
                  <a:pt x="1166410" y="352264"/>
                  <a:pt x="1166505" y="354549"/>
                  <a:pt x="1166029" y="356645"/>
                </a:cubicBezTo>
                <a:cubicBezTo>
                  <a:pt x="1165552" y="358550"/>
                  <a:pt x="1164219" y="360360"/>
                  <a:pt x="1163171" y="362074"/>
                </a:cubicBezTo>
                <a:cubicBezTo>
                  <a:pt x="1161933" y="364074"/>
                  <a:pt x="1162790" y="365789"/>
                  <a:pt x="1165076" y="365884"/>
                </a:cubicBezTo>
                <a:cubicBezTo>
                  <a:pt x="1169648" y="366075"/>
                  <a:pt x="1170696" y="364837"/>
                  <a:pt x="1170696" y="359122"/>
                </a:cubicBezTo>
                <a:cubicBezTo>
                  <a:pt x="1170696" y="358359"/>
                  <a:pt x="1170886" y="357598"/>
                  <a:pt x="1170696" y="356931"/>
                </a:cubicBezTo>
                <a:cubicBezTo>
                  <a:pt x="1170315" y="355597"/>
                  <a:pt x="1170029" y="353502"/>
                  <a:pt x="1169267" y="353216"/>
                </a:cubicBezTo>
                <a:close/>
                <a:moveTo>
                  <a:pt x="1490355" y="352168"/>
                </a:moveTo>
                <a:cubicBezTo>
                  <a:pt x="1485116" y="352073"/>
                  <a:pt x="1479973" y="352073"/>
                  <a:pt x="1474734" y="352264"/>
                </a:cubicBezTo>
                <a:cubicBezTo>
                  <a:pt x="1474162" y="352264"/>
                  <a:pt x="1473115" y="353407"/>
                  <a:pt x="1473305" y="353788"/>
                </a:cubicBezTo>
                <a:cubicBezTo>
                  <a:pt x="1473686" y="354835"/>
                  <a:pt x="1474543" y="356740"/>
                  <a:pt x="1475020" y="356645"/>
                </a:cubicBezTo>
                <a:cubicBezTo>
                  <a:pt x="1481496" y="355597"/>
                  <a:pt x="1486545" y="357693"/>
                  <a:pt x="1490260" y="363027"/>
                </a:cubicBezTo>
                <a:cubicBezTo>
                  <a:pt x="1491021" y="364074"/>
                  <a:pt x="1492355" y="364741"/>
                  <a:pt x="1493403" y="365599"/>
                </a:cubicBezTo>
                <a:cubicBezTo>
                  <a:pt x="1494165" y="363694"/>
                  <a:pt x="1495022" y="361789"/>
                  <a:pt x="1495308" y="361122"/>
                </a:cubicBezTo>
                <a:cubicBezTo>
                  <a:pt x="1495403" y="353502"/>
                  <a:pt x="1494641" y="352264"/>
                  <a:pt x="1490355" y="352168"/>
                </a:cubicBezTo>
                <a:close/>
                <a:moveTo>
                  <a:pt x="1339785" y="347597"/>
                </a:moveTo>
                <a:lnTo>
                  <a:pt x="1338340" y="349457"/>
                </a:lnTo>
                <a:lnTo>
                  <a:pt x="1339500" y="347601"/>
                </a:lnTo>
                <a:close/>
                <a:moveTo>
                  <a:pt x="1203462" y="343024"/>
                </a:moveTo>
                <a:cubicBezTo>
                  <a:pt x="1202795" y="343024"/>
                  <a:pt x="1201938" y="342739"/>
                  <a:pt x="1201366" y="343120"/>
                </a:cubicBezTo>
                <a:cubicBezTo>
                  <a:pt x="1200223" y="343786"/>
                  <a:pt x="1198509" y="344548"/>
                  <a:pt x="1198318" y="345501"/>
                </a:cubicBezTo>
                <a:lnTo>
                  <a:pt x="1199441" y="347626"/>
                </a:lnTo>
                <a:lnTo>
                  <a:pt x="1198107" y="349153"/>
                </a:lnTo>
                <a:lnTo>
                  <a:pt x="1198033" y="347596"/>
                </a:lnTo>
                <a:cubicBezTo>
                  <a:pt x="1197652" y="347215"/>
                  <a:pt x="1196604" y="347215"/>
                  <a:pt x="1196128" y="347596"/>
                </a:cubicBezTo>
                <a:cubicBezTo>
                  <a:pt x="1194604" y="348644"/>
                  <a:pt x="1192699" y="349978"/>
                  <a:pt x="1195461" y="351597"/>
                </a:cubicBezTo>
                <a:cubicBezTo>
                  <a:pt x="1195651" y="351692"/>
                  <a:pt x="1196104" y="351359"/>
                  <a:pt x="1197283" y="350097"/>
                </a:cubicBezTo>
                <a:lnTo>
                  <a:pt x="1198107" y="349153"/>
                </a:lnTo>
                <a:lnTo>
                  <a:pt x="1198128" y="349597"/>
                </a:lnTo>
                <a:lnTo>
                  <a:pt x="1200459" y="347844"/>
                </a:lnTo>
                <a:lnTo>
                  <a:pt x="1202414" y="347406"/>
                </a:lnTo>
                <a:cubicBezTo>
                  <a:pt x="1203938" y="347406"/>
                  <a:pt x="1205462" y="345787"/>
                  <a:pt x="1206891" y="344929"/>
                </a:cubicBezTo>
                <a:cubicBezTo>
                  <a:pt x="1206319" y="344596"/>
                  <a:pt x="1205748" y="344287"/>
                  <a:pt x="1204510" y="344799"/>
                </a:cubicBezTo>
                <a:lnTo>
                  <a:pt x="1200459" y="347844"/>
                </a:lnTo>
                <a:lnTo>
                  <a:pt x="1199652" y="348025"/>
                </a:lnTo>
                <a:lnTo>
                  <a:pt x="1199441" y="347626"/>
                </a:lnTo>
                <a:close/>
                <a:moveTo>
                  <a:pt x="142757" y="339881"/>
                </a:moveTo>
                <a:cubicBezTo>
                  <a:pt x="144567" y="337595"/>
                  <a:pt x="149044" y="337690"/>
                  <a:pt x="150377" y="339976"/>
                </a:cubicBezTo>
                <a:cubicBezTo>
                  <a:pt x="150377" y="340547"/>
                  <a:pt x="150472" y="341214"/>
                  <a:pt x="150187" y="341500"/>
                </a:cubicBezTo>
                <a:cubicBezTo>
                  <a:pt x="148472" y="343786"/>
                  <a:pt x="143995" y="343691"/>
                  <a:pt x="142662" y="341405"/>
                </a:cubicBezTo>
                <a:cubicBezTo>
                  <a:pt x="142471" y="341024"/>
                  <a:pt x="142471" y="340262"/>
                  <a:pt x="142757" y="339881"/>
                </a:cubicBezTo>
                <a:close/>
                <a:moveTo>
                  <a:pt x="1245372" y="339405"/>
                </a:moveTo>
                <a:cubicBezTo>
                  <a:pt x="1243562" y="339595"/>
                  <a:pt x="1243848" y="341405"/>
                  <a:pt x="1245753" y="342548"/>
                </a:cubicBezTo>
                <a:cubicBezTo>
                  <a:pt x="1246420" y="342929"/>
                  <a:pt x="1246801" y="343596"/>
                  <a:pt x="1247372" y="344167"/>
                </a:cubicBezTo>
                <a:cubicBezTo>
                  <a:pt x="1252896" y="348739"/>
                  <a:pt x="1240038" y="353978"/>
                  <a:pt x="1247848" y="358455"/>
                </a:cubicBezTo>
                <a:cubicBezTo>
                  <a:pt x="1247182" y="359503"/>
                  <a:pt x="1246610" y="360741"/>
                  <a:pt x="1245848" y="361693"/>
                </a:cubicBezTo>
                <a:cubicBezTo>
                  <a:pt x="1241943" y="366075"/>
                  <a:pt x="1241943" y="365980"/>
                  <a:pt x="1237847" y="362170"/>
                </a:cubicBezTo>
                <a:cubicBezTo>
                  <a:pt x="1236228" y="360646"/>
                  <a:pt x="1234609" y="358931"/>
                  <a:pt x="1232989" y="357407"/>
                </a:cubicBezTo>
                <a:cubicBezTo>
                  <a:pt x="1232799" y="357216"/>
                  <a:pt x="1231846" y="357693"/>
                  <a:pt x="1231465" y="357979"/>
                </a:cubicBezTo>
                <a:cubicBezTo>
                  <a:pt x="1230989" y="358455"/>
                  <a:pt x="1230322" y="359122"/>
                  <a:pt x="1230322" y="359788"/>
                </a:cubicBezTo>
                <a:cubicBezTo>
                  <a:pt x="1230227" y="364551"/>
                  <a:pt x="1235180" y="370456"/>
                  <a:pt x="1239466" y="370552"/>
                </a:cubicBezTo>
                <a:cubicBezTo>
                  <a:pt x="1243848" y="370552"/>
                  <a:pt x="1248420" y="370456"/>
                  <a:pt x="1252992" y="370456"/>
                </a:cubicBezTo>
                <a:cubicBezTo>
                  <a:pt x="1259088" y="370456"/>
                  <a:pt x="1265279" y="371218"/>
                  <a:pt x="1271185" y="370171"/>
                </a:cubicBezTo>
                <a:cubicBezTo>
                  <a:pt x="1275852" y="369313"/>
                  <a:pt x="1280138" y="366170"/>
                  <a:pt x="1284520" y="363979"/>
                </a:cubicBezTo>
                <a:cubicBezTo>
                  <a:pt x="1284520" y="363979"/>
                  <a:pt x="1284234" y="362741"/>
                  <a:pt x="1283853" y="362455"/>
                </a:cubicBezTo>
                <a:cubicBezTo>
                  <a:pt x="1278804" y="358264"/>
                  <a:pt x="1280805" y="357026"/>
                  <a:pt x="1286044" y="356645"/>
                </a:cubicBezTo>
                <a:cubicBezTo>
                  <a:pt x="1288425" y="356455"/>
                  <a:pt x="1290139" y="354931"/>
                  <a:pt x="1289568" y="352073"/>
                </a:cubicBezTo>
                <a:cubicBezTo>
                  <a:pt x="1289282" y="350740"/>
                  <a:pt x="1288520" y="349501"/>
                  <a:pt x="1287949" y="348168"/>
                </a:cubicBezTo>
                <a:cubicBezTo>
                  <a:pt x="1285377" y="353216"/>
                  <a:pt x="1275757" y="348739"/>
                  <a:pt x="1275852" y="357502"/>
                </a:cubicBezTo>
                <a:cubicBezTo>
                  <a:pt x="1275852" y="361789"/>
                  <a:pt x="1272233" y="361503"/>
                  <a:pt x="1269279" y="361122"/>
                </a:cubicBezTo>
                <a:cubicBezTo>
                  <a:pt x="1268613" y="361027"/>
                  <a:pt x="1267565" y="358359"/>
                  <a:pt x="1267660" y="358264"/>
                </a:cubicBezTo>
                <a:cubicBezTo>
                  <a:pt x="1272328" y="355121"/>
                  <a:pt x="1268041" y="352930"/>
                  <a:pt x="1267565" y="349978"/>
                </a:cubicBezTo>
                <a:cubicBezTo>
                  <a:pt x="1266708" y="344834"/>
                  <a:pt x="1264136" y="340643"/>
                  <a:pt x="1260517" y="339405"/>
                </a:cubicBezTo>
                <a:cubicBezTo>
                  <a:pt x="1255945" y="337786"/>
                  <a:pt x="1250420" y="338929"/>
                  <a:pt x="1245372" y="339405"/>
                </a:cubicBezTo>
                <a:close/>
                <a:moveTo>
                  <a:pt x="1626085" y="338643"/>
                </a:moveTo>
                <a:cubicBezTo>
                  <a:pt x="1627419" y="338262"/>
                  <a:pt x="1629229" y="338262"/>
                  <a:pt x="1630371" y="338833"/>
                </a:cubicBezTo>
                <a:cubicBezTo>
                  <a:pt x="1631419" y="339404"/>
                  <a:pt x="1632181" y="341024"/>
                  <a:pt x="1632467" y="342357"/>
                </a:cubicBezTo>
                <a:cubicBezTo>
                  <a:pt x="1633038" y="345120"/>
                  <a:pt x="1632181" y="348929"/>
                  <a:pt x="1633801" y="350644"/>
                </a:cubicBezTo>
                <a:cubicBezTo>
                  <a:pt x="1635325" y="352263"/>
                  <a:pt x="1639135" y="351787"/>
                  <a:pt x="1641897" y="352263"/>
                </a:cubicBezTo>
                <a:cubicBezTo>
                  <a:pt x="1642563" y="352359"/>
                  <a:pt x="1643421" y="352168"/>
                  <a:pt x="1644088" y="352359"/>
                </a:cubicBezTo>
                <a:cubicBezTo>
                  <a:pt x="1644754" y="352644"/>
                  <a:pt x="1645707" y="353597"/>
                  <a:pt x="1645612" y="353883"/>
                </a:cubicBezTo>
                <a:cubicBezTo>
                  <a:pt x="1645135" y="354930"/>
                  <a:pt x="1644469" y="356645"/>
                  <a:pt x="1643707" y="356740"/>
                </a:cubicBezTo>
                <a:cubicBezTo>
                  <a:pt x="1640659" y="356930"/>
                  <a:pt x="1637611" y="356740"/>
                  <a:pt x="1634658" y="356740"/>
                </a:cubicBezTo>
                <a:cubicBezTo>
                  <a:pt x="1631705" y="356740"/>
                  <a:pt x="1628562" y="357312"/>
                  <a:pt x="1625800" y="356454"/>
                </a:cubicBezTo>
                <a:cubicBezTo>
                  <a:pt x="1624561" y="356073"/>
                  <a:pt x="1623323" y="352930"/>
                  <a:pt x="1623513" y="351120"/>
                </a:cubicBezTo>
                <a:cubicBezTo>
                  <a:pt x="1623704" y="347882"/>
                  <a:pt x="1630848" y="344929"/>
                  <a:pt x="1623895" y="341310"/>
                </a:cubicBezTo>
                <a:cubicBezTo>
                  <a:pt x="1624657" y="340357"/>
                  <a:pt x="1625133" y="338928"/>
                  <a:pt x="1626085" y="338643"/>
                </a:cubicBezTo>
                <a:close/>
                <a:moveTo>
                  <a:pt x="1679426" y="338452"/>
                </a:moveTo>
                <a:cubicBezTo>
                  <a:pt x="1681997" y="338357"/>
                  <a:pt x="1685998" y="337595"/>
                  <a:pt x="1688284" y="341691"/>
                </a:cubicBezTo>
                <a:cubicBezTo>
                  <a:pt x="1689141" y="343310"/>
                  <a:pt x="1692761" y="343691"/>
                  <a:pt x="1690665" y="346453"/>
                </a:cubicBezTo>
                <a:cubicBezTo>
                  <a:pt x="1689331" y="348263"/>
                  <a:pt x="1687617" y="349883"/>
                  <a:pt x="1685807" y="351216"/>
                </a:cubicBezTo>
                <a:cubicBezTo>
                  <a:pt x="1685331" y="351502"/>
                  <a:pt x="1683521" y="350454"/>
                  <a:pt x="1682664" y="349692"/>
                </a:cubicBezTo>
                <a:cubicBezTo>
                  <a:pt x="1679426" y="346739"/>
                  <a:pt x="1673806" y="347882"/>
                  <a:pt x="1671615" y="343310"/>
                </a:cubicBezTo>
                <a:cubicBezTo>
                  <a:pt x="1671044" y="342167"/>
                  <a:pt x="1670377" y="341119"/>
                  <a:pt x="1669710" y="340072"/>
                </a:cubicBezTo>
                <a:cubicBezTo>
                  <a:pt x="1671044" y="339500"/>
                  <a:pt x="1672282" y="338738"/>
                  <a:pt x="1673615" y="338548"/>
                </a:cubicBezTo>
                <a:cubicBezTo>
                  <a:pt x="1675139" y="338262"/>
                  <a:pt x="1676663" y="338452"/>
                  <a:pt x="1679426" y="338452"/>
                </a:cubicBezTo>
                <a:close/>
                <a:moveTo>
                  <a:pt x="1643993" y="338452"/>
                </a:moveTo>
                <a:cubicBezTo>
                  <a:pt x="1644564" y="338928"/>
                  <a:pt x="1645136" y="339405"/>
                  <a:pt x="1645516" y="340071"/>
                </a:cubicBezTo>
                <a:cubicBezTo>
                  <a:pt x="1646755" y="342167"/>
                  <a:pt x="1650184" y="342834"/>
                  <a:pt x="1649993" y="346072"/>
                </a:cubicBezTo>
                <a:cubicBezTo>
                  <a:pt x="1649327" y="346644"/>
                  <a:pt x="1648850" y="347310"/>
                  <a:pt x="1648279" y="347501"/>
                </a:cubicBezTo>
                <a:cubicBezTo>
                  <a:pt x="1643897" y="348739"/>
                  <a:pt x="1641230" y="346644"/>
                  <a:pt x="1641802" y="341881"/>
                </a:cubicBezTo>
                <a:cubicBezTo>
                  <a:pt x="1641897" y="340643"/>
                  <a:pt x="1643230" y="339595"/>
                  <a:pt x="1643993" y="338452"/>
                </a:cubicBezTo>
                <a:close/>
                <a:moveTo>
                  <a:pt x="1661614" y="334833"/>
                </a:moveTo>
                <a:cubicBezTo>
                  <a:pt x="1662281" y="334547"/>
                  <a:pt x="1663805" y="336833"/>
                  <a:pt x="1664757" y="337785"/>
                </a:cubicBezTo>
                <a:cubicBezTo>
                  <a:pt x="1663900" y="339785"/>
                  <a:pt x="1663424" y="341024"/>
                  <a:pt x="1662852" y="342262"/>
                </a:cubicBezTo>
                <a:cubicBezTo>
                  <a:pt x="1662757" y="342452"/>
                  <a:pt x="1661709" y="342357"/>
                  <a:pt x="1661423" y="342167"/>
                </a:cubicBezTo>
                <a:cubicBezTo>
                  <a:pt x="1659137" y="340452"/>
                  <a:pt x="1659137" y="335594"/>
                  <a:pt x="1661614" y="334833"/>
                </a:cubicBezTo>
                <a:close/>
                <a:moveTo>
                  <a:pt x="1350242" y="333880"/>
                </a:moveTo>
                <a:cubicBezTo>
                  <a:pt x="1347289" y="333499"/>
                  <a:pt x="1344813" y="333975"/>
                  <a:pt x="1344241" y="338262"/>
                </a:cubicBezTo>
                <a:cubicBezTo>
                  <a:pt x="1344003" y="339881"/>
                  <a:pt x="1343288" y="341428"/>
                  <a:pt x="1341848" y="343846"/>
                </a:cubicBezTo>
                <a:lnTo>
                  <a:pt x="1339500" y="347601"/>
                </a:lnTo>
                <a:lnTo>
                  <a:pt x="1333002" y="347691"/>
                </a:lnTo>
                <a:cubicBezTo>
                  <a:pt x="1332430" y="347787"/>
                  <a:pt x="1331859" y="348644"/>
                  <a:pt x="1331383" y="349215"/>
                </a:cubicBezTo>
                <a:cubicBezTo>
                  <a:pt x="1329096" y="351882"/>
                  <a:pt x="1327382" y="353311"/>
                  <a:pt x="1326049" y="348263"/>
                </a:cubicBezTo>
                <a:cubicBezTo>
                  <a:pt x="1324810" y="343405"/>
                  <a:pt x="1322048" y="341881"/>
                  <a:pt x="1318810" y="343596"/>
                </a:cubicBezTo>
                <a:cubicBezTo>
                  <a:pt x="1316904" y="344644"/>
                  <a:pt x="1315476" y="347120"/>
                  <a:pt x="1313571" y="347406"/>
                </a:cubicBezTo>
                <a:cubicBezTo>
                  <a:pt x="1310809" y="347882"/>
                  <a:pt x="1307475" y="347691"/>
                  <a:pt x="1304903" y="346549"/>
                </a:cubicBezTo>
                <a:cubicBezTo>
                  <a:pt x="1303665" y="346072"/>
                  <a:pt x="1303760" y="342643"/>
                  <a:pt x="1303189" y="340643"/>
                </a:cubicBezTo>
                <a:cubicBezTo>
                  <a:pt x="1302998" y="339976"/>
                  <a:pt x="1302236" y="339405"/>
                  <a:pt x="1301569" y="339024"/>
                </a:cubicBezTo>
                <a:cubicBezTo>
                  <a:pt x="1301188" y="338833"/>
                  <a:pt x="1300236" y="339024"/>
                  <a:pt x="1300045" y="339405"/>
                </a:cubicBezTo>
                <a:cubicBezTo>
                  <a:pt x="1296235" y="345310"/>
                  <a:pt x="1300903" y="355978"/>
                  <a:pt x="1307761" y="356550"/>
                </a:cubicBezTo>
                <a:cubicBezTo>
                  <a:pt x="1313571" y="357121"/>
                  <a:pt x="1319953" y="354835"/>
                  <a:pt x="1324239" y="361122"/>
                </a:cubicBezTo>
                <a:cubicBezTo>
                  <a:pt x="1324715" y="361789"/>
                  <a:pt x="1327573" y="361693"/>
                  <a:pt x="1328525" y="360931"/>
                </a:cubicBezTo>
                <a:cubicBezTo>
                  <a:pt x="1329715" y="360027"/>
                  <a:pt x="1330811" y="358979"/>
                  <a:pt x="1332478" y="357003"/>
                </a:cubicBezTo>
                <a:lnTo>
                  <a:pt x="1338340" y="349457"/>
                </a:lnTo>
                <a:lnTo>
                  <a:pt x="1335097" y="354645"/>
                </a:lnTo>
                <a:cubicBezTo>
                  <a:pt x="1336145" y="353597"/>
                  <a:pt x="1337383" y="352645"/>
                  <a:pt x="1338241" y="351406"/>
                </a:cubicBezTo>
                <a:cubicBezTo>
                  <a:pt x="1339003" y="350263"/>
                  <a:pt x="1339384" y="348834"/>
                  <a:pt x="1339860" y="347596"/>
                </a:cubicBezTo>
                <a:lnTo>
                  <a:pt x="1339785" y="347597"/>
                </a:lnTo>
                <a:lnTo>
                  <a:pt x="1339860" y="347501"/>
                </a:lnTo>
                <a:lnTo>
                  <a:pt x="1349004" y="347501"/>
                </a:lnTo>
                <a:lnTo>
                  <a:pt x="1349004" y="347595"/>
                </a:lnTo>
                <a:lnTo>
                  <a:pt x="1349004" y="351882"/>
                </a:lnTo>
                <a:cubicBezTo>
                  <a:pt x="1348623" y="354454"/>
                  <a:pt x="1350052" y="356359"/>
                  <a:pt x="1352147" y="356550"/>
                </a:cubicBezTo>
                <a:cubicBezTo>
                  <a:pt x="1356433" y="356931"/>
                  <a:pt x="1360815" y="356740"/>
                  <a:pt x="1365196" y="356359"/>
                </a:cubicBezTo>
                <a:cubicBezTo>
                  <a:pt x="1365958" y="356264"/>
                  <a:pt x="1367006" y="354264"/>
                  <a:pt x="1367196" y="353025"/>
                </a:cubicBezTo>
                <a:cubicBezTo>
                  <a:pt x="1367387" y="351787"/>
                  <a:pt x="1367006" y="349311"/>
                  <a:pt x="1366435" y="349215"/>
                </a:cubicBezTo>
                <a:cubicBezTo>
                  <a:pt x="1361672" y="347977"/>
                  <a:pt x="1358243" y="344263"/>
                  <a:pt x="1353576" y="343024"/>
                </a:cubicBezTo>
                <a:cubicBezTo>
                  <a:pt x="1353576" y="342262"/>
                  <a:pt x="1353576" y="341500"/>
                  <a:pt x="1353576" y="340738"/>
                </a:cubicBezTo>
                <a:cubicBezTo>
                  <a:pt x="1353671" y="337881"/>
                  <a:pt x="1354243" y="334452"/>
                  <a:pt x="1350242" y="333880"/>
                </a:cubicBezTo>
                <a:close/>
                <a:moveTo>
                  <a:pt x="1278138" y="333880"/>
                </a:moveTo>
                <a:cubicBezTo>
                  <a:pt x="1277376" y="335023"/>
                  <a:pt x="1276042" y="336071"/>
                  <a:pt x="1275947" y="337309"/>
                </a:cubicBezTo>
                <a:cubicBezTo>
                  <a:pt x="1275376" y="342072"/>
                  <a:pt x="1278043" y="344263"/>
                  <a:pt x="1282424" y="342929"/>
                </a:cubicBezTo>
                <a:cubicBezTo>
                  <a:pt x="1283091" y="342739"/>
                  <a:pt x="1283567" y="342072"/>
                  <a:pt x="1284234" y="341500"/>
                </a:cubicBezTo>
                <a:cubicBezTo>
                  <a:pt x="1284520" y="338262"/>
                  <a:pt x="1280995" y="337595"/>
                  <a:pt x="1279662" y="335404"/>
                </a:cubicBezTo>
                <a:cubicBezTo>
                  <a:pt x="1279281" y="334833"/>
                  <a:pt x="1278614" y="334357"/>
                  <a:pt x="1278138" y="333880"/>
                </a:cubicBezTo>
                <a:close/>
                <a:moveTo>
                  <a:pt x="1391676" y="330165"/>
                </a:moveTo>
                <a:cubicBezTo>
                  <a:pt x="1391295" y="330070"/>
                  <a:pt x="1390723" y="331118"/>
                  <a:pt x="1390152" y="331594"/>
                </a:cubicBezTo>
                <a:cubicBezTo>
                  <a:pt x="1391200" y="332071"/>
                  <a:pt x="1392152" y="332642"/>
                  <a:pt x="1393104" y="333214"/>
                </a:cubicBezTo>
                <a:cubicBezTo>
                  <a:pt x="1393676" y="332642"/>
                  <a:pt x="1394248" y="332071"/>
                  <a:pt x="1394724" y="331594"/>
                </a:cubicBezTo>
                <a:cubicBezTo>
                  <a:pt x="1393676" y="331118"/>
                  <a:pt x="1392724" y="330356"/>
                  <a:pt x="1391676" y="330165"/>
                </a:cubicBezTo>
                <a:close/>
                <a:moveTo>
                  <a:pt x="404124" y="330165"/>
                </a:moveTo>
                <a:cubicBezTo>
                  <a:pt x="403743" y="330070"/>
                  <a:pt x="403171" y="331118"/>
                  <a:pt x="402600" y="331594"/>
                </a:cubicBezTo>
                <a:cubicBezTo>
                  <a:pt x="403552" y="332071"/>
                  <a:pt x="404600" y="332642"/>
                  <a:pt x="405553" y="333214"/>
                </a:cubicBezTo>
                <a:cubicBezTo>
                  <a:pt x="406124" y="332642"/>
                  <a:pt x="406695" y="332071"/>
                  <a:pt x="407172" y="331594"/>
                </a:cubicBezTo>
                <a:cubicBezTo>
                  <a:pt x="406124" y="331118"/>
                  <a:pt x="405171" y="330356"/>
                  <a:pt x="404124" y="330165"/>
                </a:cubicBezTo>
                <a:close/>
                <a:moveTo>
                  <a:pt x="1360434" y="329308"/>
                </a:moveTo>
                <a:cubicBezTo>
                  <a:pt x="1359958" y="329784"/>
                  <a:pt x="1358910" y="330451"/>
                  <a:pt x="1359005" y="330832"/>
                </a:cubicBezTo>
                <a:cubicBezTo>
                  <a:pt x="1359196" y="331880"/>
                  <a:pt x="1359958" y="332928"/>
                  <a:pt x="1360434" y="333880"/>
                </a:cubicBezTo>
                <a:cubicBezTo>
                  <a:pt x="1360910" y="333404"/>
                  <a:pt x="1361958" y="332737"/>
                  <a:pt x="1361863" y="332356"/>
                </a:cubicBezTo>
                <a:cubicBezTo>
                  <a:pt x="1361672" y="331308"/>
                  <a:pt x="1360910" y="330261"/>
                  <a:pt x="1360434" y="329308"/>
                </a:cubicBezTo>
                <a:close/>
                <a:moveTo>
                  <a:pt x="1336050" y="329308"/>
                </a:moveTo>
                <a:cubicBezTo>
                  <a:pt x="1335383" y="329308"/>
                  <a:pt x="1334526" y="329023"/>
                  <a:pt x="1333954" y="329404"/>
                </a:cubicBezTo>
                <a:cubicBezTo>
                  <a:pt x="1332811" y="330070"/>
                  <a:pt x="1331097" y="330832"/>
                  <a:pt x="1330906" y="331785"/>
                </a:cubicBezTo>
                <a:lnTo>
                  <a:pt x="1331884" y="333636"/>
                </a:lnTo>
                <a:lnTo>
                  <a:pt x="1330716" y="334850"/>
                </a:lnTo>
                <a:lnTo>
                  <a:pt x="1330716" y="333975"/>
                </a:lnTo>
                <a:cubicBezTo>
                  <a:pt x="1328620" y="333975"/>
                  <a:pt x="1326429" y="333690"/>
                  <a:pt x="1324334" y="334071"/>
                </a:cubicBezTo>
                <a:cubicBezTo>
                  <a:pt x="1323382" y="334261"/>
                  <a:pt x="1322620" y="335690"/>
                  <a:pt x="1322048" y="336642"/>
                </a:cubicBezTo>
                <a:cubicBezTo>
                  <a:pt x="1321953" y="336738"/>
                  <a:pt x="1322905" y="337881"/>
                  <a:pt x="1323477" y="338071"/>
                </a:cubicBezTo>
                <a:cubicBezTo>
                  <a:pt x="1324858" y="338452"/>
                  <a:pt x="1326215" y="338642"/>
                  <a:pt x="1328120" y="337547"/>
                </a:cubicBezTo>
                <a:lnTo>
                  <a:pt x="1330716" y="334850"/>
                </a:lnTo>
                <a:lnTo>
                  <a:pt x="1330716" y="335976"/>
                </a:lnTo>
                <a:lnTo>
                  <a:pt x="1333166" y="334101"/>
                </a:lnTo>
                <a:lnTo>
                  <a:pt x="1335002" y="333690"/>
                </a:lnTo>
                <a:cubicBezTo>
                  <a:pt x="1336526" y="333595"/>
                  <a:pt x="1338050" y="332071"/>
                  <a:pt x="1339479" y="331213"/>
                </a:cubicBezTo>
                <a:cubicBezTo>
                  <a:pt x="1338907" y="330880"/>
                  <a:pt x="1338336" y="330570"/>
                  <a:pt x="1337098" y="331094"/>
                </a:cubicBezTo>
                <a:lnTo>
                  <a:pt x="1333166" y="334101"/>
                </a:lnTo>
                <a:lnTo>
                  <a:pt x="1332240" y="334309"/>
                </a:lnTo>
                <a:lnTo>
                  <a:pt x="1331884" y="333636"/>
                </a:lnTo>
                <a:close/>
                <a:moveTo>
                  <a:pt x="1310142" y="329308"/>
                </a:moveTo>
                <a:cubicBezTo>
                  <a:pt x="1309570" y="330261"/>
                  <a:pt x="1309094" y="331308"/>
                  <a:pt x="1308523" y="332261"/>
                </a:cubicBezTo>
                <a:cubicBezTo>
                  <a:pt x="1309189" y="332832"/>
                  <a:pt x="1309666" y="333404"/>
                  <a:pt x="1310142" y="333880"/>
                </a:cubicBezTo>
                <a:cubicBezTo>
                  <a:pt x="1310618" y="332832"/>
                  <a:pt x="1311380" y="331880"/>
                  <a:pt x="1311571" y="330832"/>
                </a:cubicBezTo>
                <a:cubicBezTo>
                  <a:pt x="1311666" y="330451"/>
                  <a:pt x="1310618" y="329880"/>
                  <a:pt x="1310142" y="329308"/>
                </a:cubicBezTo>
                <a:close/>
                <a:moveTo>
                  <a:pt x="1636182" y="326166"/>
                </a:moveTo>
                <a:cubicBezTo>
                  <a:pt x="1636468" y="326546"/>
                  <a:pt x="1636468" y="327499"/>
                  <a:pt x="1636277" y="327594"/>
                </a:cubicBezTo>
                <a:cubicBezTo>
                  <a:pt x="1635134" y="328261"/>
                  <a:pt x="1633801" y="328737"/>
                  <a:pt x="1631801" y="329594"/>
                </a:cubicBezTo>
                <a:cubicBezTo>
                  <a:pt x="1630848" y="328642"/>
                  <a:pt x="1628562" y="327118"/>
                  <a:pt x="1628848" y="326356"/>
                </a:cubicBezTo>
                <a:cubicBezTo>
                  <a:pt x="1629610" y="323879"/>
                  <a:pt x="1634468" y="323879"/>
                  <a:pt x="1636182" y="326166"/>
                </a:cubicBezTo>
                <a:close/>
                <a:moveTo>
                  <a:pt x="1405583" y="325117"/>
                </a:moveTo>
                <a:cubicBezTo>
                  <a:pt x="1405487" y="325022"/>
                  <a:pt x="1404154" y="326070"/>
                  <a:pt x="1404154" y="326641"/>
                </a:cubicBezTo>
                <a:cubicBezTo>
                  <a:pt x="1403296" y="336071"/>
                  <a:pt x="1397581" y="338929"/>
                  <a:pt x="1388914" y="338357"/>
                </a:cubicBezTo>
                <a:cubicBezTo>
                  <a:pt x="1386818" y="338166"/>
                  <a:pt x="1384437" y="338452"/>
                  <a:pt x="1382532" y="339214"/>
                </a:cubicBezTo>
                <a:cubicBezTo>
                  <a:pt x="1381675" y="339595"/>
                  <a:pt x="1381103" y="341596"/>
                  <a:pt x="1381008" y="342929"/>
                </a:cubicBezTo>
                <a:cubicBezTo>
                  <a:pt x="1380722" y="347501"/>
                  <a:pt x="1387675" y="349120"/>
                  <a:pt x="1385866" y="354549"/>
                </a:cubicBezTo>
                <a:cubicBezTo>
                  <a:pt x="1385866" y="355026"/>
                  <a:pt x="1386913" y="355788"/>
                  <a:pt x="1387485" y="356264"/>
                </a:cubicBezTo>
                <a:cubicBezTo>
                  <a:pt x="1388056" y="355978"/>
                  <a:pt x="1388818" y="355883"/>
                  <a:pt x="1389009" y="355502"/>
                </a:cubicBezTo>
                <a:cubicBezTo>
                  <a:pt x="1393867" y="346453"/>
                  <a:pt x="1402344" y="347311"/>
                  <a:pt x="1410631" y="347501"/>
                </a:cubicBezTo>
                <a:cubicBezTo>
                  <a:pt x="1413679" y="347596"/>
                  <a:pt x="1416631" y="347596"/>
                  <a:pt x="1419679" y="347406"/>
                </a:cubicBezTo>
                <a:cubicBezTo>
                  <a:pt x="1420251" y="347406"/>
                  <a:pt x="1421299" y="346358"/>
                  <a:pt x="1421203" y="346072"/>
                </a:cubicBezTo>
                <a:cubicBezTo>
                  <a:pt x="1420918" y="344929"/>
                  <a:pt x="1420346" y="343120"/>
                  <a:pt x="1419679" y="343024"/>
                </a:cubicBezTo>
                <a:cubicBezTo>
                  <a:pt x="1410059" y="342072"/>
                  <a:pt x="1407868" y="335881"/>
                  <a:pt x="1408250" y="327499"/>
                </a:cubicBezTo>
                <a:cubicBezTo>
                  <a:pt x="1408250" y="326737"/>
                  <a:pt x="1406630" y="325784"/>
                  <a:pt x="1405583" y="325117"/>
                </a:cubicBezTo>
                <a:close/>
                <a:moveTo>
                  <a:pt x="1687427" y="324832"/>
                </a:moveTo>
                <a:cubicBezTo>
                  <a:pt x="1687808" y="324451"/>
                  <a:pt x="1688951" y="324451"/>
                  <a:pt x="1689332" y="324832"/>
                </a:cubicBezTo>
                <a:cubicBezTo>
                  <a:pt x="1690189" y="325499"/>
                  <a:pt x="1690856" y="326451"/>
                  <a:pt x="1691523" y="327403"/>
                </a:cubicBezTo>
                <a:cubicBezTo>
                  <a:pt x="1690952" y="327975"/>
                  <a:pt x="1690285" y="328927"/>
                  <a:pt x="1690094" y="328832"/>
                </a:cubicBezTo>
                <a:cubicBezTo>
                  <a:pt x="1689046" y="328261"/>
                  <a:pt x="1688094" y="327594"/>
                  <a:pt x="1687427" y="326737"/>
                </a:cubicBezTo>
                <a:cubicBezTo>
                  <a:pt x="1687142" y="326356"/>
                  <a:pt x="1687142" y="325118"/>
                  <a:pt x="1687427" y="324832"/>
                </a:cubicBezTo>
                <a:close/>
                <a:moveTo>
                  <a:pt x="1485021" y="324832"/>
                </a:moveTo>
                <a:cubicBezTo>
                  <a:pt x="1483878" y="324832"/>
                  <a:pt x="1482735" y="326260"/>
                  <a:pt x="1481592" y="327022"/>
                </a:cubicBezTo>
                <a:cubicBezTo>
                  <a:pt x="1482735" y="327784"/>
                  <a:pt x="1483878" y="329213"/>
                  <a:pt x="1485021" y="329213"/>
                </a:cubicBezTo>
                <a:cubicBezTo>
                  <a:pt x="1487021" y="329118"/>
                  <a:pt x="1488926" y="328165"/>
                  <a:pt x="1492736" y="327022"/>
                </a:cubicBezTo>
                <a:cubicBezTo>
                  <a:pt x="1488926" y="325879"/>
                  <a:pt x="1487021" y="324927"/>
                  <a:pt x="1485021" y="324832"/>
                </a:cubicBezTo>
                <a:close/>
                <a:moveTo>
                  <a:pt x="1182126" y="324736"/>
                </a:moveTo>
                <a:cubicBezTo>
                  <a:pt x="1181650" y="325784"/>
                  <a:pt x="1180888" y="326737"/>
                  <a:pt x="1180697" y="327784"/>
                </a:cubicBezTo>
                <a:cubicBezTo>
                  <a:pt x="1180602" y="328165"/>
                  <a:pt x="1181650" y="328737"/>
                  <a:pt x="1182126" y="329308"/>
                </a:cubicBezTo>
                <a:cubicBezTo>
                  <a:pt x="1182697" y="328261"/>
                  <a:pt x="1183269" y="327308"/>
                  <a:pt x="1183745" y="326356"/>
                </a:cubicBezTo>
                <a:close/>
                <a:moveTo>
                  <a:pt x="1427562" y="321188"/>
                </a:moveTo>
                <a:cubicBezTo>
                  <a:pt x="1426967" y="321902"/>
                  <a:pt x="1426586" y="323069"/>
                  <a:pt x="1425871" y="323403"/>
                </a:cubicBezTo>
                <a:cubicBezTo>
                  <a:pt x="1424728" y="323974"/>
                  <a:pt x="1423870" y="325308"/>
                  <a:pt x="1422727" y="326451"/>
                </a:cubicBezTo>
                <a:cubicBezTo>
                  <a:pt x="1423394" y="327403"/>
                  <a:pt x="1424061" y="329213"/>
                  <a:pt x="1424633" y="329213"/>
                </a:cubicBezTo>
                <a:cubicBezTo>
                  <a:pt x="1427776" y="328927"/>
                  <a:pt x="1430347" y="329689"/>
                  <a:pt x="1432062" y="332452"/>
                </a:cubicBezTo>
                <a:cubicBezTo>
                  <a:pt x="1433205" y="334357"/>
                  <a:pt x="1433967" y="334261"/>
                  <a:pt x="1435205" y="332356"/>
                </a:cubicBezTo>
                <a:cubicBezTo>
                  <a:pt x="1436920" y="329594"/>
                  <a:pt x="1435396" y="326260"/>
                  <a:pt x="1430538" y="321688"/>
                </a:cubicBezTo>
                <a:cubicBezTo>
                  <a:pt x="1428967" y="320212"/>
                  <a:pt x="1428157" y="320474"/>
                  <a:pt x="1427562" y="321188"/>
                </a:cubicBezTo>
                <a:close/>
                <a:moveTo>
                  <a:pt x="1498737" y="320355"/>
                </a:moveTo>
                <a:cubicBezTo>
                  <a:pt x="1497689" y="320259"/>
                  <a:pt x="1496451" y="321688"/>
                  <a:pt x="1495308" y="322450"/>
                </a:cubicBezTo>
                <a:cubicBezTo>
                  <a:pt x="1496451" y="323212"/>
                  <a:pt x="1497689" y="324641"/>
                  <a:pt x="1498737" y="324546"/>
                </a:cubicBezTo>
                <a:cubicBezTo>
                  <a:pt x="1500737" y="324355"/>
                  <a:pt x="1502547" y="323212"/>
                  <a:pt x="1504452" y="322450"/>
                </a:cubicBezTo>
                <a:cubicBezTo>
                  <a:pt x="1502547" y="321688"/>
                  <a:pt x="1500737" y="320545"/>
                  <a:pt x="1498737" y="320355"/>
                </a:cubicBezTo>
                <a:close/>
                <a:moveTo>
                  <a:pt x="1577604" y="320069"/>
                </a:moveTo>
                <a:lnTo>
                  <a:pt x="1577604" y="322165"/>
                </a:lnTo>
                <a:cubicBezTo>
                  <a:pt x="1576652" y="322831"/>
                  <a:pt x="1575318" y="324356"/>
                  <a:pt x="1574937" y="324165"/>
                </a:cubicBezTo>
                <a:cubicBezTo>
                  <a:pt x="1572175" y="322546"/>
                  <a:pt x="1574080" y="321212"/>
                  <a:pt x="1575604" y="320164"/>
                </a:cubicBezTo>
                <a:cubicBezTo>
                  <a:pt x="1576080" y="319879"/>
                  <a:pt x="1576937" y="320069"/>
                  <a:pt x="1577604" y="320069"/>
                </a:cubicBezTo>
                <a:close/>
                <a:moveTo>
                  <a:pt x="1200509" y="315973"/>
                </a:moveTo>
                <a:cubicBezTo>
                  <a:pt x="1198128" y="317497"/>
                  <a:pt x="1196128" y="319783"/>
                  <a:pt x="1194318" y="321974"/>
                </a:cubicBezTo>
                <a:cubicBezTo>
                  <a:pt x="1194127" y="322165"/>
                  <a:pt x="1195366" y="324355"/>
                  <a:pt x="1196223" y="324641"/>
                </a:cubicBezTo>
                <a:cubicBezTo>
                  <a:pt x="1197461" y="325022"/>
                  <a:pt x="1199080" y="324736"/>
                  <a:pt x="1200509" y="324736"/>
                </a:cubicBezTo>
                <a:cubicBezTo>
                  <a:pt x="1201271" y="324736"/>
                  <a:pt x="1202033" y="324927"/>
                  <a:pt x="1202700" y="324736"/>
                </a:cubicBezTo>
                <a:cubicBezTo>
                  <a:pt x="1204033" y="324355"/>
                  <a:pt x="1205176" y="323784"/>
                  <a:pt x="1206510" y="323307"/>
                </a:cubicBezTo>
                <a:cubicBezTo>
                  <a:pt x="1206034" y="322260"/>
                  <a:pt x="1205748" y="321117"/>
                  <a:pt x="1204986" y="320259"/>
                </a:cubicBezTo>
                <a:cubicBezTo>
                  <a:pt x="1203557" y="318640"/>
                  <a:pt x="1200985" y="315688"/>
                  <a:pt x="1200509" y="315973"/>
                </a:cubicBezTo>
                <a:close/>
                <a:moveTo>
                  <a:pt x="1705715" y="315497"/>
                </a:moveTo>
                <a:cubicBezTo>
                  <a:pt x="1707239" y="315592"/>
                  <a:pt x="1708667" y="315497"/>
                  <a:pt x="1710191" y="315497"/>
                </a:cubicBezTo>
                <a:cubicBezTo>
                  <a:pt x="1708001" y="321974"/>
                  <a:pt x="1716097" y="325498"/>
                  <a:pt x="1714668" y="331594"/>
                </a:cubicBezTo>
                <a:cubicBezTo>
                  <a:pt x="1713621" y="332070"/>
                  <a:pt x="1712001" y="333118"/>
                  <a:pt x="1711620" y="332737"/>
                </a:cubicBezTo>
                <a:cubicBezTo>
                  <a:pt x="1708763" y="330260"/>
                  <a:pt x="1706477" y="327212"/>
                  <a:pt x="1703524" y="325022"/>
                </a:cubicBezTo>
                <a:cubicBezTo>
                  <a:pt x="1701714" y="323688"/>
                  <a:pt x="1696475" y="325688"/>
                  <a:pt x="1697523" y="321878"/>
                </a:cubicBezTo>
                <a:cubicBezTo>
                  <a:pt x="1698285" y="319307"/>
                  <a:pt x="1701143" y="315306"/>
                  <a:pt x="1705715" y="315497"/>
                </a:cubicBezTo>
                <a:close/>
                <a:moveTo>
                  <a:pt x="222196" y="311687"/>
                </a:moveTo>
                <a:cubicBezTo>
                  <a:pt x="224578" y="312068"/>
                  <a:pt x="225911" y="316069"/>
                  <a:pt x="229531" y="315593"/>
                </a:cubicBezTo>
                <a:cubicBezTo>
                  <a:pt x="234484" y="314831"/>
                  <a:pt x="240294" y="317688"/>
                  <a:pt x="243818" y="311878"/>
                </a:cubicBezTo>
                <a:cubicBezTo>
                  <a:pt x="248866" y="311783"/>
                  <a:pt x="254010" y="311687"/>
                  <a:pt x="259058" y="311687"/>
                </a:cubicBezTo>
                <a:cubicBezTo>
                  <a:pt x="259629" y="311687"/>
                  <a:pt x="260487" y="312640"/>
                  <a:pt x="260582" y="313211"/>
                </a:cubicBezTo>
                <a:cubicBezTo>
                  <a:pt x="260677" y="313688"/>
                  <a:pt x="259820" y="314545"/>
                  <a:pt x="259153" y="314735"/>
                </a:cubicBezTo>
                <a:cubicBezTo>
                  <a:pt x="252391" y="316736"/>
                  <a:pt x="246580" y="321212"/>
                  <a:pt x="238675" y="320355"/>
                </a:cubicBezTo>
                <a:cubicBezTo>
                  <a:pt x="233150" y="319688"/>
                  <a:pt x="226673" y="317879"/>
                  <a:pt x="222101" y="324070"/>
                </a:cubicBezTo>
                <a:cubicBezTo>
                  <a:pt x="221244" y="325213"/>
                  <a:pt x="217910" y="324642"/>
                  <a:pt x="215719" y="324642"/>
                </a:cubicBezTo>
                <a:cubicBezTo>
                  <a:pt x="211147" y="324737"/>
                  <a:pt x="206575" y="324070"/>
                  <a:pt x="202194" y="324832"/>
                </a:cubicBezTo>
                <a:cubicBezTo>
                  <a:pt x="198860" y="325403"/>
                  <a:pt x="195908" y="327880"/>
                  <a:pt x="192669" y="329118"/>
                </a:cubicBezTo>
                <a:cubicBezTo>
                  <a:pt x="191526" y="329690"/>
                  <a:pt x="189811" y="329309"/>
                  <a:pt x="188287" y="329309"/>
                </a:cubicBezTo>
                <a:cubicBezTo>
                  <a:pt x="187525" y="329309"/>
                  <a:pt x="186763" y="329499"/>
                  <a:pt x="186001" y="329309"/>
                </a:cubicBezTo>
                <a:cubicBezTo>
                  <a:pt x="185335" y="329118"/>
                  <a:pt x="184287" y="328547"/>
                  <a:pt x="184287" y="328166"/>
                </a:cubicBezTo>
                <a:cubicBezTo>
                  <a:pt x="184382" y="327118"/>
                  <a:pt x="184954" y="325118"/>
                  <a:pt x="185144" y="325118"/>
                </a:cubicBezTo>
                <a:cubicBezTo>
                  <a:pt x="191240" y="325880"/>
                  <a:pt x="194669" y="318831"/>
                  <a:pt x="201337" y="319879"/>
                </a:cubicBezTo>
                <a:cubicBezTo>
                  <a:pt x="206004" y="320641"/>
                  <a:pt x="209242" y="313878"/>
                  <a:pt x="215338" y="315307"/>
                </a:cubicBezTo>
                <a:cubicBezTo>
                  <a:pt x="217243" y="315783"/>
                  <a:pt x="220196" y="311402"/>
                  <a:pt x="222196" y="311687"/>
                </a:cubicBezTo>
                <a:close/>
                <a:moveTo>
                  <a:pt x="1715431" y="311020"/>
                </a:moveTo>
                <a:cubicBezTo>
                  <a:pt x="1716574" y="311687"/>
                  <a:pt x="1717717" y="312258"/>
                  <a:pt x="1718860" y="312925"/>
                </a:cubicBezTo>
                <a:cubicBezTo>
                  <a:pt x="1717336" y="313782"/>
                  <a:pt x="1715907" y="315401"/>
                  <a:pt x="1714383" y="315401"/>
                </a:cubicBezTo>
                <a:cubicBezTo>
                  <a:pt x="1713145" y="315497"/>
                  <a:pt x="1709620" y="317687"/>
                  <a:pt x="1710287" y="313496"/>
                </a:cubicBezTo>
                <a:cubicBezTo>
                  <a:pt x="1710478" y="312544"/>
                  <a:pt x="1712192" y="311687"/>
                  <a:pt x="1713335" y="311115"/>
                </a:cubicBezTo>
                <a:cubicBezTo>
                  <a:pt x="1713907" y="310734"/>
                  <a:pt x="1714764" y="311020"/>
                  <a:pt x="1715431" y="311020"/>
                </a:cubicBezTo>
                <a:close/>
                <a:moveTo>
                  <a:pt x="1675140" y="307306"/>
                </a:moveTo>
                <a:cubicBezTo>
                  <a:pt x="1674759" y="307210"/>
                  <a:pt x="1674187" y="308258"/>
                  <a:pt x="1673616" y="308734"/>
                </a:cubicBezTo>
                <a:cubicBezTo>
                  <a:pt x="1674664" y="309211"/>
                  <a:pt x="1675616" y="309782"/>
                  <a:pt x="1676569" y="310354"/>
                </a:cubicBezTo>
                <a:lnTo>
                  <a:pt x="1678188" y="308734"/>
                </a:lnTo>
                <a:cubicBezTo>
                  <a:pt x="1677140" y="308258"/>
                  <a:pt x="1676188" y="307591"/>
                  <a:pt x="1675140" y="307306"/>
                </a:cubicBezTo>
                <a:close/>
                <a:moveTo>
                  <a:pt x="328304" y="302067"/>
                </a:moveTo>
                <a:cubicBezTo>
                  <a:pt x="330304" y="302067"/>
                  <a:pt x="332209" y="303019"/>
                  <a:pt x="336019" y="304162"/>
                </a:cubicBezTo>
                <a:cubicBezTo>
                  <a:pt x="332209" y="305305"/>
                  <a:pt x="330304" y="306258"/>
                  <a:pt x="328304" y="306353"/>
                </a:cubicBezTo>
                <a:cubicBezTo>
                  <a:pt x="327161" y="306353"/>
                  <a:pt x="326018" y="305019"/>
                  <a:pt x="324875" y="304162"/>
                </a:cubicBezTo>
                <a:cubicBezTo>
                  <a:pt x="326018" y="303400"/>
                  <a:pt x="327161" y="301971"/>
                  <a:pt x="328304" y="302067"/>
                </a:cubicBezTo>
                <a:close/>
                <a:moveTo>
                  <a:pt x="210670" y="301972"/>
                </a:moveTo>
                <a:cubicBezTo>
                  <a:pt x="211051" y="301591"/>
                  <a:pt x="212194" y="301591"/>
                  <a:pt x="212575" y="301972"/>
                </a:cubicBezTo>
                <a:cubicBezTo>
                  <a:pt x="213433" y="302639"/>
                  <a:pt x="214099" y="303591"/>
                  <a:pt x="214766" y="304543"/>
                </a:cubicBezTo>
                <a:cubicBezTo>
                  <a:pt x="214195" y="305115"/>
                  <a:pt x="213528" y="306067"/>
                  <a:pt x="213337" y="305972"/>
                </a:cubicBezTo>
                <a:cubicBezTo>
                  <a:pt x="212385" y="305401"/>
                  <a:pt x="211337" y="304734"/>
                  <a:pt x="210670" y="303877"/>
                </a:cubicBezTo>
                <a:cubicBezTo>
                  <a:pt x="210385" y="303496"/>
                  <a:pt x="210385" y="302258"/>
                  <a:pt x="210670" y="301972"/>
                </a:cubicBezTo>
                <a:close/>
                <a:moveTo>
                  <a:pt x="297539" y="301971"/>
                </a:moveTo>
                <a:cubicBezTo>
                  <a:pt x="298777" y="301971"/>
                  <a:pt x="300015" y="302829"/>
                  <a:pt x="301254" y="303400"/>
                </a:cubicBezTo>
                <a:cubicBezTo>
                  <a:pt x="301063" y="307305"/>
                  <a:pt x="294586" y="311972"/>
                  <a:pt x="290585" y="310925"/>
                </a:cubicBezTo>
                <a:cubicBezTo>
                  <a:pt x="289919" y="310734"/>
                  <a:pt x="288966" y="308163"/>
                  <a:pt x="289157" y="308067"/>
                </a:cubicBezTo>
                <a:cubicBezTo>
                  <a:pt x="291919" y="305972"/>
                  <a:pt x="293062" y="301590"/>
                  <a:pt x="297539" y="301971"/>
                </a:cubicBezTo>
                <a:close/>
                <a:moveTo>
                  <a:pt x="314683" y="301876"/>
                </a:moveTo>
                <a:cubicBezTo>
                  <a:pt x="315922" y="301590"/>
                  <a:pt x="317446" y="302162"/>
                  <a:pt x="318779" y="302543"/>
                </a:cubicBezTo>
                <a:cubicBezTo>
                  <a:pt x="319446" y="302733"/>
                  <a:pt x="320208" y="303496"/>
                  <a:pt x="320208" y="304067"/>
                </a:cubicBezTo>
                <a:cubicBezTo>
                  <a:pt x="320208" y="304639"/>
                  <a:pt x="319255" y="305210"/>
                  <a:pt x="318779" y="305686"/>
                </a:cubicBezTo>
                <a:cubicBezTo>
                  <a:pt x="317446" y="305877"/>
                  <a:pt x="315922" y="306544"/>
                  <a:pt x="314683" y="306258"/>
                </a:cubicBezTo>
                <a:cubicBezTo>
                  <a:pt x="313445" y="305972"/>
                  <a:pt x="312397" y="304829"/>
                  <a:pt x="311159" y="304067"/>
                </a:cubicBezTo>
                <a:cubicBezTo>
                  <a:pt x="312302" y="303305"/>
                  <a:pt x="313350" y="302162"/>
                  <a:pt x="314683" y="301876"/>
                </a:cubicBezTo>
                <a:close/>
                <a:moveTo>
                  <a:pt x="190002" y="301876"/>
                </a:moveTo>
                <a:cubicBezTo>
                  <a:pt x="190573" y="302829"/>
                  <a:pt x="191050" y="303876"/>
                  <a:pt x="191621" y="304829"/>
                </a:cubicBezTo>
                <a:cubicBezTo>
                  <a:pt x="191050" y="305400"/>
                  <a:pt x="190478" y="305972"/>
                  <a:pt x="190002" y="306448"/>
                </a:cubicBezTo>
                <a:cubicBezTo>
                  <a:pt x="189526" y="305400"/>
                  <a:pt x="188764" y="304448"/>
                  <a:pt x="188573" y="303400"/>
                </a:cubicBezTo>
                <a:cubicBezTo>
                  <a:pt x="188478" y="303019"/>
                  <a:pt x="189526" y="302352"/>
                  <a:pt x="190002" y="301876"/>
                </a:cubicBezTo>
                <a:close/>
                <a:moveTo>
                  <a:pt x="1330216" y="297710"/>
                </a:moveTo>
                <a:lnTo>
                  <a:pt x="1323667" y="301590"/>
                </a:lnTo>
                <a:cubicBezTo>
                  <a:pt x="1322810" y="300161"/>
                  <a:pt x="1321815" y="299185"/>
                  <a:pt x="1326713" y="298092"/>
                </a:cubicBezTo>
                <a:close/>
                <a:moveTo>
                  <a:pt x="205337" y="297400"/>
                </a:moveTo>
                <a:cubicBezTo>
                  <a:pt x="206575" y="297209"/>
                  <a:pt x="208004" y="297781"/>
                  <a:pt x="209147" y="298257"/>
                </a:cubicBezTo>
                <a:cubicBezTo>
                  <a:pt x="209719" y="298447"/>
                  <a:pt x="210290" y="299209"/>
                  <a:pt x="210481" y="299781"/>
                </a:cubicBezTo>
                <a:cubicBezTo>
                  <a:pt x="211338" y="301781"/>
                  <a:pt x="210576" y="302543"/>
                  <a:pt x="208480" y="301876"/>
                </a:cubicBezTo>
                <a:cubicBezTo>
                  <a:pt x="207052" y="301876"/>
                  <a:pt x="205528" y="302257"/>
                  <a:pt x="204289" y="301781"/>
                </a:cubicBezTo>
                <a:cubicBezTo>
                  <a:pt x="203337" y="301400"/>
                  <a:pt x="202670" y="300162"/>
                  <a:pt x="201908" y="299209"/>
                </a:cubicBezTo>
                <a:cubicBezTo>
                  <a:pt x="203051" y="298543"/>
                  <a:pt x="204194" y="297590"/>
                  <a:pt x="205337" y="297400"/>
                </a:cubicBezTo>
                <a:close/>
                <a:moveTo>
                  <a:pt x="1731908" y="292732"/>
                </a:moveTo>
                <a:cubicBezTo>
                  <a:pt x="1733337" y="292923"/>
                  <a:pt x="1734671" y="293113"/>
                  <a:pt x="1736004" y="293494"/>
                </a:cubicBezTo>
                <a:cubicBezTo>
                  <a:pt x="1736671" y="293685"/>
                  <a:pt x="1737433" y="294542"/>
                  <a:pt x="1737433" y="295018"/>
                </a:cubicBezTo>
                <a:cubicBezTo>
                  <a:pt x="1737433" y="295590"/>
                  <a:pt x="1736576" y="296256"/>
                  <a:pt x="1736004" y="296542"/>
                </a:cubicBezTo>
                <a:cubicBezTo>
                  <a:pt x="1733528" y="297685"/>
                  <a:pt x="1730575" y="298161"/>
                  <a:pt x="1728480" y="299781"/>
                </a:cubicBezTo>
                <a:cubicBezTo>
                  <a:pt x="1726384" y="301495"/>
                  <a:pt x="1725146" y="301590"/>
                  <a:pt x="1723907" y="299400"/>
                </a:cubicBezTo>
                <a:cubicBezTo>
                  <a:pt x="1723622" y="298828"/>
                  <a:pt x="1723907" y="297971"/>
                  <a:pt x="1723812" y="297209"/>
                </a:cubicBezTo>
                <a:cubicBezTo>
                  <a:pt x="1723431" y="294447"/>
                  <a:pt x="1725146" y="293208"/>
                  <a:pt x="1727432" y="292827"/>
                </a:cubicBezTo>
                <a:cubicBezTo>
                  <a:pt x="1728956" y="292542"/>
                  <a:pt x="1730480" y="292732"/>
                  <a:pt x="1731908" y="292732"/>
                </a:cubicBezTo>
                <a:close/>
                <a:moveTo>
                  <a:pt x="1376649" y="292627"/>
                </a:moveTo>
                <a:lnTo>
                  <a:pt x="1380697" y="292679"/>
                </a:lnTo>
                <a:lnTo>
                  <a:pt x="1365113" y="293898"/>
                </a:lnTo>
                <a:lnTo>
                  <a:pt x="1330216" y="297710"/>
                </a:lnTo>
                <a:lnTo>
                  <a:pt x="1331001" y="297244"/>
                </a:lnTo>
                <a:cubicBezTo>
                  <a:pt x="1334001" y="297209"/>
                  <a:pt x="1337145" y="297590"/>
                  <a:pt x="1339193" y="295399"/>
                </a:cubicBezTo>
                <a:lnTo>
                  <a:pt x="1339764" y="295195"/>
                </a:lnTo>
                <a:close/>
                <a:moveTo>
                  <a:pt x="1382440" y="292543"/>
                </a:moveTo>
                <a:lnTo>
                  <a:pt x="1382032" y="292696"/>
                </a:lnTo>
                <a:lnTo>
                  <a:pt x="1380697" y="292679"/>
                </a:lnTo>
                <a:close/>
                <a:moveTo>
                  <a:pt x="365392" y="289219"/>
                </a:moveTo>
                <a:cubicBezTo>
                  <a:pt x="365833" y="289946"/>
                  <a:pt x="365880" y="291160"/>
                  <a:pt x="365928" y="291970"/>
                </a:cubicBezTo>
                <a:cubicBezTo>
                  <a:pt x="366024" y="295495"/>
                  <a:pt x="367262" y="297304"/>
                  <a:pt x="370977" y="297304"/>
                </a:cubicBezTo>
                <a:cubicBezTo>
                  <a:pt x="372215" y="297304"/>
                  <a:pt x="373453" y="298447"/>
                  <a:pt x="374691" y="299019"/>
                </a:cubicBezTo>
                <a:cubicBezTo>
                  <a:pt x="373167" y="299971"/>
                  <a:pt x="371739" y="301400"/>
                  <a:pt x="370024" y="301686"/>
                </a:cubicBezTo>
                <a:cubicBezTo>
                  <a:pt x="367167" y="302162"/>
                  <a:pt x="364214" y="301876"/>
                  <a:pt x="361261" y="301876"/>
                </a:cubicBezTo>
                <a:cubicBezTo>
                  <a:pt x="357546" y="301876"/>
                  <a:pt x="353832" y="301971"/>
                  <a:pt x="350117" y="301781"/>
                </a:cubicBezTo>
                <a:cubicBezTo>
                  <a:pt x="349545" y="301781"/>
                  <a:pt x="348498" y="300733"/>
                  <a:pt x="348593" y="300352"/>
                </a:cubicBezTo>
                <a:cubicBezTo>
                  <a:pt x="348879" y="299304"/>
                  <a:pt x="349736" y="297304"/>
                  <a:pt x="350117" y="297399"/>
                </a:cubicBezTo>
                <a:cubicBezTo>
                  <a:pt x="356499" y="298162"/>
                  <a:pt x="358499" y="292256"/>
                  <a:pt x="362500" y="289398"/>
                </a:cubicBezTo>
                <a:cubicBezTo>
                  <a:pt x="364119" y="288255"/>
                  <a:pt x="364952" y="288493"/>
                  <a:pt x="365392" y="289219"/>
                </a:cubicBezTo>
                <a:close/>
                <a:moveTo>
                  <a:pt x="637296" y="289017"/>
                </a:moveTo>
                <a:cubicBezTo>
                  <a:pt x="638344" y="289208"/>
                  <a:pt x="639296" y="289970"/>
                  <a:pt x="640344" y="290446"/>
                </a:cubicBezTo>
                <a:cubicBezTo>
                  <a:pt x="639868" y="290922"/>
                  <a:pt x="639296" y="291398"/>
                  <a:pt x="638725" y="292065"/>
                </a:cubicBezTo>
                <a:cubicBezTo>
                  <a:pt x="637772" y="291494"/>
                  <a:pt x="636725" y="291018"/>
                  <a:pt x="635772" y="290446"/>
                </a:cubicBezTo>
                <a:cubicBezTo>
                  <a:pt x="636248" y="289970"/>
                  <a:pt x="636915" y="288922"/>
                  <a:pt x="637296" y="289017"/>
                </a:cubicBezTo>
                <a:close/>
                <a:moveTo>
                  <a:pt x="1431146" y="288832"/>
                </a:moveTo>
                <a:lnTo>
                  <a:pt x="1408875" y="290474"/>
                </a:lnTo>
                <a:lnTo>
                  <a:pt x="1382440" y="292543"/>
                </a:lnTo>
                <a:lnTo>
                  <a:pt x="1383481" y="292151"/>
                </a:lnTo>
                <a:close/>
                <a:moveTo>
                  <a:pt x="619769" y="288160"/>
                </a:moveTo>
                <a:cubicBezTo>
                  <a:pt x="620246" y="289208"/>
                  <a:pt x="621007" y="290160"/>
                  <a:pt x="621198" y="291208"/>
                </a:cubicBezTo>
                <a:cubicBezTo>
                  <a:pt x="621293" y="291589"/>
                  <a:pt x="620246" y="292256"/>
                  <a:pt x="619769" y="292732"/>
                </a:cubicBezTo>
                <a:cubicBezTo>
                  <a:pt x="619198" y="291684"/>
                  <a:pt x="618721" y="290732"/>
                  <a:pt x="618150" y="289779"/>
                </a:cubicBezTo>
                <a:cubicBezTo>
                  <a:pt x="618721" y="289208"/>
                  <a:pt x="619293" y="288636"/>
                  <a:pt x="619769" y="288160"/>
                </a:cubicBezTo>
                <a:close/>
                <a:moveTo>
                  <a:pt x="427746" y="288065"/>
                </a:moveTo>
                <a:cubicBezTo>
                  <a:pt x="428508" y="289208"/>
                  <a:pt x="429365" y="290351"/>
                  <a:pt x="430032" y="291589"/>
                </a:cubicBezTo>
                <a:cubicBezTo>
                  <a:pt x="430318" y="292256"/>
                  <a:pt x="430032" y="293113"/>
                  <a:pt x="430032" y="293780"/>
                </a:cubicBezTo>
                <a:cubicBezTo>
                  <a:pt x="429270" y="294923"/>
                  <a:pt x="428508" y="296066"/>
                  <a:pt x="427746" y="297209"/>
                </a:cubicBezTo>
                <a:cubicBezTo>
                  <a:pt x="426984" y="295304"/>
                  <a:pt x="425841" y="293494"/>
                  <a:pt x="425651" y="291494"/>
                </a:cubicBezTo>
                <a:cubicBezTo>
                  <a:pt x="425555" y="290446"/>
                  <a:pt x="426984" y="289208"/>
                  <a:pt x="427746" y="288065"/>
                </a:cubicBezTo>
                <a:close/>
                <a:moveTo>
                  <a:pt x="401087" y="287803"/>
                </a:moveTo>
                <a:cubicBezTo>
                  <a:pt x="402028" y="287803"/>
                  <a:pt x="402742" y="288351"/>
                  <a:pt x="402600" y="290637"/>
                </a:cubicBezTo>
                <a:cubicBezTo>
                  <a:pt x="402885" y="295685"/>
                  <a:pt x="401361" y="297590"/>
                  <a:pt x="397361" y="297304"/>
                </a:cubicBezTo>
                <a:cubicBezTo>
                  <a:pt x="394884" y="297114"/>
                  <a:pt x="393551" y="295875"/>
                  <a:pt x="393456" y="293399"/>
                </a:cubicBezTo>
                <a:cubicBezTo>
                  <a:pt x="393265" y="290065"/>
                  <a:pt x="394503" y="287684"/>
                  <a:pt x="398218" y="288256"/>
                </a:cubicBezTo>
                <a:cubicBezTo>
                  <a:pt x="398980" y="288351"/>
                  <a:pt x="400147" y="287803"/>
                  <a:pt x="401087" y="287803"/>
                </a:cubicBezTo>
                <a:close/>
                <a:moveTo>
                  <a:pt x="420031" y="285017"/>
                </a:moveTo>
                <a:cubicBezTo>
                  <a:pt x="420316" y="285398"/>
                  <a:pt x="420126" y="286064"/>
                  <a:pt x="420126" y="286541"/>
                </a:cubicBezTo>
                <a:cubicBezTo>
                  <a:pt x="418792" y="288827"/>
                  <a:pt x="414316" y="288922"/>
                  <a:pt x="412601" y="286636"/>
                </a:cubicBezTo>
                <a:cubicBezTo>
                  <a:pt x="412315" y="286255"/>
                  <a:pt x="412315" y="285493"/>
                  <a:pt x="412506" y="285112"/>
                </a:cubicBezTo>
                <a:cubicBezTo>
                  <a:pt x="413744" y="282731"/>
                  <a:pt x="418316" y="282731"/>
                  <a:pt x="420031" y="285017"/>
                </a:cubicBezTo>
                <a:close/>
                <a:moveTo>
                  <a:pt x="1496534" y="284037"/>
                </a:moveTo>
                <a:lnTo>
                  <a:pt x="1496698" y="284312"/>
                </a:lnTo>
                <a:lnTo>
                  <a:pt x="1436387" y="288468"/>
                </a:lnTo>
                <a:lnTo>
                  <a:pt x="1431146" y="288832"/>
                </a:lnTo>
                <a:lnTo>
                  <a:pt x="1475039" y="285597"/>
                </a:lnTo>
                <a:close/>
                <a:moveTo>
                  <a:pt x="405266" y="283969"/>
                </a:moveTo>
                <a:cubicBezTo>
                  <a:pt x="405838" y="284540"/>
                  <a:pt x="406790" y="285207"/>
                  <a:pt x="406695" y="285398"/>
                </a:cubicBezTo>
                <a:cubicBezTo>
                  <a:pt x="406124" y="286350"/>
                  <a:pt x="405457" y="287398"/>
                  <a:pt x="404600" y="288065"/>
                </a:cubicBezTo>
                <a:cubicBezTo>
                  <a:pt x="404219" y="288446"/>
                  <a:pt x="402981" y="288351"/>
                  <a:pt x="402695" y="288065"/>
                </a:cubicBezTo>
                <a:cubicBezTo>
                  <a:pt x="402314" y="287684"/>
                  <a:pt x="402314" y="286541"/>
                  <a:pt x="402695" y="286160"/>
                </a:cubicBezTo>
                <a:cubicBezTo>
                  <a:pt x="403362" y="285303"/>
                  <a:pt x="404409" y="284636"/>
                  <a:pt x="405266" y="283969"/>
                </a:cubicBezTo>
                <a:close/>
                <a:moveTo>
                  <a:pt x="436890" y="283588"/>
                </a:moveTo>
                <a:cubicBezTo>
                  <a:pt x="437366" y="284636"/>
                  <a:pt x="438128" y="285588"/>
                  <a:pt x="438318" y="286636"/>
                </a:cubicBezTo>
                <a:cubicBezTo>
                  <a:pt x="438414" y="287017"/>
                  <a:pt x="437366" y="287684"/>
                  <a:pt x="436890" y="288160"/>
                </a:cubicBezTo>
                <a:cubicBezTo>
                  <a:pt x="436414" y="287112"/>
                  <a:pt x="435651" y="286160"/>
                  <a:pt x="435461" y="285112"/>
                </a:cubicBezTo>
                <a:cubicBezTo>
                  <a:pt x="435366" y="284636"/>
                  <a:pt x="436414" y="284064"/>
                  <a:pt x="436890" y="283588"/>
                </a:cubicBezTo>
                <a:close/>
                <a:moveTo>
                  <a:pt x="1511221" y="283311"/>
                </a:moveTo>
                <a:lnTo>
                  <a:pt x="1503690" y="291113"/>
                </a:lnTo>
                <a:cubicBezTo>
                  <a:pt x="1503595" y="291684"/>
                  <a:pt x="1502547" y="292542"/>
                  <a:pt x="1502166" y="292447"/>
                </a:cubicBezTo>
                <a:cubicBezTo>
                  <a:pt x="1501594" y="292351"/>
                  <a:pt x="1500546" y="291399"/>
                  <a:pt x="1500642" y="290923"/>
                </a:cubicBezTo>
                <a:lnTo>
                  <a:pt x="1496698" y="284312"/>
                </a:lnTo>
                <a:close/>
                <a:moveTo>
                  <a:pt x="718864" y="282350"/>
                </a:moveTo>
                <a:lnTo>
                  <a:pt x="719687" y="282350"/>
                </a:lnTo>
                <a:cubicBezTo>
                  <a:pt x="722068" y="284446"/>
                  <a:pt x="724450" y="286827"/>
                  <a:pt x="722164" y="285684"/>
                </a:cubicBezTo>
                <a:close/>
                <a:moveTo>
                  <a:pt x="1545108" y="280511"/>
                </a:moveTo>
                <a:lnTo>
                  <a:pt x="1545877" y="280939"/>
                </a:lnTo>
                <a:lnTo>
                  <a:pt x="1531865" y="281888"/>
                </a:lnTo>
                <a:lnTo>
                  <a:pt x="1511221" y="283311"/>
                </a:lnTo>
                <a:lnTo>
                  <a:pt x="1511574" y="282945"/>
                </a:lnTo>
                <a:close/>
                <a:moveTo>
                  <a:pt x="1557711" y="280136"/>
                </a:moveTo>
                <a:lnTo>
                  <a:pt x="1555982" y="280731"/>
                </a:lnTo>
                <a:cubicBezTo>
                  <a:pt x="1553554" y="282159"/>
                  <a:pt x="1551697" y="283136"/>
                  <a:pt x="1549958" y="283207"/>
                </a:cubicBezTo>
                <a:lnTo>
                  <a:pt x="1545877" y="280939"/>
                </a:lnTo>
                <a:close/>
                <a:moveTo>
                  <a:pt x="774646" y="279778"/>
                </a:moveTo>
                <a:cubicBezTo>
                  <a:pt x="772932" y="281016"/>
                  <a:pt x="771408" y="282731"/>
                  <a:pt x="769884" y="284350"/>
                </a:cubicBezTo>
                <a:cubicBezTo>
                  <a:pt x="769408" y="284827"/>
                  <a:pt x="768931" y="285398"/>
                  <a:pt x="768455" y="285874"/>
                </a:cubicBezTo>
                <a:cubicBezTo>
                  <a:pt x="769598" y="286636"/>
                  <a:pt x="770741" y="287398"/>
                  <a:pt x="771884" y="288160"/>
                </a:cubicBezTo>
                <a:cubicBezTo>
                  <a:pt x="776646" y="288351"/>
                  <a:pt x="778933" y="285779"/>
                  <a:pt x="777409" y="281493"/>
                </a:cubicBezTo>
                <a:cubicBezTo>
                  <a:pt x="777123" y="280636"/>
                  <a:pt x="775027" y="279492"/>
                  <a:pt x="774646" y="279778"/>
                </a:cubicBezTo>
                <a:close/>
                <a:moveTo>
                  <a:pt x="1588556" y="277353"/>
                </a:moveTo>
                <a:lnTo>
                  <a:pt x="1588594" y="277373"/>
                </a:lnTo>
                <a:lnTo>
                  <a:pt x="1590644" y="277904"/>
                </a:lnTo>
                <a:lnTo>
                  <a:pt x="1557711" y="280136"/>
                </a:lnTo>
                <a:lnTo>
                  <a:pt x="1559702" y="279452"/>
                </a:lnTo>
                <a:lnTo>
                  <a:pt x="1568129" y="278840"/>
                </a:lnTo>
                <a:close/>
                <a:moveTo>
                  <a:pt x="1631211" y="275212"/>
                </a:moveTo>
                <a:lnTo>
                  <a:pt x="1627229" y="277588"/>
                </a:lnTo>
                <a:cubicBezTo>
                  <a:pt x="1621800" y="285017"/>
                  <a:pt x="1614370" y="283874"/>
                  <a:pt x="1606941" y="282826"/>
                </a:cubicBezTo>
                <a:cubicBezTo>
                  <a:pt x="1604083" y="277969"/>
                  <a:pt x="1599226" y="278159"/>
                  <a:pt x="1594939" y="279016"/>
                </a:cubicBezTo>
                <a:lnTo>
                  <a:pt x="1590644" y="277904"/>
                </a:lnTo>
                <a:lnTo>
                  <a:pt x="1600400" y="277243"/>
                </a:lnTo>
                <a:close/>
                <a:moveTo>
                  <a:pt x="364214" y="274540"/>
                </a:moveTo>
                <a:cubicBezTo>
                  <a:pt x="366309" y="274159"/>
                  <a:pt x="368405" y="274444"/>
                  <a:pt x="370595" y="274540"/>
                </a:cubicBezTo>
                <a:cubicBezTo>
                  <a:pt x="370595" y="274540"/>
                  <a:pt x="370881" y="275968"/>
                  <a:pt x="370595" y="276445"/>
                </a:cubicBezTo>
                <a:cubicBezTo>
                  <a:pt x="368881" y="279302"/>
                  <a:pt x="366214" y="279397"/>
                  <a:pt x="363356" y="278540"/>
                </a:cubicBezTo>
                <a:cubicBezTo>
                  <a:pt x="362785" y="278350"/>
                  <a:pt x="361832" y="277207"/>
                  <a:pt x="361928" y="277111"/>
                </a:cubicBezTo>
                <a:cubicBezTo>
                  <a:pt x="362594" y="276159"/>
                  <a:pt x="363356" y="274635"/>
                  <a:pt x="364214" y="274540"/>
                </a:cubicBezTo>
                <a:close/>
                <a:moveTo>
                  <a:pt x="295158" y="274444"/>
                </a:moveTo>
                <a:cubicBezTo>
                  <a:pt x="295634" y="274920"/>
                  <a:pt x="296206" y="275397"/>
                  <a:pt x="296777" y="276063"/>
                </a:cubicBezTo>
                <a:cubicBezTo>
                  <a:pt x="296206" y="277016"/>
                  <a:pt x="295729" y="277968"/>
                  <a:pt x="295158" y="279016"/>
                </a:cubicBezTo>
                <a:cubicBezTo>
                  <a:pt x="294682" y="278540"/>
                  <a:pt x="293634" y="277873"/>
                  <a:pt x="293729" y="277492"/>
                </a:cubicBezTo>
                <a:cubicBezTo>
                  <a:pt x="293919" y="276444"/>
                  <a:pt x="294682" y="275492"/>
                  <a:pt x="295158" y="274444"/>
                </a:cubicBezTo>
                <a:close/>
                <a:moveTo>
                  <a:pt x="1668837" y="271511"/>
                </a:moveTo>
                <a:lnTo>
                  <a:pt x="1670072" y="272806"/>
                </a:lnTo>
                <a:lnTo>
                  <a:pt x="1646482" y="274206"/>
                </a:lnTo>
                <a:lnTo>
                  <a:pt x="1631211" y="275212"/>
                </a:lnTo>
                <a:lnTo>
                  <a:pt x="1632658" y="274349"/>
                </a:lnTo>
                <a:cubicBezTo>
                  <a:pt x="1636183" y="273730"/>
                  <a:pt x="1639969" y="274420"/>
                  <a:pt x="1643588" y="274361"/>
                </a:cubicBezTo>
                <a:lnTo>
                  <a:pt x="1646257" y="273154"/>
                </a:lnTo>
                <a:close/>
                <a:moveTo>
                  <a:pt x="231531" y="270253"/>
                </a:moveTo>
                <a:cubicBezTo>
                  <a:pt x="232102" y="270825"/>
                  <a:pt x="233055" y="271491"/>
                  <a:pt x="232959" y="271682"/>
                </a:cubicBezTo>
                <a:cubicBezTo>
                  <a:pt x="232388" y="272730"/>
                  <a:pt x="231721" y="273682"/>
                  <a:pt x="230864" y="274349"/>
                </a:cubicBezTo>
                <a:cubicBezTo>
                  <a:pt x="230483" y="274730"/>
                  <a:pt x="229245" y="274635"/>
                  <a:pt x="228959" y="274349"/>
                </a:cubicBezTo>
                <a:cubicBezTo>
                  <a:pt x="228578" y="273968"/>
                  <a:pt x="228578" y="272825"/>
                  <a:pt x="228959" y="272444"/>
                </a:cubicBezTo>
                <a:cubicBezTo>
                  <a:pt x="229625" y="271587"/>
                  <a:pt x="230673" y="270920"/>
                  <a:pt x="231531" y="270253"/>
                </a:cubicBezTo>
                <a:close/>
                <a:moveTo>
                  <a:pt x="203717" y="270158"/>
                </a:moveTo>
                <a:cubicBezTo>
                  <a:pt x="205241" y="269491"/>
                  <a:pt x="207622" y="270825"/>
                  <a:pt x="209622" y="271205"/>
                </a:cubicBezTo>
                <a:cubicBezTo>
                  <a:pt x="209146" y="272253"/>
                  <a:pt x="208956" y="273396"/>
                  <a:pt x="208289" y="274253"/>
                </a:cubicBezTo>
                <a:cubicBezTo>
                  <a:pt x="207432" y="275396"/>
                  <a:pt x="206289" y="276349"/>
                  <a:pt x="205241" y="277397"/>
                </a:cubicBezTo>
                <a:cubicBezTo>
                  <a:pt x="204765" y="277873"/>
                  <a:pt x="204193" y="278444"/>
                  <a:pt x="203717" y="278921"/>
                </a:cubicBezTo>
                <a:cubicBezTo>
                  <a:pt x="202955" y="277873"/>
                  <a:pt x="202193" y="276730"/>
                  <a:pt x="201050" y="275015"/>
                </a:cubicBezTo>
                <a:cubicBezTo>
                  <a:pt x="201812" y="273492"/>
                  <a:pt x="202288" y="270825"/>
                  <a:pt x="203717" y="270158"/>
                </a:cubicBezTo>
                <a:close/>
                <a:moveTo>
                  <a:pt x="222006" y="270063"/>
                </a:moveTo>
                <a:cubicBezTo>
                  <a:pt x="223816" y="270634"/>
                  <a:pt x="224959" y="273778"/>
                  <a:pt x="226769" y="274159"/>
                </a:cubicBezTo>
                <a:cubicBezTo>
                  <a:pt x="228769" y="274540"/>
                  <a:pt x="229817" y="274540"/>
                  <a:pt x="228769" y="276540"/>
                </a:cubicBezTo>
                <a:cubicBezTo>
                  <a:pt x="228197" y="277588"/>
                  <a:pt x="226769" y="278540"/>
                  <a:pt x="225530" y="278921"/>
                </a:cubicBezTo>
                <a:cubicBezTo>
                  <a:pt x="224197" y="279302"/>
                  <a:pt x="222673" y="279016"/>
                  <a:pt x="221244" y="279016"/>
                </a:cubicBezTo>
                <a:cubicBezTo>
                  <a:pt x="218291" y="279112"/>
                  <a:pt x="215338" y="279207"/>
                  <a:pt x="215148" y="275111"/>
                </a:cubicBezTo>
                <a:cubicBezTo>
                  <a:pt x="215148" y="273778"/>
                  <a:pt x="215338" y="271777"/>
                  <a:pt x="216196" y="271301"/>
                </a:cubicBezTo>
                <a:cubicBezTo>
                  <a:pt x="217910" y="270349"/>
                  <a:pt x="220292" y="269587"/>
                  <a:pt x="222006" y="270063"/>
                </a:cubicBezTo>
                <a:close/>
                <a:moveTo>
                  <a:pt x="180667" y="270063"/>
                </a:moveTo>
                <a:cubicBezTo>
                  <a:pt x="181620" y="270254"/>
                  <a:pt x="182477" y="271968"/>
                  <a:pt x="183049" y="273111"/>
                </a:cubicBezTo>
                <a:cubicBezTo>
                  <a:pt x="183429" y="273587"/>
                  <a:pt x="183144" y="274445"/>
                  <a:pt x="183144" y="275111"/>
                </a:cubicBezTo>
                <a:cubicBezTo>
                  <a:pt x="182477" y="276254"/>
                  <a:pt x="181906" y="277397"/>
                  <a:pt x="181239" y="278636"/>
                </a:cubicBezTo>
                <a:cubicBezTo>
                  <a:pt x="180382" y="277112"/>
                  <a:pt x="178762" y="275683"/>
                  <a:pt x="178762" y="274159"/>
                </a:cubicBezTo>
                <a:cubicBezTo>
                  <a:pt x="178762" y="272825"/>
                  <a:pt x="176476" y="269396"/>
                  <a:pt x="180667" y="270063"/>
                </a:cubicBezTo>
                <a:close/>
                <a:moveTo>
                  <a:pt x="1561602" y="269872"/>
                </a:moveTo>
                <a:cubicBezTo>
                  <a:pt x="1561030" y="270825"/>
                  <a:pt x="1560554" y="271873"/>
                  <a:pt x="1559983" y="272825"/>
                </a:cubicBezTo>
                <a:lnTo>
                  <a:pt x="1561602" y="274444"/>
                </a:lnTo>
                <a:cubicBezTo>
                  <a:pt x="1562078" y="273397"/>
                  <a:pt x="1562840" y="272444"/>
                  <a:pt x="1563031" y="271396"/>
                </a:cubicBezTo>
                <a:cubicBezTo>
                  <a:pt x="1563126" y="271015"/>
                  <a:pt x="1562078" y="270444"/>
                  <a:pt x="1561602" y="269872"/>
                </a:cubicBezTo>
                <a:close/>
                <a:moveTo>
                  <a:pt x="190002" y="269872"/>
                </a:moveTo>
                <a:cubicBezTo>
                  <a:pt x="190478" y="270348"/>
                  <a:pt x="191050" y="270825"/>
                  <a:pt x="191621" y="271491"/>
                </a:cubicBezTo>
                <a:cubicBezTo>
                  <a:pt x="191050" y="272444"/>
                  <a:pt x="190573" y="273396"/>
                  <a:pt x="190002" y="274444"/>
                </a:cubicBezTo>
                <a:cubicBezTo>
                  <a:pt x="189526" y="273968"/>
                  <a:pt x="188478" y="273301"/>
                  <a:pt x="188573" y="272920"/>
                </a:cubicBezTo>
                <a:cubicBezTo>
                  <a:pt x="188764" y="271872"/>
                  <a:pt x="189526" y="270920"/>
                  <a:pt x="190002" y="269872"/>
                </a:cubicBezTo>
                <a:close/>
                <a:moveTo>
                  <a:pt x="68653" y="269777"/>
                </a:moveTo>
                <a:cubicBezTo>
                  <a:pt x="73987" y="269872"/>
                  <a:pt x="79321" y="269872"/>
                  <a:pt x="84655" y="269872"/>
                </a:cubicBezTo>
                <a:cubicBezTo>
                  <a:pt x="89227" y="269872"/>
                  <a:pt x="93799" y="269777"/>
                  <a:pt x="98371" y="269967"/>
                </a:cubicBezTo>
                <a:cubicBezTo>
                  <a:pt x="99038" y="269967"/>
                  <a:pt x="99705" y="271872"/>
                  <a:pt x="99990" y="272920"/>
                </a:cubicBezTo>
                <a:cubicBezTo>
                  <a:pt x="100085" y="273206"/>
                  <a:pt x="99038" y="274253"/>
                  <a:pt x="98371" y="274349"/>
                </a:cubicBezTo>
                <a:cubicBezTo>
                  <a:pt x="94085" y="274920"/>
                  <a:pt x="89132" y="272634"/>
                  <a:pt x="86084" y="277778"/>
                </a:cubicBezTo>
                <a:cubicBezTo>
                  <a:pt x="85131" y="279206"/>
                  <a:pt x="84369" y="277968"/>
                  <a:pt x="82750" y="277111"/>
                </a:cubicBezTo>
                <a:cubicBezTo>
                  <a:pt x="74368" y="273110"/>
                  <a:pt x="74273" y="273301"/>
                  <a:pt x="73320" y="283493"/>
                </a:cubicBezTo>
                <a:cubicBezTo>
                  <a:pt x="73225" y="284826"/>
                  <a:pt x="72272" y="286064"/>
                  <a:pt x="71796" y="287398"/>
                </a:cubicBezTo>
                <a:cubicBezTo>
                  <a:pt x="70748" y="286731"/>
                  <a:pt x="69606" y="286160"/>
                  <a:pt x="68558" y="285493"/>
                </a:cubicBezTo>
                <a:cubicBezTo>
                  <a:pt x="63890" y="282731"/>
                  <a:pt x="63795" y="278159"/>
                  <a:pt x="64367" y="273587"/>
                </a:cubicBezTo>
                <a:cubicBezTo>
                  <a:pt x="64462" y="272253"/>
                  <a:pt x="65605" y="271015"/>
                  <a:pt x="66462" y="269967"/>
                </a:cubicBezTo>
                <a:cubicBezTo>
                  <a:pt x="66843" y="269586"/>
                  <a:pt x="67891" y="269777"/>
                  <a:pt x="68653" y="269777"/>
                </a:cubicBezTo>
                <a:close/>
                <a:moveTo>
                  <a:pt x="741785" y="266443"/>
                </a:moveTo>
                <a:lnTo>
                  <a:pt x="740547" y="268058"/>
                </a:lnTo>
                <a:lnTo>
                  <a:pt x="740547" y="266882"/>
                </a:lnTo>
                <a:close/>
                <a:moveTo>
                  <a:pt x="853609" y="265967"/>
                </a:moveTo>
                <a:cubicBezTo>
                  <a:pt x="852656" y="266539"/>
                  <a:pt x="851608" y="267015"/>
                  <a:pt x="850656" y="267586"/>
                </a:cubicBezTo>
                <a:cubicBezTo>
                  <a:pt x="851132" y="268063"/>
                  <a:pt x="851799" y="269110"/>
                  <a:pt x="852180" y="269015"/>
                </a:cubicBezTo>
                <a:cubicBezTo>
                  <a:pt x="853228" y="268824"/>
                  <a:pt x="854180" y="268063"/>
                  <a:pt x="855228" y="267586"/>
                </a:cubicBezTo>
                <a:cubicBezTo>
                  <a:pt x="854752" y="267015"/>
                  <a:pt x="854180" y="266539"/>
                  <a:pt x="853609" y="265967"/>
                </a:cubicBezTo>
                <a:close/>
                <a:moveTo>
                  <a:pt x="660251" y="265967"/>
                </a:moveTo>
                <a:cubicBezTo>
                  <a:pt x="661204" y="266538"/>
                  <a:pt x="662156" y="267015"/>
                  <a:pt x="663204" y="267586"/>
                </a:cubicBezTo>
                <a:cubicBezTo>
                  <a:pt x="662728" y="268063"/>
                  <a:pt x="662061" y="269110"/>
                  <a:pt x="661680" y="269015"/>
                </a:cubicBezTo>
                <a:cubicBezTo>
                  <a:pt x="660632" y="268824"/>
                  <a:pt x="659680" y="268063"/>
                  <a:pt x="658632" y="267586"/>
                </a:cubicBezTo>
                <a:cubicBezTo>
                  <a:pt x="659108" y="267015"/>
                  <a:pt x="659680" y="266538"/>
                  <a:pt x="660251" y="265967"/>
                </a:cubicBezTo>
                <a:close/>
                <a:moveTo>
                  <a:pt x="523091" y="265967"/>
                </a:moveTo>
                <a:cubicBezTo>
                  <a:pt x="522520" y="266539"/>
                  <a:pt x="521948" y="267110"/>
                  <a:pt x="521472" y="267586"/>
                </a:cubicBezTo>
                <a:cubicBezTo>
                  <a:pt x="522520" y="268063"/>
                  <a:pt x="523472" y="268824"/>
                  <a:pt x="524520" y="269015"/>
                </a:cubicBezTo>
                <a:cubicBezTo>
                  <a:pt x="524901" y="269110"/>
                  <a:pt x="525472" y="268063"/>
                  <a:pt x="526044" y="267586"/>
                </a:cubicBezTo>
                <a:cubicBezTo>
                  <a:pt x="525091" y="267015"/>
                  <a:pt x="524044" y="266443"/>
                  <a:pt x="523091" y="265967"/>
                </a:cubicBezTo>
                <a:close/>
                <a:moveTo>
                  <a:pt x="1661614" y="265872"/>
                </a:moveTo>
                <a:cubicBezTo>
                  <a:pt x="1661138" y="267205"/>
                  <a:pt x="1660376" y="268444"/>
                  <a:pt x="1660186" y="269872"/>
                </a:cubicBezTo>
                <a:cubicBezTo>
                  <a:pt x="1659709" y="274444"/>
                  <a:pt x="1657995" y="274635"/>
                  <a:pt x="1655137" y="271491"/>
                </a:cubicBezTo>
                <a:cubicBezTo>
                  <a:pt x="1654661" y="270920"/>
                  <a:pt x="1654090" y="270444"/>
                  <a:pt x="1653518" y="269872"/>
                </a:cubicBezTo>
                <a:lnTo>
                  <a:pt x="1646257" y="273154"/>
                </a:lnTo>
                <a:lnTo>
                  <a:pt x="1588556" y="277353"/>
                </a:lnTo>
                <a:lnTo>
                  <a:pt x="1583033" y="274444"/>
                </a:lnTo>
                <a:cubicBezTo>
                  <a:pt x="1580080" y="273873"/>
                  <a:pt x="1576461" y="273397"/>
                  <a:pt x="1573984" y="274540"/>
                </a:cubicBezTo>
                <a:lnTo>
                  <a:pt x="1559702" y="279452"/>
                </a:lnTo>
                <a:lnTo>
                  <a:pt x="1545108" y="280511"/>
                </a:lnTo>
                <a:lnTo>
                  <a:pt x="1544647" y="280255"/>
                </a:lnTo>
                <a:cubicBezTo>
                  <a:pt x="1540647" y="275778"/>
                  <a:pt x="1536742" y="270444"/>
                  <a:pt x="1530169" y="277969"/>
                </a:cubicBezTo>
                <a:cubicBezTo>
                  <a:pt x="1528836" y="279588"/>
                  <a:pt x="1524454" y="279016"/>
                  <a:pt x="1521597" y="278731"/>
                </a:cubicBezTo>
                <a:cubicBezTo>
                  <a:pt x="1519216" y="278540"/>
                  <a:pt x="1518073" y="276730"/>
                  <a:pt x="1518168" y="273968"/>
                </a:cubicBezTo>
                <a:cubicBezTo>
                  <a:pt x="1518263" y="272730"/>
                  <a:pt x="1517025" y="271396"/>
                  <a:pt x="1516453" y="270158"/>
                </a:cubicBezTo>
                <a:cubicBezTo>
                  <a:pt x="1515501" y="271777"/>
                  <a:pt x="1514167" y="273301"/>
                  <a:pt x="1513786" y="275016"/>
                </a:cubicBezTo>
                <a:cubicBezTo>
                  <a:pt x="1513215" y="277778"/>
                  <a:pt x="1514644" y="282922"/>
                  <a:pt x="1511596" y="282922"/>
                </a:cubicBezTo>
                <a:lnTo>
                  <a:pt x="1511574" y="282945"/>
                </a:lnTo>
                <a:lnTo>
                  <a:pt x="1496534" y="284037"/>
                </a:lnTo>
                <a:lnTo>
                  <a:pt x="1496046" y="283219"/>
                </a:lnTo>
                <a:cubicBezTo>
                  <a:pt x="1493260" y="282064"/>
                  <a:pt x="1489879" y="281588"/>
                  <a:pt x="1487878" y="279588"/>
                </a:cubicBezTo>
                <a:cubicBezTo>
                  <a:pt x="1485116" y="283969"/>
                  <a:pt x="1482259" y="283207"/>
                  <a:pt x="1479877" y="279302"/>
                </a:cubicBezTo>
                <a:cubicBezTo>
                  <a:pt x="1477306" y="275016"/>
                  <a:pt x="1472638" y="274730"/>
                  <a:pt x="1468733" y="272920"/>
                </a:cubicBezTo>
                <a:cubicBezTo>
                  <a:pt x="1467209" y="272158"/>
                  <a:pt x="1466923" y="268444"/>
                  <a:pt x="1463780" y="271491"/>
                </a:cubicBezTo>
                <a:cubicBezTo>
                  <a:pt x="1460732" y="274444"/>
                  <a:pt x="1458732" y="278921"/>
                  <a:pt x="1453208" y="279112"/>
                </a:cubicBezTo>
                <a:cubicBezTo>
                  <a:pt x="1449874" y="279207"/>
                  <a:pt x="1446730" y="286255"/>
                  <a:pt x="1443111" y="279302"/>
                </a:cubicBezTo>
                <a:cubicBezTo>
                  <a:pt x="1441492" y="280636"/>
                  <a:pt x="1439777" y="281969"/>
                  <a:pt x="1438253" y="283398"/>
                </a:cubicBezTo>
                <a:cubicBezTo>
                  <a:pt x="1434824" y="286541"/>
                  <a:pt x="1435110" y="285207"/>
                  <a:pt x="1428252" y="283969"/>
                </a:cubicBezTo>
                <a:cubicBezTo>
                  <a:pt x="1423013" y="283017"/>
                  <a:pt x="1420441" y="276635"/>
                  <a:pt x="1414155" y="278731"/>
                </a:cubicBezTo>
                <a:cubicBezTo>
                  <a:pt x="1411297" y="279683"/>
                  <a:pt x="1407964" y="279112"/>
                  <a:pt x="1408440" y="283493"/>
                </a:cubicBezTo>
                <a:cubicBezTo>
                  <a:pt x="1408726" y="286350"/>
                  <a:pt x="1407106" y="287779"/>
                  <a:pt x="1404725" y="287970"/>
                </a:cubicBezTo>
                <a:cubicBezTo>
                  <a:pt x="1400915" y="288256"/>
                  <a:pt x="1395676" y="286446"/>
                  <a:pt x="1393581" y="288351"/>
                </a:cubicBezTo>
                <a:lnTo>
                  <a:pt x="1383481" y="292151"/>
                </a:lnTo>
                <a:lnTo>
                  <a:pt x="1376649" y="292627"/>
                </a:lnTo>
                <a:lnTo>
                  <a:pt x="1370054" y="292542"/>
                </a:lnTo>
                <a:cubicBezTo>
                  <a:pt x="1362434" y="292923"/>
                  <a:pt x="1354814" y="292732"/>
                  <a:pt x="1347194" y="292542"/>
                </a:cubicBezTo>
                <a:lnTo>
                  <a:pt x="1339764" y="295195"/>
                </a:lnTo>
                <a:lnTo>
                  <a:pt x="1309475" y="297304"/>
                </a:lnTo>
                <a:cubicBezTo>
                  <a:pt x="1302903" y="297495"/>
                  <a:pt x="1295950" y="295780"/>
                  <a:pt x="1290806" y="301876"/>
                </a:cubicBezTo>
                <a:cubicBezTo>
                  <a:pt x="1284043" y="298924"/>
                  <a:pt x="1280329" y="306448"/>
                  <a:pt x="1274423" y="306448"/>
                </a:cubicBezTo>
                <a:cubicBezTo>
                  <a:pt x="1269851" y="306448"/>
                  <a:pt x="1264898" y="305305"/>
                  <a:pt x="1260802" y="306829"/>
                </a:cubicBezTo>
                <a:cubicBezTo>
                  <a:pt x="1256897" y="308258"/>
                  <a:pt x="1253849" y="311592"/>
                  <a:pt x="1248896" y="311211"/>
                </a:cubicBezTo>
                <a:cubicBezTo>
                  <a:pt x="1243753" y="310830"/>
                  <a:pt x="1241371" y="315307"/>
                  <a:pt x="1239466" y="319212"/>
                </a:cubicBezTo>
                <a:cubicBezTo>
                  <a:pt x="1238990" y="320164"/>
                  <a:pt x="1239657" y="322069"/>
                  <a:pt x="1240324" y="323307"/>
                </a:cubicBezTo>
                <a:cubicBezTo>
                  <a:pt x="1241181" y="325117"/>
                  <a:pt x="1242419" y="324927"/>
                  <a:pt x="1243562" y="322927"/>
                </a:cubicBezTo>
                <a:cubicBezTo>
                  <a:pt x="1243943" y="322260"/>
                  <a:pt x="1244515" y="321593"/>
                  <a:pt x="1245181" y="321307"/>
                </a:cubicBezTo>
                <a:cubicBezTo>
                  <a:pt x="1248801" y="319593"/>
                  <a:pt x="1252420" y="317021"/>
                  <a:pt x="1256230" y="316735"/>
                </a:cubicBezTo>
                <a:cubicBezTo>
                  <a:pt x="1258231" y="316640"/>
                  <a:pt x="1260707" y="320450"/>
                  <a:pt x="1262612" y="322831"/>
                </a:cubicBezTo>
                <a:cubicBezTo>
                  <a:pt x="1265184" y="325974"/>
                  <a:pt x="1265946" y="322546"/>
                  <a:pt x="1267470" y="321783"/>
                </a:cubicBezTo>
                <a:cubicBezTo>
                  <a:pt x="1270042" y="320545"/>
                  <a:pt x="1273375" y="320259"/>
                  <a:pt x="1275090" y="318355"/>
                </a:cubicBezTo>
                <a:cubicBezTo>
                  <a:pt x="1278138" y="314830"/>
                  <a:pt x="1281948" y="316164"/>
                  <a:pt x="1285377" y="315307"/>
                </a:cubicBezTo>
                <a:cubicBezTo>
                  <a:pt x="1288044" y="314735"/>
                  <a:pt x="1290139" y="312163"/>
                  <a:pt x="1292711" y="311020"/>
                </a:cubicBezTo>
                <a:cubicBezTo>
                  <a:pt x="1293854" y="310544"/>
                  <a:pt x="1296235" y="310734"/>
                  <a:pt x="1296902" y="311497"/>
                </a:cubicBezTo>
                <a:cubicBezTo>
                  <a:pt x="1299569" y="314640"/>
                  <a:pt x="1302617" y="315973"/>
                  <a:pt x="1306808" y="315497"/>
                </a:cubicBezTo>
                <a:cubicBezTo>
                  <a:pt x="1312523" y="314735"/>
                  <a:pt x="1319095" y="317878"/>
                  <a:pt x="1323382" y="311401"/>
                </a:cubicBezTo>
                <a:cubicBezTo>
                  <a:pt x="1330144" y="311211"/>
                  <a:pt x="1337288" y="312258"/>
                  <a:pt x="1343670" y="310544"/>
                </a:cubicBezTo>
                <a:cubicBezTo>
                  <a:pt x="1350623" y="308544"/>
                  <a:pt x="1357005" y="305115"/>
                  <a:pt x="1364720" y="306163"/>
                </a:cubicBezTo>
                <a:cubicBezTo>
                  <a:pt x="1369864" y="306924"/>
                  <a:pt x="1375293" y="307210"/>
                  <a:pt x="1378912" y="301781"/>
                </a:cubicBezTo>
                <a:cubicBezTo>
                  <a:pt x="1379389" y="301114"/>
                  <a:pt x="1382722" y="301019"/>
                  <a:pt x="1383199" y="301781"/>
                </a:cubicBezTo>
                <a:cubicBezTo>
                  <a:pt x="1388247" y="308830"/>
                  <a:pt x="1395391" y="305686"/>
                  <a:pt x="1401868" y="305972"/>
                </a:cubicBezTo>
                <a:cubicBezTo>
                  <a:pt x="1406821" y="298828"/>
                  <a:pt x="1414250" y="302638"/>
                  <a:pt x="1420632" y="301686"/>
                </a:cubicBezTo>
                <a:cubicBezTo>
                  <a:pt x="1425680" y="300924"/>
                  <a:pt x="1427014" y="303686"/>
                  <a:pt x="1427014" y="308353"/>
                </a:cubicBezTo>
                <a:cubicBezTo>
                  <a:pt x="1427014" y="309115"/>
                  <a:pt x="1431204" y="311211"/>
                  <a:pt x="1432348" y="310544"/>
                </a:cubicBezTo>
                <a:cubicBezTo>
                  <a:pt x="1435491" y="308734"/>
                  <a:pt x="1438063" y="305877"/>
                  <a:pt x="1440920" y="303496"/>
                </a:cubicBezTo>
                <a:cubicBezTo>
                  <a:pt x="1444921" y="300066"/>
                  <a:pt x="1447302" y="301019"/>
                  <a:pt x="1449588" y="307210"/>
                </a:cubicBezTo>
                <a:cubicBezTo>
                  <a:pt x="1449874" y="307877"/>
                  <a:pt x="1449969" y="308544"/>
                  <a:pt x="1450350" y="309211"/>
                </a:cubicBezTo>
                <a:cubicBezTo>
                  <a:pt x="1451398" y="311306"/>
                  <a:pt x="1452921" y="311401"/>
                  <a:pt x="1453493" y="309115"/>
                </a:cubicBezTo>
                <a:cubicBezTo>
                  <a:pt x="1454350" y="305496"/>
                  <a:pt x="1455684" y="302448"/>
                  <a:pt x="1458351" y="299590"/>
                </a:cubicBezTo>
                <a:cubicBezTo>
                  <a:pt x="1463018" y="294542"/>
                  <a:pt x="1463875" y="302353"/>
                  <a:pt x="1466923" y="301590"/>
                </a:cubicBezTo>
                <a:cubicBezTo>
                  <a:pt x="1468924" y="301019"/>
                  <a:pt x="1470829" y="300066"/>
                  <a:pt x="1472734" y="299209"/>
                </a:cubicBezTo>
                <a:cubicBezTo>
                  <a:pt x="1478925" y="296257"/>
                  <a:pt x="1480258" y="295875"/>
                  <a:pt x="1486640" y="300066"/>
                </a:cubicBezTo>
                <a:cubicBezTo>
                  <a:pt x="1490831" y="302829"/>
                  <a:pt x="1493022" y="301495"/>
                  <a:pt x="1496260" y="298828"/>
                </a:cubicBezTo>
                <a:cubicBezTo>
                  <a:pt x="1499404" y="296161"/>
                  <a:pt x="1500642" y="296066"/>
                  <a:pt x="1503880" y="299019"/>
                </a:cubicBezTo>
                <a:cubicBezTo>
                  <a:pt x="1508357" y="303210"/>
                  <a:pt x="1510834" y="300733"/>
                  <a:pt x="1515215" y="298542"/>
                </a:cubicBezTo>
                <a:cubicBezTo>
                  <a:pt x="1522264" y="295114"/>
                  <a:pt x="1533598" y="297304"/>
                  <a:pt x="1547314" y="300924"/>
                </a:cubicBezTo>
                <a:cubicBezTo>
                  <a:pt x="1554649" y="302924"/>
                  <a:pt x="1562078" y="303210"/>
                  <a:pt x="1567412" y="295971"/>
                </a:cubicBezTo>
                <a:cubicBezTo>
                  <a:pt x="1569317" y="293399"/>
                  <a:pt x="1571889" y="292732"/>
                  <a:pt x="1575127" y="292447"/>
                </a:cubicBezTo>
                <a:cubicBezTo>
                  <a:pt x="1582938" y="291684"/>
                  <a:pt x="1591796" y="296161"/>
                  <a:pt x="1598559" y="288160"/>
                </a:cubicBezTo>
                <a:cubicBezTo>
                  <a:pt x="1599130" y="287494"/>
                  <a:pt x="1603036" y="288541"/>
                  <a:pt x="1604369" y="289875"/>
                </a:cubicBezTo>
                <a:cubicBezTo>
                  <a:pt x="1606846" y="292161"/>
                  <a:pt x="1609894" y="294161"/>
                  <a:pt x="1612179" y="292065"/>
                </a:cubicBezTo>
                <a:cubicBezTo>
                  <a:pt x="1618276" y="286350"/>
                  <a:pt x="1623419" y="285970"/>
                  <a:pt x="1629706" y="291780"/>
                </a:cubicBezTo>
                <a:cubicBezTo>
                  <a:pt x="1632373" y="294256"/>
                  <a:pt x="1640850" y="289113"/>
                  <a:pt x="1641136" y="285207"/>
                </a:cubicBezTo>
                <a:cubicBezTo>
                  <a:pt x="1641136" y="284731"/>
                  <a:pt x="1640183" y="283779"/>
                  <a:pt x="1639612" y="283683"/>
                </a:cubicBezTo>
                <a:cubicBezTo>
                  <a:pt x="1638183" y="283398"/>
                  <a:pt x="1636468" y="283874"/>
                  <a:pt x="1635135" y="283303"/>
                </a:cubicBezTo>
                <a:cubicBezTo>
                  <a:pt x="1634278" y="282922"/>
                  <a:pt x="1633801" y="281398"/>
                  <a:pt x="1633516" y="280350"/>
                </a:cubicBezTo>
                <a:cubicBezTo>
                  <a:pt x="1633420" y="280064"/>
                  <a:pt x="1634468" y="279016"/>
                  <a:pt x="1635135" y="278921"/>
                </a:cubicBezTo>
                <a:cubicBezTo>
                  <a:pt x="1640754" y="278064"/>
                  <a:pt x="1643421" y="279492"/>
                  <a:pt x="1646375" y="284922"/>
                </a:cubicBezTo>
                <a:cubicBezTo>
                  <a:pt x="1647898" y="287684"/>
                  <a:pt x="1652756" y="290161"/>
                  <a:pt x="1655900" y="287779"/>
                </a:cubicBezTo>
                <a:cubicBezTo>
                  <a:pt x="1663234" y="282255"/>
                  <a:pt x="1671330" y="283779"/>
                  <a:pt x="1679331" y="283398"/>
                </a:cubicBezTo>
                <a:cubicBezTo>
                  <a:pt x="1681521" y="283303"/>
                  <a:pt x="1683903" y="283398"/>
                  <a:pt x="1685903" y="282636"/>
                </a:cubicBezTo>
                <a:cubicBezTo>
                  <a:pt x="1688665" y="281493"/>
                  <a:pt x="1687141" y="278635"/>
                  <a:pt x="1687618" y="276540"/>
                </a:cubicBezTo>
                <a:cubicBezTo>
                  <a:pt x="1688189" y="274254"/>
                  <a:pt x="1687618" y="273682"/>
                  <a:pt x="1685236" y="274158"/>
                </a:cubicBezTo>
                <a:cubicBezTo>
                  <a:pt x="1683808" y="274540"/>
                  <a:pt x="1681998" y="273778"/>
                  <a:pt x="1680760" y="274254"/>
                </a:cubicBezTo>
                <a:cubicBezTo>
                  <a:pt x="1676807" y="275825"/>
                  <a:pt x="1674855" y="276611"/>
                  <a:pt x="1673283" y="276171"/>
                </a:cubicBezTo>
                <a:lnTo>
                  <a:pt x="1670072" y="272806"/>
                </a:lnTo>
                <a:lnTo>
                  <a:pt x="1688193" y="271730"/>
                </a:lnTo>
                <a:lnTo>
                  <a:pt x="1687522" y="272254"/>
                </a:lnTo>
                <a:cubicBezTo>
                  <a:pt x="1686856" y="276445"/>
                  <a:pt x="1690380" y="274158"/>
                  <a:pt x="1691618" y="274158"/>
                </a:cubicBezTo>
                <a:cubicBezTo>
                  <a:pt x="1693142" y="274063"/>
                  <a:pt x="1694666" y="272539"/>
                  <a:pt x="1696095" y="271682"/>
                </a:cubicBezTo>
                <a:cubicBezTo>
                  <a:pt x="1695809" y="271539"/>
                  <a:pt x="1695524" y="271390"/>
                  <a:pt x="1689251" y="271667"/>
                </a:cubicBezTo>
                <a:lnTo>
                  <a:pt x="1688193" y="271730"/>
                </a:lnTo>
                <a:lnTo>
                  <a:pt x="1690489" y="269935"/>
                </a:lnTo>
                <a:lnTo>
                  <a:pt x="1692666" y="269777"/>
                </a:lnTo>
                <a:cubicBezTo>
                  <a:pt x="1691904" y="269777"/>
                  <a:pt x="1691142" y="269491"/>
                  <a:pt x="1690570" y="269872"/>
                </a:cubicBezTo>
                <a:lnTo>
                  <a:pt x="1690489" y="269935"/>
                </a:lnTo>
                <a:lnTo>
                  <a:pt x="1668837" y="271511"/>
                </a:lnTo>
                <a:lnTo>
                  <a:pt x="1668091" y="270730"/>
                </a:lnTo>
                <a:cubicBezTo>
                  <a:pt x="1667234" y="269491"/>
                  <a:pt x="1666091" y="268444"/>
                  <a:pt x="1664853" y="267491"/>
                </a:cubicBezTo>
                <a:cubicBezTo>
                  <a:pt x="1663900" y="266824"/>
                  <a:pt x="1662758" y="266443"/>
                  <a:pt x="1661614" y="265872"/>
                </a:cubicBezTo>
                <a:close/>
                <a:moveTo>
                  <a:pt x="118184" y="265395"/>
                </a:moveTo>
                <a:cubicBezTo>
                  <a:pt x="121041" y="265014"/>
                  <a:pt x="124184" y="265205"/>
                  <a:pt x="126756" y="266348"/>
                </a:cubicBezTo>
                <a:cubicBezTo>
                  <a:pt x="127994" y="266919"/>
                  <a:pt x="127518" y="270348"/>
                  <a:pt x="128566" y="272158"/>
                </a:cubicBezTo>
                <a:cubicBezTo>
                  <a:pt x="129423" y="273968"/>
                  <a:pt x="131233" y="275301"/>
                  <a:pt x="132566" y="276730"/>
                </a:cubicBezTo>
                <a:cubicBezTo>
                  <a:pt x="132280" y="278445"/>
                  <a:pt x="125327" y="282921"/>
                  <a:pt x="124660" y="282064"/>
                </a:cubicBezTo>
                <a:cubicBezTo>
                  <a:pt x="122184" y="278730"/>
                  <a:pt x="120279" y="279111"/>
                  <a:pt x="118184" y="282255"/>
                </a:cubicBezTo>
                <a:cubicBezTo>
                  <a:pt x="117136" y="283874"/>
                  <a:pt x="116183" y="283588"/>
                  <a:pt x="114945" y="281683"/>
                </a:cubicBezTo>
                <a:cubicBezTo>
                  <a:pt x="113421" y="279302"/>
                  <a:pt x="111040" y="277206"/>
                  <a:pt x="110183" y="274635"/>
                </a:cubicBezTo>
                <a:cubicBezTo>
                  <a:pt x="109325" y="272063"/>
                  <a:pt x="114754" y="265872"/>
                  <a:pt x="118184" y="265395"/>
                </a:cubicBezTo>
                <a:close/>
                <a:moveTo>
                  <a:pt x="1502166" y="265300"/>
                </a:moveTo>
                <a:cubicBezTo>
                  <a:pt x="1501690" y="266348"/>
                  <a:pt x="1500928" y="267300"/>
                  <a:pt x="1500737" y="268348"/>
                </a:cubicBezTo>
                <a:cubicBezTo>
                  <a:pt x="1500642" y="268729"/>
                  <a:pt x="1501690" y="269301"/>
                  <a:pt x="1502166" y="269872"/>
                </a:cubicBezTo>
                <a:cubicBezTo>
                  <a:pt x="1502737" y="268824"/>
                  <a:pt x="1503309" y="267872"/>
                  <a:pt x="1503785" y="266920"/>
                </a:cubicBezTo>
                <a:close/>
                <a:moveTo>
                  <a:pt x="327161" y="265300"/>
                </a:moveTo>
                <a:cubicBezTo>
                  <a:pt x="327638" y="265776"/>
                  <a:pt x="328685" y="266443"/>
                  <a:pt x="328590" y="266824"/>
                </a:cubicBezTo>
                <a:cubicBezTo>
                  <a:pt x="328304" y="267872"/>
                  <a:pt x="327638" y="268824"/>
                  <a:pt x="327161" y="269872"/>
                </a:cubicBezTo>
                <a:cubicBezTo>
                  <a:pt x="326685" y="269301"/>
                  <a:pt x="326113" y="268824"/>
                  <a:pt x="325542" y="268253"/>
                </a:cubicBezTo>
                <a:cubicBezTo>
                  <a:pt x="326113" y="267300"/>
                  <a:pt x="326590" y="266348"/>
                  <a:pt x="327161" y="265300"/>
                </a:cubicBezTo>
                <a:close/>
                <a:moveTo>
                  <a:pt x="177429" y="261871"/>
                </a:moveTo>
                <a:cubicBezTo>
                  <a:pt x="177809" y="263871"/>
                  <a:pt x="178095" y="265871"/>
                  <a:pt x="178667" y="267776"/>
                </a:cubicBezTo>
                <a:cubicBezTo>
                  <a:pt x="179238" y="269872"/>
                  <a:pt x="178572" y="270539"/>
                  <a:pt x="176476" y="269872"/>
                </a:cubicBezTo>
                <a:cubicBezTo>
                  <a:pt x="175714" y="269872"/>
                  <a:pt x="175047" y="269967"/>
                  <a:pt x="174380" y="269872"/>
                </a:cubicBezTo>
                <a:cubicBezTo>
                  <a:pt x="173142" y="269586"/>
                  <a:pt x="171714" y="269300"/>
                  <a:pt x="170666" y="268634"/>
                </a:cubicBezTo>
                <a:cubicBezTo>
                  <a:pt x="170380" y="268443"/>
                  <a:pt x="170951" y="266634"/>
                  <a:pt x="171428" y="265776"/>
                </a:cubicBezTo>
                <a:cubicBezTo>
                  <a:pt x="172190" y="264633"/>
                  <a:pt x="173238" y="263585"/>
                  <a:pt x="174476" y="262728"/>
                </a:cubicBezTo>
                <a:cubicBezTo>
                  <a:pt x="175333" y="262157"/>
                  <a:pt x="176476" y="262157"/>
                  <a:pt x="177429" y="261871"/>
                </a:cubicBezTo>
                <a:close/>
                <a:moveTo>
                  <a:pt x="779695" y="260919"/>
                </a:moveTo>
                <a:cubicBezTo>
                  <a:pt x="775694" y="258728"/>
                  <a:pt x="773027" y="262824"/>
                  <a:pt x="770455" y="265491"/>
                </a:cubicBezTo>
                <a:cubicBezTo>
                  <a:pt x="768836" y="267110"/>
                  <a:pt x="769027" y="266920"/>
                  <a:pt x="773599" y="269872"/>
                </a:cubicBezTo>
                <a:cubicBezTo>
                  <a:pt x="776646" y="271777"/>
                  <a:pt x="779314" y="274444"/>
                  <a:pt x="782076" y="276730"/>
                </a:cubicBezTo>
                <a:cubicBezTo>
                  <a:pt x="780933" y="286160"/>
                  <a:pt x="787981" y="283207"/>
                  <a:pt x="792553" y="283303"/>
                </a:cubicBezTo>
                <a:cubicBezTo>
                  <a:pt x="793792" y="283398"/>
                  <a:pt x="795125" y="280636"/>
                  <a:pt x="796554" y="279016"/>
                </a:cubicBezTo>
                <a:cubicBezTo>
                  <a:pt x="795601" y="275778"/>
                  <a:pt x="794744" y="273015"/>
                  <a:pt x="793982" y="270348"/>
                </a:cubicBezTo>
                <a:cubicBezTo>
                  <a:pt x="786934" y="270634"/>
                  <a:pt x="784648" y="263681"/>
                  <a:pt x="779695" y="260919"/>
                </a:cubicBezTo>
                <a:close/>
                <a:moveTo>
                  <a:pt x="267821" y="260824"/>
                </a:moveTo>
                <a:cubicBezTo>
                  <a:pt x="269631" y="260443"/>
                  <a:pt x="271726" y="261681"/>
                  <a:pt x="273727" y="262157"/>
                </a:cubicBezTo>
                <a:cubicBezTo>
                  <a:pt x="273250" y="263205"/>
                  <a:pt x="272965" y="264348"/>
                  <a:pt x="272203" y="265205"/>
                </a:cubicBezTo>
                <a:cubicBezTo>
                  <a:pt x="270964" y="266920"/>
                  <a:pt x="269440" y="268444"/>
                  <a:pt x="268011" y="270063"/>
                </a:cubicBezTo>
                <a:cubicBezTo>
                  <a:pt x="267154" y="269206"/>
                  <a:pt x="266487" y="268730"/>
                  <a:pt x="266107" y="268158"/>
                </a:cubicBezTo>
                <a:cubicBezTo>
                  <a:pt x="264583" y="265586"/>
                  <a:pt x="265345" y="261395"/>
                  <a:pt x="267821" y="260824"/>
                </a:cubicBezTo>
                <a:close/>
                <a:moveTo>
                  <a:pt x="1757245" y="260823"/>
                </a:moveTo>
                <a:cubicBezTo>
                  <a:pt x="1761531" y="264824"/>
                  <a:pt x="1765531" y="269205"/>
                  <a:pt x="1769532" y="273492"/>
                </a:cubicBezTo>
                <a:cubicBezTo>
                  <a:pt x="1769913" y="273968"/>
                  <a:pt x="1769627" y="275015"/>
                  <a:pt x="1769627" y="275778"/>
                </a:cubicBezTo>
                <a:cubicBezTo>
                  <a:pt x="1768770" y="276825"/>
                  <a:pt x="1768008" y="278445"/>
                  <a:pt x="1766865" y="278921"/>
                </a:cubicBezTo>
                <a:cubicBezTo>
                  <a:pt x="1765627" y="279397"/>
                  <a:pt x="1762864" y="279302"/>
                  <a:pt x="1762674" y="278730"/>
                </a:cubicBezTo>
                <a:cubicBezTo>
                  <a:pt x="1760674" y="273015"/>
                  <a:pt x="1757626" y="268158"/>
                  <a:pt x="1752768" y="264538"/>
                </a:cubicBezTo>
                <a:cubicBezTo>
                  <a:pt x="1751053" y="263204"/>
                  <a:pt x="1750958" y="262157"/>
                  <a:pt x="1753053" y="261300"/>
                </a:cubicBezTo>
                <a:cubicBezTo>
                  <a:pt x="1754387" y="260823"/>
                  <a:pt x="1756578" y="260156"/>
                  <a:pt x="1757245" y="260823"/>
                </a:cubicBezTo>
                <a:close/>
                <a:moveTo>
                  <a:pt x="251819" y="260633"/>
                </a:moveTo>
                <a:cubicBezTo>
                  <a:pt x="254676" y="260633"/>
                  <a:pt x="255819" y="261966"/>
                  <a:pt x="256296" y="264348"/>
                </a:cubicBezTo>
                <a:cubicBezTo>
                  <a:pt x="256486" y="265681"/>
                  <a:pt x="256296" y="267205"/>
                  <a:pt x="256296" y="268729"/>
                </a:cubicBezTo>
                <a:cubicBezTo>
                  <a:pt x="256296" y="270253"/>
                  <a:pt x="256296" y="271682"/>
                  <a:pt x="256296" y="273206"/>
                </a:cubicBezTo>
                <a:cubicBezTo>
                  <a:pt x="256105" y="279016"/>
                  <a:pt x="256105" y="279016"/>
                  <a:pt x="249533" y="279016"/>
                </a:cubicBezTo>
                <a:cubicBezTo>
                  <a:pt x="248009" y="279016"/>
                  <a:pt x="246390" y="279397"/>
                  <a:pt x="245151" y="278921"/>
                </a:cubicBezTo>
                <a:cubicBezTo>
                  <a:pt x="244294" y="278635"/>
                  <a:pt x="243437" y="276159"/>
                  <a:pt x="243437" y="276159"/>
                </a:cubicBezTo>
                <a:cubicBezTo>
                  <a:pt x="248104" y="273206"/>
                  <a:pt x="246961" y="268539"/>
                  <a:pt x="247247" y="264157"/>
                </a:cubicBezTo>
                <a:cubicBezTo>
                  <a:pt x="247437" y="261871"/>
                  <a:pt x="249057" y="260633"/>
                  <a:pt x="251819" y="260633"/>
                </a:cubicBezTo>
                <a:close/>
                <a:moveTo>
                  <a:pt x="424603" y="257680"/>
                </a:moveTo>
                <a:cubicBezTo>
                  <a:pt x="422888" y="255394"/>
                  <a:pt x="418030" y="255394"/>
                  <a:pt x="417268" y="257871"/>
                </a:cubicBezTo>
                <a:cubicBezTo>
                  <a:pt x="416983" y="258538"/>
                  <a:pt x="419269" y="260062"/>
                  <a:pt x="420221" y="261014"/>
                </a:cubicBezTo>
                <a:cubicBezTo>
                  <a:pt x="422221" y="260157"/>
                  <a:pt x="423460" y="259681"/>
                  <a:pt x="424698" y="259109"/>
                </a:cubicBezTo>
                <a:cubicBezTo>
                  <a:pt x="424888" y="259014"/>
                  <a:pt x="424888" y="257966"/>
                  <a:pt x="424603" y="257680"/>
                </a:cubicBezTo>
                <a:close/>
                <a:moveTo>
                  <a:pt x="1720764" y="256918"/>
                </a:moveTo>
                <a:cubicBezTo>
                  <a:pt x="1721812" y="257394"/>
                  <a:pt x="1722955" y="257680"/>
                  <a:pt x="1723812" y="258442"/>
                </a:cubicBezTo>
                <a:cubicBezTo>
                  <a:pt x="1725431" y="259871"/>
                  <a:pt x="1728384" y="262443"/>
                  <a:pt x="1728098" y="262919"/>
                </a:cubicBezTo>
                <a:cubicBezTo>
                  <a:pt x="1726574" y="265300"/>
                  <a:pt x="1724288" y="267300"/>
                  <a:pt x="1722098" y="269110"/>
                </a:cubicBezTo>
                <a:cubicBezTo>
                  <a:pt x="1721812" y="269301"/>
                  <a:pt x="1719716" y="268062"/>
                  <a:pt x="1719431" y="267205"/>
                </a:cubicBezTo>
                <a:cubicBezTo>
                  <a:pt x="1718954" y="265967"/>
                  <a:pt x="1719335" y="264347"/>
                  <a:pt x="1719335" y="262919"/>
                </a:cubicBezTo>
                <a:cubicBezTo>
                  <a:pt x="1719335" y="262157"/>
                  <a:pt x="1719145" y="261395"/>
                  <a:pt x="1719335" y="260728"/>
                </a:cubicBezTo>
                <a:cubicBezTo>
                  <a:pt x="1719716" y="259395"/>
                  <a:pt x="1720288" y="258252"/>
                  <a:pt x="1720764" y="256918"/>
                </a:cubicBezTo>
                <a:close/>
                <a:moveTo>
                  <a:pt x="821224" y="256632"/>
                </a:moveTo>
                <a:cubicBezTo>
                  <a:pt x="820271" y="257490"/>
                  <a:pt x="818652" y="258442"/>
                  <a:pt x="818652" y="259204"/>
                </a:cubicBezTo>
                <a:cubicBezTo>
                  <a:pt x="818937" y="264253"/>
                  <a:pt x="816652" y="265681"/>
                  <a:pt x="811984" y="265491"/>
                </a:cubicBezTo>
                <a:cubicBezTo>
                  <a:pt x="808841" y="265396"/>
                  <a:pt x="805984" y="265300"/>
                  <a:pt x="804174" y="262443"/>
                </a:cubicBezTo>
                <a:cubicBezTo>
                  <a:pt x="802936" y="260442"/>
                  <a:pt x="801888" y="260252"/>
                  <a:pt x="801031" y="262443"/>
                </a:cubicBezTo>
                <a:cubicBezTo>
                  <a:pt x="800554" y="263586"/>
                  <a:pt x="800554" y="265110"/>
                  <a:pt x="800078" y="268253"/>
                </a:cubicBezTo>
                <a:cubicBezTo>
                  <a:pt x="800650" y="269491"/>
                  <a:pt x="801412" y="273873"/>
                  <a:pt x="802936" y="274158"/>
                </a:cubicBezTo>
                <a:cubicBezTo>
                  <a:pt x="809222" y="275206"/>
                  <a:pt x="816080" y="272920"/>
                  <a:pt x="821224" y="278731"/>
                </a:cubicBezTo>
                <a:cubicBezTo>
                  <a:pt x="825319" y="272158"/>
                  <a:pt x="831987" y="275302"/>
                  <a:pt x="837607" y="274444"/>
                </a:cubicBezTo>
                <a:cubicBezTo>
                  <a:pt x="838940" y="274254"/>
                  <a:pt x="841036" y="273206"/>
                  <a:pt x="841036" y="272349"/>
                </a:cubicBezTo>
                <a:cubicBezTo>
                  <a:pt x="841226" y="270348"/>
                  <a:pt x="840559" y="268158"/>
                  <a:pt x="839893" y="266253"/>
                </a:cubicBezTo>
                <a:cubicBezTo>
                  <a:pt x="836845" y="257014"/>
                  <a:pt x="825034" y="264633"/>
                  <a:pt x="821224" y="256632"/>
                </a:cubicBezTo>
                <a:close/>
                <a:moveTo>
                  <a:pt x="895233" y="256347"/>
                </a:moveTo>
                <a:cubicBezTo>
                  <a:pt x="894185" y="256252"/>
                  <a:pt x="892947" y="257680"/>
                  <a:pt x="891804" y="258442"/>
                </a:cubicBezTo>
                <a:cubicBezTo>
                  <a:pt x="892947" y="259204"/>
                  <a:pt x="894185" y="260633"/>
                  <a:pt x="895233" y="260538"/>
                </a:cubicBezTo>
                <a:cubicBezTo>
                  <a:pt x="897233" y="260347"/>
                  <a:pt x="899043" y="259204"/>
                  <a:pt x="900948" y="258442"/>
                </a:cubicBezTo>
                <a:cubicBezTo>
                  <a:pt x="899043" y="257680"/>
                  <a:pt x="897233" y="256537"/>
                  <a:pt x="895233" y="256347"/>
                </a:cubicBezTo>
                <a:close/>
                <a:moveTo>
                  <a:pt x="139900" y="256252"/>
                </a:moveTo>
                <a:cubicBezTo>
                  <a:pt x="140377" y="256823"/>
                  <a:pt x="141329" y="257300"/>
                  <a:pt x="141425" y="257871"/>
                </a:cubicBezTo>
                <a:cubicBezTo>
                  <a:pt x="141710" y="262253"/>
                  <a:pt x="142186" y="266634"/>
                  <a:pt x="141996" y="271016"/>
                </a:cubicBezTo>
                <a:cubicBezTo>
                  <a:pt x="141805" y="274921"/>
                  <a:pt x="142567" y="278159"/>
                  <a:pt x="145806" y="280636"/>
                </a:cubicBezTo>
                <a:cubicBezTo>
                  <a:pt x="145996" y="280731"/>
                  <a:pt x="144758" y="283493"/>
                  <a:pt x="144282" y="283398"/>
                </a:cubicBezTo>
                <a:cubicBezTo>
                  <a:pt x="142282" y="283208"/>
                  <a:pt x="139234" y="283112"/>
                  <a:pt x="138472" y="281874"/>
                </a:cubicBezTo>
                <a:cubicBezTo>
                  <a:pt x="135995" y="277778"/>
                  <a:pt x="139805" y="271301"/>
                  <a:pt x="133709" y="268349"/>
                </a:cubicBezTo>
                <a:cubicBezTo>
                  <a:pt x="135233" y="264729"/>
                  <a:pt x="136852" y="261110"/>
                  <a:pt x="138472" y="257585"/>
                </a:cubicBezTo>
                <a:cubicBezTo>
                  <a:pt x="138567" y="257014"/>
                  <a:pt x="139329" y="256728"/>
                  <a:pt x="139900" y="256252"/>
                </a:cubicBezTo>
                <a:close/>
                <a:moveTo>
                  <a:pt x="581860" y="256251"/>
                </a:moveTo>
                <a:cubicBezTo>
                  <a:pt x="582907" y="256061"/>
                  <a:pt x="585003" y="257394"/>
                  <a:pt x="585289" y="258442"/>
                </a:cubicBezTo>
                <a:cubicBezTo>
                  <a:pt x="585860" y="260633"/>
                  <a:pt x="585479" y="263014"/>
                  <a:pt x="585479" y="265300"/>
                </a:cubicBezTo>
                <a:cubicBezTo>
                  <a:pt x="587575" y="271777"/>
                  <a:pt x="581288" y="275777"/>
                  <a:pt x="580145" y="281493"/>
                </a:cubicBezTo>
                <a:cubicBezTo>
                  <a:pt x="579478" y="284921"/>
                  <a:pt x="571858" y="283397"/>
                  <a:pt x="569572" y="288065"/>
                </a:cubicBezTo>
                <a:cubicBezTo>
                  <a:pt x="568811" y="286922"/>
                  <a:pt x="567286" y="285874"/>
                  <a:pt x="567286" y="284731"/>
                </a:cubicBezTo>
                <a:cubicBezTo>
                  <a:pt x="567382" y="281111"/>
                  <a:pt x="565858" y="277111"/>
                  <a:pt x="569572" y="274253"/>
                </a:cubicBezTo>
                <a:cubicBezTo>
                  <a:pt x="574716" y="270348"/>
                  <a:pt x="577954" y="265681"/>
                  <a:pt x="576526" y="258728"/>
                </a:cubicBezTo>
                <a:cubicBezTo>
                  <a:pt x="576430" y="258252"/>
                  <a:pt x="579860" y="256537"/>
                  <a:pt x="581860" y="256251"/>
                </a:cubicBezTo>
                <a:close/>
                <a:moveTo>
                  <a:pt x="1568079" y="256156"/>
                </a:moveTo>
                <a:cubicBezTo>
                  <a:pt x="1566841" y="256156"/>
                  <a:pt x="1565698" y="257204"/>
                  <a:pt x="1564554" y="257871"/>
                </a:cubicBezTo>
                <a:cubicBezTo>
                  <a:pt x="1564459" y="257966"/>
                  <a:pt x="1564554" y="258919"/>
                  <a:pt x="1564936" y="259299"/>
                </a:cubicBezTo>
                <a:lnTo>
                  <a:pt x="1573041" y="265016"/>
                </a:lnTo>
                <a:lnTo>
                  <a:pt x="1573032" y="265205"/>
                </a:lnTo>
                <a:cubicBezTo>
                  <a:pt x="1572651" y="265586"/>
                  <a:pt x="1571698" y="265300"/>
                  <a:pt x="1570365" y="265300"/>
                </a:cubicBezTo>
                <a:cubicBezTo>
                  <a:pt x="1576746" y="268539"/>
                  <a:pt x="1575985" y="269491"/>
                  <a:pt x="1575794" y="269396"/>
                </a:cubicBezTo>
                <a:cubicBezTo>
                  <a:pt x="1574842" y="268824"/>
                  <a:pt x="1573889" y="268158"/>
                  <a:pt x="1573127" y="267300"/>
                </a:cubicBezTo>
                <a:cubicBezTo>
                  <a:pt x="1572746" y="266920"/>
                  <a:pt x="1572746" y="265777"/>
                  <a:pt x="1573127" y="265396"/>
                </a:cubicBezTo>
                <a:lnTo>
                  <a:pt x="1573579" y="265396"/>
                </a:lnTo>
                <a:lnTo>
                  <a:pt x="1577223" y="267967"/>
                </a:lnTo>
                <a:cubicBezTo>
                  <a:pt x="1576556" y="267110"/>
                  <a:pt x="1575889" y="266062"/>
                  <a:pt x="1575032" y="265396"/>
                </a:cubicBezTo>
                <a:lnTo>
                  <a:pt x="1573579" y="265396"/>
                </a:lnTo>
                <a:lnTo>
                  <a:pt x="1573041" y="265016"/>
                </a:lnTo>
                <a:lnTo>
                  <a:pt x="1573127" y="263109"/>
                </a:lnTo>
                <a:cubicBezTo>
                  <a:pt x="1573222" y="256918"/>
                  <a:pt x="1572746" y="256156"/>
                  <a:pt x="1568079" y="256156"/>
                </a:cubicBezTo>
                <a:close/>
                <a:moveTo>
                  <a:pt x="875040" y="256156"/>
                </a:moveTo>
                <a:cubicBezTo>
                  <a:pt x="872087" y="256252"/>
                  <a:pt x="865705" y="260347"/>
                  <a:pt x="864372" y="263109"/>
                </a:cubicBezTo>
                <a:cubicBezTo>
                  <a:pt x="864086" y="263681"/>
                  <a:pt x="863991" y="265015"/>
                  <a:pt x="864372" y="265300"/>
                </a:cubicBezTo>
                <a:lnTo>
                  <a:pt x="865477" y="265940"/>
                </a:lnTo>
                <a:lnTo>
                  <a:pt x="864277" y="267167"/>
                </a:lnTo>
                <a:lnTo>
                  <a:pt x="864277" y="265300"/>
                </a:lnTo>
                <a:cubicBezTo>
                  <a:pt x="863610" y="265300"/>
                  <a:pt x="862753" y="265015"/>
                  <a:pt x="862276" y="265300"/>
                </a:cubicBezTo>
                <a:cubicBezTo>
                  <a:pt x="860752" y="266348"/>
                  <a:pt x="858943" y="267682"/>
                  <a:pt x="861610" y="269301"/>
                </a:cubicBezTo>
                <a:cubicBezTo>
                  <a:pt x="861848" y="269396"/>
                  <a:pt x="862324" y="269086"/>
                  <a:pt x="864181" y="267265"/>
                </a:cubicBezTo>
                <a:lnTo>
                  <a:pt x="864277" y="267167"/>
                </a:lnTo>
                <a:lnTo>
                  <a:pt x="864277" y="267300"/>
                </a:lnTo>
                <a:lnTo>
                  <a:pt x="866103" y="266302"/>
                </a:lnTo>
                <a:lnTo>
                  <a:pt x="869801" y="268444"/>
                </a:lnTo>
                <a:cubicBezTo>
                  <a:pt x="871706" y="269206"/>
                  <a:pt x="874754" y="270444"/>
                  <a:pt x="875707" y="269587"/>
                </a:cubicBezTo>
                <a:cubicBezTo>
                  <a:pt x="878564" y="267205"/>
                  <a:pt x="881041" y="264633"/>
                  <a:pt x="885136" y="264919"/>
                </a:cubicBezTo>
                <a:cubicBezTo>
                  <a:pt x="885327" y="264919"/>
                  <a:pt x="886279" y="262348"/>
                  <a:pt x="885898" y="261966"/>
                </a:cubicBezTo>
                <a:cubicBezTo>
                  <a:pt x="884374" y="260442"/>
                  <a:pt x="883017" y="258585"/>
                  <a:pt x="880016" y="258704"/>
                </a:cubicBezTo>
                <a:lnTo>
                  <a:pt x="866103" y="266302"/>
                </a:lnTo>
                <a:lnTo>
                  <a:pt x="865477" y="265940"/>
                </a:lnTo>
                <a:close/>
                <a:moveTo>
                  <a:pt x="564905" y="256156"/>
                </a:moveTo>
                <a:cubicBezTo>
                  <a:pt x="565382" y="256632"/>
                  <a:pt x="566429" y="257299"/>
                  <a:pt x="566334" y="257680"/>
                </a:cubicBezTo>
                <a:cubicBezTo>
                  <a:pt x="566048" y="258728"/>
                  <a:pt x="565382" y="259680"/>
                  <a:pt x="564905" y="260728"/>
                </a:cubicBezTo>
                <a:cubicBezTo>
                  <a:pt x="564429" y="260156"/>
                  <a:pt x="563857" y="259680"/>
                  <a:pt x="563286" y="259109"/>
                </a:cubicBezTo>
                <a:cubicBezTo>
                  <a:pt x="563857" y="258156"/>
                  <a:pt x="564334" y="257204"/>
                  <a:pt x="564905" y="256156"/>
                </a:cubicBezTo>
                <a:close/>
                <a:moveTo>
                  <a:pt x="923808" y="256061"/>
                </a:moveTo>
                <a:cubicBezTo>
                  <a:pt x="920855" y="256061"/>
                  <a:pt x="917807" y="255871"/>
                  <a:pt x="914854" y="256156"/>
                </a:cubicBezTo>
                <a:cubicBezTo>
                  <a:pt x="913521" y="256252"/>
                  <a:pt x="912283" y="257109"/>
                  <a:pt x="911044" y="257585"/>
                </a:cubicBezTo>
                <a:cubicBezTo>
                  <a:pt x="911997" y="258823"/>
                  <a:pt x="913140" y="260062"/>
                  <a:pt x="913807" y="260728"/>
                </a:cubicBezTo>
                <a:cubicBezTo>
                  <a:pt x="918569" y="260728"/>
                  <a:pt x="922284" y="260823"/>
                  <a:pt x="926094" y="260633"/>
                </a:cubicBezTo>
                <a:cubicBezTo>
                  <a:pt x="926665" y="260633"/>
                  <a:pt x="927713" y="259585"/>
                  <a:pt x="927618" y="259204"/>
                </a:cubicBezTo>
                <a:cubicBezTo>
                  <a:pt x="927332" y="258157"/>
                  <a:pt x="926761" y="257014"/>
                  <a:pt x="925999" y="256156"/>
                </a:cubicBezTo>
                <a:cubicBezTo>
                  <a:pt x="925618" y="255775"/>
                  <a:pt x="924570" y="256061"/>
                  <a:pt x="923808" y="256061"/>
                </a:cubicBezTo>
                <a:close/>
                <a:moveTo>
                  <a:pt x="1594368" y="252441"/>
                </a:moveTo>
                <a:cubicBezTo>
                  <a:pt x="1593320" y="252632"/>
                  <a:pt x="1592272" y="253394"/>
                  <a:pt x="1591320" y="253870"/>
                </a:cubicBezTo>
                <a:cubicBezTo>
                  <a:pt x="1591796" y="254347"/>
                  <a:pt x="1592368" y="254823"/>
                  <a:pt x="1592939" y="255490"/>
                </a:cubicBezTo>
                <a:cubicBezTo>
                  <a:pt x="1593892" y="255013"/>
                  <a:pt x="1594939" y="254442"/>
                  <a:pt x="1595892" y="253870"/>
                </a:cubicBezTo>
                <a:cubicBezTo>
                  <a:pt x="1595416" y="253394"/>
                  <a:pt x="1594749" y="252346"/>
                  <a:pt x="1594368" y="252441"/>
                </a:cubicBezTo>
                <a:close/>
                <a:moveTo>
                  <a:pt x="1579223" y="252346"/>
                </a:moveTo>
                <a:cubicBezTo>
                  <a:pt x="1576937" y="253584"/>
                  <a:pt x="1576842" y="258157"/>
                  <a:pt x="1579128" y="259871"/>
                </a:cubicBezTo>
                <a:cubicBezTo>
                  <a:pt x="1579414" y="260062"/>
                  <a:pt x="1580080" y="259966"/>
                  <a:pt x="1580652" y="259966"/>
                </a:cubicBezTo>
                <a:cubicBezTo>
                  <a:pt x="1582938" y="258633"/>
                  <a:pt x="1583033" y="254156"/>
                  <a:pt x="1580747" y="252441"/>
                </a:cubicBezTo>
                <a:cubicBezTo>
                  <a:pt x="1580366" y="252156"/>
                  <a:pt x="1579604" y="252156"/>
                  <a:pt x="1579223" y="252346"/>
                </a:cubicBezTo>
                <a:close/>
                <a:moveTo>
                  <a:pt x="341544" y="252251"/>
                </a:moveTo>
                <a:cubicBezTo>
                  <a:pt x="342115" y="252822"/>
                  <a:pt x="342687" y="253394"/>
                  <a:pt x="343163" y="253870"/>
                </a:cubicBezTo>
                <a:cubicBezTo>
                  <a:pt x="342115" y="254347"/>
                  <a:pt x="341163" y="255108"/>
                  <a:pt x="340115" y="255299"/>
                </a:cubicBezTo>
                <a:cubicBezTo>
                  <a:pt x="339734" y="255394"/>
                  <a:pt x="339067" y="254347"/>
                  <a:pt x="338591" y="253870"/>
                </a:cubicBezTo>
                <a:cubicBezTo>
                  <a:pt x="339544" y="253299"/>
                  <a:pt x="340591" y="252727"/>
                  <a:pt x="341544" y="252251"/>
                </a:cubicBezTo>
                <a:close/>
                <a:moveTo>
                  <a:pt x="459464" y="251775"/>
                </a:moveTo>
                <a:cubicBezTo>
                  <a:pt x="454225" y="250441"/>
                  <a:pt x="444605" y="252632"/>
                  <a:pt x="436699" y="256156"/>
                </a:cubicBezTo>
                <a:cubicBezTo>
                  <a:pt x="436033" y="256442"/>
                  <a:pt x="435080" y="257395"/>
                  <a:pt x="435175" y="257680"/>
                </a:cubicBezTo>
                <a:cubicBezTo>
                  <a:pt x="435556" y="258728"/>
                  <a:pt x="436223" y="260442"/>
                  <a:pt x="436985" y="260538"/>
                </a:cubicBezTo>
                <a:cubicBezTo>
                  <a:pt x="440128" y="260919"/>
                  <a:pt x="443176" y="260728"/>
                  <a:pt x="446129" y="260728"/>
                </a:cubicBezTo>
                <a:cubicBezTo>
                  <a:pt x="450606" y="260728"/>
                  <a:pt x="455083" y="260919"/>
                  <a:pt x="459559" y="260538"/>
                </a:cubicBezTo>
                <a:cubicBezTo>
                  <a:pt x="460417" y="260442"/>
                  <a:pt x="461941" y="258347"/>
                  <a:pt x="461750" y="257299"/>
                </a:cubicBezTo>
                <a:cubicBezTo>
                  <a:pt x="461560" y="255299"/>
                  <a:pt x="460702" y="252156"/>
                  <a:pt x="459464" y="251775"/>
                </a:cubicBezTo>
                <a:close/>
                <a:moveTo>
                  <a:pt x="470513" y="251203"/>
                </a:moveTo>
                <a:cubicBezTo>
                  <a:pt x="469561" y="252156"/>
                  <a:pt x="467275" y="253680"/>
                  <a:pt x="467560" y="254442"/>
                </a:cubicBezTo>
                <a:cubicBezTo>
                  <a:pt x="468322" y="256918"/>
                  <a:pt x="473180" y="256918"/>
                  <a:pt x="474895" y="254632"/>
                </a:cubicBezTo>
                <a:cubicBezTo>
                  <a:pt x="475180" y="254251"/>
                  <a:pt x="475180" y="253204"/>
                  <a:pt x="474990" y="253108"/>
                </a:cubicBezTo>
                <a:cubicBezTo>
                  <a:pt x="473847" y="252537"/>
                  <a:pt x="472513" y="252061"/>
                  <a:pt x="470513" y="251203"/>
                </a:cubicBezTo>
                <a:close/>
                <a:moveTo>
                  <a:pt x="497754" y="248536"/>
                </a:moveTo>
                <a:cubicBezTo>
                  <a:pt x="496040" y="246250"/>
                  <a:pt x="491182" y="246250"/>
                  <a:pt x="490420" y="248727"/>
                </a:cubicBezTo>
                <a:cubicBezTo>
                  <a:pt x="490135" y="249394"/>
                  <a:pt x="492420" y="250917"/>
                  <a:pt x="493373" y="251870"/>
                </a:cubicBezTo>
                <a:cubicBezTo>
                  <a:pt x="495373" y="251013"/>
                  <a:pt x="496611" y="250537"/>
                  <a:pt x="497850" y="249965"/>
                </a:cubicBezTo>
                <a:cubicBezTo>
                  <a:pt x="498040" y="249870"/>
                  <a:pt x="497945" y="248822"/>
                  <a:pt x="497754" y="248536"/>
                </a:cubicBezTo>
                <a:close/>
                <a:moveTo>
                  <a:pt x="1777914" y="248442"/>
                </a:moveTo>
                <a:cubicBezTo>
                  <a:pt x="1778200" y="248822"/>
                  <a:pt x="1778200" y="249775"/>
                  <a:pt x="1778009" y="249870"/>
                </a:cubicBezTo>
                <a:cubicBezTo>
                  <a:pt x="1776866" y="250537"/>
                  <a:pt x="1775533" y="251013"/>
                  <a:pt x="1773532" y="251870"/>
                </a:cubicBezTo>
                <a:cubicBezTo>
                  <a:pt x="1772580" y="250918"/>
                  <a:pt x="1770294" y="249394"/>
                  <a:pt x="1770580" y="248632"/>
                </a:cubicBezTo>
                <a:cubicBezTo>
                  <a:pt x="1771342" y="246155"/>
                  <a:pt x="1776199" y="246155"/>
                  <a:pt x="1777914" y="248442"/>
                </a:cubicBezTo>
                <a:close/>
                <a:moveTo>
                  <a:pt x="775980" y="247870"/>
                </a:moveTo>
                <a:cubicBezTo>
                  <a:pt x="774932" y="248155"/>
                  <a:pt x="773979" y="248822"/>
                  <a:pt x="772932" y="249298"/>
                </a:cubicBezTo>
                <a:cubicBezTo>
                  <a:pt x="773408" y="249774"/>
                  <a:pt x="774075" y="250822"/>
                  <a:pt x="774456" y="250727"/>
                </a:cubicBezTo>
                <a:cubicBezTo>
                  <a:pt x="775504" y="250441"/>
                  <a:pt x="776456" y="249774"/>
                  <a:pt x="777504" y="249298"/>
                </a:cubicBezTo>
                <a:cubicBezTo>
                  <a:pt x="777028" y="248822"/>
                  <a:pt x="776361" y="247774"/>
                  <a:pt x="775980" y="247870"/>
                </a:cubicBezTo>
                <a:close/>
                <a:moveTo>
                  <a:pt x="388789" y="247203"/>
                </a:moveTo>
                <a:cubicBezTo>
                  <a:pt x="386693" y="246250"/>
                  <a:pt x="382597" y="245298"/>
                  <a:pt x="380597" y="248536"/>
                </a:cubicBezTo>
                <a:cubicBezTo>
                  <a:pt x="378883" y="251394"/>
                  <a:pt x="379740" y="254061"/>
                  <a:pt x="382311" y="256252"/>
                </a:cubicBezTo>
                <a:cubicBezTo>
                  <a:pt x="385074" y="258823"/>
                  <a:pt x="387455" y="261966"/>
                  <a:pt x="390503" y="264062"/>
                </a:cubicBezTo>
                <a:cubicBezTo>
                  <a:pt x="391932" y="265015"/>
                  <a:pt x="395551" y="265205"/>
                  <a:pt x="396313" y="264253"/>
                </a:cubicBezTo>
                <a:cubicBezTo>
                  <a:pt x="398885" y="261014"/>
                  <a:pt x="402600" y="260823"/>
                  <a:pt x="405838" y="259585"/>
                </a:cubicBezTo>
                <a:cubicBezTo>
                  <a:pt x="406315" y="259585"/>
                  <a:pt x="406600" y="258728"/>
                  <a:pt x="406981" y="258157"/>
                </a:cubicBezTo>
                <a:cubicBezTo>
                  <a:pt x="406410" y="257680"/>
                  <a:pt x="405838" y="257109"/>
                  <a:pt x="405362" y="256537"/>
                </a:cubicBezTo>
                <a:cubicBezTo>
                  <a:pt x="400981" y="251489"/>
                  <a:pt x="394503" y="249870"/>
                  <a:pt x="388789" y="247203"/>
                </a:cubicBezTo>
                <a:close/>
                <a:moveTo>
                  <a:pt x="277346" y="247107"/>
                </a:moveTo>
                <a:cubicBezTo>
                  <a:pt x="279441" y="246727"/>
                  <a:pt x="281537" y="247012"/>
                  <a:pt x="283727" y="247107"/>
                </a:cubicBezTo>
                <a:cubicBezTo>
                  <a:pt x="283727" y="247107"/>
                  <a:pt x="284013" y="248536"/>
                  <a:pt x="283727" y="249013"/>
                </a:cubicBezTo>
                <a:cubicBezTo>
                  <a:pt x="282013" y="251965"/>
                  <a:pt x="279346" y="251965"/>
                  <a:pt x="276488" y="251108"/>
                </a:cubicBezTo>
                <a:cubicBezTo>
                  <a:pt x="275917" y="250917"/>
                  <a:pt x="274964" y="249774"/>
                  <a:pt x="275060" y="249679"/>
                </a:cubicBezTo>
                <a:cubicBezTo>
                  <a:pt x="275726" y="248727"/>
                  <a:pt x="276488" y="247203"/>
                  <a:pt x="277346" y="247107"/>
                </a:cubicBezTo>
                <a:close/>
                <a:moveTo>
                  <a:pt x="1625610" y="247012"/>
                </a:moveTo>
                <a:cubicBezTo>
                  <a:pt x="1625038" y="247965"/>
                  <a:pt x="1624562" y="249013"/>
                  <a:pt x="1623991" y="249965"/>
                </a:cubicBezTo>
                <a:cubicBezTo>
                  <a:pt x="1624562" y="250537"/>
                  <a:pt x="1625134" y="251108"/>
                  <a:pt x="1625610" y="251584"/>
                </a:cubicBezTo>
                <a:cubicBezTo>
                  <a:pt x="1626086" y="250537"/>
                  <a:pt x="1626848" y="249584"/>
                  <a:pt x="1627039" y="248536"/>
                </a:cubicBezTo>
                <a:cubicBezTo>
                  <a:pt x="1627134" y="248155"/>
                  <a:pt x="1626086" y="247489"/>
                  <a:pt x="1625610" y="247012"/>
                </a:cubicBezTo>
                <a:close/>
                <a:moveTo>
                  <a:pt x="258868" y="247012"/>
                </a:moveTo>
                <a:cubicBezTo>
                  <a:pt x="259344" y="246727"/>
                  <a:pt x="260487" y="246727"/>
                  <a:pt x="260773" y="247012"/>
                </a:cubicBezTo>
                <a:cubicBezTo>
                  <a:pt x="261154" y="247393"/>
                  <a:pt x="260868" y="248346"/>
                  <a:pt x="260868" y="249012"/>
                </a:cubicBezTo>
                <a:cubicBezTo>
                  <a:pt x="259915" y="249679"/>
                  <a:pt x="258582" y="251203"/>
                  <a:pt x="258201" y="251013"/>
                </a:cubicBezTo>
                <a:cubicBezTo>
                  <a:pt x="255439" y="249394"/>
                  <a:pt x="257344" y="248060"/>
                  <a:pt x="258868" y="247012"/>
                </a:cubicBezTo>
                <a:close/>
                <a:moveTo>
                  <a:pt x="981422" y="246881"/>
                </a:moveTo>
                <a:cubicBezTo>
                  <a:pt x="978314" y="246965"/>
                  <a:pt x="975290" y="247822"/>
                  <a:pt x="972481" y="250727"/>
                </a:cubicBezTo>
                <a:cubicBezTo>
                  <a:pt x="970385" y="252918"/>
                  <a:pt x="967146" y="251775"/>
                  <a:pt x="964956" y="249298"/>
                </a:cubicBezTo>
                <a:cubicBezTo>
                  <a:pt x="964289" y="248536"/>
                  <a:pt x="962956" y="248441"/>
                  <a:pt x="961812" y="247965"/>
                </a:cubicBezTo>
                <a:cubicBezTo>
                  <a:pt x="961336" y="249298"/>
                  <a:pt x="960479" y="250632"/>
                  <a:pt x="960574" y="251870"/>
                </a:cubicBezTo>
                <a:cubicBezTo>
                  <a:pt x="960670" y="253108"/>
                  <a:pt x="961336" y="254823"/>
                  <a:pt x="962289" y="255490"/>
                </a:cubicBezTo>
                <a:cubicBezTo>
                  <a:pt x="963241" y="256156"/>
                  <a:pt x="964956" y="255966"/>
                  <a:pt x="966385" y="256156"/>
                </a:cubicBezTo>
                <a:cubicBezTo>
                  <a:pt x="975529" y="258633"/>
                  <a:pt x="982101" y="249774"/>
                  <a:pt x="990959" y="250727"/>
                </a:cubicBezTo>
                <a:cubicBezTo>
                  <a:pt x="991340" y="250727"/>
                  <a:pt x="992293" y="249679"/>
                  <a:pt x="992293" y="249203"/>
                </a:cubicBezTo>
                <a:cubicBezTo>
                  <a:pt x="992197" y="248632"/>
                  <a:pt x="991340" y="247679"/>
                  <a:pt x="990864" y="247679"/>
                </a:cubicBezTo>
                <a:cubicBezTo>
                  <a:pt x="987720" y="247488"/>
                  <a:pt x="984529" y="246798"/>
                  <a:pt x="981422" y="246881"/>
                </a:cubicBezTo>
                <a:close/>
                <a:moveTo>
                  <a:pt x="263534" y="242821"/>
                </a:moveTo>
                <a:cubicBezTo>
                  <a:pt x="264106" y="243392"/>
                  <a:pt x="265058" y="244059"/>
                  <a:pt x="264963" y="244250"/>
                </a:cubicBezTo>
                <a:cubicBezTo>
                  <a:pt x="264392" y="245297"/>
                  <a:pt x="263725" y="246250"/>
                  <a:pt x="262868" y="246917"/>
                </a:cubicBezTo>
                <a:cubicBezTo>
                  <a:pt x="262487" y="247202"/>
                  <a:pt x="261249" y="247202"/>
                  <a:pt x="260963" y="246917"/>
                </a:cubicBezTo>
                <a:cubicBezTo>
                  <a:pt x="260582" y="246536"/>
                  <a:pt x="260582" y="245393"/>
                  <a:pt x="260963" y="245012"/>
                </a:cubicBezTo>
                <a:cubicBezTo>
                  <a:pt x="261630" y="244154"/>
                  <a:pt x="262677" y="243488"/>
                  <a:pt x="263534" y="242821"/>
                </a:cubicBezTo>
                <a:close/>
                <a:moveTo>
                  <a:pt x="1653328" y="242726"/>
                </a:moveTo>
                <a:cubicBezTo>
                  <a:pt x="1652470" y="243393"/>
                  <a:pt x="1651423" y="244059"/>
                  <a:pt x="1650756" y="244917"/>
                </a:cubicBezTo>
                <a:lnTo>
                  <a:pt x="1650756" y="245491"/>
                </a:lnTo>
                <a:lnTo>
                  <a:pt x="1649254" y="247107"/>
                </a:lnTo>
                <a:lnTo>
                  <a:pt x="1644279" y="247107"/>
                </a:lnTo>
                <a:cubicBezTo>
                  <a:pt x="1641802" y="248441"/>
                  <a:pt x="1639897" y="250727"/>
                  <a:pt x="1638088" y="252918"/>
                </a:cubicBezTo>
                <a:cubicBezTo>
                  <a:pt x="1637707" y="253299"/>
                  <a:pt x="1638469" y="255490"/>
                  <a:pt x="1639135" y="255775"/>
                </a:cubicBezTo>
                <a:cubicBezTo>
                  <a:pt x="1639755" y="256061"/>
                  <a:pt x="1640445" y="256132"/>
                  <a:pt x="1642410" y="254465"/>
                </a:cubicBezTo>
                <a:lnTo>
                  <a:pt x="1649254" y="247107"/>
                </a:lnTo>
                <a:lnTo>
                  <a:pt x="1650661" y="247107"/>
                </a:lnTo>
                <a:lnTo>
                  <a:pt x="1650680" y="247926"/>
                </a:lnTo>
                <a:lnTo>
                  <a:pt x="1643136" y="256156"/>
                </a:lnTo>
                <a:cubicBezTo>
                  <a:pt x="1644850" y="256156"/>
                  <a:pt x="1646375" y="256537"/>
                  <a:pt x="1647708" y="256061"/>
                </a:cubicBezTo>
                <a:cubicBezTo>
                  <a:pt x="1649803" y="255394"/>
                  <a:pt x="1651137" y="253870"/>
                  <a:pt x="1650756" y="251298"/>
                </a:cubicBezTo>
                <a:lnTo>
                  <a:pt x="1650680" y="247926"/>
                </a:lnTo>
                <a:lnTo>
                  <a:pt x="1651692" y="246822"/>
                </a:lnTo>
                <a:lnTo>
                  <a:pt x="1652661" y="246822"/>
                </a:lnTo>
                <a:cubicBezTo>
                  <a:pt x="1653518" y="246060"/>
                  <a:pt x="1654185" y="245107"/>
                  <a:pt x="1654756" y="244155"/>
                </a:cubicBezTo>
                <a:cubicBezTo>
                  <a:pt x="1654852" y="244107"/>
                  <a:pt x="1654661" y="243893"/>
                  <a:pt x="1653090" y="245298"/>
                </a:cubicBezTo>
                <a:lnTo>
                  <a:pt x="1651692" y="246822"/>
                </a:lnTo>
                <a:lnTo>
                  <a:pt x="1650756" y="246822"/>
                </a:lnTo>
                <a:lnTo>
                  <a:pt x="1650756" y="245491"/>
                </a:lnTo>
                <a:close/>
                <a:moveTo>
                  <a:pt x="680920" y="242536"/>
                </a:moveTo>
                <a:cubicBezTo>
                  <a:pt x="682159" y="242345"/>
                  <a:pt x="683492" y="242916"/>
                  <a:pt x="684730" y="243393"/>
                </a:cubicBezTo>
                <a:cubicBezTo>
                  <a:pt x="685302" y="243583"/>
                  <a:pt x="685873" y="244345"/>
                  <a:pt x="686064" y="244917"/>
                </a:cubicBezTo>
                <a:cubicBezTo>
                  <a:pt x="686826" y="247012"/>
                  <a:pt x="686064" y="247679"/>
                  <a:pt x="683968" y="247012"/>
                </a:cubicBezTo>
                <a:cubicBezTo>
                  <a:pt x="682540" y="247012"/>
                  <a:pt x="681016" y="247393"/>
                  <a:pt x="679777" y="246917"/>
                </a:cubicBezTo>
                <a:cubicBezTo>
                  <a:pt x="678825" y="246536"/>
                  <a:pt x="678158" y="245298"/>
                  <a:pt x="677396" y="244345"/>
                </a:cubicBezTo>
                <a:cubicBezTo>
                  <a:pt x="678539" y="243679"/>
                  <a:pt x="679682" y="242726"/>
                  <a:pt x="680920" y="242536"/>
                </a:cubicBezTo>
                <a:close/>
                <a:moveTo>
                  <a:pt x="999246" y="242440"/>
                </a:moveTo>
                <a:cubicBezTo>
                  <a:pt x="998770" y="242916"/>
                  <a:pt x="997722" y="243583"/>
                  <a:pt x="997817" y="243964"/>
                </a:cubicBezTo>
                <a:cubicBezTo>
                  <a:pt x="998008" y="245012"/>
                  <a:pt x="998770" y="246060"/>
                  <a:pt x="999246" y="247012"/>
                </a:cubicBezTo>
                <a:cubicBezTo>
                  <a:pt x="999722" y="246441"/>
                  <a:pt x="1000294" y="245965"/>
                  <a:pt x="1000865" y="245393"/>
                </a:cubicBezTo>
                <a:cubicBezTo>
                  <a:pt x="1000294" y="244440"/>
                  <a:pt x="999817" y="243488"/>
                  <a:pt x="999246" y="242440"/>
                </a:cubicBezTo>
                <a:close/>
                <a:moveTo>
                  <a:pt x="825510" y="242440"/>
                </a:moveTo>
                <a:cubicBezTo>
                  <a:pt x="825034" y="242916"/>
                  <a:pt x="823986" y="243583"/>
                  <a:pt x="824081" y="243964"/>
                </a:cubicBezTo>
                <a:cubicBezTo>
                  <a:pt x="824271" y="245012"/>
                  <a:pt x="825034" y="246060"/>
                  <a:pt x="825510" y="247012"/>
                </a:cubicBezTo>
                <a:cubicBezTo>
                  <a:pt x="825986" y="246441"/>
                  <a:pt x="826558" y="245965"/>
                  <a:pt x="827129" y="245393"/>
                </a:cubicBezTo>
                <a:cubicBezTo>
                  <a:pt x="826558" y="244440"/>
                  <a:pt x="826081" y="243488"/>
                  <a:pt x="825510" y="242440"/>
                </a:cubicBezTo>
                <a:close/>
                <a:moveTo>
                  <a:pt x="709781" y="242440"/>
                </a:moveTo>
                <a:cubicBezTo>
                  <a:pt x="711305" y="242440"/>
                  <a:pt x="712829" y="242345"/>
                  <a:pt x="714353" y="242440"/>
                </a:cubicBezTo>
                <a:cubicBezTo>
                  <a:pt x="717115" y="242631"/>
                  <a:pt x="719878" y="247393"/>
                  <a:pt x="717973" y="248917"/>
                </a:cubicBezTo>
                <a:cubicBezTo>
                  <a:pt x="711210" y="254156"/>
                  <a:pt x="714258" y="261205"/>
                  <a:pt x="713401" y="267586"/>
                </a:cubicBezTo>
                <a:cubicBezTo>
                  <a:pt x="713305" y="268158"/>
                  <a:pt x="712162" y="269206"/>
                  <a:pt x="711877" y="269110"/>
                </a:cubicBezTo>
                <a:cubicBezTo>
                  <a:pt x="710829" y="268634"/>
                  <a:pt x="709400" y="268063"/>
                  <a:pt x="709019" y="267110"/>
                </a:cubicBezTo>
                <a:cubicBezTo>
                  <a:pt x="708448" y="265872"/>
                  <a:pt x="709114" y="264062"/>
                  <a:pt x="708543" y="262824"/>
                </a:cubicBezTo>
                <a:cubicBezTo>
                  <a:pt x="708257" y="262157"/>
                  <a:pt x="705971" y="261586"/>
                  <a:pt x="705590" y="261967"/>
                </a:cubicBezTo>
                <a:cubicBezTo>
                  <a:pt x="702828" y="264824"/>
                  <a:pt x="700352" y="266729"/>
                  <a:pt x="696065" y="263967"/>
                </a:cubicBezTo>
                <a:cubicBezTo>
                  <a:pt x="689588" y="259776"/>
                  <a:pt x="689302" y="260062"/>
                  <a:pt x="685207" y="263872"/>
                </a:cubicBezTo>
                <a:cubicBezTo>
                  <a:pt x="683587" y="265396"/>
                  <a:pt x="682254" y="267491"/>
                  <a:pt x="680349" y="268539"/>
                </a:cubicBezTo>
                <a:cubicBezTo>
                  <a:pt x="678635" y="269396"/>
                  <a:pt x="675586" y="270158"/>
                  <a:pt x="674444" y="269206"/>
                </a:cubicBezTo>
                <a:cubicBezTo>
                  <a:pt x="669871" y="265681"/>
                  <a:pt x="666919" y="260157"/>
                  <a:pt x="660156" y="259490"/>
                </a:cubicBezTo>
                <a:cubicBezTo>
                  <a:pt x="659394" y="259395"/>
                  <a:pt x="659203" y="255585"/>
                  <a:pt x="658537" y="253584"/>
                </a:cubicBezTo>
                <a:cubicBezTo>
                  <a:pt x="658346" y="252918"/>
                  <a:pt x="657203" y="251965"/>
                  <a:pt x="657013" y="252061"/>
                </a:cubicBezTo>
                <a:cubicBezTo>
                  <a:pt x="655965" y="252727"/>
                  <a:pt x="654441" y="253489"/>
                  <a:pt x="654251" y="254347"/>
                </a:cubicBezTo>
                <a:cubicBezTo>
                  <a:pt x="653774" y="257299"/>
                  <a:pt x="654441" y="260442"/>
                  <a:pt x="653488" y="263109"/>
                </a:cubicBezTo>
                <a:cubicBezTo>
                  <a:pt x="653012" y="264348"/>
                  <a:pt x="649583" y="265300"/>
                  <a:pt x="647773" y="264919"/>
                </a:cubicBezTo>
                <a:cubicBezTo>
                  <a:pt x="645487" y="264538"/>
                  <a:pt x="644535" y="262538"/>
                  <a:pt x="647107" y="260633"/>
                </a:cubicBezTo>
                <a:cubicBezTo>
                  <a:pt x="650821" y="257871"/>
                  <a:pt x="648345" y="253489"/>
                  <a:pt x="649678" y="250346"/>
                </a:cubicBezTo>
                <a:cubicBezTo>
                  <a:pt x="651012" y="247298"/>
                  <a:pt x="654251" y="245107"/>
                  <a:pt x="656632" y="242536"/>
                </a:cubicBezTo>
                <a:cubicBezTo>
                  <a:pt x="659394" y="247203"/>
                  <a:pt x="663966" y="246441"/>
                  <a:pt x="668443" y="247012"/>
                </a:cubicBezTo>
                <a:cubicBezTo>
                  <a:pt x="671777" y="247393"/>
                  <a:pt x="674634" y="250632"/>
                  <a:pt x="677968" y="251108"/>
                </a:cubicBezTo>
                <a:cubicBezTo>
                  <a:pt x="681111" y="251680"/>
                  <a:pt x="685969" y="253013"/>
                  <a:pt x="686159" y="246727"/>
                </a:cubicBezTo>
                <a:cubicBezTo>
                  <a:pt x="686159" y="246727"/>
                  <a:pt x="688064" y="246441"/>
                  <a:pt x="688255" y="246822"/>
                </a:cubicBezTo>
                <a:cubicBezTo>
                  <a:pt x="693112" y="253775"/>
                  <a:pt x="700447" y="251489"/>
                  <a:pt x="706733" y="250917"/>
                </a:cubicBezTo>
                <a:cubicBezTo>
                  <a:pt x="709781" y="250632"/>
                  <a:pt x="707876" y="247679"/>
                  <a:pt x="706162" y="246441"/>
                </a:cubicBezTo>
                <a:cubicBezTo>
                  <a:pt x="704352" y="245107"/>
                  <a:pt x="703971" y="244059"/>
                  <a:pt x="705590" y="243202"/>
                </a:cubicBezTo>
                <a:cubicBezTo>
                  <a:pt x="706924" y="242821"/>
                  <a:pt x="708448" y="242726"/>
                  <a:pt x="709781" y="242440"/>
                </a:cubicBezTo>
                <a:close/>
                <a:moveTo>
                  <a:pt x="180000" y="242440"/>
                </a:moveTo>
                <a:cubicBezTo>
                  <a:pt x="185715" y="241106"/>
                  <a:pt x="187716" y="243107"/>
                  <a:pt x="187716" y="249393"/>
                </a:cubicBezTo>
                <a:cubicBezTo>
                  <a:pt x="187716" y="250917"/>
                  <a:pt x="188192" y="252632"/>
                  <a:pt x="187620" y="253775"/>
                </a:cubicBezTo>
                <a:cubicBezTo>
                  <a:pt x="187049" y="254822"/>
                  <a:pt x="185144" y="256251"/>
                  <a:pt x="184287" y="255965"/>
                </a:cubicBezTo>
                <a:cubicBezTo>
                  <a:pt x="178381" y="254156"/>
                  <a:pt x="173047" y="250345"/>
                  <a:pt x="166380" y="250631"/>
                </a:cubicBezTo>
                <a:cubicBezTo>
                  <a:pt x="165903" y="250631"/>
                  <a:pt x="165046" y="249584"/>
                  <a:pt x="165046" y="249107"/>
                </a:cubicBezTo>
                <a:cubicBezTo>
                  <a:pt x="165141" y="248536"/>
                  <a:pt x="165903" y="247774"/>
                  <a:pt x="166570" y="247583"/>
                </a:cubicBezTo>
                <a:cubicBezTo>
                  <a:pt x="171047" y="245774"/>
                  <a:pt x="175428" y="243583"/>
                  <a:pt x="180000" y="242440"/>
                </a:cubicBezTo>
                <a:close/>
                <a:moveTo>
                  <a:pt x="618234" y="242274"/>
                </a:moveTo>
                <a:cubicBezTo>
                  <a:pt x="620055" y="242274"/>
                  <a:pt x="621960" y="242679"/>
                  <a:pt x="623770" y="242536"/>
                </a:cubicBezTo>
                <a:cubicBezTo>
                  <a:pt x="629104" y="242060"/>
                  <a:pt x="629009" y="242345"/>
                  <a:pt x="631676" y="249775"/>
                </a:cubicBezTo>
                <a:cubicBezTo>
                  <a:pt x="631962" y="250442"/>
                  <a:pt x="632724" y="250823"/>
                  <a:pt x="633962" y="252061"/>
                </a:cubicBezTo>
                <a:cubicBezTo>
                  <a:pt x="636439" y="249299"/>
                  <a:pt x="638915" y="246536"/>
                  <a:pt x="641296" y="243679"/>
                </a:cubicBezTo>
                <a:cubicBezTo>
                  <a:pt x="642534" y="242250"/>
                  <a:pt x="644154" y="242345"/>
                  <a:pt x="644344" y="244346"/>
                </a:cubicBezTo>
                <a:cubicBezTo>
                  <a:pt x="644630" y="247870"/>
                  <a:pt x="644344" y="251585"/>
                  <a:pt x="643392" y="254918"/>
                </a:cubicBezTo>
                <a:cubicBezTo>
                  <a:pt x="643106" y="255776"/>
                  <a:pt x="639391" y="255776"/>
                  <a:pt x="637296" y="256061"/>
                </a:cubicBezTo>
                <a:cubicBezTo>
                  <a:pt x="635867" y="256252"/>
                  <a:pt x="634343" y="256252"/>
                  <a:pt x="633009" y="256538"/>
                </a:cubicBezTo>
                <a:cubicBezTo>
                  <a:pt x="632343" y="256728"/>
                  <a:pt x="631676" y="257490"/>
                  <a:pt x="631485" y="258062"/>
                </a:cubicBezTo>
                <a:cubicBezTo>
                  <a:pt x="631390" y="258443"/>
                  <a:pt x="632057" y="259395"/>
                  <a:pt x="632533" y="259586"/>
                </a:cubicBezTo>
                <a:cubicBezTo>
                  <a:pt x="633867" y="260062"/>
                  <a:pt x="635295" y="260157"/>
                  <a:pt x="636629" y="260538"/>
                </a:cubicBezTo>
                <a:cubicBezTo>
                  <a:pt x="639010" y="261110"/>
                  <a:pt x="640344" y="262253"/>
                  <a:pt x="640344" y="265110"/>
                </a:cubicBezTo>
                <a:cubicBezTo>
                  <a:pt x="640344" y="267968"/>
                  <a:pt x="639010" y="269492"/>
                  <a:pt x="636629" y="269587"/>
                </a:cubicBezTo>
                <a:cubicBezTo>
                  <a:pt x="632152" y="269777"/>
                  <a:pt x="627485" y="269016"/>
                  <a:pt x="624723" y="273778"/>
                </a:cubicBezTo>
                <a:cubicBezTo>
                  <a:pt x="623675" y="273016"/>
                  <a:pt x="622341" y="272540"/>
                  <a:pt x="621579" y="271587"/>
                </a:cubicBezTo>
                <a:cubicBezTo>
                  <a:pt x="619008" y="268444"/>
                  <a:pt x="617769" y="271587"/>
                  <a:pt x="616817" y="272825"/>
                </a:cubicBezTo>
                <a:cubicBezTo>
                  <a:pt x="615388" y="274635"/>
                  <a:pt x="614817" y="274635"/>
                  <a:pt x="613483" y="272825"/>
                </a:cubicBezTo>
                <a:cubicBezTo>
                  <a:pt x="610911" y="269492"/>
                  <a:pt x="607482" y="267872"/>
                  <a:pt x="604244" y="271682"/>
                </a:cubicBezTo>
                <a:cubicBezTo>
                  <a:pt x="601291" y="275207"/>
                  <a:pt x="597576" y="274254"/>
                  <a:pt x="593957" y="274349"/>
                </a:cubicBezTo>
                <a:cubicBezTo>
                  <a:pt x="591385" y="274349"/>
                  <a:pt x="590147" y="272921"/>
                  <a:pt x="589957" y="270254"/>
                </a:cubicBezTo>
                <a:cubicBezTo>
                  <a:pt x="589766" y="267587"/>
                  <a:pt x="590909" y="265872"/>
                  <a:pt x="593195" y="265396"/>
                </a:cubicBezTo>
                <a:cubicBezTo>
                  <a:pt x="595386" y="264920"/>
                  <a:pt x="597767" y="265491"/>
                  <a:pt x="599958" y="265301"/>
                </a:cubicBezTo>
                <a:cubicBezTo>
                  <a:pt x="602434" y="265015"/>
                  <a:pt x="604244" y="263682"/>
                  <a:pt x="603673" y="260919"/>
                </a:cubicBezTo>
                <a:cubicBezTo>
                  <a:pt x="601767" y="252442"/>
                  <a:pt x="609102" y="249394"/>
                  <a:pt x="613198" y="244441"/>
                </a:cubicBezTo>
                <a:cubicBezTo>
                  <a:pt x="614674" y="242679"/>
                  <a:pt x="616412" y="242274"/>
                  <a:pt x="618234" y="242274"/>
                </a:cubicBezTo>
                <a:close/>
                <a:moveTo>
                  <a:pt x="989435" y="238535"/>
                </a:moveTo>
                <a:cubicBezTo>
                  <a:pt x="988864" y="239107"/>
                  <a:pt x="988292" y="239678"/>
                  <a:pt x="987816" y="240154"/>
                </a:cubicBezTo>
                <a:cubicBezTo>
                  <a:pt x="988864" y="240631"/>
                  <a:pt x="989816" y="241392"/>
                  <a:pt x="990864" y="241583"/>
                </a:cubicBezTo>
                <a:cubicBezTo>
                  <a:pt x="991245" y="241678"/>
                  <a:pt x="991912" y="240631"/>
                  <a:pt x="992388" y="240154"/>
                </a:cubicBezTo>
                <a:cubicBezTo>
                  <a:pt x="991435" y="239583"/>
                  <a:pt x="990387" y="239011"/>
                  <a:pt x="989435" y="238535"/>
                </a:cubicBezTo>
                <a:close/>
                <a:moveTo>
                  <a:pt x="240960" y="238535"/>
                </a:moveTo>
                <a:cubicBezTo>
                  <a:pt x="241531" y="239106"/>
                  <a:pt x="242103" y="239678"/>
                  <a:pt x="242579" y="240154"/>
                </a:cubicBezTo>
                <a:cubicBezTo>
                  <a:pt x="241531" y="240631"/>
                  <a:pt x="240579" y="241392"/>
                  <a:pt x="239531" y="241583"/>
                </a:cubicBezTo>
                <a:cubicBezTo>
                  <a:pt x="239150" y="241678"/>
                  <a:pt x="238483" y="240631"/>
                  <a:pt x="238007" y="240154"/>
                </a:cubicBezTo>
                <a:cubicBezTo>
                  <a:pt x="238960" y="239583"/>
                  <a:pt x="240007" y="239011"/>
                  <a:pt x="240960" y="238535"/>
                </a:cubicBezTo>
                <a:close/>
                <a:moveTo>
                  <a:pt x="871706" y="238345"/>
                </a:moveTo>
                <a:cubicBezTo>
                  <a:pt x="870754" y="239107"/>
                  <a:pt x="869229" y="239773"/>
                  <a:pt x="869039" y="240535"/>
                </a:cubicBezTo>
                <a:cubicBezTo>
                  <a:pt x="868753" y="243393"/>
                  <a:pt x="868849" y="246346"/>
                  <a:pt x="868944" y="249298"/>
                </a:cubicBezTo>
                <a:cubicBezTo>
                  <a:pt x="868944" y="249870"/>
                  <a:pt x="870277" y="250822"/>
                  <a:pt x="870373" y="250727"/>
                </a:cubicBezTo>
                <a:cubicBezTo>
                  <a:pt x="872468" y="249298"/>
                  <a:pt x="874468" y="247584"/>
                  <a:pt x="876659" y="246155"/>
                </a:cubicBezTo>
                <a:cubicBezTo>
                  <a:pt x="878374" y="245012"/>
                  <a:pt x="878183" y="244250"/>
                  <a:pt x="876373" y="243012"/>
                </a:cubicBezTo>
                <a:cubicBezTo>
                  <a:pt x="874754" y="241678"/>
                  <a:pt x="873325" y="239869"/>
                  <a:pt x="871706" y="238345"/>
                </a:cubicBezTo>
                <a:close/>
                <a:moveTo>
                  <a:pt x="432223" y="238059"/>
                </a:moveTo>
                <a:cubicBezTo>
                  <a:pt x="423174" y="237964"/>
                  <a:pt x="414125" y="237964"/>
                  <a:pt x="405076" y="238154"/>
                </a:cubicBezTo>
                <a:cubicBezTo>
                  <a:pt x="404410" y="238154"/>
                  <a:pt x="403743" y="239964"/>
                  <a:pt x="403362" y="241107"/>
                </a:cubicBezTo>
                <a:cubicBezTo>
                  <a:pt x="403267" y="241392"/>
                  <a:pt x="404314" y="242536"/>
                  <a:pt x="404886" y="242536"/>
                </a:cubicBezTo>
                <a:cubicBezTo>
                  <a:pt x="408696" y="242440"/>
                  <a:pt x="412506" y="242440"/>
                  <a:pt x="416220" y="242440"/>
                </a:cubicBezTo>
                <a:cubicBezTo>
                  <a:pt x="421459" y="242440"/>
                  <a:pt x="426793" y="242536"/>
                  <a:pt x="432032" y="242345"/>
                </a:cubicBezTo>
                <a:cubicBezTo>
                  <a:pt x="432699" y="242345"/>
                  <a:pt x="433461" y="240535"/>
                  <a:pt x="433746" y="239488"/>
                </a:cubicBezTo>
                <a:cubicBezTo>
                  <a:pt x="433842" y="239202"/>
                  <a:pt x="432794" y="238059"/>
                  <a:pt x="432223" y="238059"/>
                </a:cubicBezTo>
                <a:close/>
                <a:moveTo>
                  <a:pt x="782073" y="237872"/>
                </a:moveTo>
                <a:lnTo>
                  <a:pt x="781751" y="238386"/>
                </a:lnTo>
                <a:lnTo>
                  <a:pt x="781612" y="237895"/>
                </a:lnTo>
                <a:close/>
                <a:moveTo>
                  <a:pt x="782171" y="237868"/>
                </a:moveTo>
                <a:lnTo>
                  <a:pt x="782171" y="237892"/>
                </a:lnTo>
                <a:lnTo>
                  <a:pt x="782091" y="237872"/>
                </a:lnTo>
                <a:close/>
                <a:moveTo>
                  <a:pt x="782076" y="237868"/>
                </a:moveTo>
                <a:lnTo>
                  <a:pt x="782091" y="237872"/>
                </a:lnTo>
                <a:lnTo>
                  <a:pt x="782073" y="237872"/>
                </a:lnTo>
                <a:close/>
                <a:moveTo>
                  <a:pt x="796363" y="235201"/>
                </a:moveTo>
                <a:cubicBezTo>
                  <a:pt x="797983" y="232439"/>
                  <a:pt x="799316" y="234344"/>
                  <a:pt x="800364" y="235868"/>
                </a:cubicBezTo>
                <a:cubicBezTo>
                  <a:pt x="800650" y="236344"/>
                  <a:pt x="800650" y="237487"/>
                  <a:pt x="800364" y="237773"/>
                </a:cubicBezTo>
                <a:cubicBezTo>
                  <a:pt x="799983" y="238059"/>
                  <a:pt x="799030" y="237868"/>
                  <a:pt x="798364" y="237868"/>
                </a:cubicBezTo>
                <a:cubicBezTo>
                  <a:pt x="797697" y="236915"/>
                  <a:pt x="796173" y="235582"/>
                  <a:pt x="796363" y="235201"/>
                </a:cubicBezTo>
                <a:close/>
                <a:moveTo>
                  <a:pt x="362023" y="235201"/>
                </a:moveTo>
                <a:cubicBezTo>
                  <a:pt x="363643" y="232439"/>
                  <a:pt x="364976" y="234344"/>
                  <a:pt x="366024" y="235868"/>
                </a:cubicBezTo>
                <a:cubicBezTo>
                  <a:pt x="366310" y="236344"/>
                  <a:pt x="366310" y="237487"/>
                  <a:pt x="366024" y="237773"/>
                </a:cubicBezTo>
                <a:cubicBezTo>
                  <a:pt x="365643" y="238059"/>
                  <a:pt x="364690" y="237868"/>
                  <a:pt x="364024" y="237868"/>
                </a:cubicBezTo>
                <a:cubicBezTo>
                  <a:pt x="363357" y="236915"/>
                  <a:pt x="361833" y="235582"/>
                  <a:pt x="362023" y="235201"/>
                </a:cubicBezTo>
                <a:close/>
                <a:moveTo>
                  <a:pt x="916950" y="233296"/>
                </a:moveTo>
                <a:cubicBezTo>
                  <a:pt x="916474" y="234344"/>
                  <a:pt x="915712" y="235297"/>
                  <a:pt x="915521" y="236344"/>
                </a:cubicBezTo>
                <a:cubicBezTo>
                  <a:pt x="915426" y="236725"/>
                  <a:pt x="916474" y="237392"/>
                  <a:pt x="916950" y="237868"/>
                </a:cubicBezTo>
                <a:cubicBezTo>
                  <a:pt x="917521" y="236821"/>
                  <a:pt x="918093" y="235868"/>
                  <a:pt x="918569" y="234915"/>
                </a:cubicBezTo>
                <a:cubicBezTo>
                  <a:pt x="917998" y="234344"/>
                  <a:pt x="917426" y="233773"/>
                  <a:pt x="916950" y="233296"/>
                </a:cubicBezTo>
                <a:close/>
                <a:moveTo>
                  <a:pt x="592814" y="229486"/>
                </a:moveTo>
                <a:cubicBezTo>
                  <a:pt x="595290" y="230915"/>
                  <a:pt x="597100" y="233486"/>
                  <a:pt x="599196" y="235582"/>
                </a:cubicBezTo>
                <a:cubicBezTo>
                  <a:pt x="598719" y="236153"/>
                  <a:pt x="598243" y="237011"/>
                  <a:pt x="597576" y="237106"/>
                </a:cubicBezTo>
                <a:cubicBezTo>
                  <a:pt x="594814" y="237487"/>
                  <a:pt x="591956" y="237773"/>
                  <a:pt x="589480" y="238059"/>
                </a:cubicBezTo>
                <a:cubicBezTo>
                  <a:pt x="586908" y="237773"/>
                  <a:pt x="584813" y="237677"/>
                  <a:pt x="582717" y="237296"/>
                </a:cubicBezTo>
                <a:cubicBezTo>
                  <a:pt x="582146" y="237201"/>
                  <a:pt x="581384" y="236344"/>
                  <a:pt x="581193" y="235772"/>
                </a:cubicBezTo>
                <a:cubicBezTo>
                  <a:pt x="581098" y="235392"/>
                  <a:pt x="581765" y="234725"/>
                  <a:pt x="582241" y="234248"/>
                </a:cubicBezTo>
                <a:cubicBezTo>
                  <a:pt x="583765" y="232629"/>
                  <a:pt x="585098" y="230629"/>
                  <a:pt x="587004" y="229676"/>
                </a:cubicBezTo>
                <a:cubicBezTo>
                  <a:pt x="588623" y="228914"/>
                  <a:pt x="591385" y="228629"/>
                  <a:pt x="592814" y="229486"/>
                </a:cubicBezTo>
                <a:close/>
                <a:moveTo>
                  <a:pt x="605958" y="228819"/>
                </a:moveTo>
                <a:cubicBezTo>
                  <a:pt x="611959" y="228533"/>
                  <a:pt x="617959" y="228438"/>
                  <a:pt x="623960" y="228914"/>
                </a:cubicBezTo>
                <a:cubicBezTo>
                  <a:pt x="624912" y="229010"/>
                  <a:pt x="626055" y="232343"/>
                  <a:pt x="626341" y="234248"/>
                </a:cubicBezTo>
                <a:cubicBezTo>
                  <a:pt x="626532" y="235296"/>
                  <a:pt x="625103" y="237487"/>
                  <a:pt x="624151" y="237582"/>
                </a:cubicBezTo>
                <a:cubicBezTo>
                  <a:pt x="621388" y="238153"/>
                  <a:pt x="618340" y="237868"/>
                  <a:pt x="615292" y="237868"/>
                </a:cubicBezTo>
                <a:cubicBezTo>
                  <a:pt x="612244" y="237868"/>
                  <a:pt x="609101" y="238439"/>
                  <a:pt x="606339" y="237582"/>
                </a:cubicBezTo>
                <a:cubicBezTo>
                  <a:pt x="605101" y="237201"/>
                  <a:pt x="604148" y="234153"/>
                  <a:pt x="603862" y="232248"/>
                </a:cubicBezTo>
                <a:cubicBezTo>
                  <a:pt x="603672" y="231200"/>
                  <a:pt x="605196" y="228914"/>
                  <a:pt x="605958" y="228819"/>
                </a:cubicBezTo>
                <a:close/>
                <a:moveTo>
                  <a:pt x="493564" y="228724"/>
                </a:moveTo>
                <a:cubicBezTo>
                  <a:pt x="487753" y="228629"/>
                  <a:pt x="481657" y="227772"/>
                  <a:pt x="477371" y="233296"/>
                </a:cubicBezTo>
                <a:cubicBezTo>
                  <a:pt x="468322" y="234439"/>
                  <a:pt x="458416" y="230248"/>
                  <a:pt x="450129" y="237106"/>
                </a:cubicBezTo>
                <a:cubicBezTo>
                  <a:pt x="450034" y="237106"/>
                  <a:pt x="449082" y="236154"/>
                  <a:pt x="448606" y="235582"/>
                </a:cubicBezTo>
                <a:cubicBezTo>
                  <a:pt x="446891" y="233296"/>
                  <a:pt x="445177" y="233487"/>
                  <a:pt x="444129" y="235868"/>
                </a:cubicBezTo>
                <a:cubicBezTo>
                  <a:pt x="443271" y="237106"/>
                  <a:pt x="443748" y="238821"/>
                  <a:pt x="443748" y="240345"/>
                </a:cubicBezTo>
                <a:cubicBezTo>
                  <a:pt x="443843" y="246631"/>
                  <a:pt x="447367" y="249489"/>
                  <a:pt x="451368" y="245679"/>
                </a:cubicBezTo>
                <a:cubicBezTo>
                  <a:pt x="454797" y="242345"/>
                  <a:pt x="459654" y="243393"/>
                  <a:pt x="462703" y="239678"/>
                </a:cubicBezTo>
                <a:cubicBezTo>
                  <a:pt x="465846" y="235773"/>
                  <a:pt x="469370" y="237487"/>
                  <a:pt x="471846" y="240821"/>
                </a:cubicBezTo>
                <a:cubicBezTo>
                  <a:pt x="473275" y="242631"/>
                  <a:pt x="473847" y="242821"/>
                  <a:pt x="475180" y="240821"/>
                </a:cubicBezTo>
                <a:cubicBezTo>
                  <a:pt x="476990" y="237964"/>
                  <a:pt x="479848" y="237773"/>
                  <a:pt x="482991" y="237678"/>
                </a:cubicBezTo>
                <a:cubicBezTo>
                  <a:pt x="486325" y="237582"/>
                  <a:pt x="488229" y="239297"/>
                  <a:pt x="490801" y="241012"/>
                </a:cubicBezTo>
                <a:cubicBezTo>
                  <a:pt x="495754" y="244345"/>
                  <a:pt x="498707" y="242250"/>
                  <a:pt x="498802" y="236058"/>
                </a:cubicBezTo>
                <a:cubicBezTo>
                  <a:pt x="498898" y="229963"/>
                  <a:pt x="498136" y="228724"/>
                  <a:pt x="493564" y="228724"/>
                </a:cubicBezTo>
                <a:close/>
                <a:moveTo>
                  <a:pt x="812937" y="225486"/>
                </a:moveTo>
                <a:cubicBezTo>
                  <a:pt x="805888" y="223486"/>
                  <a:pt x="798649" y="222628"/>
                  <a:pt x="791791" y="226057"/>
                </a:cubicBezTo>
                <a:cubicBezTo>
                  <a:pt x="790172" y="226915"/>
                  <a:pt x="789696" y="228343"/>
                  <a:pt x="786838" y="226915"/>
                </a:cubicBezTo>
                <a:cubicBezTo>
                  <a:pt x="779028" y="222914"/>
                  <a:pt x="778742" y="223295"/>
                  <a:pt x="773122" y="226248"/>
                </a:cubicBezTo>
                <a:cubicBezTo>
                  <a:pt x="771312" y="227200"/>
                  <a:pt x="769312" y="227867"/>
                  <a:pt x="767407" y="228724"/>
                </a:cubicBezTo>
                <a:cubicBezTo>
                  <a:pt x="766169" y="229296"/>
                  <a:pt x="765026" y="230248"/>
                  <a:pt x="763883" y="231010"/>
                </a:cubicBezTo>
                <a:cubicBezTo>
                  <a:pt x="765026" y="231772"/>
                  <a:pt x="766169" y="233106"/>
                  <a:pt x="767407" y="233201"/>
                </a:cubicBezTo>
                <a:cubicBezTo>
                  <a:pt x="771789" y="233677"/>
                  <a:pt x="776170" y="233582"/>
                  <a:pt x="780552" y="234154"/>
                </a:cubicBezTo>
                <a:lnTo>
                  <a:pt x="781612" y="237895"/>
                </a:lnTo>
                <a:lnTo>
                  <a:pt x="780171" y="237964"/>
                </a:lnTo>
                <a:cubicBezTo>
                  <a:pt x="778647" y="239011"/>
                  <a:pt x="776742" y="240345"/>
                  <a:pt x="779504" y="241964"/>
                </a:cubicBezTo>
                <a:lnTo>
                  <a:pt x="781751" y="238386"/>
                </a:lnTo>
                <a:lnTo>
                  <a:pt x="782171" y="239869"/>
                </a:lnTo>
                <a:lnTo>
                  <a:pt x="782171" y="237892"/>
                </a:lnTo>
                <a:lnTo>
                  <a:pt x="791791" y="240345"/>
                </a:lnTo>
                <a:cubicBezTo>
                  <a:pt x="796459" y="244250"/>
                  <a:pt x="797030" y="243774"/>
                  <a:pt x="800364" y="237868"/>
                </a:cubicBezTo>
                <a:cubicBezTo>
                  <a:pt x="805507" y="235392"/>
                  <a:pt x="810079" y="231391"/>
                  <a:pt x="816461" y="233106"/>
                </a:cubicBezTo>
                <a:cubicBezTo>
                  <a:pt x="816556" y="233106"/>
                  <a:pt x="817890" y="230629"/>
                  <a:pt x="817604" y="230153"/>
                </a:cubicBezTo>
                <a:cubicBezTo>
                  <a:pt x="816366" y="228343"/>
                  <a:pt x="814842" y="225962"/>
                  <a:pt x="812937" y="225486"/>
                </a:cubicBezTo>
                <a:close/>
                <a:moveTo>
                  <a:pt x="1740672" y="225010"/>
                </a:moveTo>
                <a:cubicBezTo>
                  <a:pt x="1741053" y="224915"/>
                  <a:pt x="1741720" y="225867"/>
                  <a:pt x="1742196" y="226439"/>
                </a:cubicBezTo>
                <a:cubicBezTo>
                  <a:pt x="1741148" y="226915"/>
                  <a:pt x="1740196" y="227677"/>
                  <a:pt x="1739148" y="227867"/>
                </a:cubicBezTo>
                <a:cubicBezTo>
                  <a:pt x="1738767" y="227963"/>
                  <a:pt x="1738195" y="226915"/>
                  <a:pt x="1737624" y="226439"/>
                </a:cubicBezTo>
                <a:cubicBezTo>
                  <a:pt x="1738672" y="225962"/>
                  <a:pt x="1739624" y="225200"/>
                  <a:pt x="1740672" y="225010"/>
                </a:cubicBezTo>
                <a:close/>
                <a:moveTo>
                  <a:pt x="633581" y="224342"/>
                </a:moveTo>
                <a:cubicBezTo>
                  <a:pt x="634248" y="223580"/>
                  <a:pt x="636724" y="223676"/>
                  <a:pt x="637772" y="224342"/>
                </a:cubicBezTo>
                <a:cubicBezTo>
                  <a:pt x="639582" y="225485"/>
                  <a:pt x="641106" y="227200"/>
                  <a:pt x="642534" y="228819"/>
                </a:cubicBezTo>
                <a:cubicBezTo>
                  <a:pt x="643201" y="229676"/>
                  <a:pt x="643487" y="230915"/>
                  <a:pt x="643963" y="231962"/>
                </a:cubicBezTo>
                <a:cubicBezTo>
                  <a:pt x="642630" y="232439"/>
                  <a:pt x="641391" y="233010"/>
                  <a:pt x="640153" y="233296"/>
                </a:cubicBezTo>
                <a:cubicBezTo>
                  <a:pt x="639486" y="233391"/>
                  <a:pt x="638724" y="233296"/>
                  <a:pt x="637962" y="233296"/>
                </a:cubicBezTo>
                <a:cubicBezTo>
                  <a:pt x="636438" y="233296"/>
                  <a:pt x="634819" y="233772"/>
                  <a:pt x="633581" y="233201"/>
                </a:cubicBezTo>
                <a:cubicBezTo>
                  <a:pt x="632533" y="232725"/>
                  <a:pt x="631199" y="231010"/>
                  <a:pt x="631295" y="229962"/>
                </a:cubicBezTo>
                <a:cubicBezTo>
                  <a:pt x="631485" y="227962"/>
                  <a:pt x="632342" y="225866"/>
                  <a:pt x="633581" y="224342"/>
                </a:cubicBezTo>
                <a:close/>
                <a:moveTo>
                  <a:pt x="1810870" y="224248"/>
                </a:moveTo>
                <a:cubicBezTo>
                  <a:pt x="1811156" y="223867"/>
                  <a:pt x="1812394" y="223867"/>
                  <a:pt x="1812775" y="224248"/>
                </a:cubicBezTo>
                <a:cubicBezTo>
                  <a:pt x="1813633" y="224915"/>
                  <a:pt x="1814299" y="225867"/>
                  <a:pt x="1814966" y="226819"/>
                </a:cubicBezTo>
                <a:cubicBezTo>
                  <a:pt x="1814395" y="227391"/>
                  <a:pt x="1813728" y="228343"/>
                  <a:pt x="1813537" y="228248"/>
                </a:cubicBezTo>
                <a:cubicBezTo>
                  <a:pt x="1812489" y="227677"/>
                  <a:pt x="1811537" y="227010"/>
                  <a:pt x="1810870" y="226153"/>
                </a:cubicBezTo>
                <a:cubicBezTo>
                  <a:pt x="1810585" y="225772"/>
                  <a:pt x="1810585" y="224629"/>
                  <a:pt x="1810870" y="224248"/>
                </a:cubicBezTo>
                <a:close/>
                <a:moveTo>
                  <a:pt x="834654" y="224152"/>
                </a:moveTo>
                <a:cubicBezTo>
                  <a:pt x="834178" y="224629"/>
                  <a:pt x="833130" y="225295"/>
                  <a:pt x="833225" y="225676"/>
                </a:cubicBezTo>
                <a:cubicBezTo>
                  <a:pt x="833416" y="226724"/>
                  <a:pt x="834178" y="227772"/>
                  <a:pt x="834654" y="228724"/>
                </a:cubicBezTo>
                <a:cubicBezTo>
                  <a:pt x="835130" y="228153"/>
                  <a:pt x="835702" y="227677"/>
                  <a:pt x="836273" y="227105"/>
                </a:cubicBezTo>
                <a:cubicBezTo>
                  <a:pt x="835702" y="226153"/>
                  <a:pt x="835225" y="225105"/>
                  <a:pt x="834654" y="224152"/>
                </a:cubicBezTo>
                <a:close/>
                <a:moveTo>
                  <a:pt x="226672" y="219390"/>
                </a:moveTo>
                <a:cubicBezTo>
                  <a:pt x="232769" y="219390"/>
                  <a:pt x="238864" y="219295"/>
                  <a:pt x="244961" y="219485"/>
                </a:cubicBezTo>
                <a:cubicBezTo>
                  <a:pt x="245532" y="219485"/>
                  <a:pt x="246199" y="220438"/>
                  <a:pt x="246485" y="221009"/>
                </a:cubicBezTo>
                <a:cubicBezTo>
                  <a:pt x="246675" y="221390"/>
                  <a:pt x="246485" y="222152"/>
                  <a:pt x="246294" y="222628"/>
                </a:cubicBezTo>
                <a:cubicBezTo>
                  <a:pt x="245913" y="223295"/>
                  <a:pt x="245151" y="223676"/>
                  <a:pt x="244675" y="224248"/>
                </a:cubicBezTo>
                <a:cubicBezTo>
                  <a:pt x="240484" y="229486"/>
                  <a:pt x="232673" y="229296"/>
                  <a:pt x="228578" y="235392"/>
                </a:cubicBezTo>
                <a:cubicBezTo>
                  <a:pt x="225244" y="240345"/>
                  <a:pt x="219910" y="243869"/>
                  <a:pt x="215909" y="248536"/>
                </a:cubicBezTo>
                <a:cubicBezTo>
                  <a:pt x="212861" y="252251"/>
                  <a:pt x="209242" y="251489"/>
                  <a:pt x="205527" y="251489"/>
                </a:cubicBezTo>
                <a:cubicBezTo>
                  <a:pt x="204289" y="250917"/>
                  <a:pt x="203051" y="250251"/>
                  <a:pt x="201812" y="249584"/>
                </a:cubicBezTo>
                <a:cubicBezTo>
                  <a:pt x="202670" y="248536"/>
                  <a:pt x="203336" y="247298"/>
                  <a:pt x="204289" y="246346"/>
                </a:cubicBezTo>
                <a:cubicBezTo>
                  <a:pt x="206289" y="244155"/>
                  <a:pt x="208194" y="242059"/>
                  <a:pt x="211718" y="242155"/>
                </a:cubicBezTo>
                <a:cubicBezTo>
                  <a:pt x="214004" y="242250"/>
                  <a:pt x="215338" y="240250"/>
                  <a:pt x="215243" y="237487"/>
                </a:cubicBezTo>
                <a:cubicBezTo>
                  <a:pt x="215052" y="233011"/>
                  <a:pt x="212099" y="233296"/>
                  <a:pt x="209051" y="233106"/>
                </a:cubicBezTo>
                <a:cubicBezTo>
                  <a:pt x="206956" y="233011"/>
                  <a:pt x="204574" y="232820"/>
                  <a:pt x="202765" y="231867"/>
                </a:cubicBezTo>
                <a:cubicBezTo>
                  <a:pt x="201907" y="231487"/>
                  <a:pt x="201431" y="229296"/>
                  <a:pt x="201622" y="227962"/>
                </a:cubicBezTo>
                <a:cubicBezTo>
                  <a:pt x="201717" y="226629"/>
                  <a:pt x="202765" y="225391"/>
                  <a:pt x="203622" y="224248"/>
                </a:cubicBezTo>
                <a:cubicBezTo>
                  <a:pt x="203908" y="223866"/>
                  <a:pt x="205051" y="224057"/>
                  <a:pt x="205718" y="223962"/>
                </a:cubicBezTo>
                <a:cubicBezTo>
                  <a:pt x="212766" y="222724"/>
                  <a:pt x="221053" y="227391"/>
                  <a:pt x="226672" y="219390"/>
                </a:cubicBezTo>
                <a:close/>
                <a:moveTo>
                  <a:pt x="405541" y="215901"/>
                </a:moveTo>
                <a:cubicBezTo>
                  <a:pt x="404529" y="215532"/>
                  <a:pt x="403409" y="215913"/>
                  <a:pt x="402028" y="217771"/>
                </a:cubicBezTo>
                <a:lnTo>
                  <a:pt x="397218" y="222653"/>
                </a:lnTo>
                <a:lnTo>
                  <a:pt x="393456" y="222514"/>
                </a:lnTo>
                <a:lnTo>
                  <a:pt x="393456" y="222152"/>
                </a:lnTo>
                <a:cubicBezTo>
                  <a:pt x="392408" y="220628"/>
                  <a:pt x="391075" y="218818"/>
                  <a:pt x="389455" y="221485"/>
                </a:cubicBezTo>
                <a:cubicBezTo>
                  <a:pt x="389360" y="221675"/>
                  <a:pt x="389670" y="222104"/>
                  <a:pt x="392670" y="222485"/>
                </a:cubicBezTo>
                <a:lnTo>
                  <a:pt x="393456" y="222514"/>
                </a:lnTo>
                <a:lnTo>
                  <a:pt x="393456" y="224057"/>
                </a:lnTo>
                <a:cubicBezTo>
                  <a:pt x="393075" y="224438"/>
                  <a:pt x="392122" y="224152"/>
                  <a:pt x="391456" y="224152"/>
                </a:cubicBezTo>
                <a:lnTo>
                  <a:pt x="395574" y="224663"/>
                </a:lnTo>
                <a:lnTo>
                  <a:pt x="393551" y="230820"/>
                </a:lnTo>
                <a:cubicBezTo>
                  <a:pt x="395075" y="232058"/>
                  <a:pt x="397742" y="233677"/>
                  <a:pt x="399076" y="233106"/>
                </a:cubicBezTo>
                <a:cubicBezTo>
                  <a:pt x="402886" y="231582"/>
                  <a:pt x="405838" y="228153"/>
                  <a:pt x="410315" y="227677"/>
                </a:cubicBezTo>
                <a:cubicBezTo>
                  <a:pt x="410600" y="227629"/>
                  <a:pt x="410839" y="227010"/>
                  <a:pt x="408529" y="226271"/>
                </a:cubicBezTo>
                <a:lnTo>
                  <a:pt x="395574" y="224663"/>
                </a:lnTo>
                <a:lnTo>
                  <a:pt x="395742" y="224152"/>
                </a:lnTo>
                <a:lnTo>
                  <a:pt x="397218" y="222653"/>
                </a:lnTo>
                <a:lnTo>
                  <a:pt x="412029" y="223200"/>
                </a:lnTo>
                <a:cubicBezTo>
                  <a:pt x="410982" y="221866"/>
                  <a:pt x="409744" y="220152"/>
                  <a:pt x="408410" y="218532"/>
                </a:cubicBezTo>
                <a:cubicBezTo>
                  <a:pt x="407457" y="217389"/>
                  <a:pt x="406553" y="216270"/>
                  <a:pt x="405541" y="215901"/>
                </a:cubicBezTo>
                <a:close/>
                <a:moveTo>
                  <a:pt x="975529" y="215770"/>
                </a:moveTo>
                <a:cubicBezTo>
                  <a:pt x="975052" y="217771"/>
                  <a:pt x="973528" y="220247"/>
                  <a:pt x="974290" y="221581"/>
                </a:cubicBezTo>
                <a:cubicBezTo>
                  <a:pt x="975529" y="224057"/>
                  <a:pt x="978100" y="225962"/>
                  <a:pt x="980291" y="227772"/>
                </a:cubicBezTo>
                <a:cubicBezTo>
                  <a:pt x="980672" y="228153"/>
                  <a:pt x="982196" y="226819"/>
                  <a:pt x="982577" y="226629"/>
                </a:cubicBezTo>
                <a:cubicBezTo>
                  <a:pt x="985149" y="221485"/>
                  <a:pt x="980958" y="219866"/>
                  <a:pt x="978577" y="217294"/>
                </a:cubicBezTo>
                <a:cubicBezTo>
                  <a:pt x="977815" y="216532"/>
                  <a:pt x="976576" y="216247"/>
                  <a:pt x="975529" y="215770"/>
                </a:cubicBezTo>
                <a:close/>
                <a:moveTo>
                  <a:pt x="721020" y="215675"/>
                </a:moveTo>
                <a:cubicBezTo>
                  <a:pt x="720068" y="216151"/>
                  <a:pt x="719116" y="216723"/>
                  <a:pt x="718068" y="217294"/>
                </a:cubicBezTo>
                <a:cubicBezTo>
                  <a:pt x="718544" y="217771"/>
                  <a:pt x="719211" y="218818"/>
                  <a:pt x="719592" y="218723"/>
                </a:cubicBezTo>
                <a:cubicBezTo>
                  <a:pt x="720640" y="218437"/>
                  <a:pt x="721592" y="217771"/>
                  <a:pt x="722640" y="217294"/>
                </a:cubicBezTo>
                <a:cubicBezTo>
                  <a:pt x="722164" y="216723"/>
                  <a:pt x="721592" y="216247"/>
                  <a:pt x="721020" y="215675"/>
                </a:cubicBezTo>
                <a:close/>
                <a:moveTo>
                  <a:pt x="990197" y="215104"/>
                </a:moveTo>
                <a:cubicBezTo>
                  <a:pt x="989626" y="215104"/>
                  <a:pt x="988578" y="216247"/>
                  <a:pt x="988768" y="216532"/>
                </a:cubicBezTo>
                <a:cubicBezTo>
                  <a:pt x="989149" y="217675"/>
                  <a:pt x="989626" y="219104"/>
                  <a:pt x="990483" y="219485"/>
                </a:cubicBezTo>
                <a:cubicBezTo>
                  <a:pt x="991721" y="219961"/>
                  <a:pt x="993340" y="219580"/>
                  <a:pt x="994769" y="219580"/>
                </a:cubicBezTo>
                <a:cubicBezTo>
                  <a:pt x="996293" y="219580"/>
                  <a:pt x="997817" y="219675"/>
                  <a:pt x="999246" y="219485"/>
                </a:cubicBezTo>
                <a:cubicBezTo>
                  <a:pt x="999817" y="219390"/>
                  <a:pt x="1000865" y="218342"/>
                  <a:pt x="1000770" y="218056"/>
                </a:cubicBezTo>
                <a:cubicBezTo>
                  <a:pt x="1000389" y="217008"/>
                  <a:pt x="999722" y="215199"/>
                  <a:pt x="999055" y="215199"/>
                </a:cubicBezTo>
                <a:cubicBezTo>
                  <a:pt x="996103" y="214913"/>
                  <a:pt x="993150" y="215008"/>
                  <a:pt x="990197" y="215104"/>
                </a:cubicBezTo>
                <a:close/>
                <a:moveTo>
                  <a:pt x="571858" y="215104"/>
                </a:moveTo>
                <a:cubicBezTo>
                  <a:pt x="572239" y="214723"/>
                  <a:pt x="573382" y="214723"/>
                  <a:pt x="573763" y="215104"/>
                </a:cubicBezTo>
                <a:cubicBezTo>
                  <a:pt x="574621" y="215771"/>
                  <a:pt x="575287" y="216723"/>
                  <a:pt x="575954" y="217675"/>
                </a:cubicBezTo>
                <a:cubicBezTo>
                  <a:pt x="575383" y="218247"/>
                  <a:pt x="574716" y="219199"/>
                  <a:pt x="574526" y="219104"/>
                </a:cubicBezTo>
                <a:cubicBezTo>
                  <a:pt x="573573" y="218533"/>
                  <a:pt x="572525" y="217866"/>
                  <a:pt x="571858" y="217009"/>
                </a:cubicBezTo>
                <a:cubicBezTo>
                  <a:pt x="571573" y="216628"/>
                  <a:pt x="571573" y="215390"/>
                  <a:pt x="571858" y="215104"/>
                </a:cubicBezTo>
                <a:close/>
                <a:moveTo>
                  <a:pt x="1016867" y="215008"/>
                </a:moveTo>
                <a:cubicBezTo>
                  <a:pt x="1016200" y="215199"/>
                  <a:pt x="1011438" y="215961"/>
                  <a:pt x="1011247" y="217104"/>
                </a:cubicBezTo>
                <a:cubicBezTo>
                  <a:pt x="1010771" y="221199"/>
                  <a:pt x="1008961" y="223962"/>
                  <a:pt x="1006104" y="226533"/>
                </a:cubicBezTo>
                <a:cubicBezTo>
                  <a:pt x="1005723" y="226915"/>
                  <a:pt x="1005723" y="228248"/>
                  <a:pt x="1006104" y="228724"/>
                </a:cubicBezTo>
                <a:lnTo>
                  <a:pt x="1006913" y="228759"/>
                </a:lnTo>
                <a:lnTo>
                  <a:pt x="1005913" y="230141"/>
                </a:lnTo>
                <a:lnTo>
                  <a:pt x="1005878" y="230177"/>
                </a:lnTo>
                <a:lnTo>
                  <a:pt x="1005818" y="228915"/>
                </a:lnTo>
                <a:cubicBezTo>
                  <a:pt x="1005437" y="228534"/>
                  <a:pt x="1004389" y="228534"/>
                  <a:pt x="1003913" y="228915"/>
                </a:cubicBezTo>
                <a:cubicBezTo>
                  <a:pt x="1002389" y="229963"/>
                  <a:pt x="1000484" y="231296"/>
                  <a:pt x="1003246" y="232915"/>
                </a:cubicBezTo>
                <a:lnTo>
                  <a:pt x="1005878" y="230177"/>
                </a:lnTo>
                <a:lnTo>
                  <a:pt x="1005913" y="230915"/>
                </a:lnTo>
                <a:lnTo>
                  <a:pt x="1007842" y="228800"/>
                </a:lnTo>
                <a:lnTo>
                  <a:pt x="1008295" y="228820"/>
                </a:lnTo>
                <a:cubicBezTo>
                  <a:pt x="1008295" y="228820"/>
                  <a:pt x="1023820" y="222438"/>
                  <a:pt x="1023820" y="222438"/>
                </a:cubicBezTo>
                <a:cubicBezTo>
                  <a:pt x="1024011" y="221009"/>
                  <a:pt x="1024582" y="219390"/>
                  <a:pt x="1024106" y="218152"/>
                </a:cubicBezTo>
                <a:cubicBezTo>
                  <a:pt x="1023725" y="217008"/>
                  <a:pt x="1022392" y="215961"/>
                  <a:pt x="1021249" y="215199"/>
                </a:cubicBezTo>
                <a:cubicBezTo>
                  <a:pt x="1021010" y="215008"/>
                  <a:pt x="1020653" y="214985"/>
                  <a:pt x="1018617" y="216985"/>
                </a:cubicBezTo>
                <a:lnTo>
                  <a:pt x="1007842" y="228800"/>
                </a:lnTo>
                <a:lnTo>
                  <a:pt x="1006913" y="228759"/>
                </a:lnTo>
                <a:close/>
                <a:moveTo>
                  <a:pt x="757025" y="215008"/>
                </a:moveTo>
                <a:cubicBezTo>
                  <a:pt x="755501" y="215008"/>
                  <a:pt x="753882" y="214627"/>
                  <a:pt x="752644" y="215104"/>
                </a:cubicBezTo>
                <a:cubicBezTo>
                  <a:pt x="751786" y="215389"/>
                  <a:pt x="751215" y="216913"/>
                  <a:pt x="750929" y="217961"/>
                </a:cubicBezTo>
                <a:cubicBezTo>
                  <a:pt x="750834" y="218247"/>
                  <a:pt x="751882" y="219390"/>
                  <a:pt x="752358" y="219390"/>
                </a:cubicBezTo>
                <a:cubicBezTo>
                  <a:pt x="755311" y="219580"/>
                  <a:pt x="758359" y="219675"/>
                  <a:pt x="761216" y="219295"/>
                </a:cubicBezTo>
                <a:cubicBezTo>
                  <a:pt x="761883" y="219199"/>
                  <a:pt x="762550" y="217485"/>
                  <a:pt x="762931" y="216437"/>
                </a:cubicBezTo>
                <a:cubicBezTo>
                  <a:pt x="763026" y="216151"/>
                  <a:pt x="761978" y="215104"/>
                  <a:pt x="761407" y="215008"/>
                </a:cubicBezTo>
                <a:cubicBezTo>
                  <a:pt x="760073" y="214818"/>
                  <a:pt x="758549" y="215008"/>
                  <a:pt x="757025" y="215008"/>
                </a:cubicBezTo>
                <a:close/>
                <a:moveTo>
                  <a:pt x="729498" y="215008"/>
                </a:moveTo>
                <a:cubicBezTo>
                  <a:pt x="729021" y="215484"/>
                  <a:pt x="727974" y="216151"/>
                  <a:pt x="728069" y="216532"/>
                </a:cubicBezTo>
                <a:cubicBezTo>
                  <a:pt x="728355" y="217580"/>
                  <a:pt x="729021" y="218628"/>
                  <a:pt x="729498" y="219580"/>
                </a:cubicBezTo>
                <a:cubicBezTo>
                  <a:pt x="729974" y="219104"/>
                  <a:pt x="731022" y="218437"/>
                  <a:pt x="730927" y="218056"/>
                </a:cubicBezTo>
                <a:cubicBezTo>
                  <a:pt x="730736" y="217008"/>
                  <a:pt x="729974" y="215961"/>
                  <a:pt x="729498" y="215008"/>
                </a:cubicBezTo>
                <a:close/>
                <a:moveTo>
                  <a:pt x="296015" y="215008"/>
                </a:moveTo>
                <a:cubicBezTo>
                  <a:pt x="298301" y="215008"/>
                  <a:pt x="300587" y="214722"/>
                  <a:pt x="302873" y="215103"/>
                </a:cubicBezTo>
                <a:cubicBezTo>
                  <a:pt x="304207" y="215294"/>
                  <a:pt x="305445" y="216341"/>
                  <a:pt x="306493" y="217294"/>
                </a:cubicBezTo>
                <a:cubicBezTo>
                  <a:pt x="306874" y="217675"/>
                  <a:pt x="306778" y="218818"/>
                  <a:pt x="306588" y="219485"/>
                </a:cubicBezTo>
                <a:cubicBezTo>
                  <a:pt x="304397" y="225962"/>
                  <a:pt x="312303" y="229581"/>
                  <a:pt x="311255" y="235868"/>
                </a:cubicBezTo>
                <a:cubicBezTo>
                  <a:pt x="310779" y="238820"/>
                  <a:pt x="311636" y="242059"/>
                  <a:pt x="310779" y="244821"/>
                </a:cubicBezTo>
                <a:cubicBezTo>
                  <a:pt x="310398" y="246059"/>
                  <a:pt x="306017" y="247488"/>
                  <a:pt x="305254" y="246821"/>
                </a:cubicBezTo>
                <a:cubicBezTo>
                  <a:pt x="300111" y="242440"/>
                  <a:pt x="295444" y="239583"/>
                  <a:pt x="290586" y="247012"/>
                </a:cubicBezTo>
                <a:cubicBezTo>
                  <a:pt x="290395" y="247393"/>
                  <a:pt x="289157" y="247012"/>
                  <a:pt x="288395" y="247012"/>
                </a:cubicBezTo>
                <a:cubicBezTo>
                  <a:pt x="286871" y="247012"/>
                  <a:pt x="284014" y="247202"/>
                  <a:pt x="284014" y="247012"/>
                </a:cubicBezTo>
                <a:cubicBezTo>
                  <a:pt x="283728" y="244821"/>
                  <a:pt x="282871" y="241868"/>
                  <a:pt x="284014" y="240344"/>
                </a:cubicBezTo>
                <a:cubicBezTo>
                  <a:pt x="287538" y="235201"/>
                  <a:pt x="292205" y="231486"/>
                  <a:pt x="299254" y="233201"/>
                </a:cubicBezTo>
                <a:cubicBezTo>
                  <a:pt x="299825" y="233296"/>
                  <a:pt x="300873" y="231486"/>
                  <a:pt x="301540" y="230534"/>
                </a:cubicBezTo>
                <a:cubicBezTo>
                  <a:pt x="301635" y="230343"/>
                  <a:pt x="300587" y="229105"/>
                  <a:pt x="300016" y="229010"/>
                </a:cubicBezTo>
                <a:cubicBezTo>
                  <a:pt x="296968" y="228819"/>
                  <a:pt x="293825" y="229391"/>
                  <a:pt x="290967" y="228629"/>
                </a:cubicBezTo>
                <a:cubicBezTo>
                  <a:pt x="288395" y="227962"/>
                  <a:pt x="288586" y="225676"/>
                  <a:pt x="290777" y="224152"/>
                </a:cubicBezTo>
                <a:cubicBezTo>
                  <a:pt x="293539" y="222247"/>
                  <a:pt x="292015" y="220628"/>
                  <a:pt x="290300" y="219294"/>
                </a:cubicBezTo>
                <a:cubicBezTo>
                  <a:pt x="288490" y="217961"/>
                  <a:pt x="288205" y="217103"/>
                  <a:pt x="289729" y="216056"/>
                </a:cubicBezTo>
                <a:cubicBezTo>
                  <a:pt x="290300" y="215675"/>
                  <a:pt x="290967" y="215198"/>
                  <a:pt x="291634" y="215103"/>
                </a:cubicBezTo>
                <a:cubicBezTo>
                  <a:pt x="292967" y="214913"/>
                  <a:pt x="294491" y="215008"/>
                  <a:pt x="296015" y="215008"/>
                </a:cubicBezTo>
                <a:close/>
                <a:moveTo>
                  <a:pt x="581479" y="212341"/>
                </a:moveTo>
                <a:cubicBezTo>
                  <a:pt x="583099" y="209579"/>
                  <a:pt x="584432" y="211484"/>
                  <a:pt x="585480" y="213008"/>
                </a:cubicBezTo>
                <a:cubicBezTo>
                  <a:pt x="585766" y="213484"/>
                  <a:pt x="585766" y="214627"/>
                  <a:pt x="585480" y="214913"/>
                </a:cubicBezTo>
                <a:cubicBezTo>
                  <a:pt x="585099" y="215198"/>
                  <a:pt x="584146" y="215008"/>
                  <a:pt x="583479" y="215008"/>
                </a:cubicBezTo>
                <a:cubicBezTo>
                  <a:pt x="582813" y="214055"/>
                  <a:pt x="581289" y="212722"/>
                  <a:pt x="581479" y="212341"/>
                </a:cubicBezTo>
                <a:close/>
                <a:moveTo>
                  <a:pt x="1166981" y="211865"/>
                </a:moveTo>
                <a:cubicBezTo>
                  <a:pt x="1166695" y="212246"/>
                  <a:pt x="1166695" y="213008"/>
                  <a:pt x="1166886" y="213389"/>
                </a:cubicBezTo>
                <a:cubicBezTo>
                  <a:pt x="1168124" y="215675"/>
                  <a:pt x="1172696" y="215770"/>
                  <a:pt x="1174411" y="213484"/>
                </a:cubicBezTo>
                <a:cubicBezTo>
                  <a:pt x="1174696" y="213198"/>
                  <a:pt x="1174506" y="212532"/>
                  <a:pt x="1174506" y="211960"/>
                </a:cubicBezTo>
                <a:cubicBezTo>
                  <a:pt x="1173172" y="209674"/>
                  <a:pt x="1168696" y="209579"/>
                  <a:pt x="1166981" y="211865"/>
                </a:cubicBezTo>
                <a:close/>
                <a:moveTo>
                  <a:pt x="1799536" y="210721"/>
                </a:moveTo>
                <a:cubicBezTo>
                  <a:pt x="1802298" y="213389"/>
                  <a:pt x="1804965" y="216056"/>
                  <a:pt x="1807537" y="218723"/>
                </a:cubicBezTo>
                <a:cubicBezTo>
                  <a:pt x="1808584" y="219770"/>
                  <a:pt x="1809822" y="220723"/>
                  <a:pt x="1810680" y="221866"/>
                </a:cubicBezTo>
                <a:cubicBezTo>
                  <a:pt x="1811061" y="222342"/>
                  <a:pt x="1810775" y="223295"/>
                  <a:pt x="1810775" y="224057"/>
                </a:cubicBezTo>
                <a:cubicBezTo>
                  <a:pt x="1810013" y="224057"/>
                  <a:pt x="1809251" y="224057"/>
                  <a:pt x="1808489" y="224057"/>
                </a:cubicBezTo>
                <a:cubicBezTo>
                  <a:pt x="1802298" y="223866"/>
                  <a:pt x="1797250" y="219199"/>
                  <a:pt x="1797059" y="213484"/>
                </a:cubicBezTo>
                <a:cubicBezTo>
                  <a:pt x="1797059" y="212912"/>
                  <a:pt x="1797535" y="212150"/>
                  <a:pt x="1798012" y="211674"/>
                </a:cubicBezTo>
                <a:cubicBezTo>
                  <a:pt x="1798393" y="211198"/>
                  <a:pt x="1799440" y="210626"/>
                  <a:pt x="1799536" y="210721"/>
                </a:cubicBezTo>
                <a:close/>
                <a:moveTo>
                  <a:pt x="610435" y="210531"/>
                </a:moveTo>
                <a:cubicBezTo>
                  <a:pt x="611388" y="210722"/>
                  <a:pt x="612245" y="212436"/>
                  <a:pt x="612817" y="213579"/>
                </a:cubicBezTo>
                <a:cubicBezTo>
                  <a:pt x="613198" y="214151"/>
                  <a:pt x="612912" y="215008"/>
                  <a:pt x="612912" y="215675"/>
                </a:cubicBezTo>
                <a:cubicBezTo>
                  <a:pt x="612245" y="216818"/>
                  <a:pt x="611674" y="217961"/>
                  <a:pt x="611007" y="219104"/>
                </a:cubicBezTo>
                <a:cubicBezTo>
                  <a:pt x="610150" y="217580"/>
                  <a:pt x="608530" y="216151"/>
                  <a:pt x="608530" y="214627"/>
                </a:cubicBezTo>
                <a:cubicBezTo>
                  <a:pt x="608530" y="213293"/>
                  <a:pt x="606244" y="209864"/>
                  <a:pt x="610435" y="210531"/>
                </a:cubicBezTo>
                <a:close/>
                <a:moveTo>
                  <a:pt x="430222" y="210436"/>
                </a:moveTo>
                <a:cubicBezTo>
                  <a:pt x="426031" y="210246"/>
                  <a:pt x="425555" y="212817"/>
                  <a:pt x="425365" y="216056"/>
                </a:cubicBezTo>
                <a:lnTo>
                  <a:pt x="424304" y="217671"/>
                </a:lnTo>
                <a:lnTo>
                  <a:pt x="423495" y="217687"/>
                </a:lnTo>
                <a:cubicBezTo>
                  <a:pt x="417102" y="217532"/>
                  <a:pt x="416792" y="217103"/>
                  <a:pt x="416887" y="216913"/>
                </a:cubicBezTo>
                <a:cubicBezTo>
                  <a:pt x="418507" y="214151"/>
                  <a:pt x="419840" y="216056"/>
                  <a:pt x="420888" y="217580"/>
                </a:cubicBezTo>
                <a:cubicBezTo>
                  <a:pt x="421269" y="217961"/>
                  <a:pt x="421269" y="219104"/>
                  <a:pt x="420888" y="219485"/>
                </a:cubicBezTo>
                <a:cubicBezTo>
                  <a:pt x="420507" y="219866"/>
                  <a:pt x="419554" y="219580"/>
                  <a:pt x="418887" y="219580"/>
                </a:cubicBezTo>
                <a:lnTo>
                  <a:pt x="423001" y="219577"/>
                </a:lnTo>
                <a:lnTo>
                  <a:pt x="420983" y="221771"/>
                </a:lnTo>
                <a:cubicBezTo>
                  <a:pt x="421554" y="222819"/>
                  <a:pt x="423269" y="224057"/>
                  <a:pt x="424412" y="224057"/>
                </a:cubicBezTo>
                <a:cubicBezTo>
                  <a:pt x="427222" y="223819"/>
                  <a:pt x="429579" y="222152"/>
                  <a:pt x="432092" y="220795"/>
                </a:cubicBezTo>
                <a:lnTo>
                  <a:pt x="439607" y="219568"/>
                </a:lnTo>
                <a:lnTo>
                  <a:pt x="446842" y="219564"/>
                </a:lnTo>
                <a:lnTo>
                  <a:pt x="454130" y="219771"/>
                </a:lnTo>
                <a:cubicBezTo>
                  <a:pt x="456702" y="220247"/>
                  <a:pt x="458797" y="223200"/>
                  <a:pt x="461369" y="223866"/>
                </a:cubicBezTo>
                <a:cubicBezTo>
                  <a:pt x="462798" y="224248"/>
                  <a:pt x="465179" y="222533"/>
                  <a:pt x="466512" y="221104"/>
                </a:cubicBezTo>
                <a:cubicBezTo>
                  <a:pt x="466845" y="220723"/>
                  <a:pt x="466869" y="220009"/>
                  <a:pt x="460845" y="219556"/>
                </a:cubicBezTo>
                <a:lnTo>
                  <a:pt x="446842" y="219564"/>
                </a:lnTo>
                <a:lnTo>
                  <a:pt x="440700" y="219390"/>
                </a:lnTo>
                <a:lnTo>
                  <a:pt x="439607" y="219568"/>
                </a:lnTo>
                <a:lnTo>
                  <a:pt x="423001" y="219577"/>
                </a:lnTo>
                <a:lnTo>
                  <a:pt x="423174" y="219390"/>
                </a:lnTo>
                <a:lnTo>
                  <a:pt x="424304" y="217671"/>
                </a:lnTo>
                <a:lnTo>
                  <a:pt x="466608" y="216818"/>
                </a:lnTo>
                <a:cubicBezTo>
                  <a:pt x="466512" y="211008"/>
                  <a:pt x="465751" y="210341"/>
                  <a:pt x="460321" y="210436"/>
                </a:cubicBezTo>
                <a:cubicBezTo>
                  <a:pt x="457273" y="210436"/>
                  <a:pt x="454702" y="210627"/>
                  <a:pt x="452320" y="213103"/>
                </a:cubicBezTo>
                <a:cubicBezTo>
                  <a:pt x="450987" y="214437"/>
                  <a:pt x="447082" y="215484"/>
                  <a:pt x="446605" y="214913"/>
                </a:cubicBezTo>
                <a:cubicBezTo>
                  <a:pt x="442128" y="209103"/>
                  <a:pt x="435937" y="210722"/>
                  <a:pt x="430222" y="210436"/>
                </a:cubicBezTo>
                <a:close/>
                <a:moveTo>
                  <a:pt x="631200" y="210341"/>
                </a:moveTo>
                <a:cubicBezTo>
                  <a:pt x="634629" y="210627"/>
                  <a:pt x="636629" y="212532"/>
                  <a:pt x="635676" y="215961"/>
                </a:cubicBezTo>
                <a:cubicBezTo>
                  <a:pt x="635200" y="217580"/>
                  <a:pt x="633200" y="218818"/>
                  <a:pt x="632533" y="219580"/>
                </a:cubicBezTo>
                <a:cubicBezTo>
                  <a:pt x="627866" y="219580"/>
                  <a:pt x="626056" y="217485"/>
                  <a:pt x="626723" y="213961"/>
                </a:cubicBezTo>
                <a:cubicBezTo>
                  <a:pt x="627199" y="211674"/>
                  <a:pt x="628342" y="210150"/>
                  <a:pt x="631200" y="210341"/>
                </a:cubicBezTo>
                <a:close/>
                <a:moveTo>
                  <a:pt x="619770" y="210341"/>
                </a:moveTo>
                <a:cubicBezTo>
                  <a:pt x="620246" y="210817"/>
                  <a:pt x="621103" y="211294"/>
                  <a:pt x="621294" y="211865"/>
                </a:cubicBezTo>
                <a:cubicBezTo>
                  <a:pt x="621675" y="213294"/>
                  <a:pt x="621865" y="214722"/>
                  <a:pt x="622056" y="216056"/>
                </a:cubicBezTo>
                <a:cubicBezTo>
                  <a:pt x="621294" y="217199"/>
                  <a:pt x="620532" y="218342"/>
                  <a:pt x="619770" y="219485"/>
                </a:cubicBezTo>
                <a:cubicBezTo>
                  <a:pt x="619008" y="218342"/>
                  <a:pt x="617484" y="217104"/>
                  <a:pt x="617674" y="216056"/>
                </a:cubicBezTo>
                <a:cubicBezTo>
                  <a:pt x="617865" y="214151"/>
                  <a:pt x="619008" y="212246"/>
                  <a:pt x="619770" y="210341"/>
                </a:cubicBezTo>
                <a:close/>
                <a:moveTo>
                  <a:pt x="565001" y="210246"/>
                </a:moveTo>
                <a:cubicBezTo>
                  <a:pt x="567287" y="210627"/>
                  <a:pt x="568716" y="210722"/>
                  <a:pt x="570049" y="211103"/>
                </a:cubicBezTo>
                <a:cubicBezTo>
                  <a:pt x="570716" y="211293"/>
                  <a:pt x="571383" y="212055"/>
                  <a:pt x="571668" y="212722"/>
                </a:cubicBezTo>
                <a:cubicBezTo>
                  <a:pt x="572525" y="214913"/>
                  <a:pt x="571764" y="215579"/>
                  <a:pt x="569382" y="215008"/>
                </a:cubicBezTo>
                <a:cubicBezTo>
                  <a:pt x="567954" y="214627"/>
                  <a:pt x="566334" y="215103"/>
                  <a:pt x="564810" y="214913"/>
                </a:cubicBezTo>
                <a:cubicBezTo>
                  <a:pt x="560333" y="214437"/>
                  <a:pt x="558238" y="215579"/>
                  <a:pt x="557667" y="220723"/>
                </a:cubicBezTo>
                <a:cubicBezTo>
                  <a:pt x="557190" y="224723"/>
                  <a:pt x="547570" y="225771"/>
                  <a:pt x="544903" y="222056"/>
                </a:cubicBezTo>
                <a:cubicBezTo>
                  <a:pt x="543950" y="220818"/>
                  <a:pt x="544808" y="216437"/>
                  <a:pt x="545475" y="216246"/>
                </a:cubicBezTo>
                <a:cubicBezTo>
                  <a:pt x="552428" y="214722"/>
                  <a:pt x="557857" y="207864"/>
                  <a:pt x="565001" y="210246"/>
                </a:cubicBezTo>
                <a:close/>
                <a:moveTo>
                  <a:pt x="1159933" y="206531"/>
                </a:moveTo>
                <a:cubicBezTo>
                  <a:pt x="1159456" y="206626"/>
                  <a:pt x="1158599" y="206436"/>
                  <a:pt x="1158409" y="206722"/>
                </a:cubicBezTo>
                <a:cubicBezTo>
                  <a:pt x="1156313" y="210532"/>
                  <a:pt x="1156027" y="220247"/>
                  <a:pt x="1158599" y="223200"/>
                </a:cubicBezTo>
                <a:cubicBezTo>
                  <a:pt x="1159456" y="224248"/>
                  <a:pt x="1162600" y="223866"/>
                  <a:pt x="1164504" y="223295"/>
                </a:cubicBezTo>
                <a:cubicBezTo>
                  <a:pt x="1166695" y="222723"/>
                  <a:pt x="1166600" y="221390"/>
                  <a:pt x="1164504" y="220247"/>
                </a:cubicBezTo>
                <a:cubicBezTo>
                  <a:pt x="1160504" y="217961"/>
                  <a:pt x="1161647" y="213961"/>
                  <a:pt x="1161457" y="210341"/>
                </a:cubicBezTo>
                <a:cubicBezTo>
                  <a:pt x="1161361" y="209103"/>
                  <a:pt x="1160504" y="207769"/>
                  <a:pt x="1159933" y="206531"/>
                </a:cubicBezTo>
                <a:close/>
                <a:moveTo>
                  <a:pt x="1191175" y="205959"/>
                </a:moveTo>
                <a:cubicBezTo>
                  <a:pt x="1190698" y="205959"/>
                  <a:pt x="1189746" y="206912"/>
                  <a:pt x="1189651" y="207388"/>
                </a:cubicBezTo>
                <a:cubicBezTo>
                  <a:pt x="1189555" y="209389"/>
                  <a:pt x="1188889" y="212056"/>
                  <a:pt x="1189936" y="213198"/>
                </a:cubicBezTo>
                <a:cubicBezTo>
                  <a:pt x="1190984" y="214437"/>
                  <a:pt x="1193651" y="214437"/>
                  <a:pt x="1195746" y="214818"/>
                </a:cubicBezTo>
                <a:cubicBezTo>
                  <a:pt x="1196223" y="215008"/>
                  <a:pt x="1196794" y="213961"/>
                  <a:pt x="1197271" y="213484"/>
                </a:cubicBezTo>
                <a:cubicBezTo>
                  <a:pt x="1197461" y="212341"/>
                  <a:pt x="1192413" y="206055"/>
                  <a:pt x="1191175" y="205959"/>
                </a:cubicBezTo>
                <a:close/>
                <a:moveTo>
                  <a:pt x="1134025" y="205769"/>
                </a:moveTo>
                <a:cubicBezTo>
                  <a:pt x="1129548" y="205674"/>
                  <a:pt x="1128214" y="209770"/>
                  <a:pt x="1125738" y="212151"/>
                </a:cubicBezTo>
                <a:cubicBezTo>
                  <a:pt x="1124404" y="213389"/>
                  <a:pt x="1131834" y="219771"/>
                  <a:pt x="1134406" y="219485"/>
                </a:cubicBezTo>
                <a:cubicBezTo>
                  <a:pt x="1138406" y="219199"/>
                  <a:pt x="1143835" y="212722"/>
                  <a:pt x="1143264" y="208912"/>
                </a:cubicBezTo>
                <a:cubicBezTo>
                  <a:pt x="1142407" y="207865"/>
                  <a:pt x="1141645" y="206150"/>
                  <a:pt x="1140597" y="205959"/>
                </a:cubicBezTo>
                <a:cubicBezTo>
                  <a:pt x="1138501" y="205483"/>
                  <a:pt x="1136215" y="205864"/>
                  <a:pt x="1134025" y="205769"/>
                </a:cubicBezTo>
                <a:close/>
                <a:moveTo>
                  <a:pt x="1009819" y="202816"/>
                </a:moveTo>
                <a:cubicBezTo>
                  <a:pt x="1008104" y="200530"/>
                  <a:pt x="1003246" y="200530"/>
                  <a:pt x="1002484" y="203007"/>
                </a:cubicBezTo>
                <a:cubicBezTo>
                  <a:pt x="1002199" y="203673"/>
                  <a:pt x="1004485" y="205198"/>
                  <a:pt x="1005437" y="206150"/>
                </a:cubicBezTo>
                <a:cubicBezTo>
                  <a:pt x="1007437" y="205293"/>
                  <a:pt x="1008676" y="204816"/>
                  <a:pt x="1009914" y="204245"/>
                </a:cubicBezTo>
                <a:cubicBezTo>
                  <a:pt x="1010104" y="204150"/>
                  <a:pt x="1010104" y="203102"/>
                  <a:pt x="1009819" y="202816"/>
                </a:cubicBezTo>
                <a:close/>
                <a:moveTo>
                  <a:pt x="1235752" y="202626"/>
                </a:moveTo>
                <a:cubicBezTo>
                  <a:pt x="1233656" y="205293"/>
                  <a:pt x="1231179" y="206340"/>
                  <a:pt x="1227846" y="205864"/>
                </a:cubicBezTo>
                <a:cubicBezTo>
                  <a:pt x="1227370" y="205769"/>
                  <a:pt x="1226227" y="207103"/>
                  <a:pt x="1226322" y="207388"/>
                </a:cubicBezTo>
                <a:cubicBezTo>
                  <a:pt x="1226703" y="208436"/>
                  <a:pt x="1227655" y="210341"/>
                  <a:pt x="1228227" y="210246"/>
                </a:cubicBezTo>
                <a:cubicBezTo>
                  <a:pt x="1231656" y="209865"/>
                  <a:pt x="1233846" y="211484"/>
                  <a:pt x="1236037" y="213865"/>
                </a:cubicBezTo>
                <a:cubicBezTo>
                  <a:pt x="1236704" y="214627"/>
                  <a:pt x="1243753" y="209198"/>
                  <a:pt x="1243753" y="207960"/>
                </a:cubicBezTo>
                <a:cubicBezTo>
                  <a:pt x="1243753" y="206722"/>
                  <a:pt x="1236418" y="201769"/>
                  <a:pt x="1235752" y="202626"/>
                </a:cubicBezTo>
                <a:close/>
                <a:moveTo>
                  <a:pt x="341937" y="202399"/>
                </a:moveTo>
                <a:cubicBezTo>
                  <a:pt x="344664" y="203554"/>
                  <a:pt x="346831" y="206626"/>
                  <a:pt x="347736" y="211293"/>
                </a:cubicBezTo>
                <a:cubicBezTo>
                  <a:pt x="348308" y="214055"/>
                  <a:pt x="346879" y="219009"/>
                  <a:pt x="349927" y="219104"/>
                </a:cubicBezTo>
                <a:cubicBezTo>
                  <a:pt x="356309" y="219294"/>
                  <a:pt x="357356" y="222247"/>
                  <a:pt x="356975" y="227486"/>
                </a:cubicBezTo>
                <a:cubicBezTo>
                  <a:pt x="356499" y="232725"/>
                  <a:pt x="355832" y="233487"/>
                  <a:pt x="350117" y="233296"/>
                </a:cubicBezTo>
                <a:cubicBezTo>
                  <a:pt x="343831" y="233868"/>
                  <a:pt x="341068" y="229581"/>
                  <a:pt x="338592" y="224914"/>
                </a:cubicBezTo>
                <a:cubicBezTo>
                  <a:pt x="337735" y="223200"/>
                  <a:pt x="336877" y="221580"/>
                  <a:pt x="336020" y="219866"/>
                </a:cubicBezTo>
                <a:cubicBezTo>
                  <a:pt x="333925" y="221961"/>
                  <a:pt x="331258" y="223866"/>
                  <a:pt x="329829" y="226343"/>
                </a:cubicBezTo>
                <a:cubicBezTo>
                  <a:pt x="329067" y="227771"/>
                  <a:pt x="330019" y="230534"/>
                  <a:pt x="331067" y="232248"/>
                </a:cubicBezTo>
                <a:cubicBezTo>
                  <a:pt x="332115" y="234153"/>
                  <a:pt x="334210" y="235487"/>
                  <a:pt x="335734" y="237106"/>
                </a:cubicBezTo>
                <a:cubicBezTo>
                  <a:pt x="339354" y="240916"/>
                  <a:pt x="339830" y="245202"/>
                  <a:pt x="336782" y="246440"/>
                </a:cubicBezTo>
                <a:cubicBezTo>
                  <a:pt x="333734" y="247679"/>
                  <a:pt x="331067" y="246917"/>
                  <a:pt x="329067" y="244250"/>
                </a:cubicBezTo>
                <a:cubicBezTo>
                  <a:pt x="328591" y="243678"/>
                  <a:pt x="327734" y="243297"/>
                  <a:pt x="327543" y="242630"/>
                </a:cubicBezTo>
                <a:cubicBezTo>
                  <a:pt x="325543" y="236154"/>
                  <a:pt x="321256" y="231391"/>
                  <a:pt x="316494" y="226819"/>
                </a:cubicBezTo>
                <a:cubicBezTo>
                  <a:pt x="316399" y="226724"/>
                  <a:pt x="317732" y="224628"/>
                  <a:pt x="318685" y="224152"/>
                </a:cubicBezTo>
                <a:cubicBezTo>
                  <a:pt x="325828" y="220913"/>
                  <a:pt x="326114" y="220818"/>
                  <a:pt x="322018" y="214532"/>
                </a:cubicBezTo>
                <a:cubicBezTo>
                  <a:pt x="320971" y="212913"/>
                  <a:pt x="319923" y="211674"/>
                  <a:pt x="321828" y="211388"/>
                </a:cubicBezTo>
                <a:cubicBezTo>
                  <a:pt x="326400" y="210531"/>
                  <a:pt x="329543" y="208055"/>
                  <a:pt x="332782" y="205007"/>
                </a:cubicBezTo>
                <a:cubicBezTo>
                  <a:pt x="335925" y="202006"/>
                  <a:pt x="339211" y="201244"/>
                  <a:pt x="341937" y="202399"/>
                </a:cubicBezTo>
                <a:close/>
                <a:moveTo>
                  <a:pt x="385836" y="202149"/>
                </a:moveTo>
                <a:cubicBezTo>
                  <a:pt x="385455" y="202054"/>
                  <a:pt x="384883" y="203102"/>
                  <a:pt x="384312" y="203578"/>
                </a:cubicBezTo>
                <a:cubicBezTo>
                  <a:pt x="385264" y="204055"/>
                  <a:pt x="386312" y="204626"/>
                  <a:pt x="387265" y="205198"/>
                </a:cubicBezTo>
                <a:cubicBezTo>
                  <a:pt x="387836" y="204626"/>
                  <a:pt x="388408" y="204055"/>
                  <a:pt x="388884" y="203578"/>
                </a:cubicBezTo>
                <a:cubicBezTo>
                  <a:pt x="387836" y="203102"/>
                  <a:pt x="386884" y="202435"/>
                  <a:pt x="385836" y="202149"/>
                </a:cubicBezTo>
                <a:close/>
                <a:moveTo>
                  <a:pt x="1058682" y="201388"/>
                </a:moveTo>
                <a:cubicBezTo>
                  <a:pt x="1060301" y="201483"/>
                  <a:pt x="1065349" y="209199"/>
                  <a:pt x="1065540" y="211580"/>
                </a:cubicBezTo>
                <a:cubicBezTo>
                  <a:pt x="1065254" y="212246"/>
                  <a:pt x="1065064" y="212818"/>
                  <a:pt x="1064777" y="213485"/>
                </a:cubicBezTo>
                <a:cubicBezTo>
                  <a:pt x="1063730" y="215485"/>
                  <a:pt x="1062873" y="215390"/>
                  <a:pt x="1061634" y="213390"/>
                </a:cubicBezTo>
                <a:cubicBezTo>
                  <a:pt x="1058682" y="208532"/>
                  <a:pt x="1053729" y="211008"/>
                  <a:pt x="1049728" y="210342"/>
                </a:cubicBezTo>
                <a:cubicBezTo>
                  <a:pt x="1049157" y="210246"/>
                  <a:pt x="1048109" y="209294"/>
                  <a:pt x="1048204" y="209008"/>
                </a:cubicBezTo>
                <a:cubicBezTo>
                  <a:pt x="1048395" y="207960"/>
                  <a:pt x="1049157" y="205960"/>
                  <a:pt x="1049538" y="206055"/>
                </a:cubicBezTo>
                <a:cubicBezTo>
                  <a:pt x="1052681" y="206341"/>
                  <a:pt x="1055252" y="205579"/>
                  <a:pt x="1057158" y="202912"/>
                </a:cubicBezTo>
                <a:cubicBezTo>
                  <a:pt x="1057539" y="202341"/>
                  <a:pt x="1058206" y="201388"/>
                  <a:pt x="1058682" y="201388"/>
                </a:cubicBezTo>
                <a:close/>
                <a:moveTo>
                  <a:pt x="993531" y="201388"/>
                </a:moveTo>
                <a:cubicBezTo>
                  <a:pt x="988768" y="200816"/>
                  <a:pt x="986578" y="203483"/>
                  <a:pt x="987911" y="207865"/>
                </a:cubicBezTo>
                <a:cubicBezTo>
                  <a:pt x="988006" y="208531"/>
                  <a:pt x="988768" y="208912"/>
                  <a:pt x="989245" y="209484"/>
                </a:cubicBezTo>
                <a:cubicBezTo>
                  <a:pt x="990769" y="209865"/>
                  <a:pt x="991150" y="209674"/>
                  <a:pt x="995436" y="205102"/>
                </a:cubicBezTo>
                <a:cubicBezTo>
                  <a:pt x="995912" y="204531"/>
                  <a:pt x="996484" y="204055"/>
                  <a:pt x="996960" y="203578"/>
                </a:cubicBezTo>
                <a:cubicBezTo>
                  <a:pt x="995817" y="202816"/>
                  <a:pt x="994674" y="201483"/>
                  <a:pt x="993531" y="201388"/>
                </a:cubicBezTo>
                <a:close/>
                <a:moveTo>
                  <a:pt x="962479" y="201388"/>
                </a:moveTo>
                <a:cubicBezTo>
                  <a:pt x="960479" y="201769"/>
                  <a:pt x="957812" y="201769"/>
                  <a:pt x="956764" y="203007"/>
                </a:cubicBezTo>
                <a:cubicBezTo>
                  <a:pt x="955812" y="204245"/>
                  <a:pt x="956383" y="206817"/>
                  <a:pt x="956574" y="208817"/>
                </a:cubicBezTo>
                <a:cubicBezTo>
                  <a:pt x="956574" y="209389"/>
                  <a:pt x="957526" y="210341"/>
                  <a:pt x="958003" y="210246"/>
                </a:cubicBezTo>
                <a:cubicBezTo>
                  <a:pt x="959336" y="210150"/>
                  <a:pt x="964289" y="203769"/>
                  <a:pt x="964099" y="202721"/>
                </a:cubicBezTo>
                <a:cubicBezTo>
                  <a:pt x="963527" y="202245"/>
                  <a:pt x="962956" y="201292"/>
                  <a:pt x="962479" y="201388"/>
                </a:cubicBezTo>
                <a:close/>
                <a:moveTo>
                  <a:pt x="628913" y="201292"/>
                </a:moveTo>
                <a:cubicBezTo>
                  <a:pt x="629390" y="202340"/>
                  <a:pt x="630152" y="203292"/>
                  <a:pt x="630342" y="204340"/>
                </a:cubicBezTo>
                <a:cubicBezTo>
                  <a:pt x="630437" y="204721"/>
                  <a:pt x="629390" y="205388"/>
                  <a:pt x="628913" y="205864"/>
                </a:cubicBezTo>
                <a:cubicBezTo>
                  <a:pt x="628342" y="204816"/>
                  <a:pt x="627770" y="203864"/>
                  <a:pt x="627294" y="202911"/>
                </a:cubicBezTo>
                <a:cubicBezTo>
                  <a:pt x="627865" y="202340"/>
                  <a:pt x="628437" y="201768"/>
                  <a:pt x="628913" y="201292"/>
                </a:cubicBezTo>
                <a:close/>
                <a:moveTo>
                  <a:pt x="418602" y="201292"/>
                </a:moveTo>
                <a:cubicBezTo>
                  <a:pt x="418126" y="202340"/>
                  <a:pt x="417364" y="203292"/>
                  <a:pt x="417173" y="204340"/>
                </a:cubicBezTo>
                <a:cubicBezTo>
                  <a:pt x="417078" y="204721"/>
                  <a:pt x="418126" y="205388"/>
                  <a:pt x="418602" y="205864"/>
                </a:cubicBezTo>
                <a:cubicBezTo>
                  <a:pt x="419173" y="204816"/>
                  <a:pt x="419745" y="203864"/>
                  <a:pt x="420221" y="202912"/>
                </a:cubicBezTo>
                <a:cubicBezTo>
                  <a:pt x="419650" y="202245"/>
                  <a:pt x="419078" y="201769"/>
                  <a:pt x="418602" y="201292"/>
                </a:cubicBezTo>
                <a:close/>
                <a:moveTo>
                  <a:pt x="977910" y="200911"/>
                </a:moveTo>
                <a:cubicBezTo>
                  <a:pt x="975243" y="201388"/>
                  <a:pt x="972957" y="201388"/>
                  <a:pt x="971052" y="202245"/>
                </a:cubicBezTo>
                <a:cubicBezTo>
                  <a:pt x="970195" y="202626"/>
                  <a:pt x="969623" y="204626"/>
                  <a:pt x="969623" y="205864"/>
                </a:cubicBezTo>
                <a:cubicBezTo>
                  <a:pt x="969623" y="207103"/>
                  <a:pt x="970195" y="208912"/>
                  <a:pt x="971147" y="209579"/>
                </a:cubicBezTo>
                <a:cubicBezTo>
                  <a:pt x="973909" y="211484"/>
                  <a:pt x="983434" y="206626"/>
                  <a:pt x="982863" y="203483"/>
                </a:cubicBezTo>
                <a:cubicBezTo>
                  <a:pt x="982672" y="202245"/>
                  <a:pt x="979434" y="201673"/>
                  <a:pt x="977910" y="200911"/>
                </a:cubicBezTo>
                <a:close/>
                <a:moveTo>
                  <a:pt x="447653" y="200911"/>
                </a:moveTo>
                <a:cubicBezTo>
                  <a:pt x="446701" y="201864"/>
                  <a:pt x="444415" y="203388"/>
                  <a:pt x="444700" y="204150"/>
                </a:cubicBezTo>
                <a:cubicBezTo>
                  <a:pt x="445462" y="206626"/>
                  <a:pt x="450320" y="206626"/>
                  <a:pt x="452035" y="204340"/>
                </a:cubicBezTo>
                <a:cubicBezTo>
                  <a:pt x="452320" y="203959"/>
                  <a:pt x="452320" y="203007"/>
                  <a:pt x="452130" y="202912"/>
                </a:cubicBezTo>
                <a:cubicBezTo>
                  <a:pt x="450987" y="202245"/>
                  <a:pt x="449653" y="201769"/>
                  <a:pt x="447653" y="200911"/>
                </a:cubicBezTo>
                <a:close/>
                <a:moveTo>
                  <a:pt x="821700" y="197387"/>
                </a:moveTo>
                <a:cubicBezTo>
                  <a:pt x="823985" y="198721"/>
                  <a:pt x="824081" y="203197"/>
                  <a:pt x="821795" y="204912"/>
                </a:cubicBezTo>
                <a:cubicBezTo>
                  <a:pt x="821414" y="205198"/>
                  <a:pt x="820652" y="205198"/>
                  <a:pt x="820271" y="205007"/>
                </a:cubicBezTo>
                <a:cubicBezTo>
                  <a:pt x="817985" y="203769"/>
                  <a:pt x="817890" y="199197"/>
                  <a:pt x="820176" y="197482"/>
                </a:cubicBezTo>
                <a:cubicBezTo>
                  <a:pt x="820461" y="197292"/>
                  <a:pt x="821128" y="197482"/>
                  <a:pt x="821700" y="197387"/>
                </a:cubicBezTo>
                <a:close/>
                <a:moveTo>
                  <a:pt x="802459" y="196721"/>
                </a:moveTo>
                <a:cubicBezTo>
                  <a:pt x="803221" y="196721"/>
                  <a:pt x="803888" y="196721"/>
                  <a:pt x="804650" y="196721"/>
                </a:cubicBezTo>
                <a:cubicBezTo>
                  <a:pt x="808555" y="196911"/>
                  <a:pt x="811032" y="201102"/>
                  <a:pt x="808936" y="204055"/>
                </a:cubicBezTo>
                <a:cubicBezTo>
                  <a:pt x="807698" y="205769"/>
                  <a:pt x="805602" y="207008"/>
                  <a:pt x="804364" y="208818"/>
                </a:cubicBezTo>
                <a:cubicBezTo>
                  <a:pt x="803031" y="210627"/>
                  <a:pt x="802364" y="210722"/>
                  <a:pt x="801125" y="209008"/>
                </a:cubicBezTo>
                <a:cubicBezTo>
                  <a:pt x="799125" y="206246"/>
                  <a:pt x="794934" y="204627"/>
                  <a:pt x="795887" y="200245"/>
                </a:cubicBezTo>
                <a:cubicBezTo>
                  <a:pt x="796173" y="199007"/>
                  <a:pt x="797125" y="197387"/>
                  <a:pt x="798173" y="196911"/>
                </a:cubicBezTo>
                <a:cubicBezTo>
                  <a:pt x="799316" y="196244"/>
                  <a:pt x="801030" y="196721"/>
                  <a:pt x="802459" y="196721"/>
                </a:cubicBezTo>
                <a:close/>
                <a:moveTo>
                  <a:pt x="1273566" y="196720"/>
                </a:moveTo>
                <a:cubicBezTo>
                  <a:pt x="1273090" y="197197"/>
                  <a:pt x="1272042" y="197863"/>
                  <a:pt x="1272137" y="198244"/>
                </a:cubicBezTo>
                <a:cubicBezTo>
                  <a:pt x="1272423" y="199292"/>
                  <a:pt x="1273090" y="200245"/>
                  <a:pt x="1273566" y="201292"/>
                </a:cubicBezTo>
                <a:cubicBezTo>
                  <a:pt x="1274042" y="200816"/>
                  <a:pt x="1275090" y="200149"/>
                  <a:pt x="1274995" y="199768"/>
                </a:cubicBezTo>
                <a:cubicBezTo>
                  <a:pt x="1274804" y="198721"/>
                  <a:pt x="1274042" y="197673"/>
                  <a:pt x="1273566" y="196720"/>
                </a:cubicBezTo>
                <a:close/>
                <a:moveTo>
                  <a:pt x="601863" y="192815"/>
                </a:moveTo>
                <a:cubicBezTo>
                  <a:pt x="605959" y="196244"/>
                  <a:pt x="609864" y="199864"/>
                  <a:pt x="608340" y="206055"/>
                </a:cubicBezTo>
                <a:cubicBezTo>
                  <a:pt x="608054" y="207293"/>
                  <a:pt x="608340" y="208913"/>
                  <a:pt x="608340" y="210436"/>
                </a:cubicBezTo>
                <a:cubicBezTo>
                  <a:pt x="604911" y="210532"/>
                  <a:pt x="601387" y="209579"/>
                  <a:pt x="598720" y="213103"/>
                </a:cubicBezTo>
                <a:cubicBezTo>
                  <a:pt x="597005" y="215390"/>
                  <a:pt x="594910" y="217294"/>
                  <a:pt x="592719" y="219199"/>
                </a:cubicBezTo>
                <a:cubicBezTo>
                  <a:pt x="590814" y="220819"/>
                  <a:pt x="587766" y="219009"/>
                  <a:pt x="585480" y="215104"/>
                </a:cubicBezTo>
                <a:cubicBezTo>
                  <a:pt x="592052" y="213199"/>
                  <a:pt x="595291" y="209008"/>
                  <a:pt x="594624" y="202055"/>
                </a:cubicBezTo>
                <a:cubicBezTo>
                  <a:pt x="594434" y="199768"/>
                  <a:pt x="594434" y="197482"/>
                  <a:pt x="594624" y="195292"/>
                </a:cubicBezTo>
                <a:cubicBezTo>
                  <a:pt x="594814" y="192815"/>
                  <a:pt x="599768" y="191101"/>
                  <a:pt x="601863" y="192815"/>
                </a:cubicBezTo>
                <a:close/>
                <a:moveTo>
                  <a:pt x="1218702" y="192244"/>
                </a:moveTo>
                <a:cubicBezTo>
                  <a:pt x="1214225" y="192148"/>
                  <a:pt x="1209748" y="192053"/>
                  <a:pt x="1205271" y="192339"/>
                </a:cubicBezTo>
                <a:cubicBezTo>
                  <a:pt x="1204605" y="192339"/>
                  <a:pt x="1203843" y="194148"/>
                  <a:pt x="1203557" y="195196"/>
                </a:cubicBezTo>
                <a:cubicBezTo>
                  <a:pt x="1203462" y="195482"/>
                  <a:pt x="1204414" y="196625"/>
                  <a:pt x="1205081" y="196720"/>
                </a:cubicBezTo>
                <a:cubicBezTo>
                  <a:pt x="1206510" y="196815"/>
                  <a:pt x="1207939" y="196720"/>
                  <a:pt x="1209463" y="196720"/>
                </a:cubicBezTo>
                <a:cubicBezTo>
                  <a:pt x="1212415" y="196720"/>
                  <a:pt x="1215463" y="196911"/>
                  <a:pt x="1218416" y="196625"/>
                </a:cubicBezTo>
                <a:cubicBezTo>
                  <a:pt x="1219083" y="196530"/>
                  <a:pt x="1219845" y="194815"/>
                  <a:pt x="1220226" y="193767"/>
                </a:cubicBezTo>
                <a:cubicBezTo>
                  <a:pt x="1220321" y="193482"/>
                  <a:pt x="1219273" y="192339"/>
                  <a:pt x="1218702" y="192244"/>
                </a:cubicBezTo>
                <a:close/>
                <a:moveTo>
                  <a:pt x="1103164" y="192244"/>
                </a:moveTo>
                <a:cubicBezTo>
                  <a:pt x="1099639" y="191291"/>
                  <a:pt x="1097734" y="193291"/>
                  <a:pt x="1097544" y="196720"/>
                </a:cubicBezTo>
                <a:cubicBezTo>
                  <a:pt x="1097353" y="199578"/>
                  <a:pt x="1098877" y="200721"/>
                  <a:pt x="1101163" y="201197"/>
                </a:cubicBezTo>
                <a:cubicBezTo>
                  <a:pt x="1104688" y="201864"/>
                  <a:pt x="1106688" y="200149"/>
                  <a:pt x="1106688" y="195387"/>
                </a:cubicBezTo>
                <a:cubicBezTo>
                  <a:pt x="1105926" y="194625"/>
                  <a:pt x="1104783" y="192720"/>
                  <a:pt x="1103164" y="192244"/>
                </a:cubicBezTo>
                <a:close/>
                <a:moveTo>
                  <a:pt x="114658" y="192244"/>
                </a:moveTo>
                <a:cubicBezTo>
                  <a:pt x="115039" y="191863"/>
                  <a:pt x="116182" y="191863"/>
                  <a:pt x="116563" y="192244"/>
                </a:cubicBezTo>
                <a:cubicBezTo>
                  <a:pt x="117421" y="192910"/>
                  <a:pt x="118087" y="193863"/>
                  <a:pt x="118754" y="194815"/>
                </a:cubicBezTo>
                <a:cubicBezTo>
                  <a:pt x="118183" y="195387"/>
                  <a:pt x="117516" y="196339"/>
                  <a:pt x="117326" y="196244"/>
                </a:cubicBezTo>
                <a:cubicBezTo>
                  <a:pt x="116373" y="195673"/>
                  <a:pt x="115325" y="195006"/>
                  <a:pt x="114658" y="194149"/>
                </a:cubicBezTo>
                <a:cubicBezTo>
                  <a:pt x="114373" y="193768"/>
                  <a:pt x="114373" y="192530"/>
                  <a:pt x="114658" y="192244"/>
                </a:cubicBezTo>
                <a:close/>
                <a:moveTo>
                  <a:pt x="1076969" y="192148"/>
                </a:moveTo>
                <a:cubicBezTo>
                  <a:pt x="1077446" y="193196"/>
                  <a:pt x="1078207" y="194148"/>
                  <a:pt x="1078398" y="195196"/>
                </a:cubicBezTo>
                <a:cubicBezTo>
                  <a:pt x="1078493" y="195577"/>
                  <a:pt x="1077446" y="196244"/>
                  <a:pt x="1076969" y="196720"/>
                </a:cubicBezTo>
                <a:cubicBezTo>
                  <a:pt x="1076398" y="195672"/>
                  <a:pt x="1075921" y="194720"/>
                  <a:pt x="1075350" y="193767"/>
                </a:cubicBezTo>
                <a:cubicBezTo>
                  <a:pt x="1075921" y="193196"/>
                  <a:pt x="1076493" y="192624"/>
                  <a:pt x="1076969" y="192148"/>
                </a:cubicBezTo>
                <a:close/>
                <a:moveTo>
                  <a:pt x="1025630" y="192148"/>
                </a:moveTo>
                <a:cubicBezTo>
                  <a:pt x="1023439" y="191672"/>
                  <a:pt x="1014581" y="197673"/>
                  <a:pt x="1015343" y="198816"/>
                </a:cubicBezTo>
                <a:cubicBezTo>
                  <a:pt x="1016486" y="200340"/>
                  <a:pt x="1018867" y="200816"/>
                  <a:pt x="1020296" y="201578"/>
                </a:cubicBezTo>
                <a:cubicBezTo>
                  <a:pt x="1023058" y="201197"/>
                  <a:pt x="1025344" y="201292"/>
                  <a:pt x="1027249" y="200435"/>
                </a:cubicBezTo>
                <a:cubicBezTo>
                  <a:pt x="1028202" y="200054"/>
                  <a:pt x="1028583" y="198149"/>
                  <a:pt x="1028869" y="196815"/>
                </a:cubicBezTo>
                <a:cubicBezTo>
                  <a:pt x="1029535" y="194148"/>
                  <a:pt x="1027916" y="192624"/>
                  <a:pt x="1025630" y="192148"/>
                </a:cubicBezTo>
                <a:close/>
                <a:moveTo>
                  <a:pt x="930666" y="192148"/>
                </a:moveTo>
                <a:cubicBezTo>
                  <a:pt x="931618" y="193958"/>
                  <a:pt x="932571" y="195768"/>
                  <a:pt x="933333" y="197292"/>
                </a:cubicBezTo>
                <a:cubicBezTo>
                  <a:pt x="932190" y="199006"/>
                  <a:pt x="931428" y="200149"/>
                  <a:pt x="930666" y="201292"/>
                </a:cubicBezTo>
                <a:cubicBezTo>
                  <a:pt x="929904" y="200149"/>
                  <a:pt x="928380" y="198911"/>
                  <a:pt x="928570" y="197863"/>
                </a:cubicBezTo>
                <a:cubicBezTo>
                  <a:pt x="928761" y="195863"/>
                  <a:pt x="929904" y="194053"/>
                  <a:pt x="930666" y="192148"/>
                </a:cubicBezTo>
                <a:close/>
                <a:moveTo>
                  <a:pt x="110563" y="189481"/>
                </a:moveTo>
                <a:cubicBezTo>
                  <a:pt x="112183" y="186719"/>
                  <a:pt x="113421" y="188624"/>
                  <a:pt x="114564" y="190148"/>
                </a:cubicBezTo>
                <a:cubicBezTo>
                  <a:pt x="114850" y="190624"/>
                  <a:pt x="114850" y="191767"/>
                  <a:pt x="114564" y="192053"/>
                </a:cubicBezTo>
                <a:cubicBezTo>
                  <a:pt x="114183" y="192338"/>
                  <a:pt x="113230" y="192148"/>
                  <a:pt x="112564" y="192148"/>
                </a:cubicBezTo>
                <a:cubicBezTo>
                  <a:pt x="111897" y="191195"/>
                  <a:pt x="110373" y="189862"/>
                  <a:pt x="110563" y="189481"/>
                </a:cubicBezTo>
                <a:close/>
                <a:moveTo>
                  <a:pt x="1275852" y="189006"/>
                </a:moveTo>
                <a:lnTo>
                  <a:pt x="1276994" y="189786"/>
                </a:lnTo>
                <a:lnTo>
                  <a:pt x="1275852" y="189381"/>
                </a:lnTo>
                <a:close/>
                <a:moveTo>
                  <a:pt x="1675140" y="188433"/>
                </a:moveTo>
                <a:cubicBezTo>
                  <a:pt x="1674759" y="188338"/>
                  <a:pt x="1674187" y="189386"/>
                  <a:pt x="1673616" y="189862"/>
                </a:cubicBezTo>
                <a:cubicBezTo>
                  <a:pt x="1674664" y="190339"/>
                  <a:pt x="1675616" y="190910"/>
                  <a:pt x="1676569" y="191482"/>
                </a:cubicBezTo>
                <a:cubicBezTo>
                  <a:pt x="1677140" y="190815"/>
                  <a:pt x="1677712" y="190339"/>
                  <a:pt x="1678188" y="189862"/>
                </a:cubicBezTo>
                <a:cubicBezTo>
                  <a:pt x="1677140" y="189386"/>
                  <a:pt x="1676188" y="188624"/>
                  <a:pt x="1675140" y="188433"/>
                </a:cubicBezTo>
                <a:close/>
                <a:moveTo>
                  <a:pt x="1236990" y="187672"/>
                </a:moveTo>
                <a:cubicBezTo>
                  <a:pt x="1236514" y="188148"/>
                  <a:pt x="1235942" y="188624"/>
                  <a:pt x="1235466" y="189100"/>
                </a:cubicBezTo>
                <a:cubicBezTo>
                  <a:pt x="1234418" y="190148"/>
                  <a:pt x="1233275" y="191100"/>
                  <a:pt x="1232418" y="192244"/>
                </a:cubicBezTo>
                <a:cubicBezTo>
                  <a:pt x="1231751" y="193101"/>
                  <a:pt x="1231465" y="194244"/>
                  <a:pt x="1230989" y="195291"/>
                </a:cubicBezTo>
                <a:cubicBezTo>
                  <a:pt x="1232227" y="195768"/>
                  <a:pt x="1233561" y="196244"/>
                  <a:pt x="1234799" y="196720"/>
                </a:cubicBezTo>
                <a:cubicBezTo>
                  <a:pt x="1238323" y="196530"/>
                  <a:pt x="1239657" y="195006"/>
                  <a:pt x="1239181" y="191100"/>
                </a:cubicBezTo>
                <a:cubicBezTo>
                  <a:pt x="1238990" y="189862"/>
                  <a:pt x="1237752" y="188815"/>
                  <a:pt x="1236990" y="187672"/>
                </a:cubicBezTo>
                <a:close/>
                <a:moveTo>
                  <a:pt x="615102" y="187577"/>
                </a:moveTo>
                <a:cubicBezTo>
                  <a:pt x="621199" y="185100"/>
                  <a:pt x="623008" y="194816"/>
                  <a:pt x="629009" y="192434"/>
                </a:cubicBezTo>
                <a:cubicBezTo>
                  <a:pt x="629295" y="193482"/>
                  <a:pt x="629771" y="194530"/>
                  <a:pt x="629866" y="195673"/>
                </a:cubicBezTo>
                <a:cubicBezTo>
                  <a:pt x="629866" y="196054"/>
                  <a:pt x="628818" y="196721"/>
                  <a:pt x="628152" y="196721"/>
                </a:cubicBezTo>
                <a:cubicBezTo>
                  <a:pt x="626723" y="196816"/>
                  <a:pt x="625199" y="196721"/>
                  <a:pt x="623675" y="196721"/>
                </a:cubicBezTo>
                <a:cubicBezTo>
                  <a:pt x="618055" y="197578"/>
                  <a:pt x="616245" y="192434"/>
                  <a:pt x="612912" y="189767"/>
                </a:cubicBezTo>
                <a:cubicBezTo>
                  <a:pt x="612531" y="189482"/>
                  <a:pt x="612531" y="188053"/>
                  <a:pt x="612912" y="187672"/>
                </a:cubicBezTo>
                <a:cubicBezTo>
                  <a:pt x="613293" y="187291"/>
                  <a:pt x="614436" y="187862"/>
                  <a:pt x="615102" y="187577"/>
                </a:cubicBezTo>
                <a:close/>
                <a:moveTo>
                  <a:pt x="1186698" y="187576"/>
                </a:moveTo>
                <a:cubicBezTo>
                  <a:pt x="1187269" y="188529"/>
                  <a:pt x="1187841" y="189576"/>
                  <a:pt x="1188317" y="190529"/>
                </a:cubicBezTo>
                <a:cubicBezTo>
                  <a:pt x="1187745" y="191100"/>
                  <a:pt x="1187174" y="191672"/>
                  <a:pt x="1186698" y="192148"/>
                </a:cubicBezTo>
                <a:cubicBezTo>
                  <a:pt x="1186221" y="191100"/>
                  <a:pt x="1185459" y="190148"/>
                  <a:pt x="1185269" y="189100"/>
                </a:cubicBezTo>
                <a:cubicBezTo>
                  <a:pt x="1185174" y="188719"/>
                  <a:pt x="1186221" y="188052"/>
                  <a:pt x="1186698" y="187576"/>
                </a:cubicBezTo>
                <a:close/>
                <a:moveTo>
                  <a:pt x="1733623" y="184909"/>
                </a:moveTo>
                <a:cubicBezTo>
                  <a:pt x="1735243" y="182147"/>
                  <a:pt x="1736576" y="184052"/>
                  <a:pt x="1737624" y="185576"/>
                </a:cubicBezTo>
                <a:cubicBezTo>
                  <a:pt x="1737910" y="186052"/>
                  <a:pt x="1737910" y="187195"/>
                  <a:pt x="1737624" y="187481"/>
                </a:cubicBezTo>
                <a:cubicBezTo>
                  <a:pt x="1737243" y="187767"/>
                  <a:pt x="1736290" y="187576"/>
                  <a:pt x="1735624" y="187576"/>
                </a:cubicBezTo>
                <a:cubicBezTo>
                  <a:pt x="1734957" y="186623"/>
                  <a:pt x="1733433" y="185290"/>
                  <a:pt x="1733623" y="184909"/>
                </a:cubicBezTo>
                <a:close/>
                <a:moveTo>
                  <a:pt x="248675" y="183861"/>
                </a:moveTo>
                <a:cubicBezTo>
                  <a:pt x="249723" y="184051"/>
                  <a:pt x="250675" y="184814"/>
                  <a:pt x="251723" y="185290"/>
                </a:cubicBezTo>
                <a:cubicBezTo>
                  <a:pt x="251247" y="185766"/>
                  <a:pt x="250675" y="186242"/>
                  <a:pt x="250104" y="186909"/>
                </a:cubicBezTo>
                <a:cubicBezTo>
                  <a:pt x="249151" y="186337"/>
                  <a:pt x="248104" y="185861"/>
                  <a:pt x="247151" y="185290"/>
                </a:cubicBezTo>
                <a:cubicBezTo>
                  <a:pt x="247627" y="184814"/>
                  <a:pt x="248294" y="183766"/>
                  <a:pt x="248675" y="183861"/>
                </a:cubicBezTo>
                <a:close/>
                <a:moveTo>
                  <a:pt x="1270613" y="183099"/>
                </a:moveTo>
                <a:cubicBezTo>
                  <a:pt x="1269375" y="183290"/>
                  <a:pt x="1268327" y="184242"/>
                  <a:pt x="1267089" y="184909"/>
                </a:cubicBezTo>
                <a:cubicBezTo>
                  <a:pt x="1267851" y="185766"/>
                  <a:pt x="1268518" y="187100"/>
                  <a:pt x="1269470" y="187481"/>
                </a:cubicBezTo>
                <a:cubicBezTo>
                  <a:pt x="1270089" y="187719"/>
                  <a:pt x="1270780" y="187743"/>
                  <a:pt x="1272911" y="188338"/>
                </a:cubicBezTo>
                <a:lnTo>
                  <a:pt x="1275852" y="189381"/>
                </a:lnTo>
                <a:lnTo>
                  <a:pt x="1275852" y="189672"/>
                </a:lnTo>
                <a:cubicBezTo>
                  <a:pt x="1277757" y="191767"/>
                  <a:pt x="1279757" y="193767"/>
                  <a:pt x="1281758" y="195768"/>
                </a:cubicBezTo>
                <a:cubicBezTo>
                  <a:pt x="1282043" y="196054"/>
                  <a:pt x="1283091" y="196244"/>
                  <a:pt x="1283186" y="196149"/>
                </a:cubicBezTo>
                <a:cubicBezTo>
                  <a:pt x="1283567" y="195530"/>
                  <a:pt x="1283877" y="194934"/>
                  <a:pt x="1282757" y="193720"/>
                </a:cubicBezTo>
                <a:lnTo>
                  <a:pt x="1276994" y="189786"/>
                </a:lnTo>
                <a:lnTo>
                  <a:pt x="1284996" y="192624"/>
                </a:lnTo>
                <a:cubicBezTo>
                  <a:pt x="1284805" y="188053"/>
                  <a:pt x="1284139" y="187576"/>
                  <a:pt x="1277947" y="187576"/>
                </a:cubicBezTo>
                <a:cubicBezTo>
                  <a:pt x="1277281" y="187576"/>
                  <a:pt x="1276233" y="187290"/>
                  <a:pt x="1275852" y="187672"/>
                </a:cubicBezTo>
                <a:lnTo>
                  <a:pt x="1275852" y="189006"/>
                </a:lnTo>
                <a:lnTo>
                  <a:pt x="1273756" y="187576"/>
                </a:lnTo>
                <a:cubicBezTo>
                  <a:pt x="1275852" y="188338"/>
                  <a:pt x="1276614" y="187576"/>
                  <a:pt x="1275852" y="185481"/>
                </a:cubicBezTo>
                <a:cubicBezTo>
                  <a:pt x="1275566" y="184909"/>
                  <a:pt x="1275090" y="184147"/>
                  <a:pt x="1274423" y="183957"/>
                </a:cubicBezTo>
                <a:cubicBezTo>
                  <a:pt x="1273185" y="183481"/>
                  <a:pt x="1271851" y="182909"/>
                  <a:pt x="1270613" y="183099"/>
                </a:cubicBezTo>
                <a:close/>
                <a:moveTo>
                  <a:pt x="1127262" y="183004"/>
                </a:moveTo>
                <a:cubicBezTo>
                  <a:pt x="1126786" y="183481"/>
                  <a:pt x="1125738" y="184147"/>
                  <a:pt x="1125833" y="184528"/>
                </a:cubicBezTo>
                <a:cubicBezTo>
                  <a:pt x="1126024" y="185576"/>
                  <a:pt x="1126786" y="186624"/>
                  <a:pt x="1127262" y="187576"/>
                </a:cubicBezTo>
                <a:cubicBezTo>
                  <a:pt x="1127738" y="187100"/>
                  <a:pt x="1128786" y="186433"/>
                  <a:pt x="1128691" y="186052"/>
                </a:cubicBezTo>
                <a:cubicBezTo>
                  <a:pt x="1128500" y="185005"/>
                  <a:pt x="1127738" y="183957"/>
                  <a:pt x="1127262" y="183004"/>
                </a:cubicBezTo>
                <a:close/>
                <a:moveTo>
                  <a:pt x="731879" y="183004"/>
                </a:moveTo>
                <a:lnTo>
                  <a:pt x="735403" y="183004"/>
                </a:lnTo>
                <a:cubicBezTo>
                  <a:pt x="738546" y="183004"/>
                  <a:pt x="741404" y="183480"/>
                  <a:pt x="740927" y="187671"/>
                </a:cubicBezTo>
                <a:cubicBezTo>
                  <a:pt x="740737" y="189005"/>
                  <a:pt x="740261" y="190814"/>
                  <a:pt x="739308" y="191386"/>
                </a:cubicBezTo>
                <a:cubicBezTo>
                  <a:pt x="736546" y="193100"/>
                  <a:pt x="733879" y="192434"/>
                  <a:pt x="731783" y="189862"/>
                </a:cubicBezTo>
                <a:cubicBezTo>
                  <a:pt x="731307" y="189290"/>
                  <a:pt x="730736" y="188814"/>
                  <a:pt x="730259" y="188243"/>
                </a:cubicBezTo>
                <a:cubicBezTo>
                  <a:pt x="729307" y="187195"/>
                  <a:pt x="728355" y="186147"/>
                  <a:pt x="727402" y="185100"/>
                </a:cubicBezTo>
                <a:cubicBezTo>
                  <a:pt x="729212" y="184242"/>
                  <a:pt x="731022" y="183385"/>
                  <a:pt x="731879" y="183004"/>
                </a:cubicBezTo>
                <a:close/>
                <a:moveTo>
                  <a:pt x="395361" y="178528"/>
                </a:moveTo>
                <a:cubicBezTo>
                  <a:pt x="394313" y="177956"/>
                  <a:pt x="391836" y="177956"/>
                  <a:pt x="391170" y="178718"/>
                </a:cubicBezTo>
                <a:cubicBezTo>
                  <a:pt x="389932" y="180242"/>
                  <a:pt x="389170" y="182433"/>
                  <a:pt x="389074" y="184338"/>
                </a:cubicBezTo>
                <a:cubicBezTo>
                  <a:pt x="388979" y="185386"/>
                  <a:pt x="390408" y="186909"/>
                  <a:pt x="391551" y="187386"/>
                </a:cubicBezTo>
                <a:cubicBezTo>
                  <a:pt x="392789" y="187957"/>
                  <a:pt x="394408" y="187576"/>
                  <a:pt x="395932" y="187576"/>
                </a:cubicBezTo>
                <a:cubicBezTo>
                  <a:pt x="396694" y="187576"/>
                  <a:pt x="397456" y="187767"/>
                  <a:pt x="398123" y="187576"/>
                </a:cubicBezTo>
                <a:cubicBezTo>
                  <a:pt x="399457" y="187195"/>
                  <a:pt x="400695" y="186529"/>
                  <a:pt x="401933" y="186052"/>
                </a:cubicBezTo>
                <a:cubicBezTo>
                  <a:pt x="401361" y="185005"/>
                  <a:pt x="400981" y="183766"/>
                  <a:pt x="400219" y="182909"/>
                </a:cubicBezTo>
                <a:cubicBezTo>
                  <a:pt x="398790" y="181290"/>
                  <a:pt x="397266" y="179575"/>
                  <a:pt x="395361" y="178528"/>
                </a:cubicBezTo>
                <a:close/>
                <a:moveTo>
                  <a:pt x="1765056" y="178432"/>
                </a:moveTo>
                <a:cubicBezTo>
                  <a:pt x="1765723" y="178242"/>
                  <a:pt x="1766485" y="178432"/>
                  <a:pt x="1767247" y="178432"/>
                </a:cubicBezTo>
                <a:cubicBezTo>
                  <a:pt x="1768675" y="178432"/>
                  <a:pt x="1770295" y="178051"/>
                  <a:pt x="1771533" y="178528"/>
                </a:cubicBezTo>
                <a:cubicBezTo>
                  <a:pt x="1772485" y="178908"/>
                  <a:pt x="1773628" y="181004"/>
                  <a:pt x="1773438" y="181195"/>
                </a:cubicBezTo>
                <a:cubicBezTo>
                  <a:pt x="1771533" y="183385"/>
                  <a:pt x="1769628" y="185671"/>
                  <a:pt x="1767247" y="187195"/>
                </a:cubicBezTo>
                <a:cubicBezTo>
                  <a:pt x="1766866" y="187481"/>
                  <a:pt x="1764199" y="184528"/>
                  <a:pt x="1762770" y="182909"/>
                </a:cubicBezTo>
                <a:cubicBezTo>
                  <a:pt x="1762008" y="182052"/>
                  <a:pt x="1761722" y="180909"/>
                  <a:pt x="1761246" y="179861"/>
                </a:cubicBezTo>
                <a:cubicBezTo>
                  <a:pt x="1762484" y="179385"/>
                  <a:pt x="1763722" y="178813"/>
                  <a:pt x="1765056" y="178432"/>
                </a:cubicBezTo>
                <a:close/>
                <a:moveTo>
                  <a:pt x="199241" y="178432"/>
                </a:moveTo>
                <a:cubicBezTo>
                  <a:pt x="203051" y="177671"/>
                  <a:pt x="209814" y="182623"/>
                  <a:pt x="209814" y="186052"/>
                </a:cubicBezTo>
                <a:cubicBezTo>
                  <a:pt x="209242" y="186529"/>
                  <a:pt x="208861" y="187386"/>
                  <a:pt x="208194" y="187481"/>
                </a:cubicBezTo>
                <a:cubicBezTo>
                  <a:pt x="204480" y="188243"/>
                  <a:pt x="197526" y="183290"/>
                  <a:pt x="197717" y="179861"/>
                </a:cubicBezTo>
                <a:cubicBezTo>
                  <a:pt x="197717" y="179385"/>
                  <a:pt x="198669" y="178528"/>
                  <a:pt x="199241" y="178432"/>
                </a:cubicBezTo>
                <a:close/>
                <a:moveTo>
                  <a:pt x="112277" y="178432"/>
                </a:moveTo>
                <a:cubicBezTo>
                  <a:pt x="112754" y="179480"/>
                  <a:pt x="113420" y="180432"/>
                  <a:pt x="113706" y="181480"/>
                </a:cubicBezTo>
                <a:cubicBezTo>
                  <a:pt x="113801" y="181861"/>
                  <a:pt x="112754" y="182528"/>
                  <a:pt x="112277" y="183004"/>
                </a:cubicBezTo>
                <a:cubicBezTo>
                  <a:pt x="111706" y="181956"/>
                  <a:pt x="111229" y="181004"/>
                  <a:pt x="110658" y="180051"/>
                </a:cubicBezTo>
                <a:cubicBezTo>
                  <a:pt x="111229" y="179480"/>
                  <a:pt x="111801" y="178908"/>
                  <a:pt x="112277" y="178432"/>
                </a:cubicBezTo>
                <a:close/>
                <a:moveTo>
                  <a:pt x="103134" y="178432"/>
                </a:moveTo>
                <a:cubicBezTo>
                  <a:pt x="103705" y="179385"/>
                  <a:pt x="104182" y="180432"/>
                  <a:pt x="104753" y="181385"/>
                </a:cubicBezTo>
                <a:cubicBezTo>
                  <a:pt x="104182" y="181956"/>
                  <a:pt x="103610" y="182528"/>
                  <a:pt x="103134" y="183004"/>
                </a:cubicBezTo>
                <a:cubicBezTo>
                  <a:pt x="102658" y="181956"/>
                  <a:pt x="101991" y="181004"/>
                  <a:pt x="101705" y="179956"/>
                </a:cubicBezTo>
                <a:cubicBezTo>
                  <a:pt x="101610" y="179575"/>
                  <a:pt x="102658" y="178908"/>
                  <a:pt x="103134" y="178432"/>
                </a:cubicBezTo>
                <a:close/>
                <a:moveTo>
                  <a:pt x="418030" y="174622"/>
                </a:moveTo>
                <a:cubicBezTo>
                  <a:pt x="417364" y="175861"/>
                  <a:pt x="416220" y="177289"/>
                  <a:pt x="416506" y="178337"/>
                </a:cubicBezTo>
                <a:cubicBezTo>
                  <a:pt x="418316" y="184909"/>
                  <a:pt x="422126" y="187481"/>
                  <a:pt x="428889" y="187576"/>
                </a:cubicBezTo>
                <a:cubicBezTo>
                  <a:pt x="430318" y="187386"/>
                  <a:pt x="431937" y="187481"/>
                  <a:pt x="432985" y="186719"/>
                </a:cubicBezTo>
                <a:cubicBezTo>
                  <a:pt x="433937" y="185957"/>
                  <a:pt x="434509" y="184338"/>
                  <a:pt x="434509" y="183004"/>
                </a:cubicBezTo>
                <a:cubicBezTo>
                  <a:pt x="434509" y="181766"/>
                  <a:pt x="434032" y="179861"/>
                  <a:pt x="433080" y="179290"/>
                </a:cubicBezTo>
                <a:cubicBezTo>
                  <a:pt x="428889" y="176813"/>
                  <a:pt x="422507" y="180718"/>
                  <a:pt x="419459" y="174717"/>
                </a:cubicBezTo>
                <a:cubicBezTo>
                  <a:pt x="419364" y="174432"/>
                  <a:pt x="418126" y="174432"/>
                  <a:pt x="418030" y="174622"/>
                </a:cubicBezTo>
                <a:close/>
                <a:moveTo>
                  <a:pt x="875325" y="174432"/>
                </a:moveTo>
                <a:cubicBezTo>
                  <a:pt x="877230" y="174051"/>
                  <a:pt x="879897" y="174242"/>
                  <a:pt x="881326" y="175289"/>
                </a:cubicBezTo>
                <a:cubicBezTo>
                  <a:pt x="883421" y="176813"/>
                  <a:pt x="885993" y="179480"/>
                  <a:pt x="885898" y="181576"/>
                </a:cubicBezTo>
                <a:cubicBezTo>
                  <a:pt x="885803" y="183576"/>
                  <a:pt x="881516" y="184814"/>
                  <a:pt x="885136" y="188148"/>
                </a:cubicBezTo>
                <a:cubicBezTo>
                  <a:pt x="890279" y="192815"/>
                  <a:pt x="890374" y="193577"/>
                  <a:pt x="896089" y="189767"/>
                </a:cubicBezTo>
                <a:cubicBezTo>
                  <a:pt x="902376" y="185576"/>
                  <a:pt x="907043" y="186719"/>
                  <a:pt x="911806" y="191768"/>
                </a:cubicBezTo>
                <a:cubicBezTo>
                  <a:pt x="914282" y="194434"/>
                  <a:pt x="916473" y="197768"/>
                  <a:pt x="921140" y="196911"/>
                </a:cubicBezTo>
                <a:cubicBezTo>
                  <a:pt x="921521" y="196816"/>
                  <a:pt x="922474" y="198721"/>
                  <a:pt x="922760" y="199864"/>
                </a:cubicBezTo>
                <a:cubicBezTo>
                  <a:pt x="922855" y="200150"/>
                  <a:pt x="921807" y="201197"/>
                  <a:pt x="921140" y="201293"/>
                </a:cubicBezTo>
                <a:cubicBezTo>
                  <a:pt x="916854" y="201864"/>
                  <a:pt x="912282" y="199864"/>
                  <a:pt x="908662" y="204531"/>
                </a:cubicBezTo>
                <a:cubicBezTo>
                  <a:pt x="906567" y="207293"/>
                  <a:pt x="905710" y="202626"/>
                  <a:pt x="903995" y="202435"/>
                </a:cubicBezTo>
                <a:cubicBezTo>
                  <a:pt x="902947" y="202340"/>
                  <a:pt x="901519" y="202817"/>
                  <a:pt x="900852" y="203674"/>
                </a:cubicBezTo>
                <a:cubicBezTo>
                  <a:pt x="898947" y="205960"/>
                  <a:pt x="897899" y="204722"/>
                  <a:pt x="895899" y="203578"/>
                </a:cubicBezTo>
                <a:cubicBezTo>
                  <a:pt x="889231" y="199483"/>
                  <a:pt x="887041" y="201007"/>
                  <a:pt x="887231" y="208817"/>
                </a:cubicBezTo>
                <a:cubicBezTo>
                  <a:pt x="887231" y="209579"/>
                  <a:pt x="887136" y="210341"/>
                  <a:pt x="887231" y="211103"/>
                </a:cubicBezTo>
                <a:cubicBezTo>
                  <a:pt x="887517" y="213961"/>
                  <a:pt x="891898" y="216818"/>
                  <a:pt x="893613" y="214913"/>
                </a:cubicBezTo>
                <a:cubicBezTo>
                  <a:pt x="900376" y="207103"/>
                  <a:pt x="909139" y="211484"/>
                  <a:pt x="916949" y="210627"/>
                </a:cubicBezTo>
                <a:cubicBezTo>
                  <a:pt x="917616" y="210532"/>
                  <a:pt x="919235" y="213008"/>
                  <a:pt x="919045" y="214056"/>
                </a:cubicBezTo>
                <a:cubicBezTo>
                  <a:pt x="918759" y="215961"/>
                  <a:pt x="917711" y="219009"/>
                  <a:pt x="916473" y="219390"/>
                </a:cubicBezTo>
                <a:cubicBezTo>
                  <a:pt x="912282" y="220438"/>
                  <a:pt x="907329" y="218057"/>
                  <a:pt x="904186" y="223009"/>
                </a:cubicBezTo>
                <a:cubicBezTo>
                  <a:pt x="903995" y="223295"/>
                  <a:pt x="902186" y="222438"/>
                  <a:pt x="901043" y="222057"/>
                </a:cubicBezTo>
                <a:cubicBezTo>
                  <a:pt x="891518" y="218628"/>
                  <a:pt x="891518" y="218723"/>
                  <a:pt x="880849" y="223581"/>
                </a:cubicBezTo>
                <a:cubicBezTo>
                  <a:pt x="879611" y="224152"/>
                  <a:pt x="877992" y="224057"/>
                  <a:pt x="876563" y="224152"/>
                </a:cubicBezTo>
                <a:cubicBezTo>
                  <a:pt x="874849" y="224248"/>
                  <a:pt x="872468" y="220724"/>
                  <a:pt x="873515" y="219200"/>
                </a:cubicBezTo>
                <a:cubicBezTo>
                  <a:pt x="875039" y="216723"/>
                  <a:pt x="876849" y="214437"/>
                  <a:pt x="878659" y="212246"/>
                </a:cubicBezTo>
                <a:cubicBezTo>
                  <a:pt x="883993" y="205960"/>
                  <a:pt x="884088" y="201197"/>
                  <a:pt x="878468" y="195006"/>
                </a:cubicBezTo>
                <a:cubicBezTo>
                  <a:pt x="876944" y="193292"/>
                  <a:pt x="875230" y="191768"/>
                  <a:pt x="873706" y="190053"/>
                </a:cubicBezTo>
                <a:cubicBezTo>
                  <a:pt x="873611" y="189958"/>
                  <a:pt x="874277" y="188815"/>
                  <a:pt x="874849" y="188529"/>
                </a:cubicBezTo>
                <a:cubicBezTo>
                  <a:pt x="878278" y="186243"/>
                  <a:pt x="877516" y="184624"/>
                  <a:pt x="874849" y="181957"/>
                </a:cubicBezTo>
                <a:cubicBezTo>
                  <a:pt x="872277" y="179194"/>
                  <a:pt x="872944" y="175003"/>
                  <a:pt x="875325" y="174432"/>
                </a:cubicBezTo>
                <a:close/>
                <a:moveTo>
                  <a:pt x="1337574" y="173956"/>
                </a:moveTo>
                <a:cubicBezTo>
                  <a:pt x="1334621" y="173765"/>
                  <a:pt x="1331573" y="173670"/>
                  <a:pt x="1328716" y="174051"/>
                </a:cubicBezTo>
                <a:cubicBezTo>
                  <a:pt x="1328049" y="174146"/>
                  <a:pt x="1327382" y="175861"/>
                  <a:pt x="1327001" y="176908"/>
                </a:cubicBezTo>
                <a:cubicBezTo>
                  <a:pt x="1326906" y="177194"/>
                  <a:pt x="1327858" y="178337"/>
                  <a:pt x="1328525" y="178432"/>
                </a:cubicBezTo>
                <a:cubicBezTo>
                  <a:pt x="1329859" y="178528"/>
                  <a:pt x="1331383" y="178432"/>
                  <a:pt x="1332907" y="178432"/>
                </a:cubicBezTo>
                <a:cubicBezTo>
                  <a:pt x="1334431" y="178432"/>
                  <a:pt x="1336050" y="178813"/>
                  <a:pt x="1337288" y="178337"/>
                </a:cubicBezTo>
                <a:cubicBezTo>
                  <a:pt x="1338145" y="178051"/>
                  <a:pt x="1338717" y="176527"/>
                  <a:pt x="1339003" y="175480"/>
                </a:cubicBezTo>
                <a:cubicBezTo>
                  <a:pt x="1339098" y="175194"/>
                  <a:pt x="1338050" y="174051"/>
                  <a:pt x="1337574" y="173956"/>
                </a:cubicBezTo>
                <a:close/>
                <a:moveTo>
                  <a:pt x="479276" y="173956"/>
                </a:moveTo>
                <a:cubicBezTo>
                  <a:pt x="478038" y="174241"/>
                  <a:pt x="476990" y="175384"/>
                  <a:pt x="475752" y="176146"/>
                </a:cubicBezTo>
                <a:cubicBezTo>
                  <a:pt x="476895" y="176908"/>
                  <a:pt x="477943" y="178051"/>
                  <a:pt x="479276" y="178337"/>
                </a:cubicBezTo>
                <a:cubicBezTo>
                  <a:pt x="480514" y="178528"/>
                  <a:pt x="481943" y="177956"/>
                  <a:pt x="483372" y="177670"/>
                </a:cubicBezTo>
                <a:cubicBezTo>
                  <a:pt x="483943" y="177194"/>
                  <a:pt x="484801" y="176623"/>
                  <a:pt x="484801" y="176146"/>
                </a:cubicBezTo>
                <a:cubicBezTo>
                  <a:pt x="484801" y="175575"/>
                  <a:pt x="483943" y="174813"/>
                  <a:pt x="483372" y="174622"/>
                </a:cubicBezTo>
                <a:cubicBezTo>
                  <a:pt x="482038" y="174241"/>
                  <a:pt x="480610" y="173670"/>
                  <a:pt x="479276" y="173956"/>
                </a:cubicBezTo>
                <a:close/>
                <a:moveTo>
                  <a:pt x="1433586" y="173860"/>
                </a:moveTo>
                <a:cubicBezTo>
                  <a:pt x="1433110" y="174908"/>
                  <a:pt x="1432348" y="175861"/>
                  <a:pt x="1432157" y="176908"/>
                </a:cubicBezTo>
                <a:cubicBezTo>
                  <a:pt x="1432062" y="177289"/>
                  <a:pt x="1433110" y="177861"/>
                  <a:pt x="1433586" y="178432"/>
                </a:cubicBezTo>
                <a:cubicBezTo>
                  <a:pt x="1434158" y="177384"/>
                  <a:pt x="1434729" y="176432"/>
                  <a:pt x="1435205" y="175480"/>
                </a:cubicBezTo>
                <a:cubicBezTo>
                  <a:pt x="1434634" y="174908"/>
                  <a:pt x="1434062" y="174337"/>
                  <a:pt x="1433586" y="173860"/>
                </a:cubicBezTo>
                <a:close/>
                <a:moveTo>
                  <a:pt x="1413583" y="171193"/>
                </a:moveTo>
                <a:lnTo>
                  <a:pt x="1417584" y="172823"/>
                </a:lnTo>
                <a:lnTo>
                  <a:pt x="1417584" y="173765"/>
                </a:lnTo>
                <a:cubicBezTo>
                  <a:pt x="1417203" y="174146"/>
                  <a:pt x="1416250" y="173860"/>
                  <a:pt x="1415584" y="173860"/>
                </a:cubicBezTo>
                <a:lnTo>
                  <a:pt x="1417902" y="177987"/>
                </a:lnTo>
                <a:lnTo>
                  <a:pt x="1417870" y="180052"/>
                </a:lnTo>
                <a:cubicBezTo>
                  <a:pt x="1418060" y="181004"/>
                  <a:pt x="1420251" y="182433"/>
                  <a:pt x="1420346" y="182338"/>
                </a:cubicBezTo>
                <a:lnTo>
                  <a:pt x="1417902" y="177987"/>
                </a:lnTo>
                <a:lnTo>
                  <a:pt x="1417965" y="173956"/>
                </a:lnTo>
                <a:lnTo>
                  <a:pt x="1420276" y="173919"/>
                </a:lnTo>
                <a:lnTo>
                  <a:pt x="1426442" y="176432"/>
                </a:lnTo>
                <a:cubicBezTo>
                  <a:pt x="1425680" y="175575"/>
                  <a:pt x="1425013" y="174051"/>
                  <a:pt x="1424061" y="173860"/>
                </a:cubicBezTo>
                <a:lnTo>
                  <a:pt x="1420276" y="173919"/>
                </a:lnTo>
                <a:lnTo>
                  <a:pt x="1417584" y="172823"/>
                </a:lnTo>
                <a:lnTo>
                  <a:pt x="1417584" y="171860"/>
                </a:lnTo>
                <a:cubicBezTo>
                  <a:pt x="1416536" y="170336"/>
                  <a:pt x="1415203" y="168431"/>
                  <a:pt x="1413583" y="171193"/>
                </a:cubicBezTo>
                <a:close/>
                <a:moveTo>
                  <a:pt x="1386151" y="171193"/>
                </a:moveTo>
                <a:lnTo>
                  <a:pt x="1390019" y="173771"/>
                </a:lnTo>
                <a:lnTo>
                  <a:pt x="1388152" y="173860"/>
                </a:lnTo>
                <a:lnTo>
                  <a:pt x="1390203" y="173933"/>
                </a:lnTo>
                <a:lnTo>
                  <a:pt x="1393200" y="178242"/>
                </a:lnTo>
                <a:lnTo>
                  <a:pt x="1399572" y="179467"/>
                </a:lnTo>
                <a:lnTo>
                  <a:pt x="1399814" y="180081"/>
                </a:lnTo>
                <a:lnTo>
                  <a:pt x="1399296" y="180623"/>
                </a:lnTo>
                <a:cubicBezTo>
                  <a:pt x="1399486" y="181290"/>
                  <a:pt x="1400058" y="181861"/>
                  <a:pt x="1400629" y="182147"/>
                </a:cubicBezTo>
                <a:lnTo>
                  <a:pt x="1399814" y="180081"/>
                </a:lnTo>
                <a:lnTo>
                  <a:pt x="1400273" y="179602"/>
                </a:lnTo>
                <a:lnTo>
                  <a:pt x="1408059" y="181099"/>
                </a:lnTo>
                <a:cubicBezTo>
                  <a:pt x="1407868" y="180623"/>
                  <a:pt x="1407678" y="179766"/>
                  <a:pt x="1407297" y="179671"/>
                </a:cubicBezTo>
                <a:cubicBezTo>
                  <a:pt x="1405392" y="179194"/>
                  <a:pt x="1403392" y="178908"/>
                  <a:pt x="1401391" y="178432"/>
                </a:cubicBezTo>
                <a:lnTo>
                  <a:pt x="1400273" y="179602"/>
                </a:lnTo>
                <a:lnTo>
                  <a:pt x="1399572" y="179467"/>
                </a:lnTo>
                <a:lnTo>
                  <a:pt x="1399201" y="178528"/>
                </a:lnTo>
                <a:cubicBezTo>
                  <a:pt x="1398248" y="177004"/>
                  <a:pt x="1397581" y="174813"/>
                  <a:pt x="1396153" y="174146"/>
                </a:cubicBezTo>
                <a:lnTo>
                  <a:pt x="1390203" y="173933"/>
                </a:lnTo>
                <a:lnTo>
                  <a:pt x="1390152" y="173860"/>
                </a:lnTo>
                <a:lnTo>
                  <a:pt x="1390019" y="173771"/>
                </a:lnTo>
                <a:lnTo>
                  <a:pt x="1390152" y="173765"/>
                </a:lnTo>
                <a:cubicBezTo>
                  <a:pt x="1390438" y="173384"/>
                  <a:pt x="1390533" y="172336"/>
                  <a:pt x="1390152" y="171860"/>
                </a:cubicBezTo>
                <a:cubicBezTo>
                  <a:pt x="1389104" y="170336"/>
                  <a:pt x="1387771" y="168431"/>
                  <a:pt x="1386151" y="171193"/>
                </a:cubicBezTo>
                <a:close/>
                <a:moveTo>
                  <a:pt x="240294" y="169288"/>
                </a:moveTo>
                <a:cubicBezTo>
                  <a:pt x="240865" y="170240"/>
                  <a:pt x="241437" y="171288"/>
                  <a:pt x="241913" y="172241"/>
                </a:cubicBezTo>
                <a:cubicBezTo>
                  <a:pt x="241342" y="172812"/>
                  <a:pt x="240770" y="173384"/>
                  <a:pt x="240294" y="173860"/>
                </a:cubicBezTo>
                <a:cubicBezTo>
                  <a:pt x="239818" y="172812"/>
                  <a:pt x="239056" y="171860"/>
                  <a:pt x="238865" y="170812"/>
                </a:cubicBezTo>
                <a:cubicBezTo>
                  <a:pt x="238770" y="170431"/>
                  <a:pt x="239818" y="169764"/>
                  <a:pt x="240294" y="169288"/>
                </a:cubicBezTo>
                <a:close/>
                <a:moveTo>
                  <a:pt x="990292" y="169193"/>
                </a:moveTo>
                <a:cubicBezTo>
                  <a:pt x="992387" y="168526"/>
                  <a:pt x="993149" y="169288"/>
                  <a:pt x="992387" y="171383"/>
                </a:cubicBezTo>
                <a:cubicBezTo>
                  <a:pt x="992387" y="172812"/>
                  <a:pt x="992768" y="174336"/>
                  <a:pt x="992292" y="175574"/>
                </a:cubicBezTo>
                <a:cubicBezTo>
                  <a:pt x="991911" y="176527"/>
                  <a:pt x="990578" y="177194"/>
                  <a:pt x="989720" y="177956"/>
                </a:cubicBezTo>
                <a:cubicBezTo>
                  <a:pt x="989054" y="176812"/>
                  <a:pt x="988101" y="175670"/>
                  <a:pt x="987911" y="174431"/>
                </a:cubicBezTo>
                <a:cubicBezTo>
                  <a:pt x="987720" y="173193"/>
                  <a:pt x="988291" y="171860"/>
                  <a:pt x="988768" y="170621"/>
                </a:cubicBezTo>
                <a:cubicBezTo>
                  <a:pt x="988958" y="170050"/>
                  <a:pt x="989720" y="169478"/>
                  <a:pt x="990292" y="169193"/>
                </a:cubicBezTo>
                <a:close/>
                <a:moveTo>
                  <a:pt x="1445111" y="167098"/>
                </a:moveTo>
                <a:cubicBezTo>
                  <a:pt x="1444540" y="168240"/>
                  <a:pt x="1444635" y="170146"/>
                  <a:pt x="1445111" y="171384"/>
                </a:cubicBezTo>
                <a:cubicBezTo>
                  <a:pt x="1446064" y="173860"/>
                  <a:pt x="1449778" y="174717"/>
                  <a:pt x="1452445" y="173289"/>
                </a:cubicBezTo>
                <a:cubicBezTo>
                  <a:pt x="1453017" y="172908"/>
                  <a:pt x="1453493" y="172241"/>
                  <a:pt x="1454065" y="171670"/>
                </a:cubicBezTo>
                <a:cubicBezTo>
                  <a:pt x="1452636" y="170146"/>
                  <a:pt x="1451112" y="168717"/>
                  <a:pt x="1449683" y="167098"/>
                </a:cubicBezTo>
                <a:cubicBezTo>
                  <a:pt x="1448064" y="165192"/>
                  <a:pt x="1446350" y="164621"/>
                  <a:pt x="1445111" y="167098"/>
                </a:cubicBezTo>
                <a:close/>
                <a:moveTo>
                  <a:pt x="581479" y="166621"/>
                </a:moveTo>
                <a:lnTo>
                  <a:pt x="585480" y="169226"/>
                </a:lnTo>
                <a:lnTo>
                  <a:pt x="585480" y="169288"/>
                </a:lnTo>
                <a:lnTo>
                  <a:pt x="583479" y="169288"/>
                </a:lnTo>
                <a:lnTo>
                  <a:pt x="585575" y="171090"/>
                </a:lnTo>
                <a:lnTo>
                  <a:pt x="585575" y="171289"/>
                </a:lnTo>
                <a:cubicBezTo>
                  <a:pt x="586337" y="172146"/>
                  <a:pt x="587290" y="172813"/>
                  <a:pt x="588242" y="173384"/>
                </a:cubicBezTo>
                <a:lnTo>
                  <a:pt x="585575" y="171090"/>
                </a:lnTo>
                <a:lnTo>
                  <a:pt x="585575" y="169383"/>
                </a:lnTo>
                <a:lnTo>
                  <a:pt x="585721" y="169383"/>
                </a:lnTo>
                <a:lnTo>
                  <a:pt x="589671" y="171955"/>
                </a:lnTo>
                <a:cubicBezTo>
                  <a:pt x="589004" y="171098"/>
                  <a:pt x="588337" y="170050"/>
                  <a:pt x="587480" y="169383"/>
                </a:cubicBezTo>
                <a:lnTo>
                  <a:pt x="585721" y="169383"/>
                </a:lnTo>
                <a:lnTo>
                  <a:pt x="585480" y="169226"/>
                </a:lnTo>
                <a:lnTo>
                  <a:pt x="585480" y="167288"/>
                </a:lnTo>
                <a:cubicBezTo>
                  <a:pt x="584432" y="165764"/>
                  <a:pt x="583099" y="163954"/>
                  <a:pt x="581479" y="166621"/>
                </a:cubicBezTo>
                <a:close/>
                <a:moveTo>
                  <a:pt x="1604083" y="166145"/>
                </a:moveTo>
                <a:cubicBezTo>
                  <a:pt x="1602369" y="163859"/>
                  <a:pt x="1597892" y="163954"/>
                  <a:pt x="1596559" y="166240"/>
                </a:cubicBezTo>
                <a:cubicBezTo>
                  <a:pt x="1596368" y="166621"/>
                  <a:pt x="1596368" y="167383"/>
                  <a:pt x="1596654" y="167764"/>
                </a:cubicBezTo>
                <a:cubicBezTo>
                  <a:pt x="1598464" y="170050"/>
                  <a:pt x="1602940" y="169955"/>
                  <a:pt x="1604274" y="167669"/>
                </a:cubicBezTo>
                <a:cubicBezTo>
                  <a:pt x="1604274" y="167193"/>
                  <a:pt x="1604369" y="166526"/>
                  <a:pt x="1604083" y="166145"/>
                </a:cubicBezTo>
                <a:close/>
                <a:moveTo>
                  <a:pt x="1274995" y="166145"/>
                </a:moveTo>
                <a:cubicBezTo>
                  <a:pt x="1273280" y="163859"/>
                  <a:pt x="1268422" y="163859"/>
                  <a:pt x="1267660" y="166336"/>
                </a:cubicBezTo>
                <a:cubicBezTo>
                  <a:pt x="1267375" y="167098"/>
                  <a:pt x="1269661" y="168622"/>
                  <a:pt x="1270613" y="169574"/>
                </a:cubicBezTo>
                <a:cubicBezTo>
                  <a:pt x="1272613" y="168717"/>
                  <a:pt x="1273852" y="168240"/>
                  <a:pt x="1275090" y="167669"/>
                </a:cubicBezTo>
                <a:cubicBezTo>
                  <a:pt x="1275280" y="167574"/>
                  <a:pt x="1275280" y="166526"/>
                  <a:pt x="1274995" y="166145"/>
                </a:cubicBezTo>
                <a:close/>
                <a:moveTo>
                  <a:pt x="932095" y="166145"/>
                </a:moveTo>
                <a:cubicBezTo>
                  <a:pt x="930380" y="163859"/>
                  <a:pt x="925522" y="163859"/>
                  <a:pt x="924760" y="166336"/>
                </a:cubicBezTo>
                <a:cubicBezTo>
                  <a:pt x="924475" y="167098"/>
                  <a:pt x="926761" y="168622"/>
                  <a:pt x="927713" y="169574"/>
                </a:cubicBezTo>
                <a:cubicBezTo>
                  <a:pt x="929713" y="168717"/>
                  <a:pt x="930952" y="168240"/>
                  <a:pt x="932190" y="167669"/>
                </a:cubicBezTo>
                <a:cubicBezTo>
                  <a:pt x="932380" y="167574"/>
                  <a:pt x="932380" y="166526"/>
                  <a:pt x="932095" y="166145"/>
                </a:cubicBezTo>
                <a:close/>
                <a:moveTo>
                  <a:pt x="1245467" y="165383"/>
                </a:moveTo>
                <a:cubicBezTo>
                  <a:pt x="1244896" y="166050"/>
                  <a:pt x="1244324" y="166526"/>
                  <a:pt x="1243848" y="167002"/>
                </a:cubicBezTo>
                <a:cubicBezTo>
                  <a:pt x="1244896" y="167479"/>
                  <a:pt x="1245848" y="168240"/>
                  <a:pt x="1246896" y="168431"/>
                </a:cubicBezTo>
                <a:cubicBezTo>
                  <a:pt x="1247277" y="168526"/>
                  <a:pt x="1247848" y="167479"/>
                  <a:pt x="1248420" y="167002"/>
                </a:cubicBezTo>
                <a:cubicBezTo>
                  <a:pt x="1247467" y="166431"/>
                  <a:pt x="1246420" y="165859"/>
                  <a:pt x="1245467" y="165383"/>
                </a:cubicBezTo>
                <a:close/>
                <a:moveTo>
                  <a:pt x="1731052" y="164716"/>
                </a:moveTo>
                <a:cubicBezTo>
                  <a:pt x="1731528" y="164431"/>
                  <a:pt x="1732671" y="164431"/>
                  <a:pt x="1732957" y="164716"/>
                </a:cubicBezTo>
                <a:cubicBezTo>
                  <a:pt x="1733338" y="165097"/>
                  <a:pt x="1733052" y="166050"/>
                  <a:pt x="1733052" y="166716"/>
                </a:cubicBezTo>
                <a:cubicBezTo>
                  <a:pt x="1732100" y="167383"/>
                  <a:pt x="1730766" y="168907"/>
                  <a:pt x="1730385" y="168717"/>
                </a:cubicBezTo>
                <a:cubicBezTo>
                  <a:pt x="1727623" y="167098"/>
                  <a:pt x="1729528" y="165764"/>
                  <a:pt x="1731052" y="164716"/>
                </a:cubicBezTo>
                <a:close/>
                <a:moveTo>
                  <a:pt x="1493022" y="164716"/>
                </a:moveTo>
                <a:cubicBezTo>
                  <a:pt x="1492546" y="165764"/>
                  <a:pt x="1491784" y="166716"/>
                  <a:pt x="1491593" y="167764"/>
                </a:cubicBezTo>
                <a:cubicBezTo>
                  <a:pt x="1491498" y="168145"/>
                  <a:pt x="1492546" y="168812"/>
                  <a:pt x="1493022" y="169288"/>
                </a:cubicBezTo>
                <a:cubicBezTo>
                  <a:pt x="1493593" y="168240"/>
                  <a:pt x="1494165" y="167288"/>
                  <a:pt x="1494641" y="166336"/>
                </a:cubicBezTo>
                <a:cubicBezTo>
                  <a:pt x="1494070" y="165764"/>
                  <a:pt x="1493498" y="165192"/>
                  <a:pt x="1493022" y="164716"/>
                </a:cubicBezTo>
                <a:close/>
                <a:moveTo>
                  <a:pt x="1307951" y="164716"/>
                </a:moveTo>
                <a:cubicBezTo>
                  <a:pt x="1307189" y="164812"/>
                  <a:pt x="1306332" y="164431"/>
                  <a:pt x="1305760" y="164812"/>
                </a:cubicBezTo>
                <a:cubicBezTo>
                  <a:pt x="1303475" y="166145"/>
                  <a:pt x="1303760" y="167288"/>
                  <a:pt x="1305379" y="169383"/>
                </a:cubicBezTo>
                <a:cubicBezTo>
                  <a:pt x="1306999" y="171479"/>
                  <a:pt x="1307475" y="174432"/>
                  <a:pt x="1308618" y="176908"/>
                </a:cubicBezTo>
                <a:cubicBezTo>
                  <a:pt x="1308904" y="177575"/>
                  <a:pt x="1309666" y="178337"/>
                  <a:pt x="1310142" y="178337"/>
                </a:cubicBezTo>
                <a:cubicBezTo>
                  <a:pt x="1310713" y="178242"/>
                  <a:pt x="1311475" y="177480"/>
                  <a:pt x="1311666" y="176813"/>
                </a:cubicBezTo>
                <a:cubicBezTo>
                  <a:pt x="1312142" y="175480"/>
                  <a:pt x="1312237" y="174051"/>
                  <a:pt x="1312428" y="172622"/>
                </a:cubicBezTo>
                <a:cubicBezTo>
                  <a:pt x="1312428" y="171193"/>
                  <a:pt x="1312618" y="169574"/>
                  <a:pt x="1312333" y="168240"/>
                </a:cubicBezTo>
                <a:cubicBezTo>
                  <a:pt x="1311952" y="165955"/>
                  <a:pt x="1310713" y="164240"/>
                  <a:pt x="1307951" y="164716"/>
                </a:cubicBezTo>
                <a:close/>
                <a:moveTo>
                  <a:pt x="1077256" y="164716"/>
                </a:moveTo>
                <a:cubicBezTo>
                  <a:pt x="1077732" y="164431"/>
                  <a:pt x="1078875" y="164431"/>
                  <a:pt x="1079161" y="164716"/>
                </a:cubicBezTo>
                <a:cubicBezTo>
                  <a:pt x="1079542" y="165097"/>
                  <a:pt x="1079256" y="166050"/>
                  <a:pt x="1079256" y="166716"/>
                </a:cubicBezTo>
                <a:cubicBezTo>
                  <a:pt x="1078303" y="167383"/>
                  <a:pt x="1076970" y="168907"/>
                  <a:pt x="1076589" y="168717"/>
                </a:cubicBezTo>
                <a:cubicBezTo>
                  <a:pt x="1073827" y="167098"/>
                  <a:pt x="1075732" y="165764"/>
                  <a:pt x="1077256" y="164716"/>
                </a:cubicBezTo>
                <a:close/>
                <a:moveTo>
                  <a:pt x="268869" y="164716"/>
                </a:moveTo>
                <a:cubicBezTo>
                  <a:pt x="266583" y="165192"/>
                  <a:pt x="265059" y="166336"/>
                  <a:pt x="265249" y="169193"/>
                </a:cubicBezTo>
                <a:cubicBezTo>
                  <a:pt x="265630" y="172622"/>
                  <a:pt x="267440" y="174337"/>
                  <a:pt x="272107" y="173670"/>
                </a:cubicBezTo>
                <a:cubicBezTo>
                  <a:pt x="272679" y="172622"/>
                  <a:pt x="274203" y="171003"/>
                  <a:pt x="274393" y="169288"/>
                </a:cubicBezTo>
                <a:cubicBezTo>
                  <a:pt x="274774" y="165859"/>
                  <a:pt x="272488" y="164049"/>
                  <a:pt x="268869" y="164716"/>
                </a:cubicBezTo>
                <a:close/>
                <a:moveTo>
                  <a:pt x="829415" y="160811"/>
                </a:moveTo>
                <a:cubicBezTo>
                  <a:pt x="828844" y="161382"/>
                  <a:pt x="828272" y="161954"/>
                  <a:pt x="827796" y="162430"/>
                </a:cubicBezTo>
                <a:cubicBezTo>
                  <a:pt x="828844" y="162907"/>
                  <a:pt x="829796" y="163669"/>
                  <a:pt x="830844" y="163859"/>
                </a:cubicBezTo>
                <a:cubicBezTo>
                  <a:pt x="831225" y="163954"/>
                  <a:pt x="831796" y="162907"/>
                  <a:pt x="832368" y="162430"/>
                </a:cubicBezTo>
                <a:cubicBezTo>
                  <a:pt x="831415" y="161859"/>
                  <a:pt x="830368" y="161287"/>
                  <a:pt x="829415" y="160811"/>
                </a:cubicBezTo>
                <a:close/>
                <a:moveTo>
                  <a:pt x="1421013" y="160240"/>
                </a:moveTo>
                <a:cubicBezTo>
                  <a:pt x="1419870" y="160240"/>
                  <a:pt x="1418727" y="161573"/>
                  <a:pt x="1417584" y="162430"/>
                </a:cubicBezTo>
                <a:cubicBezTo>
                  <a:pt x="1418727" y="163192"/>
                  <a:pt x="1419870" y="164621"/>
                  <a:pt x="1421013" y="164526"/>
                </a:cubicBezTo>
                <a:cubicBezTo>
                  <a:pt x="1423013" y="164526"/>
                  <a:pt x="1424918" y="163573"/>
                  <a:pt x="1428728" y="162430"/>
                </a:cubicBezTo>
                <a:cubicBezTo>
                  <a:pt x="1424918" y="161287"/>
                  <a:pt x="1423013" y="160335"/>
                  <a:pt x="1421013" y="160240"/>
                </a:cubicBezTo>
                <a:close/>
                <a:moveTo>
                  <a:pt x="1384437" y="160240"/>
                </a:moveTo>
                <a:cubicBezTo>
                  <a:pt x="1383294" y="160240"/>
                  <a:pt x="1382151" y="161573"/>
                  <a:pt x="1381008" y="162430"/>
                </a:cubicBezTo>
                <a:cubicBezTo>
                  <a:pt x="1382151" y="163192"/>
                  <a:pt x="1383294" y="164621"/>
                  <a:pt x="1384437" y="164526"/>
                </a:cubicBezTo>
                <a:cubicBezTo>
                  <a:pt x="1386437" y="164526"/>
                  <a:pt x="1388342" y="163573"/>
                  <a:pt x="1392152" y="162430"/>
                </a:cubicBezTo>
                <a:cubicBezTo>
                  <a:pt x="1388342" y="161287"/>
                  <a:pt x="1386437" y="160335"/>
                  <a:pt x="1384437" y="160240"/>
                </a:cubicBezTo>
                <a:close/>
                <a:moveTo>
                  <a:pt x="199432" y="160144"/>
                </a:moveTo>
                <a:cubicBezTo>
                  <a:pt x="199908" y="159859"/>
                  <a:pt x="201051" y="159859"/>
                  <a:pt x="201337" y="160144"/>
                </a:cubicBezTo>
                <a:cubicBezTo>
                  <a:pt x="201718" y="160525"/>
                  <a:pt x="201432" y="161478"/>
                  <a:pt x="201432" y="162145"/>
                </a:cubicBezTo>
                <a:cubicBezTo>
                  <a:pt x="200479" y="162811"/>
                  <a:pt x="199146" y="164335"/>
                  <a:pt x="198765" y="164145"/>
                </a:cubicBezTo>
                <a:cubicBezTo>
                  <a:pt x="196003" y="162526"/>
                  <a:pt x="197908" y="161192"/>
                  <a:pt x="199432" y="160144"/>
                </a:cubicBezTo>
                <a:close/>
                <a:moveTo>
                  <a:pt x="107896" y="160144"/>
                </a:moveTo>
                <a:cubicBezTo>
                  <a:pt x="111135" y="165764"/>
                  <a:pt x="116659" y="164430"/>
                  <a:pt x="121708" y="164811"/>
                </a:cubicBezTo>
                <a:cubicBezTo>
                  <a:pt x="122279" y="164907"/>
                  <a:pt x="123327" y="166145"/>
                  <a:pt x="123232" y="166240"/>
                </a:cubicBezTo>
                <a:cubicBezTo>
                  <a:pt x="122660" y="167288"/>
                  <a:pt x="121803" y="168907"/>
                  <a:pt x="121041" y="169002"/>
                </a:cubicBezTo>
                <a:cubicBezTo>
                  <a:pt x="114945" y="169383"/>
                  <a:pt x="108944" y="169288"/>
                  <a:pt x="102943" y="169288"/>
                </a:cubicBezTo>
                <a:cubicBezTo>
                  <a:pt x="98467" y="169288"/>
                  <a:pt x="93990" y="169383"/>
                  <a:pt x="89513" y="169193"/>
                </a:cubicBezTo>
                <a:cubicBezTo>
                  <a:pt x="88942" y="169193"/>
                  <a:pt x="87894" y="168050"/>
                  <a:pt x="87989" y="167764"/>
                </a:cubicBezTo>
                <a:cubicBezTo>
                  <a:pt x="88275" y="166716"/>
                  <a:pt x="89132" y="164811"/>
                  <a:pt x="89608" y="164811"/>
                </a:cubicBezTo>
                <a:cubicBezTo>
                  <a:pt x="92942" y="165192"/>
                  <a:pt x="94847" y="163097"/>
                  <a:pt x="97419" y="161668"/>
                </a:cubicBezTo>
                <a:cubicBezTo>
                  <a:pt x="100276" y="160049"/>
                  <a:pt x="104372" y="160620"/>
                  <a:pt x="107896" y="160144"/>
                </a:cubicBezTo>
                <a:close/>
                <a:moveTo>
                  <a:pt x="922284" y="156430"/>
                </a:moveTo>
                <a:cubicBezTo>
                  <a:pt x="921236" y="156620"/>
                  <a:pt x="920284" y="157382"/>
                  <a:pt x="919236" y="157858"/>
                </a:cubicBezTo>
                <a:cubicBezTo>
                  <a:pt x="919712" y="158334"/>
                  <a:pt x="920379" y="159382"/>
                  <a:pt x="920760" y="159287"/>
                </a:cubicBezTo>
                <a:cubicBezTo>
                  <a:pt x="921808" y="159001"/>
                  <a:pt x="922760" y="158334"/>
                  <a:pt x="923808" y="157858"/>
                </a:cubicBezTo>
                <a:cubicBezTo>
                  <a:pt x="923332" y="157382"/>
                  <a:pt x="922665" y="156334"/>
                  <a:pt x="922284" y="156430"/>
                </a:cubicBezTo>
                <a:close/>
                <a:moveTo>
                  <a:pt x="1232989" y="156239"/>
                </a:moveTo>
                <a:cubicBezTo>
                  <a:pt x="1231942" y="156811"/>
                  <a:pt x="1230322" y="157668"/>
                  <a:pt x="1230227" y="158525"/>
                </a:cubicBezTo>
                <a:cubicBezTo>
                  <a:pt x="1229846" y="161478"/>
                  <a:pt x="1230322" y="165002"/>
                  <a:pt x="1225941" y="164716"/>
                </a:cubicBezTo>
                <a:cubicBezTo>
                  <a:pt x="1221178" y="164431"/>
                  <a:pt x="1219464" y="171384"/>
                  <a:pt x="1214130" y="169479"/>
                </a:cubicBezTo>
                <a:cubicBezTo>
                  <a:pt x="1214035" y="169479"/>
                  <a:pt x="1212606" y="171955"/>
                  <a:pt x="1212987" y="172527"/>
                </a:cubicBezTo>
                <a:cubicBezTo>
                  <a:pt x="1214320" y="174337"/>
                  <a:pt x="1215940" y="176051"/>
                  <a:pt x="1217845" y="177384"/>
                </a:cubicBezTo>
                <a:cubicBezTo>
                  <a:pt x="1218416" y="177765"/>
                  <a:pt x="1220035" y="176908"/>
                  <a:pt x="1220988" y="176337"/>
                </a:cubicBezTo>
                <a:cubicBezTo>
                  <a:pt x="1222226" y="175670"/>
                  <a:pt x="1223369" y="174622"/>
                  <a:pt x="1224608" y="174051"/>
                </a:cubicBezTo>
                <a:cubicBezTo>
                  <a:pt x="1225179" y="173765"/>
                  <a:pt x="1226131" y="174146"/>
                  <a:pt x="1226893" y="173956"/>
                </a:cubicBezTo>
                <a:cubicBezTo>
                  <a:pt x="1234704" y="172432"/>
                  <a:pt x="1234704" y="172432"/>
                  <a:pt x="1234609" y="164526"/>
                </a:cubicBezTo>
                <a:cubicBezTo>
                  <a:pt x="1234609" y="162240"/>
                  <a:pt x="1234704" y="159954"/>
                  <a:pt x="1234513" y="157763"/>
                </a:cubicBezTo>
                <a:cubicBezTo>
                  <a:pt x="1234418" y="157191"/>
                  <a:pt x="1233180" y="156144"/>
                  <a:pt x="1232989" y="156239"/>
                </a:cubicBezTo>
                <a:close/>
                <a:moveTo>
                  <a:pt x="843131" y="156239"/>
                </a:moveTo>
                <a:cubicBezTo>
                  <a:pt x="842560" y="156906"/>
                  <a:pt x="841988" y="157382"/>
                  <a:pt x="841512" y="157858"/>
                </a:cubicBezTo>
                <a:cubicBezTo>
                  <a:pt x="842560" y="158334"/>
                  <a:pt x="843512" y="159097"/>
                  <a:pt x="844560" y="159287"/>
                </a:cubicBezTo>
                <a:cubicBezTo>
                  <a:pt x="844941" y="159382"/>
                  <a:pt x="845512" y="158334"/>
                  <a:pt x="846084" y="157858"/>
                </a:cubicBezTo>
                <a:cubicBezTo>
                  <a:pt x="845131" y="157287"/>
                  <a:pt x="844084" y="156715"/>
                  <a:pt x="843131" y="156239"/>
                </a:cubicBezTo>
                <a:close/>
                <a:moveTo>
                  <a:pt x="1202823" y="155774"/>
                </a:moveTo>
                <a:lnTo>
                  <a:pt x="1200205" y="160049"/>
                </a:lnTo>
                <a:lnTo>
                  <a:pt x="1198230" y="160049"/>
                </a:lnTo>
                <a:close/>
                <a:moveTo>
                  <a:pt x="176190" y="155763"/>
                </a:moveTo>
                <a:cubicBezTo>
                  <a:pt x="178857" y="158240"/>
                  <a:pt x="181239" y="161097"/>
                  <a:pt x="184096" y="163192"/>
                </a:cubicBezTo>
                <a:cubicBezTo>
                  <a:pt x="186191" y="164717"/>
                  <a:pt x="189049" y="165288"/>
                  <a:pt x="191525" y="166336"/>
                </a:cubicBezTo>
                <a:cubicBezTo>
                  <a:pt x="191716" y="166431"/>
                  <a:pt x="191716" y="167479"/>
                  <a:pt x="191430" y="167860"/>
                </a:cubicBezTo>
                <a:cubicBezTo>
                  <a:pt x="191049" y="168431"/>
                  <a:pt x="190478" y="169193"/>
                  <a:pt x="189906" y="169289"/>
                </a:cubicBezTo>
                <a:cubicBezTo>
                  <a:pt x="188477" y="169384"/>
                  <a:pt x="186954" y="169289"/>
                  <a:pt x="185525" y="169289"/>
                </a:cubicBezTo>
                <a:cubicBezTo>
                  <a:pt x="179429" y="169003"/>
                  <a:pt x="174857" y="165002"/>
                  <a:pt x="174095" y="159192"/>
                </a:cubicBezTo>
                <a:cubicBezTo>
                  <a:pt x="173999" y="158621"/>
                  <a:pt x="174381" y="157859"/>
                  <a:pt x="174762" y="157287"/>
                </a:cubicBezTo>
                <a:cubicBezTo>
                  <a:pt x="175142" y="156716"/>
                  <a:pt x="176190" y="155763"/>
                  <a:pt x="176190" y="155763"/>
                </a:cubicBezTo>
                <a:close/>
                <a:moveTo>
                  <a:pt x="1079256" y="155573"/>
                </a:moveTo>
                <a:cubicBezTo>
                  <a:pt x="1086114" y="154334"/>
                  <a:pt x="1090210" y="157954"/>
                  <a:pt x="1092877" y="163669"/>
                </a:cubicBezTo>
                <a:cubicBezTo>
                  <a:pt x="1093353" y="164717"/>
                  <a:pt x="1092686" y="166431"/>
                  <a:pt x="1092210" y="167669"/>
                </a:cubicBezTo>
                <a:cubicBezTo>
                  <a:pt x="1091353" y="169765"/>
                  <a:pt x="1090305" y="169670"/>
                  <a:pt x="1089067" y="167669"/>
                </a:cubicBezTo>
                <a:cubicBezTo>
                  <a:pt x="1086781" y="163669"/>
                  <a:pt x="1082780" y="164717"/>
                  <a:pt x="1079256" y="164717"/>
                </a:cubicBezTo>
                <a:close/>
                <a:moveTo>
                  <a:pt x="1662186" y="155572"/>
                </a:moveTo>
                <a:cubicBezTo>
                  <a:pt x="1661424" y="156715"/>
                  <a:pt x="1659995" y="157954"/>
                  <a:pt x="1660090" y="159001"/>
                </a:cubicBezTo>
                <a:cubicBezTo>
                  <a:pt x="1660281" y="160906"/>
                  <a:pt x="1661424" y="162811"/>
                  <a:pt x="1662186" y="164716"/>
                </a:cubicBezTo>
                <a:cubicBezTo>
                  <a:pt x="1663138" y="162907"/>
                  <a:pt x="1664091" y="161097"/>
                  <a:pt x="1664853" y="159573"/>
                </a:cubicBezTo>
                <a:cubicBezTo>
                  <a:pt x="1663710" y="157858"/>
                  <a:pt x="1662948" y="156715"/>
                  <a:pt x="1662186" y="155572"/>
                </a:cubicBezTo>
                <a:close/>
                <a:moveTo>
                  <a:pt x="167142" y="155572"/>
                </a:moveTo>
                <a:cubicBezTo>
                  <a:pt x="167713" y="156525"/>
                  <a:pt x="168190" y="157477"/>
                  <a:pt x="168761" y="158525"/>
                </a:cubicBezTo>
                <a:cubicBezTo>
                  <a:pt x="168190" y="159096"/>
                  <a:pt x="167618" y="159668"/>
                  <a:pt x="167142" y="160144"/>
                </a:cubicBezTo>
                <a:cubicBezTo>
                  <a:pt x="166666" y="159096"/>
                  <a:pt x="165903" y="158144"/>
                  <a:pt x="165713" y="157096"/>
                </a:cubicBezTo>
                <a:cubicBezTo>
                  <a:pt x="165618" y="156715"/>
                  <a:pt x="166666" y="156048"/>
                  <a:pt x="167142" y="155572"/>
                </a:cubicBezTo>
                <a:close/>
                <a:moveTo>
                  <a:pt x="1381770" y="152620"/>
                </a:moveTo>
                <a:cubicBezTo>
                  <a:pt x="1381484" y="152810"/>
                  <a:pt x="1381579" y="154048"/>
                  <a:pt x="1381770" y="154048"/>
                </a:cubicBezTo>
                <a:cubicBezTo>
                  <a:pt x="1383770" y="154715"/>
                  <a:pt x="1385770" y="155382"/>
                  <a:pt x="1387866" y="156144"/>
                </a:cubicBezTo>
                <a:cubicBezTo>
                  <a:pt x="1389961" y="155382"/>
                  <a:pt x="1391962" y="154810"/>
                  <a:pt x="1393867" y="154048"/>
                </a:cubicBezTo>
                <a:cubicBezTo>
                  <a:pt x="1394057" y="153953"/>
                  <a:pt x="1394152" y="152810"/>
                  <a:pt x="1393867" y="152620"/>
                </a:cubicBezTo>
                <a:cubicBezTo>
                  <a:pt x="1391390" y="150429"/>
                  <a:pt x="1384246" y="150429"/>
                  <a:pt x="1381770" y="152620"/>
                </a:cubicBezTo>
                <a:close/>
                <a:moveTo>
                  <a:pt x="986958" y="151941"/>
                </a:moveTo>
                <a:lnTo>
                  <a:pt x="986958" y="152568"/>
                </a:lnTo>
                <a:lnTo>
                  <a:pt x="986431" y="154542"/>
                </a:lnTo>
                <a:lnTo>
                  <a:pt x="985435" y="155477"/>
                </a:lnTo>
                <a:lnTo>
                  <a:pt x="984318" y="154454"/>
                </a:lnTo>
                <a:close/>
                <a:moveTo>
                  <a:pt x="792744" y="151857"/>
                </a:moveTo>
                <a:cubicBezTo>
                  <a:pt x="792363" y="151762"/>
                  <a:pt x="791696" y="152810"/>
                  <a:pt x="791220" y="153286"/>
                </a:cubicBezTo>
                <a:cubicBezTo>
                  <a:pt x="792268" y="153763"/>
                  <a:pt x="793220" y="154334"/>
                  <a:pt x="794173" y="154906"/>
                </a:cubicBezTo>
                <a:cubicBezTo>
                  <a:pt x="794744" y="154239"/>
                  <a:pt x="795316" y="153763"/>
                  <a:pt x="795792" y="153286"/>
                </a:cubicBezTo>
                <a:cubicBezTo>
                  <a:pt x="794744" y="152810"/>
                  <a:pt x="793792" y="152048"/>
                  <a:pt x="792744" y="151857"/>
                </a:cubicBezTo>
                <a:close/>
                <a:moveTo>
                  <a:pt x="1347385" y="151667"/>
                </a:moveTo>
                <a:cubicBezTo>
                  <a:pt x="1346432" y="152239"/>
                  <a:pt x="1345384" y="152715"/>
                  <a:pt x="1344432" y="153286"/>
                </a:cubicBezTo>
                <a:cubicBezTo>
                  <a:pt x="1344908" y="153763"/>
                  <a:pt x="1345575" y="154810"/>
                  <a:pt x="1345956" y="154715"/>
                </a:cubicBezTo>
                <a:cubicBezTo>
                  <a:pt x="1347004" y="154524"/>
                  <a:pt x="1348051" y="153763"/>
                  <a:pt x="1349004" y="153286"/>
                </a:cubicBezTo>
                <a:cubicBezTo>
                  <a:pt x="1348528" y="152715"/>
                  <a:pt x="1347956" y="152239"/>
                  <a:pt x="1347385" y="151667"/>
                </a:cubicBezTo>
                <a:close/>
                <a:moveTo>
                  <a:pt x="1240895" y="151667"/>
                </a:moveTo>
                <a:cubicBezTo>
                  <a:pt x="1240324" y="152239"/>
                  <a:pt x="1239752" y="152810"/>
                  <a:pt x="1239276" y="153286"/>
                </a:cubicBezTo>
                <a:cubicBezTo>
                  <a:pt x="1240324" y="153763"/>
                  <a:pt x="1241276" y="154524"/>
                  <a:pt x="1242324" y="154715"/>
                </a:cubicBezTo>
                <a:cubicBezTo>
                  <a:pt x="1242705" y="154810"/>
                  <a:pt x="1243276" y="153763"/>
                  <a:pt x="1243848" y="153286"/>
                </a:cubicBezTo>
                <a:cubicBezTo>
                  <a:pt x="1242895" y="152715"/>
                  <a:pt x="1241848" y="152143"/>
                  <a:pt x="1240895" y="151667"/>
                </a:cubicBezTo>
                <a:close/>
                <a:moveTo>
                  <a:pt x="1677140" y="151096"/>
                </a:moveTo>
                <a:cubicBezTo>
                  <a:pt x="1675902" y="151381"/>
                  <a:pt x="1674854" y="152524"/>
                  <a:pt x="1673616" y="153286"/>
                </a:cubicBezTo>
                <a:cubicBezTo>
                  <a:pt x="1674759" y="154048"/>
                  <a:pt x="1675807" y="155191"/>
                  <a:pt x="1677140" y="155477"/>
                </a:cubicBezTo>
                <a:cubicBezTo>
                  <a:pt x="1678378" y="155667"/>
                  <a:pt x="1679807" y="155096"/>
                  <a:pt x="1681236" y="154810"/>
                </a:cubicBezTo>
                <a:cubicBezTo>
                  <a:pt x="1681712" y="154334"/>
                  <a:pt x="1682665" y="153763"/>
                  <a:pt x="1682665" y="153286"/>
                </a:cubicBezTo>
                <a:cubicBezTo>
                  <a:pt x="1682665" y="152810"/>
                  <a:pt x="1681808" y="151953"/>
                  <a:pt x="1681236" y="151762"/>
                </a:cubicBezTo>
                <a:cubicBezTo>
                  <a:pt x="1679902" y="151286"/>
                  <a:pt x="1678474" y="150810"/>
                  <a:pt x="1677140" y="151096"/>
                </a:cubicBezTo>
                <a:close/>
                <a:moveTo>
                  <a:pt x="183238" y="151096"/>
                </a:moveTo>
                <a:cubicBezTo>
                  <a:pt x="183619" y="150715"/>
                  <a:pt x="184762" y="150715"/>
                  <a:pt x="185143" y="151096"/>
                </a:cubicBezTo>
                <a:cubicBezTo>
                  <a:pt x="186001" y="151763"/>
                  <a:pt x="186667" y="152715"/>
                  <a:pt x="187334" y="153667"/>
                </a:cubicBezTo>
                <a:cubicBezTo>
                  <a:pt x="186763" y="154239"/>
                  <a:pt x="186096" y="155191"/>
                  <a:pt x="185905" y="155096"/>
                </a:cubicBezTo>
                <a:cubicBezTo>
                  <a:pt x="184953" y="154525"/>
                  <a:pt x="183905" y="153858"/>
                  <a:pt x="183238" y="153001"/>
                </a:cubicBezTo>
                <a:cubicBezTo>
                  <a:pt x="182953" y="152620"/>
                  <a:pt x="182953" y="151477"/>
                  <a:pt x="183238" y="151096"/>
                </a:cubicBezTo>
                <a:close/>
                <a:moveTo>
                  <a:pt x="1205748" y="151000"/>
                </a:moveTo>
                <a:cubicBezTo>
                  <a:pt x="1204033" y="151000"/>
                  <a:pt x="1202509" y="150619"/>
                  <a:pt x="1201176" y="151096"/>
                </a:cubicBezTo>
                <a:cubicBezTo>
                  <a:pt x="1199080" y="151762"/>
                  <a:pt x="1197747" y="153286"/>
                  <a:pt x="1198033" y="155858"/>
                </a:cubicBezTo>
                <a:cubicBezTo>
                  <a:pt x="1198223" y="157287"/>
                  <a:pt x="1197937" y="159954"/>
                  <a:pt x="1198128" y="160049"/>
                </a:cubicBezTo>
                <a:lnTo>
                  <a:pt x="1198230" y="160049"/>
                </a:lnTo>
                <a:lnTo>
                  <a:pt x="1198128" y="160144"/>
                </a:lnTo>
                <a:cubicBezTo>
                  <a:pt x="1194413" y="160144"/>
                  <a:pt x="1190508" y="159287"/>
                  <a:pt x="1188127" y="163288"/>
                </a:cubicBezTo>
                <a:cubicBezTo>
                  <a:pt x="1187746" y="163859"/>
                  <a:pt x="1187079" y="164145"/>
                  <a:pt x="1186508" y="164526"/>
                </a:cubicBezTo>
                <a:cubicBezTo>
                  <a:pt x="1182697" y="158144"/>
                  <a:pt x="1179840" y="162049"/>
                  <a:pt x="1176887" y="165383"/>
                </a:cubicBezTo>
                <a:cubicBezTo>
                  <a:pt x="1172220" y="170622"/>
                  <a:pt x="1167076" y="171574"/>
                  <a:pt x="1161361" y="166907"/>
                </a:cubicBezTo>
                <a:cubicBezTo>
                  <a:pt x="1160600" y="166240"/>
                  <a:pt x="1158504" y="165669"/>
                  <a:pt x="1158313" y="165859"/>
                </a:cubicBezTo>
                <a:cubicBezTo>
                  <a:pt x="1155170" y="170812"/>
                  <a:pt x="1150312" y="168812"/>
                  <a:pt x="1146026" y="169383"/>
                </a:cubicBezTo>
                <a:cubicBezTo>
                  <a:pt x="1145169" y="169479"/>
                  <a:pt x="1144407" y="171098"/>
                  <a:pt x="1143931" y="172146"/>
                </a:cubicBezTo>
                <a:cubicBezTo>
                  <a:pt x="1143835" y="172336"/>
                  <a:pt x="1145074" y="173670"/>
                  <a:pt x="1145359" y="173574"/>
                </a:cubicBezTo>
                <a:cubicBezTo>
                  <a:pt x="1150598" y="171860"/>
                  <a:pt x="1152408" y="178528"/>
                  <a:pt x="1157075" y="178337"/>
                </a:cubicBezTo>
                <a:cubicBezTo>
                  <a:pt x="1161647" y="178147"/>
                  <a:pt x="1163362" y="185005"/>
                  <a:pt x="1168696" y="183290"/>
                </a:cubicBezTo>
                <a:cubicBezTo>
                  <a:pt x="1169077" y="183195"/>
                  <a:pt x="1170220" y="184719"/>
                  <a:pt x="1170220" y="184719"/>
                </a:cubicBezTo>
                <a:cubicBezTo>
                  <a:pt x="1169458" y="185671"/>
                  <a:pt x="1168505" y="187386"/>
                  <a:pt x="1167648" y="187290"/>
                </a:cubicBezTo>
                <a:cubicBezTo>
                  <a:pt x="1164124" y="187005"/>
                  <a:pt x="1160123" y="188910"/>
                  <a:pt x="1157170" y="185386"/>
                </a:cubicBezTo>
                <a:cubicBezTo>
                  <a:pt x="1156694" y="184814"/>
                  <a:pt x="1156027" y="183766"/>
                  <a:pt x="1155551" y="183862"/>
                </a:cubicBezTo>
                <a:cubicBezTo>
                  <a:pt x="1154408" y="184052"/>
                  <a:pt x="1152408" y="184909"/>
                  <a:pt x="1152503" y="185195"/>
                </a:cubicBezTo>
                <a:cubicBezTo>
                  <a:pt x="1154218" y="192244"/>
                  <a:pt x="1148312" y="191386"/>
                  <a:pt x="1144693" y="193101"/>
                </a:cubicBezTo>
                <a:cubicBezTo>
                  <a:pt x="1143835" y="193482"/>
                  <a:pt x="1143264" y="195673"/>
                  <a:pt x="1143359" y="196911"/>
                </a:cubicBezTo>
                <a:cubicBezTo>
                  <a:pt x="1143454" y="198244"/>
                  <a:pt x="1144407" y="200530"/>
                  <a:pt x="1145074" y="200530"/>
                </a:cubicBezTo>
                <a:cubicBezTo>
                  <a:pt x="1150122" y="200625"/>
                  <a:pt x="1156504" y="202149"/>
                  <a:pt x="1159933" y="199768"/>
                </a:cubicBezTo>
                <a:cubicBezTo>
                  <a:pt x="1164219" y="196720"/>
                  <a:pt x="1168124" y="196720"/>
                  <a:pt x="1172410" y="196720"/>
                </a:cubicBezTo>
                <a:cubicBezTo>
                  <a:pt x="1177459" y="196625"/>
                  <a:pt x="1182888" y="195482"/>
                  <a:pt x="1186698" y="200911"/>
                </a:cubicBezTo>
                <a:cubicBezTo>
                  <a:pt x="1187174" y="201673"/>
                  <a:pt x="1191079" y="200911"/>
                  <a:pt x="1192508" y="199768"/>
                </a:cubicBezTo>
                <a:cubicBezTo>
                  <a:pt x="1195461" y="197292"/>
                  <a:pt x="1200700" y="194530"/>
                  <a:pt x="1194032" y="190243"/>
                </a:cubicBezTo>
                <a:cubicBezTo>
                  <a:pt x="1195366" y="188624"/>
                  <a:pt x="1197747" y="187005"/>
                  <a:pt x="1197652" y="185481"/>
                </a:cubicBezTo>
                <a:cubicBezTo>
                  <a:pt x="1197556" y="182814"/>
                  <a:pt x="1192889" y="182052"/>
                  <a:pt x="1193556" y="178432"/>
                </a:cubicBezTo>
                <a:lnTo>
                  <a:pt x="1191556" y="178432"/>
                </a:lnTo>
                <a:cubicBezTo>
                  <a:pt x="1190889" y="177479"/>
                  <a:pt x="1189365" y="176146"/>
                  <a:pt x="1189555" y="175765"/>
                </a:cubicBezTo>
                <a:cubicBezTo>
                  <a:pt x="1191175" y="173003"/>
                  <a:pt x="1192508" y="174908"/>
                  <a:pt x="1193556" y="176432"/>
                </a:cubicBezTo>
                <a:lnTo>
                  <a:pt x="1193647" y="178353"/>
                </a:lnTo>
                <a:lnTo>
                  <a:pt x="1199497" y="173324"/>
                </a:lnTo>
                <a:cubicBezTo>
                  <a:pt x="1200056" y="171836"/>
                  <a:pt x="1199413" y="170050"/>
                  <a:pt x="1198223" y="166431"/>
                </a:cubicBezTo>
                <a:cubicBezTo>
                  <a:pt x="1197889" y="165478"/>
                  <a:pt x="1197866" y="164431"/>
                  <a:pt x="1198878" y="162216"/>
                </a:cubicBezTo>
                <a:lnTo>
                  <a:pt x="1200205" y="160049"/>
                </a:lnTo>
                <a:lnTo>
                  <a:pt x="1204510" y="160049"/>
                </a:lnTo>
                <a:cubicBezTo>
                  <a:pt x="1206986" y="158715"/>
                  <a:pt x="1208891" y="156430"/>
                  <a:pt x="1210701" y="154239"/>
                </a:cubicBezTo>
                <a:cubicBezTo>
                  <a:pt x="1211082" y="153858"/>
                  <a:pt x="1210320" y="151667"/>
                  <a:pt x="1209653" y="151381"/>
                </a:cubicBezTo>
                <a:cubicBezTo>
                  <a:pt x="1209034" y="151095"/>
                  <a:pt x="1208343" y="151024"/>
                  <a:pt x="1206712" y="152155"/>
                </a:cubicBezTo>
                <a:lnTo>
                  <a:pt x="1202823" y="155774"/>
                </a:lnTo>
                <a:close/>
                <a:moveTo>
                  <a:pt x="304385" y="147619"/>
                </a:moveTo>
                <a:cubicBezTo>
                  <a:pt x="302825" y="147405"/>
                  <a:pt x="301301" y="148333"/>
                  <a:pt x="299730" y="151096"/>
                </a:cubicBezTo>
                <a:cubicBezTo>
                  <a:pt x="299158" y="152048"/>
                  <a:pt x="298587" y="153096"/>
                  <a:pt x="298396" y="154239"/>
                </a:cubicBezTo>
                <a:cubicBezTo>
                  <a:pt x="298301" y="154620"/>
                  <a:pt x="299349" y="155572"/>
                  <a:pt x="299920" y="155572"/>
                </a:cubicBezTo>
                <a:cubicBezTo>
                  <a:pt x="302111" y="155667"/>
                  <a:pt x="304302" y="155572"/>
                  <a:pt x="306493" y="155572"/>
                </a:cubicBezTo>
                <a:cubicBezTo>
                  <a:pt x="308683" y="155572"/>
                  <a:pt x="310969" y="155858"/>
                  <a:pt x="313065" y="155477"/>
                </a:cubicBezTo>
                <a:cubicBezTo>
                  <a:pt x="313922" y="155382"/>
                  <a:pt x="314494" y="153763"/>
                  <a:pt x="314970" y="152715"/>
                </a:cubicBezTo>
                <a:cubicBezTo>
                  <a:pt x="315065" y="152429"/>
                  <a:pt x="314112" y="151381"/>
                  <a:pt x="313541" y="151286"/>
                </a:cubicBezTo>
                <a:cubicBezTo>
                  <a:pt x="312112" y="151000"/>
                  <a:pt x="310017" y="151762"/>
                  <a:pt x="309255" y="151000"/>
                </a:cubicBezTo>
                <a:cubicBezTo>
                  <a:pt x="307540" y="149190"/>
                  <a:pt x="305945" y="147833"/>
                  <a:pt x="304385" y="147619"/>
                </a:cubicBezTo>
                <a:close/>
                <a:moveTo>
                  <a:pt x="1487783" y="147381"/>
                </a:moveTo>
                <a:cubicBezTo>
                  <a:pt x="1485307" y="148143"/>
                  <a:pt x="1485307" y="153000"/>
                  <a:pt x="1487593" y="154715"/>
                </a:cubicBezTo>
                <a:cubicBezTo>
                  <a:pt x="1487974" y="155001"/>
                  <a:pt x="1488926" y="155001"/>
                  <a:pt x="1489021" y="154810"/>
                </a:cubicBezTo>
                <a:cubicBezTo>
                  <a:pt x="1489783" y="153572"/>
                  <a:pt x="1490260" y="152334"/>
                  <a:pt x="1491021" y="150333"/>
                </a:cubicBezTo>
                <a:cubicBezTo>
                  <a:pt x="1490069" y="149381"/>
                  <a:pt x="1488545" y="147095"/>
                  <a:pt x="1487783" y="147381"/>
                </a:cubicBezTo>
                <a:close/>
                <a:moveTo>
                  <a:pt x="1726861" y="147095"/>
                </a:moveTo>
                <a:cubicBezTo>
                  <a:pt x="1725908" y="147666"/>
                  <a:pt x="1724860" y="148143"/>
                  <a:pt x="1723908" y="148714"/>
                </a:cubicBezTo>
                <a:cubicBezTo>
                  <a:pt x="1724384" y="149190"/>
                  <a:pt x="1725051" y="150238"/>
                  <a:pt x="1725432" y="150143"/>
                </a:cubicBezTo>
                <a:cubicBezTo>
                  <a:pt x="1726479" y="149857"/>
                  <a:pt x="1727432" y="149190"/>
                  <a:pt x="1728480" y="148714"/>
                </a:cubicBezTo>
                <a:cubicBezTo>
                  <a:pt x="1728004" y="148143"/>
                  <a:pt x="1727432" y="147666"/>
                  <a:pt x="1726861" y="147095"/>
                </a:cubicBezTo>
                <a:close/>
                <a:moveTo>
                  <a:pt x="321923" y="147095"/>
                </a:moveTo>
                <a:cubicBezTo>
                  <a:pt x="321352" y="147762"/>
                  <a:pt x="320780" y="148238"/>
                  <a:pt x="320304" y="148714"/>
                </a:cubicBezTo>
                <a:cubicBezTo>
                  <a:pt x="321352" y="149190"/>
                  <a:pt x="322304" y="149953"/>
                  <a:pt x="323352" y="150143"/>
                </a:cubicBezTo>
                <a:cubicBezTo>
                  <a:pt x="323733" y="150238"/>
                  <a:pt x="324304" y="149190"/>
                  <a:pt x="324876" y="148714"/>
                </a:cubicBezTo>
                <a:cubicBezTo>
                  <a:pt x="323923" y="148143"/>
                  <a:pt x="322876" y="147571"/>
                  <a:pt x="321923" y="147095"/>
                </a:cubicBezTo>
                <a:close/>
                <a:moveTo>
                  <a:pt x="171333" y="146905"/>
                </a:moveTo>
                <a:cubicBezTo>
                  <a:pt x="174762" y="146905"/>
                  <a:pt x="178286" y="147095"/>
                  <a:pt x="181715" y="147381"/>
                </a:cubicBezTo>
                <a:cubicBezTo>
                  <a:pt x="182191" y="147476"/>
                  <a:pt x="182858" y="148334"/>
                  <a:pt x="183144" y="148905"/>
                </a:cubicBezTo>
                <a:cubicBezTo>
                  <a:pt x="184001" y="151001"/>
                  <a:pt x="183239" y="151668"/>
                  <a:pt x="180953" y="151096"/>
                </a:cubicBezTo>
                <a:cubicBezTo>
                  <a:pt x="179619" y="150715"/>
                  <a:pt x="178095" y="151001"/>
                  <a:pt x="176667" y="151001"/>
                </a:cubicBezTo>
                <a:cubicBezTo>
                  <a:pt x="175238" y="151001"/>
                  <a:pt x="173619" y="151286"/>
                  <a:pt x="172381" y="150905"/>
                </a:cubicBezTo>
                <a:cubicBezTo>
                  <a:pt x="171333" y="150525"/>
                  <a:pt x="170666" y="149286"/>
                  <a:pt x="169904" y="148334"/>
                </a:cubicBezTo>
                <a:cubicBezTo>
                  <a:pt x="169809" y="148238"/>
                  <a:pt x="170857" y="146905"/>
                  <a:pt x="171333" y="146905"/>
                </a:cubicBezTo>
                <a:close/>
                <a:moveTo>
                  <a:pt x="144853" y="146905"/>
                </a:moveTo>
                <a:cubicBezTo>
                  <a:pt x="144949" y="146809"/>
                  <a:pt x="146187" y="147762"/>
                  <a:pt x="146377" y="148429"/>
                </a:cubicBezTo>
                <a:cubicBezTo>
                  <a:pt x="147044" y="150429"/>
                  <a:pt x="146853" y="153382"/>
                  <a:pt x="148187" y="154429"/>
                </a:cubicBezTo>
                <a:cubicBezTo>
                  <a:pt x="151711" y="157287"/>
                  <a:pt x="151330" y="160906"/>
                  <a:pt x="151140" y="163573"/>
                </a:cubicBezTo>
                <a:cubicBezTo>
                  <a:pt x="151140" y="169193"/>
                  <a:pt x="151140" y="169193"/>
                  <a:pt x="146377" y="166812"/>
                </a:cubicBezTo>
                <a:cubicBezTo>
                  <a:pt x="145425" y="166336"/>
                  <a:pt x="144091" y="165669"/>
                  <a:pt x="143234" y="165859"/>
                </a:cubicBezTo>
                <a:cubicBezTo>
                  <a:pt x="139805" y="166812"/>
                  <a:pt x="134661" y="165478"/>
                  <a:pt x="133614" y="163002"/>
                </a:cubicBezTo>
                <a:cubicBezTo>
                  <a:pt x="133423" y="162525"/>
                  <a:pt x="133614" y="161859"/>
                  <a:pt x="133900" y="161478"/>
                </a:cubicBezTo>
                <a:cubicBezTo>
                  <a:pt x="134281" y="160906"/>
                  <a:pt x="135042" y="160144"/>
                  <a:pt x="135614" y="160144"/>
                </a:cubicBezTo>
                <a:cubicBezTo>
                  <a:pt x="145234" y="161002"/>
                  <a:pt x="141043" y="153667"/>
                  <a:pt x="142186" y="149381"/>
                </a:cubicBezTo>
                <a:cubicBezTo>
                  <a:pt x="142472" y="148333"/>
                  <a:pt x="143901" y="147571"/>
                  <a:pt x="144853" y="146905"/>
                </a:cubicBezTo>
                <a:close/>
                <a:moveTo>
                  <a:pt x="1411869" y="146428"/>
                </a:moveTo>
                <a:cubicBezTo>
                  <a:pt x="1411202" y="146523"/>
                  <a:pt x="1410631" y="146905"/>
                  <a:pt x="1409964" y="147190"/>
                </a:cubicBezTo>
                <a:cubicBezTo>
                  <a:pt x="1407868" y="148238"/>
                  <a:pt x="1408059" y="149095"/>
                  <a:pt x="1409964" y="150333"/>
                </a:cubicBezTo>
                <a:cubicBezTo>
                  <a:pt x="1412250" y="151857"/>
                  <a:pt x="1414250" y="154048"/>
                  <a:pt x="1416631" y="155477"/>
                </a:cubicBezTo>
                <a:cubicBezTo>
                  <a:pt x="1417489" y="155953"/>
                  <a:pt x="1419298" y="155096"/>
                  <a:pt x="1420632" y="154810"/>
                </a:cubicBezTo>
                <a:cubicBezTo>
                  <a:pt x="1421108" y="154334"/>
                  <a:pt x="1421679" y="153763"/>
                  <a:pt x="1422156" y="153286"/>
                </a:cubicBezTo>
                <a:cubicBezTo>
                  <a:pt x="1418822" y="150810"/>
                  <a:pt x="1417203" y="145857"/>
                  <a:pt x="1411869" y="146428"/>
                </a:cubicBezTo>
                <a:close/>
                <a:moveTo>
                  <a:pt x="1508357" y="146047"/>
                </a:moveTo>
                <a:cubicBezTo>
                  <a:pt x="1507404" y="147000"/>
                  <a:pt x="1505119" y="148524"/>
                  <a:pt x="1505404" y="149286"/>
                </a:cubicBezTo>
                <a:cubicBezTo>
                  <a:pt x="1506166" y="151762"/>
                  <a:pt x="1511024" y="151762"/>
                  <a:pt x="1512739" y="149476"/>
                </a:cubicBezTo>
                <a:cubicBezTo>
                  <a:pt x="1513025" y="149095"/>
                  <a:pt x="1513025" y="148143"/>
                  <a:pt x="1512834" y="148048"/>
                </a:cubicBezTo>
                <a:cubicBezTo>
                  <a:pt x="1511691" y="147381"/>
                  <a:pt x="1510358" y="146905"/>
                  <a:pt x="1508357" y="146047"/>
                </a:cubicBezTo>
                <a:close/>
                <a:moveTo>
                  <a:pt x="394503" y="144809"/>
                </a:moveTo>
                <a:cubicBezTo>
                  <a:pt x="385645" y="141190"/>
                  <a:pt x="373739" y="140713"/>
                  <a:pt x="365071" y="144999"/>
                </a:cubicBezTo>
                <a:cubicBezTo>
                  <a:pt x="361261" y="146905"/>
                  <a:pt x="357451" y="148714"/>
                  <a:pt x="353641" y="150715"/>
                </a:cubicBezTo>
                <a:cubicBezTo>
                  <a:pt x="350689" y="152239"/>
                  <a:pt x="346212" y="151000"/>
                  <a:pt x="342402" y="151096"/>
                </a:cubicBezTo>
                <a:cubicBezTo>
                  <a:pt x="341735" y="151096"/>
                  <a:pt x="340687" y="151191"/>
                  <a:pt x="340402" y="151667"/>
                </a:cubicBezTo>
                <a:cubicBezTo>
                  <a:pt x="339640" y="152810"/>
                  <a:pt x="338973" y="154144"/>
                  <a:pt x="338687" y="155477"/>
                </a:cubicBezTo>
                <a:cubicBezTo>
                  <a:pt x="338020" y="158239"/>
                  <a:pt x="339735" y="159573"/>
                  <a:pt x="342116" y="160240"/>
                </a:cubicBezTo>
                <a:cubicBezTo>
                  <a:pt x="342783" y="160430"/>
                  <a:pt x="343640" y="160430"/>
                  <a:pt x="344402" y="160240"/>
                </a:cubicBezTo>
                <a:cubicBezTo>
                  <a:pt x="347831" y="159382"/>
                  <a:pt x="349355" y="154524"/>
                  <a:pt x="353927" y="155667"/>
                </a:cubicBezTo>
                <a:cubicBezTo>
                  <a:pt x="358118" y="156715"/>
                  <a:pt x="360499" y="153096"/>
                  <a:pt x="363738" y="151762"/>
                </a:cubicBezTo>
                <a:cubicBezTo>
                  <a:pt x="367357" y="150238"/>
                  <a:pt x="372120" y="149857"/>
                  <a:pt x="376120" y="153953"/>
                </a:cubicBezTo>
                <a:cubicBezTo>
                  <a:pt x="379454" y="157382"/>
                  <a:pt x="384407" y="157001"/>
                  <a:pt x="388217" y="154048"/>
                </a:cubicBezTo>
                <a:cubicBezTo>
                  <a:pt x="390979" y="151953"/>
                  <a:pt x="392408" y="150048"/>
                  <a:pt x="393646" y="155191"/>
                </a:cubicBezTo>
                <a:cubicBezTo>
                  <a:pt x="394885" y="160240"/>
                  <a:pt x="398218" y="162145"/>
                  <a:pt x="400790" y="159668"/>
                </a:cubicBezTo>
                <a:cubicBezTo>
                  <a:pt x="403648" y="156811"/>
                  <a:pt x="406886" y="155953"/>
                  <a:pt x="410315" y="154906"/>
                </a:cubicBezTo>
                <a:cubicBezTo>
                  <a:pt x="410791" y="154524"/>
                  <a:pt x="411172" y="153667"/>
                  <a:pt x="411649" y="153096"/>
                </a:cubicBezTo>
                <a:cubicBezTo>
                  <a:pt x="411077" y="152524"/>
                  <a:pt x="410601" y="151572"/>
                  <a:pt x="410029" y="151572"/>
                </a:cubicBezTo>
                <a:cubicBezTo>
                  <a:pt x="404124" y="151096"/>
                  <a:pt x="399742" y="147000"/>
                  <a:pt x="394503" y="144809"/>
                </a:cubicBezTo>
                <a:close/>
                <a:moveTo>
                  <a:pt x="912568" y="141952"/>
                </a:moveTo>
                <a:cubicBezTo>
                  <a:pt x="911711" y="142999"/>
                  <a:pt x="910759" y="143952"/>
                  <a:pt x="910187" y="145095"/>
                </a:cubicBezTo>
                <a:cubicBezTo>
                  <a:pt x="909330" y="146905"/>
                  <a:pt x="909139" y="149286"/>
                  <a:pt x="907901" y="150715"/>
                </a:cubicBezTo>
                <a:cubicBezTo>
                  <a:pt x="906377" y="152620"/>
                  <a:pt x="905425" y="153953"/>
                  <a:pt x="907901" y="155477"/>
                </a:cubicBezTo>
                <a:cubicBezTo>
                  <a:pt x="908473" y="155858"/>
                  <a:pt x="909330" y="155382"/>
                  <a:pt x="910092" y="155572"/>
                </a:cubicBezTo>
                <a:cubicBezTo>
                  <a:pt x="912854" y="156048"/>
                  <a:pt x="914092" y="154429"/>
                  <a:pt x="914664" y="152239"/>
                </a:cubicBezTo>
                <a:cubicBezTo>
                  <a:pt x="914950" y="150810"/>
                  <a:pt x="914664" y="149286"/>
                  <a:pt x="914664" y="147762"/>
                </a:cubicBezTo>
                <a:cubicBezTo>
                  <a:pt x="914664" y="147000"/>
                  <a:pt x="914854" y="146142"/>
                  <a:pt x="914664" y="145571"/>
                </a:cubicBezTo>
                <a:cubicBezTo>
                  <a:pt x="914092" y="144333"/>
                  <a:pt x="913330" y="143190"/>
                  <a:pt x="912568" y="141952"/>
                </a:cubicBezTo>
                <a:close/>
                <a:moveTo>
                  <a:pt x="1790201" y="141856"/>
                </a:moveTo>
                <a:cubicBezTo>
                  <a:pt x="1796298" y="141856"/>
                  <a:pt x="1798488" y="144428"/>
                  <a:pt x="1796393" y="149285"/>
                </a:cubicBezTo>
                <a:cubicBezTo>
                  <a:pt x="1795535" y="151381"/>
                  <a:pt x="1794392" y="151381"/>
                  <a:pt x="1793249" y="149571"/>
                </a:cubicBezTo>
                <a:cubicBezTo>
                  <a:pt x="1791249" y="146237"/>
                  <a:pt x="1789058" y="146237"/>
                  <a:pt x="1787058" y="149571"/>
                </a:cubicBezTo>
                <a:cubicBezTo>
                  <a:pt x="1785915" y="151381"/>
                  <a:pt x="1784867" y="151381"/>
                  <a:pt x="1783915" y="149285"/>
                </a:cubicBezTo>
                <a:cubicBezTo>
                  <a:pt x="1781915" y="144428"/>
                  <a:pt x="1784106" y="141856"/>
                  <a:pt x="1790201" y="141856"/>
                </a:cubicBezTo>
                <a:close/>
                <a:moveTo>
                  <a:pt x="1012962" y="141856"/>
                </a:moveTo>
                <a:cubicBezTo>
                  <a:pt x="1012390" y="142809"/>
                  <a:pt x="1011914" y="143857"/>
                  <a:pt x="1011343" y="144809"/>
                </a:cubicBezTo>
                <a:cubicBezTo>
                  <a:pt x="1011914" y="145381"/>
                  <a:pt x="1012486" y="145952"/>
                  <a:pt x="1012962" y="146428"/>
                </a:cubicBezTo>
                <a:cubicBezTo>
                  <a:pt x="1013438" y="145381"/>
                  <a:pt x="1014200" y="144428"/>
                  <a:pt x="1014391" y="143380"/>
                </a:cubicBezTo>
                <a:cubicBezTo>
                  <a:pt x="1014486" y="142999"/>
                  <a:pt x="1013438" y="142428"/>
                  <a:pt x="1012962" y="141856"/>
                </a:cubicBezTo>
                <a:close/>
                <a:moveTo>
                  <a:pt x="875802" y="141856"/>
                </a:moveTo>
                <a:cubicBezTo>
                  <a:pt x="875230" y="142809"/>
                  <a:pt x="874754" y="143857"/>
                  <a:pt x="874183" y="144809"/>
                </a:cubicBezTo>
                <a:cubicBezTo>
                  <a:pt x="874754" y="145381"/>
                  <a:pt x="875326" y="145952"/>
                  <a:pt x="875802" y="146428"/>
                </a:cubicBezTo>
                <a:cubicBezTo>
                  <a:pt x="876278" y="145381"/>
                  <a:pt x="877040" y="144428"/>
                  <a:pt x="877231" y="143380"/>
                </a:cubicBezTo>
                <a:cubicBezTo>
                  <a:pt x="877326" y="142999"/>
                  <a:pt x="876278" y="142428"/>
                  <a:pt x="875802" y="141856"/>
                </a:cubicBezTo>
                <a:close/>
                <a:moveTo>
                  <a:pt x="458797" y="141856"/>
                </a:moveTo>
                <a:cubicBezTo>
                  <a:pt x="457369" y="142047"/>
                  <a:pt x="455940" y="141952"/>
                  <a:pt x="454702" y="142428"/>
                </a:cubicBezTo>
                <a:cubicBezTo>
                  <a:pt x="452701" y="143190"/>
                  <a:pt x="452987" y="144142"/>
                  <a:pt x="454225" y="145476"/>
                </a:cubicBezTo>
                <a:cubicBezTo>
                  <a:pt x="459464" y="151381"/>
                  <a:pt x="459654" y="151477"/>
                  <a:pt x="465084" y="145666"/>
                </a:cubicBezTo>
                <a:cubicBezTo>
                  <a:pt x="465560" y="145095"/>
                  <a:pt x="466132" y="144619"/>
                  <a:pt x="466608" y="144142"/>
                </a:cubicBezTo>
                <a:cubicBezTo>
                  <a:pt x="465465" y="143380"/>
                  <a:pt x="464417" y="142332"/>
                  <a:pt x="463179" y="141952"/>
                </a:cubicBezTo>
                <a:cubicBezTo>
                  <a:pt x="461845" y="141571"/>
                  <a:pt x="460226" y="141856"/>
                  <a:pt x="458797" y="141856"/>
                </a:cubicBezTo>
                <a:close/>
                <a:moveTo>
                  <a:pt x="437271" y="141856"/>
                </a:moveTo>
                <a:cubicBezTo>
                  <a:pt x="433461" y="141856"/>
                  <a:pt x="431175" y="141571"/>
                  <a:pt x="428984" y="141952"/>
                </a:cubicBezTo>
                <a:cubicBezTo>
                  <a:pt x="427746" y="142142"/>
                  <a:pt x="425650" y="143380"/>
                  <a:pt x="425650" y="144142"/>
                </a:cubicBezTo>
                <a:cubicBezTo>
                  <a:pt x="425555" y="146142"/>
                  <a:pt x="426031" y="148429"/>
                  <a:pt x="427079" y="150143"/>
                </a:cubicBezTo>
                <a:cubicBezTo>
                  <a:pt x="428127" y="151953"/>
                  <a:pt x="430032" y="153477"/>
                  <a:pt x="431746" y="154906"/>
                </a:cubicBezTo>
                <a:cubicBezTo>
                  <a:pt x="433842" y="156620"/>
                  <a:pt x="438700" y="155667"/>
                  <a:pt x="438985" y="153191"/>
                </a:cubicBezTo>
                <a:cubicBezTo>
                  <a:pt x="439271" y="150048"/>
                  <a:pt x="439652" y="147381"/>
                  <a:pt x="442319" y="145666"/>
                </a:cubicBezTo>
                <a:cubicBezTo>
                  <a:pt x="444034" y="144523"/>
                  <a:pt x="444129" y="143285"/>
                  <a:pt x="442033" y="142618"/>
                </a:cubicBezTo>
                <a:cubicBezTo>
                  <a:pt x="440033" y="141856"/>
                  <a:pt x="437747" y="141856"/>
                  <a:pt x="437271" y="141856"/>
                </a:cubicBezTo>
                <a:close/>
                <a:moveTo>
                  <a:pt x="1768008" y="138142"/>
                </a:moveTo>
                <a:cubicBezTo>
                  <a:pt x="1770199" y="141475"/>
                  <a:pt x="1773818" y="141666"/>
                  <a:pt x="1777152" y="142618"/>
                </a:cubicBezTo>
                <a:cubicBezTo>
                  <a:pt x="1777819" y="142809"/>
                  <a:pt x="1778200" y="143571"/>
                  <a:pt x="1778867" y="144238"/>
                </a:cubicBezTo>
                <a:cubicBezTo>
                  <a:pt x="1776771" y="146238"/>
                  <a:pt x="1774962" y="149286"/>
                  <a:pt x="1772485" y="149953"/>
                </a:cubicBezTo>
                <a:cubicBezTo>
                  <a:pt x="1770961" y="150334"/>
                  <a:pt x="1768104" y="147476"/>
                  <a:pt x="1766580" y="145476"/>
                </a:cubicBezTo>
                <a:cubicBezTo>
                  <a:pt x="1765437" y="144047"/>
                  <a:pt x="1765341" y="141571"/>
                  <a:pt x="1765151" y="139571"/>
                </a:cubicBezTo>
                <a:cubicBezTo>
                  <a:pt x="1765151" y="139189"/>
                  <a:pt x="1767913" y="138047"/>
                  <a:pt x="1768008" y="138142"/>
                </a:cubicBezTo>
                <a:close/>
                <a:moveTo>
                  <a:pt x="477181" y="138141"/>
                </a:moveTo>
                <a:cubicBezTo>
                  <a:pt x="476704" y="140142"/>
                  <a:pt x="475561" y="142332"/>
                  <a:pt x="476037" y="144142"/>
                </a:cubicBezTo>
                <a:cubicBezTo>
                  <a:pt x="476609" y="146619"/>
                  <a:pt x="480705" y="147190"/>
                  <a:pt x="483372" y="145666"/>
                </a:cubicBezTo>
                <a:cubicBezTo>
                  <a:pt x="485467" y="144619"/>
                  <a:pt x="485372" y="143761"/>
                  <a:pt x="483372" y="142523"/>
                </a:cubicBezTo>
                <a:cubicBezTo>
                  <a:pt x="482134" y="141761"/>
                  <a:pt x="481371" y="140332"/>
                  <a:pt x="480228" y="139475"/>
                </a:cubicBezTo>
                <a:cubicBezTo>
                  <a:pt x="479371" y="138808"/>
                  <a:pt x="478228" y="138618"/>
                  <a:pt x="477181" y="138141"/>
                </a:cubicBezTo>
                <a:close/>
                <a:moveTo>
                  <a:pt x="1551220" y="137380"/>
                </a:moveTo>
                <a:cubicBezTo>
                  <a:pt x="1547791" y="136427"/>
                  <a:pt x="1545790" y="138427"/>
                  <a:pt x="1545600" y="141856"/>
                </a:cubicBezTo>
                <a:cubicBezTo>
                  <a:pt x="1545409" y="144714"/>
                  <a:pt x="1546933" y="145857"/>
                  <a:pt x="1549219" y="146333"/>
                </a:cubicBezTo>
                <a:cubicBezTo>
                  <a:pt x="1552744" y="147000"/>
                  <a:pt x="1554744" y="145285"/>
                  <a:pt x="1554744" y="140523"/>
                </a:cubicBezTo>
                <a:cubicBezTo>
                  <a:pt x="1553982" y="139856"/>
                  <a:pt x="1552839" y="137856"/>
                  <a:pt x="1551220" y="137380"/>
                </a:cubicBezTo>
                <a:close/>
                <a:moveTo>
                  <a:pt x="220768" y="137380"/>
                </a:moveTo>
                <a:cubicBezTo>
                  <a:pt x="219529" y="137094"/>
                  <a:pt x="217720" y="137380"/>
                  <a:pt x="216767" y="138141"/>
                </a:cubicBezTo>
                <a:cubicBezTo>
                  <a:pt x="215815" y="138904"/>
                  <a:pt x="215529" y="140523"/>
                  <a:pt x="215148" y="141856"/>
                </a:cubicBezTo>
                <a:cubicBezTo>
                  <a:pt x="214481" y="144619"/>
                  <a:pt x="216291" y="145857"/>
                  <a:pt x="218482" y="146428"/>
                </a:cubicBezTo>
                <a:cubicBezTo>
                  <a:pt x="220006" y="146619"/>
                  <a:pt x="221529" y="146428"/>
                  <a:pt x="224292" y="146428"/>
                </a:cubicBezTo>
                <a:cubicBezTo>
                  <a:pt x="225054" y="146047"/>
                  <a:pt x="226864" y="145190"/>
                  <a:pt x="228769" y="144238"/>
                </a:cubicBezTo>
                <a:cubicBezTo>
                  <a:pt x="227340" y="142618"/>
                  <a:pt x="225911" y="140999"/>
                  <a:pt x="224292" y="139570"/>
                </a:cubicBezTo>
                <a:cubicBezTo>
                  <a:pt x="223244" y="138618"/>
                  <a:pt x="222101" y="137665"/>
                  <a:pt x="220768" y="137380"/>
                </a:cubicBezTo>
                <a:close/>
                <a:moveTo>
                  <a:pt x="157997" y="137284"/>
                </a:moveTo>
                <a:cubicBezTo>
                  <a:pt x="164474" y="137284"/>
                  <a:pt x="165046" y="137951"/>
                  <a:pt x="164855" y="145285"/>
                </a:cubicBezTo>
                <a:cubicBezTo>
                  <a:pt x="164665" y="150714"/>
                  <a:pt x="164379" y="151000"/>
                  <a:pt x="157997" y="151000"/>
                </a:cubicBezTo>
                <a:cubicBezTo>
                  <a:pt x="151520" y="151000"/>
                  <a:pt x="150854" y="150333"/>
                  <a:pt x="151139" y="142999"/>
                </a:cubicBezTo>
                <a:cubicBezTo>
                  <a:pt x="151330" y="137475"/>
                  <a:pt x="151616" y="137284"/>
                  <a:pt x="157997" y="137284"/>
                </a:cubicBezTo>
                <a:close/>
                <a:moveTo>
                  <a:pt x="502422" y="137189"/>
                </a:moveTo>
                <a:cubicBezTo>
                  <a:pt x="498421" y="138237"/>
                  <a:pt x="496326" y="143380"/>
                  <a:pt x="491373" y="142237"/>
                </a:cubicBezTo>
                <a:cubicBezTo>
                  <a:pt x="490992" y="142142"/>
                  <a:pt x="490325" y="143190"/>
                  <a:pt x="489849" y="143666"/>
                </a:cubicBezTo>
                <a:cubicBezTo>
                  <a:pt x="490706" y="144523"/>
                  <a:pt x="491468" y="145952"/>
                  <a:pt x="492516" y="146142"/>
                </a:cubicBezTo>
                <a:cubicBezTo>
                  <a:pt x="493563" y="146428"/>
                  <a:pt x="494635" y="146499"/>
                  <a:pt x="497385" y="147154"/>
                </a:cubicBezTo>
                <a:lnTo>
                  <a:pt x="503445" y="148984"/>
                </a:lnTo>
                <a:lnTo>
                  <a:pt x="508809" y="152179"/>
                </a:lnTo>
                <a:lnTo>
                  <a:pt x="510423" y="155096"/>
                </a:lnTo>
                <a:cubicBezTo>
                  <a:pt x="510756" y="154524"/>
                  <a:pt x="511066" y="153953"/>
                  <a:pt x="509708" y="152715"/>
                </a:cubicBezTo>
                <a:lnTo>
                  <a:pt x="508809" y="152179"/>
                </a:lnTo>
                <a:lnTo>
                  <a:pt x="507946" y="150619"/>
                </a:lnTo>
                <a:lnTo>
                  <a:pt x="508058" y="150377"/>
                </a:lnTo>
                <a:lnTo>
                  <a:pt x="512328" y="151667"/>
                </a:lnTo>
                <a:cubicBezTo>
                  <a:pt x="512328" y="151000"/>
                  <a:pt x="512614" y="150143"/>
                  <a:pt x="512233" y="149572"/>
                </a:cubicBezTo>
                <a:cubicBezTo>
                  <a:pt x="511566" y="148429"/>
                  <a:pt x="510804" y="146714"/>
                  <a:pt x="509851" y="146523"/>
                </a:cubicBezTo>
                <a:lnTo>
                  <a:pt x="508058" y="150377"/>
                </a:lnTo>
                <a:lnTo>
                  <a:pt x="503445" y="148984"/>
                </a:lnTo>
                <a:lnTo>
                  <a:pt x="498993" y="146333"/>
                </a:lnTo>
                <a:cubicBezTo>
                  <a:pt x="501184" y="146333"/>
                  <a:pt x="503374" y="146238"/>
                  <a:pt x="505565" y="146333"/>
                </a:cubicBezTo>
                <a:cubicBezTo>
                  <a:pt x="509946" y="146619"/>
                  <a:pt x="507565" y="143285"/>
                  <a:pt x="507565" y="141952"/>
                </a:cubicBezTo>
                <a:cubicBezTo>
                  <a:pt x="507565" y="138332"/>
                  <a:pt x="504994" y="136427"/>
                  <a:pt x="502422" y="137189"/>
                </a:cubicBezTo>
                <a:close/>
                <a:moveTo>
                  <a:pt x="1079732" y="134236"/>
                </a:moveTo>
                <a:cubicBezTo>
                  <a:pt x="1077827" y="135284"/>
                  <a:pt x="1076112" y="136903"/>
                  <a:pt x="1074112" y="137189"/>
                </a:cubicBezTo>
                <a:cubicBezTo>
                  <a:pt x="1069636" y="137856"/>
                  <a:pt x="1069826" y="138904"/>
                  <a:pt x="1072303" y="142428"/>
                </a:cubicBezTo>
                <a:cubicBezTo>
                  <a:pt x="1075160" y="146428"/>
                  <a:pt x="1076779" y="151191"/>
                  <a:pt x="1078875" y="155667"/>
                </a:cubicBezTo>
                <a:cubicBezTo>
                  <a:pt x="1073160" y="155858"/>
                  <a:pt x="1066778" y="153858"/>
                  <a:pt x="1062682" y="160240"/>
                </a:cubicBezTo>
                <a:cubicBezTo>
                  <a:pt x="1059349" y="159573"/>
                  <a:pt x="1057444" y="161954"/>
                  <a:pt x="1054872" y="163288"/>
                </a:cubicBezTo>
                <a:cubicBezTo>
                  <a:pt x="1050586" y="165478"/>
                  <a:pt x="1049347" y="160144"/>
                  <a:pt x="1047157" y="158049"/>
                </a:cubicBezTo>
                <a:cubicBezTo>
                  <a:pt x="1043156" y="154239"/>
                  <a:pt x="1038679" y="155858"/>
                  <a:pt x="1034488" y="155858"/>
                </a:cubicBezTo>
                <a:cubicBezTo>
                  <a:pt x="1029440" y="155858"/>
                  <a:pt x="1028011" y="153572"/>
                  <a:pt x="1028392" y="149000"/>
                </a:cubicBezTo>
                <a:cubicBezTo>
                  <a:pt x="1028392" y="148524"/>
                  <a:pt x="1025820" y="147190"/>
                  <a:pt x="1025535" y="147476"/>
                </a:cubicBezTo>
                <a:cubicBezTo>
                  <a:pt x="1023344" y="149476"/>
                  <a:pt x="1019915" y="151572"/>
                  <a:pt x="1019629" y="153858"/>
                </a:cubicBezTo>
                <a:cubicBezTo>
                  <a:pt x="1019153" y="158430"/>
                  <a:pt x="1018010" y="160525"/>
                  <a:pt x="1013152" y="160525"/>
                </a:cubicBezTo>
                <a:cubicBezTo>
                  <a:pt x="1012200" y="160525"/>
                  <a:pt x="1010200" y="163859"/>
                  <a:pt x="1010390" y="165383"/>
                </a:cubicBezTo>
                <a:cubicBezTo>
                  <a:pt x="1011152" y="170622"/>
                  <a:pt x="1008485" y="173670"/>
                  <a:pt x="1005151" y="176908"/>
                </a:cubicBezTo>
                <a:cubicBezTo>
                  <a:pt x="1001913" y="180052"/>
                  <a:pt x="1001151" y="176527"/>
                  <a:pt x="1001246" y="175194"/>
                </a:cubicBezTo>
                <a:cubicBezTo>
                  <a:pt x="1002008" y="167288"/>
                  <a:pt x="996388" y="169669"/>
                  <a:pt x="992388" y="169288"/>
                </a:cubicBezTo>
                <a:cubicBezTo>
                  <a:pt x="992959" y="165669"/>
                  <a:pt x="989340" y="164716"/>
                  <a:pt x="987816" y="162430"/>
                </a:cubicBezTo>
                <a:cubicBezTo>
                  <a:pt x="987054" y="161287"/>
                  <a:pt x="985768" y="160477"/>
                  <a:pt x="985327" y="158680"/>
                </a:cubicBezTo>
                <a:lnTo>
                  <a:pt x="986431" y="154542"/>
                </a:lnTo>
                <a:lnTo>
                  <a:pt x="986959" y="154048"/>
                </a:lnTo>
                <a:lnTo>
                  <a:pt x="986958" y="152568"/>
                </a:lnTo>
                <a:lnTo>
                  <a:pt x="987911" y="149000"/>
                </a:lnTo>
                <a:cubicBezTo>
                  <a:pt x="987720" y="146523"/>
                  <a:pt x="987720" y="145095"/>
                  <a:pt x="987340" y="143761"/>
                </a:cubicBezTo>
                <a:cubicBezTo>
                  <a:pt x="987244" y="143190"/>
                  <a:pt x="986006" y="142237"/>
                  <a:pt x="985911" y="142332"/>
                </a:cubicBezTo>
                <a:cubicBezTo>
                  <a:pt x="984958" y="142999"/>
                  <a:pt x="983434" y="143857"/>
                  <a:pt x="983339" y="144714"/>
                </a:cubicBezTo>
                <a:cubicBezTo>
                  <a:pt x="982958" y="147571"/>
                  <a:pt x="983529" y="150524"/>
                  <a:pt x="983149" y="153382"/>
                </a:cubicBezTo>
                <a:lnTo>
                  <a:pt x="984318" y="154454"/>
                </a:lnTo>
                <a:lnTo>
                  <a:pt x="983244" y="155477"/>
                </a:lnTo>
                <a:cubicBezTo>
                  <a:pt x="982482" y="155477"/>
                  <a:pt x="981434" y="155191"/>
                  <a:pt x="981053" y="155572"/>
                </a:cubicBezTo>
                <a:cubicBezTo>
                  <a:pt x="970385" y="165573"/>
                  <a:pt x="970480" y="165573"/>
                  <a:pt x="963146" y="182433"/>
                </a:cubicBezTo>
                <a:cubicBezTo>
                  <a:pt x="962384" y="184147"/>
                  <a:pt x="959717" y="184719"/>
                  <a:pt x="962289" y="187481"/>
                </a:cubicBezTo>
                <a:cubicBezTo>
                  <a:pt x="964099" y="189386"/>
                  <a:pt x="964575" y="192529"/>
                  <a:pt x="965623" y="195101"/>
                </a:cubicBezTo>
                <a:lnTo>
                  <a:pt x="974481" y="192148"/>
                </a:lnTo>
                <a:cubicBezTo>
                  <a:pt x="978958" y="192053"/>
                  <a:pt x="978100" y="188719"/>
                  <a:pt x="978862" y="185862"/>
                </a:cubicBezTo>
                <a:cubicBezTo>
                  <a:pt x="979243" y="184528"/>
                  <a:pt x="982101" y="183290"/>
                  <a:pt x="984006" y="183099"/>
                </a:cubicBezTo>
                <a:cubicBezTo>
                  <a:pt x="986863" y="182719"/>
                  <a:pt x="990102" y="182147"/>
                  <a:pt x="992197" y="185100"/>
                </a:cubicBezTo>
                <a:cubicBezTo>
                  <a:pt x="994960" y="188910"/>
                  <a:pt x="999055" y="187100"/>
                  <a:pt x="1002579" y="187481"/>
                </a:cubicBezTo>
                <a:cubicBezTo>
                  <a:pt x="1006580" y="181957"/>
                  <a:pt x="1013438" y="184147"/>
                  <a:pt x="1018391" y="181575"/>
                </a:cubicBezTo>
                <a:cubicBezTo>
                  <a:pt x="1021058" y="180242"/>
                  <a:pt x="1021820" y="178432"/>
                  <a:pt x="1025154" y="181099"/>
                </a:cubicBezTo>
                <a:cubicBezTo>
                  <a:pt x="1028964" y="184147"/>
                  <a:pt x="1034679" y="184623"/>
                  <a:pt x="1037632" y="189386"/>
                </a:cubicBezTo>
                <a:cubicBezTo>
                  <a:pt x="1038775" y="191196"/>
                  <a:pt x="1040489" y="192624"/>
                  <a:pt x="1042489" y="189862"/>
                </a:cubicBezTo>
                <a:cubicBezTo>
                  <a:pt x="1043346" y="188624"/>
                  <a:pt x="1044585" y="187672"/>
                  <a:pt x="1045728" y="186624"/>
                </a:cubicBezTo>
                <a:cubicBezTo>
                  <a:pt x="1049633" y="182909"/>
                  <a:pt x="1049633" y="183004"/>
                  <a:pt x="1053824" y="187195"/>
                </a:cubicBezTo>
                <a:cubicBezTo>
                  <a:pt x="1055539" y="188910"/>
                  <a:pt x="1056396" y="191863"/>
                  <a:pt x="1053919" y="191767"/>
                </a:cubicBezTo>
                <a:cubicBezTo>
                  <a:pt x="1047728" y="191577"/>
                  <a:pt x="1044204" y="199197"/>
                  <a:pt x="1037441" y="196720"/>
                </a:cubicBezTo>
                <a:cubicBezTo>
                  <a:pt x="1036584" y="196339"/>
                  <a:pt x="1034965" y="197863"/>
                  <a:pt x="1033726" y="198530"/>
                </a:cubicBezTo>
                <a:cubicBezTo>
                  <a:pt x="1034584" y="199578"/>
                  <a:pt x="1035345" y="200721"/>
                  <a:pt x="1036298" y="201769"/>
                </a:cubicBezTo>
                <a:cubicBezTo>
                  <a:pt x="1037822" y="203483"/>
                  <a:pt x="1039346" y="205198"/>
                  <a:pt x="1041156" y="206626"/>
                </a:cubicBezTo>
                <a:cubicBezTo>
                  <a:pt x="1042775" y="207865"/>
                  <a:pt x="1041823" y="208341"/>
                  <a:pt x="1040870" y="209960"/>
                </a:cubicBezTo>
                <a:cubicBezTo>
                  <a:pt x="1037155" y="216913"/>
                  <a:pt x="1037346" y="217104"/>
                  <a:pt x="1041727" y="220819"/>
                </a:cubicBezTo>
                <a:cubicBezTo>
                  <a:pt x="1043346" y="222152"/>
                  <a:pt x="1045633" y="224152"/>
                  <a:pt x="1047157" y="223866"/>
                </a:cubicBezTo>
                <a:cubicBezTo>
                  <a:pt x="1053824" y="222247"/>
                  <a:pt x="1057348" y="229200"/>
                  <a:pt x="1063444" y="229200"/>
                </a:cubicBezTo>
                <a:cubicBezTo>
                  <a:pt x="1065349" y="229200"/>
                  <a:pt x="1065635" y="231201"/>
                  <a:pt x="1064111" y="232248"/>
                </a:cubicBezTo>
                <a:cubicBezTo>
                  <a:pt x="1057920" y="236249"/>
                  <a:pt x="1064016" y="237868"/>
                  <a:pt x="1065635" y="240345"/>
                </a:cubicBezTo>
                <a:cubicBezTo>
                  <a:pt x="1066016" y="241012"/>
                  <a:pt x="1067064" y="241964"/>
                  <a:pt x="1067159" y="241869"/>
                </a:cubicBezTo>
                <a:cubicBezTo>
                  <a:pt x="1068207" y="241202"/>
                  <a:pt x="1069921" y="240154"/>
                  <a:pt x="1069826" y="239488"/>
                </a:cubicBezTo>
                <a:cubicBezTo>
                  <a:pt x="1069254" y="233773"/>
                  <a:pt x="1072684" y="227200"/>
                  <a:pt x="1066302" y="222628"/>
                </a:cubicBezTo>
                <a:cubicBezTo>
                  <a:pt x="1066111" y="222533"/>
                  <a:pt x="1067254" y="219771"/>
                  <a:pt x="1067731" y="219771"/>
                </a:cubicBezTo>
                <a:cubicBezTo>
                  <a:pt x="1076875" y="219580"/>
                  <a:pt x="1086019" y="219580"/>
                  <a:pt x="1095067" y="219485"/>
                </a:cubicBezTo>
                <a:cubicBezTo>
                  <a:pt x="1095639" y="219485"/>
                  <a:pt x="1096306" y="218532"/>
                  <a:pt x="1096591" y="217866"/>
                </a:cubicBezTo>
                <a:cubicBezTo>
                  <a:pt x="1096782" y="217485"/>
                  <a:pt x="1096401" y="216342"/>
                  <a:pt x="1096210" y="216342"/>
                </a:cubicBezTo>
                <a:cubicBezTo>
                  <a:pt x="1090400" y="215770"/>
                  <a:pt x="1086781" y="209579"/>
                  <a:pt x="1080304" y="210341"/>
                </a:cubicBezTo>
                <a:cubicBezTo>
                  <a:pt x="1077446" y="210722"/>
                  <a:pt x="1074398" y="210150"/>
                  <a:pt x="1071445" y="209770"/>
                </a:cubicBezTo>
                <a:cubicBezTo>
                  <a:pt x="1070874" y="209674"/>
                  <a:pt x="1070017" y="208817"/>
                  <a:pt x="1069921" y="208246"/>
                </a:cubicBezTo>
                <a:cubicBezTo>
                  <a:pt x="1069826" y="207769"/>
                  <a:pt x="1070779" y="207103"/>
                  <a:pt x="1071350" y="206626"/>
                </a:cubicBezTo>
                <a:cubicBezTo>
                  <a:pt x="1074017" y="204245"/>
                  <a:pt x="1075922" y="200340"/>
                  <a:pt x="1080589" y="201292"/>
                </a:cubicBezTo>
                <a:cubicBezTo>
                  <a:pt x="1084876" y="202149"/>
                  <a:pt x="1087733" y="199959"/>
                  <a:pt x="1090210" y="196911"/>
                </a:cubicBezTo>
                <a:cubicBezTo>
                  <a:pt x="1090971" y="195958"/>
                  <a:pt x="1091353" y="194815"/>
                  <a:pt x="1091924" y="193672"/>
                </a:cubicBezTo>
                <a:cubicBezTo>
                  <a:pt x="1090591" y="193196"/>
                  <a:pt x="1089257" y="192720"/>
                  <a:pt x="1088019" y="192148"/>
                </a:cubicBezTo>
                <a:cubicBezTo>
                  <a:pt x="1086685" y="191577"/>
                  <a:pt x="1085447" y="191005"/>
                  <a:pt x="1084114" y="190434"/>
                </a:cubicBezTo>
                <a:cubicBezTo>
                  <a:pt x="1084876" y="189481"/>
                  <a:pt x="1085828" y="187576"/>
                  <a:pt x="1086304" y="187672"/>
                </a:cubicBezTo>
                <a:cubicBezTo>
                  <a:pt x="1093353" y="189291"/>
                  <a:pt x="1097734" y="185576"/>
                  <a:pt x="1101830" y="180718"/>
                </a:cubicBezTo>
                <a:cubicBezTo>
                  <a:pt x="1102497" y="179956"/>
                  <a:pt x="1104497" y="179004"/>
                  <a:pt x="1104878" y="179385"/>
                </a:cubicBezTo>
                <a:cubicBezTo>
                  <a:pt x="1106974" y="181195"/>
                  <a:pt x="1108688" y="184147"/>
                  <a:pt x="1111450" y="180147"/>
                </a:cubicBezTo>
                <a:cubicBezTo>
                  <a:pt x="1113641" y="177004"/>
                  <a:pt x="1116975" y="178528"/>
                  <a:pt x="1119833" y="178432"/>
                </a:cubicBezTo>
                <a:cubicBezTo>
                  <a:pt x="1125166" y="178242"/>
                  <a:pt x="1130500" y="178528"/>
                  <a:pt x="1135834" y="178242"/>
                </a:cubicBezTo>
                <a:cubicBezTo>
                  <a:pt x="1136787" y="178147"/>
                  <a:pt x="1138311" y="176051"/>
                  <a:pt x="1138216" y="175003"/>
                </a:cubicBezTo>
                <a:cubicBezTo>
                  <a:pt x="1138025" y="173003"/>
                  <a:pt x="1136215" y="169383"/>
                  <a:pt x="1136025" y="169479"/>
                </a:cubicBezTo>
                <a:cubicBezTo>
                  <a:pt x="1128595" y="172050"/>
                  <a:pt x="1123928" y="164812"/>
                  <a:pt x="1117451" y="164145"/>
                </a:cubicBezTo>
                <a:cubicBezTo>
                  <a:pt x="1115451" y="163954"/>
                  <a:pt x="1115260" y="162049"/>
                  <a:pt x="1116784" y="161097"/>
                </a:cubicBezTo>
                <a:cubicBezTo>
                  <a:pt x="1122976" y="157096"/>
                  <a:pt x="1116879" y="155382"/>
                  <a:pt x="1115165" y="153096"/>
                </a:cubicBezTo>
                <a:cubicBezTo>
                  <a:pt x="1114689" y="152429"/>
                  <a:pt x="1112498" y="151857"/>
                  <a:pt x="1112117" y="152239"/>
                </a:cubicBezTo>
                <a:cubicBezTo>
                  <a:pt x="1109355" y="154810"/>
                  <a:pt x="1106878" y="157668"/>
                  <a:pt x="1104497" y="160335"/>
                </a:cubicBezTo>
                <a:cubicBezTo>
                  <a:pt x="1098877" y="156048"/>
                  <a:pt x="1095829" y="151477"/>
                  <a:pt x="1096972" y="144428"/>
                </a:cubicBezTo>
                <a:cubicBezTo>
                  <a:pt x="1097258" y="142428"/>
                  <a:pt x="1094686" y="141952"/>
                  <a:pt x="1092591" y="143952"/>
                </a:cubicBezTo>
                <a:cubicBezTo>
                  <a:pt x="1091162" y="145285"/>
                  <a:pt x="1088781" y="145666"/>
                  <a:pt x="1086781" y="146333"/>
                </a:cubicBezTo>
                <a:cubicBezTo>
                  <a:pt x="1086304" y="146523"/>
                  <a:pt x="1085542" y="145857"/>
                  <a:pt x="1084876" y="145476"/>
                </a:cubicBezTo>
                <a:cubicBezTo>
                  <a:pt x="1083161" y="144428"/>
                  <a:pt x="1083542" y="143475"/>
                  <a:pt x="1085352" y="142237"/>
                </a:cubicBezTo>
                <a:cubicBezTo>
                  <a:pt x="1088114" y="140332"/>
                  <a:pt x="1088876" y="137570"/>
                  <a:pt x="1087543" y="134522"/>
                </a:cubicBezTo>
                <a:cubicBezTo>
                  <a:pt x="1086495" y="132141"/>
                  <a:pt x="1083542" y="132046"/>
                  <a:pt x="1079732" y="134236"/>
                </a:cubicBezTo>
                <a:close/>
                <a:moveTo>
                  <a:pt x="606816" y="133379"/>
                </a:moveTo>
                <a:cubicBezTo>
                  <a:pt x="606340" y="133379"/>
                  <a:pt x="605673" y="133284"/>
                  <a:pt x="605292" y="133474"/>
                </a:cubicBezTo>
                <a:cubicBezTo>
                  <a:pt x="603006" y="135189"/>
                  <a:pt x="603101" y="139761"/>
                  <a:pt x="605387" y="140999"/>
                </a:cubicBezTo>
                <a:cubicBezTo>
                  <a:pt x="605768" y="141190"/>
                  <a:pt x="606530" y="141190"/>
                  <a:pt x="606911" y="140904"/>
                </a:cubicBezTo>
                <a:cubicBezTo>
                  <a:pt x="609197" y="139284"/>
                  <a:pt x="609102" y="134713"/>
                  <a:pt x="606816" y="133379"/>
                </a:cubicBezTo>
                <a:close/>
                <a:moveTo>
                  <a:pt x="643773" y="132807"/>
                </a:moveTo>
                <a:cubicBezTo>
                  <a:pt x="642630" y="132903"/>
                  <a:pt x="640820" y="134141"/>
                  <a:pt x="640629" y="135094"/>
                </a:cubicBezTo>
                <a:cubicBezTo>
                  <a:pt x="639963" y="139475"/>
                  <a:pt x="643582" y="136141"/>
                  <a:pt x="640534" y="139284"/>
                </a:cubicBezTo>
                <a:cubicBezTo>
                  <a:pt x="640534" y="138618"/>
                  <a:pt x="640820" y="137665"/>
                  <a:pt x="640439" y="137284"/>
                </a:cubicBezTo>
                <a:cubicBezTo>
                  <a:pt x="640058" y="136903"/>
                  <a:pt x="639010" y="136903"/>
                  <a:pt x="638534" y="137284"/>
                </a:cubicBezTo>
                <a:cubicBezTo>
                  <a:pt x="637010" y="138332"/>
                  <a:pt x="635105" y="139665"/>
                  <a:pt x="637867" y="141285"/>
                </a:cubicBezTo>
                <a:cubicBezTo>
                  <a:pt x="638058" y="141475"/>
                  <a:pt x="639487" y="139951"/>
                  <a:pt x="644535" y="137284"/>
                </a:cubicBezTo>
                <a:cubicBezTo>
                  <a:pt x="646821" y="137284"/>
                  <a:pt x="649107" y="137570"/>
                  <a:pt x="651202" y="137189"/>
                </a:cubicBezTo>
                <a:cubicBezTo>
                  <a:pt x="652155" y="136998"/>
                  <a:pt x="652917" y="135570"/>
                  <a:pt x="653679" y="134617"/>
                </a:cubicBezTo>
                <a:cubicBezTo>
                  <a:pt x="653774" y="134522"/>
                  <a:pt x="652726" y="133284"/>
                  <a:pt x="652250" y="133189"/>
                </a:cubicBezTo>
                <a:cubicBezTo>
                  <a:pt x="649393" y="132903"/>
                  <a:pt x="646535" y="132617"/>
                  <a:pt x="643773" y="132807"/>
                </a:cubicBezTo>
                <a:close/>
                <a:moveTo>
                  <a:pt x="628914" y="132712"/>
                </a:moveTo>
                <a:cubicBezTo>
                  <a:pt x="628437" y="133189"/>
                  <a:pt x="627390" y="133855"/>
                  <a:pt x="627485" y="134236"/>
                </a:cubicBezTo>
                <a:cubicBezTo>
                  <a:pt x="627676" y="135284"/>
                  <a:pt x="628437" y="136332"/>
                  <a:pt x="628914" y="137284"/>
                </a:cubicBezTo>
                <a:cubicBezTo>
                  <a:pt x="629390" y="136713"/>
                  <a:pt x="629962" y="136237"/>
                  <a:pt x="630533" y="135665"/>
                </a:cubicBezTo>
                <a:cubicBezTo>
                  <a:pt x="629962" y="134713"/>
                  <a:pt x="629485" y="133665"/>
                  <a:pt x="628914" y="132712"/>
                </a:cubicBezTo>
                <a:close/>
                <a:moveTo>
                  <a:pt x="252105" y="132712"/>
                </a:moveTo>
                <a:cubicBezTo>
                  <a:pt x="244961" y="131188"/>
                  <a:pt x="240579" y="137570"/>
                  <a:pt x="234484" y="138808"/>
                </a:cubicBezTo>
                <a:cubicBezTo>
                  <a:pt x="234293" y="138808"/>
                  <a:pt x="234103" y="139951"/>
                  <a:pt x="234388" y="140332"/>
                </a:cubicBezTo>
                <a:cubicBezTo>
                  <a:pt x="234769" y="140999"/>
                  <a:pt x="235341" y="141856"/>
                  <a:pt x="235912" y="141856"/>
                </a:cubicBezTo>
                <a:cubicBezTo>
                  <a:pt x="237912" y="141952"/>
                  <a:pt x="240199" y="141856"/>
                  <a:pt x="242485" y="141856"/>
                </a:cubicBezTo>
                <a:cubicBezTo>
                  <a:pt x="246199" y="141856"/>
                  <a:pt x="250009" y="142237"/>
                  <a:pt x="253629" y="141571"/>
                </a:cubicBezTo>
                <a:cubicBezTo>
                  <a:pt x="254772" y="141380"/>
                  <a:pt x="255820" y="138332"/>
                  <a:pt x="256201" y="136427"/>
                </a:cubicBezTo>
                <a:cubicBezTo>
                  <a:pt x="256391" y="135379"/>
                  <a:pt x="255058" y="133950"/>
                  <a:pt x="254200" y="132903"/>
                </a:cubicBezTo>
                <a:cubicBezTo>
                  <a:pt x="253819" y="132522"/>
                  <a:pt x="252771" y="132807"/>
                  <a:pt x="252105" y="132712"/>
                </a:cubicBezTo>
                <a:close/>
                <a:moveTo>
                  <a:pt x="565668" y="128331"/>
                </a:moveTo>
                <a:cubicBezTo>
                  <a:pt x="562525" y="131569"/>
                  <a:pt x="558238" y="132427"/>
                  <a:pt x="554428" y="134236"/>
                </a:cubicBezTo>
                <a:cubicBezTo>
                  <a:pt x="550237" y="136237"/>
                  <a:pt x="550333" y="136427"/>
                  <a:pt x="547951" y="134236"/>
                </a:cubicBezTo>
                <a:cubicBezTo>
                  <a:pt x="545856" y="132331"/>
                  <a:pt x="543951" y="129950"/>
                  <a:pt x="541474" y="129093"/>
                </a:cubicBezTo>
                <a:cubicBezTo>
                  <a:pt x="540427" y="128712"/>
                  <a:pt x="537569" y="132998"/>
                  <a:pt x="536617" y="132617"/>
                </a:cubicBezTo>
                <a:cubicBezTo>
                  <a:pt x="532140" y="130712"/>
                  <a:pt x="528616" y="141761"/>
                  <a:pt x="524234" y="133284"/>
                </a:cubicBezTo>
                <a:cubicBezTo>
                  <a:pt x="521281" y="136427"/>
                  <a:pt x="516995" y="137094"/>
                  <a:pt x="513280" y="138808"/>
                </a:cubicBezTo>
                <a:cubicBezTo>
                  <a:pt x="512995" y="138904"/>
                  <a:pt x="512899" y="139951"/>
                  <a:pt x="513090" y="140332"/>
                </a:cubicBezTo>
                <a:cubicBezTo>
                  <a:pt x="513471" y="140999"/>
                  <a:pt x="514137" y="141856"/>
                  <a:pt x="514614" y="141856"/>
                </a:cubicBezTo>
                <a:cubicBezTo>
                  <a:pt x="522901" y="141952"/>
                  <a:pt x="531283" y="142142"/>
                  <a:pt x="539569" y="141856"/>
                </a:cubicBezTo>
                <a:cubicBezTo>
                  <a:pt x="544332" y="141666"/>
                  <a:pt x="548237" y="142332"/>
                  <a:pt x="551380" y="146428"/>
                </a:cubicBezTo>
                <a:cubicBezTo>
                  <a:pt x="552619" y="148048"/>
                  <a:pt x="557571" y="145571"/>
                  <a:pt x="557857" y="142904"/>
                </a:cubicBezTo>
                <a:cubicBezTo>
                  <a:pt x="558524" y="137475"/>
                  <a:pt x="559000" y="137284"/>
                  <a:pt x="563953" y="140428"/>
                </a:cubicBezTo>
                <a:cubicBezTo>
                  <a:pt x="567859" y="142809"/>
                  <a:pt x="574050" y="141761"/>
                  <a:pt x="579098" y="142332"/>
                </a:cubicBezTo>
                <a:cubicBezTo>
                  <a:pt x="579098" y="142047"/>
                  <a:pt x="579098" y="141856"/>
                  <a:pt x="579193" y="141571"/>
                </a:cubicBezTo>
                <a:cubicBezTo>
                  <a:pt x="583670" y="141571"/>
                  <a:pt x="588147" y="141761"/>
                  <a:pt x="592624" y="141380"/>
                </a:cubicBezTo>
                <a:cubicBezTo>
                  <a:pt x="593386" y="141285"/>
                  <a:pt x="594338" y="139094"/>
                  <a:pt x="594529" y="137856"/>
                </a:cubicBezTo>
                <a:cubicBezTo>
                  <a:pt x="594624" y="136522"/>
                  <a:pt x="594243" y="134617"/>
                  <a:pt x="593386" y="133950"/>
                </a:cubicBezTo>
                <a:cubicBezTo>
                  <a:pt x="589385" y="130807"/>
                  <a:pt x="582527" y="135474"/>
                  <a:pt x="579479" y="129093"/>
                </a:cubicBezTo>
                <a:cubicBezTo>
                  <a:pt x="579384" y="128807"/>
                  <a:pt x="578145" y="128712"/>
                  <a:pt x="577955" y="128902"/>
                </a:cubicBezTo>
                <a:cubicBezTo>
                  <a:pt x="575098" y="133284"/>
                  <a:pt x="572621" y="132046"/>
                  <a:pt x="569764" y="128712"/>
                </a:cubicBezTo>
                <a:cubicBezTo>
                  <a:pt x="569097" y="127950"/>
                  <a:pt x="566239" y="127664"/>
                  <a:pt x="565668" y="128331"/>
                </a:cubicBezTo>
                <a:close/>
                <a:moveTo>
                  <a:pt x="1121618" y="128330"/>
                </a:moveTo>
                <a:cubicBezTo>
                  <a:pt x="1120071" y="128140"/>
                  <a:pt x="1118308" y="129140"/>
                  <a:pt x="1114784" y="131093"/>
                </a:cubicBezTo>
                <a:cubicBezTo>
                  <a:pt x="1113070" y="132046"/>
                  <a:pt x="1110784" y="132046"/>
                  <a:pt x="1108783" y="132712"/>
                </a:cubicBezTo>
                <a:cubicBezTo>
                  <a:pt x="1108117" y="132903"/>
                  <a:pt x="1107164" y="133950"/>
                  <a:pt x="1107259" y="134236"/>
                </a:cubicBezTo>
                <a:cubicBezTo>
                  <a:pt x="1107640" y="135284"/>
                  <a:pt x="1108307" y="136998"/>
                  <a:pt x="1109069" y="137094"/>
                </a:cubicBezTo>
                <a:cubicBezTo>
                  <a:pt x="1112212" y="137475"/>
                  <a:pt x="1115165" y="137284"/>
                  <a:pt x="1118118" y="137284"/>
                </a:cubicBezTo>
                <a:cubicBezTo>
                  <a:pt x="1121071" y="137284"/>
                  <a:pt x="1124023" y="137380"/>
                  <a:pt x="1126976" y="137189"/>
                </a:cubicBezTo>
                <a:cubicBezTo>
                  <a:pt x="1127548" y="137189"/>
                  <a:pt x="1128595" y="136237"/>
                  <a:pt x="1128500" y="135856"/>
                </a:cubicBezTo>
                <a:cubicBezTo>
                  <a:pt x="1128310" y="134713"/>
                  <a:pt x="1127929" y="133474"/>
                  <a:pt x="1127167" y="132712"/>
                </a:cubicBezTo>
                <a:cubicBezTo>
                  <a:pt x="1124500" y="129902"/>
                  <a:pt x="1123166" y="128521"/>
                  <a:pt x="1121618" y="128330"/>
                </a:cubicBezTo>
                <a:close/>
                <a:moveTo>
                  <a:pt x="854370" y="124997"/>
                </a:moveTo>
                <a:cubicBezTo>
                  <a:pt x="852656" y="122711"/>
                  <a:pt x="847798" y="122711"/>
                  <a:pt x="847036" y="125188"/>
                </a:cubicBezTo>
                <a:cubicBezTo>
                  <a:pt x="846751" y="125949"/>
                  <a:pt x="849037" y="127473"/>
                  <a:pt x="849989" y="128426"/>
                </a:cubicBezTo>
                <a:cubicBezTo>
                  <a:pt x="851989" y="127569"/>
                  <a:pt x="853228" y="127188"/>
                  <a:pt x="854466" y="126521"/>
                </a:cubicBezTo>
                <a:cubicBezTo>
                  <a:pt x="854656" y="126426"/>
                  <a:pt x="854656" y="125378"/>
                  <a:pt x="854370" y="124997"/>
                </a:cubicBezTo>
                <a:close/>
                <a:moveTo>
                  <a:pt x="836083" y="124997"/>
                </a:moveTo>
                <a:cubicBezTo>
                  <a:pt x="834368" y="122711"/>
                  <a:pt x="829796" y="122806"/>
                  <a:pt x="828558" y="125092"/>
                </a:cubicBezTo>
                <a:cubicBezTo>
                  <a:pt x="828367" y="125473"/>
                  <a:pt x="828367" y="126235"/>
                  <a:pt x="828653" y="126616"/>
                </a:cubicBezTo>
                <a:cubicBezTo>
                  <a:pt x="830368" y="128902"/>
                  <a:pt x="834844" y="128807"/>
                  <a:pt x="836178" y="126521"/>
                </a:cubicBezTo>
                <a:cubicBezTo>
                  <a:pt x="836178" y="125949"/>
                  <a:pt x="836273" y="125283"/>
                  <a:pt x="836083" y="124997"/>
                </a:cubicBezTo>
                <a:close/>
                <a:moveTo>
                  <a:pt x="696541" y="124521"/>
                </a:moveTo>
                <a:cubicBezTo>
                  <a:pt x="694636" y="128426"/>
                  <a:pt x="690160" y="127378"/>
                  <a:pt x="687207" y="129283"/>
                </a:cubicBezTo>
                <a:cubicBezTo>
                  <a:pt x="686826" y="129569"/>
                  <a:pt x="686445" y="130426"/>
                  <a:pt x="686635" y="130807"/>
                </a:cubicBezTo>
                <a:cubicBezTo>
                  <a:pt x="686921" y="131474"/>
                  <a:pt x="687588" y="132236"/>
                  <a:pt x="688159" y="132331"/>
                </a:cubicBezTo>
                <a:cubicBezTo>
                  <a:pt x="694351" y="133665"/>
                  <a:pt x="701399" y="130236"/>
                  <a:pt x="706828" y="136903"/>
                </a:cubicBezTo>
                <a:cubicBezTo>
                  <a:pt x="708448" y="138904"/>
                  <a:pt x="711972" y="136332"/>
                  <a:pt x="714448" y="134332"/>
                </a:cubicBezTo>
                <a:cubicBezTo>
                  <a:pt x="718449" y="131093"/>
                  <a:pt x="721116" y="132046"/>
                  <a:pt x="722735" y="136237"/>
                </a:cubicBezTo>
                <a:cubicBezTo>
                  <a:pt x="724831" y="141571"/>
                  <a:pt x="725212" y="141856"/>
                  <a:pt x="728355" y="138332"/>
                </a:cubicBezTo>
                <a:cubicBezTo>
                  <a:pt x="732070" y="134141"/>
                  <a:pt x="736070" y="132046"/>
                  <a:pt x="741880" y="132522"/>
                </a:cubicBezTo>
                <a:cubicBezTo>
                  <a:pt x="747024" y="132903"/>
                  <a:pt x="752262" y="132331"/>
                  <a:pt x="757501" y="132141"/>
                </a:cubicBezTo>
                <a:cubicBezTo>
                  <a:pt x="757978" y="132141"/>
                  <a:pt x="758454" y="131188"/>
                  <a:pt x="759025" y="130617"/>
                </a:cubicBezTo>
                <a:cubicBezTo>
                  <a:pt x="758644" y="130045"/>
                  <a:pt x="758359" y="129474"/>
                  <a:pt x="757882" y="128998"/>
                </a:cubicBezTo>
                <a:cubicBezTo>
                  <a:pt x="755025" y="126331"/>
                  <a:pt x="752739" y="121092"/>
                  <a:pt x="748071" y="127473"/>
                </a:cubicBezTo>
                <a:cubicBezTo>
                  <a:pt x="747214" y="128616"/>
                  <a:pt x="743881" y="128045"/>
                  <a:pt x="741690" y="128045"/>
                </a:cubicBezTo>
                <a:cubicBezTo>
                  <a:pt x="729688" y="128140"/>
                  <a:pt x="717592" y="128331"/>
                  <a:pt x="705590" y="127950"/>
                </a:cubicBezTo>
                <a:cubicBezTo>
                  <a:pt x="702542" y="127855"/>
                  <a:pt x="699589" y="125664"/>
                  <a:pt x="696541" y="124521"/>
                </a:cubicBezTo>
                <a:close/>
                <a:moveTo>
                  <a:pt x="1758007" y="123759"/>
                </a:moveTo>
                <a:cubicBezTo>
                  <a:pt x="1758578" y="124140"/>
                  <a:pt x="1759054" y="124521"/>
                  <a:pt x="1759531" y="124997"/>
                </a:cubicBezTo>
                <a:cubicBezTo>
                  <a:pt x="1760578" y="126045"/>
                  <a:pt x="1761721" y="126997"/>
                  <a:pt x="1762579" y="128140"/>
                </a:cubicBezTo>
                <a:cubicBezTo>
                  <a:pt x="1763245" y="128998"/>
                  <a:pt x="1763722" y="130141"/>
                  <a:pt x="1764198" y="131188"/>
                </a:cubicBezTo>
                <a:cubicBezTo>
                  <a:pt x="1763055" y="131665"/>
                  <a:pt x="1761817" y="132141"/>
                  <a:pt x="1760483" y="132713"/>
                </a:cubicBezTo>
                <a:cubicBezTo>
                  <a:pt x="1756578" y="132903"/>
                  <a:pt x="1755626" y="130426"/>
                  <a:pt x="1756006" y="127283"/>
                </a:cubicBezTo>
                <a:cubicBezTo>
                  <a:pt x="1756102" y="126045"/>
                  <a:pt x="1757340" y="124902"/>
                  <a:pt x="1758007" y="123759"/>
                </a:cubicBezTo>
                <a:close/>
                <a:moveTo>
                  <a:pt x="669967" y="123664"/>
                </a:moveTo>
                <a:cubicBezTo>
                  <a:pt x="669300" y="124807"/>
                  <a:pt x="668062" y="125949"/>
                  <a:pt x="667966" y="127188"/>
                </a:cubicBezTo>
                <a:cubicBezTo>
                  <a:pt x="667490" y="130426"/>
                  <a:pt x="668443" y="132903"/>
                  <a:pt x="672348" y="132712"/>
                </a:cubicBezTo>
                <a:cubicBezTo>
                  <a:pt x="673681" y="132141"/>
                  <a:pt x="674920" y="131665"/>
                  <a:pt x="676158" y="131093"/>
                </a:cubicBezTo>
                <a:cubicBezTo>
                  <a:pt x="675586" y="130045"/>
                  <a:pt x="675205" y="128902"/>
                  <a:pt x="674539" y="128045"/>
                </a:cubicBezTo>
                <a:cubicBezTo>
                  <a:pt x="673586" y="126902"/>
                  <a:pt x="672538" y="125949"/>
                  <a:pt x="671491" y="124902"/>
                </a:cubicBezTo>
                <a:cubicBezTo>
                  <a:pt x="671014" y="124425"/>
                  <a:pt x="670443" y="124045"/>
                  <a:pt x="669967" y="123664"/>
                </a:cubicBezTo>
                <a:close/>
                <a:moveTo>
                  <a:pt x="633486" y="123568"/>
                </a:moveTo>
                <a:cubicBezTo>
                  <a:pt x="633010" y="124045"/>
                  <a:pt x="631962" y="124711"/>
                  <a:pt x="632057" y="125092"/>
                </a:cubicBezTo>
                <a:cubicBezTo>
                  <a:pt x="632248" y="126140"/>
                  <a:pt x="633010" y="127188"/>
                  <a:pt x="633486" y="128140"/>
                </a:cubicBezTo>
                <a:cubicBezTo>
                  <a:pt x="633962" y="127664"/>
                  <a:pt x="635010" y="126997"/>
                  <a:pt x="634915" y="126616"/>
                </a:cubicBezTo>
                <a:cubicBezTo>
                  <a:pt x="634724" y="125569"/>
                  <a:pt x="633962" y="124521"/>
                  <a:pt x="633486" y="123568"/>
                </a:cubicBezTo>
                <a:close/>
                <a:moveTo>
                  <a:pt x="805603" y="121949"/>
                </a:moveTo>
                <a:cubicBezTo>
                  <a:pt x="801888" y="119854"/>
                  <a:pt x="801697" y="120044"/>
                  <a:pt x="799126" y="122425"/>
                </a:cubicBezTo>
                <a:cubicBezTo>
                  <a:pt x="796744" y="124616"/>
                  <a:pt x="795030" y="126807"/>
                  <a:pt x="795792" y="129855"/>
                </a:cubicBezTo>
                <a:cubicBezTo>
                  <a:pt x="795792" y="130998"/>
                  <a:pt x="795601" y="131760"/>
                  <a:pt x="795792" y="132427"/>
                </a:cubicBezTo>
                <a:cubicBezTo>
                  <a:pt x="796173" y="133760"/>
                  <a:pt x="796744" y="135094"/>
                  <a:pt x="797220" y="136427"/>
                </a:cubicBezTo>
                <a:cubicBezTo>
                  <a:pt x="798268" y="135856"/>
                  <a:pt x="799507" y="135474"/>
                  <a:pt x="800459" y="134808"/>
                </a:cubicBezTo>
                <a:cubicBezTo>
                  <a:pt x="803888" y="132331"/>
                  <a:pt x="805603" y="126997"/>
                  <a:pt x="811413" y="127950"/>
                </a:cubicBezTo>
                <a:cubicBezTo>
                  <a:pt x="811889" y="128045"/>
                  <a:pt x="812746" y="126140"/>
                  <a:pt x="813413" y="125188"/>
                </a:cubicBezTo>
                <a:cubicBezTo>
                  <a:pt x="812079" y="124616"/>
                  <a:pt x="810841" y="124140"/>
                  <a:pt x="809508" y="123568"/>
                </a:cubicBezTo>
                <a:cubicBezTo>
                  <a:pt x="808174" y="122997"/>
                  <a:pt x="806841" y="122616"/>
                  <a:pt x="805603" y="121949"/>
                </a:cubicBezTo>
                <a:close/>
                <a:moveTo>
                  <a:pt x="770646" y="121473"/>
                </a:moveTo>
                <a:cubicBezTo>
                  <a:pt x="769503" y="125283"/>
                  <a:pt x="768550" y="127188"/>
                  <a:pt x="768550" y="129188"/>
                </a:cubicBezTo>
                <a:cubicBezTo>
                  <a:pt x="768550" y="130331"/>
                  <a:pt x="769884" y="131474"/>
                  <a:pt x="770646" y="132617"/>
                </a:cubicBezTo>
                <a:cubicBezTo>
                  <a:pt x="771408" y="131474"/>
                  <a:pt x="772837" y="130236"/>
                  <a:pt x="772837" y="129093"/>
                </a:cubicBezTo>
                <a:cubicBezTo>
                  <a:pt x="772741" y="127283"/>
                  <a:pt x="771789" y="125283"/>
                  <a:pt x="770646" y="121473"/>
                </a:cubicBezTo>
                <a:close/>
                <a:moveTo>
                  <a:pt x="1570079" y="119663"/>
                </a:moveTo>
                <a:lnTo>
                  <a:pt x="1568460" y="121282"/>
                </a:lnTo>
                <a:cubicBezTo>
                  <a:pt x="1569508" y="121758"/>
                  <a:pt x="1570460" y="122521"/>
                  <a:pt x="1571508" y="122711"/>
                </a:cubicBezTo>
                <a:cubicBezTo>
                  <a:pt x="1571889" y="122806"/>
                  <a:pt x="1572556" y="121758"/>
                  <a:pt x="1573032" y="121282"/>
                </a:cubicBezTo>
                <a:cubicBezTo>
                  <a:pt x="1572079" y="120711"/>
                  <a:pt x="1571032" y="120139"/>
                  <a:pt x="1570079" y="119663"/>
                </a:cubicBezTo>
                <a:close/>
                <a:moveTo>
                  <a:pt x="779790" y="119282"/>
                </a:moveTo>
                <a:cubicBezTo>
                  <a:pt x="778456" y="119949"/>
                  <a:pt x="777885" y="122616"/>
                  <a:pt x="777123" y="124140"/>
                </a:cubicBezTo>
                <a:cubicBezTo>
                  <a:pt x="778266" y="125854"/>
                  <a:pt x="779028" y="126997"/>
                  <a:pt x="779790" y="128140"/>
                </a:cubicBezTo>
                <a:cubicBezTo>
                  <a:pt x="780266" y="127664"/>
                  <a:pt x="780837" y="127092"/>
                  <a:pt x="781314" y="126616"/>
                </a:cubicBezTo>
                <a:cubicBezTo>
                  <a:pt x="782362" y="125569"/>
                  <a:pt x="783504" y="124616"/>
                  <a:pt x="784362" y="123473"/>
                </a:cubicBezTo>
                <a:cubicBezTo>
                  <a:pt x="785029" y="122616"/>
                  <a:pt x="785314" y="121473"/>
                  <a:pt x="785695" y="120425"/>
                </a:cubicBezTo>
                <a:cubicBezTo>
                  <a:pt x="783695" y="119949"/>
                  <a:pt x="781314" y="118711"/>
                  <a:pt x="779790" y="119282"/>
                </a:cubicBezTo>
                <a:close/>
                <a:moveTo>
                  <a:pt x="1775248" y="119092"/>
                </a:moveTo>
                <a:cubicBezTo>
                  <a:pt x="1776486" y="119187"/>
                  <a:pt x="1777629" y="120521"/>
                  <a:pt x="1778772" y="121283"/>
                </a:cubicBezTo>
                <a:cubicBezTo>
                  <a:pt x="1777629" y="122044"/>
                  <a:pt x="1776486" y="122902"/>
                  <a:pt x="1775248" y="123473"/>
                </a:cubicBezTo>
                <a:cubicBezTo>
                  <a:pt x="1774676" y="123759"/>
                  <a:pt x="1773819" y="123569"/>
                  <a:pt x="1771438" y="123569"/>
                </a:cubicBezTo>
                <a:cubicBezTo>
                  <a:pt x="1770866" y="123473"/>
                  <a:pt x="1768771" y="123283"/>
                  <a:pt x="1766675" y="122807"/>
                </a:cubicBezTo>
                <a:cubicBezTo>
                  <a:pt x="1766104" y="122711"/>
                  <a:pt x="1765627" y="121854"/>
                  <a:pt x="1765056" y="121283"/>
                </a:cubicBezTo>
                <a:cubicBezTo>
                  <a:pt x="1765532" y="120711"/>
                  <a:pt x="1766104" y="119854"/>
                  <a:pt x="1766675" y="119759"/>
                </a:cubicBezTo>
                <a:cubicBezTo>
                  <a:pt x="1769533" y="119377"/>
                  <a:pt x="1772390" y="118997"/>
                  <a:pt x="1775248" y="119092"/>
                </a:cubicBezTo>
                <a:close/>
                <a:moveTo>
                  <a:pt x="1218702" y="118996"/>
                </a:moveTo>
                <a:cubicBezTo>
                  <a:pt x="1218226" y="119473"/>
                  <a:pt x="1217178" y="120139"/>
                  <a:pt x="1217273" y="120520"/>
                </a:cubicBezTo>
                <a:cubicBezTo>
                  <a:pt x="1217464" y="121568"/>
                  <a:pt x="1218226" y="122616"/>
                  <a:pt x="1218702" y="123568"/>
                </a:cubicBezTo>
                <a:cubicBezTo>
                  <a:pt x="1219178" y="122997"/>
                  <a:pt x="1219750" y="122521"/>
                  <a:pt x="1220321" y="121949"/>
                </a:cubicBezTo>
                <a:cubicBezTo>
                  <a:pt x="1219845" y="120997"/>
                  <a:pt x="1219273" y="119949"/>
                  <a:pt x="1218702" y="118996"/>
                </a:cubicBezTo>
                <a:close/>
                <a:moveTo>
                  <a:pt x="235722" y="118996"/>
                </a:moveTo>
                <a:cubicBezTo>
                  <a:pt x="235245" y="119473"/>
                  <a:pt x="234198" y="120139"/>
                  <a:pt x="234293" y="120520"/>
                </a:cubicBezTo>
                <a:cubicBezTo>
                  <a:pt x="234579" y="121568"/>
                  <a:pt x="235245" y="122616"/>
                  <a:pt x="235722" y="123568"/>
                </a:cubicBezTo>
                <a:cubicBezTo>
                  <a:pt x="236198" y="122997"/>
                  <a:pt x="236770" y="122521"/>
                  <a:pt x="237341" y="121949"/>
                </a:cubicBezTo>
                <a:cubicBezTo>
                  <a:pt x="236770" y="120997"/>
                  <a:pt x="236293" y="119949"/>
                  <a:pt x="235722" y="118996"/>
                </a:cubicBezTo>
                <a:close/>
                <a:moveTo>
                  <a:pt x="1270613" y="118615"/>
                </a:moveTo>
                <a:cubicBezTo>
                  <a:pt x="1269661" y="119568"/>
                  <a:pt x="1267375" y="121092"/>
                  <a:pt x="1267660" y="121854"/>
                </a:cubicBezTo>
                <a:cubicBezTo>
                  <a:pt x="1268422" y="124330"/>
                  <a:pt x="1273280" y="124330"/>
                  <a:pt x="1274995" y="121949"/>
                </a:cubicBezTo>
                <a:cubicBezTo>
                  <a:pt x="1275280" y="121568"/>
                  <a:pt x="1275280" y="120615"/>
                  <a:pt x="1275090" y="120520"/>
                </a:cubicBezTo>
                <a:cubicBezTo>
                  <a:pt x="1273947" y="119949"/>
                  <a:pt x="1272613" y="119473"/>
                  <a:pt x="1270613" y="118615"/>
                </a:cubicBezTo>
                <a:close/>
                <a:moveTo>
                  <a:pt x="574717" y="115091"/>
                </a:moveTo>
                <a:cubicBezTo>
                  <a:pt x="573764" y="115663"/>
                  <a:pt x="572716" y="116139"/>
                  <a:pt x="571764" y="116710"/>
                </a:cubicBezTo>
                <a:cubicBezTo>
                  <a:pt x="572240" y="117187"/>
                  <a:pt x="572907" y="118234"/>
                  <a:pt x="573288" y="118139"/>
                </a:cubicBezTo>
                <a:cubicBezTo>
                  <a:pt x="574336" y="117948"/>
                  <a:pt x="575383" y="117187"/>
                  <a:pt x="576336" y="116710"/>
                </a:cubicBezTo>
                <a:cubicBezTo>
                  <a:pt x="575860" y="116139"/>
                  <a:pt x="575288" y="115663"/>
                  <a:pt x="574717" y="115091"/>
                </a:cubicBezTo>
                <a:close/>
                <a:moveTo>
                  <a:pt x="313446" y="114424"/>
                </a:moveTo>
                <a:cubicBezTo>
                  <a:pt x="312970" y="114900"/>
                  <a:pt x="311922" y="115567"/>
                  <a:pt x="312017" y="115948"/>
                </a:cubicBezTo>
                <a:cubicBezTo>
                  <a:pt x="312208" y="116996"/>
                  <a:pt x="312970" y="118044"/>
                  <a:pt x="313446" y="118996"/>
                </a:cubicBezTo>
                <a:cubicBezTo>
                  <a:pt x="313922" y="118425"/>
                  <a:pt x="314494" y="117948"/>
                  <a:pt x="315065" y="117377"/>
                </a:cubicBezTo>
                <a:cubicBezTo>
                  <a:pt x="314494" y="116424"/>
                  <a:pt x="314017" y="115472"/>
                  <a:pt x="313446" y="114424"/>
                </a:cubicBezTo>
                <a:close/>
                <a:moveTo>
                  <a:pt x="831701" y="114043"/>
                </a:moveTo>
                <a:cubicBezTo>
                  <a:pt x="830749" y="114996"/>
                  <a:pt x="828462" y="116520"/>
                  <a:pt x="828748" y="117282"/>
                </a:cubicBezTo>
                <a:cubicBezTo>
                  <a:pt x="829510" y="119758"/>
                  <a:pt x="834368" y="119758"/>
                  <a:pt x="836083" y="117472"/>
                </a:cubicBezTo>
                <a:cubicBezTo>
                  <a:pt x="836368" y="117091"/>
                  <a:pt x="836368" y="116139"/>
                  <a:pt x="836178" y="116044"/>
                </a:cubicBezTo>
                <a:cubicBezTo>
                  <a:pt x="835035" y="115377"/>
                  <a:pt x="833701" y="114900"/>
                  <a:pt x="831701" y="114043"/>
                </a:cubicBezTo>
                <a:close/>
                <a:moveTo>
                  <a:pt x="1627039" y="111281"/>
                </a:moveTo>
                <a:cubicBezTo>
                  <a:pt x="1625324" y="108995"/>
                  <a:pt x="1620752" y="109090"/>
                  <a:pt x="1619514" y="111376"/>
                </a:cubicBezTo>
                <a:cubicBezTo>
                  <a:pt x="1619323" y="111757"/>
                  <a:pt x="1619323" y="112519"/>
                  <a:pt x="1619609" y="112900"/>
                </a:cubicBezTo>
                <a:cubicBezTo>
                  <a:pt x="1621324" y="115186"/>
                  <a:pt x="1625800" y="115091"/>
                  <a:pt x="1627134" y="112805"/>
                </a:cubicBezTo>
                <a:cubicBezTo>
                  <a:pt x="1627134" y="112329"/>
                  <a:pt x="1627229" y="111662"/>
                  <a:pt x="1627039" y="111281"/>
                </a:cubicBezTo>
                <a:close/>
                <a:moveTo>
                  <a:pt x="1521121" y="110519"/>
                </a:moveTo>
                <a:cubicBezTo>
                  <a:pt x="1520168" y="111090"/>
                  <a:pt x="1519216" y="111567"/>
                  <a:pt x="1518168" y="112138"/>
                </a:cubicBezTo>
                <a:cubicBezTo>
                  <a:pt x="1518644" y="112615"/>
                  <a:pt x="1519311" y="113662"/>
                  <a:pt x="1519692" y="113567"/>
                </a:cubicBezTo>
                <a:cubicBezTo>
                  <a:pt x="1520740" y="113281"/>
                  <a:pt x="1521787" y="112615"/>
                  <a:pt x="1522740" y="112138"/>
                </a:cubicBezTo>
                <a:close/>
                <a:moveTo>
                  <a:pt x="884279" y="110519"/>
                </a:moveTo>
                <a:cubicBezTo>
                  <a:pt x="883708" y="111090"/>
                  <a:pt x="883136" y="111662"/>
                  <a:pt x="882660" y="112138"/>
                </a:cubicBezTo>
                <a:cubicBezTo>
                  <a:pt x="883708" y="112615"/>
                  <a:pt x="884660" y="113377"/>
                  <a:pt x="885708" y="113567"/>
                </a:cubicBezTo>
                <a:cubicBezTo>
                  <a:pt x="886089" y="113662"/>
                  <a:pt x="886756" y="112615"/>
                  <a:pt x="887232" y="112138"/>
                </a:cubicBezTo>
                <a:cubicBezTo>
                  <a:pt x="886279" y="111567"/>
                  <a:pt x="885232" y="110995"/>
                  <a:pt x="884279" y="110519"/>
                </a:cubicBezTo>
                <a:close/>
                <a:moveTo>
                  <a:pt x="562048" y="109471"/>
                </a:moveTo>
                <a:cubicBezTo>
                  <a:pt x="560334" y="110614"/>
                  <a:pt x="559191" y="111376"/>
                  <a:pt x="558048" y="112138"/>
                </a:cubicBezTo>
                <a:cubicBezTo>
                  <a:pt x="558524" y="112615"/>
                  <a:pt x="559095" y="113186"/>
                  <a:pt x="559572" y="113662"/>
                </a:cubicBezTo>
                <a:cubicBezTo>
                  <a:pt x="560620" y="114710"/>
                  <a:pt x="561572" y="115853"/>
                  <a:pt x="562715" y="116710"/>
                </a:cubicBezTo>
                <a:cubicBezTo>
                  <a:pt x="563572" y="117377"/>
                  <a:pt x="564811" y="117663"/>
                  <a:pt x="565763" y="118044"/>
                </a:cubicBezTo>
                <a:cubicBezTo>
                  <a:pt x="566239" y="116044"/>
                  <a:pt x="567573" y="113662"/>
                  <a:pt x="566811" y="112138"/>
                </a:cubicBezTo>
                <a:cubicBezTo>
                  <a:pt x="566239" y="110709"/>
                  <a:pt x="563572" y="110233"/>
                  <a:pt x="562048" y="109471"/>
                </a:cubicBezTo>
                <a:close/>
                <a:moveTo>
                  <a:pt x="1157551" y="107185"/>
                </a:moveTo>
                <a:cubicBezTo>
                  <a:pt x="1159170" y="104423"/>
                  <a:pt x="1160504" y="106328"/>
                  <a:pt x="1161552" y="107852"/>
                </a:cubicBezTo>
                <a:cubicBezTo>
                  <a:pt x="1161837" y="108328"/>
                  <a:pt x="1161837" y="109471"/>
                  <a:pt x="1161552" y="109757"/>
                </a:cubicBezTo>
                <a:cubicBezTo>
                  <a:pt x="1161171" y="110043"/>
                  <a:pt x="1160218" y="109852"/>
                  <a:pt x="1159552" y="109852"/>
                </a:cubicBezTo>
                <a:cubicBezTo>
                  <a:pt x="1158885" y="108900"/>
                  <a:pt x="1157361" y="107566"/>
                  <a:pt x="1157551" y="107185"/>
                </a:cubicBezTo>
                <a:close/>
                <a:moveTo>
                  <a:pt x="546999" y="105661"/>
                </a:moveTo>
                <a:cubicBezTo>
                  <a:pt x="546142" y="106328"/>
                  <a:pt x="545094" y="106995"/>
                  <a:pt x="544427" y="107852"/>
                </a:cubicBezTo>
                <a:cubicBezTo>
                  <a:pt x="544046" y="108233"/>
                  <a:pt x="544141" y="109471"/>
                  <a:pt x="544427" y="109757"/>
                </a:cubicBezTo>
                <a:lnTo>
                  <a:pt x="544661" y="109757"/>
                </a:lnTo>
                <a:lnTo>
                  <a:pt x="544265" y="110452"/>
                </a:lnTo>
                <a:lnTo>
                  <a:pt x="544236" y="109852"/>
                </a:lnTo>
                <a:cubicBezTo>
                  <a:pt x="543856" y="109471"/>
                  <a:pt x="542808" y="109471"/>
                  <a:pt x="542332" y="109852"/>
                </a:cubicBezTo>
                <a:cubicBezTo>
                  <a:pt x="540808" y="110900"/>
                  <a:pt x="538998" y="112233"/>
                  <a:pt x="541665" y="113853"/>
                </a:cubicBezTo>
                <a:cubicBezTo>
                  <a:pt x="541855" y="113948"/>
                  <a:pt x="542308" y="113614"/>
                  <a:pt x="543153" y="112400"/>
                </a:cubicBezTo>
                <a:lnTo>
                  <a:pt x="544265" y="110452"/>
                </a:lnTo>
                <a:lnTo>
                  <a:pt x="544332" y="111853"/>
                </a:lnTo>
                <a:lnTo>
                  <a:pt x="545836" y="109757"/>
                </a:lnTo>
                <a:lnTo>
                  <a:pt x="546332" y="109757"/>
                </a:lnTo>
                <a:cubicBezTo>
                  <a:pt x="547189" y="108995"/>
                  <a:pt x="547856" y="108042"/>
                  <a:pt x="548428" y="107090"/>
                </a:cubicBezTo>
                <a:cubicBezTo>
                  <a:pt x="548475" y="106994"/>
                  <a:pt x="548261" y="106756"/>
                  <a:pt x="547630" y="107257"/>
                </a:cubicBezTo>
                <a:lnTo>
                  <a:pt x="545836" y="109757"/>
                </a:lnTo>
                <a:lnTo>
                  <a:pt x="544661" y="109757"/>
                </a:lnTo>
                <a:close/>
                <a:moveTo>
                  <a:pt x="1200414" y="105566"/>
                </a:moveTo>
                <a:cubicBezTo>
                  <a:pt x="1199652" y="105280"/>
                  <a:pt x="1197366" y="108233"/>
                  <a:pt x="1195937" y="109852"/>
                </a:cubicBezTo>
                <a:cubicBezTo>
                  <a:pt x="1195175" y="110709"/>
                  <a:pt x="1194223" y="112519"/>
                  <a:pt x="1194508" y="112805"/>
                </a:cubicBezTo>
                <a:cubicBezTo>
                  <a:pt x="1196318" y="114996"/>
                  <a:pt x="1198509" y="116806"/>
                  <a:pt x="1200604" y="118806"/>
                </a:cubicBezTo>
                <a:cubicBezTo>
                  <a:pt x="1201462" y="116996"/>
                  <a:pt x="1202700" y="115186"/>
                  <a:pt x="1202700" y="114329"/>
                </a:cubicBezTo>
                <a:cubicBezTo>
                  <a:pt x="1202700" y="110329"/>
                  <a:pt x="1203557" y="106899"/>
                  <a:pt x="1200414" y="105566"/>
                </a:cubicBezTo>
                <a:close/>
                <a:moveTo>
                  <a:pt x="478704" y="105280"/>
                </a:moveTo>
                <a:cubicBezTo>
                  <a:pt x="477181" y="105280"/>
                  <a:pt x="475561" y="104899"/>
                  <a:pt x="474228" y="105375"/>
                </a:cubicBezTo>
                <a:cubicBezTo>
                  <a:pt x="472228" y="106138"/>
                  <a:pt x="470418" y="107471"/>
                  <a:pt x="473275" y="109662"/>
                </a:cubicBezTo>
                <a:cubicBezTo>
                  <a:pt x="473275" y="109662"/>
                  <a:pt x="485848" y="122235"/>
                  <a:pt x="485848" y="122235"/>
                </a:cubicBezTo>
                <a:cubicBezTo>
                  <a:pt x="489277" y="124616"/>
                  <a:pt x="489277" y="121282"/>
                  <a:pt x="489468" y="119663"/>
                </a:cubicBezTo>
                <a:cubicBezTo>
                  <a:pt x="490039" y="112805"/>
                  <a:pt x="492516" y="114805"/>
                  <a:pt x="495659" y="118044"/>
                </a:cubicBezTo>
                <a:cubicBezTo>
                  <a:pt x="495945" y="118330"/>
                  <a:pt x="498326" y="117377"/>
                  <a:pt x="498612" y="116615"/>
                </a:cubicBezTo>
                <a:cubicBezTo>
                  <a:pt x="499088" y="115282"/>
                  <a:pt x="499183" y="112519"/>
                  <a:pt x="498707" y="112329"/>
                </a:cubicBezTo>
                <a:cubicBezTo>
                  <a:pt x="492135" y="109471"/>
                  <a:pt x="486515" y="104042"/>
                  <a:pt x="478704" y="105280"/>
                </a:cubicBezTo>
                <a:close/>
                <a:moveTo>
                  <a:pt x="998579" y="101661"/>
                </a:moveTo>
                <a:cubicBezTo>
                  <a:pt x="997436" y="102137"/>
                  <a:pt x="996579" y="106899"/>
                  <a:pt x="997055" y="107185"/>
                </a:cubicBezTo>
                <a:cubicBezTo>
                  <a:pt x="1001722" y="110043"/>
                  <a:pt x="1006675" y="112424"/>
                  <a:pt x="1012295" y="115282"/>
                </a:cubicBezTo>
                <a:cubicBezTo>
                  <a:pt x="1013438" y="113186"/>
                  <a:pt x="1015438" y="111281"/>
                  <a:pt x="1015057" y="109948"/>
                </a:cubicBezTo>
                <a:cubicBezTo>
                  <a:pt x="1013438" y="102423"/>
                  <a:pt x="1005818" y="98613"/>
                  <a:pt x="998579" y="101661"/>
                </a:cubicBezTo>
                <a:close/>
                <a:moveTo>
                  <a:pt x="330781" y="101661"/>
                </a:moveTo>
                <a:cubicBezTo>
                  <a:pt x="330305" y="102899"/>
                  <a:pt x="329734" y="104137"/>
                  <a:pt x="329448" y="105471"/>
                </a:cubicBezTo>
                <a:cubicBezTo>
                  <a:pt x="329257" y="106042"/>
                  <a:pt x="329448" y="106804"/>
                  <a:pt x="329448" y="107566"/>
                </a:cubicBezTo>
                <a:cubicBezTo>
                  <a:pt x="329448" y="108328"/>
                  <a:pt x="329257" y="109090"/>
                  <a:pt x="329448" y="109757"/>
                </a:cubicBezTo>
                <a:cubicBezTo>
                  <a:pt x="329829" y="111090"/>
                  <a:pt x="330400" y="112329"/>
                  <a:pt x="330781" y="113567"/>
                </a:cubicBezTo>
                <a:cubicBezTo>
                  <a:pt x="331829" y="113091"/>
                  <a:pt x="333067" y="112900"/>
                  <a:pt x="333829" y="112233"/>
                </a:cubicBezTo>
                <a:cubicBezTo>
                  <a:pt x="338878" y="107852"/>
                  <a:pt x="338878" y="107471"/>
                  <a:pt x="333829" y="102994"/>
                </a:cubicBezTo>
                <a:cubicBezTo>
                  <a:pt x="333067" y="102328"/>
                  <a:pt x="331829" y="102042"/>
                  <a:pt x="330781" y="101661"/>
                </a:cubicBezTo>
                <a:close/>
                <a:moveTo>
                  <a:pt x="724259" y="101470"/>
                </a:moveTo>
                <a:cubicBezTo>
                  <a:pt x="721973" y="102708"/>
                  <a:pt x="721878" y="107281"/>
                  <a:pt x="724164" y="108995"/>
                </a:cubicBezTo>
                <a:cubicBezTo>
                  <a:pt x="724450" y="109186"/>
                  <a:pt x="725116" y="109090"/>
                  <a:pt x="725688" y="109090"/>
                </a:cubicBezTo>
                <a:cubicBezTo>
                  <a:pt x="727974" y="107757"/>
                  <a:pt x="728069" y="103280"/>
                  <a:pt x="725783" y="101565"/>
                </a:cubicBezTo>
                <a:cubicBezTo>
                  <a:pt x="725402" y="101280"/>
                  <a:pt x="724640" y="101280"/>
                  <a:pt x="724259" y="101470"/>
                </a:cubicBezTo>
                <a:close/>
                <a:moveTo>
                  <a:pt x="1612656" y="101375"/>
                </a:moveTo>
                <a:cubicBezTo>
                  <a:pt x="1612179" y="101375"/>
                  <a:pt x="1611418" y="101280"/>
                  <a:pt x="1611132" y="101565"/>
                </a:cubicBezTo>
                <a:cubicBezTo>
                  <a:pt x="1608846" y="103280"/>
                  <a:pt x="1608941" y="107757"/>
                  <a:pt x="1611227" y="109090"/>
                </a:cubicBezTo>
                <a:cubicBezTo>
                  <a:pt x="1611608" y="109281"/>
                  <a:pt x="1612370" y="109281"/>
                  <a:pt x="1612751" y="108995"/>
                </a:cubicBezTo>
                <a:cubicBezTo>
                  <a:pt x="1615037" y="107281"/>
                  <a:pt x="1614942" y="102708"/>
                  <a:pt x="1612656" y="101375"/>
                </a:cubicBezTo>
                <a:close/>
                <a:moveTo>
                  <a:pt x="570145" y="101375"/>
                </a:moveTo>
                <a:cubicBezTo>
                  <a:pt x="569192" y="101851"/>
                  <a:pt x="568144" y="102423"/>
                  <a:pt x="567192" y="102994"/>
                </a:cubicBezTo>
                <a:cubicBezTo>
                  <a:pt x="567668" y="103471"/>
                  <a:pt x="568335" y="104518"/>
                  <a:pt x="568716" y="104423"/>
                </a:cubicBezTo>
                <a:cubicBezTo>
                  <a:pt x="569764" y="104137"/>
                  <a:pt x="570811" y="103471"/>
                  <a:pt x="571764" y="102994"/>
                </a:cubicBezTo>
                <a:cubicBezTo>
                  <a:pt x="571287" y="102423"/>
                  <a:pt x="570716" y="101947"/>
                  <a:pt x="570145" y="101375"/>
                </a:cubicBezTo>
                <a:close/>
                <a:moveTo>
                  <a:pt x="1776390" y="100804"/>
                </a:moveTo>
                <a:cubicBezTo>
                  <a:pt x="1777152" y="101852"/>
                  <a:pt x="1778295" y="102900"/>
                  <a:pt x="1778676" y="104138"/>
                </a:cubicBezTo>
                <a:cubicBezTo>
                  <a:pt x="1779057" y="105376"/>
                  <a:pt x="1778772" y="106900"/>
                  <a:pt x="1778772" y="108329"/>
                </a:cubicBezTo>
                <a:cubicBezTo>
                  <a:pt x="1778867" y="111282"/>
                  <a:pt x="1778867" y="114425"/>
                  <a:pt x="1774866" y="114234"/>
                </a:cubicBezTo>
                <a:cubicBezTo>
                  <a:pt x="1773057" y="114139"/>
                  <a:pt x="1771057" y="112901"/>
                  <a:pt x="1769723" y="111662"/>
                </a:cubicBezTo>
                <a:cubicBezTo>
                  <a:pt x="1768675" y="110615"/>
                  <a:pt x="1770199" y="106614"/>
                  <a:pt x="1771818" y="105281"/>
                </a:cubicBezTo>
                <a:cubicBezTo>
                  <a:pt x="1772390" y="104804"/>
                  <a:pt x="1772866" y="104328"/>
                  <a:pt x="1773342" y="103852"/>
                </a:cubicBezTo>
                <a:cubicBezTo>
                  <a:pt x="1774390" y="102804"/>
                  <a:pt x="1775343" y="101852"/>
                  <a:pt x="1776390" y="100804"/>
                </a:cubicBezTo>
                <a:close/>
                <a:moveTo>
                  <a:pt x="1218702" y="100708"/>
                </a:moveTo>
                <a:cubicBezTo>
                  <a:pt x="1217940" y="101851"/>
                  <a:pt x="1216416" y="103090"/>
                  <a:pt x="1216606" y="104137"/>
                </a:cubicBezTo>
                <a:cubicBezTo>
                  <a:pt x="1216797" y="106042"/>
                  <a:pt x="1217940" y="107947"/>
                  <a:pt x="1218702" y="109852"/>
                </a:cubicBezTo>
                <a:cubicBezTo>
                  <a:pt x="1219654" y="108042"/>
                  <a:pt x="1220607" y="106233"/>
                  <a:pt x="1221369" y="104709"/>
                </a:cubicBezTo>
                <a:cubicBezTo>
                  <a:pt x="1220226" y="102994"/>
                  <a:pt x="1219464" y="101851"/>
                  <a:pt x="1218702" y="100708"/>
                </a:cubicBezTo>
                <a:close/>
                <a:moveTo>
                  <a:pt x="1026392" y="100708"/>
                </a:moveTo>
                <a:cubicBezTo>
                  <a:pt x="1025820" y="100804"/>
                  <a:pt x="1023154" y="100327"/>
                  <a:pt x="1021725" y="101470"/>
                </a:cubicBezTo>
                <a:cubicBezTo>
                  <a:pt x="1020391" y="102518"/>
                  <a:pt x="1019344" y="105757"/>
                  <a:pt x="1020106" y="107185"/>
                </a:cubicBezTo>
                <a:cubicBezTo>
                  <a:pt x="1021344" y="109757"/>
                  <a:pt x="1023630" y="112615"/>
                  <a:pt x="1026106" y="113472"/>
                </a:cubicBezTo>
                <a:cubicBezTo>
                  <a:pt x="1029250" y="114520"/>
                  <a:pt x="1033441" y="114615"/>
                  <a:pt x="1036489" y="113567"/>
                </a:cubicBezTo>
                <a:cubicBezTo>
                  <a:pt x="1039918" y="112329"/>
                  <a:pt x="1037632" y="108233"/>
                  <a:pt x="1038108" y="105471"/>
                </a:cubicBezTo>
                <a:cubicBezTo>
                  <a:pt x="1038679" y="102804"/>
                  <a:pt x="1037060" y="101280"/>
                  <a:pt x="1034774" y="100804"/>
                </a:cubicBezTo>
                <a:cubicBezTo>
                  <a:pt x="1032583" y="100327"/>
                  <a:pt x="1030297" y="100708"/>
                  <a:pt x="1026392" y="100708"/>
                </a:cubicBezTo>
                <a:close/>
                <a:moveTo>
                  <a:pt x="642630" y="100708"/>
                </a:moveTo>
                <a:cubicBezTo>
                  <a:pt x="642154" y="101184"/>
                  <a:pt x="641106" y="101851"/>
                  <a:pt x="641201" y="102232"/>
                </a:cubicBezTo>
                <a:cubicBezTo>
                  <a:pt x="641392" y="103280"/>
                  <a:pt x="642154" y="104328"/>
                  <a:pt x="642630" y="105280"/>
                </a:cubicBezTo>
                <a:cubicBezTo>
                  <a:pt x="643106" y="104709"/>
                  <a:pt x="643678" y="104232"/>
                  <a:pt x="644249" y="103661"/>
                </a:cubicBezTo>
                <a:cubicBezTo>
                  <a:pt x="643678" y="102708"/>
                  <a:pt x="643201" y="101756"/>
                  <a:pt x="642630" y="100708"/>
                </a:cubicBezTo>
                <a:close/>
                <a:moveTo>
                  <a:pt x="1247753" y="100327"/>
                </a:moveTo>
                <a:cubicBezTo>
                  <a:pt x="1246801" y="101280"/>
                  <a:pt x="1244515" y="102804"/>
                  <a:pt x="1244800" y="103566"/>
                </a:cubicBezTo>
                <a:cubicBezTo>
                  <a:pt x="1245562" y="106042"/>
                  <a:pt x="1250420" y="106042"/>
                  <a:pt x="1252135" y="103756"/>
                </a:cubicBezTo>
                <a:cubicBezTo>
                  <a:pt x="1252420" y="103375"/>
                  <a:pt x="1252420" y="102423"/>
                  <a:pt x="1252230" y="102328"/>
                </a:cubicBezTo>
                <a:cubicBezTo>
                  <a:pt x="1251087" y="101661"/>
                  <a:pt x="1249753" y="101184"/>
                  <a:pt x="1247753" y="100327"/>
                </a:cubicBezTo>
                <a:close/>
                <a:moveTo>
                  <a:pt x="1408535" y="98517"/>
                </a:moveTo>
                <a:cubicBezTo>
                  <a:pt x="1407964" y="99661"/>
                  <a:pt x="1408059" y="101565"/>
                  <a:pt x="1408535" y="102804"/>
                </a:cubicBezTo>
                <a:cubicBezTo>
                  <a:pt x="1409488" y="105280"/>
                  <a:pt x="1413202" y="106138"/>
                  <a:pt x="1415869" y="104709"/>
                </a:cubicBezTo>
                <a:cubicBezTo>
                  <a:pt x="1416441" y="104328"/>
                  <a:pt x="1416917" y="103661"/>
                  <a:pt x="1417489" y="103090"/>
                </a:cubicBezTo>
                <a:cubicBezTo>
                  <a:pt x="1416060" y="101565"/>
                  <a:pt x="1414441" y="100137"/>
                  <a:pt x="1413107" y="98517"/>
                </a:cubicBezTo>
                <a:cubicBezTo>
                  <a:pt x="1411488" y="96613"/>
                  <a:pt x="1409773" y="96041"/>
                  <a:pt x="1408535" y="98517"/>
                </a:cubicBezTo>
                <a:close/>
                <a:moveTo>
                  <a:pt x="341640" y="96994"/>
                </a:moveTo>
                <a:cubicBezTo>
                  <a:pt x="340592" y="97184"/>
                  <a:pt x="339640" y="97946"/>
                  <a:pt x="338592" y="98422"/>
                </a:cubicBezTo>
                <a:cubicBezTo>
                  <a:pt x="339068" y="98898"/>
                  <a:pt x="339640" y="99375"/>
                  <a:pt x="340211" y="100041"/>
                </a:cubicBezTo>
                <a:cubicBezTo>
                  <a:pt x="341164" y="99470"/>
                  <a:pt x="342211" y="98994"/>
                  <a:pt x="343164" y="98422"/>
                </a:cubicBezTo>
                <a:cubicBezTo>
                  <a:pt x="342687" y="97946"/>
                  <a:pt x="342021" y="96898"/>
                  <a:pt x="341640" y="96994"/>
                </a:cubicBezTo>
                <a:close/>
                <a:moveTo>
                  <a:pt x="1539313" y="96898"/>
                </a:moveTo>
                <a:cubicBezTo>
                  <a:pt x="1538266" y="97279"/>
                  <a:pt x="1536742" y="97946"/>
                  <a:pt x="1536456" y="98803"/>
                </a:cubicBezTo>
                <a:cubicBezTo>
                  <a:pt x="1536075" y="100137"/>
                  <a:pt x="1536456" y="101851"/>
                  <a:pt x="1536456" y="103375"/>
                </a:cubicBezTo>
                <a:cubicBezTo>
                  <a:pt x="1536456" y="105661"/>
                  <a:pt x="1536361" y="107947"/>
                  <a:pt x="1536456" y="110233"/>
                </a:cubicBezTo>
                <a:cubicBezTo>
                  <a:pt x="1536551" y="114043"/>
                  <a:pt x="1537504" y="114520"/>
                  <a:pt x="1541409" y="111472"/>
                </a:cubicBezTo>
                <a:cubicBezTo>
                  <a:pt x="1543123" y="110233"/>
                  <a:pt x="1543504" y="109566"/>
                  <a:pt x="1544743" y="111281"/>
                </a:cubicBezTo>
                <a:cubicBezTo>
                  <a:pt x="1545600" y="112424"/>
                  <a:pt x="1547695" y="114234"/>
                  <a:pt x="1547791" y="114139"/>
                </a:cubicBezTo>
                <a:cubicBezTo>
                  <a:pt x="1550077" y="112233"/>
                  <a:pt x="1552172" y="109948"/>
                  <a:pt x="1554363" y="107852"/>
                </a:cubicBezTo>
                <a:cubicBezTo>
                  <a:pt x="1553410" y="106995"/>
                  <a:pt x="1552458" y="105661"/>
                  <a:pt x="1551410" y="105375"/>
                </a:cubicBezTo>
                <a:cubicBezTo>
                  <a:pt x="1546838" y="104518"/>
                  <a:pt x="1539790" y="107947"/>
                  <a:pt x="1540837" y="98422"/>
                </a:cubicBezTo>
                <a:cubicBezTo>
                  <a:pt x="1540933" y="97946"/>
                  <a:pt x="1539599" y="96803"/>
                  <a:pt x="1539313" y="96898"/>
                </a:cubicBezTo>
                <a:close/>
                <a:moveTo>
                  <a:pt x="770074" y="96898"/>
                </a:moveTo>
                <a:cubicBezTo>
                  <a:pt x="768360" y="98137"/>
                  <a:pt x="766836" y="99851"/>
                  <a:pt x="765312" y="101470"/>
                </a:cubicBezTo>
                <a:cubicBezTo>
                  <a:pt x="764836" y="101947"/>
                  <a:pt x="764359" y="102518"/>
                  <a:pt x="763883" y="102994"/>
                </a:cubicBezTo>
                <a:cubicBezTo>
                  <a:pt x="765026" y="103756"/>
                  <a:pt x="766169" y="104518"/>
                  <a:pt x="767312" y="105280"/>
                </a:cubicBezTo>
                <a:cubicBezTo>
                  <a:pt x="772075" y="105471"/>
                  <a:pt x="774361" y="102899"/>
                  <a:pt x="772837" y="98613"/>
                </a:cubicBezTo>
                <a:cubicBezTo>
                  <a:pt x="772551" y="97756"/>
                  <a:pt x="770455" y="96613"/>
                  <a:pt x="770074" y="96898"/>
                </a:cubicBezTo>
                <a:close/>
                <a:moveTo>
                  <a:pt x="410125" y="96803"/>
                </a:moveTo>
                <a:cubicBezTo>
                  <a:pt x="409172" y="97374"/>
                  <a:pt x="408124" y="97851"/>
                  <a:pt x="407172" y="98422"/>
                </a:cubicBezTo>
                <a:cubicBezTo>
                  <a:pt x="407648" y="98898"/>
                  <a:pt x="408315" y="99946"/>
                  <a:pt x="408696" y="99851"/>
                </a:cubicBezTo>
                <a:cubicBezTo>
                  <a:pt x="409744" y="99661"/>
                  <a:pt x="410696" y="98898"/>
                  <a:pt x="411744" y="98422"/>
                </a:cubicBezTo>
                <a:cubicBezTo>
                  <a:pt x="411268" y="97851"/>
                  <a:pt x="410696" y="97374"/>
                  <a:pt x="410125" y="96803"/>
                </a:cubicBezTo>
                <a:close/>
                <a:moveTo>
                  <a:pt x="752739" y="96517"/>
                </a:moveTo>
                <a:cubicBezTo>
                  <a:pt x="751882" y="97279"/>
                  <a:pt x="750834" y="97851"/>
                  <a:pt x="750167" y="98708"/>
                </a:cubicBezTo>
                <a:cubicBezTo>
                  <a:pt x="749786" y="99089"/>
                  <a:pt x="749881" y="100327"/>
                  <a:pt x="750167" y="100613"/>
                </a:cubicBezTo>
                <a:lnTo>
                  <a:pt x="750401" y="100613"/>
                </a:lnTo>
                <a:lnTo>
                  <a:pt x="750005" y="101307"/>
                </a:lnTo>
                <a:lnTo>
                  <a:pt x="749977" y="100708"/>
                </a:lnTo>
                <a:cubicBezTo>
                  <a:pt x="749595" y="100423"/>
                  <a:pt x="748548" y="100327"/>
                  <a:pt x="748071" y="100708"/>
                </a:cubicBezTo>
                <a:cubicBezTo>
                  <a:pt x="746548" y="101756"/>
                  <a:pt x="744738" y="103090"/>
                  <a:pt x="747405" y="104709"/>
                </a:cubicBezTo>
                <a:cubicBezTo>
                  <a:pt x="747595" y="104804"/>
                  <a:pt x="748048" y="104470"/>
                  <a:pt x="748893" y="103256"/>
                </a:cubicBezTo>
                <a:lnTo>
                  <a:pt x="750005" y="101307"/>
                </a:lnTo>
                <a:lnTo>
                  <a:pt x="750072" y="102708"/>
                </a:lnTo>
                <a:lnTo>
                  <a:pt x="751575" y="100613"/>
                </a:lnTo>
                <a:lnTo>
                  <a:pt x="752072" y="100613"/>
                </a:lnTo>
                <a:cubicBezTo>
                  <a:pt x="752929" y="99851"/>
                  <a:pt x="753596" y="98898"/>
                  <a:pt x="754168" y="97946"/>
                </a:cubicBezTo>
                <a:cubicBezTo>
                  <a:pt x="754215" y="97851"/>
                  <a:pt x="754001" y="97613"/>
                  <a:pt x="753370" y="98113"/>
                </a:cubicBezTo>
                <a:lnTo>
                  <a:pt x="751575" y="100613"/>
                </a:lnTo>
                <a:lnTo>
                  <a:pt x="750401" y="100613"/>
                </a:lnTo>
                <a:close/>
                <a:moveTo>
                  <a:pt x="1310333" y="96422"/>
                </a:moveTo>
                <a:cubicBezTo>
                  <a:pt x="1307189" y="100518"/>
                  <a:pt x="1303284" y="101184"/>
                  <a:pt x="1298617" y="100708"/>
                </a:cubicBezTo>
                <a:cubicBezTo>
                  <a:pt x="1296426" y="100518"/>
                  <a:pt x="1294140" y="100423"/>
                  <a:pt x="1291949" y="100804"/>
                </a:cubicBezTo>
                <a:cubicBezTo>
                  <a:pt x="1291283" y="100899"/>
                  <a:pt x="1290235" y="103280"/>
                  <a:pt x="1290616" y="103756"/>
                </a:cubicBezTo>
                <a:cubicBezTo>
                  <a:pt x="1293759" y="108042"/>
                  <a:pt x="1297569" y="111186"/>
                  <a:pt x="1303570" y="109757"/>
                </a:cubicBezTo>
                <a:cubicBezTo>
                  <a:pt x="1309761" y="111662"/>
                  <a:pt x="1313285" y="107376"/>
                  <a:pt x="1316333" y="103375"/>
                </a:cubicBezTo>
                <a:cubicBezTo>
                  <a:pt x="1317286" y="102137"/>
                  <a:pt x="1317000" y="98803"/>
                  <a:pt x="1315952" y="97660"/>
                </a:cubicBezTo>
                <a:cubicBezTo>
                  <a:pt x="1314809" y="96422"/>
                  <a:pt x="1310809" y="95660"/>
                  <a:pt x="1310333" y="96422"/>
                </a:cubicBezTo>
                <a:close/>
                <a:moveTo>
                  <a:pt x="1174315" y="96327"/>
                </a:moveTo>
                <a:cubicBezTo>
                  <a:pt x="1168219" y="102423"/>
                  <a:pt x="1160600" y="100518"/>
                  <a:pt x="1153456" y="100708"/>
                </a:cubicBezTo>
                <a:cubicBezTo>
                  <a:pt x="1150408" y="100804"/>
                  <a:pt x="1147360" y="101184"/>
                  <a:pt x="1144407" y="100613"/>
                </a:cubicBezTo>
                <a:cubicBezTo>
                  <a:pt x="1139835" y="99851"/>
                  <a:pt x="1138596" y="105185"/>
                  <a:pt x="1134977" y="105185"/>
                </a:cubicBezTo>
                <a:cubicBezTo>
                  <a:pt x="1133072" y="105185"/>
                  <a:pt x="1130691" y="104042"/>
                  <a:pt x="1129358" y="102708"/>
                </a:cubicBezTo>
                <a:cubicBezTo>
                  <a:pt x="1126881" y="100137"/>
                  <a:pt x="1125357" y="101851"/>
                  <a:pt x="1125071" y="103756"/>
                </a:cubicBezTo>
                <a:cubicBezTo>
                  <a:pt x="1124595" y="107471"/>
                  <a:pt x="1124881" y="111281"/>
                  <a:pt x="1124976" y="114996"/>
                </a:cubicBezTo>
                <a:cubicBezTo>
                  <a:pt x="1125071" y="118234"/>
                  <a:pt x="1126119" y="118711"/>
                  <a:pt x="1130024" y="116044"/>
                </a:cubicBezTo>
                <a:cubicBezTo>
                  <a:pt x="1131739" y="114900"/>
                  <a:pt x="1131739" y="114710"/>
                  <a:pt x="1133358" y="115853"/>
                </a:cubicBezTo>
                <a:cubicBezTo>
                  <a:pt x="1139644" y="120234"/>
                  <a:pt x="1139835" y="120139"/>
                  <a:pt x="1144216" y="115758"/>
                </a:cubicBezTo>
                <a:cubicBezTo>
                  <a:pt x="1145264" y="114710"/>
                  <a:pt x="1146502" y="113757"/>
                  <a:pt x="1147360" y="112519"/>
                </a:cubicBezTo>
                <a:cubicBezTo>
                  <a:pt x="1150312" y="108519"/>
                  <a:pt x="1151646" y="112233"/>
                  <a:pt x="1153837" y="113472"/>
                </a:cubicBezTo>
                <a:cubicBezTo>
                  <a:pt x="1155456" y="114329"/>
                  <a:pt x="1157837" y="113853"/>
                  <a:pt x="1159837" y="113757"/>
                </a:cubicBezTo>
                <a:cubicBezTo>
                  <a:pt x="1161838" y="113567"/>
                  <a:pt x="1161171" y="106233"/>
                  <a:pt x="1165267" y="111567"/>
                </a:cubicBezTo>
                <a:cubicBezTo>
                  <a:pt x="1169648" y="117377"/>
                  <a:pt x="1178887" y="111662"/>
                  <a:pt x="1182602" y="119091"/>
                </a:cubicBezTo>
                <a:cubicBezTo>
                  <a:pt x="1182793" y="119377"/>
                  <a:pt x="1184126" y="119377"/>
                  <a:pt x="1184793" y="119091"/>
                </a:cubicBezTo>
                <a:cubicBezTo>
                  <a:pt x="1186126" y="118615"/>
                  <a:pt x="1188222" y="118044"/>
                  <a:pt x="1188412" y="117187"/>
                </a:cubicBezTo>
                <a:cubicBezTo>
                  <a:pt x="1189079" y="114139"/>
                  <a:pt x="1188984" y="111186"/>
                  <a:pt x="1189175" y="107185"/>
                </a:cubicBezTo>
                <a:cubicBezTo>
                  <a:pt x="1188793" y="104518"/>
                  <a:pt x="1188603" y="100899"/>
                  <a:pt x="1187841" y="97374"/>
                </a:cubicBezTo>
                <a:cubicBezTo>
                  <a:pt x="1187460" y="95850"/>
                  <a:pt x="1185936" y="96327"/>
                  <a:pt x="1184698" y="98041"/>
                </a:cubicBezTo>
                <a:cubicBezTo>
                  <a:pt x="1183459" y="99756"/>
                  <a:pt x="1182126" y="100899"/>
                  <a:pt x="1179840" y="98613"/>
                </a:cubicBezTo>
                <a:cubicBezTo>
                  <a:pt x="1178506" y="97184"/>
                  <a:pt x="1174887" y="95755"/>
                  <a:pt x="1174315" y="96327"/>
                </a:cubicBezTo>
                <a:close/>
                <a:moveTo>
                  <a:pt x="1263184" y="96232"/>
                </a:moveTo>
                <a:cubicBezTo>
                  <a:pt x="1262708" y="95660"/>
                  <a:pt x="1260517" y="96422"/>
                  <a:pt x="1259183" y="96898"/>
                </a:cubicBezTo>
                <a:cubicBezTo>
                  <a:pt x="1258516" y="97089"/>
                  <a:pt x="1257564" y="97946"/>
                  <a:pt x="1257659" y="98422"/>
                </a:cubicBezTo>
                <a:cubicBezTo>
                  <a:pt x="1257945" y="100423"/>
                  <a:pt x="1257945" y="102994"/>
                  <a:pt x="1259183" y="104423"/>
                </a:cubicBezTo>
                <a:cubicBezTo>
                  <a:pt x="1261469" y="106995"/>
                  <a:pt x="1264517" y="112043"/>
                  <a:pt x="1267660" y="109566"/>
                </a:cubicBezTo>
                <a:cubicBezTo>
                  <a:pt x="1272613" y="105566"/>
                  <a:pt x="1278043" y="105566"/>
                  <a:pt x="1283472" y="104423"/>
                </a:cubicBezTo>
                <a:cubicBezTo>
                  <a:pt x="1284043" y="104328"/>
                  <a:pt x="1284425" y="103375"/>
                  <a:pt x="1284901" y="102899"/>
                </a:cubicBezTo>
                <a:cubicBezTo>
                  <a:pt x="1284425" y="102423"/>
                  <a:pt x="1283948" y="101756"/>
                  <a:pt x="1283281" y="101375"/>
                </a:cubicBezTo>
                <a:cubicBezTo>
                  <a:pt x="1282710" y="100994"/>
                  <a:pt x="1282043" y="100708"/>
                  <a:pt x="1281376" y="100708"/>
                </a:cubicBezTo>
                <a:cubicBezTo>
                  <a:pt x="1274995" y="100423"/>
                  <a:pt x="1268232" y="102137"/>
                  <a:pt x="1263184" y="96232"/>
                </a:cubicBezTo>
                <a:close/>
                <a:moveTo>
                  <a:pt x="1509405" y="96136"/>
                </a:moveTo>
                <a:cubicBezTo>
                  <a:pt x="1508643" y="96136"/>
                  <a:pt x="1507881" y="95946"/>
                  <a:pt x="1507214" y="96232"/>
                </a:cubicBezTo>
                <a:cubicBezTo>
                  <a:pt x="1506547" y="96422"/>
                  <a:pt x="1505595" y="97089"/>
                  <a:pt x="1505595" y="97470"/>
                </a:cubicBezTo>
                <a:cubicBezTo>
                  <a:pt x="1505690" y="98517"/>
                  <a:pt x="1506071" y="99756"/>
                  <a:pt x="1506738" y="100613"/>
                </a:cubicBezTo>
                <a:cubicBezTo>
                  <a:pt x="1508548" y="102899"/>
                  <a:pt x="1508643" y="102613"/>
                  <a:pt x="1516168" y="100899"/>
                </a:cubicBezTo>
                <a:cubicBezTo>
                  <a:pt x="1519025" y="100232"/>
                  <a:pt x="1522073" y="100899"/>
                  <a:pt x="1525026" y="100708"/>
                </a:cubicBezTo>
                <a:cubicBezTo>
                  <a:pt x="1525597" y="100708"/>
                  <a:pt x="1526645" y="99661"/>
                  <a:pt x="1526550" y="99280"/>
                </a:cubicBezTo>
                <a:cubicBezTo>
                  <a:pt x="1526264" y="98232"/>
                  <a:pt x="1525693" y="96517"/>
                  <a:pt x="1524931" y="96327"/>
                </a:cubicBezTo>
                <a:cubicBezTo>
                  <a:pt x="1522740" y="95850"/>
                  <a:pt x="1520454" y="96136"/>
                  <a:pt x="1518263" y="96136"/>
                </a:cubicBezTo>
                <a:close/>
                <a:moveTo>
                  <a:pt x="657108" y="92422"/>
                </a:moveTo>
                <a:cubicBezTo>
                  <a:pt x="656060" y="92707"/>
                  <a:pt x="655108" y="93374"/>
                  <a:pt x="654060" y="93850"/>
                </a:cubicBezTo>
                <a:cubicBezTo>
                  <a:pt x="654536" y="94327"/>
                  <a:pt x="655108" y="94803"/>
                  <a:pt x="655679" y="95470"/>
                </a:cubicBezTo>
                <a:cubicBezTo>
                  <a:pt x="656632" y="94993"/>
                  <a:pt x="657679" y="94422"/>
                  <a:pt x="658632" y="93850"/>
                </a:cubicBezTo>
                <a:cubicBezTo>
                  <a:pt x="658156" y="93374"/>
                  <a:pt x="657489" y="92326"/>
                  <a:pt x="657108" y="92422"/>
                </a:cubicBezTo>
                <a:close/>
                <a:moveTo>
                  <a:pt x="780361" y="92326"/>
                </a:moveTo>
                <a:cubicBezTo>
                  <a:pt x="779980" y="92040"/>
                  <a:pt x="777885" y="93183"/>
                  <a:pt x="777599" y="94041"/>
                </a:cubicBezTo>
                <a:cubicBezTo>
                  <a:pt x="777123" y="95374"/>
                  <a:pt x="777504" y="96994"/>
                  <a:pt x="777504" y="98517"/>
                </a:cubicBezTo>
                <a:cubicBezTo>
                  <a:pt x="777504" y="99280"/>
                  <a:pt x="777599" y="100041"/>
                  <a:pt x="777504" y="100708"/>
                </a:cubicBezTo>
                <a:cubicBezTo>
                  <a:pt x="777028" y="103471"/>
                  <a:pt x="778742" y="105090"/>
                  <a:pt x="780933" y="105090"/>
                </a:cubicBezTo>
                <a:cubicBezTo>
                  <a:pt x="782838" y="105090"/>
                  <a:pt x="785695" y="104232"/>
                  <a:pt x="786362" y="102804"/>
                </a:cubicBezTo>
                <a:cubicBezTo>
                  <a:pt x="787029" y="101375"/>
                  <a:pt x="786076" y="98708"/>
                  <a:pt x="785029" y="96994"/>
                </a:cubicBezTo>
                <a:cubicBezTo>
                  <a:pt x="783981" y="95089"/>
                  <a:pt x="782076" y="93660"/>
                  <a:pt x="780361" y="92326"/>
                </a:cubicBezTo>
                <a:close/>
                <a:moveTo>
                  <a:pt x="929999" y="92231"/>
                </a:moveTo>
                <a:cubicBezTo>
                  <a:pt x="923522" y="95850"/>
                  <a:pt x="922570" y="101184"/>
                  <a:pt x="927332" y="106328"/>
                </a:cubicBezTo>
                <a:cubicBezTo>
                  <a:pt x="931714" y="111090"/>
                  <a:pt x="937810" y="114615"/>
                  <a:pt x="938667" y="122044"/>
                </a:cubicBezTo>
                <a:cubicBezTo>
                  <a:pt x="938857" y="123664"/>
                  <a:pt x="941524" y="123378"/>
                  <a:pt x="941620" y="121378"/>
                </a:cubicBezTo>
                <a:cubicBezTo>
                  <a:pt x="941715" y="115663"/>
                  <a:pt x="944001" y="113091"/>
                  <a:pt x="949716" y="114234"/>
                </a:cubicBezTo>
                <a:cubicBezTo>
                  <a:pt x="954097" y="115091"/>
                  <a:pt x="961241" y="111186"/>
                  <a:pt x="960670" y="120806"/>
                </a:cubicBezTo>
                <a:cubicBezTo>
                  <a:pt x="960574" y="121949"/>
                  <a:pt x="963908" y="123092"/>
                  <a:pt x="964479" y="123378"/>
                </a:cubicBezTo>
                <a:cubicBezTo>
                  <a:pt x="970861" y="123854"/>
                  <a:pt x="974862" y="123759"/>
                  <a:pt x="974386" y="116615"/>
                </a:cubicBezTo>
                <a:cubicBezTo>
                  <a:pt x="974195" y="114234"/>
                  <a:pt x="979624" y="113281"/>
                  <a:pt x="981815" y="115282"/>
                </a:cubicBezTo>
                <a:cubicBezTo>
                  <a:pt x="984577" y="117853"/>
                  <a:pt x="987149" y="120615"/>
                  <a:pt x="989911" y="123187"/>
                </a:cubicBezTo>
                <a:cubicBezTo>
                  <a:pt x="990007" y="123282"/>
                  <a:pt x="991054" y="122521"/>
                  <a:pt x="991435" y="122044"/>
                </a:cubicBezTo>
                <a:cubicBezTo>
                  <a:pt x="991912" y="121568"/>
                  <a:pt x="992197" y="120806"/>
                  <a:pt x="992388" y="120139"/>
                </a:cubicBezTo>
                <a:cubicBezTo>
                  <a:pt x="993626" y="115663"/>
                  <a:pt x="988197" y="114329"/>
                  <a:pt x="987911" y="110709"/>
                </a:cubicBezTo>
                <a:cubicBezTo>
                  <a:pt x="987625" y="107376"/>
                  <a:pt x="987054" y="104614"/>
                  <a:pt x="982958" y="105185"/>
                </a:cubicBezTo>
                <a:cubicBezTo>
                  <a:pt x="974481" y="106519"/>
                  <a:pt x="964861" y="101470"/>
                  <a:pt x="957621" y="109662"/>
                </a:cubicBezTo>
                <a:cubicBezTo>
                  <a:pt x="949049" y="112043"/>
                  <a:pt x="942001" y="107471"/>
                  <a:pt x="934857" y="104328"/>
                </a:cubicBezTo>
                <a:cubicBezTo>
                  <a:pt x="930856" y="102613"/>
                  <a:pt x="933904" y="97374"/>
                  <a:pt x="932857" y="93946"/>
                </a:cubicBezTo>
                <a:cubicBezTo>
                  <a:pt x="932666" y="93088"/>
                  <a:pt x="930570" y="91945"/>
                  <a:pt x="929999" y="92231"/>
                </a:cubicBezTo>
                <a:close/>
                <a:moveTo>
                  <a:pt x="1631325" y="91564"/>
                </a:moveTo>
                <a:cubicBezTo>
                  <a:pt x="1629039" y="91945"/>
                  <a:pt x="1627515" y="93183"/>
                  <a:pt x="1627705" y="96041"/>
                </a:cubicBezTo>
                <a:cubicBezTo>
                  <a:pt x="1628086" y="99470"/>
                  <a:pt x="1629896" y="101184"/>
                  <a:pt x="1634563" y="100518"/>
                </a:cubicBezTo>
                <a:cubicBezTo>
                  <a:pt x="1635135" y="99470"/>
                  <a:pt x="1636659" y="97851"/>
                  <a:pt x="1636850" y="96136"/>
                </a:cubicBezTo>
                <a:cubicBezTo>
                  <a:pt x="1637230" y="92707"/>
                  <a:pt x="1634944" y="90898"/>
                  <a:pt x="1631325" y="91564"/>
                </a:cubicBezTo>
                <a:close/>
                <a:moveTo>
                  <a:pt x="1589034" y="91564"/>
                </a:moveTo>
                <a:cubicBezTo>
                  <a:pt x="1588558" y="92040"/>
                  <a:pt x="1587510" y="92707"/>
                  <a:pt x="1587605" y="93088"/>
                </a:cubicBezTo>
                <a:cubicBezTo>
                  <a:pt x="1587796" y="94136"/>
                  <a:pt x="1588558" y="95089"/>
                  <a:pt x="1589034" y="96136"/>
                </a:cubicBezTo>
                <a:lnTo>
                  <a:pt x="1590653" y="94517"/>
                </a:lnTo>
                <a:cubicBezTo>
                  <a:pt x="1590177" y="93565"/>
                  <a:pt x="1589605" y="92612"/>
                  <a:pt x="1589034" y="91564"/>
                </a:cubicBezTo>
                <a:close/>
                <a:moveTo>
                  <a:pt x="485086" y="91564"/>
                </a:moveTo>
                <a:cubicBezTo>
                  <a:pt x="483848" y="92040"/>
                  <a:pt x="482515" y="92517"/>
                  <a:pt x="481276" y="92993"/>
                </a:cubicBezTo>
                <a:cubicBezTo>
                  <a:pt x="481753" y="94041"/>
                  <a:pt x="481943" y="95184"/>
                  <a:pt x="482610" y="96041"/>
                </a:cubicBezTo>
                <a:cubicBezTo>
                  <a:pt x="483467" y="97184"/>
                  <a:pt x="484610" y="98137"/>
                  <a:pt x="485658" y="99184"/>
                </a:cubicBezTo>
                <a:cubicBezTo>
                  <a:pt x="486134" y="99661"/>
                  <a:pt x="486706" y="100232"/>
                  <a:pt x="487182" y="100708"/>
                </a:cubicBezTo>
                <a:cubicBezTo>
                  <a:pt x="487944" y="99565"/>
                  <a:pt x="489182" y="98517"/>
                  <a:pt x="489373" y="97279"/>
                </a:cubicBezTo>
                <a:cubicBezTo>
                  <a:pt x="489849" y="93279"/>
                  <a:pt x="488611" y="91755"/>
                  <a:pt x="485086" y="91564"/>
                </a:cubicBezTo>
                <a:close/>
                <a:moveTo>
                  <a:pt x="1064302" y="88135"/>
                </a:moveTo>
                <a:cubicBezTo>
                  <a:pt x="1061349" y="87183"/>
                  <a:pt x="1061063" y="89469"/>
                  <a:pt x="1061158" y="91659"/>
                </a:cubicBezTo>
                <a:cubicBezTo>
                  <a:pt x="1061254" y="96232"/>
                  <a:pt x="1054777" y="98137"/>
                  <a:pt x="1056396" y="103280"/>
                </a:cubicBezTo>
                <a:cubicBezTo>
                  <a:pt x="1055348" y="103566"/>
                  <a:pt x="1053538" y="104423"/>
                  <a:pt x="1053348" y="104232"/>
                </a:cubicBezTo>
                <a:cubicBezTo>
                  <a:pt x="1049728" y="98898"/>
                  <a:pt x="1047728" y="103185"/>
                  <a:pt x="1045156" y="105375"/>
                </a:cubicBezTo>
                <a:cubicBezTo>
                  <a:pt x="1042870" y="107281"/>
                  <a:pt x="1043442" y="108709"/>
                  <a:pt x="1045347" y="110233"/>
                </a:cubicBezTo>
                <a:cubicBezTo>
                  <a:pt x="1047537" y="112043"/>
                  <a:pt x="1048871" y="114900"/>
                  <a:pt x="1052586" y="114710"/>
                </a:cubicBezTo>
                <a:cubicBezTo>
                  <a:pt x="1058396" y="114424"/>
                  <a:pt x="1064397" y="113662"/>
                  <a:pt x="1068969" y="119091"/>
                </a:cubicBezTo>
                <a:cubicBezTo>
                  <a:pt x="1069445" y="119663"/>
                  <a:pt x="1072398" y="119377"/>
                  <a:pt x="1073065" y="118520"/>
                </a:cubicBezTo>
                <a:cubicBezTo>
                  <a:pt x="1074398" y="116615"/>
                  <a:pt x="1075708" y="115496"/>
                  <a:pt x="1081327" y="114091"/>
                </a:cubicBezTo>
                <a:lnTo>
                  <a:pt x="1100580" y="110624"/>
                </a:lnTo>
                <a:lnTo>
                  <a:pt x="1098115" y="111662"/>
                </a:lnTo>
                <a:cubicBezTo>
                  <a:pt x="1095448" y="115567"/>
                  <a:pt x="1091353" y="113853"/>
                  <a:pt x="1087924" y="114615"/>
                </a:cubicBezTo>
                <a:cubicBezTo>
                  <a:pt x="1085447" y="115186"/>
                  <a:pt x="1083256" y="117091"/>
                  <a:pt x="1080875" y="118520"/>
                </a:cubicBezTo>
                <a:cubicBezTo>
                  <a:pt x="1114975" y="108519"/>
                  <a:pt x="1114213" y="109471"/>
                  <a:pt x="1114022" y="109376"/>
                </a:cubicBezTo>
                <a:lnTo>
                  <a:pt x="1112808" y="108423"/>
                </a:lnTo>
                <a:lnTo>
                  <a:pt x="1115451" y="107947"/>
                </a:lnTo>
                <a:cubicBezTo>
                  <a:pt x="1114689" y="107090"/>
                  <a:pt x="1114117" y="106042"/>
                  <a:pt x="1113260" y="105375"/>
                </a:cubicBezTo>
                <a:cubicBezTo>
                  <a:pt x="1112879" y="104995"/>
                  <a:pt x="1111736" y="104995"/>
                  <a:pt x="1111355" y="105375"/>
                </a:cubicBezTo>
                <a:cubicBezTo>
                  <a:pt x="1110974" y="105661"/>
                  <a:pt x="1110974" y="106899"/>
                  <a:pt x="1111355" y="107281"/>
                </a:cubicBezTo>
                <a:lnTo>
                  <a:pt x="1112808" y="108423"/>
                </a:lnTo>
                <a:lnTo>
                  <a:pt x="1100580" y="110624"/>
                </a:lnTo>
                <a:lnTo>
                  <a:pt x="1102925" y="109637"/>
                </a:lnTo>
                <a:cubicBezTo>
                  <a:pt x="1104759" y="109375"/>
                  <a:pt x="1106545" y="108994"/>
                  <a:pt x="1107450" y="106899"/>
                </a:cubicBezTo>
                <a:cubicBezTo>
                  <a:pt x="1107450" y="106899"/>
                  <a:pt x="1111355" y="103090"/>
                  <a:pt x="1111355" y="103090"/>
                </a:cubicBezTo>
                <a:cubicBezTo>
                  <a:pt x="1111260" y="101184"/>
                  <a:pt x="1106402" y="99946"/>
                  <a:pt x="1103735" y="101756"/>
                </a:cubicBezTo>
                <a:cubicBezTo>
                  <a:pt x="1101544" y="103185"/>
                  <a:pt x="1100116" y="106709"/>
                  <a:pt x="1097258" y="102708"/>
                </a:cubicBezTo>
                <a:cubicBezTo>
                  <a:pt x="1095067" y="99565"/>
                  <a:pt x="1091829" y="101280"/>
                  <a:pt x="1088971" y="100804"/>
                </a:cubicBezTo>
                <a:cubicBezTo>
                  <a:pt x="1085257" y="100137"/>
                  <a:pt x="1079923" y="103280"/>
                  <a:pt x="1079351" y="106519"/>
                </a:cubicBezTo>
                <a:cubicBezTo>
                  <a:pt x="1079256" y="107185"/>
                  <a:pt x="1078970" y="107852"/>
                  <a:pt x="1078589" y="108423"/>
                </a:cubicBezTo>
                <a:cubicBezTo>
                  <a:pt x="1078208" y="108995"/>
                  <a:pt x="1077541" y="109376"/>
                  <a:pt x="1077065" y="109852"/>
                </a:cubicBezTo>
                <a:cubicBezTo>
                  <a:pt x="1072969" y="104042"/>
                  <a:pt x="1064016" y="101470"/>
                  <a:pt x="1065635" y="91945"/>
                </a:cubicBezTo>
                <a:cubicBezTo>
                  <a:pt x="1065826" y="90707"/>
                  <a:pt x="1065064" y="88421"/>
                  <a:pt x="1064302" y="88135"/>
                </a:cubicBezTo>
                <a:close/>
                <a:moveTo>
                  <a:pt x="579003" y="87373"/>
                </a:moveTo>
                <a:cubicBezTo>
                  <a:pt x="578145" y="88040"/>
                  <a:pt x="577098" y="88707"/>
                  <a:pt x="576431" y="89564"/>
                </a:cubicBezTo>
                <a:cubicBezTo>
                  <a:pt x="576050" y="89945"/>
                  <a:pt x="576145" y="91183"/>
                  <a:pt x="576431" y="91469"/>
                </a:cubicBezTo>
                <a:lnTo>
                  <a:pt x="576665" y="91469"/>
                </a:lnTo>
                <a:lnTo>
                  <a:pt x="576269" y="92163"/>
                </a:lnTo>
                <a:lnTo>
                  <a:pt x="576241" y="91564"/>
                </a:lnTo>
                <a:cubicBezTo>
                  <a:pt x="575860" y="91183"/>
                  <a:pt x="574812" y="91183"/>
                  <a:pt x="574336" y="91564"/>
                </a:cubicBezTo>
                <a:cubicBezTo>
                  <a:pt x="572812" y="92612"/>
                  <a:pt x="570907" y="93946"/>
                  <a:pt x="573669" y="95565"/>
                </a:cubicBezTo>
                <a:cubicBezTo>
                  <a:pt x="573859" y="95660"/>
                  <a:pt x="574312" y="95326"/>
                  <a:pt x="575157" y="94112"/>
                </a:cubicBezTo>
                <a:lnTo>
                  <a:pt x="576269" y="92163"/>
                </a:lnTo>
                <a:lnTo>
                  <a:pt x="576336" y="93565"/>
                </a:lnTo>
                <a:lnTo>
                  <a:pt x="577840" y="91469"/>
                </a:lnTo>
                <a:lnTo>
                  <a:pt x="578336" y="91469"/>
                </a:lnTo>
                <a:cubicBezTo>
                  <a:pt x="579193" y="90802"/>
                  <a:pt x="579860" y="89755"/>
                  <a:pt x="580432" y="88802"/>
                </a:cubicBezTo>
                <a:cubicBezTo>
                  <a:pt x="580479" y="88707"/>
                  <a:pt x="580265" y="88469"/>
                  <a:pt x="579634" y="88969"/>
                </a:cubicBezTo>
                <a:lnTo>
                  <a:pt x="577840" y="91469"/>
                </a:lnTo>
                <a:lnTo>
                  <a:pt x="576665" y="91469"/>
                </a:lnTo>
                <a:close/>
                <a:moveTo>
                  <a:pt x="1660662" y="87088"/>
                </a:moveTo>
                <a:cubicBezTo>
                  <a:pt x="1660186" y="86516"/>
                  <a:pt x="1657519" y="87088"/>
                  <a:pt x="1656661" y="87945"/>
                </a:cubicBezTo>
                <a:cubicBezTo>
                  <a:pt x="1652946" y="91659"/>
                  <a:pt x="1649422" y="95470"/>
                  <a:pt x="1646184" y="99470"/>
                </a:cubicBezTo>
                <a:cubicBezTo>
                  <a:pt x="1645612" y="100232"/>
                  <a:pt x="1646089" y="102518"/>
                  <a:pt x="1646851" y="103566"/>
                </a:cubicBezTo>
                <a:cubicBezTo>
                  <a:pt x="1647708" y="104518"/>
                  <a:pt x="1649518" y="104709"/>
                  <a:pt x="1650756" y="105280"/>
                </a:cubicBezTo>
                <a:cubicBezTo>
                  <a:pt x="1655614" y="104328"/>
                  <a:pt x="1658947" y="99280"/>
                  <a:pt x="1664758" y="100518"/>
                </a:cubicBezTo>
                <a:cubicBezTo>
                  <a:pt x="1668377" y="101280"/>
                  <a:pt x="1672949" y="101756"/>
                  <a:pt x="1675807" y="100137"/>
                </a:cubicBezTo>
                <a:cubicBezTo>
                  <a:pt x="1678950" y="98422"/>
                  <a:pt x="1681426" y="95660"/>
                  <a:pt x="1685332" y="95565"/>
                </a:cubicBezTo>
                <a:cubicBezTo>
                  <a:pt x="1685903" y="95565"/>
                  <a:pt x="1686665" y="94612"/>
                  <a:pt x="1686856" y="94041"/>
                </a:cubicBezTo>
                <a:cubicBezTo>
                  <a:pt x="1686951" y="93660"/>
                  <a:pt x="1686284" y="92707"/>
                  <a:pt x="1685808" y="92517"/>
                </a:cubicBezTo>
                <a:cubicBezTo>
                  <a:pt x="1677712" y="89659"/>
                  <a:pt x="1667901" y="94707"/>
                  <a:pt x="1660662" y="87088"/>
                </a:cubicBezTo>
                <a:close/>
                <a:moveTo>
                  <a:pt x="455178" y="86992"/>
                </a:moveTo>
                <a:cubicBezTo>
                  <a:pt x="454702" y="87469"/>
                  <a:pt x="453654" y="88135"/>
                  <a:pt x="453749" y="88516"/>
                </a:cubicBezTo>
                <a:cubicBezTo>
                  <a:pt x="453940" y="89564"/>
                  <a:pt x="454702" y="90612"/>
                  <a:pt x="455178" y="91564"/>
                </a:cubicBezTo>
                <a:cubicBezTo>
                  <a:pt x="455654" y="90993"/>
                  <a:pt x="456226" y="90516"/>
                  <a:pt x="456797" y="89945"/>
                </a:cubicBezTo>
                <a:cubicBezTo>
                  <a:pt x="456226" y="88992"/>
                  <a:pt x="455749" y="88040"/>
                  <a:pt x="455178" y="86992"/>
                </a:cubicBezTo>
                <a:close/>
                <a:moveTo>
                  <a:pt x="833987" y="83182"/>
                </a:moveTo>
                <a:cubicBezTo>
                  <a:pt x="831701" y="84421"/>
                  <a:pt x="831606" y="88992"/>
                  <a:pt x="833892" y="90707"/>
                </a:cubicBezTo>
                <a:cubicBezTo>
                  <a:pt x="834178" y="90898"/>
                  <a:pt x="834844" y="90802"/>
                  <a:pt x="835416" y="90802"/>
                </a:cubicBezTo>
                <a:cubicBezTo>
                  <a:pt x="837702" y="89469"/>
                  <a:pt x="837797" y="84992"/>
                  <a:pt x="835511" y="83278"/>
                </a:cubicBezTo>
                <a:cubicBezTo>
                  <a:pt x="835130" y="82992"/>
                  <a:pt x="834368" y="82992"/>
                  <a:pt x="833987" y="83182"/>
                </a:cubicBezTo>
                <a:close/>
                <a:moveTo>
                  <a:pt x="1639993" y="83087"/>
                </a:moveTo>
                <a:cubicBezTo>
                  <a:pt x="1639040" y="83658"/>
                  <a:pt x="1637992" y="84135"/>
                  <a:pt x="1637040" y="84706"/>
                </a:cubicBezTo>
                <a:cubicBezTo>
                  <a:pt x="1637516" y="85182"/>
                  <a:pt x="1638183" y="86230"/>
                  <a:pt x="1638564" y="86135"/>
                </a:cubicBezTo>
                <a:cubicBezTo>
                  <a:pt x="1639612" y="85945"/>
                  <a:pt x="1640564" y="85182"/>
                  <a:pt x="1641612" y="84706"/>
                </a:cubicBezTo>
                <a:cubicBezTo>
                  <a:pt x="1641136" y="84135"/>
                  <a:pt x="1640564" y="83658"/>
                  <a:pt x="1639993" y="83087"/>
                </a:cubicBezTo>
                <a:close/>
                <a:moveTo>
                  <a:pt x="1199271" y="82515"/>
                </a:moveTo>
                <a:cubicBezTo>
                  <a:pt x="1193937" y="81754"/>
                  <a:pt x="1192318" y="86897"/>
                  <a:pt x="1188984" y="89278"/>
                </a:cubicBezTo>
                <a:cubicBezTo>
                  <a:pt x="1190127" y="90040"/>
                  <a:pt x="1191270" y="90802"/>
                  <a:pt x="1192413" y="91564"/>
                </a:cubicBezTo>
                <a:cubicBezTo>
                  <a:pt x="1197937" y="92422"/>
                  <a:pt x="1199176" y="86897"/>
                  <a:pt x="1202700" y="84706"/>
                </a:cubicBezTo>
                <a:cubicBezTo>
                  <a:pt x="1201557" y="83944"/>
                  <a:pt x="1200509" y="82706"/>
                  <a:pt x="1199271" y="82515"/>
                </a:cubicBezTo>
                <a:close/>
                <a:moveTo>
                  <a:pt x="1138692" y="82420"/>
                </a:moveTo>
                <a:cubicBezTo>
                  <a:pt x="1134310" y="82039"/>
                  <a:pt x="1133167" y="86611"/>
                  <a:pt x="1130310" y="88516"/>
                </a:cubicBezTo>
                <a:cubicBezTo>
                  <a:pt x="1130119" y="88707"/>
                  <a:pt x="1130119" y="89659"/>
                  <a:pt x="1130405" y="89945"/>
                </a:cubicBezTo>
                <a:cubicBezTo>
                  <a:pt x="1130786" y="90516"/>
                  <a:pt x="1131358" y="91279"/>
                  <a:pt x="1131929" y="91374"/>
                </a:cubicBezTo>
                <a:cubicBezTo>
                  <a:pt x="1135739" y="92326"/>
                  <a:pt x="1142502" y="87278"/>
                  <a:pt x="1142502" y="83849"/>
                </a:cubicBezTo>
                <a:cubicBezTo>
                  <a:pt x="1141264" y="83373"/>
                  <a:pt x="1140025" y="82515"/>
                  <a:pt x="1138692" y="82420"/>
                </a:cubicBezTo>
                <a:close/>
                <a:moveTo>
                  <a:pt x="674634" y="82420"/>
                </a:moveTo>
                <a:cubicBezTo>
                  <a:pt x="674158" y="82897"/>
                  <a:pt x="673110" y="83563"/>
                  <a:pt x="673205" y="83944"/>
                </a:cubicBezTo>
                <a:cubicBezTo>
                  <a:pt x="673395" y="84992"/>
                  <a:pt x="674158" y="85945"/>
                  <a:pt x="674634" y="86992"/>
                </a:cubicBezTo>
                <a:cubicBezTo>
                  <a:pt x="675110" y="86421"/>
                  <a:pt x="675682" y="85945"/>
                  <a:pt x="676253" y="85373"/>
                </a:cubicBezTo>
                <a:cubicBezTo>
                  <a:pt x="675777" y="84421"/>
                  <a:pt x="675205" y="83373"/>
                  <a:pt x="674634" y="82420"/>
                </a:cubicBezTo>
                <a:close/>
                <a:moveTo>
                  <a:pt x="633486" y="82420"/>
                </a:moveTo>
                <a:cubicBezTo>
                  <a:pt x="633010" y="82897"/>
                  <a:pt x="631962" y="83563"/>
                  <a:pt x="632057" y="83944"/>
                </a:cubicBezTo>
                <a:cubicBezTo>
                  <a:pt x="632248" y="84992"/>
                  <a:pt x="633010" y="85945"/>
                  <a:pt x="633486" y="86992"/>
                </a:cubicBezTo>
                <a:cubicBezTo>
                  <a:pt x="633962" y="86421"/>
                  <a:pt x="634534" y="85945"/>
                  <a:pt x="635105" y="85373"/>
                </a:cubicBezTo>
                <a:cubicBezTo>
                  <a:pt x="634534" y="84421"/>
                  <a:pt x="634057" y="83373"/>
                  <a:pt x="633486" y="82420"/>
                </a:cubicBezTo>
                <a:close/>
                <a:moveTo>
                  <a:pt x="550047" y="82325"/>
                </a:moveTo>
                <a:cubicBezTo>
                  <a:pt x="545475" y="82134"/>
                  <a:pt x="544332" y="83373"/>
                  <a:pt x="544332" y="89088"/>
                </a:cubicBezTo>
                <a:cubicBezTo>
                  <a:pt x="544332" y="89850"/>
                  <a:pt x="544141" y="90612"/>
                  <a:pt x="544332" y="91279"/>
                </a:cubicBezTo>
                <a:cubicBezTo>
                  <a:pt x="544713" y="92612"/>
                  <a:pt x="544903" y="94707"/>
                  <a:pt x="545761" y="94993"/>
                </a:cubicBezTo>
                <a:cubicBezTo>
                  <a:pt x="548713" y="96041"/>
                  <a:pt x="548523" y="93660"/>
                  <a:pt x="548999" y="91659"/>
                </a:cubicBezTo>
                <a:cubicBezTo>
                  <a:pt x="549475" y="89755"/>
                  <a:pt x="550809" y="87945"/>
                  <a:pt x="551857" y="86230"/>
                </a:cubicBezTo>
                <a:cubicBezTo>
                  <a:pt x="553095" y="84230"/>
                  <a:pt x="552333" y="82515"/>
                  <a:pt x="550047" y="82325"/>
                </a:cubicBezTo>
                <a:close/>
                <a:moveTo>
                  <a:pt x="984768" y="78706"/>
                </a:moveTo>
                <a:cubicBezTo>
                  <a:pt x="984387" y="78610"/>
                  <a:pt x="983815" y="79658"/>
                  <a:pt x="983244" y="80134"/>
                </a:cubicBezTo>
                <a:cubicBezTo>
                  <a:pt x="984292" y="80611"/>
                  <a:pt x="985244" y="81182"/>
                  <a:pt x="986196" y="81754"/>
                </a:cubicBezTo>
                <a:cubicBezTo>
                  <a:pt x="986863" y="81182"/>
                  <a:pt x="987340" y="80611"/>
                  <a:pt x="987816" y="80134"/>
                </a:cubicBezTo>
                <a:cubicBezTo>
                  <a:pt x="986768" y="79658"/>
                  <a:pt x="985816" y="78896"/>
                  <a:pt x="984768" y="78706"/>
                </a:cubicBezTo>
                <a:close/>
                <a:moveTo>
                  <a:pt x="724259" y="78706"/>
                </a:moveTo>
                <a:cubicBezTo>
                  <a:pt x="723973" y="78610"/>
                  <a:pt x="722830" y="79658"/>
                  <a:pt x="722830" y="80230"/>
                </a:cubicBezTo>
                <a:cubicBezTo>
                  <a:pt x="722640" y="83182"/>
                  <a:pt x="722545" y="86230"/>
                  <a:pt x="722926" y="89088"/>
                </a:cubicBezTo>
                <a:cubicBezTo>
                  <a:pt x="723021" y="89755"/>
                  <a:pt x="724735" y="90421"/>
                  <a:pt x="725783" y="90802"/>
                </a:cubicBezTo>
                <a:cubicBezTo>
                  <a:pt x="726069" y="90898"/>
                  <a:pt x="727117" y="89945"/>
                  <a:pt x="727212" y="89278"/>
                </a:cubicBezTo>
                <a:cubicBezTo>
                  <a:pt x="727402" y="87754"/>
                  <a:pt x="727212" y="86325"/>
                  <a:pt x="727212" y="84802"/>
                </a:cubicBezTo>
                <a:cubicBezTo>
                  <a:pt x="727212" y="83278"/>
                  <a:pt x="727593" y="81658"/>
                  <a:pt x="727117" y="80420"/>
                </a:cubicBezTo>
                <a:cubicBezTo>
                  <a:pt x="726831" y="79563"/>
                  <a:pt x="725307" y="78991"/>
                  <a:pt x="724259" y="78706"/>
                </a:cubicBezTo>
                <a:close/>
                <a:moveTo>
                  <a:pt x="1606655" y="78515"/>
                </a:moveTo>
                <a:cubicBezTo>
                  <a:pt x="1606084" y="79087"/>
                  <a:pt x="1605512" y="79658"/>
                  <a:pt x="1605036" y="80134"/>
                </a:cubicBezTo>
                <a:cubicBezTo>
                  <a:pt x="1606084" y="80611"/>
                  <a:pt x="1607036" y="81373"/>
                  <a:pt x="1608084" y="81563"/>
                </a:cubicBezTo>
                <a:cubicBezTo>
                  <a:pt x="1608465" y="81658"/>
                  <a:pt x="1609132" y="80611"/>
                  <a:pt x="1609608" y="80134"/>
                </a:cubicBezTo>
                <a:cubicBezTo>
                  <a:pt x="1608655" y="79563"/>
                  <a:pt x="1607608" y="78991"/>
                  <a:pt x="1606655" y="78515"/>
                </a:cubicBezTo>
                <a:close/>
                <a:moveTo>
                  <a:pt x="1480449" y="77944"/>
                </a:moveTo>
                <a:cubicBezTo>
                  <a:pt x="1479306" y="77944"/>
                  <a:pt x="1478163" y="79372"/>
                  <a:pt x="1477020" y="80134"/>
                </a:cubicBezTo>
                <a:cubicBezTo>
                  <a:pt x="1478163" y="80896"/>
                  <a:pt x="1479306" y="82325"/>
                  <a:pt x="1480449" y="82325"/>
                </a:cubicBezTo>
                <a:cubicBezTo>
                  <a:pt x="1482449" y="82230"/>
                  <a:pt x="1484354" y="81277"/>
                  <a:pt x="1488164" y="80134"/>
                </a:cubicBezTo>
                <a:cubicBezTo>
                  <a:pt x="1484354" y="78991"/>
                  <a:pt x="1482354" y="78039"/>
                  <a:pt x="1480449" y="77944"/>
                </a:cubicBezTo>
                <a:close/>
                <a:moveTo>
                  <a:pt x="560429" y="77944"/>
                </a:moveTo>
                <a:cubicBezTo>
                  <a:pt x="557953" y="78515"/>
                  <a:pt x="557191" y="82706"/>
                  <a:pt x="558715" y="85278"/>
                </a:cubicBezTo>
                <a:cubicBezTo>
                  <a:pt x="559095" y="85945"/>
                  <a:pt x="559762" y="86325"/>
                  <a:pt x="560620" y="87278"/>
                </a:cubicBezTo>
                <a:cubicBezTo>
                  <a:pt x="562048" y="85659"/>
                  <a:pt x="563572" y="84040"/>
                  <a:pt x="564811" y="82325"/>
                </a:cubicBezTo>
                <a:cubicBezTo>
                  <a:pt x="565477" y="81468"/>
                  <a:pt x="565858" y="80325"/>
                  <a:pt x="566335" y="79277"/>
                </a:cubicBezTo>
                <a:cubicBezTo>
                  <a:pt x="564334" y="78801"/>
                  <a:pt x="562144" y="77563"/>
                  <a:pt x="560429" y="77944"/>
                </a:cubicBezTo>
                <a:close/>
                <a:moveTo>
                  <a:pt x="1520454" y="77848"/>
                </a:moveTo>
                <a:cubicBezTo>
                  <a:pt x="1519883" y="78801"/>
                  <a:pt x="1519406" y="79848"/>
                  <a:pt x="1518835" y="80801"/>
                </a:cubicBezTo>
                <a:lnTo>
                  <a:pt x="1520454" y="82420"/>
                </a:lnTo>
                <a:cubicBezTo>
                  <a:pt x="1520930" y="81373"/>
                  <a:pt x="1521692" y="80420"/>
                  <a:pt x="1521883" y="79372"/>
                </a:cubicBezTo>
                <a:cubicBezTo>
                  <a:pt x="1521978" y="78991"/>
                  <a:pt x="1520930" y="78420"/>
                  <a:pt x="1520454" y="77848"/>
                </a:cubicBezTo>
                <a:close/>
                <a:moveTo>
                  <a:pt x="464322" y="77848"/>
                </a:moveTo>
                <a:cubicBezTo>
                  <a:pt x="463845" y="78324"/>
                  <a:pt x="462798" y="78991"/>
                  <a:pt x="462893" y="79372"/>
                </a:cubicBezTo>
                <a:cubicBezTo>
                  <a:pt x="463084" y="80420"/>
                  <a:pt x="463845" y="81468"/>
                  <a:pt x="464322" y="82420"/>
                </a:cubicBezTo>
                <a:cubicBezTo>
                  <a:pt x="464798" y="81849"/>
                  <a:pt x="465370" y="81373"/>
                  <a:pt x="465941" y="80801"/>
                </a:cubicBezTo>
                <a:cubicBezTo>
                  <a:pt x="465370" y="79848"/>
                  <a:pt x="464893" y="78896"/>
                  <a:pt x="464322" y="77848"/>
                </a:cubicBezTo>
                <a:close/>
                <a:moveTo>
                  <a:pt x="1075577" y="74490"/>
                </a:moveTo>
                <a:cubicBezTo>
                  <a:pt x="1074422" y="75276"/>
                  <a:pt x="1073588" y="76895"/>
                  <a:pt x="1072493" y="77848"/>
                </a:cubicBezTo>
                <a:cubicBezTo>
                  <a:pt x="1071731" y="78515"/>
                  <a:pt x="1071350" y="79848"/>
                  <a:pt x="1071160" y="80991"/>
                </a:cubicBezTo>
                <a:cubicBezTo>
                  <a:pt x="1071064" y="81373"/>
                  <a:pt x="1072112" y="82325"/>
                  <a:pt x="1072684" y="82325"/>
                </a:cubicBezTo>
                <a:cubicBezTo>
                  <a:pt x="1077827" y="82420"/>
                  <a:pt x="1083066" y="82134"/>
                  <a:pt x="1088209" y="82515"/>
                </a:cubicBezTo>
                <a:cubicBezTo>
                  <a:pt x="1090114" y="82706"/>
                  <a:pt x="1092210" y="84040"/>
                  <a:pt x="1093639" y="85373"/>
                </a:cubicBezTo>
                <a:cubicBezTo>
                  <a:pt x="1096972" y="88612"/>
                  <a:pt x="1096496" y="84611"/>
                  <a:pt x="1097544" y="83658"/>
                </a:cubicBezTo>
                <a:cubicBezTo>
                  <a:pt x="1097829" y="79563"/>
                  <a:pt x="1096591" y="78039"/>
                  <a:pt x="1093067" y="77753"/>
                </a:cubicBezTo>
                <a:cubicBezTo>
                  <a:pt x="1088781" y="77372"/>
                  <a:pt x="1082970" y="78515"/>
                  <a:pt x="1080589" y="76134"/>
                </a:cubicBezTo>
                <a:cubicBezTo>
                  <a:pt x="1078208" y="73752"/>
                  <a:pt x="1076732" y="73705"/>
                  <a:pt x="1075577" y="74490"/>
                </a:cubicBezTo>
                <a:close/>
                <a:moveTo>
                  <a:pt x="693684" y="74038"/>
                </a:moveTo>
                <a:cubicBezTo>
                  <a:pt x="692731" y="74610"/>
                  <a:pt x="690826" y="75277"/>
                  <a:pt x="690826" y="75848"/>
                </a:cubicBezTo>
                <a:cubicBezTo>
                  <a:pt x="691017" y="77848"/>
                  <a:pt x="691493" y="81468"/>
                  <a:pt x="692350" y="81563"/>
                </a:cubicBezTo>
                <a:cubicBezTo>
                  <a:pt x="697303" y="82325"/>
                  <a:pt x="702352" y="82230"/>
                  <a:pt x="706543" y="82515"/>
                </a:cubicBezTo>
                <a:cubicBezTo>
                  <a:pt x="707876" y="81182"/>
                  <a:pt x="708829" y="80706"/>
                  <a:pt x="708829" y="80134"/>
                </a:cubicBezTo>
                <a:cubicBezTo>
                  <a:pt x="708829" y="79658"/>
                  <a:pt x="707971" y="78896"/>
                  <a:pt x="707400" y="78610"/>
                </a:cubicBezTo>
                <a:cubicBezTo>
                  <a:pt x="703018" y="76610"/>
                  <a:pt x="696732" y="80134"/>
                  <a:pt x="693684" y="74038"/>
                </a:cubicBezTo>
                <a:close/>
                <a:moveTo>
                  <a:pt x="660251" y="73943"/>
                </a:moveTo>
                <a:cubicBezTo>
                  <a:pt x="659584" y="75181"/>
                  <a:pt x="658822" y="76420"/>
                  <a:pt x="658632" y="77658"/>
                </a:cubicBezTo>
                <a:cubicBezTo>
                  <a:pt x="658060" y="82230"/>
                  <a:pt x="665204" y="83754"/>
                  <a:pt x="663299" y="89088"/>
                </a:cubicBezTo>
                <a:cubicBezTo>
                  <a:pt x="663204" y="89278"/>
                  <a:pt x="665204" y="90231"/>
                  <a:pt x="666157" y="90707"/>
                </a:cubicBezTo>
                <a:cubicBezTo>
                  <a:pt x="666728" y="89564"/>
                  <a:pt x="667300" y="88326"/>
                  <a:pt x="667681" y="87183"/>
                </a:cubicBezTo>
                <a:cubicBezTo>
                  <a:pt x="669204" y="81087"/>
                  <a:pt x="665776" y="77372"/>
                  <a:pt x="661680" y="74038"/>
                </a:cubicBezTo>
                <a:cubicBezTo>
                  <a:pt x="661299" y="73753"/>
                  <a:pt x="660346" y="73753"/>
                  <a:pt x="660251" y="73943"/>
                </a:cubicBezTo>
                <a:close/>
                <a:moveTo>
                  <a:pt x="894471" y="73467"/>
                </a:moveTo>
                <a:cubicBezTo>
                  <a:pt x="890661" y="78229"/>
                  <a:pt x="885898" y="78229"/>
                  <a:pt x="880660" y="78039"/>
                </a:cubicBezTo>
                <a:cubicBezTo>
                  <a:pt x="880088" y="78039"/>
                  <a:pt x="879231" y="79753"/>
                  <a:pt x="878850" y="80896"/>
                </a:cubicBezTo>
                <a:cubicBezTo>
                  <a:pt x="878754" y="81182"/>
                  <a:pt x="879707" y="82230"/>
                  <a:pt x="880374" y="82325"/>
                </a:cubicBezTo>
                <a:cubicBezTo>
                  <a:pt x="884470" y="83182"/>
                  <a:pt x="889327" y="80611"/>
                  <a:pt x="892470" y="85278"/>
                </a:cubicBezTo>
                <a:cubicBezTo>
                  <a:pt x="892852" y="85849"/>
                  <a:pt x="893518" y="86802"/>
                  <a:pt x="893995" y="86802"/>
                </a:cubicBezTo>
                <a:cubicBezTo>
                  <a:pt x="895804" y="86611"/>
                  <a:pt x="900853" y="79182"/>
                  <a:pt x="900948" y="76800"/>
                </a:cubicBezTo>
                <a:cubicBezTo>
                  <a:pt x="901043" y="74324"/>
                  <a:pt x="895995" y="71466"/>
                  <a:pt x="894471" y="73467"/>
                </a:cubicBezTo>
                <a:close/>
                <a:moveTo>
                  <a:pt x="1507976" y="73372"/>
                </a:moveTo>
                <a:cubicBezTo>
                  <a:pt x="1506738" y="73562"/>
                  <a:pt x="1505690" y="74800"/>
                  <a:pt x="1504452" y="75562"/>
                </a:cubicBezTo>
                <a:cubicBezTo>
                  <a:pt x="1504928" y="76039"/>
                  <a:pt x="1505404" y="76610"/>
                  <a:pt x="1505881" y="77086"/>
                </a:cubicBezTo>
                <a:cubicBezTo>
                  <a:pt x="1506928" y="78134"/>
                  <a:pt x="1507881" y="79277"/>
                  <a:pt x="1509024" y="80134"/>
                </a:cubicBezTo>
                <a:cubicBezTo>
                  <a:pt x="1509881" y="80801"/>
                  <a:pt x="1511024" y="81087"/>
                  <a:pt x="1512072" y="81563"/>
                </a:cubicBezTo>
                <a:cubicBezTo>
                  <a:pt x="1512643" y="80230"/>
                  <a:pt x="1513120" y="78991"/>
                  <a:pt x="1513596" y="77753"/>
                </a:cubicBezTo>
                <a:cubicBezTo>
                  <a:pt x="1513405" y="74229"/>
                  <a:pt x="1511881" y="72895"/>
                  <a:pt x="1507976" y="73372"/>
                </a:cubicBezTo>
                <a:close/>
                <a:moveTo>
                  <a:pt x="505470" y="73276"/>
                </a:moveTo>
                <a:cubicBezTo>
                  <a:pt x="504994" y="73753"/>
                  <a:pt x="503946" y="74419"/>
                  <a:pt x="504041" y="74800"/>
                </a:cubicBezTo>
                <a:cubicBezTo>
                  <a:pt x="504232" y="75848"/>
                  <a:pt x="504994" y="76800"/>
                  <a:pt x="505470" y="77848"/>
                </a:cubicBezTo>
                <a:cubicBezTo>
                  <a:pt x="505946" y="77277"/>
                  <a:pt x="506518" y="76800"/>
                  <a:pt x="507089" y="76229"/>
                </a:cubicBezTo>
                <a:cubicBezTo>
                  <a:pt x="506518" y="75277"/>
                  <a:pt x="506041" y="74324"/>
                  <a:pt x="505470" y="73276"/>
                </a:cubicBezTo>
                <a:close/>
                <a:moveTo>
                  <a:pt x="530520" y="73086"/>
                </a:moveTo>
                <a:cubicBezTo>
                  <a:pt x="527758" y="72705"/>
                  <a:pt x="526520" y="74324"/>
                  <a:pt x="526139" y="76610"/>
                </a:cubicBezTo>
                <a:cubicBezTo>
                  <a:pt x="525853" y="78229"/>
                  <a:pt x="526044" y="79753"/>
                  <a:pt x="526044" y="81182"/>
                </a:cubicBezTo>
                <a:cubicBezTo>
                  <a:pt x="526044" y="81944"/>
                  <a:pt x="525853" y="82801"/>
                  <a:pt x="526139" y="83373"/>
                </a:cubicBezTo>
                <a:cubicBezTo>
                  <a:pt x="526711" y="84611"/>
                  <a:pt x="527568" y="85754"/>
                  <a:pt x="528330" y="86897"/>
                </a:cubicBezTo>
                <a:cubicBezTo>
                  <a:pt x="529092" y="85754"/>
                  <a:pt x="530044" y="84706"/>
                  <a:pt x="530616" y="83468"/>
                </a:cubicBezTo>
                <a:cubicBezTo>
                  <a:pt x="531473" y="81658"/>
                  <a:pt x="531759" y="79277"/>
                  <a:pt x="532997" y="77848"/>
                </a:cubicBezTo>
                <a:cubicBezTo>
                  <a:pt x="534807" y="75848"/>
                  <a:pt x="534902" y="74515"/>
                  <a:pt x="532711" y="73181"/>
                </a:cubicBezTo>
                <a:cubicBezTo>
                  <a:pt x="532140" y="72895"/>
                  <a:pt x="531283" y="73276"/>
                  <a:pt x="530520" y="73086"/>
                </a:cubicBezTo>
                <a:close/>
                <a:moveTo>
                  <a:pt x="968861" y="72895"/>
                </a:moveTo>
                <a:cubicBezTo>
                  <a:pt x="967909" y="73848"/>
                  <a:pt x="965623" y="75372"/>
                  <a:pt x="965908" y="76134"/>
                </a:cubicBezTo>
                <a:cubicBezTo>
                  <a:pt x="966670" y="78610"/>
                  <a:pt x="971528" y="78610"/>
                  <a:pt x="973243" y="76324"/>
                </a:cubicBezTo>
                <a:cubicBezTo>
                  <a:pt x="973528" y="75943"/>
                  <a:pt x="973528" y="74896"/>
                  <a:pt x="973338" y="74800"/>
                </a:cubicBezTo>
                <a:cubicBezTo>
                  <a:pt x="972195" y="74229"/>
                  <a:pt x="970861" y="73753"/>
                  <a:pt x="968861" y="72895"/>
                </a:cubicBezTo>
                <a:close/>
                <a:moveTo>
                  <a:pt x="840083" y="69752"/>
                </a:moveTo>
                <a:cubicBezTo>
                  <a:pt x="839512" y="69371"/>
                  <a:pt x="837892" y="70419"/>
                  <a:pt x="836940" y="71086"/>
                </a:cubicBezTo>
                <a:cubicBezTo>
                  <a:pt x="836559" y="71371"/>
                  <a:pt x="836845" y="72514"/>
                  <a:pt x="836845" y="73276"/>
                </a:cubicBezTo>
                <a:cubicBezTo>
                  <a:pt x="836749" y="77848"/>
                  <a:pt x="842750" y="79753"/>
                  <a:pt x="841893" y="84992"/>
                </a:cubicBezTo>
                <a:cubicBezTo>
                  <a:pt x="841607" y="86611"/>
                  <a:pt x="843893" y="87183"/>
                  <a:pt x="844941" y="85754"/>
                </a:cubicBezTo>
                <a:cubicBezTo>
                  <a:pt x="846846" y="83087"/>
                  <a:pt x="849322" y="81849"/>
                  <a:pt x="852656" y="82325"/>
                </a:cubicBezTo>
                <a:cubicBezTo>
                  <a:pt x="853228" y="82420"/>
                  <a:pt x="853894" y="81373"/>
                  <a:pt x="854561" y="80801"/>
                </a:cubicBezTo>
                <a:cubicBezTo>
                  <a:pt x="853990" y="79753"/>
                  <a:pt x="853704" y="78324"/>
                  <a:pt x="852751" y="77753"/>
                </a:cubicBezTo>
                <a:cubicBezTo>
                  <a:pt x="848656" y="74896"/>
                  <a:pt x="844465" y="72229"/>
                  <a:pt x="840083" y="69752"/>
                </a:cubicBezTo>
                <a:close/>
                <a:moveTo>
                  <a:pt x="588433" y="69466"/>
                </a:moveTo>
                <a:cubicBezTo>
                  <a:pt x="588337" y="69276"/>
                  <a:pt x="587290" y="69276"/>
                  <a:pt x="587004" y="69562"/>
                </a:cubicBezTo>
                <a:cubicBezTo>
                  <a:pt x="584718" y="71276"/>
                  <a:pt x="584718" y="76134"/>
                  <a:pt x="587194" y="76896"/>
                </a:cubicBezTo>
                <a:cubicBezTo>
                  <a:pt x="587861" y="77086"/>
                  <a:pt x="589385" y="74800"/>
                  <a:pt x="590337" y="73943"/>
                </a:cubicBezTo>
                <a:cubicBezTo>
                  <a:pt x="589480" y="71943"/>
                  <a:pt x="589004" y="70705"/>
                  <a:pt x="588433" y="69466"/>
                </a:cubicBezTo>
                <a:close/>
                <a:moveTo>
                  <a:pt x="1648565" y="68799"/>
                </a:moveTo>
                <a:cubicBezTo>
                  <a:pt x="1647994" y="68799"/>
                  <a:pt x="1646946" y="69942"/>
                  <a:pt x="1647041" y="70228"/>
                </a:cubicBezTo>
                <a:cubicBezTo>
                  <a:pt x="1647422" y="71276"/>
                  <a:pt x="1647898" y="72800"/>
                  <a:pt x="1648756" y="73086"/>
                </a:cubicBezTo>
                <a:cubicBezTo>
                  <a:pt x="1650089" y="73562"/>
                  <a:pt x="1651708" y="73276"/>
                  <a:pt x="1653137" y="73276"/>
                </a:cubicBezTo>
                <a:cubicBezTo>
                  <a:pt x="1654661" y="73276"/>
                  <a:pt x="1656090" y="73467"/>
                  <a:pt x="1657614" y="73181"/>
                </a:cubicBezTo>
                <a:cubicBezTo>
                  <a:pt x="1658185" y="73086"/>
                  <a:pt x="1659233" y="72038"/>
                  <a:pt x="1659138" y="71752"/>
                </a:cubicBezTo>
                <a:cubicBezTo>
                  <a:pt x="1658757" y="70705"/>
                  <a:pt x="1658090" y="68895"/>
                  <a:pt x="1657423" y="68895"/>
                </a:cubicBezTo>
                <a:cubicBezTo>
                  <a:pt x="1654471" y="68514"/>
                  <a:pt x="1651518" y="68704"/>
                  <a:pt x="1648565" y="68799"/>
                </a:cubicBezTo>
                <a:close/>
                <a:moveTo>
                  <a:pt x="1593606" y="68704"/>
                </a:moveTo>
                <a:cubicBezTo>
                  <a:pt x="1592653" y="70514"/>
                  <a:pt x="1591701" y="72324"/>
                  <a:pt x="1590939" y="73848"/>
                </a:cubicBezTo>
                <a:cubicBezTo>
                  <a:pt x="1592082" y="75562"/>
                  <a:pt x="1592844" y="76705"/>
                  <a:pt x="1593606" y="77848"/>
                </a:cubicBezTo>
                <a:cubicBezTo>
                  <a:pt x="1594368" y="76705"/>
                  <a:pt x="1595892" y="75467"/>
                  <a:pt x="1595701" y="74419"/>
                </a:cubicBezTo>
                <a:cubicBezTo>
                  <a:pt x="1595511" y="72419"/>
                  <a:pt x="1594368" y="70609"/>
                  <a:pt x="1593606" y="68704"/>
                </a:cubicBezTo>
                <a:close/>
                <a:moveTo>
                  <a:pt x="1108974" y="68704"/>
                </a:moveTo>
                <a:cubicBezTo>
                  <a:pt x="1108498" y="69181"/>
                  <a:pt x="1107450" y="69752"/>
                  <a:pt x="1107545" y="70228"/>
                </a:cubicBezTo>
                <a:cubicBezTo>
                  <a:pt x="1107736" y="74896"/>
                  <a:pt x="1103640" y="77467"/>
                  <a:pt x="1102402" y="81277"/>
                </a:cubicBezTo>
                <a:cubicBezTo>
                  <a:pt x="1101925" y="82801"/>
                  <a:pt x="1103259" y="85945"/>
                  <a:pt x="1104592" y="86611"/>
                </a:cubicBezTo>
                <a:cubicBezTo>
                  <a:pt x="1106021" y="87278"/>
                  <a:pt x="1108879" y="86421"/>
                  <a:pt x="1110403" y="85278"/>
                </a:cubicBezTo>
                <a:cubicBezTo>
                  <a:pt x="1112403" y="83754"/>
                  <a:pt x="1113546" y="81277"/>
                  <a:pt x="1115165" y="79182"/>
                </a:cubicBezTo>
                <a:cubicBezTo>
                  <a:pt x="1111641" y="77182"/>
                  <a:pt x="1111641" y="73372"/>
                  <a:pt x="1110593" y="70038"/>
                </a:cubicBezTo>
                <a:cubicBezTo>
                  <a:pt x="1110212" y="69657"/>
                  <a:pt x="1109450" y="69181"/>
                  <a:pt x="1108974" y="68704"/>
                </a:cubicBezTo>
                <a:close/>
                <a:moveTo>
                  <a:pt x="752358" y="68704"/>
                </a:moveTo>
                <a:cubicBezTo>
                  <a:pt x="752834" y="69180"/>
                  <a:pt x="753406" y="69656"/>
                  <a:pt x="753977" y="70323"/>
                </a:cubicBezTo>
                <a:cubicBezTo>
                  <a:pt x="753406" y="71276"/>
                  <a:pt x="752929" y="72323"/>
                  <a:pt x="752358" y="73276"/>
                </a:cubicBezTo>
                <a:cubicBezTo>
                  <a:pt x="751882" y="72800"/>
                  <a:pt x="750834" y="72133"/>
                  <a:pt x="750929" y="71752"/>
                </a:cubicBezTo>
                <a:cubicBezTo>
                  <a:pt x="751119" y="70704"/>
                  <a:pt x="751882" y="69752"/>
                  <a:pt x="752358" y="68704"/>
                </a:cubicBezTo>
                <a:close/>
                <a:moveTo>
                  <a:pt x="1194413" y="65847"/>
                </a:moveTo>
                <a:cubicBezTo>
                  <a:pt x="1191841" y="67466"/>
                  <a:pt x="1189746" y="68990"/>
                  <a:pt x="1186603" y="68799"/>
                </a:cubicBezTo>
                <a:cubicBezTo>
                  <a:pt x="1186126" y="68799"/>
                  <a:pt x="1184983" y="70038"/>
                  <a:pt x="1185174" y="70228"/>
                </a:cubicBezTo>
                <a:cubicBezTo>
                  <a:pt x="1185650" y="71276"/>
                  <a:pt x="1186317" y="72990"/>
                  <a:pt x="1187079" y="73086"/>
                </a:cubicBezTo>
                <a:cubicBezTo>
                  <a:pt x="1190794" y="73372"/>
                  <a:pt x="1194508" y="73276"/>
                  <a:pt x="1198223" y="73276"/>
                </a:cubicBezTo>
                <a:cubicBezTo>
                  <a:pt x="1201938" y="73276"/>
                  <a:pt x="1205653" y="73372"/>
                  <a:pt x="1209367" y="73181"/>
                </a:cubicBezTo>
                <a:cubicBezTo>
                  <a:pt x="1209939" y="73181"/>
                  <a:pt x="1210987" y="72229"/>
                  <a:pt x="1210891" y="71848"/>
                </a:cubicBezTo>
                <a:cubicBezTo>
                  <a:pt x="1210701" y="70705"/>
                  <a:pt x="1210320" y="69466"/>
                  <a:pt x="1209558" y="68704"/>
                </a:cubicBezTo>
                <a:cubicBezTo>
                  <a:pt x="1204319" y="63275"/>
                  <a:pt x="1200128" y="62227"/>
                  <a:pt x="1194413" y="65847"/>
                </a:cubicBezTo>
                <a:close/>
                <a:moveTo>
                  <a:pt x="1565507" y="64894"/>
                </a:moveTo>
                <a:cubicBezTo>
                  <a:pt x="1563126" y="66132"/>
                  <a:pt x="1563126" y="70705"/>
                  <a:pt x="1565412" y="72419"/>
                </a:cubicBezTo>
                <a:cubicBezTo>
                  <a:pt x="1565698" y="72609"/>
                  <a:pt x="1566364" y="72514"/>
                  <a:pt x="1566936" y="72514"/>
                </a:cubicBezTo>
                <a:cubicBezTo>
                  <a:pt x="1569222" y="71181"/>
                  <a:pt x="1569317" y="66704"/>
                  <a:pt x="1567031" y="64990"/>
                </a:cubicBezTo>
                <a:cubicBezTo>
                  <a:pt x="1566650" y="64704"/>
                  <a:pt x="1565888" y="64704"/>
                  <a:pt x="1565507" y="64894"/>
                </a:cubicBezTo>
                <a:close/>
                <a:moveTo>
                  <a:pt x="849799" y="61084"/>
                </a:moveTo>
                <a:cubicBezTo>
                  <a:pt x="848084" y="58798"/>
                  <a:pt x="843226" y="58798"/>
                  <a:pt x="842464" y="61275"/>
                </a:cubicBezTo>
                <a:cubicBezTo>
                  <a:pt x="842179" y="61941"/>
                  <a:pt x="844465" y="63465"/>
                  <a:pt x="845417" y="64418"/>
                </a:cubicBezTo>
                <a:cubicBezTo>
                  <a:pt x="847417" y="63561"/>
                  <a:pt x="848656" y="63084"/>
                  <a:pt x="849894" y="62513"/>
                </a:cubicBezTo>
                <a:cubicBezTo>
                  <a:pt x="850084" y="62418"/>
                  <a:pt x="850084" y="61370"/>
                  <a:pt x="849799" y="61084"/>
                </a:cubicBezTo>
                <a:close/>
                <a:moveTo>
                  <a:pt x="1163933" y="59751"/>
                </a:moveTo>
                <a:cubicBezTo>
                  <a:pt x="1163362" y="60132"/>
                  <a:pt x="1162695" y="60513"/>
                  <a:pt x="1162314" y="61084"/>
                </a:cubicBezTo>
                <a:cubicBezTo>
                  <a:pt x="1159171" y="66037"/>
                  <a:pt x="1154218" y="64037"/>
                  <a:pt x="1150027" y="64132"/>
                </a:cubicBezTo>
                <a:cubicBezTo>
                  <a:pt x="1144788" y="64228"/>
                  <a:pt x="1140025" y="64037"/>
                  <a:pt x="1135834" y="68609"/>
                </a:cubicBezTo>
                <a:cubicBezTo>
                  <a:pt x="1133929" y="70609"/>
                  <a:pt x="1130310" y="68133"/>
                  <a:pt x="1128405" y="65561"/>
                </a:cubicBezTo>
                <a:cubicBezTo>
                  <a:pt x="1127357" y="64132"/>
                  <a:pt x="1126214" y="64323"/>
                  <a:pt x="1125262" y="66228"/>
                </a:cubicBezTo>
                <a:cubicBezTo>
                  <a:pt x="1124976" y="66895"/>
                  <a:pt x="1124785" y="67657"/>
                  <a:pt x="1124881" y="68323"/>
                </a:cubicBezTo>
                <a:cubicBezTo>
                  <a:pt x="1126119" y="73657"/>
                  <a:pt x="1130500" y="77944"/>
                  <a:pt x="1135072" y="77944"/>
                </a:cubicBezTo>
                <a:cubicBezTo>
                  <a:pt x="1144883" y="78039"/>
                  <a:pt x="1154694" y="78134"/>
                  <a:pt x="1164409" y="77848"/>
                </a:cubicBezTo>
                <a:cubicBezTo>
                  <a:pt x="1169362" y="77753"/>
                  <a:pt x="1171077" y="79753"/>
                  <a:pt x="1170696" y="84421"/>
                </a:cubicBezTo>
                <a:cubicBezTo>
                  <a:pt x="1170601" y="84992"/>
                  <a:pt x="1173363" y="86421"/>
                  <a:pt x="1173363" y="86325"/>
                </a:cubicBezTo>
                <a:cubicBezTo>
                  <a:pt x="1175744" y="83373"/>
                  <a:pt x="1180030" y="82039"/>
                  <a:pt x="1179935" y="77563"/>
                </a:cubicBezTo>
                <a:cubicBezTo>
                  <a:pt x="1177744" y="73181"/>
                  <a:pt x="1176506" y="67657"/>
                  <a:pt x="1172982" y="64894"/>
                </a:cubicBezTo>
                <a:cubicBezTo>
                  <a:pt x="1170601" y="62989"/>
                  <a:pt x="1166314" y="62799"/>
                  <a:pt x="1163933" y="59751"/>
                </a:cubicBezTo>
                <a:close/>
                <a:moveTo>
                  <a:pt x="747691" y="59465"/>
                </a:moveTo>
                <a:cubicBezTo>
                  <a:pt x="743119" y="59370"/>
                  <a:pt x="738642" y="59274"/>
                  <a:pt x="734070" y="59656"/>
                </a:cubicBezTo>
                <a:cubicBezTo>
                  <a:pt x="733212" y="59751"/>
                  <a:pt x="732070" y="61751"/>
                  <a:pt x="731879" y="63084"/>
                </a:cubicBezTo>
                <a:cubicBezTo>
                  <a:pt x="731593" y="64418"/>
                  <a:pt x="731879" y="66323"/>
                  <a:pt x="732736" y="67180"/>
                </a:cubicBezTo>
                <a:cubicBezTo>
                  <a:pt x="735499" y="70133"/>
                  <a:pt x="735784" y="65561"/>
                  <a:pt x="737499" y="65371"/>
                </a:cubicBezTo>
                <a:cubicBezTo>
                  <a:pt x="738546" y="65275"/>
                  <a:pt x="740452" y="65752"/>
                  <a:pt x="740547" y="66228"/>
                </a:cubicBezTo>
                <a:cubicBezTo>
                  <a:pt x="740928" y="68419"/>
                  <a:pt x="740833" y="70705"/>
                  <a:pt x="740928" y="72895"/>
                </a:cubicBezTo>
                <a:cubicBezTo>
                  <a:pt x="741214" y="76896"/>
                  <a:pt x="738928" y="77848"/>
                  <a:pt x="735499" y="77944"/>
                </a:cubicBezTo>
                <a:cubicBezTo>
                  <a:pt x="734260" y="78039"/>
                  <a:pt x="733117" y="79277"/>
                  <a:pt x="731879" y="80039"/>
                </a:cubicBezTo>
                <a:cubicBezTo>
                  <a:pt x="732355" y="80611"/>
                  <a:pt x="732736" y="81468"/>
                  <a:pt x="733308" y="81563"/>
                </a:cubicBezTo>
                <a:cubicBezTo>
                  <a:pt x="736832" y="82420"/>
                  <a:pt x="739785" y="83754"/>
                  <a:pt x="742833" y="86230"/>
                </a:cubicBezTo>
                <a:cubicBezTo>
                  <a:pt x="747595" y="90136"/>
                  <a:pt x="749881" y="82420"/>
                  <a:pt x="754168" y="82420"/>
                </a:cubicBezTo>
                <a:cubicBezTo>
                  <a:pt x="760073" y="82515"/>
                  <a:pt x="759120" y="78324"/>
                  <a:pt x="759216" y="74705"/>
                </a:cubicBezTo>
                <a:cubicBezTo>
                  <a:pt x="759216" y="73181"/>
                  <a:pt x="759311" y="71657"/>
                  <a:pt x="759216" y="70133"/>
                </a:cubicBezTo>
                <a:cubicBezTo>
                  <a:pt x="758835" y="64132"/>
                  <a:pt x="753977" y="59560"/>
                  <a:pt x="747691" y="59465"/>
                </a:cubicBezTo>
                <a:close/>
                <a:moveTo>
                  <a:pt x="1120451" y="55891"/>
                </a:moveTo>
                <a:lnTo>
                  <a:pt x="1120474" y="58452"/>
                </a:lnTo>
                <a:lnTo>
                  <a:pt x="1120404" y="59179"/>
                </a:lnTo>
                <a:close/>
                <a:moveTo>
                  <a:pt x="1239466" y="54988"/>
                </a:moveTo>
                <a:lnTo>
                  <a:pt x="1235656" y="56417"/>
                </a:lnTo>
                <a:cubicBezTo>
                  <a:pt x="1236133" y="57465"/>
                  <a:pt x="1236323" y="58608"/>
                  <a:pt x="1236990" y="59465"/>
                </a:cubicBezTo>
                <a:cubicBezTo>
                  <a:pt x="1237847" y="60608"/>
                  <a:pt x="1238990" y="61561"/>
                  <a:pt x="1240038" y="62608"/>
                </a:cubicBezTo>
                <a:cubicBezTo>
                  <a:pt x="1240514" y="63084"/>
                  <a:pt x="1241086" y="63656"/>
                  <a:pt x="1241562" y="64132"/>
                </a:cubicBezTo>
                <a:cubicBezTo>
                  <a:pt x="1242324" y="62989"/>
                  <a:pt x="1243562" y="61941"/>
                  <a:pt x="1243753" y="60703"/>
                </a:cubicBezTo>
                <a:cubicBezTo>
                  <a:pt x="1244229" y="56703"/>
                  <a:pt x="1242991" y="55179"/>
                  <a:pt x="1239466" y="54988"/>
                </a:cubicBezTo>
                <a:close/>
                <a:moveTo>
                  <a:pt x="933618" y="54678"/>
                </a:moveTo>
                <a:cubicBezTo>
                  <a:pt x="931975" y="54631"/>
                  <a:pt x="929999" y="55798"/>
                  <a:pt x="927713" y="58132"/>
                </a:cubicBezTo>
                <a:cubicBezTo>
                  <a:pt x="926475" y="59370"/>
                  <a:pt x="924189" y="59751"/>
                  <a:pt x="924951" y="62894"/>
                </a:cubicBezTo>
                <a:cubicBezTo>
                  <a:pt x="926189" y="68038"/>
                  <a:pt x="925618" y="68895"/>
                  <a:pt x="922951" y="68419"/>
                </a:cubicBezTo>
                <a:cubicBezTo>
                  <a:pt x="916474" y="67371"/>
                  <a:pt x="913330" y="71657"/>
                  <a:pt x="910378" y="75848"/>
                </a:cubicBezTo>
                <a:cubicBezTo>
                  <a:pt x="909616" y="76896"/>
                  <a:pt x="911044" y="81277"/>
                  <a:pt x="912092" y="81468"/>
                </a:cubicBezTo>
                <a:cubicBezTo>
                  <a:pt x="916283" y="82420"/>
                  <a:pt x="920855" y="83849"/>
                  <a:pt x="924379" y="79467"/>
                </a:cubicBezTo>
                <a:cubicBezTo>
                  <a:pt x="926951" y="76229"/>
                  <a:pt x="927618" y="79182"/>
                  <a:pt x="928475" y="80896"/>
                </a:cubicBezTo>
                <a:cubicBezTo>
                  <a:pt x="928761" y="81468"/>
                  <a:pt x="928285" y="82515"/>
                  <a:pt x="928570" y="83087"/>
                </a:cubicBezTo>
                <a:cubicBezTo>
                  <a:pt x="929142" y="84325"/>
                  <a:pt x="929999" y="85564"/>
                  <a:pt x="930761" y="86707"/>
                </a:cubicBezTo>
                <a:cubicBezTo>
                  <a:pt x="931523" y="85564"/>
                  <a:pt x="933047" y="84325"/>
                  <a:pt x="932952" y="83182"/>
                </a:cubicBezTo>
                <a:cubicBezTo>
                  <a:pt x="932666" y="79563"/>
                  <a:pt x="935238" y="77944"/>
                  <a:pt x="937143" y="75753"/>
                </a:cubicBezTo>
                <a:cubicBezTo>
                  <a:pt x="939619" y="72990"/>
                  <a:pt x="941334" y="72705"/>
                  <a:pt x="941905" y="75086"/>
                </a:cubicBezTo>
                <a:cubicBezTo>
                  <a:pt x="942286" y="76515"/>
                  <a:pt x="942762" y="78801"/>
                  <a:pt x="942096" y="79372"/>
                </a:cubicBezTo>
                <a:cubicBezTo>
                  <a:pt x="937810" y="82897"/>
                  <a:pt x="937714" y="85945"/>
                  <a:pt x="942096" y="89469"/>
                </a:cubicBezTo>
                <a:cubicBezTo>
                  <a:pt x="942858" y="90040"/>
                  <a:pt x="942191" y="92326"/>
                  <a:pt x="942477" y="93755"/>
                </a:cubicBezTo>
                <a:cubicBezTo>
                  <a:pt x="942477" y="94183"/>
                  <a:pt x="942715" y="94517"/>
                  <a:pt x="945072" y="93814"/>
                </a:cubicBezTo>
                <a:lnTo>
                  <a:pt x="946366" y="93294"/>
                </a:lnTo>
                <a:lnTo>
                  <a:pt x="944001" y="95660"/>
                </a:lnTo>
                <a:cubicBezTo>
                  <a:pt x="959717" y="88802"/>
                  <a:pt x="959145" y="89945"/>
                  <a:pt x="958479" y="91088"/>
                </a:cubicBezTo>
                <a:lnTo>
                  <a:pt x="957273" y="88909"/>
                </a:lnTo>
                <a:lnTo>
                  <a:pt x="960384" y="87659"/>
                </a:lnTo>
                <a:cubicBezTo>
                  <a:pt x="960384" y="86992"/>
                  <a:pt x="960670" y="86135"/>
                  <a:pt x="960289" y="85564"/>
                </a:cubicBezTo>
                <a:cubicBezTo>
                  <a:pt x="959622" y="84421"/>
                  <a:pt x="958860" y="82706"/>
                  <a:pt x="957907" y="82515"/>
                </a:cubicBezTo>
                <a:cubicBezTo>
                  <a:pt x="953716" y="81849"/>
                  <a:pt x="955907" y="85373"/>
                  <a:pt x="956002" y="86611"/>
                </a:cubicBezTo>
                <a:lnTo>
                  <a:pt x="957273" y="88909"/>
                </a:lnTo>
                <a:lnTo>
                  <a:pt x="946366" y="93294"/>
                </a:lnTo>
                <a:lnTo>
                  <a:pt x="946573" y="93088"/>
                </a:lnTo>
                <a:cubicBezTo>
                  <a:pt x="945906" y="88421"/>
                  <a:pt x="950002" y="86802"/>
                  <a:pt x="951811" y="83849"/>
                </a:cubicBezTo>
                <a:cubicBezTo>
                  <a:pt x="952954" y="82039"/>
                  <a:pt x="956574" y="83754"/>
                  <a:pt x="956002" y="80039"/>
                </a:cubicBezTo>
                <a:cubicBezTo>
                  <a:pt x="955526" y="77182"/>
                  <a:pt x="956479" y="74229"/>
                  <a:pt x="952383" y="73086"/>
                </a:cubicBezTo>
                <a:cubicBezTo>
                  <a:pt x="944668" y="71086"/>
                  <a:pt x="940286" y="65942"/>
                  <a:pt x="937524" y="58513"/>
                </a:cubicBezTo>
                <a:cubicBezTo>
                  <a:pt x="936571" y="55988"/>
                  <a:pt x="935262" y="54726"/>
                  <a:pt x="933618" y="54678"/>
                </a:cubicBezTo>
                <a:close/>
                <a:moveTo>
                  <a:pt x="1120422" y="52533"/>
                </a:moveTo>
                <a:lnTo>
                  <a:pt x="1120499" y="52607"/>
                </a:lnTo>
                <a:lnTo>
                  <a:pt x="1120451" y="55891"/>
                </a:lnTo>
                <a:close/>
                <a:moveTo>
                  <a:pt x="956669" y="51845"/>
                </a:moveTo>
                <a:cubicBezTo>
                  <a:pt x="956383" y="52226"/>
                  <a:pt x="956383" y="52988"/>
                  <a:pt x="956574" y="53369"/>
                </a:cubicBezTo>
                <a:cubicBezTo>
                  <a:pt x="957812" y="55750"/>
                  <a:pt x="962384" y="55750"/>
                  <a:pt x="964099" y="53464"/>
                </a:cubicBezTo>
                <a:cubicBezTo>
                  <a:pt x="964384" y="53179"/>
                  <a:pt x="964194" y="52512"/>
                  <a:pt x="964194" y="51940"/>
                </a:cubicBezTo>
                <a:cubicBezTo>
                  <a:pt x="962860" y="49654"/>
                  <a:pt x="958384" y="49559"/>
                  <a:pt x="956669" y="51845"/>
                </a:cubicBezTo>
                <a:close/>
                <a:moveTo>
                  <a:pt x="1680378" y="50417"/>
                </a:moveTo>
                <a:cubicBezTo>
                  <a:pt x="1682284" y="50893"/>
                  <a:pt x="1684284" y="51178"/>
                  <a:pt x="1686284" y="51655"/>
                </a:cubicBezTo>
                <a:cubicBezTo>
                  <a:pt x="1686570" y="51750"/>
                  <a:pt x="1686665" y="52512"/>
                  <a:pt x="1686951" y="53084"/>
                </a:cubicBezTo>
                <a:cubicBezTo>
                  <a:pt x="1686475" y="55084"/>
                  <a:pt x="1682760" y="55655"/>
                  <a:pt x="1679617" y="54036"/>
                </a:cubicBezTo>
                <a:cubicBezTo>
                  <a:pt x="1679045" y="53750"/>
                  <a:pt x="1678474" y="53084"/>
                  <a:pt x="1678283" y="52512"/>
                </a:cubicBezTo>
                <a:cubicBezTo>
                  <a:pt x="1677521" y="50417"/>
                  <a:pt x="1678188" y="49750"/>
                  <a:pt x="1680378" y="50417"/>
                </a:cubicBezTo>
                <a:close/>
                <a:moveTo>
                  <a:pt x="1593606" y="50416"/>
                </a:moveTo>
                <a:cubicBezTo>
                  <a:pt x="1593129" y="50892"/>
                  <a:pt x="1592082" y="51559"/>
                  <a:pt x="1592177" y="51940"/>
                </a:cubicBezTo>
                <a:cubicBezTo>
                  <a:pt x="1592463" y="52988"/>
                  <a:pt x="1593129" y="54036"/>
                  <a:pt x="1593606" y="54988"/>
                </a:cubicBezTo>
                <a:cubicBezTo>
                  <a:pt x="1594082" y="54417"/>
                  <a:pt x="1594654" y="53940"/>
                  <a:pt x="1595225" y="53369"/>
                </a:cubicBezTo>
                <a:cubicBezTo>
                  <a:pt x="1594654" y="52416"/>
                  <a:pt x="1594177" y="51369"/>
                  <a:pt x="1593606" y="50416"/>
                </a:cubicBezTo>
                <a:close/>
                <a:moveTo>
                  <a:pt x="1071731" y="46606"/>
                </a:moveTo>
                <a:cubicBezTo>
                  <a:pt x="1069445" y="47845"/>
                  <a:pt x="1069350" y="52416"/>
                  <a:pt x="1071636" y="54131"/>
                </a:cubicBezTo>
                <a:cubicBezTo>
                  <a:pt x="1071921" y="54322"/>
                  <a:pt x="1072588" y="54226"/>
                  <a:pt x="1073160" y="54226"/>
                </a:cubicBezTo>
                <a:cubicBezTo>
                  <a:pt x="1075446" y="52893"/>
                  <a:pt x="1075541" y="48416"/>
                  <a:pt x="1073255" y="46702"/>
                </a:cubicBezTo>
                <a:cubicBezTo>
                  <a:pt x="1072874" y="46416"/>
                  <a:pt x="1072112" y="46416"/>
                  <a:pt x="1071731" y="46606"/>
                </a:cubicBezTo>
                <a:close/>
                <a:moveTo>
                  <a:pt x="1634754" y="45940"/>
                </a:moveTo>
                <a:cubicBezTo>
                  <a:pt x="1634373" y="45940"/>
                  <a:pt x="1633325" y="48797"/>
                  <a:pt x="1633420" y="48797"/>
                </a:cubicBezTo>
                <a:cubicBezTo>
                  <a:pt x="1639421" y="51940"/>
                  <a:pt x="1635516" y="58322"/>
                  <a:pt x="1637992" y="62513"/>
                </a:cubicBezTo>
                <a:cubicBezTo>
                  <a:pt x="1638564" y="63465"/>
                  <a:pt x="1640469" y="63942"/>
                  <a:pt x="1641707" y="63942"/>
                </a:cubicBezTo>
                <a:cubicBezTo>
                  <a:pt x="1642945" y="63942"/>
                  <a:pt x="1644184" y="63084"/>
                  <a:pt x="1645993" y="62323"/>
                </a:cubicBezTo>
                <a:cubicBezTo>
                  <a:pt x="1639516" y="58798"/>
                  <a:pt x="1643041" y="52131"/>
                  <a:pt x="1640564" y="47368"/>
                </a:cubicBezTo>
                <a:cubicBezTo>
                  <a:pt x="1639897" y="46130"/>
                  <a:pt x="1636754" y="46130"/>
                  <a:pt x="1634754" y="45940"/>
                </a:cubicBezTo>
                <a:close/>
                <a:moveTo>
                  <a:pt x="1602750" y="45844"/>
                </a:moveTo>
                <a:cubicBezTo>
                  <a:pt x="1602274" y="46321"/>
                  <a:pt x="1601702" y="46797"/>
                  <a:pt x="1601131" y="47464"/>
                </a:cubicBezTo>
                <a:cubicBezTo>
                  <a:pt x="1601607" y="48416"/>
                  <a:pt x="1602178" y="49369"/>
                  <a:pt x="1602750" y="50416"/>
                </a:cubicBezTo>
                <a:cubicBezTo>
                  <a:pt x="1603226" y="49940"/>
                  <a:pt x="1604274" y="49273"/>
                  <a:pt x="1604179" y="48892"/>
                </a:cubicBezTo>
                <a:cubicBezTo>
                  <a:pt x="1603988" y="47845"/>
                  <a:pt x="1603226" y="46797"/>
                  <a:pt x="1602750" y="45844"/>
                </a:cubicBezTo>
                <a:close/>
                <a:moveTo>
                  <a:pt x="1425680" y="45844"/>
                </a:moveTo>
                <a:cubicBezTo>
                  <a:pt x="1423394" y="46321"/>
                  <a:pt x="1421870" y="47464"/>
                  <a:pt x="1422061" y="50321"/>
                </a:cubicBezTo>
                <a:cubicBezTo>
                  <a:pt x="1422346" y="53750"/>
                  <a:pt x="1424156" y="55465"/>
                  <a:pt x="1428919" y="54798"/>
                </a:cubicBezTo>
                <a:cubicBezTo>
                  <a:pt x="1429490" y="53750"/>
                  <a:pt x="1431014" y="52131"/>
                  <a:pt x="1431204" y="50416"/>
                </a:cubicBezTo>
                <a:cubicBezTo>
                  <a:pt x="1431586" y="46987"/>
                  <a:pt x="1429300" y="45178"/>
                  <a:pt x="1425680" y="45844"/>
                </a:cubicBezTo>
                <a:close/>
                <a:moveTo>
                  <a:pt x="1365006" y="45844"/>
                </a:moveTo>
                <a:cubicBezTo>
                  <a:pt x="1364529" y="46892"/>
                  <a:pt x="1363863" y="47845"/>
                  <a:pt x="1363577" y="48892"/>
                </a:cubicBezTo>
                <a:cubicBezTo>
                  <a:pt x="1363482" y="49273"/>
                  <a:pt x="1364529" y="49845"/>
                  <a:pt x="1365006" y="50416"/>
                </a:cubicBezTo>
                <a:cubicBezTo>
                  <a:pt x="1365577" y="49369"/>
                  <a:pt x="1366149" y="48416"/>
                  <a:pt x="1366625" y="47464"/>
                </a:cubicBezTo>
                <a:cubicBezTo>
                  <a:pt x="1366054" y="46892"/>
                  <a:pt x="1365482" y="46321"/>
                  <a:pt x="1365006" y="45844"/>
                </a:cubicBezTo>
                <a:close/>
                <a:moveTo>
                  <a:pt x="1128222" y="43922"/>
                </a:moveTo>
                <a:lnTo>
                  <a:pt x="1126767" y="45849"/>
                </a:lnTo>
                <a:lnTo>
                  <a:pt x="1126278" y="45244"/>
                </a:lnTo>
                <a:close/>
                <a:moveTo>
                  <a:pt x="1567603" y="42701"/>
                </a:moveTo>
                <a:cubicBezTo>
                  <a:pt x="1566555" y="40891"/>
                  <a:pt x="1565507" y="40987"/>
                  <a:pt x="1564459" y="42987"/>
                </a:cubicBezTo>
                <a:cubicBezTo>
                  <a:pt x="1564174" y="43558"/>
                  <a:pt x="1563697" y="44415"/>
                  <a:pt x="1563888" y="44892"/>
                </a:cubicBezTo>
                <a:cubicBezTo>
                  <a:pt x="1565602" y="49369"/>
                  <a:pt x="1567126" y="53940"/>
                  <a:pt x="1569508" y="58036"/>
                </a:cubicBezTo>
                <a:cubicBezTo>
                  <a:pt x="1570270" y="59370"/>
                  <a:pt x="1573318" y="59370"/>
                  <a:pt x="1573794" y="59560"/>
                </a:cubicBezTo>
                <a:cubicBezTo>
                  <a:pt x="1576175" y="59560"/>
                  <a:pt x="1576937" y="59560"/>
                  <a:pt x="1577604" y="59560"/>
                </a:cubicBezTo>
                <a:cubicBezTo>
                  <a:pt x="1582176" y="59370"/>
                  <a:pt x="1582176" y="59370"/>
                  <a:pt x="1579795" y="54893"/>
                </a:cubicBezTo>
                <a:close/>
                <a:moveTo>
                  <a:pt x="1373293" y="42130"/>
                </a:moveTo>
                <a:cubicBezTo>
                  <a:pt x="1372912" y="42034"/>
                  <a:pt x="1371864" y="43082"/>
                  <a:pt x="1371769" y="43654"/>
                </a:cubicBezTo>
                <a:cubicBezTo>
                  <a:pt x="1371769" y="44987"/>
                  <a:pt x="1371864" y="46511"/>
                  <a:pt x="1371864" y="48035"/>
                </a:cubicBezTo>
                <a:cubicBezTo>
                  <a:pt x="1371864" y="49559"/>
                  <a:pt x="1371483" y="51178"/>
                  <a:pt x="1371959" y="52416"/>
                </a:cubicBezTo>
                <a:cubicBezTo>
                  <a:pt x="1372245" y="53274"/>
                  <a:pt x="1373769" y="53845"/>
                  <a:pt x="1374817" y="54131"/>
                </a:cubicBezTo>
                <a:cubicBezTo>
                  <a:pt x="1375102" y="54226"/>
                  <a:pt x="1376245" y="53179"/>
                  <a:pt x="1376245" y="52702"/>
                </a:cubicBezTo>
                <a:cubicBezTo>
                  <a:pt x="1376436" y="49749"/>
                  <a:pt x="1376531" y="46702"/>
                  <a:pt x="1376150" y="43844"/>
                </a:cubicBezTo>
                <a:cubicBezTo>
                  <a:pt x="1376055" y="43082"/>
                  <a:pt x="1374340" y="42511"/>
                  <a:pt x="1373293" y="42130"/>
                </a:cubicBezTo>
                <a:close/>
                <a:moveTo>
                  <a:pt x="1704096" y="42034"/>
                </a:moveTo>
                <a:cubicBezTo>
                  <a:pt x="1703048" y="42415"/>
                  <a:pt x="1701238" y="43082"/>
                  <a:pt x="1701238" y="43749"/>
                </a:cubicBezTo>
                <a:cubicBezTo>
                  <a:pt x="1700953" y="46702"/>
                  <a:pt x="1701048" y="49654"/>
                  <a:pt x="1701143" y="52607"/>
                </a:cubicBezTo>
                <a:cubicBezTo>
                  <a:pt x="1701143" y="53179"/>
                  <a:pt x="1702286" y="54226"/>
                  <a:pt x="1702572" y="54036"/>
                </a:cubicBezTo>
                <a:cubicBezTo>
                  <a:pt x="1703620" y="53750"/>
                  <a:pt x="1705144" y="53179"/>
                  <a:pt x="1705429" y="52321"/>
                </a:cubicBezTo>
                <a:cubicBezTo>
                  <a:pt x="1706001" y="51083"/>
                  <a:pt x="1705620" y="49464"/>
                  <a:pt x="1705620" y="48035"/>
                </a:cubicBezTo>
                <a:cubicBezTo>
                  <a:pt x="1705620" y="46511"/>
                  <a:pt x="1705715" y="45082"/>
                  <a:pt x="1705525" y="43558"/>
                </a:cubicBezTo>
                <a:cubicBezTo>
                  <a:pt x="1705429" y="42987"/>
                  <a:pt x="1704382" y="41939"/>
                  <a:pt x="1704096" y="42034"/>
                </a:cubicBezTo>
                <a:close/>
                <a:moveTo>
                  <a:pt x="1616085" y="41748"/>
                </a:moveTo>
                <a:cubicBezTo>
                  <a:pt x="1615704" y="41558"/>
                  <a:pt x="1614085" y="43844"/>
                  <a:pt x="1612942" y="44797"/>
                </a:cubicBezTo>
                <a:cubicBezTo>
                  <a:pt x="1610370" y="46797"/>
                  <a:pt x="1608941" y="49273"/>
                  <a:pt x="1609608" y="52607"/>
                </a:cubicBezTo>
                <a:cubicBezTo>
                  <a:pt x="1610084" y="54703"/>
                  <a:pt x="1609989" y="57941"/>
                  <a:pt x="1611227" y="58608"/>
                </a:cubicBezTo>
                <a:cubicBezTo>
                  <a:pt x="1614370" y="60227"/>
                  <a:pt x="1617800" y="60798"/>
                  <a:pt x="1620752" y="63370"/>
                </a:cubicBezTo>
                <a:cubicBezTo>
                  <a:pt x="1622467" y="64894"/>
                  <a:pt x="1627896" y="56607"/>
                  <a:pt x="1627896" y="50416"/>
                </a:cubicBezTo>
                <a:cubicBezTo>
                  <a:pt x="1627420" y="49559"/>
                  <a:pt x="1626181" y="45940"/>
                  <a:pt x="1625610" y="46130"/>
                </a:cubicBezTo>
                <a:cubicBezTo>
                  <a:pt x="1621133" y="46987"/>
                  <a:pt x="1619133" y="43368"/>
                  <a:pt x="1616085" y="41748"/>
                </a:cubicBezTo>
                <a:close/>
                <a:moveTo>
                  <a:pt x="1481592" y="41272"/>
                </a:moveTo>
                <a:cubicBezTo>
                  <a:pt x="1480354" y="41272"/>
                  <a:pt x="1478163" y="41939"/>
                  <a:pt x="1477877" y="42701"/>
                </a:cubicBezTo>
                <a:cubicBezTo>
                  <a:pt x="1477210" y="45558"/>
                  <a:pt x="1477115" y="48416"/>
                  <a:pt x="1477020" y="49083"/>
                </a:cubicBezTo>
                <a:cubicBezTo>
                  <a:pt x="1477020" y="52798"/>
                  <a:pt x="1476734" y="54322"/>
                  <a:pt x="1477115" y="55750"/>
                </a:cubicBezTo>
                <a:cubicBezTo>
                  <a:pt x="1477496" y="57084"/>
                  <a:pt x="1478449" y="58132"/>
                  <a:pt x="1479115" y="59370"/>
                </a:cubicBezTo>
                <a:cubicBezTo>
                  <a:pt x="1480163" y="58417"/>
                  <a:pt x="1481116" y="57370"/>
                  <a:pt x="1482259" y="56512"/>
                </a:cubicBezTo>
                <a:cubicBezTo>
                  <a:pt x="1487593" y="52893"/>
                  <a:pt x="1486545" y="47749"/>
                  <a:pt x="1485307" y="42796"/>
                </a:cubicBezTo>
                <a:cubicBezTo>
                  <a:pt x="1485116" y="42034"/>
                  <a:pt x="1482925" y="41272"/>
                  <a:pt x="1481592" y="41272"/>
                </a:cubicBezTo>
                <a:close/>
                <a:moveTo>
                  <a:pt x="1499880" y="41177"/>
                </a:moveTo>
                <a:cubicBezTo>
                  <a:pt x="1497022" y="40987"/>
                  <a:pt x="1495879" y="42511"/>
                  <a:pt x="1495403" y="44797"/>
                </a:cubicBezTo>
                <a:cubicBezTo>
                  <a:pt x="1494736" y="48416"/>
                  <a:pt x="1496546" y="50702"/>
                  <a:pt x="1499975" y="50321"/>
                </a:cubicBezTo>
                <a:cubicBezTo>
                  <a:pt x="1501690" y="50035"/>
                  <a:pt x="1503214" y="48511"/>
                  <a:pt x="1504357" y="47940"/>
                </a:cubicBezTo>
                <a:cubicBezTo>
                  <a:pt x="1505023" y="43273"/>
                  <a:pt x="1503309" y="41463"/>
                  <a:pt x="1499880" y="41177"/>
                </a:cubicBezTo>
                <a:close/>
                <a:moveTo>
                  <a:pt x="1131358" y="37367"/>
                </a:moveTo>
                <a:cubicBezTo>
                  <a:pt x="1129167" y="39367"/>
                  <a:pt x="1126786" y="41367"/>
                  <a:pt x="1125071" y="43749"/>
                </a:cubicBezTo>
                <a:lnTo>
                  <a:pt x="1126278" y="45244"/>
                </a:lnTo>
                <a:lnTo>
                  <a:pt x="1124976" y="46130"/>
                </a:lnTo>
                <a:cubicBezTo>
                  <a:pt x="1123404" y="45939"/>
                  <a:pt x="1122237" y="46201"/>
                  <a:pt x="1121476" y="48011"/>
                </a:cubicBezTo>
                <a:lnTo>
                  <a:pt x="1121284" y="50007"/>
                </a:lnTo>
                <a:lnTo>
                  <a:pt x="1120404" y="50416"/>
                </a:lnTo>
                <a:lnTo>
                  <a:pt x="1120422" y="52533"/>
                </a:lnTo>
                <a:lnTo>
                  <a:pt x="1118308" y="50512"/>
                </a:lnTo>
                <a:cubicBezTo>
                  <a:pt x="1117261" y="51083"/>
                  <a:pt x="1116022" y="52607"/>
                  <a:pt x="1116022" y="53750"/>
                </a:cubicBezTo>
                <a:cubicBezTo>
                  <a:pt x="1115832" y="58132"/>
                  <a:pt x="1116118" y="62418"/>
                  <a:pt x="1116308" y="66799"/>
                </a:cubicBezTo>
                <a:cubicBezTo>
                  <a:pt x="1116308" y="67371"/>
                  <a:pt x="1117642" y="68323"/>
                  <a:pt x="1117737" y="68228"/>
                </a:cubicBezTo>
                <a:cubicBezTo>
                  <a:pt x="1118689" y="67466"/>
                  <a:pt x="1120118" y="66704"/>
                  <a:pt x="1120309" y="65752"/>
                </a:cubicBezTo>
                <a:cubicBezTo>
                  <a:pt x="1120499" y="64704"/>
                  <a:pt x="1120523" y="63608"/>
                  <a:pt x="1120499" y="61406"/>
                </a:cubicBezTo>
                <a:lnTo>
                  <a:pt x="1120474" y="58452"/>
                </a:lnTo>
                <a:lnTo>
                  <a:pt x="1121284" y="50007"/>
                </a:lnTo>
                <a:lnTo>
                  <a:pt x="1124892" y="48333"/>
                </a:lnTo>
                <a:lnTo>
                  <a:pt x="1126767" y="45849"/>
                </a:lnTo>
                <a:lnTo>
                  <a:pt x="1127071" y="46225"/>
                </a:lnTo>
                <a:cubicBezTo>
                  <a:pt x="1130119" y="48130"/>
                  <a:pt x="1132120" y="50797"/>
                  <a:pt x="1136501" y="50702"/>
                </a:cubicBezTo>
                <a:cubicBezTo>
                  <a:pt x="1142788" y="50607"/>
                  <a:pt x="1149931" y="48035"/>
                  <a:pt x="1154979" y="54988"/>
                </a:cubicBezTo>
                <a:cubicBezTo>
                  <a:pt x="1155456" y="55560"/>
                  <a:pt x="1159361" y="54703"/>
                  <a:pt x="1160695" y="53464"/>
                </a:cubicBezTo>
                <a:cubicBezTo>
                  <a:pt x="1162695" y="51559"/>
                  <a:pt x="1161457" y="46225"/>
                  <a:pt x="1159075" y="46321"/>
                </a:cubicBezTo>
                <a:cubicBezTo>
                  <a:pt x="1154503" y="46511"/>
                  <a:pt x="1152503" y="43749"/>
                  <a:pt x="1149836" y="41272"/>
                </a:cubicBezTo>
                <a:cubicBezTo>
                  <a:pt x="1146121" y="37748"/>
                  <a:pt x="1146217" y="37939"/>
                  <a:pt x="1143073" y="43177"/>
                </a:cubicBezTo>
                <a:cubicBezTo>
                  <a:pt x="1142216" y="44606"/>
                  <a:pt x="1139740" y="45654"/>
                  <a:pt x="1137930" y="45940"/>
                </a:cubicBezTo>
                <a:cubicBezTo>
                  <a:pt x="1135453" y="46225"/>
                  <a:pt x="1134120" y="44606"/>
                  <a:pt x="1134025" y="41939"/>
                </a:cubicBezTo>
                <a:cubicBezTo>
                  <a:pt x="1133977" y="41272"/>
                  <a:pt x="1133786" y="40606"/>
                  <a:pt x="1132572" y="40963"/>
                </a:cubicBezTo>
                <a:lnTo>
                  <a:pt x="1128222" y="43922"/>
                </a:lnTo>
                <a:lnTo>
                  <a:pt x="1132882" y="37748"/>
                </a:lnTo>
                <a:cubicBezTo>
                  <a:pt x="1132405" y="37557"/>
                  <a:pt x="1131548" y="37081"/>
                  <a:pt x="1131358" y="37367"/>
                </a:cubicBezTo>
                <a:close/>
                <a:moveTo>
                  <a:pt x="1521692" y="36796"/>
                </a:moveTo>
                <a:cubicBezTo>
                  <a:pt x="1520549" y="36796"/>
                  <a:pt x="1518835" y="37939"/>
                  <a:pt x="1518358" y="38986"/>
                </a:cubicBezTo>
                <a:cubicBezTo>
                  <a:pt x="1516929" y="41844"/>
                  <a:pt x="1521502" y="48416"/>
                  <a:pt x="1526359" y="50226"/>
                </a:cubicBezTo>
                <a:cubicBezTo>
                  <a:pt x="1527502" y="50607"/>
                  <a:pt x="1529408" y="50226"/>
                  <a:pt x="1530360" y="49464"/>
                </a:cubicBezTo>
                <a:cubicBezTo>
                  <a:pt x="1531217" y="48797"/>
                  <a:pt x="1531979" y="46987"/>
                  <a:pt x="1531789" y="45940"/>
                </a:cubicBezTo>
                <a:cubicBezTo>
                  <a:pt x="1530741" y="40891"/>
                  <a:pt x="1526074" y="36700"/>
                  <a:pt x="1521692" y="36796"/>
                </a:cubicBezTo>
                <a:close/>
                <a:moveTo>
                  <a:pt x="1243943" y="36796"/>
                </a:moveTo>
                <a:cubicBezTo>
                  <a:pt x="1240514" y="36415"/>
                  <a:pt x="1238704" y="38700"/>
                  <a:pt x="1239371" y="42320"/>
                </a:cubicBezTo>
                <a:cubicBezTo>
                  <a:pt x="1239752" y="44606"/>
                  <a:pt x="1240990" y="46130"/>
                  <a:pt x="1243848" y="45940"/>
                </a:cubicBezTo>
                <a:cubicBezTo>
                  <a:pt x="1247277" y="45558"/>
                  <a:pt x="1248896" y="43749"/>
                  <a:pt x="1248325" y="39082"/>
                </a:cubicBezTo>
                <a:cubicBezTo>
                  <a:pt x="1247277" y="38510"/>
                  <a:pt x="1245658" y="36986"/>
                  <a:pt x="1243943" y="36796"/>
                </a:cubicBezTo>
                <a:close/>
                <a:moveTo>
                  <a:pt x="1548362" y="36033"/>
                </a:moveTo>
                <a:cubicBezTo>
                  <a:pt x="1543981" y="40606"/>
                  <a:pt x="1540266" y="44320"/>
                  <a:pt x="1536170" y="48416"/>
                </a:cubicBezTo>
                <a:cubicBezTo>
                  <a:pt x="1540552" y="52702"/>
                  <a:pt x="1548648" y="47559"/>
                  <a:pt x="1551791" y="54322"/>
                </a:cubicBezTo>
                <a:cubicBezTo>
                  <a:pt x="1553887" y="52607"/>
                  <a:pt x="1556173" y="50988"/>
                  <a:pt x="1558078" y="49083"/>
                </a:cubicBezTo>
                <a:cubicBezTo>
                  <a:pt x="1558459" y="48702"/>
                  <a:pt x="1557792" y="46797"/>
                  <a:pt x="1557125" y="46035"/>
                </a:cubicBezTo>
                <a:cubicBezTo>
                  <a:pt x="1554268" y="42606"/>
                  <a:pt x="1551315" y="39367"/>
                  <a:pt x="1548362" y="36033"/>
                </a:cubicBezTo>
                <a:close/>
                <a:moveTo>
                  <a:pt x="1676759" y="33176"/>
                </a:moveTo>
                <a:cubicBezTo>
                  <a:pt x="1676378" y="32795"/>
                  <a:pt x="1674568" y="33748"/>
                  <a:pt x="1673711" y="34414"/>
                </a:cubicBezTo>
                <a:cubicBezTo>
                  <a:pt x="1673330" y="34700"/>
                  <a:pt x="1673425" y="35843"/>
                  <a:pt x="1673616" y="36510"/>
                </a:cubicBezTo>
                <a:cubicBezTo>
                  <a:pt x="1673997" y="37843"/>
                  <a:pt x="1674378" y="39177"/>
                  <a:pt x="1675045" y="40415"/>
                </a:cubicBezTo>
                <a:cubicBezTo>
                  <a:pt x="1680474" y="49749"/>
                  <a:pt x="1680379" y="50131"/>
                  <a:pt x="1671425" y="50416"/>
                </a:cubicBezTo>
                <a:cubicBezTo>
                  <a:pt x="1669901" y="50512"/>
                  <a:pt x="1668282" y="50035"/>
                  <a:pt x="1666948" y="50512"/>
                </a:cubicBezTo>
                <a:cubicBezTo>
                  <a:pt x="1666091" y="50797"/>
                  <a:pt x="1665615" y="52416"/>
                  <a:pt x="1665329" y="53464"/>
                </a:cubicBezTo>
                <a:cubicBezTo>
                  <a:pt x="1665234" y="53845"/>
                  <a:pt x="1666282" y="54607"/>
                  <a:pt x="1666853" y="54893"/>
                </a:cubicBezTo>
                <a:cubicBezTo>
                  <a:pt x="1674664" y="58322"/>
                  <a:pt x="1675045" y="58513"/>
                  <a:pt x="1672663" y="62608"/>
                </a:cubicBezTo>
                <a:cubicBezTo>
                  <a:pt x="1670187" y="66895"/>
                  <a:pt x="1667329" y="70895"/>
                  <a:pt x="1664853" y="75181"/>
                </a:cubicBezTo>
                <a:cubicBezTo>
                  <a:pt x="1663329" y="77753"/>
                  <a:pt x="1664853" y="81944"/>
                  <a:pt x="1667520" y="82230"/>
                </a:cubicBezTo>
                <a:cubicBezTo>
                  <a:pt x="1670473" y="82611"/>
                  <a:pt x="1673806" y="82420"/>
                  <a:pt x="1673616" y="78039"/>
                </a:cubicBezTo>
                <a:cubicBezTo>
                  <a:pt x="1673521" y="75372"/>
                  <a:pt x="1674664" y="73181"/>
                  <a:pt x="1676854" y="73276"/>
                </a:cubicBezTo>
                <a:cubicBezTo>
                  <a:pt x="1682379" y="73467"/>
                  <a:pt x="1684093" y="68799"/>
                  <a:pt x="1687427" y="66132"/>
                </a:cubicBezTo>
                <a:cubicBezTo>
                  <a:pt x="1686284" y="59179"/>
                  <a:pt x="1694000" y="57370"/>
                  <a:pt x="1696000" y="52226"/>
                </a:cubicBezTo>
                <a:cubicBezTo>
                  <a:pt x="1689618" y="45844"/>
                  <a:pt x="1683331" y="39463"/>
                  <a:pt x="1676759" y="33176"/>
                </a:cubicBezTo>
                <a:close/>
                <a:moveTo>
                  <a:pt x="1082209" y="32795"/>
                </a:moveTo>
                <a:cubicBezTo>
                  <a:pt x="1081256" y="33366"/>
                  <a:pt x="1080208" y="33843"/>
                  <a:pt x="1079256" y="34414"/>
                </a:cubicBezTo>
                <a:cubicBezTo>
                  <a:pt x="1079732" y="34890"/>
                  <a:pt x="1080399" y="35938"/>
                  <a:pt x="1080780" y="35843"/>
                </a:cubicBezTo>
                <a:cubicBezTo>
                  <a:pt x="1081828" y="35557"/>
                  <a:pt x="1082875" y="34890"/>
                  <a:pt x="1083828" y="34414"/>
                </a:cubicBezTo>
                <a:cubicBezTo>
                  <a:pt x="1083352" y="33843"/>
                  <a:pt x="1082780" y="33366"/>
                  <a:pt x="1082209" y="32795"/>
                </a:cubicBezTo>
                <a:close/>
                <a:moveTo>
                  <a:pt x="949334" y="32509"/>
                </a:moveTo>
                <a:cubicBezTo>
                  <a:pt x="949906" y="33080"/>
                  <a:pt x="950858" y="33747"/>
                  <a:pt x="950763" y="33938"/>
                </a:cubicBezTo>
                <a:cubicBezTo>
                  <a:pt x="950192" y="34986"/>
                  <a:pt x="949525" y="35938"/>
                  <a:pt x="948668" y="36605"/>
                </a:cubicBezTo>
                <a:cubicBezTo>
                  <a:pt x="948287" y="36986"/>
                  <a:pt x="947049" y="36890"/>
                  <a:pt x="946763" y="36605"/>
                </a:cubicBezTo>
                <a:cubicBezTo>
                  <a:pt x="946382" y="36224"/>
                  <a:pt x="946382" y="35081"/>
                  <a:pt x="946763" y="34700"/>
                </a:cubicBezTo>
                <a:cubicBezTo>
                  <a:pt x="947430" y="33843"/>
                  <a:pt x="948477" y="33176"/>
                  <a:pt x="949334" y="32509"/>
                </a:cubicBezTo>
                <a:close/>
                <a:moveTo>
                  <a:pt x="1102306" y="32033"/>
                </a:moveTo>
                <a:lnTo>
                  <a:pt x="1102751" y="32674"/>
                </a:lnTo>
                <a:lnTo>
                  <a:pt x="1100020" y="35367"/>
                </a:lnTo>
                <a:lnTo>
                  <a:pt x="1100000" y="35376"/>
                </a:lnTo>
                <a:lnTo>
                  <a:pt x="1100020" y="35272"/>
                </a:lnTo>
                <a:lnTo>
                  <a:pt x="1100537" y="32849"/>
                </a:lnTo>
                <a:close/>
                <a:moveTo>
                  <a:pt x="1197270" y="28985"/>
                </a:moveTo>
                <a:cubicBezTo>
                  <a:pt x="1197556" y="29366"/>
                  <a:pt x="1197366" y="30033"/>
                  <a:pt x="1197366" y="30509"/>
                </a:cubicBezTo>
                <a:cubicBezTo>
                  <a:pt x="1196032" y="32795"/>
                  <a:pt x="1191556" y="32890"/>
                  <a:pt x="1189841" y="30604"/>
                </a:cubicBezTo>
                <a:cubicBezTo>
                  <a:pt x="1189555" y="30223"/>
                  <a:pt x="1189555" y="29461"/>
                  <a:pt x="1189746" y="29080"/>
                </a:cubicBezTo>
                <a:cubicBezTo>
                  <a:pt x="1190984" y="26699"/>
                  <a:pt x="1195556" y="26699"/>
                  <a:pt x="1197270" y="28985"/>
                </a:cubicBezTo>
                <a:close/>
                <a:moveTo>
                  <a:pt x="1014105" y="28890"/>
                </a:moveTo>
                <a:cubicBezTo>
                  <a:pt x="1014486" y="29461"/>
                  <a:pt x="1015058" y="30128"/>
                  <a:pt x="1015058" y="30700"/>
                </a:cubicBezTo>
                <a:cubicBezTo>
                  <a:pt x="1015153" y="32986"/>
                  <a:pt x="1014867" y="35272"/>
                  <a:pt x="1015248" y="37462"/>
                </a:cubicBezTo>
                <a:cubicBezTo>
                  <a:pt x="1015438" y="38796"/>
                  <a:pt x="1016581" y="39939"/>
                  <a:pt x="1017248" y="41177"/>
                </a:cubicBezTo>
                <a:cubicBezTo>
                  <a:pt x="1018296" y="40225"/>
                  <a:pt x="1019248" y="39177"/>
                  <a:pt x="1020487" y="38415"/>
                </a:cubicBezTo>
                <a:cubicBezTo>
                  <a:pt x="1021725" y="37558"/>
                  <a:pt x="1023154" y="37177"/>
                  <a:pt x="1024392" y="36700"/>
                </a:cubicBezTo>
                <a:cubicBezTo>
                  <a:pt x="1025249" y="41367"/>
                  <a:pt x="1021915" y="46892"/>
                  <a:pt x="1026964" y="50702"/>
                </a:cubicBezTo>
                <a:cubicBezTo>
                  <a:pt x="1029631" y="52702"/>
                  <a:pt x="1027440" y="53750"/>
                  <a:pt x="1026392" y="55369"/>
                </a:cubicBezTo>
                <a:cubicBezTo>
                  <a:pt x="1023059" y="60799"/>
                  <a:pt x="1023154" y="60894"/>
                  <a:pt x="1028869" y="64228"/>
                </a:cubicBezTo>
                <a:cubicBezTo>
                  <a:pt x="1028869" y="64990"/>
                  <a:pt x="1029154" y="66228"/>
                  <a:pt x="1028869" y="66418"/>
                </a:cubicBezTo>
                <a:cubicBezTo>
                  <a:pt x="1022106" y="70895"/>
                  <a:pt x="1014772" y="68704"/>
                  <a:pt x="1007628" y="67847"/>
                </a:cubicBezTo>
                <a:cubicBezTo>
                  <a:pt x="1006961" y="67752"/>
                  <a:pt x="1006294" y="65466"/>
                  <a:pt x="1006104" y="64132"/>
                </a:cubicBezTo>
                <a:cubicBezTo>
                  <a:pt x="1005913" y="61942"/>
                  <a:pt x="1005437" y="59370"/>
                  <a:pt x="1006199" y="57465"/>
                </a:cubicBezTo>
                <a:cubicBezTo>
                  <a:pt x="1007247" y="54703"/>
                  <a:pt x="1009152" y="55750"/>
                  <a:pt x="1010867" y="57560"/>
                </a:cubicBezTo>
                <a:cubicBezTo>
                  <a:pt x="1011533" y="58227"/>
                  <a:pt x="1012962" y="58417"/>
                  <a:pt x="1014010" y="58513"/>
                </a:cubicBezTo>
                <a:cubicBezTo>
                  <a:pt x="1014391" y="58513"/>
                  <a:pt x="1014772" y="57465"/>
                  <a:pt x="1015153" y="56798"/>
                </a:cubicBezTo>
                <a:cubicBezTo>
                  <a:pt x="1015248" y="56703"/>
                  <a:pt x="1008485" y="41558"/>
                  <a:pt x="1008390" y="41558"/>
                </a:cubicBezTo>
                <a:cubicBezTo>
                  <a:pt x="1005342" y="41463"/>
                  <a:pt x="1002199" y="40891"/>
                  <a:pt x="999436" y="41653"/>
                </a:cubicBezTo>
                <a:cubicBezTo>
                  <a:pt x="998198" y="42034"/>
                  <a:pt x="997531" y="45082"/>
                  <a:pt x="996865" y="46987"/>
                </a:cubicBezTo>
                <a:cubicBezTo>
                  <a:pt x="995150" y="51274"/>
                  <a:pt x="994960" y="51274"/>
                  <a:pt x="991340" y="47368"/>
                </a:cubicBezTo>
                <a:cubicBezTo>
                  <a:pt x="986578" y="42130"/>
                  <a:pt x="987435" y="36510"/>
                  <a:pt x="993626" y="33367"/>
                </a:cubicBezTo>
                <a:cubicBezTo>
                  <a:pt x="994293" y="32986"/>
                  <a:pt x="996008" y="33843"/>
                  <a:pt x="996674" y="34509"/>
                </a:cubicBezTo>
                <a:cubicBezTo>
                  <a:pt x="999913" y="37748"/>
                  <a:pt x="1002961" y="37748"/>
                  <a:pt x="1006104" y="34414"/>
                </a:cubicBezTo>
                <a:cubicBezTo>
                  <a:pt x="1007628" y="32795"/>
                  <a:pt x="1009438" y="31366"/>
                  <a:pt x="1010867" y="29557"/>
                </a:cubicBezTo>
                <a:cubicBezTo>
                  <a:pt x="1012200" y="27842"/>
                  <a:pt x="1013057" y="27461"/>
                  <a:pt x="1014105" y="28890"/>
                </a:cubicBezTo>
                <a:close/>
                <a:moveTo>
                  <a:pt x="916950" y="27652"/>
                </a:moveTo>
                <a:cubicBezTo>
                  <a:pt x="916950" y="27652"/>
                  <a:pt x="918283" y="28604"/>
                  <a:pt x="918378" y="29176"/>
                </a:cubicBezTo>
                <a:cubicBezTo>
                  <a:pt x="918950" y="31938"/>
                  <a:pt x="919141" y="34796"/>
                  <a:pt x="919426" y="37272"/>
                </a:cubicBezTo>
                <a:cubicBezTo>
                  <a:pt x="919141" y="39844"/>
                  <a:pt x="919045" y="41940"/>
                  <a:pt x="918664" y="44035"/>
                </a:cubicBezTo>
                <a:cubicBezTo>
                  <a:pt x="918569" y="44606"/>
                  <a:pt x="917712" y="45273"/>
                  <a:pt x="917140" y="45559"/>
                </a:cubicBezTo>
                <a:cubicBezTo>
                  <a:pt x="916759" y="45654"/>
                  <a:pt x="916093" y="44987"/>
                  <a:pt x="915616" y="44511"/>
                </a:cubicBezTo>
                <a:cubicBezTo>
                  <a:pt x="913997" y="42987"/>
                  <a:pt x="911997" y="41653"/>
                  <a:pt x="911044" y="39749"/>
                </a:cubicBezTo>
                <a:cubicBezTo>
                  <a:pt x="910282" y="38129"/>
                  <a:pt x="909996" y="35367"/>
                  <a:pt x="910854" y="33938"/>
                </a:cubicBezTo>
                <a:cubicBezTo>
                  <a:pt x="912283" y="31462"/>
                  <a:pt x="914854" y="29652"/>
                  <a:pt x="916950" y="27652"/>
                </a:cubicBezTo>
                <a:close/>
                <a:moveTo>
                  <a:pt x="1038107" y="27557"/>
                </a:moveTo>
                <a:cubicBezTo>
                  <a:pt x="1037726" y="36510"/>
                  <a:pt x="1037726" y="36510"/>
                  <a:pt x="1030868" y="36700"/>
                </a:cubicBezTo>
                <a:cubicBezTo>
                  <a:pt x="1030201" y="36700"/>
                  <a:pt x="1029439" y="36700"/>
                  <a:pt x="1028677" y="36700"/>
                </a:cubicBezTo>
                <a:lnTo>
                  <a:pt x="1024392" y="36700"/>
                </a:lnTo>
                <a:lnTo>
                  <a:pt x="1024391" y="36700"/>
                </a:lnTo>
                <a:cubicBezTo>
                  <a:pt x="1026201" y="29461"/>
                  <a:pt x="1031059" y="26794"/>
                  <a:pt x="1038107" y="27557"/>
                </a:cubicBezTo>
                <a:close/>
                <a:moveTo>
                  <a:pt x="1447302" y="27556"/>
                </a:moveTo>
                <a:cubicBezTo>
                  <a:pt x="1446730" y="28509"/>
                  <a:pt x="1446254" y="29557"/>
                  <a:pt x="1445683" y="30509"/>
                </a:cubicBezTo>
                <a:cubicBezTo>
                  <a:pt x="1446254" y="31081"/>
                  <a:pt x="1446826" y="31652"/>
                  <a:pt x="1447302" y="32128"/>
                </a:cubicBezTo>
                <a:cubicBezTo>
                  <a:pt x="1447778" y="31081"/>
                  <a:pt x="1448540" y="30128"/>
                  <a:pt x="1448731" y="29080"/>
                </a:cubicBezTo>
                <a:cubicBezTo>
                  <a:pt x="1448826" y="28699"/>
                  <a:pt x="1447778" y="28128"/>
                  <a:pt x="1447302" y="27556"/>
                </a:cubicBezTo>
                <a:close/>
                <a:moveTo>
                  <a:pt x="1044870" y="27461"/>
                </a:moveTo>
                <a:cubicBezTo>
                  <a:pt x="1047727" y="27843"/>
                  <a:pt x="1050680" y="27366"/>
                  <a:pt x="1053538" y="27652"/>
                </a:cubicBezTo>
                <a:cubicBezTo>
                  <a:pt x="1054490" y="27747"/>
                  <a:pt x="1055252" y="29271"/>
                  <a:pt x="1055919" y="30224"/>
                </a:cubicBezTo>
                <a:cubicBezTo>
                  <a:pt x="1056014" y="30319"/>
                  <a:pt x="1055062" y="31462"/>
                  <a:pt x="1054490" y="31652"/>
                </a:cubicBezTo>
                <a:cubicBezTo>
                  <a:pt x="1053157" y="32034"/>
                  <a:pt x="1051728" y="31938"/>
                  <a:pt x="1049251" y="32224"/>
                </a:cubicBezTo>
                <a:cubicBezTo>
                  <a:pt x="1048204" y="32034"/>
                  <a:pt x="1046108" y="31748"/>
                  <a:pt x="1044108" y="31271"/>
                </a:cubicBezTo>
                <a:cubicBezTo>
                  <a:pt x="1043536" y="31081"/>
                  <a:pt x="1042870" y="30319"/>
                  <a:pt x="1042679" y="29747"/>
                </a:cubicBezTo>
                <a:cubicBezTo>
                  <a:pt x="1041822" y="27652"/>
                  <a:pt x="1042584" y="27176"/>
                  <a:pt x="1044870" y="27461"/>
                </a:cubicBezTo>
                <a:close/>
                <a:moveTo>
                  <a:pt x="1752673" y="25460"/>
                </a:moveTo>
                <a:lnTo>
                  <a:pt x="1752815" y="27485"/>
                </a:lnTo>
                <a:lnTo>
                  <a:pt x="1751340" y="27556"/>
                </a:lnTo>
                <a:lnTo>
                  <a:pt x="1751402" y="26250"/>
                </a:lnTo>
                <a:close/>
                <a:moveTo>
                  <a:pt x="1041155" y="23937"/>
                </a:moveTo>
                <a:cubicBezTo>
                  <a:pt x="1041917" y="24127"/>
                  <a:pt x="1042203" y="26318"/>
                  <a:pt x="1042679" y="27556"/>
                </a:cubicBezTo>
                <a:lnTo>
                  <a:pt x="1038107" y="27556"/>
                </a:lnTo>
                <a:cubicBezTo>
                  <a:pt x="1037917" y="25366"/>
                  <a:pt x="1038393" y="23270"/>
                  <a:pt x="1041155" y="23937"/>
                </a:cubicBezTo>
                <a:close/>
                <a:moveTo>
                  <a:pt x="1139263" y="15745"/>
                </a:moveTo>
                <a:cubicBezTo>
                  <a:pt x="1140883" y="12983"/>
                  <a:pt x="1142216" y="14888"/>
                  <a:pt x="1143264" y="16412"/>
                </a:cubicBezTo>
                <a:cubicBezTo>
                  <a:pt x="1143550" y="16888"/>
                  <a:pt x="1143550" y="18031"/>
                  <a:pt x="1143264" y="18317"/>
                </a:cubicBezTo>
                <a:cubicBezTo>
                  <a:pt x="1142883" y="18602"/>
                  <a:pt x="1141930" y="18412"/>
                  <a:pt x="1141264" y="18412"/>
                </a:cubicBezTo>
                <a:cubicBezTo>
                  <a:pt x="1140597" y="17555"/>
                  <a:pt x="1139073" y="16126"/>
                  <a:pt x="1139263" y="15745"/>
                </a:cubicBezTo>
                <a:close/>
                <a:moveTo>
                  <a:pt x="1747911" y="13935"/>
                </a:moveTo>
                <a:cubicBezTo>
                  <a:pt x="1756578" y="13649"/>
                  <a:pt x="1760674" y="18412"/>
                  <a:pt x="1760579" y="27556"/>
                </a:cubicBezTo>
                <a:cubicBezTo>
                  <a:pt x="1760579" y="30318"/>
                  <a:pt x="1759341" y="31747"/>
                  <a:pt x="1757055" y="32033"/>
                </a:cubicBezTo>
                <a:cubicBezTo>
                  <a:pt x="1755484" y="32175"/>
                  <a:pt x="1753983" y="32128"/>
                  <a:pt x="1753078" y="31246"/>
                </a:cubicBezTo>
                <a:lnTo>
                  <a:pt x="1752815" y="27485"/>
                </a:lnTo>
                <a:lnTo>
                  <a:pt x="1753340" y="27460"/>
                </a:lnTo>
                <a:cubicBezTo>
                  <a:pt x="1754197" y="26699"/>
                  <a:pt x="1754864" y="25746"/>
                  <a:pt x="1755436" y="24793"/>
                </a:cubicBezTo>
                <a:cubicBezTo>
                  <a:pt x="1755531" y="24603"/>
                  <a:pt x="1754578" y="23841"/>
                  <a:pt x="1752673" y="25460"/>
                </a:cubicBezTo>
                <a:cubicBezTo>
                  <a:pt x="1753150" y="24127"/>
                  <a:pt x="1752102" y="24698"/>
                  <a:pt x="1751435" y="25556"/>
                </a:cubicBezTo>
                <a:lnTo>
                  <a:pt x="1751402" y="26250"/>
                </a:lnTo>
                <a:lnTo>
                  <a:pt x="1749149" y="27651"/>
                </a:lnTo>
                <a:lnTo>
                  <a:pt x="1737628" y="32126"/>
                </a:lnTo>
                <a:lnTo>
                  <a:pt x="1737814" y="32128"/>
                </a:lnTo>
                <a:cubicBezTo>
                  <a:pt x="1737814" y="40510"/>
                  <a:pt x="1737814" y="48892"/>
                  <a:pt x="1737719" y="57274"/>
                </a:cubicBezTo>
                <a:cubicBezTo>
                  <a:pt x="1737719" y="57846"/>
                  <a:pt x="1736767" y="58513"/>
                  <a:pt x="1736195" y="58894"/>
                </a:cubicBezTo>
                <a:cubicBezTo>
                  <a:pt x="1735814" y="59084"/>
                  <a:pt x="1734957" y="58989"/>
                  <a:pt x="1734671" y="58703"/>
                </a:cubicBezTo>
                <a:cubicBezTo>
                  <a:pt x="1731433" y="55655"/>
                  <a:pt x="1728004" y="52893"/>
                  <a:pt x="1727908" y="47749"/>
                </a:cubicBezTo>
                <a:cubicBezTo>
                  <a:pt x="1727908" y="47178"/>
                  <a:pt x="1724098" y="46130"/>
                  <a:pt x="1722098" y="46130"/>
                </a:cubicBezTo>
                <a:cubicBezTo>
                  <a:pt x="1721241" y="46130"/>
                  <a:pt x="1719812" y="48130"/>
                  <a:pt x="1719717" y="49369"/>
                </a:cubicBezTo>
                <a:cubicBezTo>
                  <a:pt x="1719336" y="52416"/>
                  <a:pt x="1719526" y="55465"/>
                  <a:pt x="1719621" y="58513"/>
                </a:cubicBezTo>
                <a:cubicBezTo>
                  <a:pt x="1719717" y="63180"/>
                  <a:pt x="1720574" y="64228"/>
                  <a:pt x="1724289" y="64323"/>
                </a:cubicBezTo>
                <a:cubicBezTo>
                  <a:pt x="1731147" y="64418"/>
                  <a:pt x="1738005" y="64323"/>
                  <a:pt x="1744768" y="64418"/>
                </a:cubicBezTo>
                <a:cubicBezTo>
                  <a:pt x="1745339" y="64418"/>
                  <a:pt x="1746387" y="65656"/>
                  <a:pt x="1746292" y="65942"/>
                </a:cubicBezTo>
                <a:cubicBezTo>
                  <a:pt x="1745815" y="66990"/>
                  <a:pt x="1745053" y="68609"/>
                  <a:pt x="1744291" y="68799"/>
                </a:cubicBezTo>
                <a:cubicBezTo>
                  <a:pt x="1737719" y="69847"/>
                  <a:pt x="1733909" y="73181"/>
                  <a:pt x="1733147" y="80230"/>
                </a:cubicBezTo>
                <a:cubicBezTo>
                  <a:pt x="1732861" y="82897"/>
                  <a:pt x="1727527" y="83849"/>
                  <a:pt x="1725718" y="81754"/>
                </a:cubicBezTo>
                <a:cubicBezTo>
                  <a:pt x="1721336" y="76896"/>
                  <a:pt x="1715050" y="73562"/>
                  <a:pt x="1714288" y="65942"/>
                </a:cubicBezTo>
                <a:cubicBezTo>
                  <a:pt x="1714002" y="63751"/>
                  <a:pt x="1712192" y="63847"/>
                  <a:pt x="1711240" y="66037"/>
                </a:cubicBezTo>
                <a:cubicBezTo>
                  <a:pt x="1710096" y="68609"/>
                  <a:pt x="1703239" y="69657"/>
                  <a:pt x="1708858" y="74038"/>
                </a:cubicBezTo>
                <a:cubicBezTo>
                  <a:pt x="1710668" y="75467"/>
                  <a:pt x="1710954" y="76324"/>
                  <a:pt x="1709049" y="77277"/>
                </a:cubicBezTo>
                <a:cubicBezTo>
                  <a:pt x="1704572" y="79563"/>
                  <a:pt x="1707239" y="86040"/>
                  <a:pt x="1702667" y="88326"/>
                </a:cubicBezTo>
                <a:cubicBezTo>
                  <a:pt x="1701238" y="89088"/>
                  <a:pt x="1701524" y="91088"/>
                  <a:pt x="1703525" y="91374"/>
                </a:cubicBezTo>
                <a:cubicBezTo>
                  <a:pt x="1707239" y="91945"/>
                  <a:pt x="1711049" y="91850"/>
                  <a:pt x="1714764" y="91755"/>
                </a:cubicBezTo>
                <a:cubicBezTo>
                  <a:pt x="1718860" y="91659"/>
                  <a:pt x="1719621" y="93946"/>
                  <a:pt x="1719812" y="97279"/>
                </a:cubicBezTo>
                <a:cubicBezTo>
                  <a:pt x="1719908" y="98517"/>
                  <a:pt x="1721146" y="100708"/>
                  <a:pt x="1722003" y="100708"/>
                </a:cubicBezTo>
                <a:cubicBezTo>
                  <a:pt x="1728099" y="100994"/>
                  <a:pt x="1734195" y="100899"/>
                  <a:pt x="1740291" y="100804"/>
                </a:cubicBezTo>
                <a:cubicBezTo>
                  <a:pt x="1740862" y="100804"/>
                  <a:pt x="1741910" y="99565"/>
                  <a:pt x="1741815" y="99280"/>
                </a:cubicBezTo>
                <a:cubicBezTo>
                  <a:pt x="1741434" y="98232"/>
                  <a:pt x="1740672" y="96517"/>
                  <a:pt x="1739910" y="96422"/>
                </a:cubicBezTo>
                <a:cubicBezTo>
                  <a:pt x="1736957" y="96041"/>
                  <a:pt x="1733814" y="96422"/>
                  <a:pt x="1730956" y="95850"/>
                </a:cubicBezTo>
                <a:cubicBezTo>
                  <a:pt x="1730099" y="95660"/>
                  <a:pt x="1729242" y="93565"/>
                  <a:pt x="1728956" y="92231"/>
                </a:cubicBezTo>
                <a:cubicBezTo>
                  <a:pt x="1728289" y="89755"/>
                  <a:pt x="1729623" y="88040"/>
                  <a:pt x="1731909" y="87088"/>
                </a:cubicBezTo>
                <a:cubicBezTo>
                  <a:pt x="1732576" y="86802"/>
                  <a:pt x="1733433" y="87088"/>
                  <a:pt x="1734195" y="87088"/>
                </a:cubicBezTo>
                <a:cubicBezTo>
                  <a:pt x="1738767" y="87088"/>
                  <a:pt x="1743339" y="87088"/>
                  <a:pt x="1747911" y="87088"/>
                </a:cubicBezTo>
                <a:cubicBezTo>
                  <a:pt x="1751340" y="87088"/>
                  <a:pt x="1754197" y="79277"/>
                  <a:pt x="1758103" y="86516"/>
                </a:cubicBezTo>
                <a:cubicBezTo>
                  <a:pt x="1759055" y="85754"/>
                  <a:pt x="1760770" y="85087"/>
                  <a:pt x="1760865" y="84325"/>
                </a:cubicBezTo>
                <a:cubicBezTo>
                  <a:pt x="1761055" y="78991"/>
                  <a:pt x="1760960" y="73657"/>
                  <a:pt x="1760960" y="68323"/>
                </a:cubicBezTo>
                <a:cubicBezTo>
                  <a:pt x="1761055" y="64799"/>
                  <a:pt x="1762389" y="64037"/>
                  <a:pt x="1767342" y="64228"/>
                </a:cubicBezTo>
                <a:cubicBezTo>
                  <a:pt x="1768866" y="64323"/>
                  <a:pt x="1771152" y="63561"/>
                  <a:pt x="1771819" y="64323"/>
                </a:cubicBezTo>
                <a:cubicBezTo>
                  <a:pt x="1775724" y="68895"/>
                  <a:pt x="1780677" y="69371"/>
                  <a:pt x="1786011" y="68895"/>
                </a:cubicBezTo>
                <a:cubicBezTo>
                  <a:pt x="1786487" y="68799"/>
                  <a:pt x="1787630" y="70038"/>
                  <a:pt x="1787535" y="70323"/>
                </a:cubicBezTo>
                <a:cubicBezTo>
                  <a:pt x="1787154" y="71371"/>
                  <a:pt x="1786487" y="73181"/>
                  <a:pt x="1785820" y="73276"/>
                </a:cubicBezTo>
                <a:cubicBezTo>
                  <a:pt x="1782010" y="73562"/>
                  <a:pt x="1778200" y="73372"/>
                  <a:pt x="1774390" y="73467"/>
                </a:cubicBezTo>
                <a:cubicBezTo>
                  <a:pt x="1770771" y="73562"/>
                  <a:pt x="1769818" y="74896"/>
                  <a:pt x="1770104" y="79563"/>
                </a:cubicBezTo>
                <a:cubicBezTo>
                  <a:pt x="1770295" y="81754"/>
                  <a:pt x="1770009" y="84706"/>
                  <a:pt x="1771247" y="85754"/>
                </a:cubicBezTo>
                <a:cubicBezTo>
                  <a:pt x="1777343" y="90898"/>
                  <a:pt x="1774295" y="94422"/>
                  <a:pt x="1770200" y="98708"/>
                </a:cubicBezTo>
                <a:cubicBezTo>
                  <a:pt x="1769056" y="99946"/>
                  <a:pt x="1770009" y="103090"/>
                  <a:pt x="1770009" y="105375"/>
                </a:cubicBezTo>
                <a:cubicBezTo>
                  <a:pt x="1765437" y="105185"/>
                  <a:pt x="1764484" y="109948"/>
                  <a:pt x="1761341" y="111662"/>
                </a:cubicBezTo>
                <a:cubicBezTo>
                  <a:pt x="1758293" y="113377"/>
                  <a:pt x="1755054" y="114710"/>
                  <a:pt x="1752102" y="116424"/>
                </a:cubicBezTo>
                <a:cubicBezTo>
                  <a:pt x="1746673" y="119568"/>
                  <a:pt x="1747720" y="124902"/>
                  <a:pt x="1746958" y="130140"/>
                </a:cubicBezTo>
                <a:cubicBezTo>
                  <a:pt x="1745911" y="137570"/>
                  <a:pt x="1745244" y="137475"/>
                  <a:pt x="1747339" y="139856"/>
                </a:cubicBezTo>
                <a:cubicBezTo>
                  <a:pt x="1748863" y="141475"/>
                  <a:pt x="1750578" y="142999"/>
                  <a:pt x="1751626" y="144904"/>
                </a:cubicBezTo>
                <a:cubicBezTo>
                  <a:pt x="1752197" y="145952"/>
                  <a:pt x="1752007" y="148524"/>
                  <a:pt x="1751245" y="149000"/>
                </a:cubicBezTo>
                <a:cubicBezTo>
                  <a:pt x="1749625" y="150143"/>
                  <a:pt x="1747435" y="150905"/>
                  <a:pt x="1745434" y="150905"/>
                </a:cubicBezTo>
                <a:cubicBezTo>
                  <a:pt x="1744291" y="150905"/>
                  <a:pt x="1743339" y="149000"/>
                  <a:pt x="1742101" y="148333"/>
                </a:cubicBezTo>
                <a:cubicBezTo>
                  <a:pt x="1737910" y="145762"/>
                  <a:pt x="1736195" y="145762"/>
                  <a:pt x="1734385" y="147952"/>
                </a:cubicBezTo>
                <a:cubicBezTo>
                  <a:pt x="1732100" y="150715"/>
                  <a:pt x="1733528" y="154715"/>
                  <a:pt x="1738005" y="155477"/>
                </a:cubicBezTo>
                <a:cubicBezTo>
                  <a:pt x="1742101" y="156144"/>
                  <a:pt x="1742958" y="158239"/>
                  <a:pt x="1742577" y="161382"/>
                </a:cubicBezTo>
                <a:cubicBezTo>
                  <a:pt x="1742101" y="165478"/>
                  <a:pt x="1738671" y="165002"/>
                  <a:pt x="1735719" y="164812"/>
                </a:cubicBezTo>
                <a:cubicBezTo>
                  <a:pt x="1734957" y="164812"/>
                  <a:pt x="1734195" y="164812"/>
                  <a:pt x="1733433" y="164812"/>
                </a:cubicBezTo>
                <a:cubicBezTo>
                  <a:pt x="1734004" y="161287"/>
                  <a:pt x="1730861" y="160049"/>
                  <a:pt x="1729051" y="158239"/>
                </a:cubicBezTo>
                <a:cubicBezTo>
                  <a:pt x="1725051" y="154334"/>
                  <a:pt x="1724956" y="154524"/>
                  <a:pt x="1718764" y="158811"/>
                </a:cubicBezTo>
                <a:cubicBezTo>
                  <a:pt x="1717717" y="159573"/>
                  <a:pt x="1716383" y="159763"/>
                  <a:pt x="1711621" y="164716"/>
                </a:cubicBezTo>
                <a:lnTo>
                  <a:pt x="1711557" y="164786"/>
                </a:lnTo>
                <a:lnTo>
                  <a:pt x="1711430" y="164621"/>
                </a:lnTo>
                <a:lnTo>
                  <a:pt x="1710926" y="164916"/>
                </a:lnTo>
                <a:lnTo>
                  <a:pt x="1712859" y="160430"/>
                </a:lnTo>
                <a:cubicBezTo>
                  <a:pt x="1717907" y="159478"/>
                  <a:pt x="1714573" y="157382"/>
                  <a:pt x="1713430" y="156430"/>
                </a:cubicBezTo>
                <a:cubicBezTo>
                  <a:pt x="1712478" y="155667"/>
                  <a:pt x="1710668" y="155572"/>
                  <a:pt x="1709335" y="155667"/>
                </a:cubicBezTo>
                <a:cubicBezTo>
                  <a:pt x="1704286" y="155953"/>
                  <a:pt x="1700667" y="155477"/>
                  <a:pt x="1701048" y="148714"/>
                </a:cubicBezTo>
                <a:cubicBezTo>
                  <a:pt x="1701143" y="146333"/>
                  <a:pt x="1696095" y="145571"/>
                  <a:pt x="1693618" y="147286"/>
                </a:cubicBezTo>
                <a:cubicBezTo>
                  <a:pt x="1690189" y="149572"/>
                  <a:pt x="1687999" y="153572"/>
                  <a:pt x="1689618" y="155096"/>
                </a:cubicBezTo>
                <a:cubicBezTo>
                  <a:pt x="1692094" y="157382"/>
                  <a:pt x="1691333" y="160621"/>
                  <a:pt x="1692761" y="162811"/>
                </a:cubicBezTo>
                <a:cubicBezTo>
                  <a:pt x="1695238" y="166621"/>
                  <a:pt x="1699714" y="163859"/>
                  <a:pt x="1703048" y="164812"/>
                </a:cubicBezTo>
                <a:cubicBezTo>
                  <a:pt x="1704286" y="165192"/>
                  <a:pt x="1705334" y="166621"/>
                  <a:pt x="1706382" y="167574"/>
                </a:cubicBezTo>
                <a:lnTo>
                  <a:pt x="1710926" y="164916"/>
                </a:lnTo>
                <a:lnTo>
                  <a:pt x="1710478" y="165955"/>
                </a:lnTo>
                <a:lnTo>
                  <a:pt x="1711557" y="164786"/>
                </a:lnTo>
                <a:lnTo>
                  <a:pt x="1714859" y="169098"/>
                </a:lnTo>
                <a:cubicBezTo>
                  <a:pt x="1714573" y="171860"/>
                  <a:pt x="1716002" y="173574"/>
                  <a:pt x="1718193" y="173765"/>
                </a:cubicBezTo>
                <a:cubicBezTo>
                  <a:pt x="1722670" y="174146"/>
                  <a:pt x="1727146" y="173670"/>
                  <a:pt x="1731623" y="173956"/>
                </a:cubicBezTo>
                <a:cubicBezTo>
                  <a:pt x="1735147" y="174146"/>
                  <a:pt x="1739148" y="172336"/>
                  <a:pt x="1742005" y="175861"/>
                </a:cubicBezTo>
                <a:cubicBezTo>
                  <a:pt x="1738862" y="180623"/>
                  <a:pt x="1734100" y="177670"/>
                  <a:pt x="1730194" y="178337"/>
                </a:cubicBezTo>
                <a:cubicBezTo>
                  <a:pt x="1728004" y="178718"/>
                  <a:pt x="1725622" y="177956"/>
                  <a:pt x="1723527" y="178528"/>
                </a:cubicBezTo>
                <a:cubicBezTo>
                  <a:pt x="1721622" y="179099"/>
                  <a:pt x="1719908" y="180623"/>
                  <a:pt x="1718288" y="181957"/>
                </a:cubicBezTo>
                <a:cubicBezTo>
                  <a:pt x="1714954" y="184623"/>
                  <a:pt x="1714954" y="185671"/>
                  <a:pt x="1718002" y="188243"/>
                </a:cubicBezTo>
                <a:cubicBezTo>
                  <a:pt x="1723622" y="193101"/>
                  <a:pt x="1728956" y="193482"/>
                  <a:pt x="1737814" y="189672"/>
                </a:cubicBezTo>
                <a:cubicBezTo>
                  <a:pt x="1738100" y="189577"/>
                  <a:pt x="1737814" y="188243"/>
                  <a:pt x="1737814" y="187481"/>
                </a:cubicBezTo>
                <a:cubicBezTo>
                  <a:pt x="1740672" y="188243"/>
                  <a:pt x="1741625" y="185576"/>
                  <a:pt x="1743339" y="184242"/>
                </a:cubicBezTo>
                <a:cubicBezTo>
                  <a:pt x="1746673" y="181671"/>
                  <a:pt x="1748863" y="175956"/>
                  <a:pt x="1754197" y="179004"/>
                </a:cubicBezTo>
                <a:cubicBezTo>
                  <a:pt x="1757055" y="180528"/>
                  <a:pt x="1757055" y="192339"/>
                  <a:pt x="1754674" y="195673"/>
                </a:cubicBezTo>
                <a:cubicBezTo>
                  <a:pt x="1753340" y="197482"/>
                  <a:pt x="1751530" y="198911"/>
                  <a:pt x="1749911" y="200530"/>
                </a:cubicBezTo>
                <a:cubicBezTo>
                  <a:pt x="1748959" y="201578"/>
                  <a:pt x="1748006" y="202626"/>
                  <a:pt x="1746768" y="204150"/>
                </a:cubicBezTo>
                <a:cubicBezTo>
                  <a:pt x="1753435" y="207103"/>
                  <a:pt x="1760198" y="205102"/>
                  <a:pt x="1766770" y="205864"/>
                </a:cubicBezTo>
                <a:cubicBezTo>
                  <a:pt x="1767913" y="205959"/>
                  <a:pt x="1769247" y="207483"/>
                  <a:pt x="1769723" y="208627"/>
                </a:cubicBezTo>
                <a:cubicBezTo>
                  <a:pt x="1770200" y="209865"/>
                  <a:pt x="1770104" y="211770"/>
                  <a:pt x="1769342" y="212913"/>
                </a:cubicBezTo>
                <a:cubicBezTo>
                  <a:pt x="1767246" y="216342"/>
                  <a:pt x="1766104" y="212913"/>
                  <a:pt x="1764579" y="211960"/>
                </a:cubicBezTo>
                <a:cubicBezTo>
                  <a:pt x="1760008" y="209198"/>
                  <a:pt x="1757817" y="209579"/>
                  <a:pt x="1756102" y="213770"/>
                </a:cubicBezTo>
                <a:cubicBezTo>
                  <a:pt x="1755817" y="214437"/>
                  <a:pt x="1756293" y="215389"/>
                  <a:pt x="1756007" y="215961"/>
                </a:cubicBezTo>
                <a:cubicBezTo>
                  <a:pt x="1754864" y="218818"/>
                  <a:pt x="1750864" y="220914"/>
                  <a:pt x="1749149" y="219104"/>
                </a:cubicBezTo>
                <a:cubicBezTo>
                  <a:pt x="1742386" y="211579"/>
                  <a:pt x="1733814" y="215484"/>
                  <a:pt x="1726003" y="215199"/>
                </a:cubicBezTo>
                <a:cubicBezTo>
                  <a:pt x="1725432" y="215199"/>
                  <a:pt x="1724670" y="217485"/>
                  <a:pt x="1724003" y="218723"/>
                </a:cubicBezTo>
                <a:cubicBezTo>
                  <a:pt x="1719526" y="227296"/>
                  <a:pt x="1719526" y="227296"/>
                  <a:pt x="1713811" y="228439"/>
                </a:cubicBezTo>
                <a:cubicBezTo>
                  <a:pt x="1705906" y="230058"/>
                  <a:pt x="1705906" y="230058"/>
                  <a:pt x="1705715" y="237582"/>
                </a:cubicBezTo>
                <a:cubicBezTo>
                  <a:pt x="1705715" y="239107"/>
                  <a:pt x="1705715" y="240631"/>
                  <a:pt x="1693047" y="237582"/>
                </a:cubicBezTo>
                <a:lnTo>
                  <a:pt x="1691652" y="237895"/>
                </a:lnTo>
                <a:lnTo>
                  <a:pt x="1686689" y="238666"/>
                </a:lnTo>
                <a:lnTo>
                  <a:pt x="1686988" y="238940"/>
                </a:lnTo>
                <a:lnTo>
                  <a:pt x="1670949" y="242536"/>
                </a:lnTo>
                <a:cubicBezTo>
                  <a:pt x="1667806" y="245774"/>
                  <a:pt x="1668282" y="250727"/>
                  <a:pt x="1672092" y="250917"/>
                </a:cubicBezTo>
                <a:cubicBezTo>
                  <a:pt x="1676473" y="251108"/>
                  <a:pt x="1678188" y="255775"/>
                  <a:pt x="1681331" y="255490"/>
                </a:cubicBezTo>
                <a:cubicBezTo>
                  <a:pt x="1685236" y="255204"/>
                  <a:pt x="1689046" y="252823"/>
                  <a:pt x="1692856" y="251203"/>
                </a:cubicBezTo>
                <a:cubicBezTo>
                  <a:pt x="1696666" y="249584"/>
                  <a:pt x="1699333" y="245679"/>
                  <a:pt x="1704096" y="245869"/>
                </a:cubicBezTo>
                <a:cubicBezTo>
                  <a:pt x="1704572" y="245869"/>
                  <a:pt x="1705334" y="244917"/>
                  <a:pt x="1705620" y="244345"/>
                </a:cubicBezTo>
                <a:cubicBezTo>
                  <a:pt x="1706477" y="242155"/>
                  <a:pt x="1705715" y="241869"/>
                  <a:pt x="1703429" y="242059"/>
                </a:cubicBezTo>
                <a:cubicBezTo>
                  <a:pt x="1698952" y="242440"/>
                  <a:pt x="1694000" y="243298"/>
                  <a:pt x="1690189" y="241869"/>
                </a:cubicBezTo>
                <a:lnTo>
                  <a:pt x="1686988" y="238940"/>
                </a:lnTo>
                <a:lnTo>
                  <a:pt x="1691652" y="237895"/>
                </a:lnTo>
                <a:lnTo>
                  <a:pt x="1693047" y="237678"/>
                </a:lnTo>
                <a:cubicBezTo>
                  <a:pt x="1706953" y="242726"/>
                  <a:pt x="1709144" y="243012"/>
                  <a:pt x="1709430" y="243869"/>
                </a:cubicBezTo>
                <a:cubicBezTo>
                  <a:pt x="1710573" y="248060"/>
                  <a:pt x="1710859" y="251965"/>
                  <a:pt x="1708001" y="256252"/>
                </a:cubicBezTo>
                <a:cubicBezTo>
                  <a:pt x="1704096" y="262062"/>
                  <a:pt x="1700476" y="268348"/>
                  <a:pt x="1701048" y="276064"/>
                </a:cubicBezTo>
                <a:cubicBezTo>
                  <a:pt x="1701619" y="283683"/>
                  <a:pt x="1702858" y="284922"/>
                  <a:pt x="1710192" y="280826"/>
                </a:cubicBezTo>
                <a:cubicBezTo>
                  <a:pt x="1712573" y="279492"/>
                  <a:pt x="1713335" y="279588"/>
                  <a:pt x="1715240" y="281016"/>
                </a:cubicBezTo>
                <a:cubicBezTo>
                  <a:pt x="1716764" y="282255"/>
                  <a:pt x="1719241" y="282350"/>
                  <a:pt x="1721050" y="283207"/>
                </a:cubicBezTo>
                <a:cubicBezTo>
                  <a:pt x="1723051" y="284160"/>
                  <a:pt x="1724575" y="285112"/>
                  <a:pt x="1722003" y="287589"/>
                </a:cubicBezTo>
                <a:cubicBezTo>
                  <a:pt x="1719336" y="290065"/>
                  <a:pt x="1715621" y="292923"/>
                  <a:pt x="1715240" y="295971"/>
                </a:cubicBezTo>
                <a:cubicBezTo>
                  <a:pt x="1714478" y="301400"/>
                  <a:pt x="1711716" y="301686"/>
                  <a:pt x="1707715" y="301400"/>
                </a:cubicBezTo>
                <a:cubicBezTo>
                  <a:pt x="1699429" y="300829"/>
                  <a:pt x="1693047" y="302829"/>
                  <a:pt x="1692094" y="312544"/>
                </a:cubicBezTo>
                <a:cubicBezTo>
                  <a:pt x="1688094" y="315497"/>
                  <a:pt x="1686760" y="319498"/>
                  <a:pt x="1687522" y="324260"/>
                </a:cubicBezTo>
                <a:cubicBezTo>
                  <a:pt x="1684760" y="323593"/>
                  <a:pt x="1681617" y="325594"/>
                  <a:pt x="1679045" y="322736"/>
                </a:cubicBezTo>
                <a:cubicBezTo>
                  <a:pt x="1675997" y="319307"/>
                  <a:pt x="1672854" y="315973"/>
                  <a:pt x="1669329" y="313116"/>
                </a:cubicBezTo>
                <a:cubicBezTo>
                  <a:pt x="1666758" y="311020"/>
                  <a:pt x="1665520" y="306067"/>
                  <a:pt x="1661424" y="307306"/>
                </a:cubicBezTo>
                <a:cubicBezTo>
                  <a:pt x="1658852" y="308067"/>
                  <a:pt x="1657138" y="311497"/>
                  <a:pt x="1654852" y="313402"/>
                </a:cubicBezTo>
                <a:cubicBezTo>
                  <a:pt x="1653804" y="314259"/>
                  <a:pt x="1652280" y="315116"/>
                  <a:pt x="1651042" y="315021"/>
                </a:cubicBezTo>
                <a:cubicBezTo>
                  <a:pt x="1646184" y="314545"/>
                  <a:pt x="1642374" y="315688"/>
                  <a:pt x="1639040" y="319498"/>
                </a:cubicBezTo>
                <a:cubicBezTo>
                  <a:pt x="1638469" y="320164"/>
                  <a:pt x="1635040" y="318736"/>
                  <a:pt x="1633135" y="317878"/>
                </a:cubicBezTo>
                <a:cubicBezTo>
                  <a:pt x="1631515" y="317116"/>
                  <a:pt x="1630563" y="314068"/>
                  <a:pt x="1628277" y="317116"/>
                </a:cubicBezTo>
                <a:cubicBezTo>
                  <a:pt x="1624848" y="321593"/>
                  <a:pt x="1619895" y="318831"/>
                  <a:pt x="1615704" y="319783"/>
                </a:cubicBezTo>
                <a:cubicBezTo>
                  <a:pt x="1611132" y="320736"/>
                  <a:pt x="1609608" y="315021"/>
                  <a:pt x="1606274" y="315402"/>
                </a:cubicBezTo>
                <a:cubicBezTo>
                  <a:pt x="1603036" y="315783"/>
                  <a:pt x="1599892" y="318259"/>
                  <a:pt x="1596749" y="319688"/>
                </a:cubicBezTo>
                <a:cubicBezTo>
                  <a:pt x="1596083" y="319974"/>
                  <a:pt x="1595130" y="319974"/>
                  <a:pt x="1594558" y="319688"/>
                </a:cubicBezTo>
                <a:cubicBezTo>
                  <a:pt x="1591415" y="318069"/>
                  <a:pt x="1589510" y="313782"/>
                  <a:pt x="1585033" y="315211"/>
                </a:cubicBezTo>
                <a:cubicBezTo>
                  <a:pt x="1582271" y="316069"/>
                  <a:pt x="1581604" y="320355"/>
                  <a:pt x="1577794" y="319688"/>
                </a:cubicBezTo>
                <a:cubicBezTo>
                  <a:pt x="1573794" y="315402"/>
                  <a:pt x="1564269" y="309306"/>
                  <a:pt x="1562554" y="310734"/>
                </a:cubicBezTo>
                <a:cubicBezTo>
                  <a:pt x="1559125" y="313687"/>
                  <a:pt x="1555220" y="314925"/>
                  <a:pt x="1551220" y="316545"/>
                </a:cubicBezTo>
                <a:cubicBezTo>
                  <a:pt x="1551696" y="317592"/>
                  <a:pt x="1551886" y="319021"/>
                  <a:pt x="1552648" y="319688"/>
                </a:cubicBezTo>
                <a:cubicBezTo>
                  <a:pt x="1554934" y="321593"/>
                  <a:pt x="1554553" y="323593"/>
                  <a:pt x="1552172" y="324165"/>
                </a:cubicBezTo>
                <a:cubicBezTo>
                  <a:pt x="1549315" y="324832"/>
                  <a:pt x="1546267" y="323974"/>
                  <a:pt x="1545600" y="328261"/>
                </a:cubicBezTo>
                <a:cubicBezTo>
                  <a:pt x="1545314" y="330070"/>
                  <a:pt x="1543600" y="333309"/>
                  <a:pt x="1542742" y="333214"/>
                </a:cubicBezTo>
                <a:cubicBezTo>
                  <a:pt x="1537123" y="332642"/>
                  <a:pt x="1533217" y="335595"/>
                  <a:pt x="1528550" y="337690"/>
                </a:cubicBezTo>
                <a:cubicBezTo>
                  <a:pt x="1524835" y="339405"/>
                  <a:pt x="1519787" y="338833"/>
                  <a:pt x="1516549" y="334166"/>
                </a:cubicBezTo>
                <a:cubicBezTo>
                  <a:pt x="1513977" y="330547"/>
                  <a:pt x="1510834" y="326832"/>
                  <a:pt x="1506928" y="333214"/>
                </a:cubicBezTo>
                <a:cubicBezTo>
                  <a:pt x="1501785" y="333404"/>
                  <a:pt x="1496356" y="332356"/>
                  <a:pt x="1493022" y="337881"/>
                </a:cubicBezTo>
                <a:cubicBezTo>
                  <a:pt x="1491403" y="336452"/>
                  <a:pt x="1489783" y="335023"/>
                  <a:pt x="1488164" y="333690"/>
                </a:cubicBezTo>
                <a:cubicBezTo>
                  <a:pt x="1484735" y="339405"/>
                  <a:pt x="1479020" y="337405"/>
                  <a:pt x="1474067" y="338071"/>
                </a:cubicBezTo>
                <a:cubicBezTo>
                  <a:pt x="1469400" y="338643"/>
                  <a:pt x="1467495" y="335214"/>
                  <a:pt x="1464923" y="332642"/>
                </a:cubicBezTo>
                <a:cubicBezTo>
                  <a:pt x="1461685" y="329308"/>
                  <a:pt x="1465685" y="329689"/>
                  <a:pt x="1467114" y="328832"/>
                </a:cubicBezTo>
                <a:cubicBezTo>
                  <a:pt x="1468828" y="327880"/>
                  <a:pt x="1471971" y="327308"/>
                  <a:pt x="1472258" y="326070"/>
                </a:cubicBezTo>
                <a:cubicBezTo>
                  <a:pt x="1473019" y="323307"/>
                  <a:pt x="1472734" y="320069"/>
                  <a:pt x="1472067" y="317212"/>
                </a:cubicBezTo>
                <a:cubicBezTo>
                  <a:pt x="1471591" y="314830"/>
                  <a:pt x="1461589" y="313973"/>
                  <a:pt x="1459970" y="316449"/>
                </a:cubicBezTo>
                <a:cubicBezTo>
                  <a:pt x="1457875" y="319783"/>
                  <a:pt x="1455589" y="323593"/>
                  <a:pt x="1455112" y="327403"/>
                </a:cubicBezTo>
                <a:cubicBezTo>
                  <a:pt x="1453684" y="337405"/>
                  <a:pt x="1453874" y="337881"/>
                  <a:pt x="1448826" y="338071"/>
                </a:cubicBezTo>
                <a:cubicBezTo>
                  <a:pt x="1445016" y="338262"/>
                  <a:pt x="1441206" y="338452"/>
                  <a:pt x="1437491" y="337976"/>
                </a:cubicBezTo>
                <a:cubicBezTo>
                  <a:pt x="1432824" y="337405"/>
                  <a:pt x="1431014" y="341024"/>
                  <a:pt x="1428347" y="343405"/>
                </a:cubicBezTo>
                <a:cubicBezTo>
                  <a:pt x="1427776" y="343882"/>
                  <a:pt x="1426918" y="344548"/>
                  <a:pt x="1427014" y="345024"/>
                </a:cubicBezTo>
                <a:cubicBezTo>
                  <a:pt x="1427109" y="345596"/>
                  <a:pt x="1427966" y="346549"/>
                  <a:pt x="1428538" y="346549"/>
                </a:cubicBezTo>
                <a:cubicBezTo>
                  <a:pt x="1439682" y="346549"/>
                  <a:pt x="1450826" y="346453"/>
                  <a:pt x="1462066" y="346358"/>
                </a:cubicBezTo>
                <a:cubicBezTo>
                  <a:pt x="1466542" y="340453"/>
                  <a:pt x="1470257" y="342357"/>
                  <a:pt x="1474925" y="346739"/>
                </a:cubicBezTo>
                <a:cubicBezTo>
                  <a:pt x="1476544" y="348263"/>
                  <a:pt x="1482259" y="348454"/>
                  <a:pt x="1483402" y="347025"/>
                </a:cubicBezTo>
                <a:cubicBezTo>
                  <a:pt x="1488831" y="340643"/>
                  <a:pt x="1495784" y="342929"/>
                  <a:pt x="1502261" y="342739"/>
                </a:cubicBezTo>
                <a:cubicBezTo>
                  <a:pt x="1513596" y="342453"/>
                  <a:pt x="1525026" y="342739"/>
                  <a:pt x="1536361" y="342643"/>
                </a:cubicBezTo>
                <a:cubicBezTo>
                  <a:pt x="1539028" y="342643"/>
                  <a:pt x="1541218" y="343786"/>
                  <a:pt x="1541123" y="345977"/>
                </a:cubicBezTo>
                <a:cubicBezTo>
                  <a:pt x="1540837" y="353788"/>
                  <a:pt x="1546362" y="351502"/>
                  <a:pt x="1550362" y="351787"/>
                </a:cubicBezTo>
                <a:lnTo>
                  <a:pt x="1550362" y="360931"/>
                </a:lnTo>
                <a:cubicBezTo>
                  <a:pt x="1548267" y="360931"/>
                  <a:pt x="1546076" y="360646"/>
                  <a:pt x="1543981" y="361027"/>
                </a:cubicBezTo>
                <a:cubicBezTo>
                  <a:pt x="1543028" y="361217"/>
                  <a:pt x="1542361" y="362646"/>
                  <a:pt x="1541695" y="363598"/>
                </a:cubicBezTo>
                <a:cubicBezTo>
                  <a:pt x="1541600" y="363694"/>
                  <a:pt x="1542552" y="364837"/>
                  <a:pt x="1543123" y="365027"/>
                </a:cubicBezTo>
                <a:cubicBezTo>
                  <a:pt x="1545886" y="365884"/>
                  <a:pt x="1548553" y="365884"/>
                  <a:pt x="1550362" y="361884"/>
                </a:cubicBezTo>
                <a:cubicBezTo>
                  <a:pt x="1552648" y="360836"/>
                  <a:pt x="1555411" y="359979"/>
                  <a:pt x="1557030" y="361027"/>
                </a:cubicBezTo>
                <a:cubicBezTo>
                  <a:pt x="1560078" y="362932"/>
                  <a:pt x="1561983" y="365980"/>
                  <a:pt x="1566460" y="365599"/>
                </a:cubicBezTo>
                <a:cubicBezTo>
                  <a:pt x="1572365" y="365027"/>
                  <a:pt x="1578366" y="365503"/>
                  <a:pt x="1584367" y="365313"/>
                </a:cubicBezTo>
                <a:cubicBezTo>
                  <a:pt x="1585033" y="365313"/>
                  <a:pt x="1585795" y="363503"/>
                  <a:pt x="1586176" y="362455"/>
                </a:cubicBezTo>
                <a:cubicBezTo>
                  <a:pt x="1586271" y="362170"/>
                  <a:pt x="1585224" y="360931"/>
                  <a:pt x="1584652" y="360931"/>
                </a:cubicBezTo>
                <a:cubicBezTo>
                  <a:pt x="1579509" y="361027"/>
                  <a:pt x="1574175" y="361693"/>
                  <a:pt x="1570841" y="356264"/>
                </a:cubicBezTo>
                <a:cubicBezTo>
                  <a:pt x="1564459" y="358264"/>
                  <a:pt x="1559983" y="353978"/>
                  <a:pt x="1554744" y="351787"/>
                </a:cubicBezTo>
                <a:cubicBezTo>
                  <a:pt x="1553506" y="351216"/>
                  <a:pt x="1551791" y="351692"/>
                  <a:pt x="1550267" y="351692"/>
                </a:cubicBezTo>
                <a:cubicBezTo>
                  <a:pt x="1549696" y="347882"/>
                  <a:pt x="1553601" y="347025"/>
                  <a:pt x="1555125" y="344548"/>
                </a:cubicBezTo>
                <a:cubicBezTo>
                  <a:pt x="1556268" y="342643"/>
                  <a:pt x="1557316" y="342357"/>
                  <a:pt x="1558363" y="343786"/>
                </a:cubicBezTo>
                <a:cubicBezTo>
                  <a:pt x="1560459" y="346834"/>
                  <a:pt x="1561792" y="346644"/>
                  <a:pt x="1565031" y="344263"/>
                </a:cubicBezTo>
                <a:cubicBezTo>
                  <a:pt x="1569412" y="340929"/>
                  <a:pt x="1574651" y="341215"/>
                  <a:pt x="1578842" y="345882"/>
                </a:cubicBezTo>
                <a:cubicBezTo>
                  <a:pt x="1580842" y="348073"/>
                  <a:pt x="1583033" y="350358"/>
                  <a:pt x="1585605" y="351406"/>
                </a:cubicBezTo>
                <a:cubicBezTo>
                  <a:pt x="1587034" y="351978"/>
                  <a:pt x="1590748" y="350454"/>
                  <a:pt x="1591129" y="349215"/>
                </a:cubicBezTo>
                <a:cubicBezTo>
                  <a:pt x="1591987" y="346453"/>
                  <a:pt x="1591129" y="343120"/>
                  <a:pt x="1591606" y="340167"/>
                </a:cubicBezTo>
                <a:cubicBezTo>
                  <a:pt x="1591796" y="339214"/>
                  <a:pt x="1594273" y="337690"/>
                  <a:pt x="1595035" y="338071"/>
                </a:cubicBezTo>
                <a:cubicBezTo>
                  <a:pt x="1602845" y="341405"/>
                  <a:pt x="1610465" y="344929"/>
                  <a:pt x="1617990" y="348739"/>
                </a:cubicBezTo>
                <a:cubicBezTo>
                  <a:pt x="1618752" y="349120"/>
                  <a:pt x="1619038" y="351502"/>
                  <a:pt x="1618657" y="352835"/>
                </a:cubicBezTo>
                <a:cubicBezTo>
                  <a:pt x="1618371" y="354073"/>
                  <a:pt x="1617133" y="355978"/>
                  <a:pt x="1616180" y="356074"/>
                </a:cubicBezTo>
                <a:cubicBezTo>
                  <a:pt x="1610084" y="356455"/>
                  <a:pt x="1604083" y="356264"/>
                  <a:pt x="1597987" y="356550"/>
                </a:cubicBezTo>
                <a:cubicBezTo>
                  <a:pt x="1597225" y="356645"/>
                  <a:pt x="1595796" y="359026"/>
                  <a:pt x="1596083" y="360074"/>
                </a:cubicBezTo>
                <a:cubicBezTo>
                  <a:pt x="1596463" y="361979"/>
                  <a:pt x="1597797" y="365027"/>
                  <a:pt x="1598845" y="365122"/>
                </a:cubicBezTo>
                <a:cubicBezTo>
                  <a:pt x="1607227" y="365503"/>
                  <a:pt x="1615609" y="365789"/>
                  <a:pt x="1623991" y="365217"/>
                </a:cubicBezTo>
                <a:cubicBezTo>
                  <a:pt x="1633896" y="364551"/>
                  <a:pt x="1642945" y="366551"/>
                  <a:pt x="1650756" y="372457"/>
                </a:cubicBezTo>
                <a:cubicBezTo>
                  <a:pt x="1655042" y="375695"/>
                  <a:pt x="1655137" y="370742"/>
                  <a:pt x="1657328" y="370361"/>
                </a:cubicBezTo>
                <a:cubicBezTo>
                  <a:pt x="1662376" y="369599"/>
                  <a:pt x="1668472" y="370742"/>
                  <a:pt x="1672473" y="368361"/>
                </a:cubicBezTo>
                <a:cubicBezTo>
                  <a:pt x="1679426" y="364074"/>
                  <a:pt x="1684665" y="364074"/>
                  <a:pt x="1689999" y="369980"/>
                </a:cubicBezTo>
                <a:cubicBezTo>
                  <a:pt x="1696571" y="370075"/>
                  <a:pt x="1701238" y="376171"/>
                  <a:pt x="1708763" y="374838"/>
                </a:cubicBezTo>
                <a:cubicBezTo>
                  <a:pt x="1716193" y="373504"/>
                  <a:pt x="1716383" y="374742"/>
                  <a:pt x="1719526" y="385696"/>
                </a:cubicBezTo>
                <a:cubicBezTo>
                  <a:pt x="1719908" y="387030"/>
                  <a:pt x="1721336" y="388173"/>
                  <a:pt x="1722575" y="389030"/>
                </a:cubicBezTo>
                <a:cubicBezTo>
                  <a:pt x="1724384" y="390268"/>
                  <a:pt x="1724384" y="391221"/>
                  <a:pt x="1722289" y="392269"/>
                </a:cubicBezTo>
                <a:cubicBezTo>
                  <a:pt x="1720003" y="393412"/>
                  <a:pt x="1714859" y="392269"/>
                  <a:pt x="1715716" y="395412"/>
                </a:cubicBezTo>
                <a:cubicBezTo>
                  <a:pt x="1716478" y="397983"/>
                  <a:pt x="1719336" y="402174"/>
                  <a:pt x="1724003" y="401984"/>
                </a:cubicBezTo>
                <a:cubicBezTo>
                  <a:pt x="1727718" y="401889"/>
                  <a:pt x="1731623" y="401127"/>
                  <a:pt x="1734100" y="405223"/>
                </a:cubicBezTo>
                <a:cubicBezTo>
                  <a:pt x="1735147" y="406937"/>
                  <a:pt x="1736957" y="406747"/>
                  <a:pt x="1737148" y="404651"/>
                </a:cubicBezTo>
                <a:cubicBezTo>
                  <a:pt x="1737433" y="401127"/>
                  <a:pt x="1738195" y="396269"/>
                  <a:pt x="1736290" y="394174"/>
                </a:cubicBezTo>
                <a:cubicBezTo>
                  <a:pt x="1730099" y="387315"/>
                  <a:pt x="1734481" y="379600"/>
                  <a:pt x="1733338" y="372457"/>
                </a:cubicBezTo>
                <a:cubicBezTo>
                  <a:pt x="1733242" y="371790"/>
                  <a:pt x="1735433" y="370171"/>
                  <a:pt x="1736576" y="370075"/>
                </a:cubicBezTo>
                <a:cubicBezTo>
                  <a:pt x="1744196" y="369885"/>
                  <a:pt x="1751816" y="369694"/>
                  <a:pt x="1759436" y="370075"/>
                </a:cubicBezTo>
                <a:cubicBezTo>
                  <a:pt x="1764865" y="370266"/>
                  <a:pt x="1765151" y="367123"/>
                  <a:pt x="1765532" y="363027"/>
                </a:cubicBezTo>
                <a:cubicBezTo>
                  <a:pt x="1765627" y="362074"/>
                  <a:pt x="1769342" y="360836"/>
                  <a:pt x="1771247" y="361027"/>
                </a:cubicBezTo>
                <a:cubicBezTo>
                  <a:pt x="1773247" y="361217"/>
                  <a:pt x="1775248" y="362932"/>
                  <a:pt x="1772295" y="365122"/>
                </a:cubicBezTo>
                <a:cubicBezTo>
                  <a:pt x="1770390" y="366551"/>
                  <a:pt x="1769342" y="368551"/>
                  <a:pt x="1772104" y="369790"/>
                </a:cubicBezTo>
                <a:cubicBezTo>
                  <a:pt x="1774009" y="370647"/>
                  <a:pt x="1776295" y="369408"/>
                  <a:pt x="1778296" y="371409"/>
                </a:cubicBezTo>
                <a:cubicBezTo>
                  <a:pt x="1784392" y="377695"/>
                  <a:pt x="1789630" y="385506"/>
                  <a:pt x="1800298" y="384553"/>
                </a:cubicBezTo>
                <a:cubicBezTo>
                  <a:pt x="1802013" y="384458"/>
                  <a:pt x="1801822" y="386363"/>
                  <a:pt x="1799917" y="387697"/>
                </a:cubicBezTo>
                <a:cubicBezTo>
                  <a:pt x="1797155" y="389602"/>
                  <a:pt x="1796108" y="392459"/>
                  <a:pt x="1797631" y="395412"/>
                </a:cubicBezTo>
                <a:cubicBezTo>
                  <a:pt x="1800013" y="399793"/>
                  <a:pt x="1803061" y="403889"/>
                  <a:pt x="1805537" y="408175"/>
                </a:cubicBezTo>
                <a:cubicBezTo>
                  <a:pt x="1805728" y="408556"/>
                  <a:pt x="1804299" y="410747"/>
                  <a:pt x="1803537" y="410842"/>
                </a:cubicBezTo>
                <a:cubicBezTo>
                  <a:pt x="1799251" y="411414"/>
                  <a:pt x="1794488" y="409699"/>
                  <a:pt x="1791154" y="414366"/>
                </a:cubicBezTo>
                <a:cubicBezTo>
                  <a:pt x="1790392" y="415414"/>
                  <a:pt x="1786011" y="415700"/>
                  <a:pt x="1785344" y="414748"/>
                </a:cubicBezTo>
                <a:cubicBezTo>
                  <a:pt x="1777724" y="404746"/>
                  <a:pt x="1772676" y="417224"/>
                  <a:pt x="1766294" y="416653"/>
                </a:cubicBezTo>
                <a:cubicBezTo>
                  <a:pt x="1766580" y="417700"/>
                  <a:pt x="1767056" y="419796"/>
                  <a:pt x="1767246" y="419796"/>
                </a:cubicBezTo>
                <a:cubicBezTo>
                  <a:pt x="1771628" y="419224"/>
                  <a:pt x="1773724" y="423034"/>
                  <a:pt x="1776867" y="424368"/>
                </a:cubicBezTo>
                <a:cubicBezTo>
                  <a:pt x="1780105" y="425701"/>
                  <a:pt x="1784392" y="424654"/>
                  <a:pt x="1788202" y="424654"/>
                </a:cubicBezTo>
                <a:cubicBezTo>
                  <a:pt x="1796869" y="424749"/>
                  <a:pt x="1796774" y="424844"/>
                  <a:pt x="1806966" y="429130"/>
                </a:cubicBezTo>
                <a:cubicBezTo>
                  <a:pt x="1809252" y="430083"/>
                  <a:pt x="1810871" y="430749"/>
                  <a:pt x="1810966" y="433416"/>
                </a:cubicBezTo>
                <a:cubicBezTo>
                  <a:pt x="1811157" y="437417"/>
                  <a:pt x="1808871" y="437989"/>
                  <a:pt x="1805442" y="438560"/>
                </a:cubicBezTo>
                <a:cubicBezTo>
                  <a:pt x="1799441" y="439513"/>
                  <a:pt x="1802870" y="441989"/>
                  <a:pt x="1804966" y="443894"/>
                </a:cubicBezTo>
                <a:cubicBezTo>
                  <a:pt x="1806490" y="445132"/>
                  <a:pt x="1806490" y="446561"/>
                  <a:pt x="1804394" y="447037"/>
                </a:cubicBezTo>
                <a:cubicBezTo>
                  <a:pt x="1802489" y="447418"/>
                  <a:pt x="1800298" y="446752"/>
                  <a:pt x="1798298" y="446371"/>
                </a:cubicBezTo>
                <a:cubicBezTo>
                  <a:pt x="1797822" y="446275"/>
                  <a:pt x="1797250" y="445228"/>
                  <a:pt x="1797250" y="444561"/>
                </a:cubicBezTo>
                <a:cubicBezTo>
                  <a:pt x="1797155" y="441513"/>
                  <a:pt x="1797346" y="438465"/>
                  <a:pt x="1792869" y="438370"/>
                </a:cubicBezTo>
                <a:cubicBezTo>
                  <a:pt x="1788583" y="438274"/>
                  <a:pt x="1788678" y="440941"/>
                  <a:pt x="1788011" y="444084"/>
                </a:cubicBezTo>
                <a:cubicBezTo>
                  <a:pt x="1786678" y="449990"/>
                  <a:pt x="1784296" y="445894"/>
                  <a:pt x="1782487" y="444180"/>
                </a:cubicBezTo>
                <a:cubicBezTo>
                  <a:pt x="1781248" y="442941"/>
                  <a:pt x="1780677" y="443513"/>
                  <a:pt x="1779153" y="444942"/>
                </a:cubicBezTo>
                <a:cubicBezTo>
                  <a:pt x="1777724" y="446275"/>
                  <a:pt x="1775438" y="447037"/>
                  <a:pt x="1773438" y="447514"/>
                </a:cubicBezTo>
                <a:cubicBezTo>
                  <a:pt x="1770200" y="448275"/>
                  <a:pt x="1765342" y="445894"/>
                  <a:pt x="1765246" y="452181"/>
                </a:cubicBezTo>
                <a:cubicBezTo>
                  <a:pt x="1765246" y="454467"/>
                  <a:pt x="1764484" y="457229"/>
                  <a:pt x="1765437" y="458848"/>
                </a:cubicBezTo>
                <a:cubicBezTo>
                  <a:pt x="1766294" y="460277"/>
                  <a:pt x="1769342" y="460277"/>
                  <a:pt x="1771057" y="461325"/>
                </a:cubicBezTo>
                <a:cubicBezTo>
                  <a:pt x="1774486" y="463420"/>
                  <a:pt x="1777629" y="467802"/>
                  <a:pt x="1781058" y="461420"/>
                </a:cubicBezTo>
                <a:cubicBezTo>
                  <a:pt x="1787535" y="461801"/>
                  <a:pt x="1794679" y="458944"/>
                  <a:pt x="1799917" y="465706"/>
                </a:cubicBezTo>
                <a:cubicBezTo>
                  <a:pt x="1800394" y="466373"/>
                  <a:pt x="1803918" y="464944"/>
                  <a:pt x="1805823" y="463992"/>
                </a:cubicBezTo>
                <a:cubicBezTo>
                  <a:pt x="1807537" y="463134"/>
                  <a:pt x="1808014" y="461039"/>
                  <a:pt x="1810871" y="463230"/>
                </a:cubicBezTo>
                <a:cubicBezTo>
                  <a:pt x="1816586" y="467707"/>
                  <a:pt x="1823063" y="467040"/>
                  <a:pt x="1829350" y="463611"/>
                </a:cubicBezTo>
                <a:cubicBezTo>
                  <a:pt x="1831159" y="462658"/>
                  <a:pt x="1834017" y="460849"/>
                  <a:pt x="1835065" y="461611"/>
                </a:cubicBezTo>
                <a:cubicBezTo>
                  <a:pt x="1838017" y="463515"/>
                  <a:pt x="1840589" y="466373"/>
                  <a:pt x="1842780" y="469135"/>
                </a:cubicBezTo>
                <a:cubicBezTo>
                  <a:pt x="1843446" y="469897"/>
                  <a:pt x="1842970" y="472279"/>
                  <a:pt x="1842208" y="473326"/>
                </a:cubicBezTo>
                <a:cubicBezTo>
                  <a:pt x="1838970" y="477708"/>
                  <a:pt x="1835065" y="480756"/>
                  <a:pt x="1828873" y="479803"/>
                </a:cubicBezTo>
                <a:cubicBezTo>
                  <a:pt x="1824492" y="479137"/>
                  <a:pt x="1824587" y="482851"/>
                  <a:pt x="1824587" y="485899"/>
                </a:cubicBezTo>
                <a:cubicBezTo>
                  <a:pt x="1824587" y="488757"/>
                  <a:pt x="1823825" y="492090"/>
                  <a:pt x="1827540" y="493329"/>
                </a:cubicBezTo>
                <a:cubicBezTo>
                  <a:pt x="1828873" y="493805"/>
                  <a:pt x="1830588" y="493138"/>
                  <a:pt x="1832112" y="493424"/>
                </a:cubicBezTo>
                <a:cubicBezTo>
                  <a:pt x="1834208" y="493900"/>
                  <a:pt x="1837446" y="494281"/>
                  <a:pt x="1837827" y="495520"/>
                </a:cubicBezTo>
                <a:cubicBezTo>
                  <a:pt x="1838779" y="498282"/>
                  <a:pt x="1838494" y="501520"/>
                  <a:pt x="1838113" y="504473"/>
                </a:cubicBezTo>
                <a:cubicBezTo>
                  <a:pt x="1838017" y="505425"/>
                  <a:pt x="1836112" y="506854"/>
                  <a:pt x="1834874" y="506949"/>
                </a:cubicBezTo>
                <a:cubicBezTo>
                  <a:pt x="1829540" y="507235"/>
                  <a:pt x="1824111" y="507712"/>
                  <a:pt x="1818872" y="506854"/>
                </a:cubicBezTo>
                <a:cubicBezTo>
                  <a:pt x="1812871" y="505902"/>
                  <a:pt x="1817158" y="503521"/>
                  <a:pt x="1818586" y="501425"/>
                </a:cubicBezTo>
                <a:cubicBezTo>
                  <a:pt x="1820777" y="498091"/>
                  <a:pt x="1817539" y="498567"/>
                  <a:pt x="1815824" y="497901"/>
                </a:cubicBezTo>
                <a:cubicBezTo>
                  <a:pt x="1810681" y="496091"/>
                  <a:pt x="1809728" y="494377"/>
                  <a:pt x="1811443" y="490376"/>
                </a:cubicBezTo>
                <a:cubicBezTo>
                  <a:pt x="1814110" y="484185"/>
                  <a:pt x="1814110" y="484185"/>
                  <a:pt x="1810490" y="484185"/>
                </a:cubicBezTo>
                <a:cubicBezTo>
                  <a:pt x="1805156" y="484185"/>
                  <a:pt x="1799917" y="484185"/>
                  <a:pt x="1794583" y="484566"/>
                </a:cubicBezTo>
                <a:cubicBezTo>
                  <a:pt x="1793821" y="484661"/>
                  <a:pt x="1792774" y="486852"/>
                  <a:pt x="1792678" y="488185"/>
                </a:cubicBezTo>
                <a:cubicBezTo>
                  <a:pt x="1792488" y="490376"/>
                  <a:pt x="1792393" y="492472"/>
                  <a:pt x="1789726" y="492662"/>
                </a:cubicBezTo>
                <a:cubicBezTo>
                  <a:pt x="1789250" y="492662"/>
                  <a:pt x="1788011" y="490281"/>
                  <a:pt x="1788106" y="489042"/>
                </a:cubicBezTo>
                <a:cubicBezTo>
                  <a:pt x="1788202" y="486280"/>
                  <a:pt x="1786868" y="484375"/>
                  <a:pt x="1784582" y="484375"/>
                </a:cubicBezTo>
                <a:cubicBezTo>
                  <a:pt x="1779725" y="484280"/>
                  <a:pt x="1773057" y="482089"/>
                  <a:pt x="1774009" y="491233"/>
                </a:cubicBezTo>
                <a:cubicBezTo>
                  <a:pt x="1774009" y="491519"/>
                  <a:pt x="1771152" y="492376"/>
                  <a:pt x="1771057" y="492281"/>
                </a:cubicBezTo>
                <a:cubicBezTo>
                  <a:pt x="1769056" y="488185"/>
                  <a:pt x="1763913" y="490090"/>
                  <a:pt x="1761627" y="487423"/>
                </a:cubicBezTo>
                <a:cubicBezTo>
                  <a:pt x="1759912" y="485328"/>
                  <a:pt x="1759436" y="482280"/>
                  <a:pt x="1758198" y="479803"/>
                </a:cubicBezTo>
                <a:cubicBezTo>
                  <a:pt x="1758103" y="479517"/>
                  <a:pt x="1756769" y="479708"/>
                  <a:pt x="1754959" y="479708"/>
                </a:cubicBezTo>
                <a:lnTo>
                  <a:pt x="1756007" y="479708"/>
                </a:lnTo>
                <a:cubicBezTo>
                  <a:pt x="1756007" y="479041"/>
                  <a:pt x="1756293" y="478184"/>
                  <a:pt x="1755912" y="477708"/>
                </a:cubicBezTo>
                <a:cubicBezTo>
                  <a:pt x="1754864" y="476184"/>
                  <a:pt x="1753531" y="474374"/>
                  <a:pt x="1751911" y="477041"/>
                </a:cubicBezTo>
                <a:cubicBezTo>
                  <a:pt x="1751721" y="477422"/>
                  <a:pt x="1753245" y="478756"/>
                  <a:pt x="1754959" y="479708"/>
                </a:cubicBezTo>
                <a:cubicBezTo>
                  <a:pt x="1756483" y="485137"/>
                  <a:pt x="1754388" y="490852"/>
                  <a:pt x="1760008" y="495520"/>
                </a:cubicBezTo>
                <a:cubicBezTo>
                  <a:pt x="1762770" y="497806"/>
                  <a:pt x="1760103" y="501997"/>
                  <a:pt x="1755721" y="502473"/>
                </a:cubicBezTo>
                <a:lnTo>
                  <a:pt x="1751486" y="500308"/>
                </a:lnTo>
                <a:lnTo>
                  <a:pt x="1751435" y="500187"/>
                </a:lnTo>
                <a:lnTo>
                  <a:pt x="1751435" y="495615"/>
                </a:lnTo>
                <a:cubicBezTo>
                  <a:pt x="1750959" y="493519"/>
                  <a:pt x="1751054" y="490662"/>
                  <a:pt x="1749721" y="489614"/>
                </a:cubicBezTo>
                <a:cubicBezTo>
                  <a:pt x="1747149" y="487519"/>
                  <a:pt x="1744482" y="488852"/>
                  <a:pt x="1742005" y="491138"/>
                </a:cubicBezTo>
                <a:cubicBezTo>
                  <a:pt x="1737624" y="495329"/>
                  <a:pt x="1737433" y="496758"/>
                  <a:pt x="1743053" y="500758"/>
                </a:cubicBezTo>
                <a:cubicBezTo>
                  <a:pt x="1744672" y="501901"/>
                  <a:pt x="1747054" y="502187"/>
                  <a:pt x="1749149" y="502378"/>
                </a:cubicBezTo>
                <a:cubicBezTo>
                  <a:pt x="1753721" y="502949"/>
                  <a:pt x="1750292" y="499234"/>
                  <a:pt x="1751435" y="500187"/>
                </a:cubicBezTo>
                <a:lnTo>
                  <a:pt x="1751435" y="500282"/>
                </a:lnTo>
                <a:lnTo>
                  <a:pt x="1751486" y="500308"/>
                </a:lnTo>
                <a:lnTo>
                  <a:pt x="1754674" y="507902"/>
                </a:lnTo>
                <a:cubicBezTo>
                  <a:pt x="1755054" y="508378"/>
                  <a:pt x="1755436" y="508950"/>
                  <a:pt x="1755721" y="509521"/>
                </a:cubicBezTo>
                <a:cubicBezTo>
                  <a:pt x="1754483" y="510188"/>
                  <a:pt x="1752959" y="511712"/>
                  <a:pt x="1752102" y="511426"/>
                </a:cubicBezTo>
                <a:cubicBezTo>
                  <a:pt x="1748768" y="510283"/>
                  <a:pt x="1745815" y="507902"/>
                  <a:pt x="1742482" y="507140"/>
                </a:cubicBezTo>
                <a:cubicBezTo>
                  <a:pt x="1738862" y="506378"/>
                  <a:pt x="1734862" y="507140"/>
                  <a:pt x="1731147" y="506759"/>
                </a:cubicBezTo>
                <a:cubicBezTo>
                  <a:pt x="1730194" y="506664"/>
                  <a:pt x="1728861" y="504759"/>
                  <a:pt x="1728670" y="503521"/>
                </a:cubicBezTo>
                <a:cubicBezTo>
                  <a:pt x="1728099" y="499234"/>
                  <a:pt x="1728480" y="496282"/>
                  <a:pt x="1722765" y="500663"/>
                </a:cubicBezTo>
                <a:cubicBezTo>
                  <a:pt x="1718955" y="503616"/>
                  <a:pt x="1713430" y="504568"/>
                  <a:pt x="1710478" y="509140"/>
                </a:cubicBezTo>
                <a:cubicBezTo>
                  <a:pt x="1709811" y="510188"/>
                  <a:pt x="1709811" y="512283"/>
                  <a:pt x="1710383" y="513522"/>
                </a:cubicBezTo>
                <a:cubicBezTo>
                  <a:pt x="1710859" y="514665"/>
                  <a:pt x="1712478" y="515522"/>
                  <a:pt x="1713716" y="515903"/>
                </a:cubicBezTo>
                <a:cubicBezTo>
                  <a:pt x="1715145" y="516284"/>
                  <a:pt x="1716764" y="516094"/>
                  <a:pt x="1718288" y="515998"/>
                </a:cubicBezTo>
                <a:cubicBezTo>
                  <a:pt x="1729146" y="514950"/>
                  <a:pt x="1731814" y="515522"/>
                  <a:pt x="1740005" y="520570"/>
                </a:cubicBezTo>
                <a:lnTo>
                  <a:pt x="1742196" y="520570"/>
                </a:lnTo>
                <a:lnTo>
                  <a:pt x="1742196" y="519237"/>
                </a:lnTo>
                <a:cubicBezTo>
                  <a:pt x="1747911" y="515237"/>
                  <a:pt x="1754197" y="515618"/>
                  <a:pt x="1759912" y="518761"/>
                </a:cubicBezTo>
                <a:cubicBezTo>
                  <a:pt x="1765913" y="522000"/>
                  <a:pt x="1766675" y="528095"/>
                  <a:pt x="1762579" y="535049"/>
                </a:cubicBezTo>
                <a:cubicBezTo>
                  <a:pt x="1762389" y="535334"/>
                  <a:pt x="1761151" y="535049"/>
                  <a:pt x="1760484" y="535049"/>
                </a:cubicBezTo>
                <a:lnTo>
                  <a:pt x="1760264" y="534744"/>
                </a:lnTo>
                <a:lnTo>
                  <a:pt x="1755721" y="541335"/>
                </a:lnTo>
                <a:cubicBezTo>
                  <a:pt x="1755150" y="542002"/>
                  <a:pt x="1752959" y="542573"/>
                  <a:pt x="1752673" y="542192"/>
                </a:cubicBezTo>
                <a:cubicBezTo>
                  <a:pt x="1748768" y="536763"/>
                  <a:pt x="1743053" y="539620"/>
                  <a:pt x="1738100" y="538858"/>
                </a:cubicBezTo>
                <a:cubicBezTo>
                  <a:pt x="1733147" y="538096"/>
                  <a:pt x="1727908" y="540763"/>
                  <a:pt x="1723241" y="536096"/>
                </a:cubicBezTo>
                <a:cubicBezTo>
                  <a:pt x="1719145" y="532000"/>
                  <a:pt x="1713240" y="535239"/>
                  <a:pt x="1708192" y="534191"/>
                </a:cubicBezTo>
                <a:cubicBezTo>
                  <a:pt x="1707144" y="534000"/>
                  <a:pt x="1705715" y="532000"/>
                  <a:pt x="1705810" y="530953"/>
                </a:cubicBezTo>
                <a:cubicBezTo>
                  <a:pt x="1706096" y="525619"/>
                  <a:pt x="1703143" y="524761"/>
                  <a:pt x="1698762" y="525142"/>
                </a:cubicBezTo>
                <a:cubicBezTo>
                  <a:pt x="1696476" y="525333"/>
                  <a:pt x="1694190" y="525142"/>
                  <a:pt x="1690951" y="525142"/>
                </a:cubicBezTo>
                <a:cubicBezTo>
                  <a:pt x="1690570" y="525142"/>
                  <a:pt x="1691523" y="525428"/>
                  <a:pt x="1691904" y="525047"/>
                </a:cubicBezTo>
                <a:cubicBezTo>
                  <a:pt x="1692285" y="524666"/>
                  <a:pt x="1692285" y="523618"/>
                  <a:pt x="1691904" y="523142"/>
                </a:cubicBezTo>
                <a:cubicBezTo>
                  <a:pt x="1690856" y="521618"/>
                  <a:pt x="1689523" y="519808"/>
                  <a:pt x="1687903" y="522475"/>
                </a:cubicBezTo>
                <a:cubicBezTo>
                  <a:pt x="1687713" y="522856"/>
                  <a:pt x="1689142" y="524190"/>
                  <a:pt x="1690951" y="525142"/>
                </a:cubicBezTo>
                <a:cubicBezTo>
                  <a:pt x="1691618" y="529619"/>
                  <a:pt x="1694857" y="529333"/>
                  <a:pt x="1697809" y="529809"/>
                </a:cubicBezTo>
                <a:cubicBezTo>
                  <a:pt x="1700191" y="530190"/>
                  <a:pt x="1701619" y="532000"/>
                  <a:pt x="1701048" y="534667"/>
                </a:cubicBezTo>
                <a:cubicBezTo>
                  <a:pt x="1700667" y="536001"/>
                  <a:pt x="1699810" y="537239"/>
                  <a:pt x="1699238" y="538477"/>
                </a:cubicBezTo>
                <a:cubicBezTo>
                  <a:pt x="1691904" y="529048"/>
                  <a:pt x="1678283" y="539906"/>
                  <a:pt x="1671235" y="529714"/>
                </a:cubicBezTo>
                <a:cubicBezTo>
                  <a:pt x="1666663" y="529809"/>
                  <a:pt x="1661710" y="528666"/>
                  <a:pt x="1657709" y="530190"/>
                </a:cubicBezTo>
                <a:cubicBezTo>
                  <a:pt x="1654566" y="531429"/>
                  <a:pt x="1652185" y="534477"/>
                  <a:pt x="1648184" y="534763"/>
                </a:cubicBezTo>
                <a:cubicBezTo>
                  <a:pt x="1646184" y="534953"/>
                  <a:pt x="1645993" y="537525"/>
                  <a:pt x="1647613" y="537715"/>
                </a:cubicBezTo>
                <a:cubicBezTo>
                  <a:pt x="1653423" y="538191"/>
                  <a:pt x="1656471" y="542478"/>
                  <a:pt x="1660376" y="545812"/>
                </a:cubicBezTo>
                <a:cubicBezTo>
                  <a:pt x="1661805" y="547050"/>
                  <a:pt x="1664281" y="547716"/>
                  <a:pt x="1666282" y="547812"/>
                </a:cubicBezTo>
                <a:cubicBezTo>
                  <a:pt x="1671616" y="548098"/>
                  <a:pt x="1676950" y="547907"/>
                  <a:pt x="1682284" y="547907"/>
                </a:cubicBezTo>
                <a:cubicBezTo>
                  <a:pt x="1687427" y="547907"/>
                  <a:pt x="1690285" y="554479"/>
                  <a:pt x="1696381" y="552574"/>
                </a:cubicBezTo>
                <a:cubicBezTo>
                  <a:pt x="1700953" y="551241"/>
                  <a:pt x="1705144" y="552765"/>
                  <a:pt x="1708096" y="556861"/>
                </a:cubicBezTo>
                <a:cubicBezTo>
                  <a:pt x="1711525" y="551241"/>
                  <a:pt x="1717050" y="552479"/>
                  <a:pt x="1722289" y="552384"/>
                </a:cubicBezTo>
                <a:cubicBezTo>
                  <a:pt x="1726861" y="552384"/>
                  <a:pt x="1731433" y="552289"/>
                  <a:pt x="1736004" y="552384"/>
                </a:cubicBezTo>
                <a:cubicBezTo>
                  <a:pt x="1740386" y="552479"/>
                  <a:pt x="1744482" y="551717"/>
                  <a:pt x="1748578" y="555622"/>
                </a:cubicBezTo>
                <a:cubicBezTo>
                  <a:pt x="1750768" y="557718"/>
                  <a:pt x="1754769" y="548955"/>
                  <a:pt x="1759150" y="553432"/>
                </a:cubicBezTo>
                <a:cubicBezTo>
                  <a:pt x="1762198" y="556480"/>
                  <a:pt x="1765246" y="557146"/>
                  <a:pt x="1769152" y="557051"/>
                </a:cubicBezTo>
                <a:cubicBezTo>
                  <a:pt x="1774486" y="556861"/>
                  <a:pt x="1779820" y="556956"/>
                  <a:pt x="1785154" y="557051"/>
                </a:cubicBezTo>
                <a:cubicBezTo>
                  <a:pt x="1790297" y="557146"/>
                  <a:pt x="1795441" y="556099"/>
                  <a:pt x="1799632" y="561242"/>
                </a:cubicBezTo>
                <a:cubicBezTo>
                  <a:pt x="1800870" y="562766"/>
                  <a:pt x="1805442" y="561623"/>
                  <a:pt x="1808395" y="561528"/>
                </a:cubicBezTo>
                <a:cubicBezTo>
                  <a:pt x="1808966" y="561528"/>
                  <a:pt x="1809633" y="560671"/>
                  <a:pt x="1810109" y="560099"/>
                </a:cubicBezTo>
                <a:cubicBezTo>
                  <a:pt x="1814871" y="554098"/>
                  <a:pt x="1821444" y="558194"/>
                  <a:pt x="1827064" y="557051"/>
                </a:cubicBezTo>
                <a:cubicBezTo>
                  <a:pt x="1831636" y="561528"/>
                  <a:pt x="1828492" y="567148"/>
                  <a:pt x="1829159" y="572100"/>
                </a:cubicBezTo>
                <a:cubicBezTo>
                  <a:pt x="1829445" y="574482"/>
                  <a:pt x="1824396" y="576768"/>
                  <a:pt x="1822206" y="574672"/>
                </a:cubicBezTo>
                <a:cubicBezTo>
                  <a:pt x="1819063" y="571815"/>
                  <a:pt x="1816967" y="570005"/>
                  <a:pt x="1813824" y="574387"/>
                </a:cubicBezTo>
                <a:cubicBezTo>
                  <a:pt x="1813252" y="575244"/>
                  <a:pt x="1810109" y="575530"/>
                  <a:pt x="1809823" y="575053"/>
                </a:cubicBezTo>
                <a:cubicBezTo>
                  <a:pt x="1805346" y="567814"/>
                  <a:pt x="1794774" y="573910"/>
                  <a:pt x="1790392" y="566290"/>
                </a:cubicBezTo>
                <a:cubicBezTo>
                  <a:pt x="1790011" y="565624"/>
                  <a:pt x="1786773" y="565433"/>
                  <a:pt x="1786201" y="566100"/>
                </a:cubicBezTo>
                <a:cubicBezTo>
                  <a:pt x="1782010" y="571053"/>
                  <a:pt x="1774581" y="573529"/>
                  <a:pt x="1774295" y="581530"/>
                </a:cubicBezTo>
                <a:cubicBezTo>
                  <a:pt x="1774295" y="582292"/>
                  <a:pt x="1772485" y="582864"/>
                  <a:pt x="1771533" y="583626"/>
                </a:cubicBezTo>
                <a:cubicBezTo>
                  <a:pt x="1770961" y="582292"/>
                  <a:pt x="1770200" y="581054"/>
                  <a:pt x="1769914" y="579721"/>
                </a:cubicBezTo>
                <a:cubicBezTo>
                  <a:pt x="1769628" y="578292"/>
                  <a:pt x="1769914" y="576673"/>
                  <a:pt x="1769818" y="575149"/>
                </a:cubicBezTo>
                <a:cubicBezTo>
                  <a:pt x="1769628" y="571720"/>
                  <a:pt x="1766294" y="569053"/>
                  <a:pt x="1764103" y="570672"/>
                </a:cubicBezTo>
                <a:cubicBezTo>
                  <a:pt x="1759817" y="573815"/>
                  <a:pt x="1755436" y="575244"/>
                  <a:pt x="1749911" y="575530"/>
                </a:cubicBezTo>
                <a:cubicBezTo>
                  <a:pt x="1747244" y="575720"/>
                  <a:pt x="1744196" y="580006"/>
                  <a:pt x="1742577" y="583149"/>
                </a:cubicBezTo>
                <a:cubicBezTo>
                  <a:pt x="1741053" y="586102"/>
                  <a:pt x="1743910" y="590579"/>
                  <a:pt x="1740005" y="593246"/>
                </a:cubicBezTo>
                <a:cubicBezTo>
                  <a:pt x="1737624" y="590198"/>
                  <a:pt x="1734671" y="588198"/>
                  <a:pt x="1730575" y="588388"/>
                </a:cubicBezTo>
                <a:cubicBezTo>
                  <a:pt x="1724956" y="582197"/>
                  <a:pt x="1719241" y="581816"/>
                  <a:pt x="1713240" y="588007"/>
                </a:cubicBezTo>
                <a:cubicBezTo>
                  <a:pt x="1713050" y="588198"/>
                  <a:pt x="1710573" y="586864"/>
                  <a:pt x="1710478" y="586198"/>
                </a:cubicBezTo>
                <a:cubicBezTo>
                  <a:pt x="1710192" y="580864"/>
                  <a:pt x="1710287" y="575530"/>
                  <a:pt x="1710383" y="570196"/>
                </a:cubicBezTo>
                <a:cubicBezTo>
                  <a:pt x="1710383" y="567433"/>
                  <a:pt x="1708954" y="566290"/>
                  <a:pt x="1706382" y="565909"/>
                </a:cubicBezTo>
                <a:cubicBezTo>
                  <a:pt x="1703810" y="565624"/>
                  <a:pt x="1701334" y="566671"/>
                  <a:pt x="1701334" y="568957"/>
                </a:cubicBezTo>
                <a:cubicBezTo>
                  <a:pt x="1701334" y="574006"/>
                  <a:pt x="1699238" y="575434"/>
                  <a:pt x="1694571" y="575339"/>
                </a:cubicBezTo>
                <a:cubicBezTo>
                  <a:pt x="1693714" y="575339"/>
                  <a:pt x="1692761" y="578768"/>
                  <a:pt x="1692094" y="580768"/>
                </a:cubicBezTo>
                <a:cubicBezTo>
                  <a:pt x="1691237" y="583054"/>
                  <a:pt x="1690189" y="584388"/>
                  <a:pt x="1687332" y="584388"/>
                </a:cubicBezTo>
                <a:cubicBezTo>
                  <a:pt x="1684475" y="584292"/>
                  <a:pt x="1683331" y="582959"/>
                  <a:pt x="1682950" y="580578"/>
                </a:cubicBezTo>
                <a:cubicBezTo>
                  <a:pt x="1682855" y="579816"/>
                  <a:pt x="1683236" y="578863"/>
                  <a:pt x="1682855" y="578292"/>
                </a:cubicBezTo>
                <a:cubicBezTo>
                  <a:pt x="1677426" y="569148"/>
                  <a:pt x="1673616" y="568386"/>
                  <a:pt x="1666091" y="576196"/>
                </a:cubicBezTo>
                <a:cubicBezTo>
                  <a:pt x="1662091" y="580483"/>
                  <a:pt x="1660757" y="577434"/>
                  <a:pt x="1657709" y="575530"/>
                </a:cubicBezTo>
                <a:cubicBezTo>
                  <a:pt x="1655518" y="574196"/>
                  <a:pt x="1650375" y="573910"/>
                  <a:pt x="1649041" y="575339"/>
                </a:cubicBezTo>
                <a:cubicBezTo>
                  <a:pt x="1645041" y="579721"/>
                  <a:pt x="1642183" y="579054"/>
                  <a:pt x="1638850" y="575053"/>
                </a:cubicBezTo>
                <a:cubicBezTo>
                  <a:pt x="1631420" y="577816"/>
                  <a:pt x="1626943" y="570577"/>
                  <a:pt x="1620466" y="569719"/>
                </a:cubicBezTo>
                <a:cubicBezTo>
                  <a:pt x="1618180" y="569433"/>
                  <a:pt x="1618561" y="568005"/>
                  <a:pt x="1620371" y="566481"/>
                </a:cubicBezTo>
                <a:cubicBezTo>
                  <a:pt x="1621609" y="565433"/>
                  <a:pt x="1624848" y="564195"/>
                  <a:pt x="1621514" y="561814"/>
                </a:cubicBezTo>
                <a:cubicBezTo>
                  <a:pt x="1620943" y="561433"/>
                  <a:pt x="1620085" y="561433"/>
                  <a:pt x="1619419" y="561337"/>
                </a:cubicBezTo>
                <a:cubicBezTo>
                  <a:pt x="1616847" y="560861"/>
                  <a:pt x="1615037" y="562099"/>
                  <a:pt x="1614370" y="564385"/>
                </a:cubicBezTo>
                <a:cubicBezTo>
                  <a:pt x="1613894" y="565814"/>
                  <a:pt x="1614370" y="567433"/>
                  <a:pt x="1614275" y="568957"/>
                </a:cubicBezTo>
                <a:cubicBezTo>
                  <a:pt x="1614180" y="570386"/>
                  <a:pt x="1614085" y="571910"/>
                  <a:pt x="1613704" y="573339"/>
                </a:cubicBezTo>
                <a:cubicBezTo>
                  <a:pt x="1613513" y="574006"/>
                  <a:pt x="1612751" y="574672"/>
                  <a:pt x="1612084" y="574863"/>
                </a:cubicBezTo>
                <a:cubicBezTo>
                  <a:pt x="1611703" y="574958"/>
                  <a:pt x="1610846" y="574196"/>
                  <a:pt x="1610560" y="573624"/>
                </a:cubicBezTo>
                <a:cubicBezTo>
                  <a:pt x="1609417" y="571148"/>
                  <a:pt x="1608370" y="568576"/>
                  <a:pt x="1607322" y="566100"/>
                </a:cubicBezTo>
                <a:cubicBezTo>
                  <a:pt x="1605893" y="572100"/>
                  <a:pt x="1594558" y="567909"/>
                  <a:pt x="1595892" y="577054"/>
                </a:cubicBezTo>
                <a:cubicBezTo>
                  <a:pt x="1595987" y="577530"/>
                  <a:pt x="1594082" y="578387"/>
                  <a:pt x="1593034" y="579054"/>
                </a:cubicBezTo>
                <a:cubicBezTo>
                  <a:pt x="1590177" y="574672"/>
                  <a:pt x="1587796" y="575911"/>
                  <a:pt x="1584748" y="579149"/>
                </a:cubicBezTo>
                <a:cubicBezTo>
                  <a:pt x="1583890" y="580006"/>
                  <a:pt x="1580366" y="579435"/>
                  <a:pt x="1578842" y="578387"/>
                </a:cubicBezTo>
                <a:cubicBezTo>
                  <a:pt x="1575794" y="576196"/>
                  <a:pt x="1573603" y="571434"/>
                  <a:pt x="1570555" y="570958"/>
                </a:cubicBezTo>
                <a:cubicBezTo>
                  <a:pt x="1565317" y="570196"/>
                  <a:pt x="1560745" y="569910"/>
                  <a:pt x="1556363" y="566195"/>
                </a:cubicBezTo>
                <a:cubicBezTo>
                  <a:pt x="1554077" y="564195"/>
                  <a:pt x="1551315" y="567719"/>
                  <a:pt x="1548838" y="569433"/>
                </a:cubicBezTo>
                <a:cubicBezTo>
                  <a:pt x="1545219" y="572005"/>
                  <a:pt x="1543409" y="571148"/>
                  <a:pt x="1541218" y="565909"/>
                </a:cubicBezTo>
                <a:cubicBezTo>
                  <a:pt x="1539123" y="560671"/>
                  <a:pt x="1536075" y="558194"/>
                  <a:pt x="1530455" y="556289"/>
                </a:cubicBezTo>
                <a:cubicBezTo>
                  <a:pt x="1526359" y="554956"/>
                  <a:pt x="1524169" y="552003"/>
                  <a:pt x="1520073" y="556575"/>
                </a:cubicBezTo>
                <a:cubicBezTo>
                  <a:pt x="1518739" y="558099"/>
                  <a:pt x="1514263" y="556861"/>
                  <a:pt x="1511215" y="557051"/>
                </a:cubicBezTo>
                <a:cubicBezTo>
                  <a:pt x="1510643" y="557051"/>
                  <a:pt x="1509595" y="558384"/>
                  <a:pt x="1509691" y="558575"/>
                </a:cubicBezTo>
                <a:cubicBezTo>
                  <a:pt x="1510262" y="559623"/>
                  <a:pt x="1511024" y="561147"/>
                  <a:pt x="1511977" y="561337"/>
                </a:cubicBezTo>
                <a:cubicBezTo>
                  <a:pt x="1514929" y="561814"/>
                  <a:pt x="1517977" y="561623"/>
                  <a:pt x="1520930" y="561909"/>
                </a:cubicBezTo>
                <a:cubicBezTo>
                  <a:pt x="1521502" y="562004"/>
                  <a:pt x="1522264" y="562861"/>
                  <a:pt x="1522454" y="563528"/>
                </a:cubicBezTo>
                <a:cubicBezTo>
                  <a:pt x="1522550" y="563909"/>
                  <a:pt x="1521978" y="564862"/>
                  <a:pt x="1521406" y="565052"/>
                </a:cubicBezTo>
                <a:cubicBezTo>
                  <a:pt x="1518073" y="566386"/>
                  <a:pt x="1514358" y="566481"/>
                  <a:pt x="1511786" y="569815"/>
                </a:cubicBezTo>
                <a:cubicBezTo>
                  <a:pt x="1511024" y="570767"/>
                  <a:pt x="1506738" y="570577"/>
                  <a:pt x="1505976" y="569529"/>
                </a:cubicBezTo>
                <a:cubicBezTo>
                  <a:pt x="1502928" y="565052"/>
                  <a:pt x="1493403" y="567338"/>
                  <a:pt x="1494736" y="558670"/>
                </a:cubicBezTo>
                <a:cubicBezTo>
                  <a:pt x="1491308" y="556194"/>
                  <a:pt x="1486164" y="556861"/>
                  <a:pt x="1483687" y="552479"/>
                </a:cubicBezTo>
                <a:cubicBezTo>
                  <a:pt x="1482925" y="554479"/>
                  <a:pt x="1481878" y="556384"/>
                  <a:pt x="1481592" y="558480"/>
                </a:cubicBezTo>
                <a:cubicBezTo>
                  <a:pt x="1480544" y="565909"/>
                  <a:pt x="1479306" y="566957"/>
                  <a:pt x="1471781" y="566100"/>
                </a:cubicBezTo>
                <a:cubicBezTo>
                  <a:pt x="1469209" y="565814"/>
                  <a:pt x="1467971" y="564576"/>
                  <a:pt x="1467781" y="561909"/>
                </a:cubicBezTo>
                <a:cubicBezTo>
                  <a:pt x="1467590" y="559051"/>
                  <a:pt x="1467781" y="554384"/>
                  <a:pt x="1466352" y="553717"/>
                </a:cubicBezTo>
                <a:cubicBezTo>
                  <a:pt x="1463304" y="552384"/>
                  <a:pt x="1459303" y="552955"/>
                  <a:pt x="1455779" y="553241"/>
                </a:cubicBezTo>
                <a:cubicBezTo>
                  <a:pt x="1455112" y="553241"/>
                  <a:pt x="1454731" y="555622"/>
                  <a:pt x="1454160" y="556956"/>
                </a:cubicBezTo>
                <a:cubicBezTo>
                  <a:pt x="1450350" y="556289"/>
                  <a:pt x="1449588" y="561147"/>
                  <a:pt x="1446921" y="561337"/>
                </a:cubicBezTo>
                <a:cubicBezTo>
                  <a:pt x="1443587" y="561528"/>
                  <a:pt x="1441492" y="562861"/>
                  <a:pt x="1439206" y="564957"/>
                </a:cubicBezTo>
                <a:cubicBezTo>
                  <a:pt x="1436634" y="567243"/>
                  <a:pt x="1433776" y="566576"/>
                  <a:pt x="1431490" y="564004"/>
                </a:cubicBezTo>
                <a:cubicBezTo>
                  <a:pt x="1428347" y="560575"/>
                  <a:pt x="1425299" y="560671"/>
                  <a:pt x="1422061" y="563909"/>
                </a:cubicBezTo>
                <a:cubicBezTo>
                  <a:pt x="1421394" y="564576"/>
                  <a:pt x="1419489" y="565338"/>
                  <a:pt x="1418917" y="564862"/>
                </a:cubicBezTo>
                <a:cubicBezTo>
                  <a:pt x="1417108" y="563528"/>
                  <a:pt x="1415203" y="562004"/>
                  <a:pt x="1414060" y="560099"/>
                </a:cubicBezTo>
                <a:cubicBezTo>
                  <a:pt x="1410345" y="554003"/>
                  <a:pt x="1403011" y="553146"/>
                  <a:pt x="1398058" y="548859"/>
                </a:cubicBezTo>
                <a:cubicBezTo>
                  <a:pt x="1395486" y="546669"/>
                  <a:pt x="1392343" y="547145"/>
                  <a:pt x="1390342" y="549907"/>
                </a:cubicBezTo>
                <a:cubicBezTo>
                  <a:pt x="1383294" y="559813"/>
                  <a:pt x="1373483" y="557527"/>
                  <a:pt x="1363958" y="555527"/>
                </a:cubicBezTo>
                <a:cubicBezTo>
                  <a:pt x="1363006" y="555337"/>
                  <a:pt x="1363006" y="551622"/>
                  <a:pt x="1362244" y="549622"/>
                </a:cubicBezTo>
                <a:cubicBezTo>
                  <a:pt x="1361386" y="547526"/>
                  <a:pt x="1359196" y="547526"/>
                  <a:pt x="1359196" y="549050"/>
                </a:cubicBezTo>
                <a:cubicBezTo>
                  <a:pt x="1359481" y="558194"/>
                  <a:pt x="1349385" y="556099"/>
                  <a:pt x="1346051" y="561242"/>
                </a:cubicBezTo>
                <a:cubicBezTo>
                  <a:pt x="1345765" y="561718"/>
                  <a:pt x="1341765" y="560671"/>
                  <a:pt x="1340336" y="559337"/>
                </a:cubicBezTo>
                <a:cubicBezTo>
                  <a:pt x="1338526" y="557623"/>
                  <a:pt x="1340241" y="553432"/>
                  <a:pt x="1342908" y="552289"/>
                </a:cubicBezTo>
                <a:cubicBezTo>
                  <a:pt x="1344813" y="551431"/>
                  <a:pt x="1347194" y="551146"/>
                  <a:pt x="1348718" y="549907"/>
                </a:cubicBezTo>
                <a:cubicBezTo>
                  <a:pt x="1349480" y="549336"/>
                  <a:pt x="1349099" y="547050"/>
                  <a:pt x="1348909" y="545526"/>
                </a:cubicBezTo>
                <a:cubicBezTo>
                  <a:pt x="1348813" y="544954"/>
                  <a:pt x="1347956" y="543907"/>
                  <a:pt x="1347480" y="543907"/>
                </a:cubicBezTo>
                <a:cubicBezTo>
                  <a:pt x="1343956" y="543907"/>
                  <a:pt x="1342622" y="548574"/>
                  <a:pt x="1338241" y="547812"/>
                </a:cubicBezTo>
                <a:cubicBezTo>
                  <a:pt x="1336240" y="547431"/>
                  <a:pt x="1335193" y="550193"/>
                  <a:pt x="1335193" y="552765"/>
                </a:cubicBezTo>
                <a:cubicBezTo>
                  <a:pt x="1335193" y="557146"/>
                  <a:pt x="1331764" y="556765"/>
                  <a:pt x="1328811" y="556765"/>
                </a:cubicBezTo>
                <a:cubicBezTo>
                  <a:pt x="1325858" y="556765"/>
                  <a:pt x="1321762" y="557432"/>
                  <a:pt x="1321762" y="553527"/>
                </a:cubicBezTo>
                <a:cubicBezTo>
                  <a:pt x="1321858" y="545716"/>
                  <a:pt x="1316524" y="547907"/>
                  <a:pt x="1312428" y="547621"/>
                </a:cubicBezTo>
                <a:cubicBezTo>
                  <a:pt x="1312904" y="545049"/>
                  <a:pt x="1311380" y="543430"/>
                  <a:pt x="1309285" y="543145"/>
                </a:cubicBezTo>
                <a:cubicBezTo>
                  <a:pt x="1305856" y="542764"/>
                  <a:pt x="1302236" y="543049"/>
                  <a:pt x="1297664" y="543049"/>
                </a:cubicBezTo>
                <a:cubicBezTo>
                  <a:pt x="1297283" y="543049"/>
                  <a:pt x="1298236" y="543335"/>
                  <a:pt x="1298617" y="542954"/>
                </a:cubicBezTo>
                <a:cubicBezTo>
                  <a:pt x="1298998" y="542573"/>
                  <a:pt x="1298998" y="541525"/>
                  <a:pt x="1298617" y="541049"/>
                </a:cubicBezTo>
                <a:cubicBezTo>
                  <a:pt x="1297569" y="539525"/>
                  <a:pt x="1296235" y="537620"/>
                  <a:pt x="1294616" y="540382"/>
                </a:cubicBezTo>
                <a:cubicBezTo>
                  <a:pt x="1294426" y="540763"/>
                  <a:pt x="1295950" y="542097"/>
                  <a:pt x="1297664" y="543049"/>
                </a:cubicBezTo>
                <a:cubicBezTo>
                  <a:pt x="1298712" y="543811"/>
                  <a:pt x="1298712" y="544573"/>
                  <a:pt x="1298712" y="545335"/>
                </a:cubicBezTo>
                <a:cubicBezTo>
                  <a:pt x="1298426" y="547431"/>
                  <a:pt x="1299760" y="550193"/>
                  <a:pt x="1297093" y="551431"/>
                </a:cubicBezTo>
                <a:cubicBezTo>
                  <a:pt x="1296426" y="551717"/>
                  <a:pt x="1294902" y="550479"/>
                  <a:pt x="1293950" y="549622"/>
                </a:cubicBezTo>
                <a:cubicBezTo>
                  <a:pt x="1292235" y="548098"/>
                  <a:pt x="1290616" y="546478"/>
                  <a:pt x="1289092" y="544764"/>
                </a:cubicBezTo>
                <a:cubicBezTo>
                  <a:pt x="1286044" y="541430"/>
                  <a:pt x="1285377" y="544954"/>
                  <a:pt x="1285186" y="546478"/>
                </a:cubicBezTo>
                <a:cubicBezTo>
                  <a:pt x="1284615" y="551241"/>
                  <a:pt x="1283948" y="554289"/>
                  <a:pt x="1279471" y="548859"/>
                </a:cubicBezTo>
                <a:cubicBezTo>
                  <a:pt x="1278328" y="547526"/>
                  <a:pt x="1277757" y="548479"/>
                  <a:pt x="1276138" y="549526"/>
                </a:cubicBezTo>
                <a:cubicBezTo>
                  <a:pt x="1271946" y="552289"/>
                  <a:pt x="1271661" y="552003"/>
                  <a:pt x="1271375" y="547621"/>
                </a:cubicBezTo>
                <a:cubicBezTo>
                  <a:pt x="1271185" y="545335"/>
                  <a:pt x="1272137" y="542573"/>
                  <a:pt x="1271089" y="540858"/>
                </a:cubicBezTo>
                <a:cubicBezTo>
                  <a:pt x="1270232" y="539430"/>
                  <a:pt x="1266708" y="538001"/>
                  <a:pt x="1265565" y="538668"/>
                </a:cubicBezTo>
                <a:cubicBezTo>
                  <a:pt x="1262421" y="540478"/>
                  <a:pt x="1259659" y="543145"/>
                  <a:pt x="1257183" y="545907"/>
                </a:cubicBezTo>
                <a:cubicBezTo>
                  <a:pt x="1254230" y="549050"/>
                  <a:pt x="1253754" y="545240"/>
                  <a:pt x="1252325" y="544478"/>
                </a:cubicBezTo>
                <a:cubicBezTo>
                  <a:pt x="1247182" y="542097"/>
                  <a:pt x="1242514" y="541621"/>
                  <a:pt x="1238323" y="546288"/>
                </a:cubicBezTo>
                <a:cubicBezTo>
                  <a:pt x="1235371" y="549622"/>
                  <a:pt x="1232608" y="553336"/>
                  <a:pt x="1227084" y="552193"/>
                </a:cubicBezTo>
                <a:cubicBezTo>
                  <a:pt x="1224036" y="551622"/>
                  <a:pt x="1220702" y="552098"/>
                  <a:pt x="1221178" y="547526"/>
                </a:cubicBezTo>
                <a:cubicBezTo>
                  <a:pt x="1221559" y="543716"/>
                  <a:pt x="1217940" y="542764"/>
                  <a:pt x="1216321" y="540382"/>
                </a:cubicBezTo>
                <a:cubicBezTo>
                  <a:pt x="1214225" y="537430"/>
                  <a:pt x="1212034" y="539525"/>
                  <a:pt x="1212225" y="541335"/>
                </a:cubicBezTo>
                <a:cubicBezTo>
                  <a:pt x="1212511" y="546002"/>
                  <a:pt x="1209367" y="548098"/>
                  <a:pt x="1206605" y="550383"/>
                </a:cubicBezTo>
                <a:cubicBezTo>
                  <a:pt x="1205176" y="551622"/>
                  <a:pt x="1202224" y="552384"/>
                  <a:pt x="1200604" y="551717"/>
                </a:cubicBezTo>
                <a:cubicBezTo>
                  <a:pt x="1198033" y="550669"/>
                  <a:pt x="1196890" y="547431"/>
                  <a:pt x="1193270" y="547240"/>
                </a:cubicBezTo>
                <a:cubicBezTo>
                  <a:pt x="1190889" y="547050"/>
                  <a:pt x="1188698" y="544097"/>
                  <a:pt x="1186221" y="543811"/>
                </a:cubicBezTo>
                <a:cubicBezTo>
                  <a:pt x="1184602" y="543621"/>
                  <a:pt x="1182888" y="546859"/>
                  <a:pt x="1180983" y="547336"/>
                </a:cubicBezTo>
                <a:cubicBezTo>
                  <a:pt x="1177554" y="548193"/>
                  <a:pt x="1173649" y="546383"/>
                  <a:pt x="1170601" y="549907"/>
                </a:cubicBezTo>
                <a:cubicBezTo>
                  <a:pt x="1167458" y="553622"/>
                  <a:pt x="1164409" y="552289"/>
                  <a:pt x="1161171" y="549336"/>
                </a:cubicBezTo>
                <a:cubicBezTo>
                  <a:pt x="1158504" y="546955"/>
                  <a:pt x="1156885" y="542002"/>
                  <a:pt x="1152503" y="543049"/>
                </a:cubicBezTo>
                <a:cubicBezTo>
                  <a:pt x="1145836" y="544669"/>
                  <a:pt x="1142407" y="537525"/>
                  <a:pt x="1136025" y="538191"/>
                </a:cubicBezTo>
                <a:cubicBezTo>
                  <a:pt x="1128500" y="538954"/>
                  <a:pt x="1120785" y="538191"/>
                  <a:pt x="1113260" y="538477"/>
                </a:cubicBezTo>
                <a:cubicBezTo>
                  <a:pt x="1109831" y="538573"/>
                  <a:pt x="1107831" y="536953"/>
                  <a:pt x="1105545" y="534953"/>
                </a:cubicBezTo>
                <a:cubicBezTo>
                  <a:pt x="1102973" y="532667"/>
                  <a:pt x="1100211" y="533620"/>
                  <a:pt x="1097829" y="536001"/>
                </a:cubicBezTo>
                <a:cubicBezTo>
                  <a:pt x="1094115" y="539716"/>
                  <a:pt x="1093829" y="536858"/>
                  <a:pt x="1093067" y="533620"/>
                </a:cubicBezTo>
                <a:cubicBezTo>
                  <a:pt x="1092305" y="530095"/>
                  <a:pt x="1088876" y="527809"/>
                  <a:pt x="1087162" y="529429"/>
                </a:cubicBezTo>
                <a:cubicBezTo>
                  <a:pt x="1082970" y="533334"/>
                  <a:pt x="1078494" y="534382"/>
                  <a:pt x="1072969" y="534000"/>
                </a:cubicBezTo>
                <a:cubicBezTo>
                  <a:pt x="1069826" y="533715"/>
                  <a:pt x="1067445" y="533334"/>
                  <a:pt x="1064968" y="530953"/>
                </a:cubicBezTo>
                <a:cubicBezTo>
                  <a:pt x="1061254" y="527333"/>
                  <a:pt x="1061158" y="533905"/>
                  <a:pt x="1058491" y="533905"/>
                </a:cubicBezTo>
                <a:cubicBezTo>
                  <a:pt x="1055443" y="533905"/>
                  <a:pt x="1052395" y="534000"/>
                  <a:pt x="1049347" y="533905"/>
                </a:cubicBezTo>
                <a:cubicBezTo>
                  <a:pt x="1045061" y="533715"/>
                  <a:pt x="1040965" y="534477"/>
                  <a:pt x="1036774" y="530762"/>
                </a:cubicBezTo>
                <a:cubicBezTo>
                  <a:pt x="1034107" y="528381"/>
                  <a:pt x="1028202" y="530000"/>
                  <a:pt x="1023820" y="529143"/>
                </a:cubicBezTo>
                <a:cubicBezTo>
                  <a:pt x="1021915" y="528762"/>
                  <a:pt x="1020106" y="526952"/>
                  <a:pt x="1018582" y="525523"/>
                </a:cubicBezTo>
                <a:cubicBezTo>
                  <a:pt x="1015819" y="522952"/>
                  <a:pt x="1013343" y="519999"/>
                  <a:pt x="1010390" y="517522"/>
                </a:cubicBezTo>
                <a:cubicBezTo>
                  <a:pt x="1006580" y="514284"/>
                  <a:pt x="1001532" y="514093"/>
                  <a:pt x="998293" y="517141"/>
                </a:cubicBezTo>
                <a:cubicBezTo>
                  <a:pt x="994960" y="520189"/>
                  <a:pt x="991721" y="520189"/>
                  <a:pt x="988006" y="520189"/>
                </a:cubicBezTo>
                <a:cubicBezTo>
                  <a:pt x="988768" y="516474"/>
                  <a:pt x="984673" y="515713"/>
                  <a:pt x="983720" y="513141"/>
                </a:cubicBezTo>
                <a:cubicBezTo>
                  <a:pt x="992388" y="507807"/>
                  <a:pt x="980196" y="503902"/>
                  <a:pt x="982672" y="498949"/>
                </a:cubicBezTo>
                <a:cubicBezTo>
                  <a:pt x="982768" y="498758"/>
                  <a:pt x="981625" y="497520"/>
                  <a:pt x="981148" y="497615"/>
                </a:cubicBezTo>
                <a:cubicBezTo>
                  <a:pt x="980577" y="497710"/>
                  <a:pt x="979624" y="498567"/>
                  <a:pt x="979624" y="499139"/>
                </a:cubicBezTo>
                <a:cubicBezTo>
                  <a:pt x="979148" y="505616"/>
                  <a:pt x="971814" y="509998"/>
                  <a:pt x="974100" y="517522"/>
                </a:cubicBezTo>
                <a:cubicBezTo>
                  <a:pt x="974576" y="518951"/>
                  <a:pt x="972385" y="520570"/>
                  <a:pt x="969814" y="518380"/>
                </a:cubicBezTo>
                <a:cubicBezTo>
                  <a:pt x="967813" y="516665"/>
                  <a:pt x="964670" y="516189"/>
                  <a:pt x="962194" y="515046"/>
                </a:cubicBezTo>
                <a:cubicBezTo>
                  <a:pt x="960098" y="514093"/>
                  <a:pt x="960479" y="513331"/>
                  <a:pt x="962194" y="511712"/>
                </a:cubicBezTo>
                <a:cubicBezTo>
                  <a:pt x="963622" y="510379"/>
                  <a:pt x="964861" y="508092"/>
                  <a:pt x="965051" y="506188"/>
                </a:cubicBezTo>
                <a:cubicBezTo>
                  <a:pt x="965432" y="501711"/>
                  <a:pt x="965146" y="497139"/>
                  <a:pt x="965242" y="492567"/>
                </a:cubicBezTo>
                <a:cubicBezTo>
                  <a:pt x="965337" y="488662"/>
                  <a:pt x="965908" y="488566"/>
                  <a:pt x="970290" y="491138"/>
                </a:cubicBezTo>
                <a:cubicBezTo>
                  <a:pt x="970957" y="491519"/>
                  <a:pt x="971433" y="492662"/>
                  <a:pt x="971909" y="492662"/>
                </a:cubicBezTo>
                <a:cubicBezTo>
                  <a:pt x="974004" y="492472"/>
                  <a:pt x="976195" y="492376"/>
                  <a:pt x="978005" y="491424"/>
                </a:cubicBezTo>
                <a:cubicBezTo>
                  <a:pt x="978767" y="491043"/>
                  <a:pt x="979053" y="488757"/>
                  <a:pt x="978862" y="487423"/>
                </a:cubicBezTo>
                <a:cubicBezTo>
                  <a:pt x="978577" y="485042"/>
                  <a:pt x="977243" y="483423"/>
                  <a:pt x="974386" y="483804"/>
                </a:cubicBezTo>
                <a:cubicBezTo>
                  <a:pt x="972100" y="483994"/>
                  <a:pt x="969814" y="484090"/>
                  <a:pt x="967623" y="483708"/>
                </a:cubicBezTo>
                <a:cubicBezTo>
                  <a:pt x="966956" y="483613"/>
                  <a:pt x="965908" y="481137"/>
                  <a:pt x="966289" y="480756"/>
                </a:cubicBezTo>
                <a:cubicBezTo>
                  <a:pt x="968194" y="478470"/>
                  <a:pt x="970480" y="476374"/>
                  <a:pt x="972576" y="474279"/>
                </a:cubicBezTo>
                <a:cubicBezTo>
                  <a:pt x="973147" y="473707"/>
                  <a:pt x="973624" y="473231"/>
                  <a:pt x="974195" y="472659"/>
                </a:cubicBezTo>
                <a:cubicBezTo>
                  <a:pt x="973147" y="471802"/>
                  <a:pt x="971909" y="470088"/>
                  <a:pt x="971147" y="470278"/>
                </a:cubicBezTo>
                <a:cubicBezTo>
                  <a:pt x="963908" y="472183"/>
                  <a:pt x="960193" y="467325"/>
                  <a:pt x="955812" y="463134"/>
                </a:cubicBezTo>
                <a:cubicBezTo>
                  <a:pt x="954383" y="461801"/>
                  <a:pt x="951716" y="460753"/>
                  <a:pt x="950002" y="461134"/>
                </a:cubicBezTo>
                <a:cubicBezTo>
                  <a:pt x="946287" y="461991"/>
                  <a:pt x="946954" y="465611"/>
                  <a:pt x="947049" y="468469"/>
                </a:cubicBezTo>
                <a:cubicBezTo>
                  <a:pt x="947049" y="469897"/>
                  <a:pt x="946763" y="472183"/>
                  <a:pt x="947525" y="472659"/>
                </a:cubicBezTo>
                <a:cubicBezTo>
                  <a:pt x="953050" y="476374"/>
                  <a:pt x="951621" y="481899"/>
                  <a:pt x="951526" y="486947"/>
                </a:cubicBezTo>
                <a:cubicBezTo>
                  <a:pt x="951335" y="492186"/>
                  <a:pt x="953907" y="493424"/>
                  <a:pt x="958384" y="493043"/>
                </a:cubicBezTo>
                <a:cubicBezTo>
                  <a:pt x="958765" y="493043"/>
                  <a:pt x="960098" y="495615"/>
                  <a:pt x="959717" y="495996"/>
                </a:cubicBezTo>
                <a:cubicBezTo>
                  <a:pt x="958003" y="498091"/>
                  <a:pt x="954764" y="499806"/>
                  <a:pt x="958860" y="502473"/>
                </a:cubicBezTo>
                <a:cubicBezTo>
                  <a:pt x="960765" y="503711"/>
                  <a:pt x="960670" y="504378"/>
                  <a:pt x="959336" y="505807"/>
                </a:cubicBezTo>
                <a:cubicBezTo>
                  <a:pt x="954383" y="510855"/>
                  <a:pt x="954669" y="515998"/>
                  <a:pt x="959145" y="521428"/>
                </a:cubicBezTo>
                <a:cubicBezTo>
                  <a:pt x="960289" y="522856"/>
                  <a:pt x="961051" y="525999"/>
                  <a:pt x="960193" y="527428"/>
                </a:cubicBezTo>
                <a:cubicBezTo>
                  <a:pt x="958765" y="530000"/>
                  <a:pt x="956193" y="531905"/>
                  <a:pt x="953812" y="533810"/>
                </a:cubicBezTo>
                <a:cubicBezTo>
                  <a:pt x="953621" y="534000"/>
                  <a:pt x="951907" y="531905"/>
                  <a:pt x="950668" y="531238"/>
                </a:cubicBezTo>
                <a:cubicBezTo>
                  <a:pt x="945906" y="528286"/>
                  <a:pt x="947049" y="523618"/>
                  <a:pt x="946668" y="519141"/>
                </a:cubicBezTo>
                <a:cubicBezTo>
                  <a:pt x="946573" y="518094"/>
                  <a:pt x="945049" y="517141"/>
                  <a:pt x="944287" y="516094"/>
                </a:cubicBezTo>
                <a:cubicBezTo>
                  <a:pt x="943620" y="517332"/>
                  <a:pt x="942667" y="518475"/>
                  <a:pt x="942286" y="519808"/>
                </a:cubicBezTo>
                <a:cubicBezTo>
                  <a:pt x="942001" y="521237"/>
                  <a:pt x="942191" y="522856"/>
                  <a:pt x="942191" y="524380"/>
                </a:cubicBezTo>
                <a:cubicBezTo>
                  <a:pt x="942382" y="528095"/>
                  <a:pt x="940572" y="529238"/>
                  <a:pt x="936952" y="529714"/>
                </a:cubicBezTo>
                <a:cubicBezTo>
                  <a:pt x="931618" y="530476"/>
                  <a:pt x="928666" y="527714"/>
                  <a:pt x="925427" y="524380"/>
                </a:cubicBezTo>
                <a:cubicBezTo>
                  <a:pt x="923808" y="522761"/>
                  <a:pt x="923332" y="521428"/>
                  <a:pt x="925522" y="521237"/>
                </a:cubicBezTo>
                <a:cubicBezTo>
                  <a:pt x="930380" y="520761"/>
                  <a:pt x="933619" y="518189"/>
                  <a:pt x="936381" y="514570"/>
                </a:cubicBezTo>
                <a:cubicBezTo>
                  <a:pt x="936762" y="514093"/>
                  <a:pt x="935619" y="511522"/>
                  <a:pt x="935524" y="511617"/>
                </a:cubicBezTo>
                <a:cubicBezTo>
                  <a:pt x="932333" y="512332"/>
                  <a:pt x="929547" y="511736"/>
                  <a:pt x="926796" y="510641"/>
                </a:cubicBezTo>
                <a:lnTo>
                  <a:pt x="918382" y="506711"/>
                </a:lnTo>
                <a:lnTo>
                  <a:pt x="918379" y="506664"/>
                </a:lnTo>
                <a:lnTo>
                  <a:pt x="919331" y="506664"/>
                </a:lnTo>
                <a:cubicBezTo>
                  <a:pt x="919331" y="504568"/>
                  <a:pt x="919617" y="502378"/>
                  <a:pt x="919236" y="500282"/>
                </a:cubicBezTo>
                <a:cubicBezTo>
                  <a:pt x="919045" y="499330"/>
                  <a:pt x="917617" y="498567"/>
                  <a:pt x="916664" y="497996"/>
                </a:cubicBezTo>
                <a:cubicBezTo>
                  <a:pt x="916569" y="497901"/>
                  <a:pt x="915426" y="498853"/>
                  <a:pt x="915235" y="499425"/>
                </a:cubicBezTo>
                <a:cubicBezTo>
                  <a:pt x="914378" y="502187"/>
                  <a:pt x="914378" y="504854"/>
                  <a:pt x="918379" y="506664"/>
                </a:cubicBezTo>
                <a:lnTo>
                  <a:pt x="918283" y="506664"/>
                </a:lnTo>
                <a:lnTo>
                  <a:pt x="918382" y="506711"/>
                </a:lnTo>
                <a:lnTo>
                  <a:pt x="919331" y="520380"/>
                </a:lnTo>
                <a:cubicBezTo>
                  <a:pt x="919236" y="523523"/>
                  <a:pt x="913902" y="529333"/>
                  <a:pt x="910854" y="529524"/>
                </a:cubicBezTo>
                <a:cubicBezTo>
                  <a:pt x="907044" y="529809"/>
                  <a:pt x="901805" y="531143"/>
                  <a:pt x="899710" y="529238"/>
                </a:cubicBezTo>
                <a:cubicBezTo>
                  <a:pt x="894566" y="524380"/>
                  <a:pt x="888851" y="525047"/>
                  <a:pt x="883041" y="524952"/>
                </a:cubicBezTo>
                <a:cubicBezTo>
                  <a:pt x="876945" y="524857"/>
                  <a:pt x="870849" y="524666"/>
                  <a:pt x="864753" y="525047"/>
                </a:cubicBezTo>
                <a:cubicBezTo>
                  <a:pt x="862848" y="525142"/>
                  <a:pt x="860657" y="526571"/>
                  <a:pt x="859228" y="528000"/>
                </a:cubicBezTo>
                <a:cubicBezTo>
                  <a:pt x="856561" y="530762"/>
                  <a:pt x="853418" y="529619"/>
                  <a:pt x="850656" y="529333"/>
                </a:cubicBezTo>
                <a:cubicBezTo>
                  <a:pt x="845703" y="528857"/>
                  <a:pt x="842560" y="523523"/>
                  <a:pt x="836559" y="524666"/>
                </a:cubicBezTo>
                <a:cubicBezTo>
                  <a:pt x="831415" y="525714"/>
                  <a:pt x="825986" y="524666"/>
                  <a:pt x="820652" y="524952"/>
                </a:cubicBezTo>
                <a:cubicBezTo>
                  <a:pt x="817223" y="525142"/>
                  <a:pt x="815223" y="523523"/>
                  <a:pt x="812842" y="521428"/>
                </a:cubicBezTo>
                <a:cubicBezTo>
                  <a:pt x="810270" y="519141"/>
                  <a:pt x="807317" y="519713"/>
                  <a:pt x="805126" y="522475"/>
                </a:cubicBezTo>
                <a:cubicBezTo>
                  <a:pt x="802269" y="526190"/>
                  <a:pt x="798268" y="524857"/>
                  <a:pt x="794649" y="524761"/>
                </a:cubicBezTo>
                <a:cubicBezTo>
                  <a:pt x="792363" y="524666"/>
                  <a:pt x="790934" y="522952"/>
                  <a:pt x="791125" y="520094"/>
                </a:cubicBezTo>
                <a:cubicBezTo>
                  <a:pt x="791220" y="518856"/>
                  <a:pt x="790077" y="516474"/>
                  <a:pt x="789505" y="516474"/>
                </a:cubicBezTo>
                <a:cubicBezTo>
                  <a:pt x="786934" y="516570"/>
                  <a:pt x="786553" y="518665"/>
                  <a:pt x="786648" y="520856"/>
                </a:cubicBezTo>
                <a:cubicBezTo>
                  <a:pt x="786743" y="521523"/>
                  <a:pt x="786553" y="522380"/>
                  <a:pt x="786267" y="522952"/>
                </a:cubicBezTo>
                <a:cubicBezTo>
                  <a:pt x="785219" y="524952"/>
                  <a:pt x="784267" y="525047"/>
                  <a:pt x="783028" y="523523"/>
                </a:cubicBezTo>
                <a:cubicBezTo>
                  <a:pt x="778361" y="517617"/>
                  <a:pt x="771694" y="520380"/>
                  <a:pt x="766169" y="520761"/>
                </a:cubicBezTo>
                <a:cubicBezTo>
                  <a:pt x="763693" y="520951"/>
                  <a:pt x="761216" y="525809"/>
                  <a:pt x="759311" y="528857"/>
                </a:cubicBezTo>
                <a:cubicBezTo>
                  <a:pt x="756263" y="533810"/>
                  <a:pt x="754644" y="535144"/>
                  <a:pt x="751882" y="533429"/>
                </a:cubicBezTo>
                <a:cubicBezTo>
                  <a:pt x="747595" y="530857"/>
                  <a:pt x="743785" y="527047"/>
                  <a:pt x="739118" y="525714"/>
                </a:cubicBezTo>
                <a:cubicBezTo>
                  <a:pt x="734260" y="524285"/>
                  <a:pt x="728545" y="524285"/>
                  <a:pt x="723497" y="525047"/>
                </a:cubicBezTo>
                <a:cubicBezTo>
                  <a:pt x="719211" y="525714"/>
                  <a:pt x="718068" y="519046"/>
                  <a:pt x="714639" y="521713"/>
                </a:cubicBezTo>
                <a:cubicBezTo>
                  <a:pt x="711781" y="523904"/>
                  <a:pt x="710543" y="524952"/>
                  <a:pt x="707876" y="521808"/>
                </a:cubicBezTo>
                <a:cubicBezTo>
                  <a:pt x="706733" y="520570"/>
                  <a:pt x="703590" y="519999"/>
                  <a:pt x="701875" y="520570"/>
                </a:cubicBezTo>
                <a:cubicBezTo>
                  <a:pt x="688636" y="525619"/>
                  <a:pt x="683111" y="526190"/>
                  <a:pt x="672538" y="522761"/>
                </a:cubicBezTo>
                <a:cubicBezTo>
                  <a:pt x="671395" y="522380"/>
                  <a:pt x="669776" y="520761"/>
                  <a:pt x="669395" y="521047"/>
                </a:cubicBezTo>
                <a:cubicBezTo>
                  <a:pt x="659203" y="529238"/>
                  <a:pt x="647487" y="523428"/>
                  <a:pt x="636629" y="524475"/>
                </a:cubicBezTo>
                <a:cubicBezTo>
                  <a:pt x="632724" y="524857"/>
                  <a:pt x="628628" y="533429"/>
                  <a:pt x="624437" y="524952"/>
                </a:cubicBezTo>
                <a:cubicBezTo>
                  <a:pt x="618341" y="524857"/>
                  <a:pt x="612340" y="524857"/>
                  <a:pt x="606244" y="524761"/>
                </a:cubicBezTo>
                <a:cubicBezTo>
                  <a:pt x="600910" y="524761"/>
                  <a:pt x="595576" y="525047"/>
                  <a:pt x="590242" y="524666"/>
                </a:cubicBezTo>
                <a:cubicBezTo>
                  <a:pt x="588337" y="524475"/>
                  <a:pt x="586528" y="522761"/>
                  <a:pt x="584623" y="521808"/>
                </a:cubicBezTo>
                <a:cubicBezTo>
                  <a:pt x="580717" y="519713"/>
                  <a:pt x="580336" y="519332"/>
                  <a:pt x="576907" y="522094"/>
                </a:cubicBezTo>
                <a:cubicBezTo>
                  <a:pt x="573574" y="524761"/>
                  <a:pt x="570907" y="526476"/>
                  <a:pt x="567382" y="522856"/>
                </a:cubicBezTo>
                <a:cubicBezTo>
                  <a:pt x="564239" y="519618"/>
                  <a:pt x="562620" y="520380"/>
                  <a:pt x="562429" y="524761"/>
                </a:cubicBezTo>
                <a:cubicBezTo>
                  <a:pt x="562239" y="528762"/>
                  <a:pt x="561096" y="530381"/>
                  <a:pt x="557667" y="526952"/>
                </a:cubicBezTo>
                <a:cubicBezTo>
                  <a:pt x="554238" y="523523"/>
                  <a:pt x="551571" y="524857"/>
                  <a:pt x="548142" y="527524"/>
                </a:cubicBezTo>
                <a:cubicBezTo>
                  <a:pt x="544141" y="530572"/>
                  <a:pt x="542808" y="530286"/>
                  <a:pt x="540427" y="528095"/>
                </a:cubicBezTo>
                <a:cubicBezTo>
                  <a:pt x="536045" y="523999"/>
                  <a:pt x="532235" y="517713"/>
                  <a:pt x="527092" y="516284"/>
                </a:cubicBezTo>
                <a:cubicBezTo>
                  <a:pt x="520138" y="514379"/>
                  <a:pt x="512137" y="516094"/>
                  <a:pt x="504612" y="516284"/>
                </a:cubicBezTo>
                <a:cubicBezTo>
                  <a:pt x="501755" y="522475"/>
                  <a:pt x="497183" y="515236"/>
                  <a:pt x="495183" y="517046"/>
                </a:cubicBezTo>
                <a:cubicBezTo>
                  <a:pt x="491944" y="519999"/>
                  <a:pt x="488801" y="520380"/>
                  <a:pt x="484991" y="520284"/>
                </a:cubicBezTo>
                <a:cubicBezTo>
                  <a:pt x="480419" y="520189"/>
                  <a:pt x="475847" y="520570"/>
                  <a:pt x="471275" y="520094"/>
                </a:cubicBezTo>
                <a:cubicBezTo>
                  <a:pt x="469370" y="519904"/>
                  <a:pt x="467465" y="518380"/>
                  <a:pt x="465655" y="517237"/>
                </a:cubicBezTo>
                <a:cubicBezTo>
                  <a:pt x="461464" y="514665"/>
                  <a:pt x="456892" y="514093"/>
                  <a:pt x="453368" y="517427"/>
                </a:cubicBezTo>
                <a:cubicBezTo>
                  <a:pt x="448986" y="521618"/>
                  <a:pt x="445748" y="521047"/>
                  <a:pt x="442224" y="516760"/>
                </a:cubicBezTo>
                <a:cubicBezTo>
                  <a:pt x="441271" y="515617"/>
                  <a:pt x="440033" y="514665"/>
                  <a:pt x="439081" y="513522"/>
                </a:cubicBezTo>
                <a:cubicBezTo>
                  <a:pt x="437366" y="511426"/>
                  <a:pt x="435937" y="511236"/>
                  <a:pt x="434128" y="513522"/>
                </a:cubicBezTo>
                <a:cubicBezTo>
                  <a:pt x="432699" y="515236"/>
                  <a:pt x="430794" y="516665"/>
                  <a:pt x="429365" y="518475"/>
                </a:cubicBezTo>
                <a:cubicBezTo>
                  <a:pt x="428032" y="520284"/>
                  <a:pt x="427079" y="520665"/>
                  <a:pt x="426127" y="518951"/>
                </a:cubicBezTo>
                <a:cubicBezTo>
                  <a:pt x="423650" y="514950"/>
                  <a:pt x="419554" y="514855"/>
                  <a:pt x="416125" y="515903"/>
                </a:cubicBezTo>
                <a:cubicBezTo>
                  <a:pt x="410029" y="517617"/>
                  <a:pt x="407077" y="511426"/>
                  <a:pt x="402028" y="511236"/>
                </a:cubicBezTo>
                <a:cubicBezTo>
                  <a:pt x="397456" y="511045"/>
                  <a:pt x="392789" y="511712"/>
                  <a:pt x="388408" y="511045"/>
                </a:cubicBezTo>
                <a:cubicBezTo>
                  <a:pt x="383740" y="510379"/>
                  <a:pt x="380597" y="506949"/>
                  <a:pt x="379645" y="502282"/>
                </a:cubicBezTo>
                <a:cubicBezTo>
                  <a:pt x="378978" y="499044"/>
                  <a:pt x="378883" y="496377"/>
                  <a:pt x="374882" y="499806"/>
                </a:cubicBezTo>
                <a:cubicBezTo>
                  <a:pt x="371072" y="503044"/>
                  <a:pt x="365643" y="503425"/>
                  <a:pt x="362119" y="507712"/>
                </a:cubicBezTo>
                <a:cubicBezTo>
                  <a:pt x="358404" y="512188"/>
                  <a:pt x="357832" y="511522"/>
                  <a:pt x="351260" y="508092"/>
                </a:cubicBezTo>
                <a:cubicBezTo>
                  <a:pt x="349450" y="507140"/>
                  <a:pt x="346307" y="506188"/>
                  <a:pt x="345259" y="506949"/>
                </a:cubicBezTo>
                <a:cubicBezTo>
                  <a:pt x="342307" y="509426"/>
                  <a:pt x="340497" y="512093"/>
                  <a:pt x="336973" y="507521"/>
                </a:cubicBezTo>
                <a:cubicBezTo>
                  <a:pt x="330877" y="499711"/>
                  <a:pt x="323257" y="499711"/>
                  <a:pt x="315351" y="504664"/>
                </a:cubicBezTo>
                <a:cubicBezTo>
                  <a:pt x="310303" y="507807"/>
                  <a:pt x="305635" y="508378"/>
                  <a:pt x="301444" y="503711"/>
                </a:cubicBezTo>
                <a:cubicBezTo>
                  <a:pt x="299920" y="501997"/>
                  <a:pt x="299539" y="501806"/>
                  <a:pt x="298111" y="503521"/>
                </a:cubicBezTo>
                <a:cubicBezTo>
                  <a:pt x="294015" y="508378"/>
                  <a:pt x="289157" y="507712"/>
                  <a:pt x="284204" y="504854"/>
                </a:cubicBezTo>
                <a:cubicBezTo>
                  <a:pt x="281156" y="503140"/>
                  <a:pt x="277346" y="502187"/>
                  <a:pt x="274965" y="499901"/>
                </a:cubicBezTo>
                <a:cubicBezTo>
                  <a:pt x="271631" y="496663"/>
                  <a:pt x="268011" y="497996"/>
                  <a:pt x="264487" y="497424"/>
                </a:cubicBezTo>
                <a:cubicBezTo>
                  <a:pt x="262106" y="497044"/>
                  <a:pt x="261630" y="495234"/>
                  <a:pt x="260677" y="493043"/>
                </a:cubicBezTo>
                <a:cubicBezTo>
                  <a:pt x="256677" y="484090"/>
                  <a:pt x="254010" y="482661"/>
                  <a:pt x="245533" y="483899"/>
                </a:cubicBezTo>
                <a:cubicBezTo>
                  <a:pt x="243342" y="484185"/>
                  <a:pt x="242103" y="486185"/>
                  <a:pt x="244770" y="488185"/>
                </a:cubicBezTo>
                <a:cubicBezTo>
                  <a:pt x="246866" y="489709"/>
                  <a:pt x="247342" y="492281"/>
                  <a:pt x="244675" y="492662"/>
                </a:cubicBezTo>
                <a:cubicBezTo>
                  <a:pt x="240294" y="493424"/>
                  <a:pt x="235436" y="493519"/>
                  <a:pt x="231150" y="492567"/>
                </a:cubicBezTo>
                <a:cubicBezTo>
                  <a:pt x="228102" y="491900"/>
                  <a:pt x="229911" y="489233"/>
                  <a:pt x="231626" y="487995"/>
                </a:cubicBezTo>
                <a:cubicBezTo>
                  <a:pt x="233436" y="486661"/>
                  <a:pt x="233817" y="485518"/>
                  <a:pt x="232198" y="484756"/>
                </a:cubicBezTo>
                <a:cubicBezTo>
                  <a:pt x="228959" y="483232"/>
                  <a:pt x="225149" y="483328"/>
                  <a:pt x="222577" y="479994"/>
                </a:cubicBezTo>
                <a:cubicBezTo>
                  <a:pt x="221815" y="479041"/>
                  <a:pt x="218482" y="479422"/>
                  <a:pt x="216672" y="480089"/>
                </a:cubicBezTo>
                <a:cubicBezTo>
                  <a:pt x="206766" y="483804"/>
                  <a:pt x="196098" y="486280"/>
                  <a:pt x="189240" y="482089"/>
                </a:cubicBezTo>
                <a:cubicBezTo>
                  <a:pt x="184001" y="478851"/>
                  <a:pt x="179334" y="479803"/>
                  <a:pt x="174381" y="479137"/>
                </a:cubicBezTo>
                <a:cubicBezTo>
                  <a:pt x="172857" y="478946"/>
                  <a:pt x="171333" y="479232"/>
                  <a:pt x="169809" y="479041"/>
                </a:cubicBezTo>
                <a:cubicBezTo>
                  <a:pt x="165046" y="478565"/>
                  <a:pt x="161617" y="480184"/>
                  <a:pt x="157712" y="483328"/>
                </a:cubicBezTo>
                <a:cubicBezTo>
                  <a:pt x="154378" y="485995"/>
                  <a:pt x="151330" y="481232"/>
                  <a:pt x="148568" y="478851"/>
                </a:cubicBezTo>
                <a:cubicBezTo>
                  <a:pt x="145615" y="476374"/>
                  <a:pt x="148187" y="475136"/>
                  <a:pt x="149520" y="473993"/>
                </a:cubicBezTo>
                <a:cubicBezTo>
                  <a:pt x="151330" y="472564"/>
                  <a:pt x="151330" y="472088"/>
                  <a:pt x="149711" y="470659"/>
                </a:cubicBezTo>
                <a:cubicBezTo>
                  <a:pt x="146568" y="467707"/>
                  <a:pt x="144091" y="463325"/>
                  <a:pt x="139710" y="469612"/>
                </a:cubicBezTo>
                <a:cubicBezTo>
                  <a:pt x="139234" y="470278"/>
                  <a:pt x="134852" y="469707"/>
                  <a:pt x="133900" y="468469"/>
                </a:cubicBezTo>
                <a:cubicBezTo>
                  <a:pt x="131042" y="464754"/>
                  <a:pt x="127327" y="465040"/>
                  <a:pt x="123612" y="465516"/>
                </a:cubicBezTo>
                <a:cubicBezTo>
                  <a:pt x="118660" y="466087"/>
                  <a:pt x="114850" y="469802"/>
                  <a:pt x="114754" y="473993"/>
                </a:cubicBezTo>
                <a:cubicBezTo>
                  <a:pt x="114659" y="482184"/>
                  <a:pt x="104848" y="476850"/>
                  <a:pt x="103801" y="482851"/>
                </a:cubicBezTo>
                <a:cubicBezTo>
                  <a:pt x="102753" y="482280"/>
                  <a:pt x="101610" y="481899"/>
                  <a:pt x="100562" y="481232"/>
                </a:cubicBezTo>
                <a:cubicBezTo>
                  <a:pt x="92370" y="475993"/>
                  <a:pt x="83608" y="473612"/>
                  <a:pt x="73606" y="474279"/>
                </a:cubicBezTo>
                <a:cubicBezTo>
                  <a:pt x="66653" y="474755"/>
                  <a:pt x="61700" y="464373"/>
                  <a:pt x="65034" y="457610"/>
                </a:cubicBezTo>
                <a:cubicBezTo>
                  <a:pt x="65891" y="455800"/>
                  <a:pt x="67034" y="456181"/>
                  <a:pt x="68272" y="458086"/>
                </a:cubicBezTo>
                <a:cubicBezTo>
                  <a:pt x="70177" y="460849"/>
                  <a:pt x="73511" y="462182"/>
                  <a:pt x="75892" y="460182"/>
                </a:cubicBezTo>
                <a:cubicBezTo>
                  <a:pt x="78940" y="457610"/>
                  <a:pt x="81703" y="455419"/>
                  <a:pt x="85703" y="456372"/>
                </a:cubicBezTo>
                <a:cubicBezTo>
                  <a:pt x="91418" y="457610"/>
                  <a:pt x="95419" y="454372"/>
                  <a:pt x="99800" y="451800"/>
                </a:cubicBezTo>
                <a:cubicBezTo>
                  <a:pt x="101515" y="450752"/>
                  <a:pt x="104658" y="450276"/>
                  <a:pt x="104944" y="448942"/>
                </a:cubicBezTo>
                <a:cubicBezTo>
                  <a:pt x="105610" y="446180"/>
                  <a:pt x="105325" y="442941"/>
                  <a:pt x="104753" y="440084"/>
                </a:cubicBezTo>
                <a:cubicBezTo>
                  <a:pt x="104372" y="437989"/>
                  <a:pt x="102753" y="437893"/>
                  <a:pt x="101610" y="439322"/>
                </a:cubicBezTo>
                <a:cubicBezTo>
                  <a:pt x="97990" y="443894"/>
                  <a:pt x="94276" y="444180"/>
                  <a:pt x="90656" y="439417"/>
                </a:cubicBezTo>
                <a:cubicBezTo>
                  <a:pt x="89418" y="437798"/>
                  <a:pt x="88561" y="437893"/>
                  <a:pt x="87322" y="439798"/>
                </a:cubicBezTo>
                <a:cubicBezTo>
                  <a:pt x="85417" y="442751"/>
                  <a:pt x="82465" y="442465"/>
                  <a:pt x="79417" y="442656"/>
                </a:cubicBezTo>
                <a:cubicBezTo>
                  <a:pt x="74464" y="442941"/>
                  <a:pt x="72654" y="440751"/>
                  <a:pt x="73130" y="435988"/>
                </a:cubicBezTo>
                <a:cubicBezTo>
                  <a:pt x="73225" y="435512"/>
                  <a:pt x="72178" y="434274"/>
                  <a:pt x="71796" y="434369"/>
                </a:cubicBezTo>
                <a:cubicBezTo>
                  <a:pt x="70653" y="434559"/>
                  <a:pt x="68653" y="435417"/>
                  <a:pt x="68749" y="435703"/>
                </a:cubicBezTo>
                <a:cubicBezTo>
                  <a:pt x="69987" y="441513"/>
                  <a:pt x="64939" y="443513"/>
                  <a:pt x="61986" y="446656"/>
                </a:cubicBezTo>
                <a:cubicBezTo>
                  <a:pt x="60176" y="448657"/>
                  <a:pt x="55509" y="446561"/>
                  <a:pt x="54747" y="443989"/>
                </a:cubicBezTo>
                <a:cubicBezTo>
                  <a:pt x="52842" y="436846"/>
                  <a:pt x="57223" y="432750"/>
                  <a:pt x="61795" y="428559"/>
                </a:cubicBezTo>
                <a:cubicBezTo>
                  <a:pt x="62462" y="427892"/>
                  <a:pt x="62557" y="426463"/>
                  <a:pt x="62843" y="425415"/>
                </a:cubicBezTo>
                <a:cubicBezTo>
                  <a:pt x="61510" y="425034"/>
                  <a:pt x="60176" y="424463"/>
                  <a:pt x="58747" y="424273"/>
                </a:cubicBezTo>
                <a:cubicBezTo>
                  <a:pt x="54842" y="423796"/>
                  <a:pt x="51794" y="424844"/>
                  <a:pt x="48651" y="427606"/>
                </a:cubicBezTo>
                <a:cubicBezTo>
                  <a:pt x="46555" y="429416"/>
                  <a:pt x="45603" y="426368"/>
                  <a:pt x="45603" y="424177"/>
                </a:cubicBezTo>
                <a:lnTo>
                  <a:pt x="45603" y="420594"/>
                </a:lnTo>
                <a:lnTo>
                  <a:pt x="43984" y="420748"/>
                </a:lnTo>
                <a:cubicBezTo>
                  <a:pt x="43317" y="419795"/>
                  <a:pt x="41793" y="418462"/>
                  <a:pt x="41983" y="418081"/>
                </a:cubicBezTo>
                <a:cubicBezTo>
                  <a:pt x="43602" y="415319"/>
                  <a:pt x="44936" y="417224"/>
                  <a:pt x="45984" y="418652"/>
                </a:cubicBezTo>
                <a:lnTo>
                  <a:pt x="45984" y="419601"/>
                </a:lnTo>
                <a:lnTo>
                  <a:pt x="54747" y="419510"/>
                </a:lnTo>
                <a:cubicBezTo>
                  <a:pt x="56080" y="419415"/>
                  <a:pt x="58557" y="418367"/>
                  <a:pt x="58461" y="417986"/>
                </a:cubicBezTo>
                <a:cubicBezTo>
                  <a:pt x="57223" y="410271"/>
                  <a:pt x="64653" y="404841"/>
                  <a:pt x="63891" y="397317"/>
                </a:cubicBezTo>
                <a:cubicBezTo>
                  <a:pt x="63795" y="396555"/>
                  <a:pt x="64177" y="395316"/>
                  <a:pt x="63795" y="395126"/>
                </a:cubicBezTo>
                <a:cubicBezTo>
                  <a:pt x="62176" y="393983"/>
                  <a:pt x="59890" y="391888"/>
                  <a:pt x="58747" y="392364"/>
                </a:cubicBezTo>
                <a:cubicBezTo>
                  <a:pt x="56176" y="393316"/>
                  <a:pt x="54175" y="395888"/>
                  <a:pt x="51699" y="397412"/>
                </a:cubicBezTo>
                <a:cubicBezTo>
                  <a:pt x="48270" y="399507"/>
                  <a:pt x="47412" y="405127"/>
                  <a:pt x="42078" y="404651"/>
                </a:cubicBezTo>
                <a:cubicBezTo>
                  <a:pt x="41412" y="400270"/>
                  <a:pt x="38745" y="396936"/>
                  <a:pt x="36554" y="393221"/>
                </a:cubicBezTo>
                <a:cubicBezTo>
                  <a:pt x="35125" y="390840"/>
                  <a:pt x="37697" y="387887"/>
                  <a:pt x="41221" y="387601"/>
                </a:cubicBezTo>
                <a:cubicBezTo>
                  <a:pt x="43507" y="387411"/>
                  <a:pt x="45793" y="387697"/>
                  <a:pt x="47984" y="387315"/>
                </a:cubicBezTo>
                <a:cubicBezTo>
                  <a:pt x="48556" y="387220"/>
                  <a:pt x="49318" y="384649"/>
                  <a:pt x="48936" y="384363"/>
                </a:cubicBezTo>
                <a:cubicBezTo>
                  <a:pt x="46555" y="382267"/>
                  <a:pt x="44365" y="379696"/>
                  <a:pt x="45698" y="376648"/>
                </a:cubicBezTo>
                <a:cubicBezTo>
                  <a:pt x="47603" y="372075"/>
                  <a:pt x="52175" y="374171"/>
                  <a:pt x="55604" y="373981"/>
                </a:cubicBezTo>
                <a:cubicBezTo>
                  <a:pt x="58557" y="373790"/>
                  <a:pt x="58843" y="375600"/>
                  <a:pt x="55985" y="379315"/>
                </a:cubicBezTo>
                <a:cubicBezTo>
                  <a:pt x="54842" y="380839"/>
                  <a:pt x="54461" y="381696"/>
                  <a:pt x="56557" y="382553"/>
                </a:cubicBezTo>
                <a:cubicBezTo>
                  <a:pt x="57890" y="383029"/>
                  <a:pt x="59700" y="383506"/>
                  <a:pt x="60843" y="382934"/>
                </a:cubicBezTo>
                <a:cubicBezTo>
                  <a:pt x="62748" y="381886"/>
                  <a:pt x="64081" y="379505"/>
                  <a:pt x="65986" y="378838"/>
                </a:cubicBezTo>
                <a:cubicBezTo>
                  <a:pt x="67796" y="378267"/>
                  <a:pt x="71225" y="378838"/>
                  <a:pt x="71892" y="379981"/>
                </a:cubicBezTo>
                <a:cubicBezTo>
                  <a:pt x="74559" y="384934"/>
                  <a:pt x="76083" y="390364"/>
                  <a:pt x="78750" y="395316"/>
                </a:cubicBezTo>
                <a:cubicBezTo>
                  <a:pt x="79321" y="396459"/>
                  <a:pt x="83227" y="397031"/>
                  <a:pt x="84560" y="396174"/>
                </a:cubicBezTo>
                <a:cubicBezTo>
                  <a:pt x="85894" y="395316"/>
                  <a:pt x="87036" y="391983"/>
                  <a:pt x="86465" y="390459"/>
                </a:cubicBezTo>
                <a:cubicBezTo>
                  <a:pt x="84655" y="385696"/>
                  <a:pt x="78083" y="384077"/>
                  <a:pt x="77511" y="378172"/>
                </a:cubicBezTo>
                <a:cubicBezTo>
                  <a:pt x="77416" y="377409"/>
                  <a:pt x="77321" y="376266"/>
                  <a:pt x="77702" y="376076"/>
                </a:cubicBezTo>
                <a:cubicBezTo>
                  <a:pt x="78654" y="375505"/>
                  <a:pt x="80274" y="374647"/>
                  <a:pt x="80750" y="375028"/>
                </a:cubicBezTo>
                <a:cubicBezTo>
                  <a:pt x="83131" y="376933"/>
                  <a:pt x="85036" y="379315"/>
                  <a:pt x="87322" y="381315"/>
                </a:cubicBezTo>
                <a:lnTo>
                  <a:pt x="93312" y="383374"/>
                </a:lnTo>
                <a:lnTo>
                  <a:pt x="91418" y="387506"/>
                </a:lnTo>
                <a:cubicBezTo>
                  <a:pt x="91418" y="391030"/>
                  <a:pt x="94180" y="393221"/>
                  <a:pt x="96943" y="392078"/>
                </a:cubicBezTo>
                <a:cubicBezTo>
                  <a:pt x="98848" y="391316"/>
                  <a:pt x="100562" y="388363"/>
                  <a:pt x="102086" y="388458"/>
                </a:cubicBezTo>
                <a:cubicBezTo>
                  <a:pt x="104467" y="388744"/>
                  <a:pt x="106563" y="391411"/>
                  <a:pt x="109039" y="391983"/>
                </a:cubicBezTo>
                <a:cubicBezTo>
                  <a:pt x="110659" y="392364"/>
                  <a:pt x="112659" y="390649"/>
                  <a:pt x="102658" y="386554"/>
                </a:cubicBezTo>
                <a:lnTo>
                  <a:pt x="102625" y="386524"/>
                </a:lnTo>
                <a:lnTo>
                  <a:pt x="110301" y="382851"/>
                </a:lnTo>
                <a:cubicBezTo>
                  <a:pt x="110278" y="380887"/>
                  <a:pt x="108468" y="378839"/>
                  <a:pt x="107325" y="378648"/>
                </a:cubicBezTo>
                <a:cubicBezTo>
                  <a:pt x="106849" y="378553"/>
                  <a:pt x="106086" y="379410"/>
                  <a:pt x="105801" y="379981"/>
                </a:cubicBezTo>
                <a:cubicBezTo>
                  <a:pt x="104229" y="382458"/>
                  <a:pt x="102205" y="383172"/>
                  <a:pt x="100050" y="383280"/>
                </a:cubicBezTo>
                <a:lnTo>
                  <a:pt x="99048" y="383227"/>
                </a:lnTo>
                <a:lnTo>
                  <a:pt x="92751" y="377422"/>
                </a:lnTo>
                <a:cubicBezTo>
                  <a:pt x="91656" y="375147"/>
                  <a:pt x="92846" y="373790"/>
                  <a:pt x="96561" y="373790"/>
                </a:cubicBezTo>
                <a:cubicBezTo>
                  <a:pt x="100657" y="373790"/>
                  <a:pt x="100943" y="370552"/>
                  <a:pt x="100371" y="367789"/>
                </a:cubicBezTo>
                <a:cubicBezTo>
                  <a:pt x="99991" y="365694"/>
                  <a:pt x="98276" y="364360"/>
                  <a:pt x="95704" y="364741"/>
                </a:cubicBezTo>
                <a:cubicBezTo>
                  <a:pt x="94276" y="364932"/>
                  <a:pt x="92847" y="364741"/>
                  <a:pt x="91323" y="364741"/>
                </a:cubicBezTo>
                <a:cubicBezTo>
                  <a:pt x="91990" y="363979"/>
                  <a:pt x="103801" y="355502"/>
                  <a:pt x="104372" y="355692"/>
                </a:cubicBezTo>
                <a:cubicBezTo>
                  <a:pt x="111706" y="357693"/>
                  <a:pt x="115326" y="352264"/>
                  <a:pt x="119326" y="347977"/>
                </a:cubicBezTo>
                <a:cubicBezTo>
                  <a:pt x="120850" y="346358"/>
                  <a:pt x="122184" y="345882"/>
                  <a:pt x="122469" y="348073"/>
                </a:cubicBezTo>
                <a:cubicBezTo>
                  <a:pt x="123327" y="354454"/>
                  <a:pt x="125232" y="361122"/>
                  <a:pt x="119326" y="366646"/>
                </a:cubicBezTo>
                <a:cubicBezTo>
                  <a:pt x="117421" y="368361"/>
                  <a:pt x="111420" y="370075"/>
                  <a:pt x="117136" y="374647"/>
                </a:cubicBezTo>
                <a:cubicBezTo>
                  <a:pt x="119803" y="376743"/>
                  <a:pt x="119517" y="376933"/>
                  <a:pt x="125232" y="374362"/>
                </a:cubicBezTo>
                <a:cubicBezTo>
                  <a:pt x="127137" y="373504"/>
                  <a:pt x="129328" y="373219"/>
                  <a:pt x="131328" y="372742"/>
                </a:cubicBezTo>
                <a:cubicBezTo>
                  <a:pt x="130947" y="371695"/>
                  <a:pt x="130947" y="370361"/>
                  <a:pt x="130280" y="369599"/>
                </a:cubicBezTo>
                <a:cubicBezTo>
                  <a:pt x="127042" y="365980"/>
                  <a:pt x="128756" y="365408"/>
                  <a:pt x="132566" y="364646"/>
                </a:cubicBezTo>
                <a:cubicBezTo>
                  <a:pt x="136281" y="363979"/>
                  <a:pt x="138186" y="361122"/>
                  <a:pt x="136948" y="358836"/>
                </a:cubicBezTo>
                <a:cubicBezTo>
                  <a:pt x="135900" y="356931"/>
                  <a:pt x="133995" y="355502"/>
                  <a:pt x="132852" y="353692"/>
                </a:cubicBezTo>
                <a:cubicBezTo>
                  <a:pt x="131328" y="351121"/>
                  <a:pt x="133042" y="346549"/>
                  <a:pt x="135424" y="346549"/>
                </a:cubicBezTo>
                <a:cubicBezTo>
                  <a:pt x="139995" y="346453"/>
                  <a:pt x="144568" y="346644"/>
                  <a:pt x="149044" y="346453"/>
                </a:cubicBezTo>
                <a:cubicBezTo>
                  <a:pt x="150520" y="346406"/>
                  <a:pt x="153568" y="344977"/>
                  <a:pt x="156640" y="343132"/>
                </a:cubicBezTo>
                <a:lnTo>
                  <a:pt x="162860" y="338452"/>
                </a:lnTo>
                <a:lnTo>
                  <a:pt x="162856" y="338452"/>
                </a:lnTo>
                <a:cubicBezTo>
                  <a:pt x="162189" y="337500"/>
                  <a:pt x="160665" y="336166"/>
                  <a:pt x="160855" y="335785"/>
                </a:cubicBezTo>
                <a:cubicBezTo>
                  <a:pt x="162475" y="333023"/>
                  <a:pt x="163808" y="334928"/>
                  <a:pt x="164856" y="336452"/>
                </a:cubicBezTo>
                <a:lnTo>
                  <a:pt x="164856" y="337529"/>
                </a:lnTo>
                <a:lnTo>
                  <a:pt x="168428" y="339178"/>
                </a:lnTo>
                <a:cubicBezTo>
                  <a:pt x="169428" y="340333"/>
                  <a:pt x="170285" y="341595"/>
                  <a:pt x="171619" y="341691"/>
                </a:cubicBezTo>
                <a:cubicBezTo>
                  <a:pt x="174952" y="341881"/>
                  <a:pt x="177143" y="343024"/>
                  <a:pt x="179334" y="345310"/>
                </a:cubicBezTo>
                <a:cubicBezTo>
                  <a:pt x="180191" y="346167"/>
                  <a:pt x="182668" y="346930"/>
                  <a:pt x="183239" y="346358"/>
                </a:cubicBezTo>
                <a:cubicBezTo>
                  <a:pt x="187906" y="342262"/>
                  <a:pt x="193621" y="341691"/>
                  <a:pt x="199336" y="340929"/>
                </a:cubicBezTo>
                <a:cubicBezTo>
                  <a:pt x="200003" y="340833"/>
                  <a:pt x="200384" y="338452"/>
                  <a:pt x="200860" y="337214"/>
                </a:cubicBezTo>
                <a:cubicBezTo>
                  <a:pt x="201432" y="335881"/>
                  <a:pt x="202003" y="333499"/>
                  <a:pt x="202575" y="333499"/>
                </a:cubicBezTo>
                <a:cubicBezTo>
                  <a:pt x="210766" y="333404"/>
                  <a:pt x="218862" y="333595"/>
                  <a:pt x="227054" y="333785"/>
                </a:cubicBezTo>
                <a:cubicBezTo>
                  <a:pt x="230578" y="337976"/>
                  <a:pt x="232578" y="338071"/>
                  <a:pt x="232960" y="331880"/>
                </a:cubicBezTo>
                <a:cubicBezTo>
                  <a:pt x="233055" y="330642"/>
                  <a:pt x="234484" y="328356"/>
                  <a:pt x="235055" y="328451"/>
                </a:cubicBezTo>
                <a:cubicBezTo>
                  <a:pt x="240675" y="329308"/>
                  <a:pt x="246771" y="325879"/>
                  <a:pt x="252200" y="331213"/>
                </a:cubicBezTo>
                <a:cubicBezTo>
                  <a:pt x="256201" y="335214"/>
                  <a:pt x="264392" y="330356"/>
                  <a:pt x="268011" y="337214"/>
                </a:cubicBezTo>
                <a:cubicBezTo>
                  <a:pt x="268202" y="337500"/>
                  <a:pt x="272584" y="336547"/>
                  <a:pt x="273631" y="335214"/>
                </a:cubicBezTo>
                <a:cubicBezTo>
                  <a:pt x="278299" y="329213"/>
                  <a:pt x="284109" y="327499"/>
                  <a:pt x="291348" y="328165"/>
                </a:cubicBezTo>
                <a:cubicBezTo>
                  <a:pt x="303349" y="329308"/>
                  <a:pt x="304969" y="329213"/>
                  <a:pt x="311255" y="325022"/>
                </a:cubicBezTo>
                <a:cubicBezTo>
                  <a:pt x="314684" y="322736"/>
                  <a:pt x="314494" y="326641"/>
                  <a:pt x="316208" y="327022"/>
                </a:cubicBezTo>
                <a:cubicBezTo>
                  <a:pt x="316779" y="327213"/>
                  <a:pt x="317732" y="327880"/>
                  <a:pt x="317732" y="327784"/>
                </a:cubicBezTo>
                <a:cubicBezTo>
                  <a:pt x="320399" y="324165"/>
                  <a:pt x="322399" y="323879"/>
                  <a:pt x="326114" y="327308"/>
                </a:cubicBezTo>
                <a:cubicBezTo>
                  <a:pt x="329162" y="330165"/>
                  <a:pt x="331639" y="328451"/>
                  <a:pt x="333448" y="323212"/>
                </a:cubicBezTo>
                <a:cubicBezTo>
                  <a:pt x="334115" y="321403"/>
                  <a:pt x="335449" y="317688"/>
                  <a:pt x="336592" y="320355"/>
                </a:cubicBezTo>
                <a:cubicBezTo>
                  <a:pt x="341164" y="330642"/>
                  <a:pt x="353451" y="325403"/>
                  <a:pt x="359261" y="332642"/>
                </a:cubicBezTo>
                <a:cubicBezTo>
                  <a:pt x="359737" y="333309"/>
                  <a:pt x="362595" y="333023"/>
                  <a:pt x="363452" y="332261"/>
                </a:cubicBezTo>
                <a:cubicBezTo>
                  <a:pt x="367453" y="328737"/>
                  <a:pt x="370882" y="324641"/>
                  <a:pt x="374882" y="321117"/>
                </a:cubicBezTo>
                <a:cubicBezTo>
                  <a:pt x="376311" y="319879"/>
                  <a:pt x="379073" y="318736"/>
                  <a:pt x="380692" y="319212"/>
                </a:cubicBezTo>
                <a:cubicBezTo>
                  <a:pt x="382026" y="319593"/>
                  <a:pt x="383074" y="322355"/>
                  <a:pt x="383550" y="324260"/>
                </a:cubicBezTo>
                <a:cubicBezTo>
                  <a:pt x="384121" y="326356"/>
                  <a:pt x="383645" y="328737"/>
                  <a:pt x="384312" y="330832"/>
                </a:cubicBezTo>
                <a:cubicBezTo>
                  <a:pt x="384598" y="331785"/>
                  <a:pt x="386693" y="332547"/>
                  <a:pt x="387931" y="332547"/>
                </a:cubicBezTo>
                <a:cubicBezTo>
                  <a:pt x="389265" y="332642"/>
                  <a:pt x="391360" y="332071"/>
                  <a:pt x="391741" y="331118"/>
                </a:cubicBezTo>
                <a:cubicBezTo>
                  <a:pt x="392599" y="329213"/>
                  <a:pt x="392503" y="326832"/>
                  <a:pt x="392789" y="324736"/>
                </a:cubicBezTo>
                <a:cubicBezTo>
                  <a:pt x="393265" y="321212"/>
                  <a:pt x="391075" y="316545"/>
                  <a:pt x="395266" y="314830"/>
                </a:cubicBezTo>
                <a:cubicBezTo>
                  <a:pt x="396599" y="314259"/>
                  <a:pt x="398599" y="319402"/>
                  <a:pt x="402409" y="319021"/>
                </a:cubicBezTo>
                <a:cubicBezTo>
                  <a:pt x="405457" y="318736"/>
                  <a:pt x="408505" y="318926"/>
                  <a:pt x="411553" y="318926"/>
                </a:cubicBezTo>
                <a:cubicBezTo>
                  <a:pt x="415935" y="319021"/>
                  <a:pt x="415459" y="322260"/>
                  <a:pt x="415840" y="325213"/>
                </a:cubicBezTo>
                <a:cubicBezTo>
                  <a:pt x="415935" y="326070"/>
                  <a:pt x="417649" y="326737"/>
                  <a:pt x="418602" y="327403"/>
                </a:cubicBezTo>
                <a:cubicBezTo>
                  <a:pt x="423841" y="319974"/>
                  <a:pt x="427841" y="330261"/>
                  <a:pt x="433461" y="328356"/>
                </a:cubicBezTo>
                <a:cubicBezTo>
                  <a:pt x="438985" y="326546"/>
                  <a:pt x="445462" y="327880"/>
                  <a:pt x="451558" y="327975"/>
                </a:cubicBezTo>
                <a:cubicBezTo>
                  <a:pt x="455178" y="328070"/>
                  <a:pt x="457083" y="326641"/>
                  <a:pt x="456892" y="322831"/>
                </a:cubicBezTo>
                <a:cubicBezTo>
                  <a:pt x="456797" y="319783"/>
                  <a:pt x="456702" y="316735"/>
                  <a:pt x="456892" y="313687"/>
                </a:cubicBezTo>
                <a:cubicBezTo>
                  <a:pt x="457083" y="309591"/>
                  <a:pt x="461083" y="307877"/>
                  <a:pt x="464893" y="311211"/>
                </a:cubicBezTo>
                <a:cubicBezTo>
                  <a:pt x="467751" y="313687"/>
                  <a:pt x="468799" y="313973"/>
                  <a:pt x="471656" y="311306"/>
                </a:cubicBezTo>
                <a:cubicBezTo>
                  <a:pt x="473466" y="309687"/>
                  <a:pt x="477181" y="310163"/>
                  <a:pt x="480038" y="309687"/>
                </a:cubicBezTo>
                <a:cubicBezTo>
                  <a:pt x="484991" y="308925"/>
                  <a:pt x="490801" y="311782"/>
                  <a:pt x="494707" y="306353"/>
                </a:cubicBezTo>
                <a:cubicBezTo>
                  <a:pt x="494897" y="306067"/>
                  <a:pt x="497088" y="306639"/>
                  <a:pt x="497754" y="307306"/>
                </a:cubicBezTo>
                <a:cubicBezTo>
                  <a:pt x="501469" y="311497"/>
                  <a:pt x="506232" y="309591"/>
                  <a:pt x="510518" y="309591"/>
                </a:cubicBezTo>
                <a:cubicBezTo>
                  <a:pt x="515852" y="309591"/>
                  <a:pt x="516709" y="312354"/>
                  <a:pt x="516519" y="316640"/>
                </a:cubicBezTo>
                <a:cubicBezTo>
                  <a:pt x="516519" y="317021"/>
                  <a:pt x="518900" y="318069"/>
                  <a:pt x="519567" y="317688"/>
                </a:cubicBezTo>
                <a:cubicBezTo>
                  <a:pt x="522710" y="315973"/>
                  <a:pt x="523377" y="312068"/>
                  <a:pt x="521662" y="308067"/>
                </a:cubicBezTo>
                <a:cubicBezTo>
                  <a:pt x="519662" y="303591"/>
                  <a:pt x="521281" y="300543"/>
                  <a:pt x="525758" y="300448"/>
                </a:cubicBezTo>
                <a:cubicBezTo>
                  <a:pt x="532616" y="300352"/>
                  <a:pt x="539379" y="300352"/>
                  <a:pt x="546237" y="300257"/>
                </a:cubicBezTo>
                <a:cubicBezTo>
                  <a:pt x="549190" y="294828"/>
                  <a:pt x="552523" y="297495"/>
                  <a:pt x="555952" y="299686"/>
                </a:cubicBezTo>
                <a:cubicBezTo>
                  <a:pt x="559572" y="293875"/>
                  <a:pt x="565287" y="296066"/>
                  <a:pt x="570335" y="295875"/>
                </a:cubicBezTo>
                <a:cubicBezTo>
                  <a:pt x="574907" y="295685"/>
                  <a:pt x="579479" y="295685"/>
                  <a:pt x="584051" y="295875"/>
                </a:cubicBezTo>
                <a:cubicBezTo>
                  <a:pt x="589385" y="296066"/>
                  <a:pt x="591957" y="289589"/>
                  <a:pt x="598148" y="291018"/>
                </a:cubicBezTo>
                <a:cubicBezTo>
                  <a:pt x="602529" y="291970"/>
                  <a:pt x="607197" y="291113"/>
                  <a:pt x="609959" y="295685"/>
                </a:cubicBezTo>
                <a:cubicBezTo>
                  <a:pt x="612721" y="300162"/>
                  <a:pt x="617008" y="300066"/>
                  <a:pt x="621675" y="300638"/>
                </a:cubicBezTo>
                <a:cubicBezTo>
                  <a:pt x="629485" y="301590"/>
                  <a:pt x="634534" y="293018"/>
                  <a:pt x="642535" y="295304"/>
                </a:cubicBezTo>
                <a:cubicBezTo>
                  <a:pt x="642820" y="295399"/>
                  <a:pt x="644344" y="292923"/>
                  <a:pt x="644344" y="291684"/>
                </a:cubicBezTo>
                <a:cubicBezTo>
                  <a:pt x="644249" y="289017"/>
                  <a:pt x="645297" y="287398"/>
                  <a:pt x="647678" y="286732"/>
                </a:cubicBezTo>
                <a:cubicBezTo>
                  <a:pt x="649107" y="286350"/>
                  <a:pt x="650821" y="287017"/>
                  <a:pt x="652155" y="286636"/>
                </a:cubicBezTo>
                <a:cubicBezTo>
                  <a:pt x="655298" y="285589"/>
                  <a:pt x="658441" y="283017"/>
                  <a:pt x="661299" y="283398"/>
                </a:cubicBezTo>
                <a:cubicBezTo>
                  <a:pt x="663680" y="283683"/>
                  <a:pt x="665680" y="287303"/>
                  <a:pt x="667776" y="289494"/>
                </a:cubicBezTo>
                <a:cubicBezTo>
                  <a:pt x="668347" y="290065"/>
                  <a:pt x="668824" y="290541"/>
                  <a:pt x="669395" y="291113"/>
                </a:cubicBezTo>
                <a:cubicBezTo>
                  <a:pt x="670252" y="290065"/>
                  <a:pt x="671586" y="289113"/>
                  <a:pt x="671776" y="287970"/>
                </a:cubicBezTo>
                <a:cubicBezTo>
                  <a:pt x="672157" y="285779"/>
                  <a:pt x="671586" y="283398"/>
                  <a:pt x="671967" y="281112"/>
                </a:cubicBezTo>
                <a:cubicBezTo>
                  <a:pt x="672157" y="279874"/>
                  <a:pt x="673395" y="277778"/>
                  <a:pt x="674253" y="277778"/>
                </a:cubicBezTo>
                <a:cubicBezTo>
                  <a:pt x="676253" y="277778"/>
                  <a:pt x="678729" y="278254"/>
                  <a:pt x="680349" y="279397"/>
                </a:cubicBezTo>
                <a:cubicBezTo>
                  <a:pt x="684159" y="282064"/>
                  <a:pt x="686826" y="285589"/>
                  <a:pt x="685683" y="290827"/>
                </a:cubicBezTo>
                <a:cubicBezTo>
                  <a:pt x="685111" y="293399"/>
                  <a:pt x="686445" y="295399"/>
                  <a:pt x="688731" y="295780"/>
                </a:cubicBezTo>
                <a:cubicBezTo>
                  <a:pt x="691684" y="296257"/>
                  <a:pt x="694922" y="295971"/>
                  <a:pt x="694732" y="291494"/>
                </a:cubicBezTo>
                <a:cubicBezTo>
                  <a:pt x="694732" y="290732"/>
                  <a:pt x="694446" y="289494"/>
                  <a:pt x="694827" y="289303"/>
                </a:cubicBezTo>
                <a:cubicBezTo>
                  <a:pt x="697779" y="287494"/>
                  <a:pt x="700828" y="285874"/>
                  <a:pt x="703876" y="284255"/>
                </a:cubicBezTo>
                <a:cubicBezTo>
                  <a:pt x="702733" y="279683"/>
                  <a:pt x="706447" y="277683"/>
                  <a:pt x="708829" y="274921"/>
                </a:cubicBezTo>
                <a:cubicBezTo>
                  <a:pt x="711591" y="271873"/>
                  <a:pt x="712639" y="274635"/>
                  <a:pt x="712924" y="276349"/>
                </a:cubicBezTo>
                <a:lnTo>
                  <a:pt x="718864" y="282350"/>
                </a:lnTo>
                <a:lnTo>
                  <a:pt x="717687" y="282350"/>
                </a:lnTo>
                <a:cubicBezTo>
                  <a:pt x="717306" y="282731"/>
                  <a:pt x="717592" y="283683"/>
                  <a:pt x="717592" y="284446"/>
                </a:cubicBezTo>
                <a:cubicBezTo>
                  <a:pt x="717496" y="290446"/>
                  <a:pt x="720163" y="293018"/>
                  <a:pt x="724640" y="291208"/>
                </a:cubicBezTo>
                <a:cubicBezTo>
                  <a:pt x="725212" y="291018"/>
                  <a:pt x="725688" y="290256"/>
                  <a:pt x="722164" y="285684"/>
                </a:cubicBezTo>
                <a:cubicBezTo>
                  <a:pt x="717973" y="277492"/>
                  <a:pt x="722164" y="275778"/>
                  <a:pt x="725116" y="273111"/>
                </a:cubicBezTo>
                <a:cubicBezTo>
                  <a:pt x="730260" y="275302"/>
                  <a:pt x="731308" y="267777"/>
                  <a:pt x="735879" y="268539"/>
                </a:cubicBezTo>
                <a:cubicBezTo>
                  <a:pt x="736356" y="269777"/>
                  <a:pt x="736642" y="271968"/>
                  <a:pt x="737404" y="272158"/>
                </a:cubicBezTo>
                <a:lnTo>
                  <a:pt x="740547" y="268058"/>
                </a:lnTo>
                <a:lnTo>
                  <a:pt x="740547" y="268444"/>
                </a:lnTo>
                <a:cubicBezTo>
                  <a:pt x="740928" y="268824"/>
                  <a:pt x="742071" y="268824"/>
                  <a:pt x="742452" y="268444"/>
                </a:cubicBezTo>
                <a:cubicBezTo>
                  <a:pt x="743309" y="267777"/>
                  <a:pt x="743976" y="266729"/>
                  <a:pt x="744547" y="265777"/>
                </a:cubicBezTo>
                <a:cubicBezTo>
                  <a:pt x="744643" y="265586"/>
                  <a:pt x="743690" y="264824"/>
                  <a:pt x="741785" y="266443"/>
                </a:cubicBezTo>
                <a:cubicBezTo>
                  <a:pt x="742261" y="265110"/>
                  <a:pt x="741214" y="265681"/>
                  <a:pt x="740547" y="266539"/>
                </a:cubicBezTo>
                <a:lnTo>
                  <a:pt x="740547" y="266882"/>
                </a:lnTo>
                <a:lnTo>
                  <a:pt x="735879" y="268539"/>
                </a:lnTo>
                <a:cubicBezTo>
                  <a:pt x="735308" y="267205"/>
                  <a:pt x="735022" y="265777"/>
                  <a:pt x="734260" y="264633"/>
                </a:cubicBezTo>
                <a:cubicBezTo>
                  <a:pt x="731403" y="260633"/>
                  <a:pt x="731308" y="260728"/>
                  <a:pt x="735308" y="259395"/>
                </a:cubicBezTo>
                <a:cubicBezTo>
                  <a:pt x="736642" y="258919"/>
                  <a:pt x="737975" y="258633"/>
                  <a:pt x="739404" y="258157"/>
                </a:cubicBezTo>
                <a:cubicBezTo>
                  <a:pt x="739023" y="257109"/>
                  <a:pt x="739023" y="255394"/>
                  <a:pt x="738261" y="255013"/>
                </a:cubicBezTo>
                <a:cubicBezTo>
                  <a:pt x="736356" y="254156"/>
                  <a:pt x="732927" y="254347"/>
                  <a:pt x="732355" y="253204"/>
                </a:cubicBezTo>
                <a:cubicBezTo>
                  <a:pt x="731212" y="250632"/>
                  <a:pt x="731212" y="247393"/>
                  <a:pt x="731403" y="244536"/>
                </a:cubicBezTo>
                <a:cubicBezTo>
                  <a:pt x="731593" y="242155"/>
                  <a:pt x="733308" y="240916"/>
                  <a:pt x="736070" y="241012"/>
                </a:cubicBezTo>
                <a:cubicBezTo>
                  <a:pt x="740547" y="241107"/>
                  <a:pt x="742452" y="235201"/>
                  <a:pt x="747881" y="236344"/>
                </a:cubicBezTo>
                <a:cubicBezTo>
                  <a:pt x="751215" y="237011"/>
                  <a:pt x="755406" y="238059"/>
                  <a:pt x="759406" y="233487"/>
                </a:cubicBezTo>
                <a:cubicBezTo>
                  <a:pt x="756073" y="230629"/>
                  <a:pt x="752548" y="227962"/>
                  <a:pt x="749310" y="224819"/>
                </a:cubicBezTo>
                <a:cubicBezTo>
                  <a:pt x="747786" y="223390"/>
                  <a:pt x="747119" y="222723"/>
                  <a:pt x="745976" y="224057"/>
                </a:cubicBezTo>
                <a:cubicBezTo>
                  <a:pt x="741309" y="229867"/>
                  <a:pt x="734832" y="226915"/>
                  <a:pt x="729117" y="227296"/>
                </a:cubicBezTo>
                <a:cubicBezTo>
                  <a:pt x="723021" y="227677"/>
                  <a:pt x="716925" y="227296"/>
                  <a:pt x="710829" y="227486"/>
                </a:cubicBezTo>
                <a:cubicBezTo>
                  <a:pt x="708733" y="227581"/>
                  <a:pt x="705971" y="227677"/>
                  <a:pt x="704733" y="229010"/>
                </a:cubicBezTo>
                <a:cubicBezTo>
                  <a:pt x="700637" y="233391"/>
                  <a:pt x="697399" y="233011"/>
                  <a:pt x="693493" y="228820"/>
                </a:cubicBezTo>
                <a:cubicBezTo>
                  <a:pt x="692255" y="227486"/>
                  <a:pt x="689493" y="227677"/>
                  <a:pt x="687493" y="227010"/>
                </a:cubicBezTo>
                <a:cubicBezTo>
                  <a:pt x="686826" y="226819"/>
                  <a:pt x="686445" y="225962"/>
                  <a:pt x="685873" y="225486"/>
                </a:cubicBezTo>
                <a:cubicBezTo>
                  <a:pt x="686826" y="224629"/>
                  <a:pt x="687683" y="223200"/>
                  <a:pt x="688826" y="223009"/>
                </a:cubicBezTo>
                <a:cubicBezTo>
                  <a:pt x="691017" y="222628"/>
                  <a:pt x="693493" y="222533"/>
                  <a:pt x="695684" y="222914"/>
                </a:cubicBezTo>
                <a:cubicBezTo>
                  <a:pt x="702161" y="224248"/>
                  <a:pt x="707304" y="219866"/>
                  <a:pt x="707971" y="215580"/>
                </a:cubicBezTo>
                <a:cubicBezTo>
                  <a:pt x="708924" y="209674"/>
                  <a:pt x="715496" y="206531"/>
                  <a:pt x="713496" y="199197"/>
                </a:cubicBezTo>
                <a:cubicBezTo>
                  <a:pt x="712258" y="194339"/>
                  <a:pt x="715877" y="196530"/>
                  <a:pt x="718449" y="198340"/>
                </a:cubicBezTo>
                <a:cubicBezTo>
                  <a:pt x="721878" y="200721"/>
                  <a:pt x="726640" y="200816"/>
                  <a:pt x="729688" y="204436"/>
                </a:cubicBezTo>
                <a:cubicBezTo>
                  <a:pt x="730260" y="205102"/>
                  <a:pt x="733308" y="204912"/>
                  <a:pt x="733879" y="204055"/>
                </a:cubicBezTo>
                <a:cubicBezTo>
                  <a:pt x="738261" y="197578"/>
                  <a:pt x="740737" y="202626"/>
                  <a:pt x="743690" y="205388"/>
                </a:cubicBezTo>
                <a:cubicBezTo>
                  <a:pt x="747500" y="209007"/>
                  <a:pt x="748738" y="208912"/>
                  <a:pt x="751691" y="204626"/>
                </a:cubicBezTo>
                <a:cubicBezTo>
                  <a:pt x="752834" y="202912"/>
                  <a:pt x="753310" y="200721"/>
                  <a:pt x="754263" y="198816"/>
                </a:cubicBezTo>
                <a:cubicBezTo>
                  <a:pt x="754929" y="197578"/>
                  <a:pt x="755787" y="195577"/>
                  <a:pt x="756644" y="195482"/>
                </a:cubicBezTo>
                <a:cubicBezTo>
                  <a:pt x="761216" y="195196"/>
                  <a:pt x="766455" y="193958"/>
                  <a:pt x="770074" y="195768"/>
                </a:cubicBezTo>
                <a:cubicBezTo>
                  <a:pt x="774646" y="198054"/>
                  <a:pt x="777790" y="202912"/>
                  <a:pt x="781600" y="206722"/>
                </a:cubicBezTo>
                <a:cubicBezTo>
                  <a:pt x="780457" y="207483"/>
                  <a:pt x="779314" y="208722"/>
                  <a:pt x="778075" y="208912"/>
                </a:cubicBezTo>
                <a:cubicBezTo>
                  <a:pt x="775218" y="209484"/>
                  <a:pt x="772170" y="209389"/>
                  <a:pt x="769408" y="210055"/>
                </a:cubicBezTo>
                <a:cubicBezTo>
                  <a:pt x="768645" y="210246"/>
                  <a:pt x="768074" y="212627"/>
                  <a:pt x="768074" y="213865"/>
                </a:cubicBezTo>
                <a:cubicBezTo>
                  <a:pt x="768169" y="215199"/>
                  <a:pt x="769217" y="217485"/>
                  <a:pt x="769789" y="217485"/>
                </a:cubicBezTo>
                <a:cubicBezTo>
                  <a:pt x="777694" y="217390"/>
                  <a:pt x="785981" y="221104"/>
                  <a:pt x="793125" y="213961"/>
                </a:cubicBezTo>
                <a:cubicBezTo>
                  <a:pt x="794649" y="212437"/>
                  <a:pt x="799030" y="213103"/>
                  <a:pt x="801888" y="213770"/>
                </a:cubicBezTo>
                <a:cubicBezTo>
                  <a:pt x="804555" y="214341"/>
                  <a:pt x="805412" y="218437"/>
                  <a:pt x="809127" y="218247"/>
                </a:cubicBezTo>
                <a:cubicBezTo>
                  <a:pt x="817509" y="217961"/>
                  <a:pt x="825891" y="218152"/>
                  <a:pt x="834178" y="218056"/>
                </a:cubicBezTo>
                <a:cubicBezTo>
                  <a:pt x="837416" y="212341"/>
                  <a:pt x="843131" y="213865"/>
                  <a:pt x="848179" y="213198"/>
                </a:cubicBezTo>
                <a:cubicBezTo>
                  <a:pt x="848751" y="213103"/>
                  <a:pt x="849513" y="212246"/>
                  <a:pt x="849703" y="211579"/>
                </a:cubicBezTo>
                <a:cubicBezTo>
                  <a:pt x="849799" y="211198"/>
                  <a:pt x="849322" y="210246"/>
                  <a:pt x="848846" y="210055"/>
                </a:cubicBezTo>
                <a:cubicBezTo>
                  <a:pt x="844274" y="208150"/>
                  <a:pt x="839797" y="206245"/>
                  <a:pt x="835225" y="204436"/>
                </a:cubicBezTo>
                <a:cubicBezTo>
                  <a:pt x="832939" y="203578"/>
                  <a:pt x="831606" y="202340"/>
                  <a:pt x="831796" y="199578"/>
                </a:cubicBezTo>
                <a:cubicBezTo>
                  <a:pt x="831892" y="196815"/>
                  <a:pt x="833225" y="195482"/>
                  <a:pt x="835797" y="195291"/>
                </a:cubicBezTo>
                <a:cubicBezTo>
                  <a:pt x="839416" y="195006"/>
                  <a:pt x="843131" y="196244"/>
                  <a:pt x="846179" y="192624"/>
                </a:cubicBezTo>
                <a:cubicBezTo>
                  <a:pt x="847322" y="191291"/>
                  <a:pt x="850942" y="190148"/>
                  <a:pt x="851989" y="190910"/>
                </a:cubicBezTo>
                <a:cubicBezTo>
                  <a:pt x="854847" y="193006"/>
                  <a:pt x="857895" y="195863"/>
                  <a:pt x="859038" y="199102"/>
                </a:cubicBezTo>
                <a:cubicBezTo>
                  <a:pt x="860276" y="202435"/>
                  <a:pt x="859324" y="206626"/>
                  <a:pt x="859324" y="210436"/>
                </a:cubicBezTo>
                <a:cubicBezTo>
                  <a:pt x="859228" y="213294"/>
                  <a:pt x="865039" y="213675"/>
                  <a:pt x="862562" y="217104"/>
                </a:cubicBezTo>
                <a:cubicBezTo>
                  <a:pt x="859895" y="220723"/>
                  <a:pt x="856657" y="224057"/>
                  <a:pt x="851323" y="222819"/>
                </a:cubicBezTo>
                <a:cubicBezTo>
                  <a:pt x="849989" y="222533"/>
                  <a:pt x="848370" y="223105"/>
                  <a:pt x="847132" y="223676"/>
                </a:cubicBezTo>
                <a:cubicBezTo>
                  <a:pt x="845227" y="224533"/>
                  <a:pt x="845893" y="225295"/>
                  <a:pt x="847322" y="226915"/>
                </a:cubicBezTo>
                <a:cubicBezTo>
                  <a:pt x="850656" y="230629"/>
                  <a:pt x="853609" y="233296"/>
                  <a:pt x="857133" y="227296"/>
                </a:cubicBezTo>
                <a:lnTo>
                  <a:pt x="882279" y="227296"/>
                </a:lnTo>
                <a:cubicBezTo>
                  <a:pt x="895233" y="227296"/>
                  <a:pt x="908187" y="227296"/>
                  <a:pt x="921141" y="227296"/>
                </a:cubicBezTo>
                <a:cubicBezTo>
                  <a:pt x="928570" y="227296"/>
                  <a:pt x="929523" y="225105"/>
                  <a:pt x="925427" y="217866"/>
                </a:cubicBezTo>
                <a:cubicBezTo>
                  <a:pt x="924760" y="216628"/>
                  <a:pt x="923808" y="215484"/>
                  <a:pt x="923427" y="214151"/>
                </a:cubicBezTo>
                <a:cubicBezTo>
                  <a:pt x="922760" y="211579"/>
                  <a:pt x="924094" y="209389"/>
                  <a:pt x="926475" y="209198"/>
                </a:cubicBezTo>
                <a:cubicBezTo>
                  <a:pt x="928380" y="209007"/>
                  <a:pt x="930761" y="210055"/>
                  <a:pt x="932285" y="211294"/>
                </a:cubicBezTo>
                <a:cubicBezTo>
                  <a:pt x="933047" y="211865"/>
                  <a:pt x="932761" y="214246"/>
                  <a:pt x="932476" y="215675"/>
                </a:cubicBezTo>
                <a:cubicBezTo>
                  <a:pt x="931523" y="220152"/>
                  <a:pt x="934476" y="222533"/>
                  <a:pt x="937238" y="225200"/>
                </a:cubicBezTo>
                <a:cubicBezTo>
                  <a:pt x="940667" y="228629"/>
                  <a:pt x="943525" y="227772"/>
                  <a:pt x="946668" y="224724"/>
                </a:cubicBezTo>
                <a:cubicBezTo>
                  <a:pt x="951145" y="220533"/>
                  <a:pt x="956860" y="223771"/>
                  <a:pt x="961812" y="222628"/>
                </a:cubicBezTo>
                <a:cubicBezTo>
                  <a:pt x="962670" y="222438"/>
                  <a:pt x="963337" y="220819"/>
                  <a:pt x="963813" y="219771"/>
                </a:cubicBezTo>
                <a:cubicBezTo>
                  <a:pt x="963908" y="219485"/>
                  <a:pt x="962860" y="218247"/>
                  <a:pt x="962289" y="218247"/>
                </a:cubicBezTo>
                <a:cubicBezTo>
                  <a:pt x="958479" y="218152"/>
                  <a:pt x="954669" y="217961"/>
                  <a:pt x="950859" y="218247"/>
                </a:cubicBezTo>
                <a:cubicBezTo>
                  <a:pt x="948001" y="218437"/>
                  <a:pt x="946668" y="217008"/>
                  <a:pt x="946287" y="214532"/>
                </a:cubicBezTo>
                <a:cubicBezTo>
                  <a:pt x="945429" y="208817"/>
                  <a:pt x="947716" y="203102"/>
                  <a:pt x="942477" y="197673"/>
                </a:cubicBezTo>
                <a:cubicBezTo>
                  <a:pt x="938857" y="193863"/>
                  <a:pt x="942572" y="185862"/>
                  <a:pt x="947811" y="182433"/>
                </a:cubicBezTo>
                <a:cubicBezTo>
                  <a:pt x="950097" y="180909"/>
                  <a:pt x="954669" y="180623"/>
                  <a:pt x="955050" y="179004"/>
                </a:cubicBezTo>
                <a:cubicBezTo>
                  <a:pt x="955717" y="175956"/>
                  <a:pt x="956383" y="173574"/>
                  <a:pt x="958669" y="171289"/>
                </a:cubicBezTo>
                <a:cubicBezTo>
                  <a:pt x="961146" y="168812"/>
                  <a:pt x="960574" y="165955"/>
                  <a:pt x="958003" y="163573"/>
                </a:cubicBezTo>
                <a:cubicBezTo>
                  <a:pt x="956288" y="162049"/>
                  <a:pt x="955907" y="161097"/>
                  <a:pt x="957526" y="158620"/>
                </a:cubicBezTo>
                <a:cubicBezTo>
                  <a:pt x="960955" y="153096"/>
                  <a:pt x="959812" y="150333"/>
                  <a:pt x="954288" y="146142"/>
                </a:cubicBezTo>
                <a:cubicBezTo>
                  <a:pt x="953812" y="145762"/>
                  <a:pt x="953050" y="145476"/>
                  <a:pt x="952669" y="145571"/>
                </a:cubicBezTo>
                <a:cubicBezTo>
                  <a:pt x="952002" y="145857"/>
                  <a:pt x="951145" y="146523"/>
                  <a:pt x="951145" y="147095"/>
                </a:cubicBezTo>
                <a:cubicBezTo>
                  <a:pt x="950954" y="150143"/>
                  <a:pt x="950383" y="153286"/>
                  <a:pt x="951049" y="156144"/>
                </a:cubicBezTo>
                <a:cubicBezTo>
                  <a:pt x="952669" y="164049"/>
                  <a:pt x="948096" y="168717"/>
                  <a:pt x="943144" y="173479"/>
                </a:cubicBezTo>
                <a:cubicBezTo>
                  <a:pt x="940858" y="175670"/>
                  <a:pt x="938857" y="177384"/>
                  <a:pt x="935428" y="177004"/>
                </a:cubicBezTo>
                <a:cubicBezTo>
                  <a:pt x="932380" y="176718"/>
                  <a:pt x="929332" y="176908"/>
                  <a:pt x="926284" y="176908"/>
                </a:cubicBezTo>
                <a:cubicBezTo>
                  <a:pt x="919903" y="176908"/>
                  <a:pt x="919998" y="176813"/>
                  <a:pt x="918950" y="169193"/>
                </a:cubicBezTo>
                <a:cubicBezTo>
                  <a:pt x="918664" y="167193"/>
                  <a:pt x="917902" y="164907"/>
                  <a:pt x="916664" y="163383"/>
                </a:cubicBezTo>
                <a:cubicBezTo>
                  <a:pt x="915712" y="162145"/>
                  <a:pt x="906949" y="163573"/>
                  <a:pt x="906091" y="164812"/>
                </a:cubicBezTo>
                <a:cubicBezTo>
                  <a:pt x="905901" y="165192"/>
                  <a:pt x="905996" y="166240"/>
                  <a:pt x="906187" y="166336"/>
                </a:cubicBezTo>
                <a:cubicBezTo>
                  <a:pt x="913711" y="170527"/>
                  <a:pt x="904282" y="173098"/>
                  <a:pt x="905139" y="176718"/>
                </a:cubicBezTo>
                <a:cubicBezTo>
                  <a:pt x="905425" y="177861"/>
                  <a:pt x="904282" y="179385"/>
                  <a:pt x="903805" y="180623"/>
                </a:cubicBezTo>
                <a:cubicBezTo>
                  <a:pt x="902758" y="180147"/>
                  <a:pt x="901519" y="179861"/>
                  <a:pt x="900567" y="179099"/>
                </a:cubicBezTo>
                <a:cubicBezTo>
                  <a:pt x="893518" y="173384"/>
                  <a:pt x="889804" y="165669"/>
                  <a:pt x="886946" y="157382"/>
                </a:cubicBezTo>
                <a:cubicBezTo>
                  <a:pt x="884946" y="151667"/>
                  <a:pt x="883327" y="156811"/>
                  <a:pt x="881136" y="157382"/>
                </a:cubicBezTo>
                <a:cubicBezTo>
                  <a:pt x="876754" y="158525"/>
                  <a:pt x="875897" y="153572"/>
                  <a:pt x="873135" y="151667"/>
                </a:cubicBezTo>
                <a:cubicBezTo>
                  <a:pt x="870182" y="149572"/>
                  <a:pt x="870373" y="149286"/>
                  <a:pt x="868658" y="154620"/>
                </a:cubicBezTo>
                <a:cubicBezTo>
                  <a:pt x="868468" y="155287"/>
                  <a:pt x="868563" y="156144"/>
                  <a:pt x="868277" y="156715"/>
                </a:cubicBezTo>
                <a:cubicBezTo>
                  <a:pt x="867229" y="158715"/>
                  <a:pt x="866277" y="158715"/>
                  <a:pt x="865039" y="157382"/>
                </a:cubicBezTo>
                <a:cubicBezTo>
                  <a:pt x="863229" y="155382"/>
                  <a:pt x="860943" y="151762"/>
                  <a:pt x="859609" y="157668"/>
                </a:cubicBezTo>
                <a:cubicBezTo>
                  <a:pt x="859133" y="159858"/>
                  <a:pt x="859800" y="162240"/>
                  <a:pt x="859419" y="164431"/>
                </a:cubicBezTo>
                <a:cubicBezTo>
                  <a:pt x="859228" y="165669"/>
                  <a:pt x="857800" y="167574"/>
                  <a:pt x="856942" y="167574"/>
                </a:cubicBezTo>
                <a:cubicBezTo>
                  <a:pt x="851608" y="167859"/>
                  <a:pt x="846274" y="167764"/>
                  <a:pt x="840940" y="167764"/>
                </a:cubicBezTo>
                <a:cubicBezTo>
                  <a:pt x="836464" y="167764"/>
                  <a:pt x="836845" y="170907"/>
                  <a:pt x="836559" y="173956"/>
                </a:cubicBezTo>
                <a:cubicBezTo>
                  <a:pt x="836464" y="174908"/>
                  <a:pt x="834844" y="175575"/>
                  <a:pt x="833892" y="176432"/>
                </a:cubicBezTo>
                <a:cubicBezTo>
                  <a:pt x="827891" y="169383"/>
                  <a:pt x="819890" y="173003"/>
                  <a:pt x="812746" y="172527"/>
                </a:cubicBezTo>
                <a:cubicBezTo>
                  <a:pt x="808746" y="172241"/>
                  <a:pt x="806079" y="170431"/>
                  <a:pt x="802840" y="168812"/>
                </a:cubicBezTo>
                <a:cubicBezTo>
                  <a:pt x="799126" y="167002"/>
                  <a:pt x="794077" y="167859"/>
                  <a:pt x="789601" y="167955"/>
                </a:cubicBezTo>
                <a:cubicBezTo>
                  <a:pt x="788648" y="167955"/>
                  <a:pt x="787695" y="169574"/>
                  <a:pt x="786743" y="170431"/>
                </a:cubicBezTo>
                <a:cubicBezTo>
                  <a:pt x="787315" y="171003"/>
                  <a:pt x="787791" y="171479"/>
                  <a:pt x="788362" y="172050"/>
                </a:cubicBezTo>
                <a:cubicBezTo>
                  <a:pt x="790934" y="174622"/>
                  <a:pt x="793125" y="177384"/>
                  <a:pt x="797792" y="177289"/>
                </a:cubicBezTo>
                <a:cubicBezTo>
                  <a:pt x="800269" y="177194"/>
                  <a:pt x="801412" y="182909"/>
                  <a:pt x="799221" y="184528"/>
                </a:cubicBezTo>
                <a:cubicBezTo>
                  <a:pt x="797792" y="185671"/>
                  <a:pt x="794268" y="186529"/>
                  <a:pt x="793315" y="185671"/>
                </a:cubicBezTo>
                <a:cubicBezTo>
                  <a:pt x="790458" y="183004"/>
                  <a:pt x="787695" y="181195"/>
                  <a:pt x="783695" y="180814"/>
                </a:cubicBezTo>
                <a:cubicBezTo>
                  <a:pt x="783028" y="180718"/>
                  <a:pt x="782552" y="178432"/>
                  <a:pt x="781885" y="177194"/>
                </a:cubicBezTo>
                <a:cubicBezTo>
                  <a:pt x="779028" y="171860"/>
                  <a:pt x="777980" y="171193"/>
                  <a:pt x="774361" y="173098"/>
                </a:cubicBezTo>
                <a:cubicBezTo>
                  <a:pt x="772456" y="174051"/>
                  <a:pt x="771027" y="176146"/>
                  <a:pt x="769027" y="176813"/>
                </a:cubicBezTo>
                <a:cubicBezTo>
                  <a:pt x="764931" y="178147"/>
                  <a:pt x="759692" y="176623"/>
                  <a:pt x="759120" y="174146"/>
                </a:cubicBezTo>
                <a:cubicBezTo>
                  <a:pt x="758263" y="170812"/>
                  <a:pt x="760168" y="168526"/>
                  <a:pt x="762550" y="166431"/>
                </a:cubicBezTo>
                <a:cubicBezTo>
                  <a:pt x="762835" y="166145"/>
                  <a:pt x="762073" y="163764"/>
                  <a:pt x="761407" y="163478"/>
                </a:cubicBezTo>
                <a:cubicBezTo>
                  <a:pt x="760073" y="163002"/>
                  <a:pt x="757787" y="162621"/>
                  <a:pt x="757025" y="163383"/>
                </a:cubicBezTo>
                <a:cubicBezTo>
                  <a:pt x="753310" y="166812"/>
                  <a:pt x="753691" y="172908"/>
                  <a:pt x="748834" y="175956"/>
                </a:cubicBezTo>
                <a:cubicBezTo>
                  <a:pt x="745500" y="178051"/>
                  <a:pt x="742071" y="177289"/>
                  <a:pt x="740833" y="172717"/>
                </a:cubicBezTo>
                <a:cubicBezTo>
                  <a:pt x="739975" y="169669"/>
                  <a:pt x="740642" y="167669"/>
                  <a:pt x="735975" y="169860"/>
                </a:cubicBezTo>
                <a:cubicBezTo>
                  <a:pt x="730927" y="172241"/>
                  <a:pt x="726736" y="176813"/>
                  <a:pt x="720640" y="176908"/>
                </a:cubicBezTo>
                <a:cubicBezTo>
                  <a:pt x="714544" y="177004"/>
                  <a:pt x="708448" y="176813"/>
                  <a:pt x="702352" y="177004"/>
                </a:cubicBezTo>
                <a:cubicBezTo>
                  <a:pt x="700256" y="177099"/>
                  <a:pt x="696351" y="177575"/>
                  <a:pt x="696256" y="178242"/>
                </a:cubicBezTo>
                <a:cubicBezTo>
                  <a:pt x="695398" y="184719"/>
                  <a:pt x="688064" y="189100"/>
                  <a:pt x="690350" y="196434"/>
                </a:cubicBezTo>
                <a:lnTo>
                  <a:pt x="690350" y="210913"/>
                </a:lnTo>
                <a:cubicBezTo>
                  <a:pt x="688540" y="211770"/>
                  <a:pt x="686731" y="212913"/>
                  <a:pt x="684826" y="213484"/>
                </a:cubicBezTo>
                <a:cubicBezTo>
                  <a:pt x="681778" y="214437"/>
                  <a:pt x="680539" y="206150"/>
                  <a:pt x="676444" y="211579"/>
                </a:cubicBezTo>
                <a:cubicBezTo>
                  <a:pt x="674158" y="214532"/>
                  <a:pt x="670919" y="213389"/>
                  <a:pt x="668062" y="213484"/>
                </a:cubicBezTo>
                <a:cubicBezTo>
                  <a:pt x="664252" y="213675"/>
                  <a:pt x="660346" y="213961"/>
                  <a:pt x="656727" y="213294"/>
                </a:cubicBezTo>
                <a:cubicBezTo>
                  <a:pt x="655489" y="213103"/>
                  <a:pt x="653584" y="209579"/>
                  <a:pt x="654060" y="208246"/>
                </a:cubicBezTo>
                <a:cubicBezTo>
                  <a:pt x="655489" y="204055"/>
                  <a:pt x="658156" y="200245"/>
                  <a:pt x="663204" y="199864"/>
                </a:cubicBezTo>
                <a:cubicBezTo>
                  <a:pt x="668538" y="199482"/>
                  <a:pt x="673872" y="199864"/>
                  <a:pt x="679111" y="199482"/>
                </a:cubicBezTo>
                <a:cubicBezTo>
                  <a:pt x="679873" y="199387"/>
                  <a:pt x="681016" y="197292"/>
                  <a:pt x="681111" y="195958"/>
                </a:cubicBezTo>
                <a:cubicBezTo>
                  <a:pt x="681301" y="194625"/>
                  <a:pt x="680730" y="193101"/>
                  <a:pt x="680063" y="191863"/>
                </a:cubicBezTo>
                <a:cubicBezTo>
                  <a:pt x="679206" y="190339"/>
                  <a:pt x="678158" y="190910"/>
                  <a:pt x="676825" y="192624"/>
                </a:cubicBezTo>
                <a:cubicBezTo>
                  <a:pt x="674824" y="195387"/>
                  <a:pt x="671681" y="196434"/>
                  <a:pt x="669109" y="194434"/>
                </a:cubicBezTo>
                <a:cubicBezTo>
                  <a:pt x="661299" y="188148"/>
                  <a:pt x="652726" y="185195"/>
                  <a:pt x="642820" y="186052"/>
                </a:cubicBezTo>
                <a:cubicBezTo>
                  <a:pt x="639582" y="182623"/>
                  <a:pt x="636343" y="180432"/>
                  <a:pt x="633010" y="185957"/>
                </a:cubicBezTo>
                <a:cubicBezTo>
                  <a:pt x="629771" y="180147"/>
                  <a:pt x="623961" y="182052"/>
                  <a:pt x="619008" y="181004"/>
                </a:cubicBezTo>
                <a:cubicBezTo>
                  <a:pt x="616817" y="180528"/>
                  <a:pt x="615769" y="174908"/>
                  <a:pt x="612721" y="179290"/>
                </a:cubicBezTo>
                <a:cubicBezTo>
                  <a:pt x="611674" y="180814"/>
                  <a:pt x="612531" y="183766"/>
                  <a:pt x="612531" y="186052"/>
                </a:cubicBezTo>
                <a:cubicBezTo>
                  <a:pt x="606149" y="183290"/>
                  <a:pt x="600148" y="177099"/>
                  <a:pt x="593004" y="184909"/>
                </a:cubicBezTo>
                <a:cubicBezTo>
                  <a:pt x="590719" y="187386"/>
                  <a:pt x="587670" y="186529"/>
                  <a:pt x="585289" y="183957"/>
                </a:cubicBezTo>
                <a:cubicBezTo>
                  <a:pt x="584337" y="182909"/>
                  <a:pt x="583099" y="181861"/>
                  <a:pt x="581765" y="181575"/>
                </a:cubicBezTo>
                <a:cubicBezTo>
                  <a:pt x="580432" y="181290"/>
                  <a:pt x="578145" y="181480"/>
                  <a:pt x="577669" y="182338"/>
                </a:cubicBezTo>
                <a:cubicBezTo>
                  <a:pt x="576717" y="184052"/>
                  <a:pt x="575574" y="187767"/>
                  <a:pt x="576241" y="188243"/>
                </a:cubicBezTo>
                <a:cubicBezTo>
                  <a:pt x="582337" y="192339"/>
                  <a:pt x="578717" y="194911"/>
                  <a:pt x="575479" y="198244"/>
                </a:cubicBezTo>
                <a:cubicBezTo>
                  <a:pt x="573859" y="199864"/>
                  <a:pt x="573383" y="200149"/>
                  <a:pt x="572145" y="198244"/>
                </a:cubicBezTo>
                <a:cubicBezTo>
                  <a:pt x="570526" y="195863"/>
                  <a:pt x="567096" y="193577"/>
                  <a:pt x="567192" y="191291"/>
                </a:cubicBezTo>
                <a:cubicBezTo>
                  <a:pt x="567478" y="183004"/>
                  <a:pt x="557286" y="188338"/>
                  <a:pt x="556333" y="182338"/>
                </a:cubicBezTo>
                <a:cubicBezTo>
                  <a:pt x="555286" y="182814"/>
                  <a:pt x="554143" y="183290"/>
                  <a:pt x="553095" y="183862"/>
                </a:cubicBezTo>
                <a:cubicBezTo>
                  <a:pt x="547285" y="187100"/>
                  <a:pt x="548999" y="192815"/>
                  <a:pt x="548142" y="197768"/>
                </a:cubicBezTo>
                <a:cubicBezTo>
                  <a:pt x="547951" y="198625"/>
                  <a:pt x="545856" y="199387"/>
                  <a:pt x="544522" y="199673"/>
                </a:cubicBezTo>
                <a:cubicBezTo>
                  <a:pt x="541951" y="200340"/>
                  <a:pt x="539855" y="198911"/>
                  <a:pt x="539665" y="196625"/>
                </a:cubicBezTo>
                <a:cubicBezTo>
                  <a:pt x="539474" y="194720"/>
                  <a:pt x="540903" y="192624"/>
                  <a:pt x="541665" y="190720"/>
                </a:cubicBezTo>
                <a:cubicBezTo>
                  <a:pt x="542141" y="189577"/>
                  <a:pt x="542617" y="188529"/>
                  <a:pt x="543189" y="187481"/>
                </a:cubicBezTo>
                <a:cubicBezTo>
                  <a:pt x="541855" y="187005"/>
                  <a:pt x="540331" y="185862"/>
                  <a:pt x="539284" y="186148"/>
                </a:cubicBezTo>
                <a:cubicBezTo>
                  <a:pt x="535950" y="187290"/>
                  <a:pt x="532997" y="189577"/>
                  <a:pt x="529663" y="190434"/>
                </a:cubicBezTo>
                <a:cubicBezTo>
                  <a:pt x="526806" y="191196"/>
                  <a:pt x="523567" y="190529"/>
                  <a:pt x="520615" y="190624"/>
                </a:cubicBezTo>
                <a:cubicBezTo>
                  <a:pt x="518043" y="190720"/>
                  <a:pt x="516804" y="192053"/>
                  <a:pt x="516614" y="194815"/>
                </a:cubicBezTo>
                <a:cubicBezTo>
                  <a:pt x="516424" y="197482"/>
                  <a:pt x="517662" y="198911"/>
                  <a:pt x="519948" y="199768"/>
                </a:cubicBezTo>
                <a:cubicBezTo>
                  <a:pt x="521948" y="200530"/>
                  <a:pt x="524139" y="200911"/>
                  <a:pt x="525663" y="202245"/>
                </a:cubicBezTo>
                <a:cubicBezTo>
                  <a:pt x="526425" y="202912"/>
                  <a:pt x="526139" y="205293"/>
                  <a:pt x="525663" y="206626"/>
                </a:cubicBezTo>
                <a:cubicBezTo>
                  <a:pt x="525377" y="207388"/>
                  <a:pt x="522805" y="208150"/>
                  <a:pt x="522710" y="207960"/>
                </a:cubicBezTo>
                <a:cubicBezTo>
                  <a:pt x="518900" y="202149"/>
                  <a:pt x="513090" y="205198"/>
                  <a:pt x="508137" y="204436"/>
                </a:cubicBezTo>
                <a:cubicBezTo>
                  <a:pt x="503279" y="203673"/>
                  <a:pt x="501660" y="210913"/>
                  <a:pt x="496326" y="209198"/>
                </a:cubicBezTo>
                <a:cubicBezTo>
                  <a:pt x="496135" y="209103"/>
                  <a:pt x="495087" y="211103"/>
                  <a:pt x="494707" y="212151"/>
                </a:cubicBezTo>
                <a:cubicBezTo>
                  <a:pt x="494611" y="212437"/>
                  <a:pt x="495659" y="213484"/>
                  <a:pt x="496326" y="213580"/>
                </a:cubicBezTo>
                <a:cubicBezTo>
                  <a:pt x="497754" y="213865"/>
                  <a:pt x="500136" y="213103"/>
                  <a:pt x="500707" y="213865"/>
                </a:cubicBezTo>
                <a:cubicBezTo>
                  <a:pt x="503755" y="218247"/>
                  <a:pt x="508042" y="218532"/>
                  <a:pt x="512709" y="218247"/>
                </a:cubicBezTo>
                <a:cubicBezTo>
                  <a:pt x="515281" y="218056"/>
                  <a:pt x="516519" y="219675"/>
                  <a:pt x="516804" y="222342"/>
                </a:cubicBezTo>
                <a:cubicBezTo>
                  <a:pt x="517090" y="225009"/>
                  <a:pt x="515852" y="226533"/>
                  <a:pt x="513566" y="227296"/>
                </a:cubicBezTo>
                <a:cubicBezTo>
                  <a:pt x="512899" y="227486"/>
                  <a:pt x="512042" y="227200"/>
                  <a:pt x="511280" y="227391"/>
                </a:cubicBezTo>
                <a:cubicBezTo>
                  <a:pt x="508899" y="227867"/>
                  <a:pt x="507565" y="229010"/>
                  <a:pt x="507470" y="231867"/>
                </a:cubicBezTo>
                <a:cubicBezTo>
                  <a:pt x="507375" y="234725"/>
                  <a:pt x="508803" y="236440"/>
                  <a:pt x="511090" y="236440"/>
                </a:cubicBezTo>
                <a:cubicBezTo>
                  <a:pt x="516614" y="236344"/>
                  <a:pt x="516804" y="239488"/>
                  <a:pt x="516804" y="243679"/>
                </a:cubicBezTo>
                <a:cubicBezTo>
                  <a:pt x="516804" y="245679"/>
                  <a:pt x="517662" y="249394"/>
                  <a:pt x="518519" y="249489"/>
                </a:cubicBezTo>
                <a:cubicBezTo>
                  <a:pt x="522043" y="249965"/>
                  <a:pt x="526234" y="250441"/>
                  <a:pt x="529092" y="248822"/>
                </a:cubicBezTo>
                <a:cubicBezTo>
                  <a:pt x="531854" y="247298"/>
                  <a:pt x="530425" y="244059"/>
                  <a:pt x="528520" y="241202"/>
                </a:cubicBezTo>
                <a:cubicBezTo>
                  <a:pt x="525472" y="236916"/>
                  <a:pt x="525758" y="236630"/>
                  <a:pt x="530520" y="236535"/>
                </a:cubicBezTo>
                <a:cubicBezTo>
                  <a:pt x="532045" y="236440"/>
                  <a:pt x="533569" y="236440"/>
                  <a:pt x="535093" y="236535"/>
                </a:cubicBezTo>
                <a:cubicBezTo>
                  <a:pt x="538236" y="236630"/>
                  <a:pt x="540141" y="239488"/>
                  <a:pt x="539760" y="242440"/>
                </a:cubicBezTo>
                <a:cubicBezTo>
                  <a:pt x="539379" y="245203"/>
                  <a:pt x="533950" y="245774"/>
                  <a:pt x="536426" y="249013"/>
                </a:cubicBezTo>
                <a:cubicBezTo>
                  <a:pt x="538331" y="251489"/>
                  <a:pt x="540141" y="253489"/>
                  <a:pt x="539760" y="256918"/>
                </a:cubicBezTo>
                <a:cubicBezTo>
                  <a:pt x="539665" y="257395"/>
                  <a:pt x="541665" y="258157"/>
                  <a:pt x="542712" y="258442"/>
                </a:cubicBezTo>
                <a:cubicBezTo>
                  <a:pt x="543094" y="258538"/>
                  <a:pt x="543760" y="257490"/>
                  <a:pt x="544332" y="256918"/>
                </a:cubicBezTo>
                <a:cubicBezTo>
                  <a:pt x="546523" y="254728"/>
                  <a:pt x="548332" y="252061"/>
                  <a:pt x="550904" y="250632"/>
                </a:cubicBezTo>
                <a:cubicBezTo>
                  <a:pt x="552333" y="249870"/>
                  <a:pt x="555667" y="250441"/>
                  <a:pt x="556714" y="251680"/>
                </a:cubicBezTo>
                <a:cubicBezTo>
                  <a:pt x="557762" y="252823"/>
                  <a:pt x="557571" y="255680"/>
                  <a:pt x="557095" y="257680"/>
                </a:cubicBezTo>
                <a:cubicBezTo>
                  <a:pt x="556810" y="258919"/>
                  <a:pt x="555095" y="259871"/>
                  <a:pt x="554047" y="260919"/>
                </a:cubicBezTo>
                <a:cubicBezTo>
                  <a:pt x="550333" y="265015"/>
                  <a:pt x="550333" y="265015"/>
                  <a:pt x="556143" y="269015"/>
                </a:cubicBezTo>
                <a:cubicBezTo>
                  <a:pt x="557381" y="269872"/>
                  <a:pt x="558238" y="271206"/>
                  <a:pt x="559381" y="272158"/>
                </a:cubicBezTo>
                <a:cubicBezTo>
                  <a:pt x="563191" y="275682"/>
                  <a:pt x="563382" y="276825"/>
                  <a:pt x="560810" y="281588"/>
                </a:cubicBezTo>
                <a:cubicBezTo>
                  <a:pt x="559762" y="283398"/>
                  <a:pt x="558524" y="285303"/>
                  <a:pt x="558048" y="287303"/>
                </a:cubicBezTo>
                <a:cubicBezTo>
                  <a:pt x="557476" y="289875"/>
                  <a:pt x="556524" y="291208"/>
                  <a:pt x="553761" y="291304"/>
                </a:cubicBezTo>
                <a:cubicBezTo>
                  <a:pt x="549761" y="291494"/>
                  <a:pt x="549094" y="289303"/>
                  <a:pt x="548618" y="285874"/>
                </a:cubicBezTo>
                <a:cubicBezTo>
                  <a:pt x="547761" y="279969"/>
                  <a:pt x="545284" y="283303"/>
                  <a:pt x="543284" y="285303"/>
                </a:cubicBezTo>
                <a:cubicBezTo>
                  <a:pt x="542808" y="285779"/>
                  <a:pt x="542236" y="286065"/>
                  <a:pt x="541665" y="286541"/>
                </a:cubicBezTo>
                <a:cubicBezTo>
                  <a:pt x="535759" y="278064"/>
                  <a:pt x="533664" y="287017"/>
                  <a:pt x="530425" y="289303"/>
                </a:cubicBezTo>
                <a:cubicBezTo>
                  <a:pt x="527663" y="291208"/>
                  <a:pt x="525186" y="292542"/>
                  <a:pt x="522615" y="290256"/>
                </a:cubicBezTo>
                <a:cubicBezTo>
                  <a:pt x="520234" y="288256"/>
                  <a:pt x="518328" y="286255"/>
                  <a:pt x="514900" y="286636"/>
                </a:cubicBezTo>
                <a:cubicBezTo>
                  <a:pt x="514328" y="286732"/>
                  <a:pt x="513471" y="284827"/>
                  <a:pt x="512804" y="283874"/>
                </a:cubicBezTo>
                <a:cubicBezTo>
                  <a:pt x="514137" y="283303"/>
                  <a:pt x="515376" y="282731"/>
                  <a:pt x="516709" y="282159"/>
                </a:cubicBezTo>
                <a:cubicBezTo>
                  <a:pt x="518043" y="281588"/>
                  <a:pt x="519281" y="281112"/>
                  <a:pt x="520615" y="280636"/>
                </a:cubicBezTo>
                <a:cubicBezTo>
                  <a:pt x="520043" y="279588"/>
                  <a:pt x="519281" y="277683"/>
                  <a:pt x="518805" y="277778"/>
                </a:cubicBezTo>
                <a:cubicBezTo>
                  <a:pt x="513376" y="278349"/>
                  <a:pt x="508708" y="277207"/>
                  <a:pt x="504517" y="273206"/>
                </a:cubicBezTo>
                <a:cubicBezTo>
                  <a:pt x="503851" y="272539"/>
                  <a:pt x="500707" y="274349"/>
                  <a:pt x="498707" y="275111"/>
                </a:cubicBezTo>
                <a:cubicBezTo>
                  <a:pt x="499660" y="276159"/>
                  <a:pt x="500517" y="277302"/>
                  <a:pt x="501469" y="278349"/>
                </a:cubicBezTo>
                <a:cubicBezTo>
                  <a:pt x="501945" y="278921"/>
                  <a:pt x="502517" y="279397"/>
                  <a:pt x="502993" y="279969"/>
                </a:cubicBezTo>
                <a:cubicBezTo>
                  <a:pt x="498612" y="282255"/>
                  <a:pt x="494326" y="284636"/>
                  <a:pt x="489753" y="286636"/>
                </a:cubicBezTo>
                <a:cubicBezTo>
                  <a:pt x="488801" y="287113"/>
                  <a:pt x="486706" y="286350"/>
                  <a:pt x="485848" y="285493"/>
                </a:cubicBezTo>
                <a:cubicBezTo>
                  <a:pt x="478704" y="278635"/>
                  <a:pt x="471846" y="271587"/>
                  <a:pt x="464703" y="264729"/>
                </a:cubicBezTo>
                <a:cubicBezTo>
                  <a:pt x="464512" y="264538"/>
                  <a:pt x="462036" y="265872"/>
                  <a:pt x="462036" y="266634"/>
                </a:cubicBezTo>
                <a:cubicBezTo>
                  <a:pt x="461750" y="269587"/>
                  <a:pt x="462321" y="272920"/>
                  <a:pt x="457940" y="273015"/>
                </a:cubicBezTo>
                <a:cubicBezTo>
                  <a:pt x="455749" y="273015"/>
                  <a:pt x="453654" y="273301"/>
                  <a:pt x="453559" y="275873"/>
                </a:cubicBezTo>
                <a:cubicBezTo>
                  <a:pt x="453559" y="276445"/>
                  <a:pt x="455940" y="277397"/>
                  <a:pt x="457178" y="277492"/>
                </a:cubicBezTo>
                <a:cubicBezTo>
                  <a:pt x="460226" y="277778"/>
                  <a:pt x="463274" y="277683"/>
                  <a:pt x="466322" y="277588"/>
                </a:cubicBezTo>
                <a:cubicBezTo>
                  <a:pt x="470989" y="277397"/>
                  <a:pt x="472132" y="281874"/>
                  <a:pt x="475085" y="283969"/>
                </a:cubicBezTo>
                <a:cubicBezTo>
                  <a:pt x="475276" y="284065"/>
                  <a:pt x="474895" y="285112"/>
                  <a:pt x="474609" y="285493"/>
                </a:cubicBezTo>
                <a:cubicBezTo>
                  <a:pt x="474133" y="285970"/>
                  <a:pt x="473466" y="286541"/>
                  <a:pt x="472894" y="286732"/>
                </a:cubicBezTo>
                <a:cubicBezTo>
                  <a:pt x="469465" y="287494"/>
                  <a:pt x="467656" y="284350"/>
                  <a:pt x="465179" y="283398"/>
                </a:cubicBezTo>
                <a:cubicBezTo>
                  <a:pt x="461083" y="281969"/>
                  <a:pt x="456416" y="282350"/>
                  <a:pt x="452035" y="282159"/>
                </a:cubicBezTo>
                <a:cubicBezTo>
                  <a:pt x="445558" y="281874"/>
                  <a:pt x="445653" y="281969"/>
                  <a:pt x="443653" y="273111"/>
                </a:cubicBezTo>
                <a:cubicBezTo>
                  <a:pt x="443176" y="271111"/>
                  <a:pt x="441843" y="269206"/>
                  <a:pt x="440509" y="267586"/>
                </a:cubicBezTo>
                <a:cubicBezTo>
                  <a:pt x="438795" y="265396"/>
                  <a:pt x="437271" y="262919"/>
                  <a:pt x="434032" y="266539"/>
                </a:cubicBezTo>
                <a:cubicBezTo>
                  <a:pt x="431175" y="269587"/>
                  <a:pt x="425460" y="268539"/>
                  <a:pt x="423078" y="273015"/>
                </a:cubicBezTo>
                <a:cubicBezTo>
                  <a:pt x="416983" y="273015"/>
                  <a:pt x="410886" y="273301"/>
                  <a:pt x="404886" y="272730"/>
                </a:cubicBezTo>
                <a:cubicBezTo>
                  <a:pt x="403076" y="272539"/>
                  <a:pt x="401743" y="269587"/>
                  <a:pt x="399837" y="268539"/>
                </a:cubicBezTo>
                <a:cubicBezTo>
                  <a:pt x="397456" y="267110"/>
                  <a:pt x="393742" y="269491"/>
                  <a:pt x="393551" y="272539"/>
                </a:cubicBezTo>
                <a:cubicBezTo>
                  <a:pt x="393361" y="274825"/>
                  <a:pt x="393742" y="277111"/>
                  <a:pt x="393361" y="279397"/>
                </a:cubicBezTo>
                <a:cubicBezTo>
                  <a:pt x="393170" y="280255"/>
                  <a:pt x="391646" y="281016"/>
                  <a:pt x="390598" y="281588"/>
                </a:cubicBezTo>
                <a:cubicBezTo>
                  <a:pt x="390408" y="281683"/>
                  <a:pt x="389265" y="280636"/>
                  <a:pt x="389074" y="280064"/>
                </a:cubicBezTo>
                <a:cubicBezTo>
                  <a:pt x="388122" y="275873"/>
                  <a:pt x="390789" y="270920"/>
                  <a:pt x="385836" y="267682"/>
                </a:cubicBezTo>
                <a:cubicBezTo>
                  <a:pt x="383645" y="266253"/>
                  <a:pt x="382597" y="262919"/>
                  <a:pt x="379264" y="266539"/>
                </a:cubicBezTo>
                <a:cubicBezTo>
                  <a:pt x="376882" y="269110"/>
                  <a:pt x="375263" y="273301"/>
                  <a:pt x="370691" y="273111"/>
                </a:cubicBezTo>
                <a:cubicBezTo>
                  <a:pt x="370691" y="267110"/>
                  <a:pt x="370501" y="261205"/>
                  <a:pt x="370786" y="255204"/>
                </a:cubicBezTo>
                <a:cubicBezTo>
                  <a:pt x="370882" y="253299"/>
                  <a:pt x="372120" y="251108"/>
                  <a:pt x="373549" y="249774"/>
                </a:cubicBezTo>
                <a:cubicBezTo>
                  <a:pt x="376596" y="246917"/>
                  <a:pt x="372786" y="246441"/>
                  <a:pt x="372120" y="244917"/>
                </a:cubicBezTo>
                <a:cubicBezTo>
                  <a:pt x="371644" y="243583"/>
                  <a:pt x="371072" y="242345"/>
                  <a:pt x="370596" y="241107"/>
                </a:cubicBezTo>
                <a:cubicBezTo>
                  <a:pt x="371358" y="241107"/>
                  <a:pt x="372406" y="241392"/>
                  <a:pt x="372786" y="241012"/>
                </a:cubicBezTo>
                <a:cubicBezTo>
                  <a:pt x="377644" y="237011"/>
                  <a:pt x="372310" y="228724"/>
                  <a:pt x="379264" y="225581"/>
                </a:cubicBezTo>
                <a:cubicBezTo>
                  <a:pt x="372501" y="220152"/>
                  <a:pt x="378216" y="207103"/>
                  <a:pt x="366976" y="204721"/>
                </a:cubicBezTo>
                <a:cubicBezTo>
                  <a:pt x="363643" y="204055"/>
                  <a:pt x="361737" y="202435"/>
                  <a:pt x="359642" y="200435"/>
                </a:cubicBezTo>
                <a:cubicBezTo>
                  <a:pt x="358309" y="199006"/>
                  <a:pt x="356118" y="197958"/>
                  <a:pt x="358880" y="195577"/>
                </a:cubicBezTo>
                <a:cubicBezTo>
                  <a:pt x="362309" y="192624"/>
                  <a:pt x="365167" y="189005"/>
                  <a:pt x="368595" y="186052"/>
                </a:cubicBezTo>
                <a:cubicBezTo>
                  <a:pt x="371453" y="183576"/>
                  <a:pt x="368786" y="182719"/>
                  <a:pt x="367738" y="181195"/>
                </a:cubicBezTo>
                <a:cubicBezTo>
                  <a:pt x="365071" y="177289"/>
                  <a:pt x="362404" y="177004"/>
                  <a:pt x="359547" y="181004"/>
                </a:cubicBezTo>
                <a:cubicBezTo>
                  <a:pt x="359547" y="181099"/>
                  <a:pt x="357356" y="179861"/>
                  <a:pt x="356499" y="179004"/>
                </a:cubicBezTo>
                <a:cubicBezTo>
                  <a:pt x="352975" y="175575"/>
                  <a:pt x="349831" y="176623"/>
                  <a:pt x="347164" y="179956"/>
                </a:cubicBezTo>
                <a:cubicBezTo>
                  <a:pt x="345736" y="181766"/>
                  <a:pt x="344974" y="182052"/>
                  <a:pt x="343831" y="180147"/>
                </a:cubicBezTo>
                <a:cubicBezTo>
                  <a:pt x="341449" y="176146"/>
                  <a:pt x="337353" y="176623"/>
                  <a:pt x="333734" y="177194"/>
                </a:cubicBezTo>
                <a:cubicBezTo>
                  <a:pt x="328876" y="177861"/>
                  <a:pt x="325638" y="183004"/>
                  <a:pt x="319637" y="181861"/>
                </a:cubicBezTo>
                <a:cubicBezTo>
                  <a:pt x="314494" y="180909"/>
                  <a:pt x="309064" y="181671"/>
                  <a:pt x="303730" y="181671"/>
                </a:cubicBezTo>
                <a:cubicBezTo>
                  <a:pt x="300682" y="181671"/>
                  <a:pt x="297634" y="181957"/>
                  <a:pt x="294682" y="181575"/>
                </a:cubicBezTo>
                <a:cubicBezTo>
                  <a:pt x="291253" y="181195"/>
                  <a:pt x="289443" y="183576"/>
                  <a:pt x="286871" y="184814"/>
                </a:cubicBezTo>
                <a:cubicBezTo>
                  <a:pt x="283918" y="186243"/>
                  <a:pt x="278299" y="187195"/>
                  <a:pt x="276584" y="185576"/>
                </a:cubicBezTo>
                <a:cubicBezTo>
                  <a:pt x="272774" y="181957"/>
                  <a:pt x="268869" y="181766"/>
                  <a:pt x="264392" y="181671"/>
                </a:cubicBezTo>
                <a:cubicBezTo>
                  <a:pt x="260677" y="181575"/>
                  <a:pt x="259439" y="176337"/>
                  <a:pt x="254867" y="177004"/>
                </a:cubicBezTo>
                <a:cubicBezTo>
                  <a:pt x="252676" y="177289"/>
                  <a:pt x="251724" y="175098"/>
                  <a:pt x="251438" y="172432"/>
                </a:cubicBezTo>
                <a:cubicBezTo>
                  <a:pt x="250390" y="163478"/>
                  <a:pt x="250200" y="163573"/>
                  <a:pt x="243246" y="163478"/>
                </a:cubicBezTo>
                <a:cubicBezTo>
                  <a:pt x="239436" y="163478"/>
                  <a:pt x="235531" y="162907"/>
                  <a:pt x="231912" y="163669"/>
                </a:cubicBezTo>
                <a:cubicBezTo>
                  <a:pt x="229340" y="164240"/>
                  <a:pt x="227245" y="167193"/>
                  <a:pt x="224673" y="167955"/>
                </a:cubicBezTo>
                <a:cubicBezTo>
                  <a:pt x="218577" y="169765"/>
                  <a:pt x="215815" y="167383"/>
                  <a:pt x="215053" y="160525"/>
                </a:cubicBezTo>
                <a:cubicBezTo>
                  <a:pt x="214195" y="153191"/>
                  <a:pt x="212100" y="152524"/>
                  <a:pt x="205146" y="157287"/>
                </a:cubicBezTo>
                <a:cubicBezTo>
                  <a:pt x="204003" y="158049"/>
                  <a:pt x="202575" y="158334"/>
                  <a:pt x="201336" y="158906"/>
                </a:cubicBezTo>
                <a:cubicBezTo>
                  <a:pt x="201336" y="152810"/>
                  <a:pt x="201336" y="146714"/>
                  <a:pt x="201336" y="140618"/>
                </a:cubicBezTo>
                <a:cubicBezTo>
                  <a:pt x="201336" y="135951"/>
                  <a:pt x="201241" y="135951"/>
                  <a:pt x="196479" y="138618"/>
                </a:cubicBezTo>
                <a:cubicBezTo>
                  <a:pt x="190478" y="141952"/>
                  <a:pt x="190383" y="142047"/>
                  <a:pt x="187620" y="135284"/>
                </a:cubicBezTo>
                <a:cubicBezTo>
                  <a:pt x="185811" y="130903"/>
                  <a:pt x="183620" y="130331"/>
                  <a:pt x="179239" y="132903"/>
                </a:cubicBezTo>
                <a:cubicBezTo>
                  <a:pt x="177429" y="133950"/>
                  <a:pt x="175619" y="135379"/>
                  <a:pt x="173619" y="135856"/>
                </a:cubicBezTo>
                <a:cubicBezTo>
                  <a:pt x="172571" y="136141"/>
                  <a:pt x="170190" y="135094"/>
                  <a:pt x="169999" y="134236"/>
                </a:cubicBezTo>
                <a:cubicBezTo>
                  <a:pt x="169618" y="132331"/>
                  <a:pt x="169428" y="128902"/>
                  <a:pt x="170476" y="128331"/>
                </a:cubicBezTo>
                <a:cubicBezTo>
                  <a:pt x="174667" y="125854"/>
                  <a:pt x="179524" y="124521"/>
                  <a:pt x="183906" y="122235"/>
                </a:cubicBezTo>
                <a:cubicBezTo>
                  <a:pt x="186478" y="120901"/>
                  <a:pt x="188478" y="118615"/>
                  <a:pt x="190859" y="116806"/>
                </a:cubicBezTo>
                <a:cubicBezTo>
                  <a:pt x="192383" y="115663"/>
                  <a:pt x="191716" y="115091"/>
                  <a:pt x="190478" y="113472"/>
                </a:cubicBezTo>
                <a:cubicBezTo>
                  <a:pt x="188573" y="111090"/>
                  <a:pt x="190287" y="107662"/>
                  <a:pt x="192954" y="105471"/>
                </a:cubicBezTo>
                <a:cubicBezTo>
                  <a:pt x="196193" y="102804"/>
                  <a:pt x="196193" y="106804"/>
                  <a:pt x="197812" y="107471"/>
                </a:cubicBezTo>
                <a:cubicBezTo>
                  <a:pt x="202003" y="109186"/>
                  <a:pt x="200194" y="114329"/>
                  <a:pt x="202765" y="116710"/>
                </a:cubicBezTo>
                <a:cubicBezTo>
                  <a:pt x="204670" y="118425"/>
                  <a:pt x="205718" y="122425"/>
                  <a:pt x="209052" y="121092"/>
                </a:cubicBezTo>
                <a:cubicBezTo>
                  <a:pt x="210100" y="120711"/>
                  <a:pt x="210576" y="117091"/>
                  <a:pt x="210385" y="115091"/>
                </a:cubicBezTo>
                <a:cubicBezTo>
                  <a:pt x="209528" y="107281"/>
                  <a:pt x="214291" y="101470"/>
                  <a:pt x="217529" y="94327"/>
                </a:cubicBezTo>
                <a:cubicBezTo>
                  <a:pt x="219720" y="96803"/>
                  <a:pt x="221815" y="98994"/>
                  <a:pt x="223625" y="101280"/>
                </a:cubicBezTo>
                <a:cubicBezTo>
                  <a:pt x="227149" y="105757"/>
                  <a:pt x="232293" y="105090"/>
                  <a:pt x="235817" y="103280"/>
                </a:cubicBezTo>
                <a:cubicBezTo>
                  <a:pt x="239056" y="101661"/>
                  <a:pt x="241532" y="98517"/>
                  <a:pt x="245628" y="99470"/>
                </a:cubicBezTo>
                <a:cubicBezTo>
                  <a:pt x="250200" y="100518"/>
                  <a:pt x="251628" y="95660"/>
                  <a:pt x="255153" y="94803"/>
                </a:cubicBezTo>
                <a:cubicBezTo>
                  <a:pt x="258106" y="94136"/>
                  <a:pt x="260582" y="96232"/>
                  <a:pt x="260677" y="99756"/>
                </a:cubicBezTo>
                <a:cubicBezTo>
                  <a:pt x="260773" y="103566"/>
                  <a:pt x="260868" y="107185"/>
                  <a:pt x="257153" y="109757"/>
                </a:cubicBezTo>
                <a:cubicBezTo>
                  <a:pt x="255343" y="110995"/>
                  <a:pt x="253343" y="112710"/>
                  <a:pt x="252391" y="114615"/>
                </a:cubicBezTo>
                <a:cubicBezTo>
                  <a:pt x="251628" y="116329"/>
                  <a:pt x="251438" y="119377"/>
                  <a:pt x="252486" y="120520"/>
                </a:cubicBezTo>
                <a:cubicBezTo>
                  <a:pt x="253629" y="121758"/>
                  <a:pt x="257534" y="122616"/>
                  <a:pt x="258296" y="121854"/>
                </a:cubicBezTo>
                <a:cubicBezTo>
                  <a:pt x="262582" y="117377"/>
                  <a:pt x="265821" y="115948"/>
                  <a:pt x="271441" y="120901"/>
                </a:cubicBezTo>
                <a:cubicBezTo>
                  <a:pt x="274298" y="123473"/>
                  <a:pt x="279251" y="124140"/>
                  <a:pt x="282204" y="127664"/>
                </a:cubicBezTo>
                <a:cubicBezTo>
                  <a:pt x="283442" y="129093"/>
                  <a:pt x="283633" y="130522"/>
                  <a:pt x="281537" y="130807"/>
                </a:cubicBezTo>
                <a:cubicBezTo>
                  <a:pt x="275060" y="131665"/>
                  <a:pt x="270393" y="138713"/>
                  <a:pt x="262963" y="136046"/>
                </a:cubicBezTo>
                <a:cubicBezTo>
                  <a:pt x="262773" y="135951"/>
                  <a:pt x="261916" y="137951"/>
                  <a:pt x="261344" y="138999"/>
                </a:cubicBezTo>
                <a:cubicBezTo>
                  <a:pt x="264392" y="140428"/>
                  <a:pt x="265916" y="148429"/>
                  <a:pt x="271060" y="141380"/>
                </a:cubicBezTo>
                <a:cubicBezTo>
                  <a:pt x="278584" y="141094"/>
                  <a:pt x="286014" y="140904"/>
                  <a:pt x="293539" y="140332"/>
                </a:cubicBezTo>
                <a:cubicBezTo>
                  <a:pt x="295920" y="140142"/>
                  <a:pt x="297253" y="138713"/>
                  <a:pt x="297253" y="135856"/>
                </a:cubicBezTo>
                <a:cubicBezTo>
                  <a:pt x="297253" y="132998"/>
                  <a:pt x="295825" y="132046"/>
                  <a:pt x="293539" y="131283"/>
                </a:cubicBezTo>
                <a:cubicBezTo>
                  <a:pt x="291634" y="130617"/>
                  <a:pt x="288109" y="129188"/>
                  <a:pt x="288204" y="128712"/>
                </a:cubicBezTo>
                <a:cubicBezTo>
                  <a:pt x="290395" y="119282"/>
                  <a:pt x="283061" y="115186"/>
                  <a:pt x="277918" y="110043"/>
                </a:cubicBezTo>
                <a:cubicBezTo>
                  <a:pt x="277060" y="109090"/>
                  <a:pt x="275251" y="109186"/>
                  <a:pt x="274012" y="108423"/>
                </a:cubicBezTo>
                <a:cubicBezTo>
                  <a:pt x="268393" y="105185"/>
                  <a:pt x="268297" y="103756"/>
                  <a:pt x="272203" y="98898"/>
                </a:cubicBezTo>
                <a:lnTo>
                  <a:pt x="277702" y="91538"/>
                </a:lnTo>
                <a:lnTo>
                  <a:pt x="277156" y="91564"/>
                </a:lnTo>
                <a:cubicBezTo>
                  <a:pt x="276489" y="90611"/>
                  <a:pt x="274965" y="89278"/>
                  <a:pt x="275155" y="88897"/>
                </a:cubicBezTo>
                <a:cubicBezTo>
                  <a:pt x="276775" y="86135"/>
                  <a:pt x="278108" y="88040"/>
                  <a:pt x="279156" y="89564"/>
                </a:cubicBezTo>
                <a:lnTo>
                  <a:pt x="279156" y="89823"/>
                </a:lnTo>
                <a:lnTo>
                  <a:pt x="293824" y="77277"/>
                </a:lnTo>
                <a:cubicBezTo>
                  <a:pt x="301349" y="70323"/>
                  <a:pt x="301444" y="69942"/>
                  <a:pt x="309636" y="77944"/>
                </a:cubicBezTo>
                <a:cubicBezTo>
                  <a:pt x="313827" y="81944"/>
                  <a:pt x="316779" y="82420"/>
                  <a:pt x="320875" y="78039"/>
                </a:cubicBezTo>
                <a:cubicBezTo>
                  <a:pt x="322114" y="76705"/>
                  <a:pt x="325066" y="76229"/>
                  <a:pt x="326971" y="76610"/>
                </a:cubicBezTo>
                <a:cubicBezTo>
                  <a:pt x="333829" y="77944"/>
                  <a:pt x="338496" y="74991"/>
                  <a:pt x="342497" y="69847"/>
                </a:cubicBezTo>
                <a:cubicBezTo>
                  <a:pt x="345354" y="66323"/>
                  <a:pt x="348593" y="66228"/>
                  <a:pt x="351927" y="69562"/>
                </a:cubicBezTo>
                <a:cubicBezTo>
                  <a:pt x="352689" y="70323"/>
                  <a:pt x="354879" y="70990"/>
                  <a:pt x="354975" y="70800"/>
                </a:cubicBezTo>
                <a:cubicBezTo>
                  <a:pt x="358023" y="65847"/>
                  <a:pt x="362976" y="67371"/>
                  <a:pt x="367262" y="67275"/>
                </a:cubicBezTo>
                <a:cubicBezTo>
                  <a:pt x="377168" y="67180"/>
                  <a:pt x="386979" y="67275"/>
                  <a:pt x="396885" y="67180"/>
                </a:cubicBezTo>
                <a:cubicBezTo>
                  <a:pt x="400504" y="67180"/>
                  <a:pt x="404124" y="67942"/>
                  <a:pt x="407267" y="64608"/>
                </a:cubicBezTo>
                <a:cubicBezTo>
                  <a:pt x="411268" y="60227"/>
                  <a:pt x="411744" y="68799"/>
                  <a:pt x="415935" y="67466"/>
                </a:cubicBezTo>
                <a:cubicBezTo>
                  <a:pt x="419364" y="66418"/>
                  <a:pt x="423174" y="67752"/>
                  <a:pt x="426127" y="64132"/>
                </a:cubicBezTo>
                <a:cubicBezTo>
                  <a:pt x="427079" y="62894"/>
                  <a:pt x="431365" y="62418"/>
                  <a:pt x="431937" y="63084"/>
                </a:cubicBezTo>
                <a:cubicBezTo>
                  <a:pt x="435747" y="68609"/>
                  <a:pt x="441557" y="68133"/>
                  <a:pt x="446224" y="66895"/>
                </a:cubicBezTo>
                <a:cubicBezTo>
                  <a:pt x="450892" y="65656"/>
                  <a:pt x="452320" y="73943"/>
                  <a:pt x="457178" y="69466"/>
                </a:cubicBezTo>
                <a:cubicBezTo>
                  <a:pt x="460036" y="66799"/>
                  <a:pt x="462131" y="64132"/>
                  <a:pt x="462036" y="60037"/>
                </a:cubicBezTo>
                <a:cubicBezTo>
                  <a:pt x="462036" y="59465"/>
                  <a:pt x="462988" y="58703"/>
                  <a:pt x="463560" y="58513"/>
                </a:cubicBezTo>
                <a:cubicBezTo>
                  <a:pt x="463941" y="58417"/>
                  <a:pt x="464703" y="58989"/>
                  <a:pt x="465084" y="59465"/>
                </a:cubicBezTo>
                <a:cubicBezTo>
                  <a:pt x="465560" y="59941"/>
                  <a:pt x="465941" y="60703"/>
                  <a:pt x="466036" y="61275"/>
                </a:cubicBezTo>
                <a:cubicBezTo>
                  <a:pt x="466608" y="64799"/>
                  <a:pt x="464608" y="68895"/>
                  <a:pt x="468322" y="71752"/>
                </a:cubicBezTo>
                <a:cubicBezTo>
                  <a:pt x="471656" y="66228"/>
                  <a:pt x="477752" y="68609"/>
                  <a:pt x="482134" y="66704"/>
                </a:cubicBezTo>
                <a:cubicBezTo>
                  <a:pt x="486706" y="64608"/>
                  <a:pt x="489849" y="59656"/>
                  <a:pt x="493564" y="55750"/>
                </a:cubicBezTo>
                <a:cubicBezTo>
                  <a:pt x="496897" y="52321"/>
                  <a:pt x="500136" y="52607"/>
                  <a:pt x="502898" y="56131"/>
                </a:cubicBezTo>
                <a:cubicBezTo>
                  <a:pt x="505279" y="59084"/>
                  <a:pt x="506232" y="56227"/>
                  <a:pt x="507756" y="55274"/>
                </a:cubicBezTo>
                <a:cubicBezTo>
                  <a:pt x="512899" y="52226"/>
                  <a:pt x="513661" y="52607"/>
                  <a:pt x="516424" y="59274"/>
                </a:cubicBezTo>
                <a:cubicBezTo>
                  <a:pt x="517090" y="60798"/>
                  <a:pt x="517376" y="64228"/>
                  <a:pt x="520424" y="60989"/>
                </a:cubicBezTo>
                <a:cubicBezTo>
                  <a:pt x="523567" y="57655"/>
                  <a:pt x="526996" y="54607"/>
                  <a:pt x="530044" y="51273"/>
                </a:cubicBezTo>
                <a:cubicBezTo>
                  <a:pt x="533664" y="47273"/>
                  <a:pt x="534426" y="52226"/>
                  <a:pt x="536521" y="53179"/>
                </a:cubicBezTo>
                <a:cubicBezTo>
                  <a:pt x="539569" y="54512"/>
                  <a:pt x="542332" y="53464"/>
                  <a:pt x="543760" y="50607"/>
                </a:cubicBezTo>
                <a:cubicBezTo>
                  <a:pt x="546808" y="44606"/>
                  <a:pt x="552237" y="42511"/>
                  <a:pt x="556619" y="45940"/>
                </a:cubicBezTo>
                <a:cubicBezTo>
                  <a:pt x="558429" y="47273"/>
                  <a:pt x="560143" y="48988"/>
                  <a:pt x="561477" y="50797"/>
                </a:cubicBezTo>
                <a:cubicBezTo>
                  <a:pt x="564239" y="54607"/>
                  <a:pt x="565763" y="50797"/>
                  <a:pt x="568049" y="50416"/>
                </a:cubicBezTo>
                <a:cubicBezTo>
                  <a:pt x="575383" y="49273"/>
                  <a:pt x="582908" y="49273"/>
                  <a:pt x="590337" y="49178"/>
                </a:cubicBezTo>
                <a:cubicBezTo>
                  <a:pt x="591576" y="49178"/>
                  <a:pt x="592814" y="50512"/>
                  <a:pt x="594052" y="51273"/>
                </a:cubicBezTo>
                <a:cubicBezTo>
                  <a:pt x="593100" y="52321"/>
                  <a:pt x="592052" y="53369"/>
                  <a:pt x="591100" y="54512"/>
                </a:cubicBezTo>
                <a:cubicBezTo>
                  <a:pt x="590623" y="54988"/>
                  <a:pt x="590242" y="55560"/>
                  <a:pt x="589766" y="56131"/>
                </a:cubicBezTo>
                <a:cubicBezTo>
                  <a:pt x="591004" y="56893"/>
                  <a:pt x="592243" y="58227"/>
                  <a:pt x="593386" y="58132"/>
                </a:cubicBezTo>
                <a:cubicBezTo>
                  <a:pt x="596815" y="57941"/>
                  <a:pt x="601101" y="60037"/>
                  <a:pt x="603292" y="55465"/>
                </a:cubicBezTo>
                <a:cubicBezTo>
                  <a:pt x="604149" y="53559"/>
                  <a:pt x="604816" y="49654"/>
                  <a:pt x="605292" y="49749"/>
                </a:cubicBezTo>
                <a:cubicBezTo>
                  <a:pt x="610721" y="50131"/>
                  <a:pt x="613102" y="45940"/>
                  <a:pt x="616341" y="42987"/>
                </a:cubicBezTo>
                <a:cubicBezTo>
                  <a:pt x="619103" y="40510"/>
                  <a:pt x="619008" y="40606"/>
                  <a:pt x="621675" y="46130"/>
                </a:cubicBezTo>
                <a:cubicBezTo>
                  <a:pt x="622151" y="47178"/>
                  <a:pt x="623485" y="47845"/>
                  <a:pt x="624342" y="48607"/>
                </a:cubicBezTo>
                <a:cubicBezTo>
                  <a:pt x="628628" y="42130"/>
                  <a:pt x="635200" y="44892"/>
                  <a:pt x="640915" y="44606"/>
                </a:cubicBezTo>
                <a:cubicBezTo>
                  <a:pt x="648345" y="44225"/>
                  <a:pt x="648250" y="44511"/>
                  <a:pt x="649107" y="53655"/>
                </a:cubicBezTo>
                <a:cubicBezTo>
                  <a:pt x="649202" y="54988"/>
                  <a:pt x="650154" y="56227"/>
                  <a:pt x="650631" y="57560"/>
                </a:cubicBezTo>
                <a:cubicBezTo>
                  <a:pt x="651679" y="56893"/>
                  <a:pt x="653012" y="56512"/>
                  <a:pt x="653774" y="55655"/>
                </a:cubicBezTo>
                <a:cubicBezTo>
                  <a:pt x="657394" y="51845"/>
                  <a:pt x="660727" y="47654"/>
                  <a:pt x="667014" y="49083"/>
                </a:cubicBezTo>
                <a:cubicBezTo>
                  <a:pt x="674158" y="50702"/>
                  <a:pt x="679206" y="45368"/>
                  <a:pt x="684826" y="42606"/>
                </a:cubicBezTo>
                <a:cubicBezTo>
                  <a:pt x="689207" y="40510"/>
                  <a:pt x="691112" y="34129"/>
                  <a:pt x="697779" y="35272"/>
                </a:cubicBezTo>
                <a:cubicBezTo>
                  <a:pt x="702066" y="36033"/>
                  <a:pt x="707019" y="34224"/>
                  <a:pt x="709876" y="39177"/>
                </a:cubicBezTo>
                <a:cubicBezTo>
                  <a:pt x="710924" y="38605"/>
                  <a:pt x="712829" y="37939"/>
                  <a:pt x="712829" y="37367"/>
                </a:cubicBezTo>
                <a:cubicBezTo>
                  <a:pt x="712639" y="29080"/>
                  <a:pt x="715496" y="30414"/>
                  <a:pt x="719592" y="35081"/>
                </a:cubicBezTo>
                <a:cubicBezTo>
                  <a:pt x="725688" y="34319"/>
                  <a:pt x="729307" y="42034"/>
                  <a:pt x="735879" y="39939"/>
                </a:cubicBezTo>
                <a:lnTo>
                  <a:pt x="736451" y="40693"/>
                </a:lnTo>
                <a:lnTo>
                  <a:pt x="736451" y="37081"/>
                </a:lnTo>
                <a:cubicBezTo>
                  <a:pt x="736070" y="34510"/>
                  <a:pt x="737403" y="32986"/>
                  <a:pt x="739499" y="32319"/>
                </a:cubicBezTo>
                <a:cubicBezTo>
                  <a:pt x="740737" y="31747"/>
                  <a:pt x="742261" y="32128"/>
                  <a:pt x="743975" y="32128"/>
                </a:cubicBezTo>
                <a:cubicBezTo>
                  <a:pt x="745214" y="32224"/>
                  <a:pt x="746738" y="31938"/>
                  <a:pt x="747976" y="32509"/>
                </a:cubicBezTo>
                <a:cubicBezTo>
                  <a:pt x="748643" y="32795"/>
                  <a:pt x="749405" y="34986"/>
                  <a:pt x="749024" y="35367"/>
                </a:cubicBezTo>
                <a:cubicBezTo>
                  <a:pt x="747119" y="37558"/>
                  <a:pt x="745214" y="39844"/>
                  <a:pt x="742832" y="41177"/>
                </a:cubicBezTo>
                <a:lnTo>
                  <a:pt x="736951" y="41353"/>
                </a:lnTo>
                <a:lnTo>
                  <a:pt x="742452" y="48607"/>
                </a:lnTo>
                <a:cubicBezTo>
                  <a:pt x="744071" y="50416"/>
                  <a:pt x="748357" y="48702"/>
                  <a:pt x="749595" y="46035"/>
                </a:cubicBezTo>
                <a:cubicBezTo>
                  <a:pt x="750453" y="44130"/>
                  <a:pt x="751596" y="40320"/>
                  <a:pt x="751691" y="40320"/>
                </a:cubicBezTo>
                <a:cubicBezTo>
                  <a:pt x="757025" y="41844"/>
                  <a:pt x="758835" y="35176"/>
                  <a:pt x="763502" y="35367"/>
                </a:cubicBezTo>
                <a:cubicBezTo>
                  <a:pt x="770360" y="35557"/>
                  <a:pt x="777218" y="34890"/>
                  <a:pt x="784076" y="35557"/>
                </a:cubicBezTo>
                <a:cubicBezTo>
                  <a:pt x="788458" y="35938"/>
                  <a:pt x="790362" y="31557"/>
                  <a:pt x="793411" y="31652"/>
                </a:cubicBezTo>
                <a:cubicBezTo>
                  <a:pt x="795601" y="31652"/>
                  <a:pt x="797220" y="36033"/>
                  <a:pt x="800840" y="35462"/>
                </a:cubicBezTo>
                <a:cubicBezTo>
                  <a:pt x="805126" y="34700"/>
                  <a:pt x="809412" y="36510"/>
                  <a:pt x="813699" y="33366"/>
                </a:cubicBezTo>
                <a:cubicBezTo>
                  <a:pt x="819414" y="29175"/>
                  <a:pt x="825986" y="29461"/>
                  <a:pt x="832177" y="33462"/>
                </a:cubicBezTo>
                <a:cubicBezTo>
                  <a:pt x="833892" y="34509"/>
                  <a:pt x="836178" y="35367"/>
                  <a:pt x="838178" y="35462"/>
                </a:cubicBezTo>
                <a:cubicBezTo>
                  <a:pt x="842083" y="35653"/>
                  <a:pt x="845417" y="35272"/>
                  <a:pt x="845798" y="40891"/>
                </a:cubicBezTo>
                <a:cubicBezTo>
                  <a:pt x="845989" y="43368"/>
                  <a:pt x="849227" y="45463"/>
                  <a:pt x="850942" y="47845"/>
                </a:cubicBezTo>
                <a:cubicBezTo>
                  <a:pt x="852180" y="49559"/>
                  <a:pt x="854085" y="49464"/>
                  <a:pt x="853990" y="47464"/>
                </a:cubicBezTo>
                <a:cubicBezTo>
                  <a:pt x="853799" y="41367"/>
                  <a:pt x="856371" y="36415"/>
                  <a:pt x="859133" y="31176"/>
                </a:cubicBezTo>
                <a:cubicBezTo>
                  <a:pt x="862276" y="25461"/>
                  <a:pt x="862181" y="24889"/>
                  <a:pt x="868277" y="28890"/>
                </a:cubicBezTo>
                <a:cubicBezTo>
                  <a:pt x="870849" y="30509"/>
                  <a:pt x="871896" y="30128"/>
                  <a:pt x="873230" y="28318"/>
                </a:cubicBezTo>
                <a:cubicBezTo>
                  <a:pt x="874468" y="26508"/>
                  <a:pt x="875707" y="26032"/>
                  <a:pt x="876469" y="27652"/>
                </a:cubicBezTo>
                <a:cubicBezTo>
                  <a:pt x="877326" y="29557"/>
                  <a:pt x="877516" y="31747"/>
                  <a:pt x="878183" y="33748"/>
                </a:cubicBezTo>
                <a:cubicBezTo>
                  <a:pt x="878374" y="34414"/>
                  <a:pt x="879136" y="35176"/>
                  <a:pt x="879802" y="35272"/>
                </a:cubicBezTo>
                <a:cubicBezTo>
                  <a:pt x="880279" y="35367"/>
                  <a:pt x="881231" y="34509"/>
                  <a:pt x="881326" y="33843"/>
                </a:cubicBezTo>
                <a:cubicBezTo>
                  <a:pt x="882279" y="29461"/>
                  <a:pt x="882565" y="25270"/>
                  <a:pt x="889327" y="26032"/>
                </a:cubicBezTo>
                <a:cubicBezTo>
                  <a:pt x="893899" y="26604"/>
                  <a:pt x="894947" y="27937"/>
                  <a:pt x="896281" y="32319"/>
                </a:cubicBezTo>
                <a:cubicBezTo>
                  <a:pt x="897519" y="36224"/>
                  <a:pt x="901424" y="38796"/>
                  <a:pt x="895995" y="42606"/>
                </a:cubicBezTo>
                <a:cubicBezTo>
                  <a:pt x="894947" y="43368"/>
                  <a:pt x="895042" y="47368"/>
                  <a:pt x="895995" y="49178"/>
                </a:cubicBezTo>
                <a:cubicBezTo>
                  <a:pt x="899043" y="54798"/>
                  <a:pt x="900471" y="61275"/>
                  <a:pt x="905520" y="65847"/>
                </a:cubicBezTo>
                <a:cubicBezTo>
                  <a:pt x="907139" y="67371"/>
                  <a:pt x="907615" y="67847"/>
                  <a:pt x="908854" y="65847"/>
                </a:cubicBezTo>
                <a:cubicBezTo>
                  <a:pt x="910568" y="62894"/>
                  <a:pt x="914187" y="63561"/>
                  <a:pt x="916474" y="62323"/>
                </a:cubicBezTo>
                <a:cubicBezTo>
                  <a:pt x="918379" y="61275"/>
                  <a:pt x="918474" y="57179"/>
                  <a:pt x="919998" y="54893"/>
                </a:cubicBezTo>
                <a:cubicBezTo>
                  <a:pt x="921712" y="52416"/>
                  <a:pt x="924189" y="50512"/>
                  <a:pt x="926379" y="48321"/>
                </a:cubicBezTo>
                <a:cubicBezTo>
                  <a:pt x="929428" y="45273"/>
                  <a:pt x="925237" y="44987"/>
                  <a:pt x="924379" y="43558"/>
                </a:cubicBezTo>
                <a:cubicBezTo>
                  <a:pt x="923522" y="42130"/>
                  <a:pt x="923808" y="40034"/>
                  <a:pt x="925237" y="40510"/>
                </a:cubicBezTo>
                <a:cubicBezTo>
                  <a:pt x="933333" y="42891"/>
                  <a:pt x="938286" y="33271"/>
                  <a:pt x="946192" y="35462"/>
                </a:cubicBezTo>
                <a:cubicBezTo>
                  <a:pt x="946192" y="37748"/>
                  <a:pt x="945429" y="40415"/>
                  <a:pt x="946382" y="42225"/>
                </a:cubicBezTo>
                <a:cubicBezTo>
                  <a:pt x="948382" y="46035"/>
                  <a:pt x="957621" y="45749"/>
                  <a:pt x="959908" y="42034"/>
                </a:cubicBezTo>
                <a:cubicBezTo>
                  <a:pt x="960955" y="40320"/>
                  <a:pt x="960670" y="37557"/>
                  <a:pt x="961908" y="36129"/>
                </a:cubicBezTo>
                <a:cubicBezTo>
                  <a:pt x="964765" y="32605"/>
                  <a:pt x="968194" y="29652"/>
                  <a:pt x="971433" y="26413"/>
                </a:cubicBezTo>
                <a:cubicBezTo>
                  <a:pt x="974671" y="29652"/>
                  <a:pt x="977910" y="32890"/>
                  <a:pt x="981148" y="36033"/>
                </a:cubicBezTo>
                <a:cubicBezTo>
                  <a:pt x="981720" y="36605"/>
                  <a:pt x="982672" y="37081"/>
                  <a:pt x="982672" y="37653"/>
                </a:cubicBezTo>
                <a:cubicBezTo>
                  <a:pt x="982768" y="40129"/>
                  <a:pt x="976576" y="40034"/>
                  <a:pt x="980005" y="44130"/>
                </a:cubicBezTo>
                <a:cubicBezTo>
                  <a:pt x="981148" y="45463"/>
                  <a:pt x="984101" y="46606"/>
                  <a:pt x="980958" y="48988"/>
                </a:cubicBezTo>
                <a:cubicBezTo>
                  <a:pt x="979243" y="50321"/>
                  <a:pt x="978005" y="53750"/>
                  <a:pt x="980482" y="53464"/>
                </a:cubicBezTo>
                <a:cubicBezTo>
                  <a:pt x="985911" y="52702"/>
                  <a:pt x="987530" y="58894"/>
                  <a:pt x="992293" y="58513"/>
                </a:cubicBezTo>
                <a:cubicBezTo>
                  <a:pt x="996007" y="58227"/>
                  <a:pt x="996960" y="61846"/>
                  <a:pt x="999341" y="63465"/>
                </a:cubicBezTo>
                <a:cubicBezTo>
                  <a:pt x="1002675" y="65847"/>
                  <a:pt x="999151" y="66799"/>
                  <a:pt x="998293" y="68323"/>
                </a:cubicBezTo>
                <a:cubicBezTo>
                  <a:pt x="996103" y="72038"/>
                  <a:pt x="995912" y="73848"/>
                  <a:pt x="998293" y="76039"/>
                </a:cubicBezTo>
                <a:cubicBezTo>
                  <a:pt x="1000865" y="78515"/>
                  <a:pt x="1002865" y="82134"/>
                  <a:pt x="1007437" y="81373"/>
                </a:cubicBezTo>
                <a:cubicBezTo>
                  <a:pt x="1010485" y="80896"/>
                  <a:pt x="1012867" y="82039"/>
                  <a:pt x="1015534" y="83849"/>
                </a:cubicBezTo>
                <a:cubicBezTo>
                  <a:pt x="1020296" y="87088"/>
                  <a:pt x="1020677" y="86707"/>
                  <a:pt x="1023154" y="84516"/>
                </a:cubicBezTo>
                <a:cubicBezTo>
                  <a:pt x="1026011" y="82039"/>
                  <a:pt x="1028297" y="78896"/>
                  <a:pt x="1031440" y="76991"/>
                </a:cubicBezTo>
                <a:cubicBezTo>
                  <a:pt x="1032583" y="76229"/>
                  <a:pt x="1037060" y="77944"/>
                  <a:pt x="1037060" y="78610"/>
                </a:cubicBezTo>
                <a:cubicBezTo>
                  <a:pt x="1037346" y="88421"/>
                  <a:pt x="1041251" y="83563"/>
                  <a:pt x="1045728" y="81563"/>
                </a:cubicBezTo>
                <a:cubicBezTo>
                  <a:pt x="1048871" y="80134"/>
                  <a:pt x="1053253" y="81468"/>
                  <a:pt x="1056967" y="81182"/>
                </a:cubicBezTo>
                <a:cubicBezTo>
                  <a:pt x="1058206" y="81087"/>
                  <a:pt x="1060396" y="79753"/>
                  <a:pt x="1060396" y="78991"/>
                </a:cubicBezTo>
                <a:cubicBezTo>
                  <a:pt x="1060396" y="76991"/>
                  <a:pt x="1060111" y="74419"/>
                  <a:pt x="1058872" y="72895"/>
                </a:cubicBezTo>
                <a:cubicBezTo>
                  <a:pt x="1054586" y="67561"/>
                  <a:pt x="1054110" y="67657"/>
                  <a:pt x="1044775" y="71943"/>
                </a:cubicBezTo>
                <a:cubicBezTo>
                  <a:pt x="1042299" y="73086"/>
                  <a:pt x="1037917" y="71657"/>
                  <a:pt x="1037917" y="68799"/>
                </a:cubicBezTo>
                <a:cubicBezTo>
                  <a:pt x="1038394" y="62132"/>
                  <a:pt x="1033060" y="64418"/>
                  <a:pt x="1028964" y="64132"/>
                </a:cubicBezTo>
                <a:cubicBezTo>
                  <a:pt x="1030012" y="62323"/>
                  <a:pt x="1030678" y="60037"/>
                  <a:pt x="1032202" y="58798"/>
                </a:cubicBezTo>
                <a:cubicBezTo>
                  <a:pt x="1034965" y="56512"/>
                  <a:pt x="1031440" y="50797"/>
                  <a:pt x="1037251" y="50321"/>
                </a:cubicBezTo>
                <a:cubicBezTo>
                  <a:pt x="1040870" y="50035"/>
                  <a:pt x="1042204" y="52893"/>
                  <a:pt x="1044585" y="54417"/>
                </a:cubicBezTo>
                <a:cubicBezTo>
                  <a:pt x="1047442" y="56227"/>
                  <a:pt x="1050586" y="54417"/>
                  <a:pt x="1051729" y="49845"/>
                </a:cubicBezTo>
                <a:cubicBezTo>
                  <a:pt x="1052871" y="45082"/>
                  <a:pt x="1054110" y="46416"/>
                  <a:pt x="1057062" y="48511"/>
                </a:cubicBezTo>
                <a:cubicBezTo>
                  <a:pt x="1061539" y="51845"/>
                  <a:pt x="1064206" y="51369"/>
                  <a:pt x="1065445" y="47082"/>
                </a:cubicBezTo>
                <a:cubicBezTo>
                  <a:pt x="1066969" y="41558"/>
                  <a:pt x="1070969" y="37462"/>
                  <a:pt x="1072684" y="32033"/>
                </a:cubicBezTo>
                <a:cubicBezTo>
                  <a:pt x="1073065" y="30795"/>
                  <a:pt x="1074589" y="29175"/>
                  <a:pt x="1075827" y="28890"/>
                </a:cubicBezTo>
                <a:cubicBezTo>
                  <a:pt x="1081828" y="27556"/>
                  <a:pt x="1085923" y="23556"/>
                  <a:pt x="1089924" y="19270"/>
                </a:cubicBezTo>
                <a:cubicBezTo>
                  <a:pt x="1090210" y="18984"/>
                  <a:pt x="1091067" y="18793"/>
                  <a:pt x="1091448" y="18984"/>
                </a:cubicBezTo>
                <a:cubicBezTo>
                  <a:pt x="1095067" y="20984"/>
                  <a:pt x="1098973" y="22794"/>
                  <a:pt x="1102116" y="25461"/>
                </a:cubicBezTo>
                <a:lnTo>
                  <a:pt x="1100537" y="32849"/>
                </a:lnTo>
                <a:lnTo>
                  <a:pt x="1098592" y="33748"/>
                </a:lnTo>
                <a:cubicBezTo>
                  <a:pt x="1098163" y="34700"/>
                  <a:pt x="1097972" y="35772"/>
                  <a:pt x="1098162" y="36272"/>
                </a:cubicBezTo>
                <a:lnTo>
                  <a:pt x="1100000" y="35376"/>
                </a:lnTo>
                <a:lnTo>
                  <a:pt x="1097829" y="46987"/>
                </a:lnTo>
                <a:cubicBezTo>
                  <a:pt x="1098020" y="48130"/>
                  <a:pt x="1099354" y="49083"/>
                  <a:pt x="1100211" y="50131"/>
                </a:cubicBezTo>
                <a:cubicBezTo>
                  <a:pt x="1102402" y="45558"/>
                  <a:pt x="1108307" y="46892"/>
                  <a:pt x="1110974" y="43558"/>
                </a:cubicBezTo>
                <a:cubicBezTo>
                  <a:pt x="1111831" y="42511"/>
                  <a:pt x="1111069" y="39082"/>
                  <a:pt x="1109926" y="37653"/>
                </a:cubicBezTo>
                <a:cubicBezTo>
                  <a:pt x="1108973" y="36414"/>
                  <a:pt x="1106949" y="36557"/>
                  <a:pt x="1105223" y="36236"/>
                </a:cubicBezTo>
                <a:lnTo>
                  <a:pt x="1102751" y="32674"/>
                </a:lnTo>
                <a:lnTo>
                  <a:pt x="1106878" y="28604"/>
                </a:lnTo>
                <a:cubicBezTo>
                  <a:pt x="1107545" y="26699"/>
                  <a:pt x="1108117" y="23841"/>
                  <a:pt x="1109450" y="23270"/>
                </a:cubicBezTo>
                <a:cubicBezTo>
                  <a:pt x="1110974" y="22603"/>
                  <a:pt x="1113641" y="23746"/>
                  <a:pt x="1115356" y="24794"/>
                </a:cubicBezTo>
                <a:cubicBezTo>
                  <a:pt x="1117261" y="25937"/>
                  <a:pt x="1118499" y="27937"/>
                  <a:pt x="1120213" y="29461"/>
                </a:cubicBezTo>
                <a:cubicBezTo>
                  <a:pt x="1125357" y="34033"/>
                  <a:pt x="1125928" y="33748"/>
                  <a:pt x="1129834" y="25747"/>
                </a:cubicBezTo>
                <a:cubicBezTo>
                  <a:pt x="1130881" y="23556"/>
                  <a:pt x="1132405" y="22794"/>
                  <a:pt x="1134310" y="25270"/>
                </a:cubicBezTo>
                <a:cubicBezTo>
                  <a:pt x="1136406" y="27937"/>
                  <a:pt x="1139168" y="28604"/>
                  <a:pt x="1141930" y="26794"/>
                </a:cubicBezTo>
                <a:cubicBezTo>
                  <a:pt x="1145074" y="24794"/>
                  <a:pt x="1142883" y="21270"/>
                  <a:pt x="1143454" y="18507"/>
                </a:cubicBezTo>
                <a:cubicBezTo>
                  <a:pt x="1152217" y="23080"/>
                  <a:pt x="1152217" y="22984"/>
                  <a:pt x="1159837" y="23080"/>
                </a:cubicBezTo>
                <a:cubicBezTo>
                  <a:pt x="1167458" y="23175"/>
                  <a:pt x="1174982" y="23270"/>
                  <a:pt x="1182602" y="23461"/>
                </a:cubicBezTo>
                <a:cubicBezTo>
                  <a:pt x="1183174" y="23461"/>
                  <a:pt x="1183650" y="24508"/>
                  <a:pt x="1185650" y="26508"/>
                </a:cubicBezTo>
                <a:cubicBezTo>
                  <a:pt x="1181650" y="29747"/>
                  <a:pt x="1177744" y="33176"/>
                  <a:pt x="1173649" y="36319"/>
                </a:cubicBezTo>
                <a:cubicBezTo>
                  <a:pt x="1169743" y="39272"/>
                  <a:pt x="1172887" y="40606"/>
                  <a:pt x="1174411" y="42891"/>
                </a:cubicBezTo>
                <a:cubicBezTo>
                  <a:pt x="1175458" y="44511"/>
                  <a:pt x="1175363" y="47082"/>
                  <a:pt x="1175458" y="49273"/>
                </a:cubicBezTo>
                <a:cubicBezTo>
                  <a:pt x="1175649" y="52416"/>
                  <a:pt x="1175649" y="55655"/>
                  <a:pt x="1180126" y="55083"/>
                </a:cubicBezTo>
                <a:cubicBezTo>
                  <a:pt x="1183459" y="54703"/>
                  <a:pt x="1188603" y="57370"/>
                  <a:pt x="1189079" y="51464"/>
                </a:cubicBezTo>
                <a:cubicBezTo>
                  <a:pt x="1189365" y="46892"/>
                  <a:pt x="1192794" y="45178"/>
                  <a:pt x="1195175" y="42511"/>
                </a:cubicBezTo>
                <a:cubicBezTo>
                  <a:pt x="1195937" y="41653"/>
                  <a:pt x="1198033" y="41177"/>
                  <a:pt x="1199176" y="41463"/>
                </a:cubicBezTo>
                <a:cubicBezTo>
                  <a:pt x="1203176" y="42701"/>
                  <a:pt x="1205843" y="46987"/>
                  <a:pt x="1211082" y="46035"/>
                </a:cubicBezTo>
                <a:cubicBezTo>
                  <a:pt x="1215463" y="45273"/>
                  <a:pt x="1220226" y="45178"/>
                  <a:pt x="1223179" y="49940"/>
                </a:cubicBezTo>
                <a:cubicBezTo>
                  <a:pt x="1223274" y="50035"/>
                  <a:pt x="1224512" y="49654"/>
                  <a:pt x="1224703" y="49273"/>
                </a:cubicBezTo>
                <a:cubicBezTo>
                  <a:pt x="1225274" y="47940"/>
                  <a:pt x="1226131" y="46416"/>
                  <a:pt x="1225846" y="45273"/>
                </a:cubicBezTo>
                <a:cubicBezTo>
                  <a:pt x="1224512" y="40606"/>
                  <a:pt x="1219559" y="36796"/>
                  <a:pt x="1217464" y="38510"/>
                </a:cubicBezTo>
                <a:cubicBezTo>
                  <a:pt x="1214701" y="40891"/>
                  <a:pt x="1212892" y="42225"/>
                  <a:pt x="1212129" y="37177"/>
                </a:cubicBezTo>
                <a:cubicBezTo>
                  <a:pt x="1211939" y="35843"/>
                  <a:pt x="1211653" y="34224"/>
                  <a:pt x="1210796" y="33176"/>
                </a:cubicBezTo>
                <a:cubicBezTo>
                  <a:pt x="1209177" y="31081"/>
                  <a:pt x="1205176" y="28699"/>
                  <a:pt x="1211177" y="27747"/>
                </a:cubicBezTo>
                <a:cubicBezTo>
                  <a:pt x="1215559" y="27080"/>
                  <a:pt x="1220321" y="28223"/>
                  <a:pt x="1223179" y="23461"/>
                </a:cubicBezTo>
                <a:cubicBezTo>
                  <a:pt x="1224226" y="24223"/>
                  <a:pt x="1225655" y="24794"/>
                  <a:pt x="1226322" y="25842"/>
                </a:cubicBezTo>
                <a:cubicBezTo>
                  <a:pt x="1227655" y="27747"/>
                  <a:pt x="1228417" y="27842"/>
                  <a:pt x="1229656" y="26223"/>
                </a:cubicBezTo>
                <a:cubicBezTo>
                  <a:pt x="1233275" y="21460"/>
                  <a:pt x="1236800" y="22127"/>
                  <a:pt x="1240704" y="26318"/>
                </a:cubicBezTo>
                <a:cubicBezTo>
                  <a:pt x="1243086" y="28890"/>
                  <a:pt x="1245848" y="28032"/>
                  <a:pt x="1248420" y="25651"/>
                </a:cubicBezTo>
                <a:cubicBezTo>
                  <a:pt x="1252135" y="22222"/>
                  <a:pt x="1252230" y="22508"/>
                  <a:pt x="1261755" y="22984"/>
                </a:cubicBezTo>
                <a:cubicBezTo>
                  <a:pt x="1267851" y="23270"/>
                  <a:pt x="1273947" y="23270"/>
                  <a:pt x="1280043" y="22889"/>
                </a:cubicBezTo>
                <a:cubicBezTo>
                  <a:pt x="1282043" y="22794"/>
                  <a:pt x="1283948" y="21270"/>
                  <a:pt x="1285758" y="20222"/>
                </a:cubicBezTo>
                <a:cubicBezTo>
                  <a:pt x="1290806" y="17365"/>
                  <a:pt x="1295283" y="16888"/>
                  <a:pt x="1299855" y="21460"/>
                </a:cubicBezTo>
                <a:cubicBezTo>
                  <a:pt x="1301093" y="22698"/>
                  <a:pt x="1305189" y="23461"/>
                  <a:pt x="1305665" y="22794"/>
                </a:cubicBezTo>
                <a:cubicBezTo>
                  <a:pt x="1309475" y="17460"/>
                  <a:pt x="1314904" y="18507"/>
                  <a:pt x="1320048" y="18507"/>
                </a:cubicBezTo>
                <a:cubicBezTo>
                  <a:pt x="1328430" y="18507"/>
                  <a:pt x="1336812" y="18507"/>
                  <a:pt x="1345194" y="18507"/>
                </a:cubicBezTo>
                <a:cubicBezTo>
                  <a:pt x="1352052" y="18507"/>
                  <a:pt x="1358910" y="18793"/>
                  <a:pt x="1365768" y="18412"/>
                </a:cubicBezTo>
                <a:cubicBezTo>
                  <a:pt x="1371864" y="18031"/>
                  <a:pt x="1375007" y="25556"/>
                  <a:pt x="1382246" y="23365"/>
                </a:cubicBezTo>
                <a:cubicBezTo>
                  <a:pt x="1387009" y="21937"/>
                  <a:pt x="1397391" y="21841"/>
                  <a:pt x="1400058" y="20222"/>
                </a:cubicBezTo>
                <a:cubicBezTo>
                  <a:pt x="1404916" y="17174"/>
                  <a:pt x="1420822" y="17936"/>
                  <a:pt x="1427776" y="21556"/>
                </a:cubicBezTo>
                <a:cubicBezTo>
                  <a:pt x="1429014" y="22222"/>
                  <a:pt x="1430633" y="23270"/>
                  <a:pt x="1431681" y="22889"/>
                </a:cubicBezTo>
                <a:cubicBezTo>
                  <a:pt x="1435015" y="21746"/>
                  <a:pt x="1438063" y="18793"/>
                  <a:pt x="1441301" y="18793"/>
                </a:cubicBezTo>
                <a:cubicBezTo>
                  <a:pt x="1444444" y="18793"/>
                  <a:pt x="1447683" y="21556"/>
                  <a:pt x="1450826" y="22984"/>
                </a:cubicBezTo>
                <a:cubicBezTo>
                  <a:pt x="1455112" y="18031"/>
                  <a:pt x="1461399" y="19174"/>
                  <a:pt x="1466733" y="17365"/>
                </a:cubicBezTo>
                <a:cubicBezTo>
                  <a:pt x="1477687" y="13650"/>
                  <a:pt x="1477591" y="13364"/>
                  <a:pt x="1486926" y="16698"/>
                </a:cubicBezTo>
                <a:cubicBezTo>
                  <a:pt x="1488926" y="17460"/>
                  <a:pt x="1491021" y="18317"/>
                  <a:pt x="1493117" y="18317"/>
                </a:cubicBezTo>
                <a:cubicBezTo>
                  <a:pt x="1499975" y="18507"/>
                  <a:pt x="1506833" y="18507"/>
                  <a:pt x="1513691" y="18317"/>
                </a:cubicBezTo>
                <a:cubicBezTo>
                  <a:pt x="1518073" y="18222"/>
                  <a:pt x="1518263" y="20889"/>
                  <a:pt x="1518549" y="24127"/>
                </a:cubicBezTo>
                <a:cubicBezTo>
                  <a:pt x="1518644" y="25270"/>
                  <a:pt x="1520073" y="26318"/>
                  <a:pt x="1520835" y="27366"/>
                </a:cubicBezTo>
                <a:cubicBezTo>
                  <a:pt x="1521597" y="26128"/>
                  <a:pt x="1522454" y="24984"/>
                  <a:pt x="1522930" y="23651"/>
                </a:cubicBezTo>
                <a:cubicBezTo>
                  <a:pt x="1525502" y="17079"/>
                  <a:pt x="1526074" y="16603"/>
                  <a:pt x="1531789" y="20603"/>
                </a:cubicBezTo>
                <a:cubicBezTo>
                  <a:pt x="1535408" y="23175"/>
                  <a:pt x="1537599" y="23270"/>
                  <a:pt x="1541409" y="20794"/>
                </a:cubicBezTo>
                <a:cubicBezTo>
                  <a:pt x="1547410" y="16983"/>
                  <a:pt x="1547886" y="17079"/>
                  <a:pt x="1555220" y="21079"/>
                </a:cubicBezTo>
                <a:cubicBezTo>
                  <a:pt x="1560364" y="23841"/>
                  <a:pt x="1564745" y="24413"/>
                  <a:pt x="1569317" y="20222"/>
                </a:cubicBezTo>
                <a:cubicBezTo>
                  <a:pt x="1570746" y="18984"/>
                  <a:pt x="1575032" y="18317"/>
                  <a:pt x="1575127" y="18507"/>
                </a:cubicBezTo>
                <a:cubicBezTo>
                  <a:pt x="1578461" y="26794"/>
                  <a:pt x="1588653" y="19555"/>
                  <a:pt x="1592844" y="26318"/>
                </a:cubicBezTo>
                <a:cubicBezTo>
                  <a:pt x="1593511" y="27366"/>
                  <a:pt x="1596749" y="26985"/>
                  <a:pt x="1598845" y="27080"/>
                </a:cubicBezTo>
                <a:cubicBezTo>
                  <a:pt x="1599416" y="27080"/>
                  <a:pt x="1599797" y="25937"/>
                  <a:pt x="1600464" y="25556"/>
                </a:cubicBezTo>
                <a:cubicBezTo>
                  <a:pt x="1603417" y="23841"/>
                  <a:pt x="1605608" y="17555"/>
                  <a:pt x="1608179" y="19841"/>
                </a:cubicBezTo>
                <a:cubicBezTo>
                  <a:pt x="1612751" y="23841"/>
                  <a:pt x="1613989" y="19079"/>
                  <a:pt x="1616561" y="18889"/>
                </a:cubicBezTo>
                <a:cubicBezTo>
                  <a:pt x="1628658" y="18127"/>
                  <a:pt x="1640945" y="18507"/>
                  <a:pt x="1653042" y="18507"/>
                </a:cubicBezTo>
                <a:cubicBezTo>
                  <a:pt x="1656376" y="24413"/>
                  <a:pt x="1659138" y="20413"/>
                  <a:pt x="1663138" y="18889"/>
                </a:cubicBezTo>
                <a:cubicBezTo>
                  <a:pt x="1667044" y="17365"/>
                  <a:pt x="1672854" y="17365"/>
                  <a:pt x="1676283" y="19365"/>
                </a:cubicBezTo>
                <a:cubicBezTo>
                  <a:pt x="1679998" y="21556"/>
                  <a:pt x="1681141" y="22508"/>
                  <a:pt x="1684760" y="19270"/>
                </a:cubicBezTo>
                <a:cubicBezTo>
                  <a:pt x="1687999" y="16412"/>
                  <a:pt x="1691618" y="18793"/>
                  <a:pt x="1691904" y="23556"/>
                </a:cubicBezTo>
                <a:cubicBezTo>
                  <a:pt x="1692094" y="27366"/>
                  <a:pt x="1692285" y="30604"/>
                  <a:pt x="1695523" y="33557"/>
                </a:cubicBezTo>
                <a:cubicBezTo>
                  <a:pt x="1699429" y="37081"/>
                  <a:pt x="1701048" y="38129"/>
                  <a:pt x="1704953" y="34986"/>
                </a:cubicBezTo>
                <a:cubicBezTo>
                  <a:pt x="1707525" y="32890"/>
                  <a:pt x="1709906" y="32319"/>
                  <a:pt x="1712859" y="31747"/>
                </a:cubicBezTo>
                <a:cubicBezTo>
                  <a:pt x="1714859" y="31366"/>
                  <a:pt x="1714288" y="29938"/>
                  <a:pt x="1713907" y="28604"/>
                </a:cubicBezTo>
                <a:cubicBezTo>
                  <a:pt x="1712764" y="24794"/>
                  <a:pt x="1714478" y="19365"/>
                  <a:pt x="1716669" y="18984"/>
                </a:cubicBezTo>
                <a:cubicBezTo>
                  <a:pt x="1719621" y="18507"/>
                  <a:pt x="1722575" y="18507"/>
                  <a:pt x="1725622" y="18412"/>
                </a:cubicBezTo>
                <a:cubicBezTo>
                  <a:pt x="1728480" y="18317"/>
                  <a:pt x="1732195" y="17555"/>
                  <a:pt x="1733147" y="21270"/>
                </a:cubicBezTo>
                <a:cubicBezTo>
                  <a:pt x="1734290" y="26032"/>
                  <a:pt x="1731623" y="28032"/>
                  <a:pt x="1726765" y="27652"/>
                </a:cubicBezTo>
                <a:cubicBezTo>
                  <a:pt x="1726194" y="27556"/>
                  <a:pt x="1725337" y="29461"/>
                  <a:pt x="1724860" y="30509"/>
                </a:cubicBezTo>
                <a:cubicBezTo>
                  <a:pt x="1724765" y="30795"/>
                  <a:pt x="1725813" y="32033"/>
                  <a:pt x="1726384" y="32033"/>
                </a:cubicBezTo>
                <a:lnTo>
                  <a:pt x="1737625" y="32126"/>
                </a:lnTo>
                <a:lnTo>
                  <a:pt x="1742482" y="16126"/>
                </a:lnTo>
                <a:cubicBezTo>
                  <a:pt x="1742386" y="15554"/>
                  <a:pt x="1746006" y="13935"/>
                  <a:pt x="1747911" y="13935"/>
                </a:cubicBezTo>
                <a:close/>
                <a:moveTo>
                  <a:pt x="1247562" y="10697"/>
                </a:moveTo>
                <a:cubicBezTo>
                  <a:pt x="1247847" y="11078"/>
                  <a:pt x="1247847" y="12031"/>
                  <a:pt x="1247657" y="12221"/>
                </a:cubicBezTo>
                <a:cubicBezTo>
                  <a:pt x="1246514" y="12793"/>
                  <a:pt x="1245180" y="13269"/>
                  <a:pt x="1243180" y="14126"/>
                </a:cubicBezTo>
                <a:cubicBezTo>
                  <a:pt x="1242228" y="13174"/>
                  <a:pt x="1239942" y="11650"/>
                  <a:pt x="1240228" y="10888"/>
                </a:cubicBezTo>
                <a:cubicBezTo>
                  <a:pt x="1240989" y="8411"/>
                  <a:pt x="1245847" y="8411"/>
                  <a:pt x="1247562" y="10697"/>
                </a:cubicBezTo>
                <a:close/>
                <a:moveTo>
                  <a:pt x="1316143" y="6220"/>
                </a:moveTo>
                <a:cubicBezTo>
                  <a:pt x="1316428" y="6601"/>
                  <a:pt x="1316428" y="7554"/>
                  <a:pt x="1316238" y="7649"/>
                </a:cubicBezTo>
                <a:cubicBezTo>
                  <a:pt x="1315095" y="8220"/>
                  <a:pt x="1313761" y="8697"/>
                  <a:pt x="1311761" y="9554"/>
                </a:cubicBezTo>
                <a:cubicBezTo>
                  <a:pt x="1310809" y="8601"/>
                  <a:pt x="1308523" y="7077"/>
                  <a:pt x="1308809" y="6315"/>
                </a:cubicBezTo>
                <a:cubicBezTo>
                  <a:pt x="1309570" y="3839"/>
                  <a:pt x="1314428" y="3839"/>
                  <a:pt x="1316143" y="6220"/>
                </a:cubicBezTo>
                <a:close/>
                <a:moveTo>
                  <a:pt x="1342145" y="4791"/>
                </a:moveTo>
                <a:cubicBezTo>
                  <a:pt x="1346622" y="4696"/>
                  <a:pt x="1351099" y="4601"/>
                  <a:pt x="1355575" y="4886"/>
                </a:cubicBezTo>
                <a:cubicBezTo>
                  <a:pt x="1356242" y="4886"/>
                  <a:pt x="1357004" y="6696"/>
                  <a:pt x="1357290" y="7744"/>
                </a:cubicBezTo>
                <a:cubicBezTo>
                  <a:pt x="1357385" y="8030"/>
                  <a:pt x="1356337" y="9173"/>
                  <a:pt x="1355766" y="9173"/>
                </a:cubicBezTo>
                <a:cubicBezTo>
                  <a:pt x="1352908" y="9268"/>
                  <a:pt x="1349860" y="9268"/>
                  <a:pt x="1346908" y="9268"/>
                </a:cubicBezTo>
                <a:cubicBezTo>
                  <a:pt x="1345384" y="9268"/>
                  <a:pt x="1343764" y="9649"/>
                  <a:pt x="1342431" y="9173"/>
                </a:cubicBezTo>
                <a:cubicBezTo>
                  <a:pt x="1341574" y="8887"/>
                  <a:pt x="1341002" y="7363"/>
                  <a:pt x="1340621" y="6315"/>
                </a:cubicBezTo>
                <a:cubicBezTo>
                  <a:pt x="1340526" y="6029"/>
                  <a:pt x="1341574" y="4886"/>
                  <a:pt x="1342145" y="4791"/>
                </a:cubicBezTo>
                <a:close/>
                <a:moveTo>
                  <a:pt x="1429014" y="4696"/>
                </a:moveTo>
                <a:cubicBezTo>
                  <a:pt x="1429585" y="5648"/>
                  <a:pt x="1430157" y="6696"/>
                  <a:pt x="1430633" y="7649"/>
                </a:cubicBezTo>
                <a:cubicBezTo>
                  <a:pt x="1430061" y="8220"/>
                  <a:pt x="1429490" y="8792"/>
                  <a:pt x="1429014" y="9268"/>
                </a:cubicBezTo>
                <a:cubicBezTo>
                  <a:pt x="1428537" y="8220"/>
                  <a:pt x="1427775" y="7268"/>
                  <a:pt x="1427585" y="6220"/>
                </a:cubicBezTo>
                <a:cubicBezTo>
                  <a:pt x="1427490" y="5839"/>
                  <a:pt x="1428537" y="5172"/>
                  <a:pt x="1429014" y="4696"/>
                </a:cubicBezTo>
                <a:close/>
                <a:moveTo>
                  <a:pt x="1415297" y="4696"/>
                </a:moveTo>
                <a:cubicBezTo>
                  <a:pt x="1415774" y="5172"/>
                  <a:pt x="1416821" y="5839"/>
                  <a:pt x="1416726" y="6220"/>
                </a:cubicBezTo>
                <a:cubicBezTo>
                  <a:pt x="1416536" y="7268"/>
                  <a:pt x="1415774" y="8220"/>
                  <a:pt x="1415297" y="9268"/>
                </a:cubicBezTo>
                <a:cubicBezTo>
                  <a:pt x="1414821" y="8696"/>
                  <a:pt x="1414249" y="8220"/>
                  <a:pt x="1413678" y="7649"/>
                </a:cubicBezTo>
                <a:cubicBezTo>
                  <a:pt x="1414249" y="6696"/>
                  <a:pt x="1414726" y="5744"/>
                  <a:pt x="1415297" y="4696"/>
                </a:cubicBezTo>
                <a:close/>
                <a:moveTo>
                  <a:pt x="1369577" y="4696"/>
                </a:moveTo>
                <a:cubicBezTo>
                  <a:pt x="1370054" y="5172"/>
                  <a:pt x="1371101" y="5839"/>
                  <a:pt x="1371006" y="6220"/>
                </a:cubicBezTo>
                <a:cubicBezTo>
                  <a:pt x="1370815" y="7268"/>
                  <a:pt x="1370054" y="8220"/>
                  <a:pt x="1369577" y="9268"/>
                </a:cubicBezTo>
                <a:lnTo>
                  <a:pt x="1367958" y="7649"/>
                </a:lnTo>
                <a:cubicBezTo>
                  <a:pt x="1368529" y="6696"/>
                  <a:pt x="1369006" y="5744"/>
                  <a:pt x="1369577" y="4696"/>
                </a:cubicBezTo>
                <a:close/>
                <a:moveTo>
                  <a:pt x="1325096" y="4696"/>
                </a:moveTo>
                <a:cubicBezTo>
                  <a:pt x="1326335" y="4410"/>
                  <a:pt x="1327859" y="4982"/>
                  <a:pt x="1329192" y="5363"/>
                </a:cubicBezTo>
                <a:cubicBezTo>
                  <a:pt x="1329859" y="5553"/>
                  <a:pt x="1330621" y="6315"/>
                  <a:pt x="1330621" y="6887"/>
                </a:cubicBezTo>
                <a:cubicBezTo>
                  <a:pt x="1330621" y="7458"/>
                  <a:pt x="1329668" y="8030"/>
                  <a:pt x="1329192" y="8506"/>
                </a:cubicBezTo>
                <a:cubicBezTo>
                  <a:pt x="1327859" y="8697"/>
                  <a:pt x="1326335" y="9363"/>
                  <a:pt x="1325096" y="9078"/>
                </a:cubicBezTo>
                <a:cubicBezTo>
                  <a:pt x="1323858" y="8792"/>
                  <a:pt x="1322810" y="7649"/>
                  <a:pt x="1321572" y="6887"/>
                </a:cubicBezTo>
                <a:cubicBezTo>
                  <a:pt x="1322715" y="6125"/>
                  <a:pt x="1323763" y="4982"/>
                  <a:pt x="1325096" y="4696"/>
                </a:cubicBezTo>
                <a:close/>
                <a:moveTo>
                  <a:pt x="1296425" y="4696"/>
                </a:moveTo>
                <a:cubicBezTo>
                  <a:pt x="1296902" y="5172"/>
                  <a:pt x="1297949" y="5839"/>
                  <a:pt x="1297854" y="6220"/>
                </a:cubicBezTo>
                <a:cubicBezTo>
                  <a:pt x="1297663" y="7268"/>
                  <a:pt x="1296902" y="8220"/>
                  <a:pt x="1296425" y="9268"/>
                </a:cubicBezTo>
                <a:cubicBezTo>
                  <a:pt x="1295949" y="8696"/>
                  <a:pt x="1295377" y="8220"/>
                  <a:pt x="1294806" y="7649"/>
                </a:cubicBezTo>
                <a:cubicBezTo>
                  <a:pt x="1295377" y="6696"/>
                  <a:pt x="1295854" y="5744"/>
                  <a:pt x="1296425" y="4696"/>
                </a:cubicBezTo>
                <a:close/>
                <a:moveTo>
                  <a:pt x="1282710" y="4696"/>
                </a:moveTo>
                <a:cubicBezTo>
                  <a:pt x="1283186" y="5744"/>
                  <a:pt x="1283948" y="6696"/>
                  <a:pt x="1284139" y="7744"/>
                </a:cubicBezTo>
                <a:cubicBezTo>
                  <a:pt x="1284234" y="8125"/>
                  <a:pt x="1283186" y="8696"/>
                  <a:pt x="1282710" y="9268"/>
                </a:cubicBezTo>
                <a:cubicBezTo>
                  <a:pt x="1282234" y="8220"/>
                  <a:pt x="1281471" y="7268"/>
                  <a:pt x="1281281" y="6220"/>
                </a:cubicBezTo>
                <a:cubicBezTo>
                  <a:pt x="1281186" y="5744"/>
                  <a:pt x="1282234" y="5172"/>
                  <a:pt x="1282710" y="4696"/>
                </a:cubicBezTo>
                <a:close/>
                <a:moveTo>
                  <a:pt x="1381579" y="4315"/>
                </a:moveTo>
                <a:cubicBezTo>
                  <a:pt x="1383293" y="5458"/>
                  <a:pt x="1384436" y="6220"/>
                  <a:pt x="1385579" y="6982"/>
                </a:cubicBezTo>
                <a:cubicBezTo>
                  <a:pt x="1384436" y="7744"/>
                  <a:pt x="1383388" y="8887"/>
                  <a:pt x="1382055" y="9173"/>
                </a:cubicBezTo>
                <a:cubicBezTo>
                  <a:pt x="1380817" y="9459"/>
                  <a:pt x="1379293" y="8887"/>
                  <a:pt x="1377959" y="8506"/>
                </a:cubicBezTo>
                <a:cubicBezTo>
                  <a:pt x="1377293" y="8315"/>
                  <a:pt x="1376911" y="7553"/>
                  <a:pt x="1376340" y="6982"/>
                </a:cubicBezTo>
                <a:cubicBezTo>
                  <a:pt x="1378245" y="6029"/>
                  <a:pt x="1380055" y="5077"/>
                  <a:pt x="1381579" y="4315"/>
                </a:cubicBezTo>
                <a:close/>
                <a:moveTo>
                  <a:pt x="1490640" y="124"/>
                </a:moveTo>
                <a:cubicBezTo>
                  <a:pt x="1492831" y="124"/>
                  <a:pt x="1495117" y="-161"/>
                  <a:pt x="1497307" y="315"/>
                </a:cubicBezTo>
                <a:cubicBezTo>
                  <a:pt x="1498070" y="410"/>
                  <a:pt x="1499308" y="2506"/>
                  <a:pt x="1499022" y="3077"/>
                </a:cubicBezTo>
                <a:cubicBezTo>
                  <a:pt x="1496831" y="7459"/>
                  <a:pt x="1488735" y="10888"/>
                  <a:pt x="1483972" y="9078"/>
                </a:cubicBezTo>
                <a:cubicBezTo>
                  <a:pt x="1482639" y="8602"/>
                  <a:pt x="1481972" y="5458"/>
                  <a:pt x="1481782" y="3553"/>
                </a:cubicBezTo>
                <a:cubicBezTo>
                  <a:pt x="1481686" y="2506"/>
                  <a:pt x="1483020" y="601"/>
                  <a:pt x="1484068" y="315"/>
                </a:cubicBezTo>
                <a:cubicBezTo>
                  <a:pt x="1486163" y="-257"/>
                  <a:pt x="1488449" y="124"/>
                  <a:pt x="1490640" y="124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49DA7B9-4D82-DD08-8B91-F6FF38547B3C}"/>
              </a:ext>
            </a:extLst>
          </p:cNvPr>
          <p:cNvSpPr/>
          <p:nvPr userDrawn="1"/>
        </p:nvSpPr>
        <p:spPr>
          <a:xfrm rot="21110802">
            <a:off x="-182494" y="3503528"/>
            <a:ext cx="4379916" cy="2492584"/>
          </a:xfrm>
          <a:custGeom>
            <a:avLst/>
            <a:gdLst>
              <a:gd name="connsiteX0" fmla="*/ 289798 w 1390126"/>
              <a:gd name="connsiteY0" fmla="*/ 783118 h 791112"/>
              <a:gd name="connsiteX1" fmla="*/ 292846 w 1390126"/>
              <a:gd name="connsiteY1" fmla="*/ 784547 h 791112"/>
              <a:gd name="connsiteX2" fmla="*/ 291227 w 1390126"/>
              <a:gd name="connsiteY2" fmla="*/ 786166 h 791112"/>
              <a:gd name="connsiteX3" fmla="*/ 288274 w 1390126"/>
              <a:gd name="connsiteY3" fmla="*/ 784547 h 791112"/>
              <a:gd name="connsiteX4" fmla="*/ 289798 w 1390126"/>
              <a:gd name="connsiteY4" fmla="*/ 783118 h 791112"/>
              <a:gd name="connsiteX5" fmla="*/ 350568 w 1390126"/>
              <a:gd name="connsiteY5" fmla="*/ 782928 h 791112"/>
              <a:gd name="connsiteX6" fmla="*/ 352568 w 1390126"/>
              <a:gd name="connsiteY6" fmla="*/ 787405 h 791112"/>
              <a:gd name="connsiteX7" fmla="*/ 349330 w 1390126"/>
              <a:gd name="connsiteY7" fmla="*/ 790357 h 791112"/>
              <a:gd name="connsiteX8" fmla="*/ 349139 w 1390126"/>
              <a:gd name="connsiteY8" fmla="*/ 783023 h 791112"/>
              <a:gd name="connsiteX9" fmla="*/ 350568 w 1390126"/>
              <a:gd name="connsiteY9" fmla="*/ 782928 h 791112"/>
              <a:gd name="connsiteX10" fmla="*/ 496300 w 1390126"/>
              <a:gd name="connsiteY10" fmla="*/ 782261 h 791112"/>
              <a:gd name="connsiteX11" fmla="*/ 497729 w 1390126"/>
              <a:gd name="connsiteY11" fmla="*/ 785309 h 791112"/>
              <a:gd name="connsiteX12" fmla="*/ 496300 w 1390126"/>
              <a:gd name="connsiteY12" fmla="*/ 786833 h 791112"/>
              <a:gd name="connsiteX13" fmla="*/ 494681 w 1390126"/>
              <a:gd name="connsiteY13" fmla="*/ 783880 h 791112"/>
              <a:gd name="connsiteX14" fmla="*/ 496300 w 1390126"/>
              <a:gd name="connsiteY14" fmla="*/ 782261 h 791112"/>
              <a:gd name="connsiteX15" fmla="*/ 537448 w 1390126"/>
              <a:gd name="connsiteY15" fmla="*/ 777594 h 791112"/>
              <a:gd name="connsiteX16" fmla="*/ 538876 w 1390126"/>
              <a:gd name="connsiteY16" fmla="*/ 780642 h 791112"/>
              <a:gd name="connsiteX17" fmla="*/ 537448 w 1390126"/>
              <a:gd name="connsiteY17" fmla="*/ 782166 h 791112"/>
              <a:gd name="connsiteX18" fmla="*/ 536019 w 1390126"/>
              <a:gd name="connsiteY18" fmla="*/ 779118 h 791112"/>
              <a:gd name="connsiteX19" fmla="*/ 537448 w 1390126"/>
              <a:gd name="connsiteY19" fmla="*/ 777594 h 791112"/>
              <a:gd name="connsiteX20" fmla="*/ 658701 w 1390126"/>
              <a:gd name="connsiteY20" fmla="*/ 773118 h 791112"/>
              <a:gd name="connsiteX21" fmla="*/ 660606 w 1390126"/>
              <a:gd name="connsiteY21" fmla="*/ 773118 h 791112"/>
              <a:gd name="connsiteX22" fmla="*/ 662797 w 1390126"/>
              <a:gd name="connsiteY22" fmla="*/ 775689 h 791112"/>
              <a:gd name="connsiteX23" fmla="*/ 661368 w 1390126"/>
              <a:gd name="connsiteY23" fmla="*/ 777118 h 791112"/>
              <a:gd name="connsiteX24" fmla="*/ 658701 w 1390126"/>
              <a:gd name="connsiteY24" fmla="*/ 775023 h 791112"/>
              <a:gd name="connsiteX25" fmla="*/ 658701 w 1390126"/>
              <a:gd name="connsiteY25" fmla="*/ 773118 h 791112"/>
              <a:gd name="connsiteX26" fmla="*/ 658606 w 1390126"/>
              <a:gd name="connsiteY26" fmla="*/ 768450 h 791112"/>
              <a:gd name="connsiteX27" fmla="*/ 658606 w 1390126"/>
              <a:gd name="connsiteY27" fmla="*/ 773022 h 791112"/>
              <a:gd name="connsiteX28" fmla="*/ 654987 w 1390126"/>
              <a:gd name="connsiteY28" fmla="*/ 769974 h 791112"/>
              <a:gd name="connsiteX29" fmla="*/ 658606 w 1390126"/>
              <a:gd name="connsiteY29" fmla="*/ 768450 h 791112"/>
              <a:gd name="connsiteX30" fmla="*/ 661273 w 1390126"/>
              <a:gd name="connsiteY30" fmla="*/ 764259 h 791112"/>
              <a:gd name="connsiteX31" fmla="*/ 662702 w 1390126"/>
              <a:gd name="connsiteY31" fmla="*/ 765688 h 791112"/>
              <a:gd name="connsiteX32" fmla="*/ 660606 w 1390126"/>
              <a:gd name="connsiteY32" fmla="*/ 768355 h 791112"/>
              <a:gd name="connsiteX33" fmla="*/ 658606 w 1390126"/>
              <a:gd name="connsiteY33" fmla="*/ 768450 h 791112"/>
              <a:gd name="connsiteX34" fmla="*/ 658701 w 1390126"/>
              <a:gd name="connsiteY34" fmla="*/ 766450 h 791112"/>
              <a:gd name="connsiteX35" fmla="*/ 661273 w 1390126"/>
              <a:gd name="connsiteY35" fmla="*/ 764259 h 791112"/>
              <a:gd name="connsiteX36" fmla="*/ 511255 w 1390126"/>
              <a:gd name="connsiteY36" fmla="*/ 759401 h 791112"/>
              <a:gd name="connsiteX37" fmla="*/ 507731 w 1390126"/>
              <a:gd name="connsiteY37" fmla="*/ 761687 h 791112"/>
              <a:gd name="connsiteX38" fmla="*/ 511255 w 1390126"/>
              <a:gd name="connsiteY38" fmla="*/ 763878 h 791112"/>
              <a:gd name="connsiteX39" fmla="*/ 519827 w 1390126"/>
              <a:gd name="connsiteY39" fmla="*/ 763211 h 791112"/>
              <a:gd name="connsiteX40" fmla="*/ 521447 w 1390126"/>
              <a:gd name="connsiteY40" fmla="*/ 761687 h 791112"/>
              <a:gd name="connsiteX41" fmla="*/ 519827 w 1390126"/>
              <a:gd name="connsiteY41" fmla="*/ 760163 h 791112"/>
              <a:gd name="connsiteX42" fmla="*/ 515065 w 1390126"/>
              <a:gd name="connsiteY42" fmla="*/ 759401 h 791112"/>
              <a:gd name="connsiteX43" fmla="*/ 511255 w 1390126"/>
              <a:gd name="connsiteY43" fmla="*/ 759401 h 791112"/>
              <a:gd name="connsiteX44" fmla="*/ 303799 w 1390126"/>
              <a:gd name="connsiteY44" fmla="*/ 759211 h 791112"/>
              <a:gd name="connsiteX45" fmla="*/ 324183 w 1390126"/>
              <a:gd name="connsiteY45" fmla="*/ 770070 h 791112"/>
              <a:gd name="connsiteX46" fmla="*/ 323992 w 1390126"/>
              <a:gd name="connsiteY46" fmla="*/ 771594 h 791112"/>
              <a:gd name="connsiteX47" fmla="*/ 322373 w 1390126"/>
              <a:gd name="connsiteY47" fmla="*/ 772927 h 791112"/>
              <a:gd name="connsiteX48" fmla="*/ 320182 w 1390126"/>
              <a:gd name="connsiteY48" fmla="*/ 772927 h 791112"/>
              <a:gd name="connsiteX49" fmla="*/ 313229 w 1390126"/>
              <a:gd name="connsiteY49" fmla="*/ 772927 h 791112"/>
              <a:gd name="connsiteX50" fmla="*/ 313229 w 1390126"/>
              <a:gd name="connsiteY50" fmla="*/ 773022 h 791112"/>
              <a:gd name="connsiteX51" fmla="*/ 307324 w 1390126"/>
              <a:gd name="connsiteY51" fmla="*/ 771212 h 791112"/>
              <a:gd name="connsiteX52" fmla="*/ 296180 w 1390126"/>
              <a:gd name="connsiteY52" fmla="*/ 771784 h 791112"/>
              <a:gd name="connsiteX53" fmla="*/ 286750 w 1390126"/>
              <a:gd name="connsiteY53" fmla="*/ 776451 h 791112"/>
              <a:gd name="connsiteX54" fmla="*/ 283607 w 1390126"/>
              <a:gd name="connsiteY54" fmla="*/ 773213 h 791112"/>
              <a:gd name="connsiteX55" fmla="*/ 280558 w 1390126"/>
              <a:gd name="connsiteY55" fmla="*/ 767784 h 791112"/>
              <a:gd name="connsiteX56" fmla="*/ 280844 w 1390126"/>
              <a:gd name="connsiteY56" fmla="*/ 764545 h 791112"/>
              <a:gd name="connsiteX57" fmla="*/ 282845 w 1390126"/>
              <a:gd name="connsiteY57" fmla="*/ 763973 h 791112"/>
              <a:gd name="connsiteX58" fmla="*/ 288559 w 1390126"/>
              <a:gd name="connsiteY58" fmla="*/ 766450 h 791112"/>
              <a:gd name="connsiteX59" fmla="*/ 291607 w 1390126"/>
              <a:gd name="connsiteY59" fmla="*/ 767212 h 791112"/>
              <a:gd name="connsiteX60" fmla="*/ 295037 w 1390126"/>
              <a:gd name="connsiteY60" fmla="*/ 759878 h 791112"/>
              <a:gd name="connsiteX61" fmla="*/ 303799 w 1390126"/>
              <a:gd name="connsiteY61" fmla="*/ 759211 h 791112"/>
              <a:gd name="connsiteX62" fmla="*/ 333994 w 1390126"/>
              <a:gd name="connsiteY62" fmla="*/ 754734 h 791112"/>
              <a:gd name="connsiteX63" fmla="*/ 337804 w 1390126"/>
              <a:gd name="connsiteY63" fmla="*/ 756353 h 791112"/>
              <a:gd name="connsiteX64" fmla="*/ 354949 w 1390126"/>
              <a:gd name="connsiteY64" fmla="*/ 764354 h 791112"/>
              <a:gd name="connsiteX65" fmla="*/ 357235 w 1390126"/>
              <a:gd name="connsiteY65" fmla="*/ 768545 h 791112"/>
              <a:gd name="connsiteX66" fmla="*/ 353901 w 1390126"/>
              <a:gd name="connsiteY66" fmla="*/ 772736 h 791112"/>
              <a:gd name="connsiteX67" fmla="*/ 343424 w 1390126"/>
              <a:gd name="connsiteY67" fmla="*/ 771117 h 791112"/>
              <a:gd name="connsiteX68" fmla="*/ 334185 w 1390126"/>
              <a:gd name="connsiteY68" fmla="*/ 761402 h 791112"/>
              <a:gd name="connsiteX69" fmla="*/ 333994 w 1390126"/>
              <a:gd name="connsiteY69" fmla="*/ 754734 h 791112"/>
              <a:gd name="connsiteX70" fmla="*/ 324850 w 1390126"/>
              <a:gd name="connsiteY70" fmla="*/ 754734 h 791112"/>
              <a:gd name="connsiteX71" fmla="*/ 324850 w 1390126"/>
              <a:gd name="connsiteY71" fmla="*/ 756830 h 791112"/>
              <a:gd name="connsiteX72" fmla="*/ 322183 w 1390126"/>
              <a:gd name="connsiteY72" fmla="*/ 758830 h 791112"/>
              <a:gd name="connsiteX73" fmla="*/ 322850 w 1390126"/>
              <a:gd name="connsiteY73" fmla="*/ 754829 h 791112"/>
              <a:gd name="connsiteX74" fmla="*/ 324850 w 1390126"/>
              <a:gd name="connsiteY74" fmla="*/ 754734 h 791112"/>
              <a:gd name="connsiteX75" fmla="*/ 400765 w 1390126"/>
              <a:gd name="connsiteY75" fmla="*/ 750542 h 791112"/>
              <a:gd name="connsiteX76" fmla="*/ 399336 w 1390126"/>
              <a:gd name="connsiteY76" fmla="*/ 751305 h 791112"/>
              <a:gd name="connsiteX77" fmla="*/ 398098 w 1390126"/>
              <a:gd name="connsiteY77" fmla="*/ 757210 h 791112"/>
              <a:gd name="connsiteX78" fmla="*/ 399113 w 1390126"/>
              <a:gd name="connsiteY78" fmla="*/ 758182 h 791112"/>
              <a:gd name="connsiteX79" fmla="*/ 398126 w 1390126"/>
              <a:gd name="connsiteY79" fmla="*/ 762745 h 791112"/>
              <a:gd name="connsiteX80" fmla="*/ 398193 w 1390126"/>
              <a:gd name="connsiteY80" fmla="*/ 761591 h 791112"/>
              <a:gd name="connsiteX81" fmla="*/ 396002 w 1390126"/>
              <a:gd name="connsiteY81" fmla="*/ 759496 h 791112"/>
              <a:gd name="connsiteX82" fmla="*/ 381810 w 1390126"/>
              <a:gd name="connsiteY82" fmla="*/ 768831 h 791112"/>
              <a:gd name="connsiteX83" fmla="*/ 381048 w 1390126"/>
              <a:gd name="connsiteY83" fmla="*/ 771879 h 791112"/>
              <a:gd name="connsiteX84" fmla="*/ 390573 w 1390126"/>
              <a:gd name="connsiteY84" fmla="*/ 781308 h 791112"/>
              <a:gd name="connsiteX85" fmla="*/ 396815 w 1390126"/>
              <a:gd name="connsiteY85" fmla="*/ 768811 h 791112"/>
              <a:gd name="connsiteX86" fmla="*/ 398126 w 1390126"/>
              <a:gd name="connsiteY86" fmla="*/ 762745 h 791112"/>
              <a:gd name="connsiteX87" fmla="*/ 397693 w 1390126"/>
              <a:gd name="connsiteY87" fmla="*/ 770283 h 791112"/>
              <a:gd name="connsiteX88" fmla="*/ 398397 w 1390126"/>
              <a:gd name="connsiteY88" fmla="*/ 771955 h 791112"/>
              <a:gd name="connsiteX89" fmla="*/ 396098 w 1390126"/>
              <a:gd name="connsiteY89" fmla="*/ 782356 h 791112"/>
              <a:gd name="connsiteX90" fmla="*/ 401051 w 1390126"/>
              <a:gd name="connsiteY90" fmla="*/ 781404 h 791112"/>
              <a:gd name="connsiteX91" fmla="*/ 401051 w 1390126"/>
              <a:gd name="connsiteY91" fmla="*/ 778260 h 791112"/>
              <a:gd name="connsiteX92" fmla="*/ 398397 w 1390126"/>
              <a:gd name="connsiteY92" fmla="*/ 771955 h 791112"/>
              <a:gd name="connsiteX93" fmla="*/ 399951 w 1390126"/>
              <a:gd name="connsiteY93" fmla="*/ 764924 h 791112"/>
              <a:gd name="connsiteX94" fmla="*/ 401718 w 1390126"/>
              <a:gd name="connsiteY94" fmla="*/ 758056 h 791112"/>
              <a:gd name="connsiteX95" fmla="*/ 401813 w 1390126"/>
              <a:gd name="connsiteY95" fmla="*/ 757972 h 791112"/>
              <a:gd name="connsiteX96" fmla="*/ 401920 w 1390126"/>
              <a:gd name="connsiteY96" fmla="*/ 757270 h 791112"/>
              <a:gd name="connsiteX97" fmla="*/ 401718 w 1390126"/>
              <a:gd name="connsiteY97" fmla="*/ 758056 h 791112"/>
              <a:gd name="connsiteX98" fmla="*/ 400289 w 1390126"/>
              <a:gd name="connsiteY98" fmla="*/ 759306 h 791112"/>
              <a:gd name="connsiteX99" fmla="*/ 399113 w 1390126"/>
              <a:gd name="connsiteY99" fmla="*/ 758182 h 791112"/>
              <a:gd name="connsiteX100" fmla="*/ 327612 w 1390126"/>
              <a:gd name="connsiteY100" fmla="*/ 746353 h 791112"/>
              <a:gd name="connsiteX101" fmla="*/ 333899 w 1390126"/>
              <a:gd name="connsiteY101" fmla="*/ 754734 h 791112"/>
              <a:gd name="connsiteX102" fmla="*/ 324850 w 1390126"/>
              <a:gd name="connsiteY102" fmla="*/ 754734 h 791112"/>
              <a:gd name="connsiteX103" fmla="*/ 324945 w 1390126"/>
              <a:gd name="connsiteY103" fmla="*/ 748162 h 791112"/>
              <a:gd name="connsiteX104" fmla="*/ 327612 w 1390126"/>
              <a:gd name="connsiteY104" fmla="*/ 746353 h 791112"/>
              <a:gd name="connsiteX105" fmla="*/ 790242 w 1390126"/>
              <a:gd name="connsiteY105" fmla="*/ 745780 h 791112"/>
              <a:gd name="connsiteX106" fmla="*/ 795767 w 1390126"/>
              <a:gd name="connsiteY106" fmla="*/ 750162 h 791112"/>
              <a:gd name="connsiteX107" fmla="*/ 794338 w 1390126"/>
              <a:gd name="connsiteY107" fmla="*/ 753972 h 791112"/>
              <a:gd name="connsiteX108" fmla="*/ 791290 w 1390126"/>
              <a:gd name="connsiteY108" fmla="*/ 752543 h 791112"/>
              <a:gd name="connsiteX109" fmla="*/ 788147 w 1390126"/>
              <a:gd name="connsiteY109" fmla="*/ 749495 h 791112"/>
              <a:gd name="connsiteX110" fmla="*/ 786718 w 1390126"/>
              <a:gd name="connsiteY110" fmla="*/ 747971 h 791112"/>
              <a:gd name="connsiteX111" fmla="*/ 790242 w 1390126"/>
              <a:gd name="connsiteY111" fmla="*/ 745780 h 791112"/>
              <a:gd name="connsiteX112" fmla="*/ 422577 w 1390126"/>
              <a:gd name="connsiteY112" fmla="*/ 745685 h 791112"/>
              <a:gd name="connsiteX113" fmla="*/ 410480 w 1390126"/>
              <a:gd name="connsiteY113" fmla="*/ 753781 h 791112"/>
              <a:gd name="connsiteX114" fmla="*/ 408861 w 1390126"/>
              <a:gd name="connsiteY114" fmla="*/ 755400 h 791112"/>
              <a:gd name="connsiteX115" fmla="*/ 408861 w 1390126"/>
              <a:gd name="connsiteY115" fmla="*/ 758544 h 791112"/>
              <a:gd name="connsiteX116" fmla="*/ 418291 w 1390126"/>
              <a:gd name="connsiteY116" fmla="*/ 759401 h 791112"/>
              <a:gd name="connsiteX117" fmla="*/ 433531 w 1390126"/>
              <a:gd name="connsiteY117" fmla="*/ 759496 h 791112"/>
              <a:gd name="connsiteX118" fmla="*/ 440960 w 1390126"/>
              <a:gd name="connsiteY118" fmla="*/ 755400 h 791112"/>
              <a:gd name="connsiteX119" fmla="*/ 441722 w 1390126"/>
              <a:gd name="connsiteY119" fmla="*/ 750542 h 791112"/>
              <a:gd name="connsiteX120" fmla="*/ 437436 w 1390126"/>
              <a:gd name="connsiteY120" fmla="*/ 750352 h 791112"/>
              <a:gd name="connsiteX121" fmla="*/ 418672 w 1390126"/>
              <a:gd name="connsiteY121" fmla="*/ 754638 h 791112"/>
              <a:gd name="connsiteX122" fmla="*/ 417338 w 1390126"/>
              <a:gd name="connsiteY122" fmla="*/ 751590 h 791112"/>
              <a:gd name="connsiteX123" fmla="*/ 418957 w 1390126"/>
              <a:gd name="connsiteY123" fmla="*/ 750257 h 791112"/>
              <a:gd name="connsiteX124" fmla="*/ 423434 w 1390126"/>
              <a:gd name="connsiteY124" fmla="*/ 749876 h 791112"/>
              <a:gd name="connsiteX125" fmla="*/ 424958 w 1390126"/>
              <a:gd name="connsiteY125" fmla="*/ 748352 h 791112"/>
              <a:gd name="connsiteX126" fmla="*/ 422577 w 1390126"/>
              <a:gd name="connsiteY126" fmla="*/ 745685 h 791112"/>
              <a:gd name="connsiteX127" fmla="*/ 774621 w 1390126"/>
              <a:gd name="connsiteY127" fmla="*/ 742066 h 791112"/>
              <a:gd name="connsiteX128" fmla="*/ 777764 w 1390126"/>
              <a:gd name="connsiteY128" fmla="*/ 745018 h 791112"/>
              <a:gd name="connsiteX129" fmla="*/ 775859 w 1390126"/>
              <a:gd name="connsiteY129" fmla="*/ 749495 h 791112"/>
              <a:gd name="connsiteX130" fmla="*/ 774430 w 1390126"/>
              <a:gd name="connsiteY130" fmla="*/ 749400 h 791112"/>
              <a:gd name="connsiteX131" fmla="*/ 774621 w 1390126"/>
              <a:gd name="connsiteY131" fmla="*/ 742066 h 791112"/>
              <a:gd name="connsiteX132" fmla="*/ 313991 w 1390126"/>
              <a:gd name="connsiteY132" fmla="*/ 737208 h 791112"/>
              <a:gd name="connsiteX133" fmla="*/ 315991 w 1390126"/>
              <a:gd name="connsiteY133" fmla="*/ 741684 h 791112"/>
              <a:gd name="connsiteX134" fmla="*/ 312753 w 1390126"/>
              <a:gd name="connsiteY134" fmla="*/ 744637 h 791112"/>
              <a:gd name="connsiteX135" fmla="*/ 312563 w 1390126"/>
              <a:gd name="connsiteY135" fmla="*/ 737303 h 791112"/>
              <a:gd name="connsiteX136" fmla="*/ 313991 w 1390126"/>
              <a:gd name="connsiteY136" fmla="*/ 737208 h 791112"/>
              <a:gd name="connsiteX137" fmla="*/ 439913 w 1390126"/>
              <a:gd name="connsiteY137" fmla="*/ 731874 h 791112"/>
              <a:gd name="connsiteX138" fmla="*/ 437817 w 1390126"/>
              <a:gd name="connsiteY138" fmla="*/ 731969 h 791112"/>
              <a:gd name="connsiteX139" fmla="*/ 434769 w 1390126"/>
              <a:gd name="connsiteY139" fmla="*/ 734350 h 791112"/>
              <a:gd name="connsiteX140" fmla="*/ 436102 w 1390126"/>
              <a:gd name="connsiteY140" fmla="*/ 736874 h 791112"/>
              <a:gd name="connsiteX141" fmla="*/ 437311 w 1390126"/>
              <a:gd name="connsiteY141" fmla="*/ 736603 h 791112"/>
              <a:gd name="connsiteX142" fmla="*/ 435355 w 1390126"/>
              <a:gd name="connsiteY142" fmla="*/ 740159 h 791112"/>
              <a:gd name="connsiteX143" fmla="*/ 434579 w 1390126"/>
              <a:gd name="connsiteY143" fmla="*/ 741017 h 791112"/>
              <a:gd name="connsiteX144" fmla="*/ 430673 w 1390126"/>
              <a:gd name="connsiteY144" fmla="*/ 734922 h 791112"/>
              <a:gd name="connsiteX145" fmla="*/ 426006 w 1390126"/>
              <a:gd name="connsiteY145" fmla="*/ 733779 h 791112"/>
              <a:gd name="connsiteX146" fmla="*/ 425625 w 1390126"/>
              <a:gd name="connsiteY146" fmla="*/ 737970 h 791112"/>
              <a:gd name="connsiteX147" fmla="*/ 429911 w 1390126"/>
              <a:gd name="connsiteY147" fmla="*/ 743018 h 791112"/>
              <a:gd name="connsiteX148" fmla="*/ 433055 w 1390126"/>
              <a:gd name="connsiteY148" fmla="*/ 744828 h 791112"/>
              <a:gd name="connsiteX149" fmla="*/ 434483 w 1390126"/>
              <a:gd name="connsiteY149" fmla="*/ 741744 h 791112"/>
              <a:gd name="connsiteX150" fmla="*/ 435355 w 1390126"/>
              <a:gd name="connsiteY150" fmla="*/ 740159 h 791112"/>
              <a:gd name="connsiteX151" fmla="*/ 438911 w 1390126"/>
              <a:gd name="connsiteY151" fmla="*/ 736230 h 791112"/>
              <a:gd name="connsiteX152" fmla="*/ 443341 w 1390126"/>
              <a:gd name="connsiteY152" fmla="*/ 733779 h 791112"/>
              <a:gd name="connsiteX153" fmla="*/ 440924 w 1390126"/>
              <a:gd name="connsiteY153" fmla="*/ 734005 h 791112"/>
              <a:gd name="connsiteX154" fmla="*/ 438911 w 1390126"/>
              <a:gd name="connsiteY154" fmla="*/ 736230 h 791112"/>
              <a:gd name="connsiteX155" fmla="*/ 438865 w 1390126"/>
              <a:gd name="connsiteY155" fmla="*/ 736255 h 791112"/>
              <a:gd name="connsiteX156" fmla="*/ 437311 w 1390126"/>
              <a:gd name="connsiteY156" fmla="*/ 736603 h 791112"/>
              <a:gd name="connsiteX157" fmla="*/ 503339 w 1390126"/>
              <a:gd name="connsiteY157" fmla="*/ 729152 h 791112"/>
              <a:gd name="connsiteX158" fmla="*/ 503730 w 1390126"/>
              <a:gd name="connsiteY158" fmla="*/ 729302 h 791112"/>
              <a:gd name="connsiteX159" fmla="*/ 500551 w 1390126"/>
              <a:gd name="connsiteY159" fmla="*/ 731832 h 791112"/>
              <a:gd name="connsiteX160" fmla="*/ 498616 w 1390126"/>
              <a:gd name="connsiteY160" fmla="*/ 729545 h 791112"/>
              <a:gd name="connsiteX161" fmla="*/ 730043 w 1390126"/>
              <a:gd name="connsiteY161" fmla="*/ 728255 h 791112"/>
              <a:gd name="connsiteX162" fmla="*/ 738044 w 1390126"/>
              <a:gd name="connsiteY162" fmla="*/ 736351 h 791112"/>
              <a:gd name="connsiteX163" fmla="*/ 742997 w 1390126"/>
              <a:gd name="connsiteY163" fmla="*/ 745686 h 791112"/>
              <a:gd name="connsiteX164" fmla="*/ 740711 w 1390126"/>
              <a:gd name="connsiteY164" fmla="*/ 750448 h 791112"/>
              <a:gd name="connsiteX165" fmla="*/ 736139 w 1390126"/>
              <a:gd name="connsiteY165" fmla="*/ 750163 h 791112"/>
              <a:gd name="connsiteX166" fmla="*/ 727090 w 1390126"/>
              <a:gd name="connsiteY166" fmla="*/ 744162 h 791112"/>
              <a:gd name="connsiteX167" fmla="*/ 724519 w 1390126"/>
              <a:gd name="connsiteY167" fmla="*/ 741304 h 791112"/>
              <a:gd name="connsiteX168" fmla="*/ 722899 w 1390126"/>
              <a:gd name="connsiteY168" fmla="*/ 742923 h 791112"/>
              <a:gd name="connsiteX169" fmla="*/ 713279 w 1390126"/>
              <a:gd name="connsiteY169" fmla="*/ 752639 h 791112"/>
              <a:gd name="connsiteX170" fmla="*/ 703945 w 1390126"/>
              <a:gd name="connsiteY170" fmla="*/ 751972 h 791112"/>
              <a:gd name="connsiteX171" fmla="*/ 700706 w 1390126"/>
              <a:gd name="connsiteY171" fmla="*/ 751496 h 791112"/>
              <a:gd name="connsiteX172" fmla="*/ 688705 w 1390126"/>
              <a:gd name="connsiteY172" fmla="*/ 755020 h 791112"/>
              <a:gd name="connsiteX173" fmla="*/ 674417 w 1390126"/>
              <a:gd name="connsiteY173" fmla="*/ 759592 h 791112"/>
              <a:gd name="connsiteX174" fmla="*/ 672893 w 1390126"/>
              <a:gd name="connsiteY174" fmla="*/ 761116 h 791112"/>
              <a:gd name="connsiteX175" fmla="*/ 675370 w 1390126"/>
              <a:gd name="connsiteY175" fmla="*/ 763783 h 791112"/>
              <a:gd name="connsiteX176" fmla="*/ 679656 w 1390126"/>
              <a:gd name="connsiteY176" fmla="*/ 764450 h 791112"/>
              <a:gd name="connsiteX177" fmla="*/ 681180 w 1390126"/>
              <a:gd name="connsiteY177" fmla="*/ 765974 h 791112"/>
              <a:gd name="connsiteX178" fmla="*/ 680037 w 1390126"/>
              <a:gd name="connsiteY178" fmla="*/ 767498 h 791112"/>
              <a:gd name="connsiteX179" fmla="*/ 667750 w 1390126"/>
              <a:gd name="connsiteY179" fmla="*/ 766069 h 791112"/>
              <a:gd name="connsiteX180" fmla="*/ 653843 w 1390126"/>
              <a:gd name="connsiteY180" fmla="*/ 762164 h 791112"/>
              <a:gd name="connsiteX181" fmla="*/ 645080 w 1390126"/>
              <a:gd name="connsiteY181" fmla="*/ 766926 h 791112"/>
              <a:gd name="connsiteX182" fmla="*/ 639556 w 1390126"/>
              <a:gd name="connsiteY182" fmla="*/ 776166 h 791112"/>
              <a:gd name="connsiteX183" fmla="*/ 636317 w 1390126"/>
              <a:gd name="connsiteY183" fmla="*/ 775880 h 791112"/>
              <a:gd name="connsiteX184" fmla="*/ 635746 w 1390126"/>
              <a:gd name="connsiteY184" fmla="*/ 773880 h 791112"/>
              <a:gd name="connsiteX185" fmla="*/ 638413 w 1390126"/>
              <a:gd name="connsiteY185" fmla="*/ 768260 h 791112"/>
              <a:gd name="connsiteX186" fmla="*/ 638889 w 1390126"/>
              <a:gd name="connsiteY186" fmla="*/ 765022 h 791112"/>
              <a:gd name="connsiteX187" fmla="*/ 629364 w 1390126"/>
              <a:gd name="connsiteY187" fmla="*/ 760259 h 791112"/>
              <a:gd name="connsiteX188" fmla="*/ 626316 w 1390126"/>
              <a:gd name="connsiteY188" fmla="*/ 761973 h 791112"/>
              <a:gd name="connsiteX189" fmla="*/ 621744 w 1390126"/>
              <a:gd name="connsiteY189" fmla="*/ 769213 h 791112"/>
              <a:gd name="connsiteX190" fmla="*/ 615362 w 1390126"/>
              <a:gd name="connsiteY190" fmla="*/ 773213 h 791112"/>
              <a:gd name="connsiteX191" fmla="*/ 599741 w 1390126"/>
              <a:gd name="connsiteY191" fmla="*/ 766926 h 791112"/>
              <a:gd name="connsiteX192" fmla="*/ 594217 w 1390126"/>
              <a:gd name="connsiteY192" fmla="*/ 764259 h 791112"/>
              <a:gd name="connsiteX193" fmla="*/ 582596 w 1390126"/>
              <a:gd name="connsiteY193" fmla="*/ 754449 h 791112"/>
              <a:gd name="connsiteX194" fmla="*/ 580977 w 1390126"/>
              <a:gd name="connsiteY194" fmla="*/ 752830 h 791112"/>
              <a:gd name="connsiteX195" fmla="*/ 596312 w 1390126"/>
              <a:gd name="connsiteY195" fmla="*/ 741209 h 791112"/>
              <a:gd name="connsiteX196" fmla="*/ 614410 w 1390126"/>
              <a:gd name="connsiteY196" fmla="*/ 740733 h 791112"/>
              <a:gd name="connsiteX197" fmla="*/ 624601 w 1390126"/>
              <a:gd name="connsiteY197" fmla="*/ 741114 h 791112"/>
              <a:gd name="connsiteX198" fmla="*/ 628888 w 1390126"/>
              <a:gd name="connsiteY198" fmla="*/ 741018 h 791112"/>
              <a:gd name="connsiteX199" fmla="*/ 637079 w 1390126"/>
              <a:gd name="connsiteY199" fmla="*/ 740161 h 791112"/>
              <a:gd name="connsiteX200" fmla="*/ 658796 w 1390126"/>
              <a:gd name="connsiteY200" fmla="*/ 743305 h 791112"/>
              <a:gd name="connsiteX201" fmla="*/ 661940 w 1390126"/>
              <a:gd name="connsiteY201" fmla="*/ 742352 h 791112"/>
              <a:gd name="connsiteX202" fmla="*/ 667940 w 1390126"/>
              <a:gd name="connsiteY202" fmla="*/ 740161 h 791112"/>
              <a:gd name="connsiteX203" fmla="*/ 671750 w 1390126"/>
              <a:gd name="connsiteY203" fmla="*/ 738161 h 791112"/>
              <a:gd name="connsiteX204" fmla="*/ 677275 w 1390126"/>
              <a:gd name="connsiteY204" fmla="*/ 741018 h 791112"/>
              <a:gd name="connsiteX205" fmla="*/ 690896 w 1390126"/>
              <a:gd name="connsiteY205" fmla="*/ 741399 h 791112"/>
              <a:gd name="connsiteX206" fmla="*/ 704992 w 1390126"/>
              <a:gd name="connsiteY206" fmla="*/ 736637 h 791112"/>
              <a:gd name="connsiteX207" fmla="*/ 720709 w 1390126"/>
              <a:gd name="connsiteY207" fmla="*/ 736065 h 791112"/>
              <a:gd name="connsiteX208" fmla="*/ 722519 w 1390126"/>
              <a:gd name="connsiteY208" fmla="*/ 732446 h 791112"/>
              <a:gd name="connsiteX209" fmla="*/ 730043 w 1390126"/>
              <a:gd name="connsiteY209" fmla="*/ 728255 h 791112"/>
              <a:gd name="connsiteX210" fmla="*/ 745474 w 1390126"/>
              <a:gd name="connsiteY210" fmla="*/ 718158 h 791112"/>
              <a:gd name="connsiteX211" fmla="*/ 754618 w 1390126"/>
              <a:gd name="connsiteY211" fmla="*/ 718158 h 791112"/>
              <a:gd name="connsiteX212" fmla="*/ 748903 w 1390126"/>
              <a:gd name="connsiteY212" fmla="*/ 722635 h 791112"/>
              <a:gd name="connsiteX213" fmla="*/ 745474 w 1390126"/>
              <a:gd name="connsiteY213" fmla="*/ 718158 h 791112"/>
              <a:gd name="connsiteX214" fmla="*/ 383715 w 1390126"/>
              <a:gd name="connsiteY214" fmla="*/ 715205 h 791112"/>
              <a:gd name="connsiteX215" fmla="*/ 377238 w 1390126"/>
              <a:gd name="connsiteY215" fmla="*/ 718253 h 791112"/>
              <a:gd name="connsiteX216" fmla="*/ 377905 w 1390126"/>
              <a:gd name="connsiteY216" fmla="*/ 723206 h 791112"/>
              <a:gd name="connsiteX217" fmla="*/ 387525 w 1390126"/>
              <a:gd name="connsiteY217" fmla="*/ 727397 h 791112"/>
              <a:gd name="connsiteX218" fmla="*/ 391716 w 1390126"/>
              <a:gd name="connsiteY218" fmla="*/ 728064 h 791112"/>
              <a:gd name="connsiteX219" fmla="*/ 393431 w 1390126"/>
              <a:gd name="connsiteY219" fmla="*/ 731778 h 791112"/>
              <a:gd name="connsiteX220" fmla="*/ 392002 w 1390126"/>
              <a:gd name="connsiteY220" fmla="*/ 735493 h 791112"/>
              <a:gd name="connsiteX221" fmla="*/ 381048 w 1390126"/>
              <a:gd name="connsiteY221" fmla="*/ 736446 h 791112"/>
              <a:gd name="connsiteX222" fmla="*/ 370666 w 1390126"/>
              <a:gd name="connsiteY222" fmla="*/ 745971 h 791112"/>
              <a:gd name="connsiteX223" fmla="*/ 370952 w 1390126"/>
              <a:gd name="connsiteY223" fmla="*/ 748066 h 791112"/>
              <a:gd name="connsiteX224" fmla="*/ 373999 w 1390126"/>
              <a:gd name="connsiteY224" fmla="*/ 748923 h 791112"/>
              <a:gd name="connsiteX225" fmla="*/ 380477 w 1390126"/>
              <a:gd name="connsiteY225" fmla="*/ 742637 h 791112"/>
              <a:gd name="connsiteX226" fmla="*/ 388192 w 1390126"/>
              <a:gd name="connsiteY226" fmla="*/ 742637 h 791112"/>
              <a:gd name="connsiteX227" fmla="*/ 392954 w 1390126"/>
              <a:gd name="connsiteY227" fmla="*/ 743780 h 791112"/>
              <a:gd name="connsiteX228" fmla="*/ 400860 w 1390126"/>
              <a:gd name="connsiteY228" fmla="*/ 740922 h 791112"/>
              <a:gd name="connsiteX229" fmla="*/ 415910 w 1390126"/>
              <a:gd name="connsiteY229" fmla="*/ 739113 h 791112"/>
              <a:gd name="connsiteX230" fmla="*/ 401813 w 1390126"/>
              <a:gd name="connsiteY230" fmla="*/ 736446 h 791112"/>
              <a:gd name="connsiteX231" fmla="*/ 396288 w 1390126"/>
              <a:gd name="connsiteY231" fmla="*/ 733302 h 791112"/>
              <a:gd name="connsiteX232" fmla="*/ 412099 w 1390126"/>
              <a:gd name="connsiteY232" fmla="*/ 720824 h 791112"/>
              <a:gd name="connsiteX233" fmla="*/ 409623 w 1390126"/>
              <a:gd name="connsiteY233" fmla="*/ 718348 h 791112"/>
              <a:gd name="connsiteX234" fmla="*/ 389335 w 1390126"/>
              <a:gd name="connsiteY234" fmla="*/ 717967 h 791112"/>
              <a:gd name="connsiteX235" fmla="*/ 383715 w 1390126"/>
              <a:gd name="connsiteY235" fmla="*/ 715205 h 791112"/>
              <a:gd name="connsiteX236" fmla="*/ 221980 w 1390126"/>
              <a:gd name="connsiteY236" fmla="*/ 713110 h 791112"/>
              <a:gd name="connsiteX237" fmla="*/ 227981 w 1390126"/>
              <a:gd name="connsiteY237" fmla="*/ 715206 h 791112"/>
              <a:gd name="connsiteX238" fmla="*/ 227981 w 1390126"/>
              <a:gd name="connsiteY238" fmla="*/ 716634 h 791112"/>
              <a:gd name="connsiteX239" fmla="*/ 215884 w 1390126"/>
              <a:gd name="connsiteY239" fmla="*/ 716634 h 791112"/>
              <a:gd name="connsiteX240" fmla="*/ 215884 w 1390126"/>
              <a:gd name="connsiteY240" fmla="*/ 715206 h 791112"/>
              <a:gd name="connsiteX241" fmla="*/ 221980 w 1390126"/>
              <a:gd name="connsiteY241" fmla="*/ 713110 h 791112"/>
              <a:gd name="connsiteX242" fmla="*/ 856727 w 1390126"/>
              <a:gd name="connsiteY242" fmla="*/ 705394 h 791112"/>
              <a:gd name="connsiteX243" fmla="*/ 855203 w 1390126"/>
              <a:gd name="connsiteY243" fmla="*/ 706823 h 791112"/>
              <a:gd name="connsiteX244" fmla="*/ 858155 w 1390126"/>
              <a:gd name="connsiteY244" fmla="*/ 708442 h 791112"/>
              <a:gd name="connsiteX245" fmla="*/ 859774 w 1390126"/>
              <a:gd name="connsiteY245" fmla="*/ 706823 h 791112"/>
              <a:gd name="connsiteX246" fmla="*/ 856727 w 1390126"/>
              <a:gd name="connsiteY246" fmla="*/ 705394 h 791112"/>
              <a:gd name="connsiteX247" fmla="*/ 208264 w 1390126"/>
              <a:gd name="connsiteY247" fmla="*/ 704442 h 791112"/>
              <a:gd name="connsiteX248" fmla="*/ 209883 w 1390126"/>
              <a:gd name="connsiteY248" fmla="*/ 706061 h 791112"/>
              <a:gd name="connsiteX249" fmla="*/ 208264 w 1390126"/>
              <a:gd name="connsiteY249" fmla="*/ 709014 h 791112"/>
              <a:gd name="connsiteX250" fmla="*/ 206835 w 1390126"/>
              <a:gd name="connsiteY250" fmla="*/ 707490 h 791112"/>
              <a:gd name="connsiteX251" fmla="*/ 208264 w 1390126"/>
              <a:gd name="connsiteY251" fmla="*/ 704442 h 791112"/>
              <a:gd name="connsiteX252" fmla="*/ 217408 w 1390126"/>
              <a:gd name="connsiteY252" fmla="*/ 699870 h 791112"/>
              <a:gd name="connsiteX253" fmla="*/ 218837 w 1390126"/>
              <a:gd name="connsiteY253" fmla="*/ 702918 h 791112"/>
              <a:gd name="connsiteX254" fmla="*/ 217408 w 1390126"/>
              <a:gd name="connsiteY254" fmla="*/ 704442 h 791112"/>
              <a:gd name="connsiteX255" fmla="*/ 215979 w 1390126"/>
              <a:gd name="connsiteY255" fmla="*/ 701394 h 791112"/>
              <a:gd name="connsiteX256" fmla="*/ 217408 w 1390126"/>
              <a:gd name="connsiteY256" fmla="*/ 699870 h 791112"/>
              <a:gd name="connsiteX257" fmla="*/ 1137143 w 1390126"/>
              <a:gd name="connsiteY257" fmla="*/ 696250 h 791112"/>
              <a:gd name="connsiteX258" fmla="*/ 1134095 w 1390126"/>
              <a:gd name="connsiteY258" fmla="*/ 697679 h 791112"/>
              <a:gd name="connsiteX259" fmla="*/ 1135714 w 1390126"/>
              <a:gd name="connsiteY259" fmla="*/ 699298 h 791112"/>
              <a:gd name="connsiteX260" fmla="*/ 1138666 w 1390126"/>
              <a:gd name="connsiteY260" fmla="*/ 697679 h 791112"/>
              <a:gd name="connsiteX261" fmla="*/ 1137143 w 1390126"/>
              <a:gd name="connsiteY261" fmla="*/ 696250 h 791112"/>
              <a:gd name="connsiteX262" fmla="*/ 1246108 w 1390126"/>
              <a:gd name="connsiteY262" fmla="*/ 695298 h 791112"/>
              <a:gd name="connsiteX263" fmla="*/ 1244680 w 1390126"/>
              <a:gd name="connsiteY263" fmla="*/ 696822 h 791112"/>
              <a:gd name="connsiteX264" fmla="*/ 1246108 w 1390126"/>
              <a:gd name="connsiteY264" fmla="*/ 699870 h 791112"/>
              <a:gd name="connsiteX265" fmla="*/ 1247728 w 1390126"/>
              <a:gd name="connsiteY265" fmla="*/ 698250 h 791112"/>
              <a:gd name="connsiteX266" fmla="*/ 1246108 w 1390126"/>
              <a:gd name="connsiteY266" fmla="*/ 695298 h 791112"/>
              <a:gd name="connsiteX267" fmla="*/ 1285161 w 1390126"/>
              <a:gd name="connsiteY267" fmla="*/ 694656 h 791112"/>
              <a:gd name="connsiteX268" fmla="*/ 1285161 w 1390126"/>
              <a:gd name="connsiteY268" fmla="*/ 695012 h 791112"/>
              <a:gd name="connsiteX269" fmla="*/ 1284208 w 1390126"/>
              <a:gd name="connsiteY269" fmla="*/ 695012 h 791112"/>
              <a:gd name="connsiteX270" fmla="*/ 1284182 w 1390126"/>
              <a:gd name="connsiteY270" fmla="*/ 694989 h 791112"/>
              <a:gd name="connsiteX271" fmla="*/ 1031891 w 1390126"/>
              <a:gd name="connsiteY271" fmla="*/ 687106 h 791112"/>
              <a:gd name="connsiteX272" fmla="*/ 1029034 w 1390126"/>
              <a:gd name="connsiteY272" fmla="*/ 688535 h 791112"/>
              <a:gd name="connsiteX273" fmla="*/ 1036558 w 1390126"/>
              <a:gd name="connsiteY273" fmla="*/ 699203 h 791112"/>
              <a:gd name="connsiteX274" fmla="*/ 1037987 w 1390126"/>
              <a:gd name="connsiteY274" fmla="*/ 695488 h 791112"/>
              <a:gd name="connsiteX275" fmla="*/ 1031891 w 1390126"/>
              <a:gd name="connsiteY275" fmla="*/ 687106 h 791112"/>
              <a:gd name="connsiteX276" fmla="*/ 1077611 w 1390126"/>
              <a:gd name="connsiteY276" fmla="*/ 686820 h 791112"/>
              <a:gd name="connsiteX277" fmla="*/ 1074658 w 1390126"/>
              <a:gd name="connsiteY277" fmla="*/ 688440 h 791112"/>
              <a:gd name="connsiteX278" fmla="*/ 1076182 w 1390126"/>
              <a:gd name="connsiteY278" fmla="*/ 689868 h 791112"/>
              <a:gd name="connsiteX279" fmla="*/ 1079231 w 1390126"/>
              <a:gd name="connsiteY279" fmla="*/ 688440 h 791112"/>
              <a:gd name="connsiteX280" fmla="*/ 1077611 w 1390126"/>
              <a:gd name="connsiteY280" fmla="*/ 686820 h 791112"/>
              <a:gd name="connsiteX281" fmla="*/ 1255253 w 1390126"/>
              <a:gd name="connsiteY281" fmla="*/ 686154 h 791112"/>
              <a:gd name="connsiteX282" fmla="*/ 1253824 w 1390126"/>
              <a:gd name="connsiteY282" fmla="*/ 687678 h 791112"/>
              <a:gd name="connsiteX283" fmla="*/ 1255253 w 1390126"/>
              <a:gd name="connsiteY283" fmla="*/ 690725 h 791112"/>
              <a:gd name="connsiteX284" fmla="*/ 1256872 w 1390126"/>
              <a:gd name="connsiteY284" fmla="*/ 689106 h 791112"/>
              <a:gd name="connsiteX285" fmla="*/ 1255253 w 1390126"/>
              <a:gd name="connsiteY285" fmla="*/ 686154 h 791112"/>
              <a:gd name="connsiteX286" fmla="*/ 1008365 w 1390126"/>
              <a:gd name="connsiteY286" fmla="*/ 686154 h 791112"/>
              <a:gd name="connsiteX287" fmla="*/ 1006936 w 1390126"/>
              <a:gd name="connsiteY287" fmla="*/ 687678 h 791112"/>
              <a:gd name="connsiteX288" fmla="*/ 1008365 w 1390126"/>
              <a:gd name="connsiteY288" fmla="*/ 690725 h 791112"/>
              <a:gd name="connsiteX289" fmla="*/ 1009984 w 1390126"/>
              <a:gd name="connsiteY289" fmla="*/ 689106 h 791112"/>
              <a:gd name="connsiteX290" fmla="*/ 1008365 w 1390126"/>
              <a:gd name="connsiteY290" fmla="*/ 686154 h 791112"/>
              <a:gd name="connsiteX291" fmla="*/ 346091 w 1390126"/>
              <a:gd name="connsiteY291" fmla="*/ 682248 h 791112"/>
              <a:gd name="connsiteX292" fmla="*/ 343139 w 1390126"/>
              <a:gd name="connsiteY292" fmla="*/ 683867 h 791112"/>
              <a:gd name="connsiteX293" fmla="*/ 344663 w 1390126"/>
              <a:gd name="connsiteY293" fmla="*/ 685296 h 791112"/>
              <a:gd name="connsiteX294" fmla="*/ 347711 w 1390126"/>
              <a:gd name="connsiteY294" fmla="*/ 683867 h 791112"/>
              <a:gd name="connsiteX295" fmla="*/ 346091 w 1390126"/>
              <a:gd name="connsiteY295" fmla="*/ 682248 h 791112"/>
              <a:gd name="connsiteX296" fmla="*/ 283703 w 1390126"/>
              <a:gd name="connsiteY296" fmla="*/ 681868 h 791112"/>
              <a:gd name="connsiteX297" fmla="*/ 288560 w 1390126"/>
              <a:gd name="connsiteY297" fmla="*/ 687583 h 791112"/>
              <a:gd name="connsiteX298" fmla="*/ 293228 w 1390126"/>
              <a:gd name="connsiteY298" fmla="*/ 691107 h 791112"/>
              <a:gd name="connsiteX299" fmla="*/ 301800 w 1390126"/>
              <a:gd name="connsiteY299" fmla="*/ 697679 h 791112"/>
              <a:gd name="connsiteX300" fmla="*/ 301990 w 1390126"/>
              <a:gd name="connsiteY300" fmla="*/ 701775 h 791112"/>
              <a:gd name="connsiteX301" fmla="*/ 298847 w 1390126"/>
              <a:gd name="connsiteY301" fmla="*/ 704442 h 791112"/>
              <a:gd name="connsiteX302" fmla="*/ 294656 w 1390126"/>
              <a:gd name="connsiteY302" fmla="*/ 703966 h 791112"/>
              <a:gd name="connsiteX303" fmla="*/ 281988 w 1390126"/>
              <a:gd name="connsiteY303" fmla="*/ 696155 h 791112"/>
              <a:gd name="connsiteX304" fmla="*/ 267891 w 1390126"/>
              <a:gd name="connsiteY304" fmla="*/ 691393 h 791112"/>
              <a:gd name="connsiteX305" fmla="*/ 261414 w 1390126"/>
              <a:gd name="connsiteY305" fmla="*/ 690917 h 791112"/>
              <a:gd name="connsiteX306" fmla="*/ 256175 w 1390126"/>
              <a:gd name="connsiteY306" fmla="*/ 696251 h 791112"/>
              <a:gd name="connsiteX307" fmla="*/ 252556 w 1390126"/>
              <a:gd name="connsiteY307" fmla="*/ 698537 h 791112"/>
              <a:gd name="connsiteX308" fmla="*/ 246079 w 1390126"/>
              <a:gd name="connsiteY308" fmla="*/ 692250 h 791112"/>
              <a:gd name="connsiteX309" fmla="*/ 242650 w 1390126"/>
              <a:gd name="connsiteY309" fmla="*/ 695108 h 791112"/>
              <a:gd name="connsiteX310" fmla="*/ 238173 w 1390126"/>
              <a:gd name="connsiteY310" fmla="*/ 697870 h 791112"/>
              <a:gd name="connsiteX311" fmla="*/ 234935 w 1390126"/>
              <a:gd name="connsiteY311" fmla="*/ 694727 h 791112"/>
              <a:gd name="connsiteX312" fmla="*/ 235220 w 1390126"/>
              <a:gd name="connsiteY312" fmla="*/ 691393 h 791112"/>
              <a:gd name="connsiteX313" fmla="*/ 247984 w 1390126"/>
              <a:gd name="connsiteY313" fmla="*/ 683487 h 791112"/>
              <a:gd name="connsiteX314" fmla="*/ 256366 w 1390126"/>
              <a:gd name="connsiteY314" fmla="*/ 681963 h 791112"/>
              <a:gd name="connsiteX315" fmla="*/ 283703 w 1390126"/>
              <a:gd name="connsiteY315" fmla="*/ 681868 h 791112"/>
              <a:gd name="connsiteX316" fmla="*/ 381905 w 1390126"/>
              <a:gd name="connsiteY316" fmla="*/ 672819 h 791112"/>
              <a:gd name="connsiteX317" fmla="*/ 361903 w 1390126"/>
              <a:gd name="connsiteY317" fmla="*/ 678724 h 791112"/>
              <a:gd name="connsiteX318" fmla="*/ 353902 w 1390126"/>
              <a:gd name="connsiteY318" fmla="*/ 691202 h 791112"/>
              <a:gd name="connsiteX319" fmla="*/ 339805 w 1390126"/>
              <a:gd name="connsiteY319" fmla="*/ 701108 h 791112"/>
              <a:gd name="connsiteX320" fmla="*/ 338757 w 1390126"/>
              <a:gd name="connsiteY320" fmla="*/ 706823 h 791112"/>
              <a:gd name="connsiteX321" fmla="*/ 344472 w 1390126"/>
              <a:gd name="connsiteY321" fmla="*/ 709014 h 791112"/>
              <a:gd name="connsiteX322" fmla="*/ 346282 w 1390126"/>
              <a:gd name="connsiteY322" fmla="*/ 708061 h 791112"/>
              <a:gd name="connsiteX323" fmla="*/ 351044 w 1390126"/>
              <a:gd name="connsiteY323" fmla="*/ 705870 h 791112"/>
              <a:gd name="connsiteX324" fmla="*/ 355616 w 1390126"/>
              <a:gd name="connsiteY324" fmla="*/ 711966 h 791112"/>
              <a:gd name="connsiteX325" fmla="*/ 356378 w 1390126"/>
              <a:gd name="connsiteY325" fmla="*/ 718157 h 791112"/>
              <a:gd name="connsiteX326" fmla="*/ 359617 w 1390126"/>
              <a:gd name="connsiteY326" fmla="*/ 718157 h 791112"/>
              <a:gd name="connsiteX327" fmla="*/ 368761 w 1390126"/>
              <a:gd name="connsiteY327" fmla="*/ 713014 h 791112"/>
              <a:gd name="connsiteX328" fmla="*/ 366094 w 1390126"/>
              <a:gd name="connsiteY328" fmla="*/ 706632 h 791112"/>
              <a:gd name="connsiteX329" fmla="*/ 367808 w 1390126"/>
              <a:gd name="connsiteY329" fmla="*/ 700727 h 791112"/>
              <a:gd name="connsiteX330" fmla="*/ 373809 w 1390126"/>
              <a:gd name="connsiteY330" fmla="*/ 699012 h 791112"/>
              <a:gd name="connsiteX331" fmla="*/ 378286 w 1390126"/>
              <a:gd name="connsiteY331" fmla="*/ 696726 h 791112"/>
              <a:gd name="connsiteX332" fmla="*/ 388954 w 1390126"/>
              <a:gd name="connsiteY332" fmla="*/ 705489 h 791112"/>
              <a:gd name="connsiteX333" fmla="*/ 391145 w 1390126"/>
              <a:gd name="connsiteY333" fmla="*/ 709109 h 791112"/>
              <a:gd name="connsiteX334" fmla="*/ 392669 w 1390126"/>
              <a:gd name="connsiteY334" fmla="*/ 707490 h 791112"/>
              <a:gd name="connsiteX335" fmla="*/ 397812 w 1390126"/>
              <a:gd name="connsiteY335" fmla="*/ 693774 h 791112"/>
              <a:gd name="connsiteX336" fmla="*/ 395336 w 1390126"/>
              <a:gd name="connsiteY336" fmla="*/ 691297 h 791112"/>
              <a:gd name="connsiteX337" fmla="*/ 392002 w 1390126"/>
              <a:gd name="connsiteY337" fmla="*/ 694250 h 791112"/>
              <a:gd name="connsiteX338" fmla="*/ 386001 w 1390126"/>
              <a:gd name="connsiteY338" fmla="*/ 694631 h 791112"/>
              <a:gd name="connsiteX339" fmla="*/ 387335 w 1390126"/>
              <a:gd name="connsiteY339" fmla="*/ 690059 h 791112"/>
              <a:gd name="connsiteX340" fmla="*/ 384953 w 1390126"/>
              <a:gd name="connsiteY340" fmla="*/ 681867 h 791112"/>
              <a:gd name="connsiteX341" fmla="*/ 382953 w 1390126"/>
              <a:gd name="connsiteY341" fmla="*/ 675771 h 791112"/>
              <a:gd name="connsiteX342" fmla="*/ 381905 w 1390126"/>
              <a:gd name="connsiteY342" fmla="*/ 672819 h 791112"/>
              <a:gd name="connsiteX343" fmla="*/ 675847 w 1390126"/>
              <a:gd name="connsiteY343" fmla="*/ 672628 h 791112"/>
              <a:gd name="connsiteX344" fmla="*/ 672418 w 1390126"/>
              <a:gd name="connsiteY344" fmla="*/ 674819 h 791112"/>
              <a:gd name="connsiteX345" fmla="*/ 673847 w 1390126"/>
              <a:gd name="connsiteY345" fmla="*/ 676343 h 791112"/>
              <a:gd name="connsiteX346" fmla="*/ 676990 w 1390126"/>
              <a:gd name="connsiteY346" fmla="*/ 679391 h 791112"/>
              <a:gd name="connsiteX347" fmla="*/ 680038 w 1390126"/>
              <a:gd name="connsiteY347" fmla="*/ 680820 h 791112"/>
              <a:gd name="connsiteX348" fmla="*/ 681466 w 1390126"/>
              <a:gd name="connsiteY348" fmla="*/ 677009 h 791112"/>
              <a:gd name="connsiteX349" fmla="*/ 675847 w 1390126"/>
              <a:gd name="connsiteY349" fmla="*/ 672628 h 791112"/>
              <a:gd name="connsiteX350" fmla="*/ 375238 w 1390126"/>
              <a:gd name="connsiteY350" fmla="*/ 656245 h 791112"/>
              <a:gd name="connsiteX351" fmla="*/ 370761 w 1390126"/>
              <a:gd name="connsiteY351" fmla="*/ 656721 h 791112"/>
              <a:gd name="connsiteX352" fmla="*/ 372285 w 1390126"/>
              <a:gd name="connsiteY352" fmla="*/ 662341 h 791112"/>
              <a:gd name="connsiteX353" fmla="*/ 381905 w 1390126"/>
              <a:gd name="connsiteY353" fmla="*/ 663389 h 791112"/>
              <a:gd name="connsiteX354" fmla="*/ 384191 w 1390126"/>
              <a:gd name="connsiteY354" fmla="*/ 661007 h 791112"/>
              <a:gd name="connsiteX355" fmla="*/ 382763 w 1390126"/>
              <a:gd name="connsiteY355" fmla="*/ 659483 h 791112"/>
              <a:gd name="connsiteX356" fmla="*/ 375238 w 1390126"/>
              <a:gd name="connsiteY356" fmla="*/ 656245 h 791112"/>
              <a:gd name="connsiteX357" fmla="*/ 381334 w 1390126"/>
              <a:gd name="connsiteY357" fmla="*/ 645672 h 791112"/>
              <a:gd name="connsiteX358" fmla="*/ 379715 w 1390126"/>
              <a:gd name="connsiteY358" fmla="*/ 647291 h 791112"/>
              <a:gd name="connsiteX359" fmla="*/ 382763 w 1390126"/>
              <a:gd name="connsiteY359" fmla="*/ 648720 h 791112"/>
              <a:gd name="connsiteX360" fmla="*/ 384287 w 1390126"/>
              <a:gd name="connsiteY360" fmla="*/ 647291 h 791112"/>
              <a:gd name="connsiteX361" fmla="*/ 381334 w 1390126"/>
              <a:gd name="connsiteY361" fmla="*/ 645672 h 791112"/>
              <a:gd name="connsiteX362" fmla="*/ 328565 w 1390126"/>
              <a:gd name="connsiteY362" fmla="*/ 632814 h 791112"/>
              <a:gd name="connsiteX363" fmla="*/ 328660 w 1390126"/>
              <a:gd name="connsiteY363" fmla="*/ 634338 h 791112"/>
              <a:gd name="connsiteX364" fmla="*/ 324183 w 1390126"/>
              <a:gd name="connsiteY364" fmla="*/ 636243 h 791112"/>
              <a:gd name="connsiteX365" fmla="*/ 321231 w 1390126"/>
              <a:gd name="connsiteY365" fmla="*/ 633005 h 791112"/>
              <a:gd name="connsiteX366" fmla="*/ 328565 w 1390126"/>
              <a:gd name="connsiteY366" fmla="*/ 632814 h 791112"/>
              <a:gd name="connsiteX367" fmla="*/ 1341453 w 1390126"/>
              <a:gd name="connsiteY367" fmla="*/ 627385 h 791112"/>
              <a:gd name="connsiteX368" fmla="*/ 1344406 w 1390126"/>
              <a:gd name="connsiteY368" fmla="*/ 629004 h 791112"/>
              <a:gd name="connsiteX369" fmla="*/ 1342882 w 1390126"/>
              <a:gd name="connsiteY369" fmla="*/ 630433 h 791112"/>
              <a:gd name="connsiteX370" fmla="*/ 1339834 w 1390126"/>
              <a:gd name="connsiteY370" fmla="*/ 629004 h 791112"/>
              <a:gd name="connsiteX371" fmla="*/ 1341453 w 1390126"/>
              <a:gd name="connsiteY371" fmla="*/ 627385 h 791112"/>
              <a:gd name="connsiteX372" fmla="*/ 1300973 w 1390126"/>
              <a:gd name="connsiteY372" fmla="*/ 626813 h 791112"/>
              <a:gd name="connsiteX373" fmla="*/ 1299544 w 1390126"/>
              <a:gd name="connsiteY373" fmla="*/ 628337 h 791112"/>
              <a:gd name="connsiteX374" fmla="*/ 1300973 w 1390126"/>
              <a:gd name="connsiteY374" fmla="*/ 631385 h 791112"/>
              <a:gd name="connsiteX375" fmla="*/ 1302401 w 1390126"/>
              <a:gd name="connsiteY375" fmla="*/ 629861 h 791112"/>
              <a:gd name="connsiteX376" fmla="*/ 1300973 w 1390126"/>
              <a:gd name="connsiteY376" fmla="*/ 626813 h 791112"/>
              <a:gd name="connsiteX377" fmla="*/ 482585 w 1390126"/>
              <a:gd name="connsiteY377" fmla="*/ 626813 h 791112"/>
              <a:gd name="connsiteX378" fmla="*/ 481156 w 1390126"/>
              <a:gd name="connsiteY378" fmla="*/ 628337 h 791112"/>
              <a:gd name="connsiteX379" fmla="*/ 482585 w 1390126"/>
              <a:gd name="connsiteY379" fmla="*/ 631385 h 791112"/>
              <a:gd name="connsiteX380" fmla="*/ 484013 w 1390126"/>
              <a:gd name="connsiteY380" fmla="*/ 629861 h 791112"/>
              <a:gd name="connsiteX381" fmla="*/ 482585 w 1390126"/>
              <a:gd name="connsiteY381" fmla="*/ 626813 h 791112"/>
              <a:gd name="connsiteX382" fmla="*/ 272272 w 1390126"/>
              <a:gd name="connsiteY382" fmla="*/ 626718 h 791112"/>
              <a:gd name="connsiteX383" fmla="*/ 274749 w 1390126"/>
              <a:gd name="connsiteY383" fmla="*/ 628909 h 791112"/>
              <a:gd name="connsiteX384" fmla="*/ 286750 w 1390126"/>
              <a:gd name="connsiteY384" fmla="*/ 632148 h 791112"/>
              <a:gd name="connsiteX385" fmla="*/ 288084 w 1390126"/>
              <a:gd name="connsiteY385" fmla="*/ 633767 h 791112"/>
              <a:gd name="connsiteX386" fmla="*/ 283131 w 1390126"/>
              <a:gd name="connsiteY386" fmla="*/ 643101 h 791112"/>
              <a:gd name="connsiteX387" fmla="*/ 279607 w 1390126"/>
              <a:gd name="connsiteY387" fmla="*/ 645006 h 791112"/>
              <a:gd name="connsiteX388" fmla="*/ 262176 w 1390126"/>
              <a:gd name="connsiteY388" fmla="*/ 643673 h 791112"/>
              <a:gd name="connsiteX389" fmla="*/ 244650 w 1390126"/>
              <a:gd name="connsiteY389" fmla="*/ 631386 h 791112"/>
              <a:gd name="connsiteX390" fmla="*/ 243126 w 1390126"/>
              <a:gd name="connsiteY390" fmla="*/ 629766 h 791112"/>
              <a:gd name="connsiteX391" fmla="*/ 243411 w 1390126"/>
              <a:gd name="connsiteY391" fmla="*/ 628242 h 791112"/>
              <a:gd name="connsiteX392" fmla="*/ 245031 w 1390126"/>
              <a:gd name="connsiteY392" fmla="*/ 626909 h 791112"/>
              <a:gd name="connsiteX393" fmla="*/ 261033 w 1390126"/>
              <a:gd name="connsiteY393" fmla="*/ 626814 h 791112"/>
              <a:gd name="connsiteX394" fmla="*/ 272272 w 1390126"/>
              <a:gd name="connsiteY394" fmla="*/ 626718 h 791112"/>
              <a:gd name="connsiteX395" fmla="*/ 311229 w 1390126"/>
              <a:gd name="connsiteY395" fmla="*/ 622242 h 791112"/>
              <a:gd name="connsiteX396" fmla="*/ 313134 w 1390126"/>
              <a:gd name="connsiteY396" fmla="*/ 622242 h 791112"/>
              <a:gd name="connsiteX397" fmla="*/ 315325 w 1390126"/>
              <a:gd name="connsiteY397" fmla="*/ 624814 h 791112"/>
              <a:gd name="connsiteX398" fmla="*/ 313896 w 1390126"/>
              <a:gd name="connsiteY398" fmla="*/ 626242 h 791112"/>
              <a:gd name="connsiteX399" fmla="*/ 311229 w 1390126"/>
              <a:gd name="connsiteY399" fmla="*/ 624147 h 791112"/>
              <a:gd name="connsiteX400" fmla="*/ 311229 w 1390126"/>
              <a:gd name="connsiteY400" fmla="*/ 622242 h 791112"/>
              <a:gd name="connsiteX401" fmla="*/ 372476 w 1390126"/>
              <a:gd name="connsiteY401" fmla="*/ 622146 h 791112"/>
              <a:gd name="connsiteX402" fmla="*/ 360760 w 1390126"/>
              <a:gd name="connsiteY402" fmla="*/ 622431 h 791112"/>
              <a:gd name="connsiteX403" fmla="*/ 352378 w 1390126"/>
              <a:gd name="connsiteY403" fmla="*/ 629194 h 791112"/>
              <a:gd name="connsiteX404" fmla="*/ 351616 w 1390126"/>
              <a:gd name="connsiteY404" fmla="*/ 638909 h 791112"/>
              <a:gd name="connsiteX405" fmla="*/ 349997 w 1390126"/>
              <a:gd name="connsiteY405" fmla="*/ 640529 h 791112"/>
              <a:gd name="connsiteX406" fmla="*/ 350282 w 1390126"/>
              <a:gd name="connsiteY406" fmla="*/ 645291 h 791112"/>
              <a:gd name="connsiteX407" fmla="*/ 356664 w 1390126"/>
              <a:gd name="connsiteY407" fmla="*/ 647482 h 791112"/>
              <a:gd name="connsiteX408" fmla="*/ 366094 w 1390126"/>
              <a:gd name="connsiteY408" fmla="*/ 647482 h 791112"/>
              <a:gd name="connsiteX409" fmla="*/ 369713 w 1390126"/>
              <a:gd name="connsiteY409" fmla="*/ 649578 h 791112"/>
              <a:gd name="connsiteX410" fmla="*/ 373714 w 1390126"/>
              <a:gd name="connsiteY410" fmla="*/ 648530 h 791112"/>
              <a:gd name="connsiteX411" fmla="*/ 374952 w 1390126"/>
              <a:gd name="connsiteY411" fmla="*/ 644624 h 791112"/>
              <a:gd name="connsiteX412" fmla="*/ 373047 w 1390126"/>
              <a:gd name="connsiteY412" fmla="*/ 640910 h 791112"/>
              <a:gd name="connsiteX413" fmla="*/ 377333 w 1390126"/>
              <a:gd name="connsiteY413" fmla="*/ 631480 h 791112"/>
              <a:gd name="connsiteX414" fmla="*/ 391049 w 1390126"/>
              <a:gd name="connsiteY414" fmla="*/ 631385 h 791112"/>
              <a:gd name="connsiteX415" fmla="*/ 392573 w 1390126"/>
              <a:gd name="connsiteY415" fmla="*/ 629861 h 791112"/>
              <a:gd name="connsiteX416" fmla="*/ 390668 w 1390126"/>
              <a:gd name="connsiteY416" fmla="*/ 627003 h 791112"/>
              <a:gd name="connsiteX417" fmla="*/ 372476 w 1390126"/>
              <a:gd name="connsiteY417" fmla="*/ 622146 h 791112"/>
              <a:gd name="connsiteX418" fmla="*/ 481823 w 1390126"/>
              <a:gd name="connsiteY418" fmla="*/ 613954 h 791112"/>
              <a:gd name="connsiteX419" fmla="*/ 480299 w 1390126"/>
              <a:gd name="connsiteY419" fmla="*/ 615383 h 791112"/>
              <a:gd name="connsiteX420" fmla="*/ 483251 w 1390126"/>
              <a:gd name="connsiteY420" fmla="*/ 617002 h 791112"/>
              <a:gd name="connsiteX421" fmla="*/ 484871 w 1390126"/>
              <a:gd name="connsiteY421" fmla="*/ 615383 h 791112"/>
              <a:gd name="connsiteX422" fmla="*/ 481823 w 1390126"/>
              <a:gd name="connsiteY422" fmla="*/ 613954 h 791112"/>
              <a:gd name="connsiteX423" fmla="*/ 440907 w 1390126"/>
              <a:gd name="connsiteY423" fmla="*/ 613825 h 791112"/>
              <a:gd name="connsiteX424" fmla="*/ 434521 w 1390126"/>
              <a:gd name="connsiteY424" fmla="*/ 617206 h 791112"/>
              <a:gd name="connsiteX425" fmla="*/ 409410 w 1390126"/>
              <a:gd name="connsiteY425" fmla="*/ 617596 h 791112"/>
              <a:gd name="connsiteX426" fmla="*/ 410977 w 1390126"/>
              <a:gd name="connsiteY426" fmla="*/ 616029 h 791112"/>
              <a:gd name="connsiteX427" fmla="*/ 412314 w 1390126"/>
              <a:gd name="connsiteY427" fmla="*/ 616026 h 791112"/>
              <a:gd name="connsiteX428" fmla="*/ 432334 w 1390126"/>
              <a:gd name="connsiteY428" fmla="*/ 614549 h 791112"/>
              <a:gd name="connsiteX429" fmla="*/ 442103 w 1390126"/>
              <a:gd name="connsiteY429" fmla="*/ 613192 h 791112"/>
              <a:gd name="connsiteX430" fmla="*/ 443447 w 1390126"/>
              <a:gd name="connsiteY430" fmla="*/ 613611 h 791112"/>
              <a:gd name="connsiteX431" fmla="*/ 440907 w 1390126"/>
              <a:gd name="connsiteY431" fmla="*/ 613825 h 791112"/>
              <a:gd name="connsiteX432" fmla="*/ 351140 w 1390126"/>
              <a:gd name="connsiteY432" fmla="*/ 613192 h 791112"/>
              <a:gd name="connsiteX433" fmla="*/ 347711 w 1390126"/>
              <a:gd name="connsiteY433" fmla="*/ 615288 h 791112"/>
              <a:gd name="connsiteX434" fmla="*/ 351140 w 1390126"/>
              <a:gd name="connsiteY434" fmla="*/ 617478 h 791112"/>
              <a:gd name="connsiteX435" fmla="*/ 358855 w 1390126"/>
              <a:gd name="connsiteY435" fmla="*/ 615288 h 791112"/>
              <a:gd name="connsiteX436" fmla="*/ 351140 w 1390126"/>
              <a:gd name="connsiteY436" fmla="*/ 613192 h 791112"/>
              <a:gd name="connsiteX437" fmla="*/ 369713 w 1390126"/>
              <a:gd name="connsiteY437" fmla="*/ 605382 h 791112"/>
              <a:gd name="connsiteX438" fmla="*/ 362189 w 1390126"/>
              <a:gd name="connsiteY438" fmla="*/ 605477 h 791112"/>
              <a:gd name="connsiteX439" fmla="*/ 362284 w 1390126"/>
              <a:gd name="connsiteY439" fmla="*/ 607001 h 791112"/>
              <a:gd name="connsiteX440" fmla="*/ 369808 w 1390126"/>
              <a:gd name="connsiteY440" fmla="*/ 606906 h 791112"/>
              <a:gd name="connsiteX441" fmla="*/ 369713 w 1390126"/>
              <a:gd name="connsiteY441" fmla="*/ 605382 h 791112"/>
              <a:gd name="connsiteX442" fmla="*/ 1035701 w 1390126"/>
              <a:gd name="connsiteY442" fmla="*/ 603953 h 791112"/>
              <a:gd name="connsiteX443" fmla="*/ 1034177 w 1390126"/>
              <a:gd name="connsiteY443" fmla="*/ 605477 h 791112"/>
              <a:gd name="connsiteX444" fmla="*/ 1035987 w 1390126"/>
              <a:gd name="connsiteY444" fmla="*/ 608334 h 791112"/>
              <a:gd name="connsiteX445" fmla="*/ 1045036 w 1390126"/>
              <a:gd name="connsiteY445" fmla="*/ 608525 h 791112"/>
              <a:gd name="connsiteX446" fmla="*/ 1053989 w 1390126"/>
              <a:gd name="connsiteY446" fmla="*/ 608430 h 791112"/>
              <a:gd name="connsiteX447" fmla="*/ 1055513 w 1390126"/>
              <a:gd name="connsiteY447" fmla="*/ 606906 h 791112"/>
              <a:gd name="connsiteX448" fmla="*/ 1053704 w 1390126"/>
              <a:gd name="connsiteY448" fmla="*/ 604048 h 791112"/>
              <a:gd name="connsiteX449" fmla="*/ 1035701 w 1390126"/>
              <a:gd name="connsiteY449" fmla="*/ 603953 h 791112"/>
              <a:gd name="connsiteX450" fmla="*/ 1076945 w 1390126"/>
              <a:gd name="connsiteY450" fmla="*/ 603857 h 791112"/>
              <a:gd name="connsiteX451" fmla="*/ 1075325 w 1390126"/>
              <a:gd name="connsiteY451" fmla="*/ 606810 h 791112"/>
              <a:gd name="connsiteX452" fmla="*/ 1076945 w 1390126"/>
              <a:gd name="connsiteY452" fmla="*/ 608430 h 791112"/>
              <a:gd name="connsiteX453" fmla="*/ 1078373 w 1390126"/>
              <a:gd name="connsiteY453" fmla="*/ 605382 h 791112"/>
              <a:gd name="connsiteX454" fmla="*/ 1076945 w 1390126"/>
              <a:gd name="connsiteY454" fmla="*/ 603857 h 791112"/>
              <a:gd name="connsiteX455" fmla="*/ 1300211 w 1390126"/>
              <a:gd name="connsiteY455" fmla="*/ 600238 h 791112"/>
              <a:gd name="connsiteX456" fmla="*/ 1298687 w 1390126"/>
              <a:gd name="connsiteY456" fmla="*/ 601667 h 791112"/>
              <a:gd name="connsiteX457" fmla="*/ 1301639 w 1390126"/>
              <a:gd name="connsiteY457" fmla="*/ 603286 h 791112"/>
              <a:gd name="connsiteX458" fmla="*/ 1303258 w 1390126"/>
              <a:gd name="connsiteY458" fmla="*/ 601667 h 791112"/>
              <a:gd name="connsiteX459" fmla="*/ 1300211 w 1390126"/>
              <a:gd name="connsiteY459" fmla="*/ 600238 h 791112"/>
              <a:gd name="connsiteX460" fmla="*/ 459724 w 1390126"/>
              <a:gd name="connsiteY460" fmla="*/ 599381 h 791112"/>
              <a:gd name="connsiteX461" fmla="*/ 458296 w 1390126"/>
              <a:gd name="connsiteY461" fmla="*/ 600905 h 791112"/>
              <a:gd name="connsiteX462" fmla="*/ 459724 w 1390126"/>
              <a:gd name="connsiteY462" fmla="*/ 603953 h 791112"/>
              <a:gd name="connsiteX463" fmla="*/ 461153 w 1390126"/>
              <a:gd name="connsiteY463" fmla="*/ 602429 h 791112"/>
              <a:gd name="connsiteX464" fmla="*/ 459724 w 1390126"/>
              <a:gd name="connsiteY464" fmla="*/ 599381 h 791112"/>
              <a:gd name="connsiteX465" fmla="*/ 387239 w 1390126"/>
              <a:gd name="connsiteY465" fmla="*/ 594809 h 791112"/>
              <a:gd name="connsiteX466" fmla="*/ 385430 w 1390126"/>
              <a:gd name="connsiteY466" fmla="*/ 595857 h 791112"/>
              <a:gd name="connsiteX467" fmla="*/ 386001 w 1390126"/>
              <a:gd name="connsiteY467" fmla="*/ 599095 h 791112"/>
              <a:gd name="connsiteX468" fmla="*/ 396574 w 1390126"/>
              <a:gd name="connsiteY468" fmla="*/ 605477 h 791112"/>
              <a:gd name="connsiteX469" fmla="*/ 403241 w 1390126"/>
              <a:gd name="connsiteY469" fmla="*/ 616049 h 791112"/>
              <a:gd name="connsiteX470" fmla="*/ 407051 w 1390126"/>
              <a:gd name="connsiteY470" fmla="*/ 616039 h 791112"/>
              <a:gd name="connsiteX471" fmla="*/ 407051 w 1390126"/>
              <a:gd name="connsiteY471" fmla="*/ 617632 h 791112"/>
              <a:gd name="connsiteX472" fmla="*/ 404670 w 1390126"/>
              <a:gd name="connsiteY472" fmla="*/ 617669 h 791112"/>
              <a:gd name="connsiteX473" fmla="*/ 407051 w 1390126"/>
              <a:gd name="connsiteY473" fmla="*/ 617669 h 791112"/>
              <a:gd name="connsiteX474" fmla="*/ 407051 w 1390126"/>
              <a:gd name="connsiteY474" fmla="*/ 617632 h 791112"/>
              <a:gd name="connsiteX475" fmla="*/ 409410 w 1390126"/>
              <a:gd name="connsiteY475" fmla="*/ 617596 h 791112"/>
              <a:gd name="connsiteX476" fmla="*/ 407147 w 1390126"/>
              <a:gd name="connsiteY476" fmla="*/ 619859 h 791112"/>
              <a:gd name="connsiteX477" fmla="*/ 410766 w 1390126"/>
              <a:gd name="connsiteY477" fmla="*/ 622146 h 791112"/>
              <a:gd name="connsiteX478" fmla="*/ 420291 w 1390126"/>
              <a:gd name="connsiteY478" fmla="*/ 626527 h 791112"/>
              <a:gd name="connsiteX479" fmla="*/ 430769 w 1390126"/>
              <a:gd name="connsiteY479" fmla="*/ 619193 h 791112"/>
              <a:gd name="connsiteX480" fmla="*/ 434521 w 1390126"/>
              <a:gd name="connsiteY480" fmla="*/ 617206 h 791112"/>
              <a:gd name="connsiteX481" fmla="*/ 442808 w 1390126"/>
              <a:gd name="connsiteY481" fmla="*/ 617078 h 791112"/>
              <a:gd name="connsiteX482" fmla="*/ 465821 w 1390126"/>
              <a:gd name="connsiteY482" fmla="*/ 617574 h 791112"/>
              <a:gd name="connsiteX483" fmla="*/ 462201 w 1390126"/>
              <a:gd name="connsiteY483" fmla="*/ 615383 h 791112"/>
              <a:gd name="connsiteX484" fmla="*/ 452866 w 1390126"/>
              <a:gd name="connsiteY484" fmla="*/ 615478 h 791112"/>
              <a:gd name="connsiteX485" fmla="*/ 447914 w 1390126"/>
              <a:gd name="connsiteY485" fmla="*/ 615002 h 791112"/>
              <a:gd name="connsiteX486" fmla="*/ 443447 w 1390126"/>
              <a:gd name="connsiteY486" fmla="*/ 613611 h 791112"/>
              <a:gd name="connsiteX487" fmla="*/ 470964 w 1390126"/>
              <a:gd name="connsiteY487" fmla="*/ 611287 h 791112"/>
              <a:gd name="connsiteX488" fmla="*/ 467059 w 1390126"/>
              <a:gd name="connsiteY488" fmla="*/ 608525 h 791112"/>
              <a:gd name="connsiteX489" fmla="*/ 435245 w 1390126"/>
              <a:gd name="connsiteY489" fmla="*/ 608239 h 791112"/>
              <a:gd name="connsiteX490" fmla="*/ 411052 w 1390126"/>
              <a:gd name="connsiteY490" fmla="*/ 615954 h 791112"/>
              <a:gd name="connsiteX491" fmla="*/ 410977 w 1390126"/>
              <a:gd name="connsiteY491" fmla="*/ 616029 h 791112"/>
              <a:gd name="connsiteX492" fmla="*/ 407051 w 1390126"/>
              <a:gd name="connsiteY492" fmla="*/ 616039 h 791112"/>
              <a:gd name="connsiteX493" fmla="*/ 407051 w 1390126"/>
              <a:gd name="connsiteY493" fmla="*/ 615478 h 791112"/>
              <a:gd name="connsiteX494" fmla="*/ 404098 w 1390126"/>
              <a:gd name="connsiteY494" fmla="*/ 607667 h 791112"/>
              <a:gd name="connsiteX495" fmla="*/ 406670 w 1390126"/>
              <a:gd name="connsiteY495" fmla="*/ 601667 h 791112"/>
              <a:gd name="connsiteX496" fmla="*/ 387239 w 1390126"/>
              <a:gd name="connsiteY496" fmla="*/ 594809 h 791112"/>
              <a:gd name="connsiteX497" fmla="*/ 1326285 w 1390126"/>
              <a:gd name="connsiteY497" fmla="*/ 594750 h 791112"/>
              <a:gd name="connsiteX498" fmla="*/ 1330690 w 1390126"/>
              <a:gd name="connsiteY498" fmla="*/ 600620 h 791112"/>
              <a:gd name="connsiteX499" fmla="*/ 1337738 w 1390126"/>
              <a:gd name="connsiteY499" fmla="*/ 603477 h 791112"/>
              <a:gd name="connsiteX500" fmla="*/ 1342882 w 1390126"/>
              <a:gd name="connsiteY500" fmla="*/ 599477 h 791112"/>
              <a:gd name="connsiteX501" fmla="*/ 1348788 w 1390126"/>
              <a:gd name="connsiteY501" fmla="*/ 601477 h 791112"/>
              <a:gd name="connsiteX502" fmla="*/ 1348978 w 1390126"/>
              <a:gd name="connsiteY502" fmla="*/ 603668 h 791112"/>
              <a:gd name="connsiteX503" fmla="*/ 1345549 w 1390126"/>
              <a:gd name="connsiteY503" fmla="*/ 608335 h 791112"/>
              <a:gd name="connsiteX504" fmla="*/ 1329547 w 1390126"/>
              <a:gd name="connsiteY504" fmla="*/ 608430 h 791112"/>
              <a:gd name="connsiteX505" fmla="*/ 1315831 w 1390126"/>
              <a:gd name="connsiteY505" fmla="*/ 608335 h 791112"/>
              <a:gd name="connsiteX506" fmla="*/ 1312497 w 1390126"/>
              <a:gd name="connsiteY506" fmla="*/ 606049 h 791112"/>
              <a:gd name="connsiteX507" fmla="*/ 1314116 w 1390126"/>
              <a:gd name="connsiteY507" fmla="*/ 604430 h 791112"/>
              <a:gd name="connsiteX508" fmla="*/ 1320593 w 1390126"/>
              <a:gd name="connsiteY508" fmla="*/ 597953 h 791112"/>
              <a:gd name="connsiteX509" fmla="*/ 1326285 w 1390126"/>
              <a:gd name="connsiteY509" fmla="*/ 594750 h 791112"/>
              <a:gd name="connsiteX510" fmla="*/ 870443 w 1390126"/>
              <a:gd name="connsiteY510" fmla="*/ 591094 h 791112"/>
              <a:gd name="connsiteX511" fmla="*/ 868919 w 1390126"/>
              <a:gd name="connsiteY511" fmla="*/ 592523 h 791112"/>
              <a:gd name="connsiteX512" fmla="*/ 871871 w 1390126"/>
              <a:gd name="connsiteY512" fmla="*/ 594142 h 791112"/>
              <a:gd name="connsiteX513" fmla="*/ 873491 w 1390126"/>
              <a:gd name="connsiteY513" fmla="*/ 592523 h 791112"/>
              <a:gd name="connsiteX514" fmla="*/ 870443 w 1390126"/>
              <a:gd name="connsiteY514" fmla="*/ 591094 h 791112"/>
              <a:gd name="connsiteX515" fmla="*/ 326470 w 1390126"/>
              <a:gd name="connsiteY515" fmla="*/ 591094 h 791112"/>
              <a:gd name="connsiteX516" fmla="*/ 324946 w 1390126"/>
              <a:gd name="connsiteY516" fmla="*/ 594809 h 791112"/>
              <a:gd name="connsiteX517" fmla="*/ 330470 w 1390126"/>
              <a:gd name="connsiteY517" fmla="*/ 599476 h 791112"/>
              <a:gd name="connsiteX518" fmla="*/ 333899 w 1390126"/>
              <a:gd name="connsiteY518" fmla="*/ 599381 h 791112"/>
              <a:gd name="connsiteX519" fmla="*/ 338376 w 1390126"/>
              <a:gd name="connsiteY519" fmla="*/ 597285 h 791112"/>
              <a:gd name="connsiteX520" fmla="*/ 335519 w 1390126"/>
              <a:gd name="connsiteY520" fmla="*/ 594142 h 791112"/>
              <a:gd name="connsiteX521" fmla="*/ 333995 w 1390126"/>
              <a:gd name="connsiteY521" fmla="*/ 592523 h 791112"/>
              <a:gd name="connsiteX522" fmla="*/ 326470 w 1390126"/>
              <a:gd name="connsiteY522" fmla="*/ 591094 h 791112"/>
              <a:gd name="connsiteX523" fmla="*/ 341138 w 1390126"/>
              <a:gd name="connsiteY523" fmla="*/ 586617 h 791112"/>
              <a:gd name="connsiteX524" fmla="*/ 338662 w 1390126"/>
              <a:gd name="connsiteY524" fmla="*/ 587856 h 791112"/>
              <a:gd name="connsiteX525" fmla="*/ 341519 w 1390126"/>
              <a:gd name="connsiteY525" fmla="*/ 590999 h 791112"/>
              <a:gd name="connsiteX526" fmla="*/ 343139 w 1390126"/>
              <a:gd name="connsiteY526" fmla="*/ 594714 h 791112"/>
              <a:gd name="connsiteX527" fmla="*/ 352092 w 1390126"/>
              <a:gd name="connsiteY527" fmla="*/ 597190 h 791112"/>
              <a:gd name="connsiteX528" fmla="*/ 355235 w 1390126"/>
              <a:gd name="connsiteY528" fmla="*/ 594142 h 791112"/>
              <a:gd name="connsiteX529" fmla="*/ 355331 w 1390126"/>
              <a:gd name="connsiteY529" fmla="*/ 590904 h 791112"/>
              <a:gd name="connsiteX530" fmla="*/ 341138 w 1390126"/>
              <a:gd name="connsiteY530" fmla="*/ 586617 h 791112"/>
              <a:gd name="connsiteX531" fmla="*/ 426958 w 1390126"/>
              <a:gd name="connsiteY531" fmla="*/ 586522 h 791112"/>
              <a:gd name="connsiteX532" fmla="*/ 425435 w 1390126"/>
              <a:gd name="connsiteY532" fmla="*/ 587951 h 791112"/>
              <a:gd name="connsiteX533" fmla="*/ 428387 w 1390126"/>
              <a:gd name="connsiteY533" fmla="*/ 589570 h 791112"/>
              <a:gd name="connsiteX534" fmla="*/ 430007 w 1390126"/>
              <a:gd name="connsiteY534" fmla="*/ 587951 h 791112"/>
              <a:gd name="connsiteX535" fmla="*/ 426958 w 1390126"/>
              <a:gd name="connsiteY535" fmla="*/ 586522 h 791112"/>
              <a:gd name="connsiteX536" fmla="*/ 1332976 w 1390126"/>
              <a:gd name="connsiteY536" fmla="*/ 585570 h 791112"/>
              <a:gd name="connsiteX537" fmla="*/ 1334405 w 1390126"/>
              <a:gd name="connsiteY537" fmla="*/ 588618 h 791112"/>
              <a:gd name="connsiteX538" fmla="*/ 1332976 w 1390126"/>
              <a:gd name="connsiteY538" fmla="*/ 590142 h 791112"/>
              <a:gd name="connsiteX539" fmla="*/ 1331547 w 1390126"/>
              <a:gd name="connsiteY539" fmla="*/ 587094 h 791112"/>
              <a:gd name="connsiteX540" fmla="*/ 1332976 w 1390126"/>
              <a:gd name="connsiteY540" fmla="*/ 585570 h 791112"/>
              <a:gd name="connsiteX541" fmla="*/ 313421 w 1390126"/>
              <a:gd name="connsiteY541" fmla="*/ 581093 h 791112"/>
              <a:gd name="connsiteX542" fmla="*/ 311992 w 1390126"/>
              <a:gd name="connsiteY542" fmla="*/ 584141 h 791112"/>
              <a:gd name="connsiteX543" fmla="*/ 313421 w 1390126"/>
              <a:gd name="connsiteY543" fmla="*/ 585665 h 791112"/>
              <a:gd name="connsiteX544" fmla="*/ 315040 w 1390126"/>
              <a:gd name="connsiteY544" fmla="*/ 582712 h 791112"/>
              <a:gd name="connsiteX545" fmla="*/ 313421 w 1390126"/>
              <a:gd name="connsiteY545" fmla="*/ 581093 h 791112"/>
              <a:gd name="connsiteX546" fmla="*/ 1153907 w 1390126"/>
              <a:gd name="connsiteY546" fmla="*/ 568234 h 791112"/>
              <a:gd name="connsiteX547" fmla="*/ 1152382 w 1390126"/>
              <a:gd name="connsiteY547" fmla="*/ 569663 h 791112"/>
              <a:gd name="connsiteX548" fmla="*/ 1155335 w 1390126"/>
              <a:gd name="connsiteY548" fmla="*/ 571282 h 791112"/>
              <a:gd name="connsiteX549" fmla="*/ 1156955 w 1390126"/>
              <a:gd name="connsiteY549" fmla="*/ 569663 h 791112"/>
              <a:gd name="connsiteX550" fmla="*/ 1153907 w 1390126"/>
              <a:gd name="connsiteY550" fmla="*/ 568234 h 791112"/>
              <a:gd name="connsiteX551" fmla="*/ 640414 w 1390126"/>
              <a:gd name="connsiteY551" fmla="*/ 567423 h 791112"/>
              <a:gd name="connsiteX552" fmla="*/ 641695 w 1390126"/>
              <a:gd name="connsiteY552" fmla="*/ 569323 h 791112"/>
              <a:gd name="connsiteX553" fmla="*/ 640414 w 1390126"/>
              <a:gd name="connsiteY553" fmla="*/ 569038 h 791112"/>
              <a:gd name="connsiteX554" fmla="*/ 180928 w 1390126"/>
              <a:gd name="connsiteY554" fmla="*/ 567377 h 791112"/>
              <a:gd name="connsiteX555" fmla="*/ 183499 w 1390126"/>
              <a:gd name="connsiteY555" fmla="*/ 571473 h 791112"/>
              <a:gd name="connsiteX556" fmla="*/ 180737 w 1390126"/>
              <a:gd name="connsiteY556" fmla="*/ 576235 h 791112"/>
              <a:gd name="connsiteX557" fmla="*/ 174832 w 1390126"/>
              <a:gd name="connsiteY557" fmla="*/ 574997 h 791112"/>
              <a:gd name="connsiteX558" fmla="*/ 176356 w 1390126"/>
              <a:gd name="connsiteY558" fmla="*/ 571949 h 791112"/>
              <a:gd name="connsiteX559" fmla="*/ 179404 w 1390126"/>
              <a:gd name="connsiteY559" fmla="*/ 568806 h 791112"/>
              <a:gd name="connsiteX560" fmla="*/ 180928 w 1390126"/>
              <a:gd name="connsiteY560" fmla="*/ 567377 h 791112"/>
              <a:gd name="connsiteX561" fmla="*/ 1257539 w 1390126"/>
              <a:gd name="connsiteY561" fmla="*/ 567282 h 791112"/>
              <a:gd name="connsiteX562" fmla="*/ 1252967 w 1390126"/>
              <a:gd name="connsiteY562" fmla="*/ 570615 h 791112"/>
              <a:gd name="connsiteX563" fmla="*/ 1252967 w 1390126"/>
              <a:gd name="connsiteY563" fmla="*/ 576425 h 791112"/>
              <a:gd name="connsiteX564" fmla="*/ 1255157 w 1390126"/>
              <a:gd name="connsiteY564" fmla="*/ 580902 h 791112"/>
              <a:gd name="connsiteX565" fmla="*/ 1259825 w 1390126"/>
              <a:gd name="connsiteY565" fmla="*/ 576425 h 791112"/>
              <a:gd name="connsiteX566" fmla="*/ 1262015 w 1390126"/>
              <a:gd name="connsiteY566" fmla="*/ 572901 h 791112"/>
              <a:gd name="connsiteX567" fmla="*/ 1261253 w 1390126"/>
              <a:gd name="connsiteY567" fmla="*/ 568901 h 791112"/>
              <a:gd name="connsiteX568" fmla="*/ 1257539 w 1390126"/>
              <a:gd name="connsiteY568" fmla="*/ 567282 h 791112"/>
              <a:gd name="connsiteX569" fmla="*/ 676228 w 1390126"/>
              <a:gd name="connsiteY569" fmla="*/ 566996 h 791112"/>
              <a:gd name="connsiteX570" fmla="*/ 673275 w 1390126"/>
              <a:gd name="connsiteY570" fmla="*/ 570234 h 791112"/>
              <a:gd name="connsiteX571" fmla="*/ 680609 w 1390126"/>
              <a:gd name="connsiteY571" fmla="*/ 570425 h 791112"/>
              <a:gd name="connsiteX572" fmla="*/ 680705 w 1390126"/>
              <a:gd name="connsiteY572" fmla="*/ 568901 h 791112"/>
              <a:gd name="connsiteX573" fmla="*/ 676228 w 1390126"/>
              <a:gd name="connsiteY573" fmla="*/ 566996 h 791112"/>
              <a:gd name="connsiteX574" fmla="*/ 1287257 w 1390126"/>
              <a:gd name="connsiteY574" fmla="*/ 562900 h 791112"/>
              <a:gd name="connsiteX575" fmla="*/ 1278398 w 1390126"/>
              <a:gd name="connsiteY575" fmla="*/ 562995 h 791112"/>
              <a:gd name="connsiteX576" fmla="*/ 1275922 w 1390126"/>
              <a:gd name="connsiteY576" fmla="*/ 568329 h 791112"/>
              <a:gd name="connsiteX577" fmla="*/ 1269159 w 1390126"/>
              <a:gd name="connsiteY577" fmla="*/ 572139 h 791112"/>
              <a:gd name="connsiteX578" fmla="*/ 1266873 w 1390126"/>
              <a:gd name="connsiteY578" fmla="*/ 577473 h 791112"/>
              <a:gd name="connsiteX579" fmla="*/ 1271255 w 1390126"/>
              <a:gd name="connsiteY579" fmla="*/ 580998 h 791112"/>
              <a:gd name="connsiteX580" fmla="*/ 1273445 w 1390126"/>
              <a:gd name="connsiteY580" fmla="*/ 580998 h 791112"/>
              <a:gd name="connsiteX581" fmla="*/ 1277922 w 1390126"/>
              <a:gd name="connsiteY581" fmla="*/ 580998 h 791112"/>
              <a:gd name="connsiteX582" fmla="*/ 1289447 w 1390126"/>
              <a:gd name="connsiteY582" fmla="*/ 566234 h 791112"/>
              <a:gd name="connsiteX583" fmla="*/ 1287257 w 1390126"/>
              <a:gd name="connsiteY583" fmla="*/ 562900 h 791112"/>
              <a:gd name="connsiteX584" fmla="*/ 574977 w 1390126"/>
              <a:gd name="connsiteY584" fmla="*/ 559090 h 791112"/>
              <a:gd name="connsiteX585" fmla="*/ 571929 w 1390126"/>
              <a:gd name="connsiteY585" fmla="*/ 560423 h 791112"/>
              <a:gd name="connsiteX586" fmla="*/ 568786 w 1390126"/>
              <a:gd name="connsiteY586" fmla="*/ 563472 h 791112"/>
              <a:gd name="connsiteX587" fmla="*/ 567262 w 1390126"/>
              <a:gd name="connsiteY587" fmla="*/ 564996 h 791112"/>
              <a:gd name="connsiteX588" fmla="*/ 570691 w 1390126"/>
              <a:gd name="connsiteY588" fmla="*/ 567186 h 791112"/>
              <a:gd name="connsiteX589" fmla="*/ 576311 w 1390126"/>
              <a:gd name="connsiteY589" fmla="*/ 562900 h 791112"/>
              <a:gd name="connsiteX590" fmla="*/ 574977 w 1390126"/>
              <a:gd name="connsiteY590" fmla="*/ 559090 h 791112"/>
              <a:gd name="connsiteX591" fmla="*/ 226933 w 1390126"/>
              <a:gd name="connsiteY591" fmla="*/ 558519 h 791112"/>
              <a:gd name="connsiteX592" fmla="*/ 228362 w 1390126"/>
              <a:gd name="connsiteY592" fmla="*/ 559948 h 791112"/>
              <a:gd name="connsiteX593" fmla="*/ 226266 w 1390126"/>
              <a:gd name="connsiteY593" fmla="*/ 562615 h 791112"/>
              <a:gd name="connsiteX594" fmla="*/ 224266 w 1390126"/>
              <a:gd name="connsiteY594" fmla="*/ 562615 h 791112"/>
              <a:gd name="connsiteX595" fmla="*/ 224361 w 1390126"/>
              <a:gd name="connsiteY595" fmla="*/ 560615 h 791112"/>
              <a:gd name="connsiteX596" fmla="*/ 226933 w 1390126"/>
              <a:gd name="connsiteY596" fmla="*/ 558519 h 791112"/>
              <a:gd name="connsiteX597" fmla="*/ 519161 w 1390126"/>
              <a:gd name="connsiteY597" fmla="*/ 558233 h 791112"/>
              <a:gd name="connsiteX598" fmla="*/ 517732 w 1390126"/>
              <a:gd name="connsiteY598" fmla="*/ 561281 h 791112"/>
              <a:gd name="connsiteX599" fmla="*/ 519161 w 1390126"/>
              <a:gd name="connsiteY599" fmla="*/ 562805 h 791112"/>
              <a:gd name="connsiteX600" fmla="*/ 520780 w 1390126"/>
              <a:gd name="connsiteY600" fmla="*/ 559852 h 791112"/>
              <a:gd name="connsiteX601" fmla="*/ 519161 w 1390126"/>
              <a:gd name="connsiteY601" fmla="*/ 558233 h 791112"/>
              <a:gd name="connsiteX602" fmla="*/ 276845 w 1390126"/>
              <a:gd name="connsiteY602" fmla="*/ 558233 h 791112"/>
              <a:gd name="connsiteX603" fmla="*/ 275416 w 1390126"/>
              <a:gd name="connsiteY603" fmla="*/ 561281 h 791112"/>
              <a:gd name="connsiteX604" fmla="*/ 276845 w 1390126"/>
              <a:gd name="connsiteY604" fmla="*/ 562805 h 791112"/>
              <a:gd name="connsiteX605" fmla="*/ 278464 w 1390126"/>
              <a:gd name="connsiteY605" fmla="*/ 559852 h 791112"/>
              <a:gd name="connsiteX606" fmla="*/ 276845 w 1390126"/>
              <a:gd name="connsiteY606" fmla="*/ 558233 h 791112"/>
              <a:gd name="connsiteX607" fmla="*/ 482394 w 1390126"/>
              <a:gd name="connsiteY607" fmla="*/ 558138 h 791112"/>
              <a:gd name="connsiteX608" fmla="*/ 482394 w 1390126"/>
              <a:gd name="connsiteY608" fmla="*/ 558233 h 791112"/>
              <a:gd name="connsiteX609" fmla="*/ 464201 w 1390126"/>
              <a:gd name="connsiteY609" fmla="*/ 558328 h 791112"/>
              <a:gd name="connsiteX610" fmla="*/ 462677 w 1390126"/>
              <a:gd name="connsiteY610" fmla="*/ 559852 h 791112"/>
              <a:gd name="connsiteX611" fmla="*/ 464868 w 1390126"/>
              <a:gd name="connsiteY611" fmla="*/ 562614 h 791112"/>
              <a:gd name="connsiteX612" fmla="*/ 473631 w 1390126"/>
              <a:gd name="connsiteY612" fmla="*/ 563376 h 791112"/>
              <a:gd name="connsiteX613" fmla="*/ 482108 w 1390126"/>
              <a:gd name="connsiteY613" fmla="*/ 563567 h 791112"/>
              <a:gd name="connsiteX614" fmla="*/ 487919 w 1390126"/>
              <a:gd name="connsiteY614" fmla="*/ 563853 h 791112"/>
              <a:gd name="connsiteX615" fmla="*/ 499253 w 1390126"/>
              <a:gd name="connsiteY615" fmla="*/ 570139 h 791112"/>
              <a:gd name="connsiteX616" fmla="*/ 503063 w 1390126"/>
              <a:gd name="connsiteY616" fmla="*/ 568424 h 791112"/>
              <a:gd name="connsiteX617" fmla="*/ 503158 w 1390126"/>
              <a:gd name="connsiteY617" fmla="*/ 563853 h 791112"/>
              <a:gd name="connsiteX618" fmla="*/ 498396 w 1390126"/>
              <a:gd name="connsiteY618" fmla="*/ 558138 h 791112"/>
              <a:gd name="connsiteX619" fmla="*/ 482394 w 1390126"/>
              <a:gd name="connsiteY619" fmla="*/ 558138 h 791112"/>
              <a:gd name="connsiteX620" fmla="*/ 918353 w 1390126"/>
              <a:gd name="connsiteY620" fmla="*/ 555090 h 791112"/>
              <a:gd name="connsiteX621" fmla="*/ 910829 w 1390126"/>
              <a:gd name="connsiteY621" fmla="*/ 555185 h 791112"/>
              <a:gd name="connsiteX622" fmla="*/ 910924 w 1390126"/>
              <a:gd name="connsiteY622" fmla="*/ 556709 h 791112"/>
              <a:gd name="connsiteX623" fmla="*/ 918449 w 1390126"/>
              <a:gd name="connsiteY623" fmla="*/ 556614 h 791112"/>
              <a:gd name="connsiteX624" fmla="*/ 918353 w 1390126"/>
              <a:gd name="connsiteY624" fmla="*/ 555090 h 791112"/>
              <a:gd name="connsiteX625" fmla="*/ 616220 w 1390126"/>
              <a:gd name="connsiteY625" fmla="*/ 553756 h 791112"/>
              <a:gd name="connsiteX626" fmla="*/ 612696 w 1390126"/>
              <a:gd name="connsiteY626" fmla="*/ 555947 h 791112"/>
              <a:gd name="connsiteX627" fmla="*/ 616220 w 1390126"/>
              <a:gd name="connsiteY627" fmla="*/ 558138 h 791112"/>
              <a:gd name="connsiteX628" fmla="*/ 620411 w 1390126"/>
              <a:gd name="connsiteY628" fmla="*/ 557471 h 791112"/>
              <a:gd name="connsiteX629" fmla="*/ 621935 w 1390126"/>
              <a:gd name="connsiteY629" fmla="*/ 555947 h 791112"/>
              <a:gd name="connsiteX630" fmla="*/ 620316 w 1390126"/>
              <a:gd name="connsiteY630" fmla="*/ 554423 h 791112"/>
              <a:gd name="connsiteX631" fmla="*/ 616220 w 1390126"/>
              <a:gd name="connsiteY631" fmla="*/ 553756 h 791112"/>
              <a:gd name="connsiteX632" fmla="*/ 169497 w 1390126"/>
              <a:gd name="connsiteY632" fmla="*/ 553661 h 791112"/>
              <a:gd name="connsiteX633" fmla="*/ 171402 w 1390126"/>
              <a:gd name="connsiteY633" fmla="*/ 553661 h 791112"/>
              <a:gd name="connsiteX634" fmla="*/ 173593 w 1390126"/>
              <a:gd name="connsiteY634" fmla="*/ 556232 h 791112"/>
              <a:gd name="connsiteX635" fmla="*/ 172164 w 1390126"/>
              <a:gd name="connsiteY635" fmla="*/ 557661 h 791112"/>
              <a:gd name="connsiteX636" fmla="*/ 169497 w 1390126"/>
              <a:gd name="connsiteY636" fmla="*/ 555566 h 791112"/>
              <a:gd name="connsiteX637" fmla="*/ 169497 w 1390126"/>
              <a:gd name="connsiteY637" fmla="*/ 553661 h 791112"/>
              <a:gd name="connsiteX638" fmla="*/ 1031224 w 1390126"/>
              <a:gd name="connsiteY638" fmla="*/ 553565 h 791112"/>
              <a:gd name="connsiteX639" fmla="*/ 1029129 w 1390126"/>
              <a:gd name="connsiteY639" fmla="*/ 559281 h 791112"/>
              <a:gd name="connsiteX640" fmla="*/ 1031224 w 1390126"/>
              <a:gd name="connsiteY640" fmla="*/ 562709 h 791112"/>
              <a:gd name="connsiteX641" fmla="*/ 1033320 w 1390126"/>
              <a:gd name="connsiteY641" fmla="*/ 559281 h 791112"/>
              <a:gd name="connsiteX642" fmla="*/ 1031224 w 1390126"/>
              <a:gd name="connsiteY642" fmla="*/ 553565 h 791112"/>
              <a:gd name="connsiteX643" fmla="*/ 1245918 w 1390126"/>
              <a:gd name="connsiteY643" fmla="*/ 553375 h 791112"/>
              <a:gd name="connsiteX644" fmla="*/ 1246643 w 1390126"/>
              <a:gd name="connsiteY644" fmla="*/ 553527 h 791112"/>
              <a:gd name="connsiteX645" fmla="*/ 1247966 w 1390126"/>
              <a:gd name="connsiteY645" fmla="*/ 554680 h 791112"/>
              <a:gd name="connsiteX646" fmla="*/ 1245009 w 1390126"/>
              <a:gd name="connsiteY646" fmla="*/ 554326 h 791112"/>
              <a:gd name="connsiteX647" fmla="*/ 548402 w 1390126"/>
              <a:gd name="connsiteY647" fmla="*/ 544326 h 791112"/>
              <a:gd name="connsiteX648" fmla="*/ 546402 w 1390126"/>
              <a:gd name="connsiteY648" fmla="*/ 544707 h 791112"/>
              <a:gd name="connsiteX649" fmla="*/ 545831 w 1390126"/>
              <a:gd name="connsiteY649" fmla="*/ 547946 h 791112"/>
              <a:gd name="connsiteX650" fmla="*/ 549164 w 1390126"/>
              <a:gd name="connsiteY650" fmla="*/ 552708 h 791112"/>
              <a:gd name="connsiteX651" fmla="*/ 547355 w 1390126"/>
              <a:gd name="connsiteY651" fmla="*/ 557185 h 791112"/>
              <a:gd name="connsiteX652" fmla="*/ 543354 w 1390126"/>
              <a:gd name="connsiteY652" fmla="*/ 558138 h 791112"/>
              <a:gd name="connsiteX653" fmla="*/ 539735 w 1390126"/>
              <a:gd name="connsiteY653" fmla="*/ 562614 h 791112"/>
              <a:gd name="connsiteX654" fmla="*/ 543354 w 1390126"/>
              <a:gd name="connsiteY654" fmla="*/ 567186 h 791112"/>
              <a:gd name="connsiteX655" fmla="*/ 545831 w 1390126"/>
              <a:gd name="connsiteY655" fmla="*/ 572806 h 791112"/>
              <a:gd name="connsiteX656" fmla="*/ 551069 w 1390126"/>
              <a:gd name="connsiteY656" fmla="*/ 580616 h 791112"/>
              <a:gd name="connsiteX657" fmla="*/ 552689 w 1390126"/>
              <a:gd name="connsiteY657" fmla="*/ 579569 h 791112"/>
              <a:gd name="connsiteX658" fmla="*/ 562404 w 1390126"/>
              <a:gd name="connsiteY658" fmla="*/ 563376 h 791112"/>
              <a:gd name="connsiteX659" fmla="*/ 555641 w 1390126"/>
              <a:gd name="connsiteY659" fmla="*/ 552994 h 791112"/>
              <a:gd name="connsiteX660" fmla="*/ 553546 w 1390126"/>
              <a:gd name="connsiteY660" fmla="*/ 547184 h 791112"/>
              <a:gd name="connsiteX661" fmla="*/ 548402 w 1390126"/>
              <a:gd name="connsiteY661" fmla="*/ 544326 h 791112"/>
              <a:gd name="connsiteX662" fmla="*/ 438007 w 1390126"/>
              <a:gd name="connsiteY662" fmla="*/ 539945 h 791112"/>
              <a:gd name="connsiteX663" fmla="*/ 434579 w 1390126"/>
              <a:gd name="connsiteY663" fmla="*/ 546803 h 791112"/>
              <a:gd name="connsiteX664" fmla="*/ 437722 w 1390126"/>
              <a:gd name="connsiteY664" fmla="*/ 550041 h 791112"/>
              <a:gd name="connsiteX665" fmla="*/ 443627 w 1390126"/>
              <a:gd name="connsiteY665" fmla="*/ 548422 h 791112"/>
              <a:gd name="connsiteX666" fmla="*/ 445628 w 1390126"/>
              <a:gd name="connsiteY666" fmla="*/ 544707 h 791112"/>
              <a:gd name="connsiteX667" fmla="*/ 448199 w 1390126"/>
              <a:gd name="connsiteY667" fmla="*/ 550041 h 791112"/>
              <a:gd name="connsiteX668" fmla="*/ 452009 w 1390126"/>
              <a:gd name="connsiteY668" fmla="*/ 552041 h 791112"/>
              <a:gd name="connsiteX669" fmla="*/ 458486 w 1390126"/>
              <a:gd name="connsiteY669" fmla="*/ 545755 h 791112"/>
              <a:gd name="connsiteX670" fmla="*/ 461630 w 1390126"/>
              <a:gd name="connsiteY670" fmla="*/ 546612 h 791112"/>
              <a:gd name="connsiteX671" fmla="*/ 464868 w 1390126"/>
              <a:gd name="connsiteY671" fmla="*/ 548327 h 791112"/>
              <a:gd name="connsiteX672" fmla="*/ 466392 w 1390126"/>
              <a:gd name="connsiteY672" fmla="*/ 544422 h 791112"/>
              <a:gd name="connsiteX673" fmla="*/ 462868 w 1390126"/>
              <a:gd name="connsiteY673" fmla="*/ 539945 h 791112"/>
              <a:gd name="connsiteX674" fmla="*/ 451628 w 1390126"/>
              <a:gd name="connsiteY674" fmla="*/ 539945 h 791112"/>
              <a:gd name="connsiteX675" fmla="*/ 438007 w 1390126"/>
              <a:gd name="connsiteY675" fmla="*/ 539945 h 791112"/>
              <a:gd name="connsiteX676" fmla="*/ 164830 w 1390126"/>
              <a:gd name="connsiteY676" fmla="*/ 539850 h 791112"/>
              <a:gd name="connsiteX677" fmla="*/ 169307 w 1390126"/>
              <a:gd name="connsiteY677" fmla="*/ 542993 h 791112"/>
              <a:gd name="connsiteX678" fmla="*/ 169402 w 1390126"/>
              <a:gd name="connsiteY678" fmla="*/ 553566 h 791112"/>
              <a:gd name="connsiteX679" fmla="*/ 164925 w 1390126"/>
              <a:gd name="connsiteY679" fmla="*/ 550422 h 791112"/>
              <a:gd name="connsiteX680" fmla="*/ 164830 w 1390126"/>
              <a:gd name="connsiteY680" fmla="*/ 539850 h 791112"/>
              <a:gd name="connsiteX681" fmla="*/ 363713 w 1390126"/>
              <a:gd name="connsiteY681" fmla="*/ 539849 h 791112"/>
              <a:gd name="connsiteX682" fmla="*/ 362284 w 1390126"/>
              <a:gd name="connsiteY682" fmla="*/ 541373 h 791112"/>
              <a:gd name="connsiteX683" fmla="*/ 363713 w 1390126"/>
              <a:gd name="connsiteY683" fmla="*/ 544422 h 791112"/>
              <a:gd name="connsiteX684" fmla="*/ 365332 w 1390126"/>
              <a:gd name="connsiteY684" fmla="*/ 542802 h 791112"/>
              <a:gd name="connsiteX685" fmla="*/ 363713 w 1390126"/>
              <a:gd name="connsiteY685" fmla="*/ 539849 h 791112"/>
              <a:gd name="connsiteX686" fmla="*/ 160734 w 1390126"/>
              <a:gd name="connsiteY686" fmla="*/ 537183 h 791112"/>
              <a:gd name="connsiteX687" fmla="*/ 164735 w 1390126"/>
              <a:gd name="connsiteY687" fmla="*/ 537754 h 791112"/>
              <a:gd name="connsiteX688" fmla="*/ 164735 w 1390126"/>
              <a:gd name="connsiteY688" fmla="*/ 539659 h 791112"/>
              <a:gd name="connsiteX689" fmla="*/ 162735 w 1390126"/>
              <a:gd name="connsiteY689" fmla="*/ 539850 h 791112"/>
              <a:gd name="connsiteX690" fmla="*/ 160734 w 1390126"/>
              <a:gd name="connsiteY690" fmla="*/ 537183 h 791112"/>
              <a:gd name="connsiteX691" fmla="*/ 586979 w 1390126"/>
              <a:gd name="connsiteY691" fmla="*/ 536230 h 791112"/>
              <a:gd name="connsiteX692" fmla="*/ 585455 w 1390126"/>
              <a:gd name="connsiteY692" fmla="*/ 537659 h 791112"/>
              <a:gd name="connsiteX693" fmla="*/ 588407 w 1390126"/>
              <a:gd name="connsiteY693" fmla="*/ 539278 h 791112"/>
              <a:gd name="connsiteX694" fmla="*/ 590027 w 1390126"/>
              <a:gd name="connsiteY694" fmla="*/ 537659 h 791112"/>
              <a:gd name="connsiteX695" fmla="*/ 586979 w 1390126"/>
              <a:gd name="connsiteY695" fmla="*/ 536230 h 791112"/>
              <a:gd name="connsiteX696" fmla="*/ 222742 w 1390126"/>
              <a:gd name="connsiteY696" fmla="*/ 536135 h 791112"/>
              <a:gd name="connsiteX697" fmla="*/ 224266 w 1390126"/>
              <a:gd name="connsiteY697" fmla="*/ 537564 h 791112"/>
              <a:gd name="connsiteX698" fmla="*/ 221218 w 1390126"/>
              <a:gd name="connsiteY698" fmla="*/ 538992 h 791112"/>
              <a:gd name="connsiteX699" fmla="*/ 219694 w 1390126"/>
              <a:gd name="connsiteY699" fmla="*/ 537564 h 791112"/>
              <a:gd name="connsiteX700" fmla="*/ 222742 w 1390126"/>
              <a:gd name="connsiteY700" fmla="*/ 536135 h 791112"/>
              <a:gd name="connsiteX701" fmla="*/ 236363 w 1390126"/>
              <a:gd name="connsiteY701" fmla="*/ 536040 h 791112"/>
              <a:gd name="connsiteX702" fmla="*/ 236458 w 1390126"/>
              <a:gd name="connsiteY702" fmla="*/ 543565 h 791112"/>
              <a:gd name="connsiteX703" fmla="*/ 234934 w 1390126"/>
              <a:gd name="connsiteY703" fmla="*/ 543660 h 791112"/>
              <a:gd name="connsiteX704" fmla="*/ 234839 w 1390126"/>
              <a:gd name="connsiteY704" fmla="*/ 536135 h 791112"/>
              <a:gd name="connsiteX705" fmla="*/ 236363 w 1390126"/>
              <a:gd name="connsiteY705" fmla="*/ 536040 h 791112"/>
              <a:gd name="connsiteX706" fmla="*/ 872633 w 1390126"/>
              <a:gd name="connsiteY706" fmla="*/ 532230 h 791112"/>
              <a:gd name="connsiteX707" fmla="*/ 865108 w 1390126"/>
              <a:gd name="connsiteY707" fmla="*/ 532325 h 791112"/>
              <a:gd name="connsiteX708" fmla="*/ 865204 w 1390126"/>
              <a:gd name="connsiteY708" fmla="*/ 533849 h 791112"/>
              <a:gd name="connsiteX709" fmla="*/ 872729 w 1390126"/>
              <a:gd name="connsiteY709" fmla="*/ 533754 h 791112"/>
              <a:gd name="connsiteX710" fmla="*/ 872633 w 1390126"/>
              <a:gd name="connsiteY710" fmla="*/ 532230 h 791112"/>
              <a:gd name="connsiteX711" fmla="*/ 806435 w 1390126"/>
              <a:gd name="connsiteY711" fmla="*/ 526991 h 791112"/>
              <a:gd name="connsiteX712" fmla="*/ 806339 w 1390126"/>
              <a:gd name="connsiteY712" fmla="*/ 534515 h 791112"/>
              <a:gd name="connsiteX713" fmla="*/ 807863 w 1390126"/>
              <a:gd name="connsiteY713" fmla="*/ 534611 h 791112"/>
              <a:gd name="connsiteX714" fmla="*/ 807958 w 1390126"/>
              <a:gd name="connsiteY714" fmla="*/ 527086 h 791112"/>
              <a:gd name="connsiteX715" fmla="*/ 806435 w 1390126"/>
              <a:gd name="connsiteY715" fmla="*/ 526991 h 791112"/>
              <a:gd name="connsiteX716" fmla="*/ 1027319 w 1390126"/>
              <a:gd name="connsiteY716" fmla="*/ 526896 h 791112"/>
              <a:gd name="connsiteX717" fmla="*/ 1025795 w 1390126"/>
              <a:gd name="connsiteY717" fmla="*/ 526991 h 791112"/>
              <a:gd name="connsiteX718" fmla="*/ 1025891 w 1390126"/>
              <a:gd name="connsiteY718" fmla="*/ 534515 h 791112"/>
              <a:gd name="connsiteX719" fmla="*/ 1027415 w 1390126"/>
              <a:gd name="connsiteY719" fmla="*/ 534420 h 791112"/>
              <a:gd name="connsiteX720" fmla="*/ 1027319 w 1390126"/>
              <a:gd name="connsiteY720" fmla="*/ 526896 h 791112"/>
              <a:gd name="connsiteX721" fmla="*/ 455057 w 1390126"/>
              <a:gd name="connsiteY721" fmla="*/ 526324 h 791112"/>
              <a:gd name="connsiteX722" fmla="*/ 453629 w 1390126"/>
              <a:gd name="connsiteY722" fmla="*/ 527753 h 791112"/>
              <a:gd name="connsiteX723" fmla="*/ 453914 w 1390126"/>
              <a:gd name="connsiteY723" fmla="*/ 533563 h 791112"/>
              <a:gd name="connsiteX724" fmla="*/ 459724 w 1390126"/>
              <a:gd name="connsiteY724" fmla="*/ 535182 h 791112"/>
              <a:gd name="connsiteX725" fmla="*/ 461153 w 1390126"/>
              <a:gd name="connsiteY725" fmla="*/ 533849 h 791112"/>
              <a:gd name="connsiteX726" fmla="*/ 455057 w 1390126"/>
              <a:gd name="connsiteY726" fmla="*/ 526324 h 791112"/>
              <a:gd name="connsiteX727" fmla="*/ 832343 w 1390126"/>
              <a:gd name="connsiteY727" fmla="*/ 526133 h 791112"/>
              <a:gd name="connsiteX728" fmla="*/ 823580 w 1390126"/>
              <a:gd name="connsiteY728" fmla="*/ 532611 h 791112"/>
              <a:gd name="connsiteX729" fmla="*/ 833390 w 1390126"/>
              <a:gd name="connsiteY729" fmla="*/ 539754 h 791112"/>
              <a:gd name="connsiteX730" fmla="*/ 841201 w 1390126"/>
              <a:gd name="connsiteY730" fmla="*/ 533468 h 791112"/>
              <a:gd name="connsiteX731" fmla="*/ 832343 w 1390126"/>
              <a:gd name="connsiteY731" fmla="*/ 526133 h 791112"/>
              <a:gd name="connsiteX732" fmla="*/ 660893 w 1390126"/>
              <a:gd name="connsiteY732" fmla="*/ 526133 h 791112"/>
              <a:gd name="connsiteX733" fmla="*/ 659464 w 1390126"/>
              <a:gd name="connsiteY733" fmla="*/ 527657 h 791112"/>
              <a:gd name="connsiteX734" fmla="*/ 660893 w 1390126"/>
              <a:gd name="connsiteY734" fmla="*/ 530706 h 791112"/>
              <a:gd name="connsiteX735" fmla="*/ 662512 w 1390126"/>
              <a:gd name="connsiteY735" fmla="*/ 529086 h 791112"/>
              <a:gd name="connsiteX736" fmla="*/ 660893 w 1390126"/>
              <a:gd name="connsiteY736" fmla="*/ 526133 h 791112"/>
              <a:gd name="connsiteX737" fmla="*/ 462487 w 1390126"/>
              <a:gd name="connsiteY737" fmla="*/ 523466 h 791112"/>
              <a:gd name="connsiteX738" fmla="*/ 465335 w 1390126"/>
              <a:gd name="connsiteY738" fmla="*/ 526093 h 791112"/>
              <a:gd name="connsiteX739" fmla="*/ 464487 w 1390126"/>
              <a:gd name="connsiteY739" fmla="*/ 526133 h 791112"/>
              <a:gd name="connsiteX740" fmla="*/ 467061 w 1390126"/>
              <a:gd name="connsiteY740" fmla="*/ 529501 h 791112"/>
              <a:gd name="connsiteX741" fmla="*/ 466678 w 1390126"/>
              <a:gd name="connsiteY741" fmla="*/ 530324 h 791112"/>
              <a:gd name="connsiteX742" fmla="*/ 469154 w 1390126"/>
              <a:gd name="connsiteY742" fmla="*/ 534801 h 791112"/>
              <a:gd name="connsiteX743" fmla="*/ 469356 w 1390126"/>
              <a:gd name="connsiteY743" fmla="*/ 532504 h 791112"/>
              <a:gd name="connsiteX744" fmla="*/ 467061 w 1390126"/>
              <a:gd name="connsiteY744" fmla="*/ 529501 h 791112"/>
              <a:gd name="connsiteX745" fmla="*/ 467652 w 1390126"/>
              <a:gd name="connsiteY745" fmla="*/ 528230 h 791112"/>
              <a:gd name="connsiteX746" fmla="*/ 471059 w 1390126"/>
              <a:gd name="connsiteY746" fmla="*/ 531372 h 791112"/>
              <a:gd name="connsiteX747" fmla="*/ 470964 w 1390126"/>
              <a:gd name="connsiteY747" fmla="*/ 529277 h 791112"/>
              <a:gd name="connsiteX748" fmla="*/ 468583 w 1390126"/>
              <a:gd name="connsiteY748" fmla="*/ 526229 h 791112"/>
              <a:gd name="connsiteX749" fmla="*/ 467652 w 1390126"/>
              <a:gd name="connsiteY749" fmla="*/ 528230 h 791112"/>
              <a:gd name="connsiteX750" fmla="*/ 465335 w 1390126"/>
              <a:gd name="connsiteY750" fmla="*/ 526093 h 791112"/>
              <a:gd name="connsiteX751" fmla="*/ 466487 w 1390126"/>
              <a:gd name="connsiteY751" fmla="*/ 526038 h 791112"/>
              <a:gd name="connsiteX752" fmla="*/ 466487 w 1390126"/>
              <a:gd name="connsiteY752" fmla="*/ 524133 h 791112"/>
              <a:gd name="connsiteX753" fmla="*/ 462487 w 1390126"/>
              <a:gd name="connsiteY753" fmla="*/ 523466 h 791112"/>
              <a:gd name="connsiteX754" fmla="*/ 380572 w 1390126"/>
              <a:gd name="connsiteY754" fmla="*/ 523086 h 791112"/>
              <a:gd name="connsiteX755" fmla="*/ 380477 w 1390126"/>
              <a:gd name="connsiteY755" fmla="*/ 524609 h 791112"/>
              <a:gd name="connsiteX756" fmla="*/ 388001 w 1390126"/>
              <a:gd name="connsiteY756" fmla="*/ 524705 h 791112"/>
              <a:gd name="connsiteX757" fmla="*/ 388097 w 1390126"/>
              <a:gd name="connsiteY757" fmla="*/ 523181 h 791112"/>
              <a:gd name="connsiteX758" fmla="*/ 380572 w 1390126"/>
              <a:gd name="connsiteY758" fmla="*/ 523086 h 791112"/>
              <a:gd name="connsiteX759" fmla="*/ 441246 w 1390126"/>
              <a:gd name="connsiteY759" fmla="*/ 521752 h 791112"/>
              <a:gd name="connsiteX760" fmla="*/ 434483 w 1390126"/>
              <a:gd name="connsiteY760" fmla="*/ 526229 h 791112"/>
              <a:gd name="connsiteX761" fmla="*/ 438103 w 1390126"/>
              <a:gd name="connsiteY761" fmla="*/ 530706 h 791112"/>
              <a:gd name="connsiteX762" fmla="*/ 443627 w 1390126"/>
              <a:gd name="connsiteY762" fmla="*/ 526133 h 791112"/>
              <a:gd name="connsiteX763" fmla="*/ 441246 w 1390126"/>
              <a:gd name="connsiteY763" fmla="*/ 521752 h 791112"/>
              <a:gd name="connsiteX764" fmla="*/ 984457 w 1390126"/>
              <a:gd name="connsiteY764" fmla="*/ 521657 h 791112"/>
              <a:gd name="connsiteX765" fmla="*/ 978742 w 1390126"/>
              <a:gd name="connsiteY765" fmla="*/ 523752 h 791112"/>
              <a:gd name="connsiteX766" fmla="*/ 978551 w 1390126"/>
              <a:gd name="connsiteY766" fmla="*/ 525848 h 791112"/>
              <a:gd name="connsiteX767" fmla="*/ 977123 w 1390126"/>
              <a:gd name="connsiteY767" fmla="*/ 529753 h 791112"/>
              <a:gd name="connsiteX768" fmla="*/ 979790 w 1390126"/>
              <a:gd name="connsiteY768" fmla="*/ 535278 h 791112"/>
              <a:gd name="connsiteX769" fmla="*/ 984266 w 1390126"/>
              <a:gd name="connsiteY769" fmla="*/ 535182 h 791112"/>
              <a:gd name="connsiteX770" fmla="*/ 987791 w 1390126"/>
              <a:gd name="connsiteY770" fmla="*/ 530706 h 791112"/>
              <a:gd name="connsiteX771" fmla="*/ 987791 w 1390126"/>
              <a:gd name="connsiteY771" fmla="*/ 526229 h 791112"/>
              <a:gd name="connsiteX772" fmla="*/ 984457 w 1390126"/>
              <a:gd name="connsiteY772" fmla="*/ 521657 h 791112"/>
              <a:gd name="connsiteX773" fmla="*/ 967216 w 1390126"/>
              <a:gd name="connsiteY773" fmla="*/ 521562 h 791112"/>
              <a:gd name="connsiteX774" fmla="*/ 960454 w 1390126"/>
              <a:gd name="connsiteY774" fmla="*/ 528610 h 791112"/>
              <a:gd name="connsiteX775" fmla="*/ 960454 w 1390126"/>
              <a:gd name="connsiteY775" fmla="*/ 530610 h 791112"/>
              <a:gd name="connsiteX776" fmla="*/ 961068 w 1390126"/>
              <a:gd name="connsiteY776" fmla="*/ 530638 h 791112"/>
              <a:gd name="connsiteX777" fmla="*/ 960313 w 1390126"/>
              <a:gd name="connsiteY777" fmla="*/ 531754 h 791112"/>
              <a:gd name="connsiteX778" fmla="*/ 960263 w 1390126"/>
              <a:gd name="connsiteY778" fmla="*/ 530706 h 791112"/>
              <a:gd name="connsiteX779" fmla="*/ 958358 w 1390126"/>
              <a:gd name="connsiteY779" fmla="*/ 530706 h 791112"/>
              <a:gd name="connsiteX780" fmla="*/ 957691 w 1390126"/>
              <a:gd name="connsiteY780" fmla="*/ 534706 h 791112"/>
              <a:gd name="connsiteX781" fmla="*/ 959668 w 1390126"/>
              <a:gd name="connsiteY781" fmla="*/ 532706 h 791112"/>
              <a:gd name="connsiteX782" fmla="*/ 960313 w 1390126"/>
              <a:gd name="connsiteY782" fmla="*/ 531754 h 791112"/>
              <a:gd name="connsiteX783" fmla="*/ 960358 w 1390126"/>
              <a:gd name="connsiteY783" fmla="*/ 532706 h 791112"/>
              <a:gd name="connsiteX784" fmla="*/ 962104 w 1390126"/>
              <a:gd name="connsiteY784" fmla="*/ 530686 h 791112"/>
              <a:gd name="connsiteX785" fmla="*/ 962549 w 1390126"/>
              <a:gd name="connsiteY785" fmla="*/ 530706 h 791112"/>
              <a:gd name="connsiteX786" fmla="*/ 969312 w 1390126"/>
              <a:gd name="connsiteY786" fmla="*/ 523657 h 791112"/>
              <a:gd name="connsiteX787" fmla="*/ 967728 w 1390126"/>
              <a:gd name="connsiteY787" fmla="*/ 524181 h 791112"/>
              <a:gd name="connsiteX788" fmla="*/ 962104 w 1390126"/>
              <a:gd name="connsiteY788" fmla="*/ 530686 h 791112"/>
              <a:gd name="connsiteX789" fmla="*/ 961068 w 1390126"/>
              <a:gd name="connsiteY789" fmla="*/ 530638 h 791112"/>
              <a:gd name="connsiteX790" fmla="*/ 240268 w 1390126"/>
              <a:gd name="connsiteY790" fmla="*/ 521562 h 791112"/>
              <a:gd name="connsiteX791" fmla="*/ 241887 w 1390126"/>
              <a:gd name="connsiteY791" fmla="*/ 524515 h 791112"/>
              <a:gd name="connsiteX792" fmla="*/ 240268 w 1390126"/>
              <a:gd name="connsiteY792" fmla="*/ 526134 h 791112"/>
              <a:gd name="connsiteX793" fmla="*/ 238839 w 1390126"/>
              <a:gd name="connsiteY793" fmla="*/ 523086 h 791112"/>
              <a:gd name="connsiteX794" fmla="*/ 240268 w 1390126"/>
              <a:gd name="connsiteY794" fmla="*/ 521562 h 791112"/>
              <a:gd name="connsiteX795" fmla="*/ 162545 w 1390126"/>
              <a:gd name="connsiteY795" fmla="*/ 521562 h 791112"/>
              <a:gd name="connsiteX796" fmla="*/ 164164 w 1390126"/>
              <a:gd name="connsiteY796" fmla="*/ 524515 h 791112"/>
              <a:gd name="connsiteX797" fmla="*/ 162545 w 1390126"/>
              <a:gd name="connsiteY797" fmla="*/ 526134 h 791112"/>
              <a:gd name="connsiteX798" fmla="*/ 161116 w 1390126"/>
              <a:gd name="connsiteY798" fmla="*/ 523086 h 791112"/>
              <a:gd name="connsiteX799" fmla="*/ 162545 w 1390126"/>
              <a:gd name="connsiteY799" fmla="*/ 521562 h 791112"/>
              <a:gd name="connsiteX800" fmla="*/ 579358 w 1390126"/>
              <a:gd name="connsiteY800" fmla="*/ 517942 h 791112"/>
              <a:gd name="connsiteX801" fmla="*/ 576311 w 1390126"/>
              <a:gd name="connsiteY801" fmla="*/ 519371 h 791112"/>
              <a:gd name="connsiteX802" fmla="*/ 577930 w 1390126"/>
              <a:gd name="connsiteY802" fmla="*/ 520990 h 791112"/>
              <a:gd name="connsiteX803" fmla="*/ 580882 w 1390126"/>
              <a:gd name="connsiteY803" fmla="*/ 519371 h 791112"/>
              <a:gd name="connsiteX804" fmla="*/ 579358 w 1390126"/>
              <a:gd name="connsiteY804" fmla="*/ 517942 h 791112"/>
              <a:gd name="connsiteX805" fmla="*/ 610886 w 1390126"/>
              <a:gd name="connsiteY805" fmla="*/ 517275 h 791112"/>
              <a:gd name="connsiteX806" fmla="*/ 608410 w 1390126"/>
              <a:gd name="connsiteY806" fmla="*/ 520133 h 791112"/>
              <a:gd name="connsiteX807" fmla="*/ 607743 w 1390126"/>
              <a:gd name="connsiteY807" fmla="*/ 524324 h 791112"/>
              <a:gd name="connsiteX808" fmla="*/ 610601 w 1390126"/>
              <a:gd name="connsiteY808" fmla="*/ 530610 h 791112"/>
              <a:gd name="connsiteX809" fmla="*/ 618494 w 1390126"/>
              <a:gd name="connsiteY809" fmla="*/ 530825 h 791112"/>
              <a:gd name="connsiteX810" fmla="*/ 625225 w 1390126"/>
              <a:gd name="connsiteY810" fmla="*/ 534442 h 791112"/>
              <a:gd name="connsiteX811" fmla="*/ 624316 w 1390126"/>
              <a:gd name="connsiteY811" fmla="*/ 535278 h 791112"/>
              <a:gd name="connsiteX812" fmla="*/ 626632 w 1390126"/>
              <a:gd name="connsiteY812" fmla="*/ 535818 h 791112"/>
              <a:gd name="connsiteX813" fmla="*/ 626698 w 1390126"/>
              <a:gd name="connsiteY813" fmla="*/ 537278 h 791112"/>
              <a:gd name="connsiteX814" fmla="*/ 628317 w 1390126"/>
              <a:gd name="connsiteY814" fmla="*/ 553851 h 791112"/>
              <a:gd name="connsiteX815" fmla="*/ 626698 w 1390126"/>
              <a:gd name="connsiteY815" fmla="*/ 561948 h 791112"/>
              <a:gd name="connsiteX816" fmla="*/ 631651 w 1390126"/>
              <a:gd name="connsiteY816" fmla="*/ 567091 h 791112"/>
              <a:gd name="connsiteX817" fmla="*/ 640414 w 1390126"/>
              <a:gd name="connsiteY817" fmla="*/ 569038 h 791112"/>
              <a:gd name="connsiteX818" fmla="*/ 640414 w 1390126"/>
              <a:gd name="connsiteY818" fmla="*/ 569282 h 791112"/>
              <a:gd name="connsiteX819" fmla="*/ 643081 w 1390126"/>
              <a:gd name="connsiteY819" fmla="*/ 571377 h 791112"/>
              <a:gd name="connsiteX820" fmla="*/ 641695 w 1390126"/>
              <a:gd name="connsiteY820" fmla="*/ 569323 h 791112"/>
              <a:gd name="connsiteX821" fmla="*/ 644510 w 1390126"/>
              <a:gd name="connsiteY821" fmla="*/ 569948 h 791112"/>
              <a:gd name="connsiteX822" fmla="*/ 642319 w 1390126"/>
              <a:gd name="connsiteY822" fmla="*/ 567377 h 791112"/>
              <a:gd name="connsiteX823" fmla="*/ 640414 w 1390126"/>
              <a:gd name="connsiteY823" fmla="*/ 567377 h 791112"/>
              <a:gd name="connsiteX824" fmla="*/ 640414 w 1390126"/>
              <a:gd name="connsiteY824" fmla="*/ 567423 h 791112"/>
              <a:gd name="connsiteX825" fmla="*/ 640319 w 1390126"/>
              <a:gd name="connsiteY825" fmla="*/ 567282 h 791112"/>
              <a:gd name="connsiteX826" fmla="*/ 640509 w 1390126"/>
              <a:gd name="connsiteY826" fmla="*/ 560709 h 791112"/>
              <a:gd name="connsiteX827" fmla="*/ 640509 w 1390126"/>
              <a:gd name="connsiteY827" fmla="*/ 550517 h 791112"/>
              <a:gd name="connsiteX828" fmla="*/ 640319 w 1390126"/>
              <a:gd name="connsiteY828" fmla="*/ 546041 h 791112"/>
              <a:gd name="connsiteX829" fmla="*/ 636068 w 1390126"/>
              <a:gd name="connsiteY829" fmla="*/ 538016 h 791112"/>
              <a:gd name="connsiteX830" fmla="*/ 626632 w 1390126"/>
              <a:gd name="connsiteY830" fmla="*/ 535818 h 791112"/>
              <a:gd name="connsiteX831" fmla="*/ 626603 w 1390126"/>
              <a:gd name="connsiteY831" fmla="*/ 535182 h 791112"/>
              <a:gd name="connsiteX832" fmla="*/ 625225 w 1390126"/>
              <a:gd name="connsiteY832" fmla="*/ 534442 h 791112"/>
              <a:gd name="connsiteX833" fmla="*/ 626698 w 1390126"/>
              <a:gd name="connsiteY833" fmla="*/ 533087 h 791112"/>
              <a:gd name="connsiteX834" fmla="*/ 615649 w 1390126"/>
              <a:gd name="connsiteY834" fmla="*/ 525562 h 791112"/>
              <a:gd name="connsiteX835" fmla="*/ 612887 w 1390126"/>
              <a:gd name="connsiteY835" fmla="*/ 520990 h 791112"/>
              <a:gd name="connsiteX836" fmla="*/ 610886 w 1390126"/>
              <a:gd name="connsiteY836" fmla="*/ 517275 h 791112"/>
              <a:gd name="connsiteX837" fmla="*/ 1110091 w 1390126"/>
              <a:gd name="connsiteY837" fmla="*/ 516990 h 791112"/>
              <a:gd name="connsiteX838" fmla="*/ 1105615 w 1390126"/>
              <a:gd name="connsiteY838" fmla="*/ 517085 h 791112"/>
              <a:gd name="connsiteX839" fmla="*/ 1102091 w 1390126"/>
              <a:gd name="connsiteY839" fmla="*/ 519275 h 791112"/>
              <a:gd name="connsiteX840" fmla="*/ 1105615 w 1390126"/>
              <a:gd name="connsiteY840" fmla="*/ 521466 h 791112"/>
              <a:gd name="connsiteX841" fmla="*/ 1112282 w 1390126"/>
              <a:gd name="connsiteY841" fmla="*/ 521466 h 791112"/>
              <a:gd name="connsiteX842" fmla="*/ 1115807 w 1390126"/>
              <a:gd name="connsiteY842" fmla="*/ 519275 h 791112"/>
              <a:gd name="connsiteX843" fmla="*/ 1112282 w 1390126"/>
              <a:gd name="connsiteY843" fmla="*/ 517085 h 791112"/>
              <a:gd name="connsiteX844" fmla="*/ 1110091 w 1390126"/>
              <a:gd name="connsiteY844" fmla="*/ 516990 h 791112"/>
              <a:gd name="connsiteX845" fmla="*/ 272273 w 1390126"/>
              <a:gd name="connsiteY845" fmla="*/ 516990 h 791112"/>
              <a:gd name="connsiteX846" fmla="*/ 270653 w 1390126"/>
              <a:gd name="connsiteY846" fmla="*/ 519942 h 791112"/>
              <a:gd name="connsiteX847" fmla="*/ 272273 w 1390126"/>
              <a:gd name="connsiteY847" fmla="*/ 521562 h 791112"/>
              <a:gd name="connsiteX848" fmla="*/ 273701 w 1390126"/>
              <a:gd name="connsiteY848" fmla="*/ 518514 h 791112"/>
              <a:gd name="connsiteX849" fmla="*/ 272273 w 1390126"/>
              <a:gd name="connsiteY849" fmla="*/ 516990 h 791112"/>
              <a:gd name="connsiteX850" fmla="*/ 1018175 w 1390126"/>
              <a:gd name="connsiteY850" fmla="*/ 516894 h 791112"/>
              <a:gd name="connsiteX851" fmla="*/ 1013603 w 1390126"/>
              <a:gd name="connsiteY851" fmla="*/ 516990 h 791112"/>
              <a:gd name="connsiteX852" fmla="*/ 1010460 w 1390126"/>
              <a:gd name="connsiteY852" fmla="*/ 521752 h 791112"/>
              <a:gd name="connsiteX853" fmla="*/ 1010546 w 1390126"/>
              <a:gd name="connsiteY853" fmla="*/ 525466 h 791112"/>
              <a:gd name="connsiteX854" fmla="*/ 1009164 w 1390126"/>
              <a:gd name="connsiteY854" fmla="*/ 527019 h 791112"/>
              <a:gd name="connsiteX855" fmla="*/ 1006745 w 1390126"/>
              <a:gd name="connsiteY855" fmla="*/ 527753 h 791112"/>
              <a:gd name="connsiteX856" fmla="*/ 998935 w 1390126"/>
              <a:gd name="connsiteY856" fmla="*/ 530991 h 791112"/>
              <a:gd name="connsiteX857" fmla="*/ 997411 w 1390126"/>
              <a:gd name="connsiteY857" fmla="*/ 532420 h 791112"/>
              <a:gd name="connsiteX858" fmla="*/ 999887 w 1390126"/>
              <a:gd name="connsiteY858" fmla="*/ 535087 h 791112"/>
              <a:gd name="connsiteX859" fmla="*/ 1003817 w 1390126"/>
              <a:gd name="connsiteY859" fmla="*/ 533027 h 791112"/>
              <a:gd name="connsiteX860" fmla="*/ 1009164 w 1390126"/>
              <a:gd name="connsiteY860" fmla="*/ 527019 h 791112"/>
              <a:gd name="connsiteX861" fmla="*/ 1010353 w 1390126"/>
              <a:gd name="connsiteY861" fmla="*/ 526658 h 791112"/>
              <a:gd name="connsiteX862" fmla="*/ 1010973 w 1390126"/>
              <a:gd name="connsiteY862" fmla="*/ 527841 h 791112"/>
              <a:gd name="connsiteX863" fmla="*/ 1004459 w 1390126"/>
              <a:gd name="connsiteY863" fmla="*/ 535278 h 791112"/>
              <a:gd name="connsiteX864" fmla="*/ 1011222 w 1390126"/>
              <a:gd name="connsiteY864" fmla="*/ 535182 h 791112"/>
              <a:gd name="connsiteX865" fmla="*/ 1014937 w 1390126"/>
              <a:gd name="connsiteY865" fmla="*/ 533277 h 791112"/>
              <a:gd name="connsiteX866" fmla="*/ 1012174 w 1390126"/>
              <a:gd name="connsiteY866" fmla="*/ 530134 h 791112"/>
              <a:gd name="connsiteX867" fmla="*/ 1010973 w 1390126"/>
              <a:gd name="connsiteY867" fmla="*/ 527841 h 791112"/>
              <a:gd name="connsiteX868" fmla="*/ 1012719 w 1390126"/>
              <a:gd name="connsiteY868" fmla="*/ 525848 h 791112"/>
              <a:gd name="connsiteX869" fmla="*/ 1016937 w 1390126"/>
              <a:gd name="connsiteY869" fmla="*/ 525848 h 791112"/>
              <a:gd name="connsiteX870" fmla="*/ 1023128 w 1390126"/>
              <a:gd name="connsiteY870" fmla="*/ 520038 h 791112"/>
              <a:gd name="connsiteX871" fmla="*/ 1022081 w 1390126"/>
              <a:gd name="connsiteY871" fmla="*/ 517180 h 791112"/>
              <a:gd name="connsiteX872" fmla="*/ 1018485 w 1390126"/>
              <a:gd name="connsiteY872" fmla="*/ 519264 h 791112"/>
              <a:gd name="connsiteX873" fmla="*/ 1012719 w 1390126"/>
              <a:gd name="connsiteY873" fmla="*/ 525848 h 791112"/>
              <a:gd name="connsiteX874" fmla="*/ 1010555 w 1390126"/>
              <a:gd name="connsiteY874" fmla="*/ 525848 h 791112"/>
              <a:gd name="connsiteX875" fmla="*/ 1010546 w 1390126"/>
              <a:gd name="connsiteY875" fmla="*/ 525466 h 791112"/>
              <a:gd name="connsiteX876" fmla="*/ 1074754 w 1390126"/>
              <a:gd name="connsiteY876" fmla="*/ 514608 h 791112"/>
              <a:gd name="connsiteX877" fmla="*/ 1069896 w 1390126"/>
              <a:gd name="connsiteY877" fmla="*/ 514799 h 791112"/>
              <a:gd name="connsiteX878" fmla="*/ 1069039 w 1390126"/>
              <a:gd name="connsiteY878" fmla="*/ 522895 h 791112"/>
              <a:gd name="connsiteX879" fmla="*/ 1067896 w 1390126"/>
              <a:gd name="connsiteY879" fmla="*/ 525943 h 791112"/>
              <a:gd name="connsiteX880" fmla="*/ 1072182 w 1390126"/>
              <a:gd name="connsiteY880" fmla="*/ 535468 h 791112"/>
              <a:gd name="connsiteX881" fmla="*/ 1083803 w 1390126"/>
              <a:gd name="connsiteY881" fmla="*/ 539945 h 791112"/>
              <a:gd name="connsiteX882" fmla="*/ 1088470 w 1390126"/>
              <a:gd name="connsiteY882" fmla="*/ 539849 h 791112"/>
              <a:gd name="connsiteX883" fmla="*/ 1092280 w 1390126"/>
              <a:gd name="connsiteY883" fmla="*/ 538230 h 791112"/>
              <a:gd name="connsiteX884" fmla="*/ 1090375 w 1390126"/>
              <a:gd name="connsiteY884" fmla="*/ 535087 h 791112"/>
              <a:gd name="connsiteX885" fmla="*/ 1080945 w 1390126"/>
              <a:gd name="connsiteY885" fmla="*/ 530515 h 791112"/>
              <a:gd name="connsiteX886" fmla="*/ 1077421 w 1390126"/>
              <a:gd name="connsiteY886" fmla="*/ 521085 h 791112"/>
              <a:gd name="connsiteX887" fmla="*/ 1074754 w 1390126"/>
              <a:gd name="connsiteY887" fmla="*/ 514608 h 791112"/>
              <a:gd name="connsiteX888" fmla="*/ 343710 w 1390126"/>
              <a:gd name="connsiteY888" fmla="*/ 514323 h 791112"/>
              <a:gd name="connsiteX889" fmla="*/ 347662 w 1390126"/>
              <a:gd name="connsiteY889" fmla="*/ 516896 h 791112"/>
              <a:gd name="connsiteX890" fmla="*/ 345710 w 1390126"/>
              <a:gd name="connsiteY890" fmla="*/ 516990 h 791112"/>
              <a:gd name="connsiteX891" fmla="*/ 347806 w 1390126"/>
              <a:gd name="connsiteY891" fmla="*/ 518792 h 791112"/>
              <a:gd name="connsiteX892" fmla="*/ 347806 w 1390126"/>
              <a:gd name="connsiteY892" fmla="*/ 518990 h 791112"/>
              <a:gd name="connsiteX893" fmla="*/ 350473 w 1390126"/>
              <a:gd name="connsiteY893" fmla="*/ 521085 h 791112"/>
              <a:gd name="connsiteX894" fmla="*/ 347806 w 1390126"/>
              <a:gd name="connsiteY894" fmla="*/ 518792 h 791112"/>
              <a:gd name="connsiteX895" fmla="*/ 347806 w 1390126"/>
              <a:gd name="connsiteY895" fmla="*/ 517085 h 791112"/>
              <a:gd name="connsiteX896" fmla="*/ 347952 w 1390126"/>
              <a:gd name="connsiteY896" fmla="*/ 517085 h 791112"/>
              <a:gd name="connsiteX897" fmla="*/ 351902 w 1390126"/>
              <a:gd name="connsiteY897" fmla="*/ 519657 h 791112"/>
              <a:gd name="connsiteX898" fmla="*/ 349711 w 1390126"/>
              <a:gd name="connsiteY898" fmla="*/ 517085 h 791112"/>
              <a:gd name="connsiteX899" fmla="*/ 347952 w 1390126"/>
              <a:gd name="connsiteY899" fmla="*/ 517085 h 791112"/>
              <a:gd name="connsiteX900" fmla="*/ 347662 w 1390126"/>
              <a:gd name="connsiteY900" fmla="*/ 516896 h 791112"/>
              <a:gd name="connsiteX901" fmla="*/ 347711 w 1390126"/>
              <a:gd name="connsiteY901" fmla="*/ 516894 h 791112"/>
              <a:gd name="connsiteX902" fmla="*/ 347711 w 1390126"/>
              <a:gd name="connsiteY902" fmla="*/ 514989 h 791112"/>
              <a:gd name="connsiteX903" fmla="*/ 343710 w 1390126"/>
              <a:gd name="connsiteY903" fmla="*/ 514323 h 791112"/>
              <a:gd name="connsiteX904" fmla="*/ 630413 w 1390126"/>
              <a:gd name="connsiteY904" fmla="*/ 514132 h 791112"/>
              <a:gd name="connsiteX905" fmla="*/ 626507 w 1390126"/>
              <a:gd name="connsiteY905" fmla="*/ 515942 h 791112"/>
              <a:gd name="connsiteX906" fmla="*/ 633270 w 1390126"/>
              <a:gd name="connsiteY906" fmla="*/ 521657 h 791112"/>
              <a:gd name="connsiteX907" fmla="*/ 635461 w 1390126"/>
              <a:gd name="connsiteY907" fmla="*/ 521657 h 791112"/>
              <a:gd name="connsiteX908" fmla="*/ 639176 w 1390126"/>
              <a:gd name="connsiteY908" fmla="*/ 520228 h 791112"/>
              <a:gd name="connsiteX909" fmla="*/ 635842 w 1390126"/>
              <a:gd name="connsiteY909" fmla="*/ 516990 h 791112"/>
              <a:gd name="connsiteX910" fmla="*/ 630413 w 1390126"/>
              <a:gd name="connsiteY910" fmla="*/ 514132 h 791112"/>
              <a:gd name="connsiteX911" fmla="*/ 438198 w 1390126"/>
              <a:gd name="connsiteY911" fmla="*/ 513941 h 791112"/>
              <a:gd name="connsiteX912" fmla="*/ 430673 w 1390126"/>
              <a:gd name="connsiteY912" fmla="*/ 514037 h 791112"/>
              <a:gd name="connsiteX913" fmla="*/ 430769 w 1390126"/>
              <a:gd name="connsiteY913" fmla="*/ 515561 h 791112"/>
              <a:gd name="connsiteX914" fmla="*/ 438389 w 1390126"/>
              <a:gd name="connsiteY914" fmla="*/ 515465 h 791112"/>
              <a:gd name="connsiteX915" fmla="*/ 438198 w 1390126"/>
              <a:gd name="connsiteY915" fmla="*/ 513941 h 791112"/>
              <a:gd name="connsiteX916" fmla="*/ 1199627 w 1390126"/>
              <a:gd name="connsiteY916" fmla="*/ 513370 h 791112"/>
              <a:gd name="connsiteX917" fmla="*/ 1198103 w 1390126"/>
              <a:gd name="connsiteY917" fmla="*/ 514799 h 791112"/>
              <a:gd name="connsiteX918" fmla="*/ 1201055 w 1390126"/>
              <a:gd name="connsiteY918" fmla="*/ 516418 h 791112"/>
              <a:gd name="connsiteX919" fmla="*/ 1202674 w 1390126"/>
              <a:gd name="connsiteY919" fmla="*/ 514799 h 791112"/>
              <a:gd name="connsiteX920" fmla="*/ 1199627 w 1390126"/>
              <a:gd name="connsiteY920" fmla="*/ 513370 h 791112"/>
              <a:gd name="connsiteX921" fmla="*/ 422768 w 1390126"/>
              <a:gd name="connsiteY921" fmla="*/ 512703 h 791112"/>
              <a:gd name="connsiteX922" fmla="*/ 409242 w 1390126"/>
              <a:gd name="connsiteY922" fmla="*/ 512798 h 791112"/>
              <a:gd name="connsiteX923" fmla="*/ 407147 w 1390126"/>
              <a:gd name="connsiteY923" fmla="*/ 516323 h 791112"/>
              <a:gd name="connsiteX924" fmla="*/ 408099 w 1390126"/>
              <a:gd name="connsiteY924" fmla="*/ 520228 h 791112"/>
              <a:gd name="connsiteX925" fmla="*/ 417719 w 1390126"/>
              <a:gd name="connsiteY925" fmla="*/ 529658 h 791112"/>
              <a:gd name="connsiteX926" fmla="*/ 419243 w 1390126"/>
              <a:gd name="connsiteY926" fmla="*/ 539088 h 791112"/>
              <a:gd name="connsiteX927" fmla="*/ 410099 w 1390126"/>
              <a:gd name="connsiteY927" fmla="*/ 544517 h 791112"/>
              <a:gd name="connsiteX928" fmla="*/ 403813 w 1390126"/>
              <a:gd name="connsiteY928" fmla="*/ 543374 h 791112"/>
              <a:gd name="connsiteX929" fmla="*/ 386573 w 1390126"/>
              <a:gd name="connsiteY929" fmla="*/ 544422 h 791112"/>
              <a:gd name="connsiteX930" fmla="*/ 377048 w 1390126"/>
              <a:gd name="connsiteY930" fmla="*/ 548803 h 791112"/>
              <a:gd name="connsiteX931" fmla="*/ 365808 w 1390126"/>
              <a:gd name="connsiteY931" fmla="*/ 549184 h 791112"/>
              <a:gd name="connsiteX932" fmla="*/ 354188 w 1390126"/>
              <a:gd name="connsiteY932" fmla="*/ 544231 h 791112"/>
              <a:gd name="connsiteX933" fmla="*/ 344567 w 1390126"/>
              <a:gd name="connsiteY933" fmla="*/ 539849 h 791112"/>
              <a:gd name="connsiteX934" fmla="*/ 335519 w 1390126"/>
              <a:gd name="connsiteY934" fmla="*/ 539945 h 791112"/>
              <a:gd name="connsiteX935" fmla="*/ 324184 w 1390126"/>
              <a:gd name="connsiteY935" fmla="*/ 539945 h 791112"/>
              <a:gd name="connsiteX936" fmla="*/ 322088 w 1390126"/>
              <a:gd name="connsiteY936" fmla="*/ 540421 h 791112"/>
              <a:gd name="connsiteX937" fmla="*/ 320564 w 1390126"/>
              <a:gd name="connsiteY937" fmla="*/ 542040 h 791112"/>
              <a:gd name="connsiteX938" fmla="*/ 321612 w 1390126"/>
              <a:gd name="connsiteY938" fmla="*/ 543564 h 791112"/>
              <a:gd name="connsiteX939" fmla="*/ 332471 w 1390126"/>
              <a:gd name="connsiteY939" fmla="*/ 550137 h 791112"/>
              <a:gd name="connsiteX940" fmla="*/ 343615 w 1390126"/>
              <a:gd name="connsiteY940" fmla="*/ 556423 h 791112"/>
              <a:gd name="connsiteX941" fmla="*/ 348377 w 1390126"/>
              <a:gd name="connsiteY941" fmla="*/ 555185 h 791112"/>
              <a:gd name="connsiteX942" fmla="*/ 355997 w 1390126"/>
              <a:gd name="connsiteY942" fmla="*/ 555471 h 791112"/>
              <a:gd name="connsiteX943" fmla="*/ 363713 w 1390126"/>
              <a:gd name="connsiteY943" fmla="*/ 557757 h 791112"/>
              <a:gd name="connsiteX944" fmla="*/ 372095 w 1390126"/>
              <a:gd name="connsiteY944" fmla="*/ 557280 h 791112"/>
              <a:gd name="connsiteX945" fmla="*/ 379619 w 1390126"/>
              <a:gd name="connsiteY945" fmla="*/ 555852 h 791112"/>
              <a:gd name="connsiteX946" fmla="*/ 384477 w 1390126"/>
              <a:gd name="connsiteY946" fmla="*/ 556232 h 791112"/>
              <a:gd name="connsiteX947" fmla="*/ 393812 w 1390126"/>
              <a:gd name="connsiteY947" fmla="*/ 555280 h 791112"/>
              <a:gd name="connsiteX948" fmla="*/ 397145 w 1390126"/>
              <a:gd name="connsiteY948" fmla="*/ 554994 h 791112"/>
              <a:gd name="connsiteX949" fmla="*/ 402574 w 1390126"/>
              <a:gd name="connsiteY949" fmla="*/ 558042 h 791112"/>
              <a:gd name="connsiteX950" fmla="*/ 420767 w 1390126"/>
              <a:gd name="connsiteY950" fmla="*/ 558233 h 791112"/>
              <a:gd name="connsiteX951" fmla="*/ 425435 w 1390126"/>
              <a:gd name="connsiteY951" fmla="*/ 552327 h 791112"/>
              <a:gd name="connsiteX952" fmla="*/ 425339 w 1390126"/>
              <a:gd name="connsiteY952" fmla="*/ 542326 h 791112"/>
              <a:gd name="connsiteX953" fmla="*/ 426482 w 1390126"/>
              <a:gd name="connsiteY953" fmla="*/ 531563 h 791112"/>
              <a:gd name="connsiteX954" fmla="*/ 426482 w 1390126"/>
              <a:gd name="connsiteY954" fmla="*/ 525276 h 791112"/>
              <a:gd name="connsiteX955" fmla="*/ 421815 w 1390126"/>
              <a:gd name="connsiteY955" fmla="*/ 520323 h 791112"/>
              <a:gd name="connsiteX956" fmla="*/ 422958 w 1390126"/>
              <a:gd name="connsiteY956" fmla="*/ 517275 h 791112"/>
              <a:gd name="connsiteX957" fmla="*/ 422768 w 1390126"/>
              <a:gd name="connsiteY957" fmla="*/ 512703 h 791112"/>
              <a:gd name="connsiteX958" fmla="*/ 674608 w 1390126"/>
              <a:gd name="connsiteY958" fmla="*/ 512513 h 791112"/>
              <a:gd name="connsiteX959" fmla="*/ 673180 w 1390126"/>
              <a:gd name="connsiteY959" fmla="*/ 514037 h 791112"/>
              <a:gd name="connsiteX960" fmla="*/ 674608 w 1390126"/>
              <a:gd name="connsiteY960" fmla="*/ 517085 h 791112"/>
              <a:gd name="connsiteX961" fmla="*/ 676037 w 1390126"/>
              <a:gd name="connsiteY961" fmla="*/ 515561 h 791112"/>
              <a:gd name="connsiteX962" fmla="*/ 674608 w 1390126"/>
              <a:gd name="connsiteY962" fmla="*/ 512513 h 791112"/>
              <a:gd name="connsiteX963" fmla="*/ 652987 w 1390126"/>
              <a:gd name="connsiteY963" fmla="*/ 512513 h 791112"/>
              <a:gd name="connsiteX964" fmla="*/ 649367 w 1390126"/>
              <a:gd name="connsiteY964" fmla="*/ 516990 h 791112"/>
              <a:gd name="connsiteX965" fmla="*/ 654987 w 1390126"/>
              <a:gd name="connsiteY965" fmla="*/ 521466 h 791112"/>
              <a:gd name="connsiteX966" fmla="*/ 658607 w 1390126"/>
              <a:gd name="connsiteY966" fmla="*/ 518323 h 791112"/>
              <a:gd name="connsiteX967" fmla="*/ 652987 w 1390126"/>
              <a:gd name="connsiteY967" fmla="*/ 512513 h 791112"/>
              <a:gd name="connsiteX968" fmla="*/ 240268 w 1390126"/>
              <a:gd name="connsiteY968" fmla="*/ 512418 h 791112"/>
              <a:gd name="connsiteX969" fmla="*/ 241887 w 1390126"/>
              <a:gd name="connsiteY969" fmla="*/ 514037 h 791112"/>
              <a:gd name="connsiteX970" fmla="*/ 240268 w 1390126"/>
              <a:gd name="connsiteY970" fmla="*/ 516990 h 791112"/>
              <a:gd name="connsiteX971" fmla="*/ 238839 w 1390126"/>
              <a:gd name="connsiteY971" fmla="*/ 515466 h 791112"/>
              <a:gd name="connsiteX972" fmla="*/ 240268 w 1390126"/>
              <a:gd name="connsiteY972" fmla="*/ 512418 h 791112"/>
              <a:gd name="connsiteX973" fmla="*/ 907781 w 1390126"/>
              <a:gd name="connsiteY973" fmla="*/ 512417 h 791112"/>
              <a:gd name="connsiteX974" fmla="*/ 906352 w 1390126"/>
              <a:gd name="connsiteY974" fmla="*/ 513941 h 791112"/>
              <a:gd name="connsiteX975" fmla="*/ 907781 w 1390126"/>
              <a:gd name="connsiteY975" fmla="*/ 516990 h 791112"/>
              <a:gd name="connsiteX976" fmla="*/ 909400 w 1390126"/>
              <a:gd name="connsiteY976" fmla="*/ 515370 h 791112"/>
              <a:gd name="connsiteX977" fmla="*/ 907781 w 1390126"/>
              <a:gd name="connsiteY977" fmla="*/ 512417 h 791112"/>
              <a:gd name="connsiteX978" fmla="*/ 201787 w 1390126"/>
              <a:gd name="connsiteY978" fmla="*/ 507941 h 791112"/>
              <a:gd name="connsiteX979" fmla="*/ 205978 w 1390126"/>
              <a:gd name="connsiteY979" fmla="*/ 511656 h 791112"/>
              <a:gd name="connsiteX980" fmla="*/ 205978 w 1390126"/>
              <a:gd name="connsiteY980" fmla="*/ 513847 h 791112"/>
              <a:gd name="connsiteX981" fmla="*/ 199120 w 1390126"/>
              <a:gd name="connsiteY981" fmla="*/ 521848 h 791112"/>
              <a:gd name="connsiteX982" fmla="*/ 192167 w 1390126"/>
              <a:gd name="connsiteY982" fmla="*/ 526134 h 791112"/>
              <a:gd name="connsiteX983" fmla="*/ 190072 w 1390126"/>
              <a:gd name="connsiteY983" fmla="*/ 526039 h 791112"/>
              <a:gd name="connsiteX984" fmla="*/ 188738 w 1390126"/>
              <a:gd name="connsiteY984" fmla="*/ 523086 h 791112"/>
              <a:gd name="connsiteX985" fmla="*/ 198072 w 1390126"/>
              <a:gd name="connsiteY985" fmla="*/ 509179 h 791112"/>
              <a:gd name="connsiteX986" fmla="*/ 201787 w 1390126"/>
              <a:gd name="connsiteY986" fmla="*/ 507941 h 791112"/>
              <a:gd name="connsiteX987" fmla="*/ 458677 w 1390126"/>
              <a:gd name="connsiteY987" fmla="*/ 507846 h 791112"/>
              <a:gd name="connsiteX988" fmla="*/ 452866 w 1390126"/>
              <a:gd name="connsiteY988" fmla="*/ 513465 h 791112"/>
              <a:gd name="connsiteX989" fmla="*/ 457343 w 1390126"/>
              <a:gd name="connsiteY989" fmla="*/ 517085 h 791112"/>
              <a:gd name="connsiteX990" fmla="*/ 461820 w 1390126"/>
              <a:gd name="connsiteY990" fmla="*/ 511465 h 791112"/>
              <a:gd name="connsiteX991" fmla="*/ 458677 w 1390126"/>
              <a:gd name="connsiteY991" fmla="*/ 507846 h 791112"/>
              <a:gd name="connsiteX992" fmla="*/ 490205 w 1390126"/>
              <a:gd name="connsiteY992" fmla="*/ 507465 h 791112"/>
              <a:gd name="connsiteX993" fmla="*/ 485061 w 1390126"/>
              <a:gd name="connsiteY993" fmla="*/ 510227 h 791112"/>
              <a:gd name="connsiteX994" fmla="*/ 484966 w 1390126"/>
              <a:gd name="connsiteY994" fmla="*/ 523657 h 791112"/>
              <a:gd name="connsiteX995" fmla="*/ 477346 w 1390126"/>
              <a:gd name="connsiteY995" fmla="*/ 531467 h 791112"/>
              <a:gd name="connsiteX996" fmla="*/ 477251 w 1390126"/>
              <a:gd name="connsiteY996" fmla="*/ 534706 h 791112"/>
              <a:gd name="connsiteX997" fmla="*/ 478584 w 1390126"/>
              <a:gd name="connsiteY997" fmla="*/ 539373 h 791112"/>
              <a:gd name="connsiteX998" fmla="*/ 472202 w 1390126"/>
              <a:gd name="connsiteY998" fmla="*/ 545755 h 791112"/>
              <a:gd name="connsiteX999" fmla="*/ 471916 w 1390126"/>
              <a:gd name="connsiteY999" fmla="*/ 547279 h 791112"/>
              <a:gd name="connsiteX1000" fmla="*/ 473440 w 1390126"/>
              <a:gd name="connsiteY1000" fmla="*/ 548803 h 791112"/>
              <a:gd name="connsiteX1001" fmla="*/ 486966 w 1390126"/>
              <a:gd name="connsiteY1001" fmla="*/ 548708 h 791112"/>
              <a:gd name="connsiteX1002" fmla="*/ 498682 w 1390126"/>
              <a:gd name="connsiteY1002" fmla="*/ 553375 h 791112"/>
              <a:gd name="connsiteX1003" fmla="*/ 502397 w 1390126"/>
              <a:gd name="connsiteY1003" fmla="*/ 551756 h 791112"/>
              <a:gd name="connsiteX1004" fmla="*/ 503158 w 1390126"/>
              <a:gd name="connsiteY1004" fmla="*/ 547660 h 791112"/>
              <a:gd name="connsiteX1005" fmla="*/ 493729 w 1390126"/>
              <a:gd name="connsiteY1005" fmla="*/ 539659 h 791112"/>
              <a:gd name="connsiteX1006" fmla="*/ 487157 w 1390126"/>
              <a:gd name="connsiteY1006" fmla="*/ 539183 h 791112"/>
              <a:gd name="connsiteX1007" fmla="*/ 489252 w 1390126"/>
              <a:gd name="connsiteY1007" fmla="*/ 532991 h 791112"/>
              <a:gd name="connsiteX1008" fmla="*/ 489728 w 1390126"/>
              <a:gd name="connsiteY1008" fmla="*/ 517275 h 791112"/>
              <a:gd name="connsiteX1009" fmla="*/ 492490 w 1390126"/>
              <a:gd name="connsiteY1009" fmla="*/ 511751 h 791112"/>
              <a:gd name="connsiteX1010" fmla="*/ 490205 w 1390126"/>
              <a:gd name="connsiteY1010" fmla="*/ 507465 h 791112"/>
              <a:gd name="connsiteX1011" fmla="*/ 606695 w 1390126"/>
              <a:gd name="connsiteY1011" fmla="*/ 504036 h 791112"/>
              <a:gd name="connsiteX1012" fmla="*/ 603647 w 1390126"/>
              <a:gd name="connsiteY1012" fmla="*/ 505750 h 791112"/>
              <a:gd name="connsiteX1013" fmla="*/ 600504 w 1390126"/>
              <a:gd name="connsiteY1013" fmla="*/ 508798 h 791112"/>
              <a:gd name="connsiteX1014" fmla="*/ 599266 w 1390126"/>
              <a:gd name="connsiteY1014" fmla="*/ 510322 h 791112"/>
              <a:gd name="connsiteX1015" fmla="*/ 602790 w 1390126"/>
              <a:gd name="connsiteY1015" fmla="*/ 512322 h 791112"/>
              <a:gd name="connsiteX1016" fmla="*/ 608315 w 1390126"/>
              <a:gd name="connsiteY1016" fmla="*/ 507846 h 791112"/>
              <a:gd name="connsiteX1017" fmla="*/ 606695 w 1390126"/>
              <a:gd name="connsiteY1017" fmla="*/ 504036 h 791112"/>
              <a:gd name="connsiteX1018" fmla="*/ 634223 w 1390126"/>
              <a:gd name="connsiteY1018" fmla="*/ 499559 h 791112"/>
              <a:gd name="connsiteX1019" fmla="*/ 631174 w 1390126"/>
              <a:gd name="connsiteY1019" fmla="*/ 500988 h 791112"/>
              <a:gd name="connsiteX1020" fmla="*/ 632699 w 1390126"/>
              <a:gd name="connsiteY1020" fmla="*/ 502416 h 791112"/>
              <a:gd name="connsiteX1021" fmla="*/ 635747 w 1390126"/>
              <a:gd name="connsiteY1021" fmla="*/ 500988 h 791112"/>
              <a:gd name="connsiteX1022" fmla="*/ 634223 w 1390126"/>
              <a:gd name="connsiteY1022" fmla="*/ 499559 h 791112"/>
              <a:gd name="connsiteX1023" fmla="*/ 1011105 w 1390126"/>
              <a:gd name="connsiteY1023" fmla="*/ 498797 h 791112"/>
              <a:gd name="connsiteX1024" fmla="*/ 1012573 w 1390126"/>
              <a:gd name="connsiteY1024" fmla="*/ 498797 h 791112"/>
              <a:gd name="connsiteX1025" fmla="*/ 1012746 w 1390126"/>
              <a:gd name="connsiteY1025" fmla="*/ 500035 h 791112"/>
              <a:gd name="connsiteX1026" fmla="*/ 679181 w 1390126"/>
              <a:gd name="connsiteY1026" fmla="*/ 498702 h 791112"/>
              <a:gd name="connsiteX1027" fmla="*/ 677752 w 1390126"/>
              <a:gd name="connsiteY1027" fmla="*/ 500225 h 791112"/>
              <a:gd name="connsiteX1028" fmla="*/ 679181 w 1390126"/>
              <a:gd name="connsiteY1028" fmla="*/ 503273 h 791112"/>
              <a:gd name="connsiteX1029" fmla="*/ 680609 w 1390126"/>
              <a:gd name="connsiteY1029" fmla="*/ 501749 h 791112"/>
              <a:gd name="connsiteX1030" fmla="*/ 679181 w 1390126"/>
              <a:gd name="connsiteY1030" fmla="*/ 498702 h 791112"/>
              <a:gd name="connsiteX1031" fmla="*/ 954167 w 1390126"/>
              <a:gd name="connsiteY1031" fmla="*/ 494891 h 791112"/>
              <a:gd name="connsiteX1032" fmla="*/ 952643 w 1390126"/>
              <a:gd name="connsiteY1032" fmla="*/ 494987 h 791112"/>
              <a:gd name="connsiteX1033" fmla="*/ 952834 w 1390126"/>
              <a:gd name="connsiteY1033" fmla="*/ 502321 h 791112"/>
              <a:gd name="connsiteX1034" fmla="*/ 956072 w 1390126"/>
              <a:gd name="connsiteY1034" fmla="*/ 499368 h 791112"/>
              <a:gd name="connsiteX1035" fmla="*/ 954167 w 1390126"/>
              <a:gd name="connsiteY1035" fmla="*/ 494891 h 791112"/>
              <a:gd name="connsiteX1036" fmla="*/ 1181910 w 1390126"/>
              <a:gd name="connsiteY1036" fmla="*/ 494130 h 791112"/>
              <a:gd name="connsiteX1037" fmla="*/ 1177433 w 1390126"/>
              <a:gd name="connsiteY1037" fmla="*/ 494225 h 791112"/>
              <a:gd name="connsiteX1038" fmla="*/ 1173052 w 1390126"/>
              <a:gd name="connsiteY1038" fmla="*/ 494320 h 791112"/>
              <a:gd name="connsiteX1039" fmla="*/ 1170766 w 1390126"/>
              <a:gd name="connsiteY1039" fmla="*/ 497654 h 791112"/>
              <a:gd name="connsiteX1040" fmla="*/ 1171432 w 1390126"/>
              <a:gd name="connsiteY1040" fmla="*/ 501749 h 791112"/>
              <a:gd name="connsiteX1041" fmla="*/ 1174576 w 1390126"/>
              <a:gd name="connsiteY1041" fmla="*/ 501749 h 791112"/>
              <a:gd name="connsiteX1042" fmla="*/ 1182196 w 1390126"/>
              <a:gd name="connsiteY1042" fmla="*/ 498511 h 791112"/>
              <a:gd name="connsiteX1043" fmla="*/ 1183434 w 1390126"/>
              <a:gd name="connsiteY1043" fmla="*/ 495463 h 791112"/>
              <a:gd name="connsiteX1044" fmla="*/ 1181910 w 1390126"/>
              <a:gd name="connsiteY1044" fmla="*/ 494130 h 791112"/>
              <a:gd name="connsiteX1045" fmla="*/ 389156 w 1390126"/>
              <a:gd name="connsiteY1045" fmla="*/ 491343 h 791112"/>
              <a:gd name="connsiteX1046" fmla="*/ 386668 w 1390126"/>
              <a:gd name="connsiteY1046" fmla="*/ 493844 h 791112"/>
              <a:gd name="connsiteX1047" fmla="*/ 379619 w 1390126"/>
              <a:gd name="connsiteY1047" fmla="*/ 499749 h 791112"/>
              <a:gd name="connsiteX1048" fmla="*/ 379715 w 1390126"/>
              <a:gd name="connsiteY1048" fmla="*/ 513370 h 791112"/>
              <a:gd name="connsiteX1049" fmla="*/ 384191 w 1390126"/>
              <a:gd name="connsiteY1049" fmla="*/ 516990 h 791112"/>
              <a:gd name="connsiteX1050" fmla="*/ 391049 w 1390126"/>
              <a:gd name="connsiteY1050" fmla="*/ 516990 h 791112"/>
              <a:gd name="connsiteX1051" fmla="*/ 400098 w 1390126"/>
              <a:gd name="connsiteY1051" fmla="*/ 516894 h 791112"/>
              <a:gd name="connsiteX1052" fmla="*/ 401527 w 1390126"/>
              <a:gd name="connsiteY1052" fmla="*/ 513846 h 791112"/>
              <a:gd name="connsiteX1053" fmla="*/ 399907 w 1390126"/>
              <a:gd name="connsiteY1053" fmla="*/ 512513 h 791112"/>
              <a:gd name="connsiteX1054" fmla="*/ 395336 w 1390126"/>
              <a:gd name="connsiteY1054" fmla="*/ 512417 h 791112"/>
              <a:gd name="connsiteX1055" fmla="*/ 389240 w 1390126"/>
              <a:gd name="connsiteY1055" fmla="*/ 510703 h 791112"/>
              <a:gd name="connsiteX1056" fmla="*/ 393049 w 1390126"/>
              <a:gd name="connsiteY1056" fmla="*/ 505845 h 791112"/>
              <a:gd name="connsiteX1057" fmla="*/ 394669 w 1390126"/>
              <a:gd name="connsiteY1057" fmla="*/ 504226 h 791112"/>
              <a:gd name="connsiteX1058" fmla="*/ 393145 w 1390126"/>
              <a:gd name="connsiteY1058" fmla="*/ 491558 h 791112"/>
              <a:gd name="connsiteX1059" fmla="*/ 389156 w 1390126"/>
              <a:gd name="connsiteY1059" fmla="*/ 491343 h 791112"/>
              <a:gd name="connsiteX1060" fmla="*/ 355997 w 1390126"/>
              <a:gd name="connsiteY1060" fmla="*/ 491082 h 791112"/>
              <a:gd name="connsiteX1061" fmla="*/ 348473 w 1390126"/>
              <a:gd name="connsiteY1061" fmla="*/ 491177 h 791112"/>
              <a:gd name="connsiteX1062" fmla="*/ 348568 w 1390126"/>
              <a:gd name="connsiteY1062" fmla="*/ 492701 h 791112"/>
              <a:gd name="connsiteX1063" fmla="*/ 356093 w 1390126"/>
              <a:gd name="connsiteY1063" fmla="*/ 492606 h 791112"/>
              <a:gd name="connsiteX1064" fmla="*/ 355997 w 1390126"/>
              <a:gd name="connsiteY1064" fmla="*/ 491082 h 791112"/>
              <a:gd name="connsiteX1065" fmla="*/ 180356 w 1390126"/>
              <a:gd name="connsiteY1065" fmla="*/ 490034 h 791112"/>
              <a:gd name="connsiteX1066" fmla="*/ 183023 w 1390126"/>
              <a:gd name="connsiteY1066" fmla="*/ 492415 h 791112"/>
              <a:gd name="connsiteX1067" fmla="*/ 186738 w 1390126"/>
              <a:gd name="connsiteY1067" fmla="*/ 504702 h 791112"/>
              <a:gd name="connsiteX1068" fmla="*/ 185404 w 1390126"/>
              <a:gd name="connsiteY1068" fmla="*/ 507750 h 791112"/>
              <a:gd name="connsiteX1069" fmla="*/ 183214 w 1390126"/>
              <a:gd name="connsiteY1069" fmla="*/ 507750 h 791112"/>
              <a:gd name="connsiteX1070" fmla="*/ 166926 w 1390126"/>
              <a:gd name="connsiteY1070" fmla="*/ 502893 h 791112"/>
              <a:gd name="connsiteX1071" fmla="*/ 165402 w 1390126"/>
              <a:gd name="connsiteY1071" fmla="*/ 501369 h 791112"/>
              <a:gd name="connsiteX1072" fmla="*/ 166164 w 1390126"/>
              <a:gd name="connsiteY1072" fmla="*/ 499845 h 791112"/>
              <a:gd name="connsiteX1073" fmla="*/ 180356 w 1390126"/>
              <a:gd name="connsiteY1073" fmla="*/ 490034 h 791112"/>
              <a:gd name="connsiteX1074" fmla="*/ 414100 w 1390126"/>
              <a:gd name="connsiteY1074" fmla="*/ 489748 h 791112"/>
              <a:gd name="connsiteX1075" fmla="*/ 407908 w 1390126"/>
              <a:gd name="connsiteY1075" fmla="*/ 495844 h 791112"/>
              <a:gd name="connsiteX1076" fmla="*/ 409623 w 1390126"/>
              <a:gd name="connsiteY1076" fmla="*/ 498702 h 791112"/>
              <a:gd name="connsiteX1077" fmla="*/ 418577 w 1390126"/>
              <a:gd name="connsiteY1077" fmla="*/ 494034 h 791112"/>
              <a:gd name="connsiteX1078" fmla="*/ 420005 w 1390126"/>
              <a:gd name="connsiteY1078" fmla="*/ 490986 h 791112"/>
              <a:gd name="connsiteX1079" fmla="*/ 414100 w 1390126"/>
              <a:gd name="connsiteY1079" fmla="*/ 489748 h 791112"/>
              <a:gd name="connsiteX1080" fmla="*/ 1200389 w 1390126"/>
              <a:gd name="connsiteY1080" fmla="*/ 489653 h 791112"/>
              <a:gd name="connsiteX1081" fmla="*/ 1198960 w 1390126"/>
              <a:gd name="connsiteY1081" fmla="*/ 492701 h 791112"/>
              <a:gd name="connsiteX1082" fmla="*/ 1200389 w 1390126"/>
              <a:gd name="connsiteY1082" fmla="*/ 494225 h 791112"/>
              <a:gd name="connsiteX1083" fmla="*/ 1202008 w 1390126"/>
              <a:gd name="connsiteY1083" fmla="*/ 491272 h 791112"/>
              <a:gd name="connsiteX1084" fmla="*/ 1223344 w 1390126"/>
              <a:gd name="connsiteY1084" fmla="*/ 489367 h 791112"/>
              <a:gd name="connsiteX1085" fmla="*/ 1225535 w 1390126"/>
              <a:gd name="connsiteY1085" fmla="*/ 489462 h 791112"/>
              <a:gd name="connsiteX1086" fmla="*/ 1225535 w 1390126"/>
              <a:gd name="connsiteY1086" fmla="*/ 491653 h 791112"/>
              <a:gd name="connsiteX1087" fmla="*/ 1223197 w 1390126"/>
              <a:gd name="connsiteY1087" fmla="*/ 494026 h 791112"/>
              <a:gd name="connsiteX1088" fmla="*/ 1218574 w 1390126"/>
              <a:gd name="connsiteY1088" fmla="*/ 493753 h 791112"/>
              <a:gd name="connsiteX1089" fmla="*/ 1222661 w 1390126"/>
              <a:gd name="connsiteY1089" fmla="*/ 489546 h 791112"/>
              <a:gd name="connsiteX1090" fmla="*/ 276017 w 1390126"/>
              <a:gd name="connsiteY1090" fmla="*/ 487619 h 791112"/>
              <a:gd name="connsiteX1091" fmla="*/ 282970 w 1390126"/>
              <a:gd name="connsiteY1091" fmla="*/ 490577 h 791112"/>
              <a:gd name="connsiteX1092" fmla="*/ 282940 w 1390126"/>
              <a:gd name="connsiteY1092" fmla="*/ 490700 h 791112"/>
              <a:gd name="connsiteX1093" fmla="*/ 274190 w 1390126"/>
              <a:gd name="connsiteY1093" fmla="*/ 489609 h 791112"/>
              <a:gd name="connsiteX1094" fmla="*/ 274178 w 1390126"/>
              <a:gd name="connsiteY1094" fmla="*/ 489177 h 791112"/>
              <a:gd name="connsiteX1095" fmla="*/ 909971 w 1390126"/>
              <a:gd name="connsiteY1095" fmla="*/ 480510 h 791112"/>
              <a:gd name="connsiteX1096" fmla="*/ 914352 w 1390126"/>
              <a:gd name="connsiteY1096" fmla="*/ 482510 h 791112"/>
              <a:gd name="connsiteX1097" fmla="*/ 908542 w 1390126"/>
              <a:gd name="connsiteY1097" fmla="*/ 488606 h 791112"/>
              <a:gd name="connsiteX1098" fmla="*/ 905589 w 1390126"/>
              <a:gd name="connsiteY1098" fmla="*/ 487368 h 791112"/>
              <a:gd name="connsiteX1099" fmla="*/ 901208 w 1390126"/>
              <a:gd name="connsiteY1099" fmla="*/ 482891 h 791112"/>
              <a:gd name="connsiteX1100" fmla="*/ 909971 w 1390126"/>
              <a:gd name="connsiteY1100" fmla="*/ 480510 h 791112"/>
              <a:gd name="connsiteX1101" fmla="*/ 237568 w 1390126"/>
              <a:gd name="connsiteY1101" fmla="*/ 476803 h 791112"/>
              <a:gd name="connsiteX1102" fmla="*/ 237787 w 1390126"/>
              <a:gd name="connsiteY1102" fmla="*/ 480152 h 791112"/>
              <a:gd name="connsiteX1103" fmla="*/ 237697 w 1390126"/>
              <a:gd name="connsiteY1103" fmla="*/ 480223 h 791112"/>
              <a:gd name="connsiteX1104" fmla="*/ 231555 w 1390126"/>
              <a:gd name="connsiteY1104" fmla="*/ 479689 h 791112"/>
              <a:gd name="connsiteX1105" fmla="*/ 253223 w 1390126"/>
              <a:gd name="connsiteY1105" fmla="*/ 476794 h 791112"/>
              <a:gd name="connsiteX1106" fmla="*/ 251698 w 1390126"/>
              <a:gd name="connsiteY1106" fmla="*/ 478223 h 791112"/>
              <a:gd name="connsiteX1107" fmla="*/ 254651 w 1390126"/>
              <a:gd name="connsiteY1107" fmla="*/ 479842 h 791112"/>
              <a:gd name="connsiteX1108" fmla="*/ 256271 w 1390126"/>
              <a:gd name="connsiteY1108" fmla="*/ 478223 h 791112"/>
              <a:gd name="connsiteX1109" fmla="*/ 253223 w 1390126"/>
              <a:gd name="connsiteY1109" fmla="*/ 476794 h 791112"/>
              <a:gd name="connsiteX1110" fmla="*/ 1257539 w 1390126"/>
              <a:gd name="connsiteY1110" fmla="*/ 475842 h 791112"/>
              <a:gd name="connsiteX1111" fmla="*/ 1261825 w 1390126"/>
              <a:gd name="connsiteY1111" fmla="*/ 481557 h 791112"/>
              <a:gd name="connsiteX1112" fmla="*/ 1253252 w 1390126"/>
              <a:gd name="connsiteY1112" fmla="*/ 491559 h 791112"/>
              <a:gd name="connsiteX1113" fmla="*/ 1240965 w 1390126"/>
              <a:gd name="connsiteY1113" fmla="*/ 493559 h 791112"/>
              <a:gd name="connsiteX1114" fmla="*/ 1239441 w 1390126"/>
              <a:gd name="connsiteY1114" fmla="*/ 492035 h 791112"/>
              <a:gd name="connsiteX1115" fmla="*/ 1240679 w 1390126"/>
              <a:gd name="connsiteY1115" fmla="*/ 490511 h 791112"/>
              <a:gd name="connsiteX1116" fmla="*/ 1248395 w 1390126"/>
              <a:gd name="connsiteY1116" fmla="*/ 485082 h 791112"/>
              <a:gd name="connsiteX1117" fmla="*/ 1257539 w 1390126"/>
              <a:gd name="connsiteY1117" fmla="*/ 475842 h 791112"/>
              <a:gd name="connsiteX1118" fmla="*/ 1309545 w 1390126"/>
              <a:gd name="connsiteY1118" fmla="*/ 472318 h 791112"/>
              <a:gd name="connsiteX1119" fmla="*/ 1312688 w 1390126"/>
              <a:gd name="connsiteY1119" fmla="*/ 475270 h 791112"/>
              <a:gd name="connsiteX1120" fmla="*/ 1310783 w 1390126"/>
              <a:gd name="connsiteY1120" fmla="*/ 479747 h 791112"/>
              <a:gd name="connsiteX1121" fmla="*/ 1309354 w 1390126"/>
              <a:gd name="connsiteY1121" fmla="*/ 479652 h 791112"/>
              <a:gd name="connsiteX1122" fmla="*/ 1309545 w 1390126"/>
              <a:gd name="connsiteY1122" fmla="*/ 472318 h 791112"/>
              <a:gd name="connsiteX1123" fmla="*/ 323327 w 1390126"/>
              <a:gd name="connsiteY1123" fmla="*/ 472127 h 791112"/>
              <a:gd name="connsiteX1124" fmla="*/ 317516 w 1390126"/>
              <a:gd name="connsiteY1124" fmla="*/ 472222 h 791112"/>
              <a:gd name="connsiteX1125" fmla="*/ 316183 w 1390126"/>
              <a:gd name="connsiteY1125" fmla="*/ 478128 h 791112"/>
              <a:gd name="connsiteX1126" fmla="*/ 320088 w 1390126"/>
              <a:gd name="connsiteY1126" fmla="*/ 482985 h 791112"/>
              <a:gd name="connsiteX1127" fmla="*/ 318278 w 1390126"/>
              <a:gd name="connsiteY1127" fmla="*/ 484700 h 791112"/>
              <a:gd name="connsiteX1128" fmla="*/ 310468 w 1390126"/>
              <a:gd name="connsiteY1128" fmla="*/ 487938 h 791112"/>
              <a:gd name="connsiteX1129" fmla="*/ 305801 w 1390126"/>
              <a:gd name="connsiteY1129" fmla="*/ 486224 h 791112"/>
              <a:gd name="connsiteX1130" fmla="*/ 302562 w 1390126"/>
              <a:gd name="connsiteY1130" fmla="*/ 486890 h 791112"/>
              <a:gd name="connsiteX1131" fmla="*/ 302181 w 1390126"/>
              <a:gd name="connsiteY1131" fmla="*/ 491082 h 791112"/>
              <a:gd name="connsiteX1132" fmla="*/ 313135 w 1390126"/>
              <a:gd name="connsiteY1132" fmla="*/ 494701 h 791112"/>
              <a:gd name="connsiteX1133" fmla="*/ 316278 w 1390126"/>
              <a:gd name="connsiteY1133" fmla="*/ 496701 h 791112"/>
              <a:gd name="connsiteX1134" fmla="*/ 322374 w 1390126"/>
              <a:gd name="connsiteY1134" fmla="*/ 498606 h 791112"/>
              <a:gd name="connsiteX1135" fmla="*/ 331899 w 1390126"/>
              <a:gd name="connsiteY1135" fmla="*/ 494130 h 791112"/>
              <a:gd name="connsiteX1136" fmla="*/ 329994 w 1390126"/>
              <a:gd name="connsiteY1136" fmla="*/ 487557 h 791112"/>
              <a:gd name="connsiteX1137" fmla="*/ 329613 w 1390126"/>
              <a:gd name="connsiteY1137" fmla="*/ 483176 h 791112"/>
              <a:gd name="connsiteX1138" fmla="*/ 323327 w 1390126"/>
              <a:gd name="connsiteY1138" fmla="*/ 472127 h 791112"/>
              <a:gd name="connsiteX1139" fmla="*/ 551545 w 1390126"/>
              <a:gd name="connsiteY1139" fmla="*/ 471651 h 791112"/>
              <a:gd name="connsiteX1140" fmla="*/ 552974 w 1390126"/>
              <a:gd name="connsiteY1140" fmla="*/ 473080 h 791112"/>
              <a:gd name="connsiteX1141" fmla="*/ 550879 w 1390126"/>
              <a:gd name="connsiteY1141" fmla="*/ 475747 h 791112"/>
              <a:gd name="connsiteX1142" fmla="*/ 548974 w 1390126"/>
              <a:gd name="connsiteY1142" fmla="*/ 475747 h 791112"/>
              <a:gd name="connsiteX1143" fmla="*/ 548974 w 1390126"/>
              <a:gd name="connsiteY1143" fmla="*/ 473842 h 791112"/>
              <a:gd name="connsiteX1144" fmla="*/ 551545 w 1390126"/>
              <a:gd name="connsiteY1144" fmla="*/ 471651 h 791112"/>
              <a:gd name="connsiteX1145" fmla="*/ 1225211 w 1390126"/>
              <a:gd name="connsiteY1145" fmla="*/ 471174 h 791112"/>
              <a:gd name="connsiteX1146" fmla="*/ 1225439 w 1390126"/>
              <a:gd name="connsiteY1146" fmla="*/ 471174 h 791112"/>
              <a:gd name="connsiteX1147" fmla="*/ 1225535 w 1390126"/>
              <a:gd name="connsiteY1147" fmla="*/ 472127 h 791112"/>
              <a:gd name="connsiteX1148" fmla="*/ 830723 w 1390126"/>
              <a:gd name="connsiteY1148" fmla="*/ 467651 h 791112"/>
              <a:gd name="connsiteX1149" fmla="*/ 832342 w 1390126"/>
              <a:gd name="connsiteY1149" fmla="*/ 471366 h 791112"/>
              <a:gd name="connsiteX1150" fmla="*/ 826722 w 1390126"/>
              <a:gd name="connsiteY1150" fmla="*/ 475842 h 791112"/>
              <a:gd name="connsiteX1151" fmla="*/ 823198 w 1390126"/>
              <a:gd name="connsiteY1151" fmla="*/ 473747 h 791112"/>
              <a:gd name="connsiteX1152" fmla="*/ 824532 w 1390126"/>
              <a:gd name="connsiteY1152" fmla="*/ 472223 h 791112"/>
              <a:gd name="connsiteX1153" fmla="*/ 827675 w 1390126"/>
              <a:gd name="connsiteY1153" fmla="*/ 469175 h 791112"/>
              <a:gd name="connsiteX1154" fmla="*/ 830723 w 1390126"/>
              <a:gd name="connsiteY1154" fmla="*/ 467651 h 791112"/>
              <a:gd name="connsiteX1155" fmla="*/ 1059430 w 1390126"/>
              <a:gd name="connsiteY1155" fmla="*/ 461840 h 791112"/>
              <a:gd name="connsiteX1156" fmla="*/ 1060942 w 1390126"/>
              <a:gd name="connsiteY1156" fmla="*/ 464602 h 791112"/>
              <a:gd name="connsiteX1157" fmla="*/ 1055703 w 1390126"/>
              <a:gd name="connsiteY1157" fmla="*/ 471270 h 791112"/>
              <a:gd name="connsiteX1158" fmla="*/ 1051798 w 1390126"/>
              <a:gd name="connsiteY1158" fmla="*/ 467365 h 791112"/>
              <a:gd name="connsiteX1159" fmla="*/ 1056560 w 1390126"/>
              <a:gd name="connsiteY1159" fmla="*/ 462221 h 791112"/>
              <a:gd name="connsiteX1160" fmla="*/ 1059430 w 1390126"/>
              <a:gd name="connsiteY1160" fmla="*/ 461840 h 791112"/>
              <a:gd name="connsiteX1161" fmla="*/ 876538 w 1390126"/>
              <a:gd name="connsiteY1161" fmla="*/ 458411 h 791112"/>
              <a:gd name="connsiteX1162" fmla="*/ 878062 w 1390126"/>
              <a:gd name="connsiteY1162" fmla="*/ 459840 h 791112"/>
              <a:gd name="connsiteX1163" fmla="*/ 875014 w 1390126"/>
              <a:gd name="connsiteY1163" fmla="*/ 461268 h 791112"/>
              <a:gd name="connsiteX1164" fmla="*/ 873490 w 1390126"/>
              <a:gd name="connsiteY1164" fmla="*/ 459840 h 791112"/>
              <a:gd name="connsiteX1165" fmla="*/ 876538 w 1390126"/>
              <a:gd name="connsiteY1165" fmla="*/ 458411 h 791112"/>
              <a:gd name="connsiteX1166" fmla="*/ 1063610 w 1390126"/>
              <a:gd name="connsiteY1166" fmla="*/ 457935 h 791112"/>
              <a:gd name="connsiteX1167" fmla="*/ 1065038 w 1390126"/>
              <a:gd name="connsiteY1167" fmla="*/ 459364 h 791112"/>
              <a:gd name="connsiteX1168" fmla="*/ 1062943 w 1390126"/>
              <a:gd name="connsiteY1168" fmla="*/ 462031 h 791112"/>
              <a:gd name="connsiteX1169" fmla="*/ 1061038 w 1390126"/>
              <a:gd name="connsiteY1169" fmla="*/ 462031 h 791112"/>
              <a:gd name="connsiteX1170" fmla="*/ 1061038 w 1390126"/>
              <a:gd name="connsiteY1170" fmla="*/ 460126 h 791112"/>
              <a:gd name="connsiteX1171" fmla="*/ 1063610 w 1390126"/>
              <a:gd name="connsiteY1171" fmla="*/ 457935 h 791112"/>
              <a:gd name="connsiteX1172" fmla="*/ 1104471 w 1390126"/>
              <a:gd name="connsiteY1172" fmla="*/ 457744 h 791112"/>
              <a:gd name="connsiteX1173" fmla="*/ 1110376 w 1390126"/>
              <a:gd name="connsiteY1173" fmla="*/ 459078 h 791112"/>
              <a:gd name="connsiteX1174" fmla="*/ 1108853 w 1390126"/>
              <a:gd name="connsiteY1174" fmla="*/ 462126 h 791112"/>
              <a:gd name="connsiteX1175" fmla="*/ 1104662 w 1390126"/>
              <a:gd name="connsiteY1175" fmla="*/ 466983 h 791112"/>
              <a:gd name="connsiteX1176" fmla="*/ 1102757 w 1390126"/>
              <a:gd name="connsiteY1176" fmla="*/ 465078 h 791112"/>
              <a:gd name="connsiteX1177" fmla="*/ 1104471 w 1390126"/>
              <a:gd name="connsiteY1177" fmla="*/ 457744 h 791112"/>
              <a:gd name="connsiteX1178" fmla="*/ 361331 w 1390126"/>
              <a:gd name="connsiteY1178" fmla="*/ 457173 h 791112"/>
              <a:gd name="connsiteX1179" fmla="*/ 383620 w 1390126"/>
              <a:gd name="connsiteY1179" fmla="*/ 463649 h 791112"/>
              <a:gd name="connsiteX1180" fmla="*/ 387049 w 1390126"/>
              <a:gd name="connsiteY1180" fmla="*/ 479175 h 791112"/>
              <a:gd name="connsiteX1181" fmla="*/ 385906 w 1390126"/>
              <a:gd name="connsiteY1181" fmla="*/ 483938 h 791112"/>
              <a:gd name="connsiteX1182" fmla="*/ 390097 w 1390126"/>
              <a:gd name="connsiteY1182" fmla="*/ 484414 h 791112"/>
              <a:gd name="connsiteX1183" fmla="*/ 402003 w 1390126"/>
              <a:gd name="connsiteY1183" fmla="*/ 476604 h 791112"/>
              <a:gd name="connsiteX1184" fmla="*/ 409242 w 1390126"/>
              <a:gd name="connsiteY1184" fmla="*/ 470793 h 791112"/>
              <a:gd name="connsiteX1185" fmla="*/ 424482 w 1390126"/>
              <a:gd name="connsiteY1185" fmla="*/ 472508 h 791112"/>
              <a:gd name="connsiteX1186" fmla="*/ 429721 w 1390126"/>
              <a:gd name="connsiteY1186" fmla="*/ 471460 h 791112"/>
              <a:gd name="connsiteX1187" fmla="*/ 435055 w 1390126"/>
              <a:gd name="connsiteY1187" fmla="*/ 466316 h 791112"/>
              <a:gd name="connsiteX1188" fmla="*/ 443437 w 1390126"/>
              <a:gd name="connsiteY1188" fmla="*/ 468222 h 791112"/>
              <a:gd name="connsiteX1189" fmla="*/ 463535 w 1390126"/>
              <a:gd name="connsiteY1189" fmla="*/ 470889 h 791112"/>
              <a:gd name="connsiteX1190" fmla="*/ 471155 w 1390126"/>
              <a:gd name="connsiteY1190" fmla="*/ 476223 h 791112"/>
              <a:gd name="connsiteX1191" fmla="*/ 474679 w 1390126"/>
              <a:gd name="connsiteY1191" fmla="*/ 478508 h 791112"/>
              <a:gd name="connsiteX1192" fmla="*/ 481156 w 1390126"/>
              <a:gd name="connsiteY1192" fmla="*/ 472127 h 791112"/>
              <a:gd name="connsiteX1193" fmla="*/ 485156 w 1390126"/>
              <a:gd name="connsiteY1193" fmla="*/ 470889 h 791112"/>
              <a:gd name="connsiteX1194" fmla="*/ 496491 w 1390126"/>
              <a:gd name="connsiteY1194" fmla="*/ 474603 h 791112"/>
              <a:gd name="connsiteX1195" fmla="*/ 506397 w 1390126"/>
              <a:gd name="connsiteY1195" fmla="*/ 470793 h 791112"/>
              <a:gd name="connsiteX1196" fmla="*/ 518589 w 1390126"/>
              <a:gd name="connsiteY1196" fmla="*/ 474794 h 791112"/>
              <a:gd name="connsiteX1197" fmla="*/ 526114 w 1390126"/>
              <a:gd name="connsiteY1197" fmla="*/ 472698 h 791112"/>
              <a:gd name="connsiteX1198" fmla="*/ 529352 w 1390126"/>
              <a:gd name="connsiteY1198" fmla="*/ 472222 h 791112"/>
              <a:gd name="connsiteX1199" fmla="*/ 537163 w 1390126"/>
              <a:gd name="connsiteY1199" fmla="*/ 475461 h 791112"/>
              <a:gd name="connsiteX1200" fmla="*/ 548593 w 1390126"/>
              <a:gd name="connsiteY1200" fmla="*/ 475365 h 791112"/>
              <a:gd name="connsiteX1201" fmla="*/ 553165 w 1390126"/>
              <a:gd name="connsiteY1201" fmla="*/ 482223 h 791112"/>
              <a:gd name="connsiteX1202" fmla="*/ 557737 w 1390126"/>
              <a:gd name="connsiteY1202" fmla="*/ 489081 h 791112"/>
              <a:gd name="connsiteX1203" fmla="*/ 550783 w 1390126"/>
              <a:gd name="connsiteY1203" fmla="*/ 493939 h 791112"/>
              <a:gd name="connsiteX1204" fmla="*/ 547355 w 1390126"/>
              <a:gd name="connsiteY1204" fmla="*/ 501369 h 791112"/>
              <a:gd name="connsiteX1205" fmla="*/ 539830 w 1390126"/>
              <a:gd name="connsiteY1205" fmla="*/ 504702 h 791112"/>
              <a:gd name="connsiteX1206" fmla="*/ 536591 w 1390126"/>
              <a:gd name="connsiteY1206" fmla="*/ 507750 h 791112"/>
              <a:gd name="connsiteX1207" fmla="*/ 537830 w 1390126"/>
              <a:gd name="connsiteY1207" fmla="*/ 512608 h 791112"/>
              <a:gd name="connsiteX1208" fmla="*/ 539639 w 1390126"/>
              <a:gd name="connsiteY1208" fmla="*/ 517656 h 791112"/>
              <a:gd name="connsiteX1209" fmla="*/ 537068 w 1390126"/>
              <a:gd name="connsiteY1209" fmla="*/ 516418 h 791112"/>
              <a:gd name="connsiteX1210" fmla="*/ 531162 w 1390126"/>
              <a:gd name="connsiteY1210" fmla="*/ 518037 h 791112"/>
              <a:gd name="connsiteX1211" fmla="*/ 523161 w 1390126"/>
              <a:gd name="connsiteY1211" fmla="*/ 530706 h 791112"/>
              <a:gd name="connsiteX1212" fmla="*/ 513446 w 1390126"/>
              <a:gd name="connsiteY1212" fmla="*/ 544803 h 791112"/>
              <a:gd name="connsiteX1213" fmla="*/ 512017 w 1390126"/>
              <a:gd name="connsiteY1213" fmla="*/ 548613 h 791112"/>
              <a:gd name="connsiteX1214" fmla="*/ 513731 w 1390126"/>
              <a:gd name="connsiteY1214" fmla="*/ 552423 h 791112"/>
              <a:gd name="connsiteX1215" fmla="*/ 515255 w 1390126"/>
              <a:gd name="connsiteY1215" fmla="*/ 551946 h 791112"/>
              <a:gd name="connsiteX1216" fmla="*/ 521828 w 1390126"/>
              <a:gd name="connsiteY1216" fmla="*/ 551184 h 791112"/>
              <a:gd name="connsiteX1217" fmla="*/ 529448 w 1390126"/>
              <a:gd name="connsiteY1217" fmla="*/ 551565 h 791112"/>
              <a:gd name="connsiteX1218" fmla="*/ 534972 w 1390126"/>
              <a:gd name="connsiteY1218" fmla="*/ 548613 h 791112"/>
              <a:gd name="connsiteX1219" fmla="*/ 539354 w 1390126"/>
              <a:gd name="connsiteY1219" fmla="*/ 544707 h 791112"/>
              <a:gd name="connsiteX1220" fmla="*/ 534496 w 1390126"/>
              <a:gd name="connsiteY1220" fmla="*/ 539088 h 791112"/>
              <a:gd name="connsiteX1221" fmla="*/ 531543 w 1390126"/>
              <a:gd name="connsiteY1221" fmla="*/ 531277 h 791112"/>
              <a:gd name="connsiteX1222" fmla="*/ 537830 w 1390126"/>
              <a:gd name="connsiteY1222" fmla="*/ 524800 h 791112"/>
              <a:gd name="connsiteX1223" fmla="*/ 539735 w 1390126"/>
              <a:gd name="connsiteY1223" fmla="*/ 517656 h 791112"/>
              <a:gd name="connsiteX1224" fmla="*/ 547545 w 1390126"/>
              <a:gd name="connsiteY1224" fmla="*/ 514894 h 791112"/>
              <a:gd name="connsiteX1225" fmla="*/ 560594 w 1390126"/>
              <a:gd name="connsiteY1225" fmla="*/ 497749 h 791112"/>
              <a:gd name="connsiteX1226" fmla="*/ 559261 w 1390126"/>
              <a:gd name="connsiteY1226" fmla="*/ 492891 h 791112"/>
              <a:gd name="connsiteX1227" fmla="*/ 557737 w 1390126"/>
              <a:gd name="connsiteY1227" fmla="*/ 488986 h 791112"/>
              <a:gd name="connsiteX1228" fmla="*/ 575644 w 1390126"/>
              <a:gd name="connsiteY1228" fmla="*/ 482604 h 791112"/>
              <a:gd name="connsiteX1229" fmla="*/ 582121 w 1390126"/>
              <a:gd name="connsiteY1229" fmla="*/ 483557 h 791112"/>
              <a:gd name="connsiteX1230" fmla="*/ 585264 w 1390126"/>
              <a:gd name="connsiteY1230" fmla="*/ 482128 h 791112"/>
              <a:gd name="connsiteX1231" fmla="*/ 591074 w 1390126"/>
              <a:gd name="connsiteY1231" fmla="*/ 480128 h 791112"/>
              <a:gd name="connsiteX1232" fmla="*/ 602504 w 1390126"/>
              <a:gd name="connsiteY1232" fmla="*/ 485938 h 791112"/>
              <a:gd name="connsiteX1233" fmla="*/ 608886 w 1390126"/>
              <a:gd name="connsiteY1233" fmla="*/ 485748 h 791112"/>
              <a:gd name="connsiteX1234" fmla="*/ 625269 w 1390126"/>
              <a:gd name="connsiteY1234" fmla="*/ 475461 h 791112"/>
              <a:gd name="connsiteX1235" fmla="*/ 629270 w 1390126"/>
              <a:gd name="connsiteY1235" fmla="*/ 476223 h 791112"/>
              <a:gd name="connsiteX1236" fmla="*/ 637652 w 1390126"/>
              <a:gd name="connsiteY1236" fmla="*/ 475841 h 791112"/>
              <a:gd name="connsiteX1237" fmla="*/ 646510 w 1390126"/>
              <a:gd name="connsiteY1237" fmla="*/ 475461 h 791112"/>
              <a:gd name="connsiteX1238" fmla="*/ 646891 w 1390126"/>
              <a:gd name="connsiteY1238" fmla="*/ 479937 h 791112"/>
              <a:gd name="connsiteX1239" fmla="*/ 644700 w 1390126"/>
              <a:gd name="connsiteY1239" fmla="*/ 483557 h 791112"/>
              <a:gd name="connsiteX1240" fmla="*/ 645653 w 1390126"/>
              <a:gd name="connsiteY1240" fmla="*/ 487653 h 791112"/>
              <a:gd name="connsiteX1241" fmla="*/ 648891 w 1390126"/>
              <a:gd name="connsiteY1241" fmla="*/ 487176 h 791112"/>
              <a:gd name="connsiteX1242" fmla="*/ 655368 w 1390126"/>
              <a:gd name="connsiteY1242" fmla="*/ 480795 h 791112"/>
              <a:gd name="connsiteX1243" fmla="*/ 658226 w 1390126"/>
              <a:gd name="connsiteY1243" fmla="*/ 482414 h 791112"/>
              <a:gd name="connsiteX1244" fmla="*/ 665083 w 1390126"/>
              <a:gd name="connsiteY1244" fmla="*/ 493272 h 791112"/>
              <a:gd name="connsiteX1245" fmla="*/ 672037 w 1390126"/>
              <a:gd name="connsiteY1245" fmla="*/ 490320 h 791112"/>
              <a:gd name="connsiteX1246" fmla="*/ 672132 w 1390126"/>
              <a:gd name="connsiteY1246" fmla="*/ 483462 h 791112"/>
              <a:gd name="connsiteX1247" fmla="*/ 676704 w 1390126"/>
              <a:gd name="connsiteY1247" fmla="*/ 479747 h 791112"/>
              <a:gd name="connsiteX1248" fmla="*/ 681276 w 1390126"/>
              <a:gd name="connsiteY1248" fmla="*/ 483462 h 791112"/>
              <a:gd name="connsiteX1249" fmla="*/ 683753 w 1390126"/>
              <a:gd name="connsiteY1249" fmla="*/ 488700 h 791112"/>
              <a:gd name="connsiteX1250" fmla="*/ 685848 w 1390126"/>
              <a:gd name="connsiteY1250" fmla="*/ 482699 h 791112"/>
              <a:gd name="connsiteX1251" fmla="*/ 688706 w 1390126"/>
              <a:gd name="connsiteY1251" fmla="*/ 480509 h 791112"/>
              <a:gd name="connsiteX1252" fmla="*/ 690325 w 1390126"/>
              <a:gd name="connsiteY1252" fmla="*/ 482033 h 791112"/>
              <a:gd name="connsiteX1253" fmla="*/ 696040 w 1390126"/>
              <a:gd name="connsiteY1253" fmla="*/ 484319 h 791112"/>
              <a:gd name="connsiteX1254" fmla="*/ 717185 w 1390126"/>
              <a:gd name="connsiteY1254" fmla="*/ 479937 h 791112"/>
              <a:gd name="connsiteX1255" fmla="*/ 729282 w 1390126"/>
              <a:gd name="connsiteY1255" fmla="*/ 484128 h 791112"/>
              <a:gd name="connsiteX1256" fmla="*/ 734997 w 1390126"/>
              <a:gd name="connsiteY1256" fmla="*/ 483081 h 791112"/>
              <a:gd name="connsiteX1257" fmla="*/ 746237 w 1390126"/>
              <a:gd name="connsiteY1257" fmla="*/ 476794 h 791112"/>
              <a:gd name="connsiteX1258" fmla="*/ 749475 w 1390126"/>
              <a:gd name="connsiteY1258" fmla="*/ 477365 h 791112"/>
              <a:gd name="connsiteX1259" fmla="*/ 759667 w 1390126"/>
              <a:gd name="connsiteY1259" fmla="*/ 480318 h 791112"/>
              <a:gd name="connsiteX1260" fmla="*/ 774431 w 1390126"/>
              <a:gd name="connsiteY1260" fmla="*/ 479556 h 791112"/>
              <a:gd name="connsiteX1261" fmla="*/ 790242 w 1390126"/>
              <a:gd name="connsiteY1261" fmla="*/ 480032 h 791112"/>
              <a:gd name="connsiteX1262" fmla="*/ 808530 w 1390126"/>
              <a:gd name="connsiteY1262" fmla="*/ 480032 h 791112"/>
              <a:gd name="connsiteX1263" fmla="*/ 824532 w 1390126"/>
              <a:gd name="connsiteY1263" fmla="*/ 480032 h 791112"/>
              <a:gd name="connsiteX1264" fmla="*/ 832533 w 1390126"/>
              <a:gd name="connsiteY1264" fmla="*/ 482699 h 791112"/>
              <a:gd name="connsiteX1265" fmla="*/ 837391 w 1390126"/>
              <a:gd name="connsiteY1265" fmla="*/ 481652 h 791112"/>
              <a:gd name="connsiteX1266" fmla="*/ 845678 w 1390126"/>
              <a:gd name="connsiteY1266" fmla="*/ 483652 h 791112"/>
              <a:gd name="connsiteX1267" fmla="*/ 851774 w 1390126"/>
              <a:gd name="connsiteY1267" fmla="*/ 485748 h 791112"/>
              <a:gd name="connsiteX1268" fmla="*/ 859584 w 1390126"/>
              <a:gd name="connsiteY1268" fmla="*/ 486605 h 791112"/>
              <a:gd name="connsiteX1269" fmla="*/ 873395 w 1390126"/>
              <a:gd name="connsiteY1269" fmla="*/ 486605 h 791112"/>
              <a:gd name="connsiteX1270" fmla="*/ 882920 w 1390126"/>
              <a:gd name="connsiteY1270" fmla="*/ 487367 h 791112"/>
              <a:gd name="connsiteX1271" fmla="*/ 887016 w 1390126"/>
              <a:gd name="connsiteY1271" fmla="*/ 492510 h 791112"/>
              <a:gd name="connsiteX1272" fmla="*/ 898160 w 1390126"/>
              <a:gd name="connsiteY1272" fmla="*/ 498130 h 791112"/>
              <a:gd name="connsiteX1273" fmla="*/ 908447 w 1390126"/>
              <a:gd name="connsiteY1273" fmla="*/ 498321 h 791112"/>
              <a:gd name="connsiteX1274" fmla="*/ 910733 w 1390126"/>
              <a:gd name="connsiteY1274" fmla="*/ 498321 h 791112"/>
              <a:gd name="connsiteX1275" fmla="*/ 924068 w 1390126"/>
              <a:gd name="connsiteY1275" fmla="*/ 500988 h 791112"/>
              <a:gd name="connsiteX1276" fmla="*/ 925688 w 1390126"/>
              <a:gd name="connsiteY1276" fmla="*/ 502607 h 791112"/>
              <a:gd name="connsiteX1277" fmla="*/ 928069 w 1390126"/>
              <a:gd name="connsiteY1277" fmla="*/ 499654 h 791112"/>
              <a:gd name="connsiteX1278" fmla="*/ 928259 w 1390126"/>
              <a:gd name="connsiteY1278" fmla="*/ 488224 h 791112"/>
              <a:gd name="connsiteX1279" fmla="*/ 932736 w 1390126"/>
              <a:gd name="connsiteY1279" fmla="*/ 484509 h 791112"/>
              <a:gd name="connsiteX1280" fmla="*/ 937308 w 1390126"/>
              <a:gd name="connsiteY1280" fmla="*/ 488224 h 791112"/>
              <a:gd name="connsiteX1281" fmla="*/ 938356 w 1390126"/>
              <a:gd name="connsiteY1281" fmla="*/ 492415 h 791112"/>
              <a:gd name="connsiteX1282" fmla="*/ 941499 w 1390126"/>
              <a:gd name="connsiteY1282" fmla="*/ 491844 h 791112"/>
              <a:gd name="connsiteX1283" fmla="*/ 942071 w 1390126"/>
              <a:gd name="connsiteY1283" fmla="*/ 487557 h 791112"/>
              <a:gd name="connsiteX1284" fmla="*/ 947309 w 1390126"/>
              <a:gd name="connsiteY1284" fmla="*/ 484605 h 791112"/>
              <a:gd name="connsiteX1285" fmla="*/ 959120 w 1390126"/>
              <a:gd name="connsiteY1285" fmla="*/ 479842 h 791112"/>
              <a:gd name="connsiteX1286" fmla="*/ 964645 w 1390126"/>
              <a:gd name="connsiteY1286" fmla="*/ 484795 h 791112"/>
              <a:gd name="connsiteX1287" fmla="*/ 969788 w 1390126"/>
              <a:gd name="connsiteY1287" fmla="*/ 496511 h 791112"/>
              <a:gd name="connsiteX1288" fmla="*/ 971407 w 1390126"/>
              <a:gd name="connsiteY1288" fmla="*/ 498130 h 791112"/>
              <a:gd name="connsiteX1289" fmla="*/ 973884 w 1390126"/>
              <a:gd name="connsiteY1289" fmla="*/ 495177 h 791112"/>
              <a:gd name="connsiteX1290" fmla="*/ 974074 w 1390126"/>
              <a:gd name="connsiteY1290" fmla="*/ 488319 h 791112"/>
              <a:gd name="connsiteX1291" fmla="*/ 978551 w 1390126"/>
              <a:gd name="connsiteY1291" fmla="*/ 484605 h 791112"/>
              <a:gd name="connsiteX1292" fmla="*/ 983123 w 1390126"/>
              <a:gd name="connsiteY1292" fmla="*/ 484605 h 791112"/>
              <a:gd name="connsiteX1293" fmla="*/ 985028 w 1390126"/>
              <a:gd name="connsiteY1293" fmla="*/ 489367 h 791112"/>
              <a:gd name="connsiteX1294" fmla="*/ 984457 w 1390126"/>
              <a:gd name="connsiteY1294" fmla="*/ 497178 h 791112"/>
              <a:gd name="connsiteX1295" fmla="*/ 992172 w 1390126"/>
              <a:gd name="connsiteY1295" fmla="*/ 496225 h 791112"/>
              <a:gd name="connsiteX1296" fmla="*/ 996935 w 1390126"/>
              <a:gd name="connsiteY1296" fmla="*/ 491367 h 791112"/>
              <a:gd name="connsiteX1297" fmla="*/ 1001888 w 1390126"/>
              <a:gd name="connsiteY1297" fmla="*/ 491844 h 791112"/>
              <a:gd name="connsiteX1298" fmla="*/ 1011105 w 1390126"/>
              <a:gd name="connsiteY1298" fmla="*/ 498797 h 791112"/>
              <a:gd name="connsiteX1299" fmla="*/ 1010746 w 1390126"/>
              <a:gd name="connsiteY1299" fmla="*/ 498797 h 791112"/>
              <a:gd name="connsiteX1300" fmla="*/ 1010746 w 1390126"/>
              <a:gd name="connsiteY1300" fmla="*/ 500702 h 791112"/>
              <a:gd name="connsiteX1301" fmla="*/ 1013413 w 1390126"/>
              <a:gd name="connsiteY1301" fmla="*/ 502797 h 791112"/>
              <a:gd name="connsiteX1302" fmla="*/ 1012746 w 1390126"/>
              <a:gd name="connsiteY1302" fmla="*/ 500035 h 791112"/>
              <a:gd name="connsiteX1303" fmla="*/ 1012651 w 1390126"/>
              <a:gd name="connsiteY1303" fmla="*/ 498797 h 791112"/>
              <a:gd name="connsiteX1304" fmla="*/ 1012573 w 1390126"/>
              <a:gd name="connsiteY1304" fmla="*/ 498797 h 791112"/>
              <a:gd name="connsiteX1305" fmla="*/ 1010651 w 1390126"/>
              <a:gd name="connsiteY1305" fmla="*/ 485081 h 791112"/>
              <a:gd name="connsiteX1306" fmla="*/ 1015318 w 1390126"/>
              <a:gd name="connsiteY1306" fmla="*/ 482699 h 791112"/>
              <a:gd name="connsiteX1307" fmla="*/ 1022843 w 1390126"/>
              <a:gd name="connsiteY1307" fmla="*/ 486033 h 791112"/>
              <a:gd name="connsiteX1308" fmla="*/ 1028939 w 1390126"/>
              <a:gd name="connsiteY1308" fmla="*/ 499273 h 791112"/>
              <a:gd name="connsiteX1309" fmla="*/ 1030939 w 1390126"/>
              <a:gd name="connsiteY1309" fmla="*/ 502988 h 791112"/>
              <a:gd name="connsiteX1310" fmla="*/ 1033415 w 1390126"/>
              <a:gd name="connsiteY1310" fmla="*/ 497654 h 791112"/>
              <a:gd name="connsiteX1311" fmla="*/ 1033606 w 1390126"/>
              <a:gd name="connsiteY1311" fmla="*/ 493177 h 791112"/>
              <a:gd name="connsiteX1312" fmla="*/ 1047417 w 1390126"/>
              <a:gd name="connsiteY1312" fmla="*/ 484795 h 791112"/>
              <a:gd name="connsiteX1313" fmla="*/ 1051703 w 1390126"/>
              <a:gd name="connsiteY1313" fmla="*/ 488605 h 791112"/>
              <a:gd name="connsiteX1314" fmla="*/ 1057609 w 1390126"/>
              <a:gd name="connsiteY1314" fmla="*/ 497463 h 791112"/>
              <a:gd name="connsiteX1315" fmla="*/ 1059133 w 1390126"/>
              <a:gd name="connsiteY1315" fmla="*/ 497940 h 791112"/>
              <a:gd name="connsiteX1316" fmla="*/ 1060657 w 1390126"/>
              <a:gd name="connsiteY1316" fmla="*/ 496415 h 791112"/>
              <a:gd name="connsiteX1317" fmla="*/ 1060943 w 1390126"/>
              <a:gd name="connsiteY1317" fmla="*/ 491939 h 791112"/>
              <a:gd name="connsiteX1318" fmla="*/ 1064181 w 1390126"/>
              <a:gd name="connsiteY1318" fmla="*/ 480414 h 791112"/>
              <a:gd name="connsiteX1319" fmla="*/ 1074754 w 1390126"/>
              <a:gd name="connsiteY1319" fmla="*/ 487272 h 791112"/>
              <a:gd name="connsiteX1320" fmla="*/ 1081326 w 1390126"/>
              <a:gd name="connsiteY1320" fmla="*/ 493463 h 791112"/>
              <a:gd name="connsiteX1321" fmla="*/ 1087232 w 1390126"/>
              <a:gd name="connsiteY1321" fmla="*/ 492510 h 791112"/>
              <a:gd name="connsiteX1322" fmla="*/ 1088946 w 1390126"/>
              <a:gd name="connsiteY1322" fmla="*/ 483081 h 791112"/>
              <a:gd name="connsiteX1323" fmla="*/ 1091137 w 1390126"/>
              <a:gd name="connsiteY1323" fmla="*/ 480414 h 791112"/>
              <a:gd name="connsiteX1324" fmla="*/ 1096852 w 1390126"/>
              <a:gd name="connsiteY1324" fmla="*/ 482223 h 791112"/>
              <a:gd name="connsiteX1325" fmla="*/ 1097519 w 1390126"/>
              <a:gd name="connsiteY1325" fmla="*/ 490986 h 791112"/>
              <a:gd name="connsiteX1326" fmla="*/ 1098662 w 1390126"/>
              <a:gd name="connsiteY1326" fmla="*/ 492701 h 791112"/>
              <a:gd name="connsiteX1327" fmla="*/ 1101805 w 1390126"/>
              <a:gd name="connsiteY1327" fmla="*/ 491748 h 791112"/>
              <a:gd name="connsiteX1328" fmla="*/ 1106463 w 1390126"/>
              <a:gd name="connsiteY1328" fmla="*/ 485081 h 791112"/>
              <a:gd name="connsiteX1329" fmla="*/ 1104567 w 1390126"/>
              <a:gd name="connsiteY1329" fmla="*/ 485081 h 791112"/>
              <a:gd name="connsiteX1330" fmla="*/ 1102566 w 1390126"/>
              <a:gd name="connsiteY1330" fmla="*/ 482414 h 791112"/>
              <a:gd name="connsiteX1331" fmla="*/ 1106567 w 1390126"/>
              <a:gd name="connsiteY1331" fmla="*/ 483081 h 791112"/>
              <a:gd name="connsiteX1332" fmla="*/ 1106650 w 1390126"/>
              <a:gd name="connsiteY1332" fmla="*/ 484815 h 791112"/>
              <a:gd name="connsiteX1333" fmla="*/ 1106663 w 1390126"/>
              <a:gd name="connsiteY1333" fmla="*/ 484795 h 791112"/>
              <a:gd name="connsiteX1334" fmla="*/ 1110377 w 1390126"/>
              <a:gd name="connsiteY1334" fmla="*/ 483176 h 791112"/>
              <a:gd name="connsiteX1335" fmla="*/ 1118664 w 1390126"/>
              <a:gd name="connsiteY1335" fmla="*/ 480223 h 791112"/>
              <a:gd name="connsiteX1336" fmla="*/ 1130856 w 1390126"/>
              <a:gd name="connsiteY1336" fmla="*/ 476794 h 791112"/>
              <a:gd name="connsiteX1337" fmla="*/ 1142381 w 1390126"/>
              <a:gd name="connsiteY1337" fmla="*/ 475556 h 791112"/>
              <a:gd name="connsiteX1338" fmla="*/ 1162670 w 1390126"/>
              <a:gd name="connsiteY1338" fmla="*/ 475746 h 791112"/>
              <a:gd name="connsiteX1339" fmla="*/ 1181053 w 1390126"/>
              <a:gd name="connsiteY1339" fmla="*/ 471079 h 791112"/>
              <a:gd name="connsiteX1340" fmla="*/ 1199436 w 1390126"/>
              <a:gd name="connsiteY1340" fmla="*/ 466507 h 791112"/>
              <a:gd name="connsiteX1341" fmla="*/ 1223915 w 1390126"/>
              <a:gd name="connsiteY1341" fmla="*/ 467364 h 791112"/>
              <a:gd name="connsiteX1342" fmla="*/ 1225211 w 1390126"/>
              <a:gd name="connsiteY1342" fmla="*/ 471174 h 791112"/>
              <a:gd name="connsiteX1343" fmla="*/ 1223534 w 1390126"/>
              <a:gd name="connsiteY1343" fmla="*/ 471174 h 791112"/>
              <a:gd name="connsiteX1344" fmla="*/ 1222868 w 1390126"/>
              <a:gd name="connsiteY1344" fmla="*/ 475175 h 791112"/>
              <a:gd name="connsiteX1345" fmla="*/ 1225535 w 1390126"/>
              <a:gd name="connsiteY1345" fmla="*/ 472127 h 791112"/>
              <a:gd name="connsiteX1346" fmla="*/ 1238679 w 1390126"/>
              <a:gd name="connsiteY1346" fmla="*/ 464792 h 791112"/>
              <a:gd name="connsiteX1347" fmla="*/ 1241918 w 1390126"/>
              <a:gd name="connsiteY1347" fmla="*/ 462411 h 791112"/>
              <a:gd name="connsiteX1348" fmla="*/ 1243442 w 1390126"/>
              <a:gd name="connsiteY1348" fmla="*/ 463935 h 791112"/>
              <a:gd name="connsiteX1349" fmla="*/ 1257539 w 1390126"/>
              <a:gd name="connsiteY1349" fmla="*/ 475746 h 791112"/>
              <a:gd name="connsiteX1350" fmla="*/ 1248395 w 1390126"/>
              <a:gd name="connsiteY1350" fmla="*/ 484890 h 791112"/>
              <a:gd name="connsiteX1351" fmla="*/ 1228868 w 1390126"/>
              <a:gd name="connsiteY1351" fmla="*/ 484986 h 791112"/>
              <a:gd name="connsiteX1352" fmla="*/ 1225321 w 1390126"/>
              <a:gd name="connsiteY1352" fmla="*/ 486807 h 791112"/>
              <a:gd name="connsiteX1353" fmla="*/ 1222661 w 1390126"/>
              <a:gd name="connsiteY1353" fmla="*/ 489546 h 791112"/>
              <a:gd name="connsiteX1354" fmla="*/ 1217153 w 1390126"/>
              <a:gd name="connsiteY1354" fmla="*/ 490986 h 791112"/>
              <a:gd name="connsiteX1355" fmla="*/ 1211533 w 1390126"/>
              <a:gd name="connsiteY1355" fmla="*/ 493844 h 791112"/>
              <a:gd name="connsiteX1356" fmla="*/ 1208580 w 1390126"/>
              <a:gd name="connsiteY1356" fmla="*/ 497273 h 791112"/>
              <a:gd name="connsiteX1357" fmla="*/ 1218486 w 1390126"/>
              <a:gd name="connsiteY1357" fmla="*/ 493748 h 791112"/>
              <a:gd name="connsiteX1358" fmla="*/ 1218574 w 1390126"/>
              <a:gd name="connsiteY1358" fmla="*/ 493753 h 791112"/>
              <a:gd name="connsiteX1359" fmla="*/ 1218486 w 1390126"/>
              <a:gd name="connsiteY1359" fmla="*/ 493844 h 791112"/>
              <a:gd name="connsiteX1360" fmla="*/ 1220796 w 1390126"/>
              <a:gd name="connsiteY1360" fmla="*/ 496463 h 791112"/>
              <a:gd name="connsiteX1361" fmla="*/ 1223197 w 1390126"/>
              <a:gd name="connsiteY1361" fmla="*/ 494026 h 791112"/>
              <a:gd name="connsiteX1362" fmla="*/ 1232012 w 1390126"/>
              <a:gd name="connsiteY1362" fmla="*/ 494546 h 791112"/>
              <a:gd name="connsiteX1363" fmla="*/ 1234679 w 1390126"/>
              <a:gd name="connsiteY1363" fmla="*/ 502416 h 791112"/>
              <a:gd name="connsiteX1364" fmla="*/ 1237441 w 1390126"/>
              <a:gd name="connsiteY1364" fmla="*/ 506798 h 791112"/>
              <a:gd name="connsiteX1365" fmla="*/ 1239346 w 1390126"/>
              <a:gd name="connsiteY1365" fmla="*/ 501083 h 791112"/>
              <a:gd name="connsiteX1366" fmla="*/ 1242299 w 1390126"/>
              <a:gd name="connsiteY1366" fmla="*/ 499368 h 791112"/>
              <a:gd name="connsiteX1367" fmla="*/ 1243727 w 1390126"/>
              <a:gd name="connsiteY1367" fmla="*/ 500892 h 791112"/>
              <a:gd name="connsiteX1368" fmla="*/ 1243823 w 1390126"/>
              <a:gd name="connsiteY1368" fmla="*/ 507750 h 791112"/>
              <a:gd name="connsiteX1369" fmla="*/ 1240108 w 1390126"/>
              <a:gd name="connsiteY1369" fmla="*/ 512227 h 791112"/>
              <a:gd name="connsiteX1370" fmla="*/ 1233345 w 1390126"/>
              <a:gd name="connsiteY1370" fmla="*/ 512322 h 791112"/>
              <a:gd name="connsiteX1371" fmla="*/ 1230107 w 1390126"/>
              <a:gd name="connsiteY1371" fmla="*/ 517180 h 791112"/>
              <a:gd name="connsiteX1372" fmla="*/ 1230392 w 1390126"/>
              <a:gd name="connsiteY1372" fmla="*/ 519275 h 791112"/>
              <a:gd name="connsiteX1373" fmla="*/ 1236203 w 1390126"/>
              <a:gd name="connsiteY1373" fmla="*/ 521181 h 791112"/>
              <a:gd name="connsiteX1374" fmla="*/ 1247347 w 1390126"/>
              <a:gd name="connsiteY1374" fmla="*/ 515180 h 791112"/>
              <a:gd name="connsiteX1375" fmla="*/ 1264778 w 1390126"/>
              <a:gd name="connsiteY1375" fmla="*/ 508036 h 791112"/>
              <a:gd name="connsiteX1376" fmla="*/ 1286876 w 1390126"/>
              <a:gd name="connsiteY1376" fmla="*/ 515847 h 791112"/>
              <a:gd name="connsiteX1377" fmla="*/ 1297258 w 1390126"/>
              <a:gd name="connsiteY1377" fmla="*/ 517752 h 791112"/>
              <a:gd name="connsiteX1378" fmla="*/ 1298496 w 1390126"/>
              <a:gd name="connsiteY1378" fmla="*/ 519275 h 791112"/>
              <a:gd name="connsiteX1379" fmla="*/ 1296972 w 1390126"/>
              <a:gd name="connsiteY1379" fmla="*/ 520799 h 791112"/>
              <a:gd name="connsiteX1380" fmla="*/ 1277160 w 1390126"/>
              <a:gd name="connsiteY1380" fmla="*/ 520038 h 791112"/>
              <a:gd name="connsiteX1381" fmla="*/ 1270588 w 1390126"/>
              <a:gd name="connsiteY1381" fmla="*/ 519752 h 791112"/>
              <a:gd name="connsiteX1382" fmla="*/ 1257253 w 1390126"/>
              <a:gd name="connsiteY1382" fmla="*/ 526133 h 791112"/>
              <a:gd name="connsiteX1383" fmla="*/ 1241346 w 1390126"/>
              <a:gd name="connsiteY1383" fmla="*/ 525943 h 791112"/>
              <a:gd name="connsiteX1384" fmla="*/ 1234679 w 1390126"/>
              <a:gd name="connsiteY1384" fmla="*/ 532134 h 791112"/>
              <a:gd name="connsiteX1385" fmla="*/ 1231631 w 1390126"/>
              <a:gd name="connsiteY1385" fmla="*/ 538611 h 791112"/>
              <a:gd name="connsiteX1386" fmla="*/ 1237536 w 1390126"/>
              <a:gd name="connsiteY1386" fmla="*/ 540516 h 791112"/>
              <a:gd name="connsiteX1387" fmla="*/ 1239251 w 1390126"/>
              <a:gd name="connsiteY1387" fmla="*/ 544231 h 791112"/>
              <a:gd name="connsiteX1388" fmla="*/ 1236965 w 1390126"/>
              <a:gd name="connsiteY1388" fmla="*/ 544231 h 791112"/>
              <a:gd name="connsiteX1389" fmla="*/ 1230107 w 1390126"/>
              <a:gd name="connsiteY1389" fmla="*/ 549946 h 791112"/>
              <a:gd name="connsiteX1390" fmla="*/ 1237060 w 1390126"/>
              <a:gd name="connsiteY1390" fmla="*/ 553375 h 791112"/>
              <a:gd name="connsiteX1391" fmla="*/ 1245009 w 1390126"/>
              <a:gd name="connsiteY1391" fmla="*/ 554326 h 791112"/>
              <a:gd name="connsiteX1392" fmla="*/ 1243823 w 1390126"/>
              <a:gd name="connsiteY1392" fmla="*/ 555566 h 791112"/>
              <a:gd name="connsiteX1393" fmla="*/ 1245156 w 1390126"/>
              <a:gd name="connsiteY1393" fmla="*/ 557090 h 791112"/>
              <a:gd name="connsiteX1394" fmla="*/ 1248109 w 1390126"/>
              <a:gd name="connsiteY1394" fmla="*/ 554804 h 791112"/>
              <a:gd name="connsiteX1395" fmla="*/ 1247966 w 1390126"/>
              <a:gd name="connsiteY1395" fmla="*/ 554680 h 791112"/>
              <a:gd name="connsiteX1396" fmla="*/ 1248204 w 1390126"/>
              <a:gd name="connsiteY1396" fmla="*/ 554708 h 791112"/>
              <a:gd name="connsiteX1397" fmla="*/ 1251824 w 1390126"/>
              <a:gd name="connsiteY1397" fmla="*/ 554613 h 791112"/>
              <a:gd name="connsiteX1398" fmla="*/ 1246643 w 1390126"/>
              <a:gd name="connsiteY1398" fmla="*/ 553527 h 791112"/>
              <a:gd name="connsiteX1399" fmla="*/ 1242203 w 1390126"/>
              <a:gd name="connsiteY1399" fmla="*/ 549660 h 791112"/>
              <a:gd name="connsiteX1400" fmla="*/ 1239155 w 1390126"/>
              <a:gd name="connsiteY1400" fmla="*/ 544326 h 791112"/>
              <a:gd name="connsiteX1401" fmla="*/ 1254014 w 1390126"/>
              <a:gd name="connsiteY1401" fmla="*/ 547184 h 791112"/>
              <a:gd name="connsiteX1402" fmla="*/ 1273636 w 1390126"/>
              <a:gd name="connsiteY1402" fmla="*/ 548517 h 791112"/>
              <a:gd name="connsiteX1403" fmla="*/ 1275731 w 1390126"/>
              <a:gd name="connsiteY1403" fmla="*/ 544993 h 791112"/>
              <a:gd name="connsiteX1404" fmla="*/ 1282970 w 1390126"/>
              <a:gd name="connsiteY1404" fmla="*/ 540231 h 791112"/>
              <a:gd name="connsiteX1405" fmla="*/ 1290400 w 1390126"/>
              <a:gd name="connsiteY1405" fmla="*/ 544422 h 791112"/>
              <a:gd name="connsiteX1406" fmla="*/ 1303163 w 1390126"/>
              <a:gd name="connsiteY1406" fmla="*/ 546517 h 791112"/>
              <a:gd name="connsiteX1407" fmla="*/ 1307926 w 1390126"/>
              <a:gd name="connsiteY1407" fmla="*/ 558233 h 791112"/>
              <a:gd name="connsiteX1408" fmla="*/ 1309640 w 1390126"/>
              <a:gd name="connsiteY1408" fmla="*/ 562043 h 791112"/>
              <a:gd name="connsiteX1409" fmla="*/ 1310402 w 1390126"/>
              <a:gd name="connsiteY1409" fmla="*/ 571377 h 791112"/>
              <a:gd name="connsiteX1410" fmla="*/ 1302497 w 1390126"/>
              <a:gd name="connsiteY1410" fmla="*/ 568806 h 791112"/>
              <a:gd name="connsiteX1411" fmla="*/ 1294972 w 1390126"/>
              <a:gd name="connsiteY1411" fmla="*/ 568615 h 791112"/>
              <a:gd name="connsiteX1412" fmla="*/ 1295067 w 1390126"/>
              <a:gd name="connsiteY1412" fmla="*/ 574711 h 791112"/>
              <a:gd name="connsiteX1413" fmla="*/ 1297639 w 1390126"/>
              <a:gd name="connsiteY1413" fmla="*/ 579569 h 791112"/>
              <a:gd name="connsiteX1414" fmla="*/ 1300306 w 1390126"/>
              <a:gd name="connsiteY1414" fmla="*/ 589189 h 791112"/>
              <a:gd name="connsiteX1415" fmla="*/ 1301830 w 1390126"/>
              <a:gd name="connsiteY1415" fmla="*/ 588808 h 791112"/>
              <a:gd name="connsiteX1416" fmla="*/ 1303163 w 1390126"/>
              <a:gd name="connsiteY1416" fmla="*/ 587094 h 791112"/>
              <a:gd name="connsiteX1417" fmla="*/ 1314022 w 1390126"/>
              <a:gd name="connsiteY1417" fmla="*/ 580807 h 791112"/>
              <a:gd name="connsiteX1418" fmla="*/ 1316308 w 1390126"/>
              <a:gd name="connsiteY1418" fmla="*/ 583569 h 791112"/>
              <a:gd name="connsiteX1419" fmla="*/ 1314784 w 1390126"/>
              <a:gd name="connsiteY1419" fmla="*/ 585093 h 791112"/>
              <a:gd name="connsiteX1420" fmla="*/ 1307735 w 1390126"/>
              <a:gd name="connsiteY1420" fmla="*/ 602715 h 791112"/>
              <a:gd name="connsiteX1421" fmla="*/ 1300592 w 1390126"/>
              <a:gd name="connsiteY1421" fmla="*/ 608525 h 791112"/>
              <a:gd name="connsiteX1422" fmla="*/ 1298972 w 1390126"/>
              <a:gd name="connsiteY1422" fmla="*/ 610049 h 791112"/>
              <a:gd name="connsiteX1423" fmla="*/ 1301735 w 1390126"/>
              <a:gd name="connsiteY1423" fmla="*/ 612621 h 791112"/>
              <a:gd name="connsiteX1424" fmla="*/ 1304687 w 1390126"/>
              <a:gd name="connsiteY1424" fmla="*/ 618145 h 791112"/>
              <a:gd name="connsiteX1425" fmla="*/ 1303449 w 1390126"/>
              <a:gd name="connsiteY1425" fmla="*/ 619764 h 791112"/>
              <a:gd name="connsiteX1426" fmla="*/ 1304973 w 1390126"/>
              <a:gd name="connsiteY1426" fmla="*/ 621288 h 791112"/>
              <a:gd name="connsiteX1427" fmla="*/ 1323356 w 1390126"/>
              <a:gd name="connsiteY1427" fmla="*/ 626622 h 791112"/>
              <a:gd name="connsiteX1428" fmla="*/ 1325547 w 1390126"/>
              <a:gd name="connsiteY1428" fmla="*/ 629384 h 791112"/>
              <a:gd name="connsiteX1429" fmla="*/ 1321737 w 1390126"/>
              <a:gd name="connsiteY1429" fmla="*/ 631099 h 791112"/>
              <a:gd name="connsiteX1430" fmla="*/ 1317832 w 1390126"/>
              <a:gd name="connsiteY1430" fmla="*/ 632623 h 791112"/>
              <a:gd name="connsiteX1431" fmla="*/ 1319546 w 1390126"/>
              <a:gd name="connsiteY1431" fmla="*/ 635576 h 791112"/>
              <a:gd name="connsiteX1432" fmla="*/ 1338025 w 1390126"/>
              <a:gd name="connsiteY1432" fmla="*/ 640815 h 791112"/>
              <a:gd name="connsiteX1433" fmla="*/ 1338596 w 1390126"/>
              <a:gd name="connsiteY1433" fmla="*/ 643863 h 791112"/>
              <a:gd name="connsiteX1434" fmla="*/ 1338501 w 1390126"/>
              <a:gd name="connsiteY1434" fmla="*/ 650340 h 791112"/>
              <a:gd name="connsiteX1435" fmla="*/ 1338025 w 1390126"/>
              <a:gd name="connsiteY1435" fmla="*/ 653388 h 791112"/>
              <a:gd name="connsiteX1436" fmla="*/ 1329167 w 1390126"/>
              <a:gd name="connsiteY1436" fmla="*/ 653959 h 791112"/>
              <a:gd name="connsiteX1437" fmla="*/ 1322118 w 1390126"/>
              <a:gd name="connsiteY1437" fmla="*/ 656626 h 791112"/>
              <a:gd name="connsiteX1438" fmla="*/ 1328214 w 1390126"/>
              <a:gd name="connsiteY1438" fmla="*/ 658340 h 791112"/>
              <a:gd name="connsiteX1439" fmla="*/ 1346883 w 1390126"/>
              <a:gd name="connsiteY1439" fmla="*/ 663198 h 791112"/>
              <a:gd name="connsiteX1440" fmla="*/ 1349074 w 1390126"/>
              <a:gd name="connsiteY1440" fmla="*/ 666627 h 791112"/>
              <a:gd name="connsiteX1441" fmla="*/ 1343359 w 1390126"/>
              <a:gd name="connsiteY1441" fmla="*/ 680057 h 791112"/>
              <a:gd name="connsiteX1442" fmla="*/ 1337453 w 1390126"/>
              <a:gd name="connsiteY1442" fmla="*/ 680724 h 791112"/>
              <a:gd name="connsiteX1443" fmla="*/ 1324499 w 1390126"/>
              <a:gd name="connsiteY1443" fmla="*/ 680534 h 791112"/>
              <a:gd name="connsiteX1444" fmla="*/ 1316879 w 1390126"/>
              <a:gd name="connsiteY1444" fmla="*/ 683867 h 791112"/>
              <a:gd name="connsiteX1445" fmla="*/ 1303068 w 1390126"/>
              <a:gd name="connsiteY1445" fmla="*/ 682915 h 791112"/>
              <a:gd name="connsiteX1446" fmla="*/ 1294591 w 1390126"/>
              <a:gd name="connsiteY1446" fmla="*/ 681296 h 791112"/>
              <a:gd name="connsiteX1447" fmla="*/ 1289828 w 1390126"/>
              <a:gd name="connsiteY1447" fmla="*/ 684630 h 791112"/>
              <a:gd name="connsiteX1448" fmla="*/ 1288876 w 1390126"/>
              <a:gd name="connsiteY1448" fmla="*/ 693392 h 791112"/>
              <a:gd name="connsiteX1449" fmla="*/ 1285161 w 1390126"/>
              <a:gd name="connsiteY1449" fmla="*/ 694656 h 791112"/>
              <a:gd name="connsiteX1450" fmla="*/ 1285161 w 1390126"/>
              <a:gd name="connsiteY1450" fmla="*/ 693012 h 791112"/>
              <a:gd name="connsiteX1451" fmla="*/ 1281161 w 1390126"/>
              <a:gd name="connsiteY1451" fmla="*/ 692345 h 791112"/>
              <a:gd name="connsiteX1452" fmla="*/ 1284182 w 1390126"/>
              <a:gd name="connsiteY1452" fmla="*/ 694989 h 791112"/>
              <a:gd name="connsiteX1453" fmla="*/ 1284113 w 1390126"/>
              <a:gd name="connsiteY1453" fmla="*/ 695012 h 791112"/>
              <a:gd name="connsiteX1454" fmla="*/ 1284208 w 1390126"/>
              <a:gd name="connsiteY1454" fmla="*/ 695012 h 791112"/>
              <a:gd name="connsiteX1455" fmla="*/ 1275350 w 1390126"/>
              <a:gd name="connsiteY1455" fmla="*/ 715967 h 791112"/>
              <a:gd name="connsiteX1456" fmla="*/ 1270778 w 1390126"/>
              <a:gd name="connsiteY1456" fmla="*/ 714824 h 791112"/>
              <a:gd name="connsiteX1457" fmla="*/ 1264778 w 1390126"/>
              <a:gd name="connsiteY1457" fmla="*/ 713490 h 791112"/>
              <a:gd name="connsiteX1458" fmla="*/ 1251824 w 1390126"/>
              <a:gd name="connsiteY1458" fmla="*/ 714348 h 791112"/>
              <a:gd name="connsiteX1459" fmla="*/ 1244108 w 1390126"/>
              <a:gd name="connsiteY1459" fmla="*/ 715395 h 791112"/>
              <a:gd name="connsiteX1460" fmla="*/ 1241060 w 1390126"/>
              <a:gd name="connsiteY1460" fmla="*/ 716824 h 791112"/>
              <a:gd name="connsiteX1461" fmla="*/ 1219629 w 1390126"/>
              <a:gd name="connsiteY1461" fmla="*/ 713300 h 791112"/>
              <a:gd name="connsiteX1462" fmla="*/ 1205437 w 1390126"/>
              <a:gd name="connsiteY1462" fmla="*/ 708918 h 791112"/>
              <a:gd name="connsiteX1463" fmla="*/ 1193149 w 1390126"/>
              <a:gd name="connsiteY1463" fmla="*/ 711585 h 791112"/>
              <a:gd name="connsiteX1464" fmla="*/ 1189816 w 1390126"/>
              <a:gd name="connsiteY1464" fmla="*/ 711681 h 791112"/>
              <a:gd name="connsiteX1465" fmla="*/ 1180386 w 1390126"/>
              <a:gd name="connsiteY1465" fmla="*/ 710347 h 791112"/>
              <a:gd name="connsiteX1466" fmla="*/ 1166670 w 1390126"/>
              <a:gd name="connsiteY1466" fmla="*/ 710919 h 791112"/>
              <a:gd name="connsiteX1467" fmla="*/ 1158479 w 1390126"/>
              <a:gd name="connsiteY1467" fmla="*/ 708728 h 791112"/>
              <a:gd name="connsiteX1468" fmla="*/ 1146763 w 1390126"/>
              <a:gd name="connsiteY1468" fmla="*/ 712728 h 791112"/>
              <a:gd name="connsiteX1469" fmla="*/ 1134857 w 1390126"/>
              <a:gd name="connsiteY1469" fmla="*/ 708442 h 791112"/>
              <a:gd name="connsiteX1470" fmla="*/ 1122855 w 1390126"/>
              <a:gd name="connsiteY1470" fmla="*/ 712919 h 791112"/>
              <a:gd name="connsiteX1471" fmla="*/ 1116854 w 1390126"/>
              <a:gd name="connsiteY1471" fmla="*/ 711681 h 791112"/>
              <a:gd name="connsiteX1472" fmla="*/ 1111997 w 1390126"/>
              <a:gd name="connsiteY1472" fmla="*/ 710347 h 791112"/>
              <a:gd name="connsiteX1473" fmla="*/ 1099900 w 1390126"/>
              <a:gd name="connsiteY1473" fmla="*/ 712442 h 791112"/>
              <a:gd name="connsiteX1474" fmla="*/ 1087613 w 1390126"/>
              <a:gd name="connsiteY1474" fmla="*/ 708632 h 791112"/>
              <a:gd name="connsiteX1475" fmla="*/ 1046560 w 1390126"/>
              <a:gd name="connsiteY1475" fmla="*/ 708632 h 791112"/>
              <a:gd name="connsiteX1476" fmla="*/ 1036558 w 1390126"/>
              <a:gd name="connsiteY1476" fmla="*/ 712252 h 791112"/>
              <a:gd name="connsiteX1477" fmla="*/ 1028843 w 1390126"/>
              <a:gd name="connsiteY1477" fmla="*/ 711014 h 791112"/>
              <a:gd name="connsiteX1478" fmla="*/ 1015032 w 1390126"/>
              <a:gd name="connsiteY1478" fmla="*/ 711395 h 791112"/>
              <a:gd name="connsiteX1479" fmla="*/ 1001126 w 1390126"/>
              <a:gd name="connsiteY1479" fmla="*/ 710252 h 791112"/>
              <a:gd name="connsiteX1480" fmla="*/ 997697 w 1390126"/>
              <a:gd name="connsiteY1480" fmla="*/ 710061 h 791112"/>
              <a:gd name="connsiteX1481" fmla="*/ 992172 w 1390126"/>
              <a:gd name="connsiteY1481" fmla="*/ 713109 h 791112"/>
              <a:gd name="connsiteX1482" fmla="*/ 914639 w 1390126"/>
              <a:gd name="connsiteY1482" fmla="*/ 713109 h 791112"/>
              <a:gd name="connsiteX1483" fmla="*/ 909209 w 1390126"/>
              <a:gd name="connsiteY1483" fmla="*/ 709966 h 791112"/>
              <a:gd name="connsiteX1484" fmla="*/ 901399 w 1390126"/>
              <a:gd name="connsiteY1484" fmla="*/ 710633 h 791112"/>
              <a:gd name="connsiteX1485" fmla="*/ 883778 w 1390126"/>
              <a:gd name="connsiteY1485" fmla="*/ 717967 h 791112"/>
              <a:gd name="connsiteX1486" fmla="*/ 851869 w 1390126"/>
              <a:gd name="connsiteY1486" fmla="*/ 717872 h 791112"/>
              <a:gd name="connsiteX1487" fmla="*/ 845963 w 1390126"/>
              <a:gd name="connsiteY1487" fmla="*/ 710919 h 791112"/>
              <a:gd name="connsiteX1488" fmla="*/ 844439 w 1390126"/>
              <a:gd name="connsiteY1488" fmla="*/ 709395 h 791112"/>
              <a:gd name="connsiteX1489" fmla="*/ 841582 w 1390126"/>
              <a:gd name="connsiteY1489" fmla="*/ 711395 h 791112"/>
              <a:gd name="connsiteX1490" fmla="*/ 828914 w 1390126"/>
              <a:gd name="connsiteY1490" fmla="*/ 716538 h 791112"/>
              <a:gd name="connsiteX1491" fmla="*/ 828437 w 1390126"/>
              <a:gd name="connsiteY1491" fmla="*/ 715014 h 791112"/>
              <a:gd name="connsiteX1492" fmla="*/ 829961 w 1390126"/>
              <a:gd name="connsiteY1492" fmla="*/ 713395 h 791112"/>
              <a:gd name="connsiteX1493" fmla="*/ 832914 w 1390126"/>
              <a:gd name="connsiteY1493" fmla="*/ 706918 h 791112"/>
              <a:gd name="connsiteX1494" fmla="*/ 826342 w 1390126"/>
              <a:gd name="connsiteY1494" fmla="*/ 700536 h 791112"/>
              <a:gd name="connsiteX1495" fmla="*/ 823199 w 1390126"/>
              <a:gd name="connsiteY1495" fmla="*/ 701774 h 791112"/>
              <a:gd name="connsiteX1496" fmla="*/ 818341 w 1390126"/>
              <a:gd name="connsiteY1496" fmla="*/ 715681 h 791112"/>
              <a:gd name="connsiteX1497" fmla="*/ 815102 w 1390126"/>
              <a:gd name="connsiteY1497" fmla="*/ 716538 h 791112"/>
              <a:gd name="connsiteX1498" fmla="*/ 810245 w 1390126"/>
              <a:gd name="connsiteY1498" fmla="*/ 714633 h 791112"/>
              <a:gd name="connsiteX1499" fmla="*/ 805387 w 1390126"/>
              <a:gd name="connsiteY1499" fmla="*/ 719491 h 791112"/>
              <a:gd name="connsiteX1500" fmla="*/ 798815 w 1390126"/>
              <a:gd name="connsiteY1500" fmla="*/ 725682 h 791112"/>
              <a:gd name="connsiteX1501" fmla="*/ 792623 w 1390126"/>
              <a:gd name="connsiteY1501" fmla="*/ 723587 h 791112"/>
              <a:gd name="connsiteX1502" fmla="*/ 786051 w 1390126"/>
              <a:gd name="connsiteY1502" fmla="*/ 724254 h 791112"/>
              <a:gd name="connsiteX1503" fmla="*/ 772811 w 1390126"/>
              <a:gd name="connsiteY1503" fmla="*/ 717681 h 791112"/>
              <a:gd name="connsiteX1504" fmla="*/ 754619 w 1390126"/>
              <a:gd name="connsiteY1504" fmla="*/ 717872 h 791112"/>
              <a:gd name="connsiteX1505" fmla="*/ 756238 w 1390126"/>
              <a:gd name="connsiteY1505" fmla="*/ 714062 h 791112"/>
              <a:gd name="connsiteX1506" fmla="*/ 759095 w 1390126"/>
              <a:gd name="connsiteY1506" fmla="*/ 710919 h 791112"/>
              <a:gd name="connsiteX1507" fmla="*/ 755476 w 1390126"/>
              <a:gd name="connsiteY1507" fmla="*/ 708823 h 791112"/>
              <a:gd name="connsiteX1508" fmla="*/ 745474 w 1390126"/>
              <a:gd name="connsiteY1508" fmla="*/ 717872 h 791112"/>
              <a:gd name="connsiteX1509" fmla="*/ 727282 w 1390126"/>
              <a:gd name="connsiteY1509" fmla="*/ 718157 h 791112"/>
              <a:gd name="connsiteX1510" fmla="*/ 710804 w 1390126"/>
              <a:gd name="connsiteY1510" fmla="*/ 722634 h 791112"/>
              <a:gd name="connsiteX1511" fmla="*/ 692611 w 1390126"/>
              <a:gd name="connsiteY1511" fmla="*/ 722444 h 791112"/>
              <a:gd name="connsiteX1512" fmla="*/ 674323 w 1390126"/>
              <a:gd name="connsiteY1512" fmla="*/ 722349 h 791112"/>
              <a:gd name="connsiteX1513" fmla="*/ 666512 w 1390126"/>
              <a:gd name="connsiteY1513" fmla="*/ 725778 h 791112"/>
              <a:gd name="connsiteX1514" fmla="*/ 658416 w 1390126"/>
              <a:gd name="connsiteY1514" fmla="*/ 724730 h 791112"/>
              <a:gd name="connsiteX1515" fmla="*/ 650701 w 1390126"/>
              <a:gd name="connsiteY1515" fmla="*/ 726063 h 791112"/>
              <a:gd name="connsiteX1516" fmla="*/ 644129 w 1390126"/>
              <a:gd name="connsiteY1516" fmla="*/ 725301 h 791112"/>
              <a:gd name="connsiteX1517" fmla="*/ 640985 w 1390126"/>
              <a:gd name="connsiteY1517" fmla="*/ 728540 h 791112"/>
              <a:gd name="connsiteX1518" fmla="*/ 634508 w 1390126"/>
              <a:gd name="connsiteY1518" fmla="*/ 728349 h 791112"/>
              <a:gd name="connsiteX1519" fmla="*/ 632984 w 1390126"/>
              <a:gd name="connsiteY1519" fmla="*/ 727492 h 791112"/>
              <a:gd name="connsiteX1520" fmla="*/ 616411 w 1390126"/>
              <a:gd name="connsiteY1520" fmla="*/ 731588 h 791112"/>
              <a:gd name="connsiteX1521" fmla="*/ 584502 w 1390126"/>
              <a:gd name="connsiteY1521" fmla="*/ 731588 h 791112"/>
              <a:gd name="connsiteX1522" fmla="*/ 574501 w 1390126"/>
              <a:gd name="connsiteY1522" fmla="*/ 735112 h 791112"/>
              <a:gd name="connsiteX1523" fmla="*/ 562309 w 1390126"/>
              <a:gd name="connsiteY1523" fmla="*/ 733874 h 791112"/>
              <a:gd name="connsiteX1524" fmla="*/ 559261 w 1390126"/>
              <a:gd name="connsiteY1524" fmla="*/ 732826 h 791112"/>
              <a:gd name="connsiteX1525" fmla="*/ 544592 w 1390126"/>
              <a:gd name="connsiteY1525" fmla="*/ 736160 h 791112"/>
              <a:gd name="connsiteX1526" fmla="*/ 528209 w 1390126"/>
              <a:gd name="connsiteY1526" fmla="*/ 740732 h 791112"/>
              <a:gd name="connsiteX1527" fmla="*/ 523542 w 1390126"/>
              <a:gd name="connsiteY1527" fmla="*/ 736636 h 791112"/>
              <a:gd name="connsiteX1528" fmla="*/ 493253 w 1390126"/>
              <a:gd name="connsiteY1528" fmla="*/ 740732 h 791112"/>
              <a:gd name="connsiteX1529" fmla="*/ 489538 w 1390126"/>
              <a:gd name="connsiteY1529" fmla="*/ 738827 h 791112"/>
              <a:gd name="connsiteX1530" fmla="*/ 494872 w 1390126"/>
              <a:gd name="connsiteY1530" fmla="*/ 736350 h 791112"/>
              <a:gd name="connsiteX1531" fmla="*/ 500551 w 1390126"/>
              <a:gd name="connsiteY1531" fmla="*/ 731832 h 791112"/>
              <a:gd name="connsiteX1532" fmla="*/ 500587 w 1390126"/>
              <a:gd name="connsiteY1532" fmla="*/ 731874 h 791112"/>
              <a:gd name="connsiteX1533" fmla="*/ 508969 w 1390126"/>
              <a:gd name="connsiteY1533" fmla="*/ 732826 h 791112"/>
              <a:gd name="connsiteX1534" fmla="*/ 514970 w 1390126"/>
              <a:gd name="connsiteY1534" fmla="*/ 731016 h 791112"/>
              <a:gd name="connsiteX1535" fmla="*/ 516494 w 1390126"/>
              <a:gd name="connsiteY1535" fmla="*/ 729397 h 791112"/>
              <a:gd name="connsiteX1536" fmla="*/ 515351 w 1390126"/>
              <a:gd name="connsiteY1536" fmla="*/ 727873 h 791112"/>
              <a:gd name="connsiteX1537" fmla="*/ 503825 w 1390126"/>
              <a:gd name="connsiteY1537" fmla="*/ 729111 h 791112"/>
              <a:gd name="connsiteX1538" fmla="*/ 503339 w 1390126"/>
              <a:gd name="connsiteY1538" fmla="*/ 729152 h 791112"/>
              <a:gd name="connsiteX1539" fmla="*/ 500015 w 1390126"/>
              <a:gd name="connsiteY1539" fmla="*/ 727873 h 791112"/>
              <a:gd name="connsiteX1540" fmla="*/ 498491 w 1390126"/>
              <a:gd name="connsiteY1540" fmla="*/ 729397 h 791112"/>
              <a:gd name="connsiteX1541" fmla="*/ 498616 w 1390126"/>
              <a:gd name="connsiteY1541" fmla="*/ 729545 h 791112"/>
              <a:gd name="connsiteX1542" fmla="*/ 494681 w 1390126"/>
              <a:gd name="connsiteY1542" fmla="*/ 729873 h 791112"/>
              <a:gd name="connsiteX1543" fmla="*/ 487061 w 1390126"/>
              <a:gd name="connsiteY1543" fmla="*/ 727492 h 791112"/>
              <a:gd name="connsiteX1544" fmla="*/ 474869 w 1390126"/>
              <a:gd name="connsiteY1544" fmla="*/ 731588 h 791112"/>
              <a:gd name="connsiteX1545" fmla="*/ 450009 w 1390126"/>
              <a:gd name="connsiteY1545" fmla="*/ 732159 h 791112"/>
              <a:gd name="connsiteX1546" fmla="*/ 448485 w 1390126"/>
              <a:gd name="connsiteY1546" fmla="*/ 733683 h 791112"/>
              <a:gd name="connsiteX1547" fmla="*/ 449723 w 1390126"/>
              <a:gd name="connsiteY1547" fmla="*/ 735207 h 791112"/>
              <a:gd name="connsiteX1548" fmla="*/ 474488 w 1390126"/>
              <a:gd name="connsiteY1548" fmla="*/ 736160 h 791112"/>
              <a:gd name="connsiteX1549" fmla="*/ 480108 w 1390126"/>
              <a:gd name="connsiteY1549" fmla="*/ 738446 h 791112"/>
              <a:gd name="connsiteX1550" fmla="*/ 476393 w 1390126"/>
              <a:gd name="connsiteY1550" fmla="*/ 740541 h 791112"/>
              <a:gd name="connsiteX1551" fmla="*/ 462296 w 1390126"/>
              <a:gd name="connsiteY1551" fmla="*/ 745399 h 791112"/>
              <a:gd name="connsiteX1552" fmla="*/ 450485 w 1390126"/>
              <a:gd name="connsiteY1552" fmla="*/ 749876 h 791112"/>
              <a:gd name="connsiteX1553" fmla="*/ 448961 w 1390126"/>
              <a:gd name="connsiteY1553" fmla="*/ 751400 h 791112"/>
              <a:gd name="connsiteX1554" fmla="*/ 450866 w 1390126"/>
              <a:gd name="connsiteY1554" fmla="*/ 754257 h 791112"/>
              <a:gd name="connsiteX1555" fmla="*/ 473726 w 1390126"/>
              <a:gd name="connsiteY1555" fmla="*/ 754353 h 791112"/>
              <a:gd name="connsiteX1556" fmla="*/ 481537 w 1390126"/>
              <a:gd name="connsiteY1556" fmla="*/ 757877 h 791112"/>
              <a:gd name="connsiteX1557" fmla="*/ 489252 w 1390126"/>
              <a:gd name="connsiteY1557" fmla="*/ 756924 h 791112"/>
              <a:gd name="connsiteX1558" fmla="*/ 494015 w 1390126"/>
              <a:gd name="connsiteY1558" fmla="*/ 752066 h 791112"/>
              <a:gd name="connsiteX1559" fmla="*/ 498968 w 1390126"/>
              <a:gd name="connsiteY1559" fmla="*/ 752543 h 791112"/>
              <a:gd name="connsiteX1560" fmla="*/ 504778 w 1390126"/>
              <a:gd name="connsiteY1560" fmla="*/ 754353 h 791112"/>
              <a:gd name="connsiteX1561" fmla="*/ 521351 w 1390126"/>
              <a:gd name="connsiteY1561" fmla="*/ 749876 h 791112"/>
              <a:gd name="connsiteX1562" fmla="*/ 528209 w 1390126"/>
              <a:gd name="connsiteY1562" fmla="*/ 753972 h 791112"/>
              <a:gd name="connsiteX1563" fmla="*/ 536782 w 1390126"/>
              <a:gd name="connsiteY1563" fmla="*/ 753495 h 791112"/>
              <a:gd name="connsiteX1564" fmla="*/ 547640 w 1390126"/>
              <a:gd name="connsiteY1564" fmla="*/ 754543 h 791112"/>
              <a:gd name="connsiteX1565" fmla="*/ 559928 w 1390126"/>
              <a:gd name="connsiteY1565" fmla="*/ 750733 h 791112"/>
              <a:gd name="connsiteX1566" fmla="*/ 568595 w 1390126"/>
              <a:gd name="connsiteY1566" fmla="*/ 750066 h 791112"/>
              <a:gd name="connsiteX1567" fmla="*/ 572215 w 1390126"/>
              <a:gd name="connsiteY1567" fmla="*/ 757210 h 791112"/>
              <a:gd name="connsiteX1568" fmla="*/ 575263 w 1390126"/>
              <a:gd name="connsiteY1568" fmla="*/ 760544 h 791112"/>
              <a:gd name="connsiteX1569" fmla="*/ 571643 w 1390126"/>
              <a:gd name="connsiteY1569" fmla="*/ 768259 h 791112"/>
              <a:gd name="connsiteX1570" fmla="*/ 560213 w 1390126"/>
              <a:gd name="connsiteY1570" fmla="*/ 768354 h 791112"/>
              <a:gd name="connsiteX1571" fmla="*/ 532400 w 1390126"/>
              <a:gd name="connsiteY1571" fmla="*/ 772831 h 791112"/>
              <a:gd name="connsiteX1572" fmla="*/ 491348 w 1390126"/>
              <a:gd name="connsiteY1572" fmla="*/ 772545 h 791112"/>
              <a:gd name="connsiteX1573" fmla="*/ 489728 w 1390126"/>
              <a:gd name="connsiteY1573" fmla="*/ 771021 h 791112"/>
              <a:gd name="connsiteX1574" fmla="*/ 478679 w 1390126"/>
              <a:gd name="connsiteY1574" fmla="*/ 772069 h 791112"/>
              <a:gd name="connsiteX1575" fmla="*/ 468773 w 1390126"/>
              <a:gd name="connsiteY1575" fmla="*/ 773307 h 791112"/>
              <a:gd name="connsiteX1576" fmla="*/ 462963 w 1390126"/>
              <a:gd name="connsiteY1576" fmla="*/ 774355 h 791112"/>
              <a:gd name="connsiteX1577" fmla="*/ 450009 w 1390126"/>
              <a:gd name="connsiteY1577" fmla="*/ 781975 h 791112"/>
              <a:gd name="connsiteX1578" fmla="*/ 447818 w 1390126"/>
              <a:gd name="connsiteY1578" fmla="*/ 781975 h 791112"/>
              <a:gd name="connsiteX1579" fmla="*/ 443246 w 1390126"/>
              <a:gd name="connsiteY1579" fmla="*/ 781880 h 791112"/>
              <a:gd name="connsiteX1580" fmla="*/ 439436 w 1390126"/>
              <a:gd name="connsiteY1580" fmla="*/ 780070 h 791112"/>
              <a:gd name="connsiteX1581" fmla="*/ 440294 w 1390126"/>
              <a:gd name="connsiteY1581" fmla="*/ 778451 h 791112"/>
              <a:gd name="connsiteX1582" fmla="*/ 446771 w 1390126"/>
              <a:gd name="connsiteY1582" fmla="*/ 772069 h 791112"/>
              <a:gd name="connsiteX1583" fmla="*/ 446390 w 1390126"/>
              <a:gd name="connsiteY1583" fmla="*/ 768831 h 791112"/>
              <a:gd name="connsiteX1584" fmla="*/ 444294 w 1390126"/>
              <a:gd name="connsiteY1584" fmla="*/ 768354 h 791112"/>
              <a:gd name="connsiteX1585" fmla="*/ 440294 w 1390126"/>
              <a:gd name="connsiteY1585" fmla="*/ 769497 h 791112"/>
              <a:gd name="connsiteX1586" fmla="*/ 432483 w 1390126"/>
              <a:gd name="connsiteY1586" fmla="*/ 772831 h 791112"/>
              <a:gd name="connsiteX1587" fmla="*/ 422387 w 1390126"/>
              <a:gd name="connsiteY1587" fmla="*/ 773022 h 791112"/>
              <a:gd name="connsiteX1588" fmla="*/ 416672 w 1390126"/>
              <a:gd name="connsiteY1588" fmla="*/ 774927 h 791112"/>
              <a:gd name="connsiteX1589" fmla="*/ 419339 w 1390126"/>
              <a:gd name="connsiteY1589" fmla="*/ 781975 h 791112"/>
              <a:gd name="connsiteX1590" fmla="*/ 423625 w 1390126"/>
              <a:gd name="connsiteY1590" fmla="*/ 782642 h 791112"/>
              <a:gd name="connsiteX1591" fmla="*/ 425149 w 1390126"/>
              <a:gd name="connsiteY1591" fmla="*/ 784166 h 791112"/>
              <a:gd name="connsiteX1592" fmla="*/ 423815 w 1390126"/>
              <a:gd name="connsiteY1592" fmla="*/ 785690 h 791112"/>
              <a:gd name="connsiteX1593" fmla="*/ 403527 w 1390126"/>
              <a:gd name="connsiteY1593" fmla="*/ 786547 h 791112"/>
              <a:gd name="connsiteX1594" fmla="*/ 386954 w 1390126"/>
              <a:gd name="connsiteY1594" fmla="*/ 790548 h 791112"/>
              <a:gd name="connsiteX1595" fmla="*/ 383715 w 1390126"/>
              <a:gd name="connsiteY1595" fmla="*/ 788357 h 791112"/>
              <a:gd name="connsiteX1596" fmla="*/ 376095 w 1390126"/>
              <a:gd name="connsiteY1596" fmla="*/ 788071 h 791112"/>
              <a:gd name="connsiteX1597" fmla="*/ 365808 w 1390126"/>
              <a:gd name="connsiteY1597" fmla="*/ 791024 h 791112"/>
              <a:gd name="connsiteX1598" fmla="*/ 362093 w 1390126"/>
              <a:gd name="connsiteY1598" fmla="*/ 789405 h 791112"/>
              <a:gd name="connsiteX1599" fmla="*/ 362379 w 1390126"/>
              <a:gd name="connsiteY1599" fmla="*/ 783404 h 791112"/>
              <a:gd name="connsiteX1600" fmla="*/ 373428 w 1390126"/>
              <a:gd name="connsiteY1600" fmla="*/ 767307 h 791112"/>
              <a:gd name="connsiteX1601" fmla="*/ 374952 w 1390126"/>
              <a:gd name="connsiteY1601" fmla="*/ 758829 h 791112"/>
              <a:gd name="connsiteX1602" fmla="*/ 371047 w 1390126"/>
              <a:gd name="connsiteY1602" fmla="*/ 754543 h 791112"/>
              <a:gd name="connsiteX1603" fmla="*/ 365713 w 1390126"/>
              <a:gd name="connsiteY1603" fmla="*/ 749304 h 791112"/>
              <a:gd name="connsiteX1604" fmla="*/ 365141 w 1390126"/>
              <a:gd name="connsiteY1604" fmla="*/ 742732 h 791112"/>
              <a:gd name="connsiteX1605" fmla="*/ 356855 w 1390126"/>
              <a:gd name="connsiteY1605" fmla="*/ 740827 h 791112"/>
              <a:gd name="connsiteX1606" fmla="*/ 349997 w 1390126"/>
              <a:gd name="connsiteY1606" fmla="*/ 740732 h 791112"/>
              <a:gd name="connsiteX1607" fmla="*/ 348282 w 1390126"/>
              <a:gd name="connsiteY1607" fmla="*/ 739398 h 791112"/>
              <a:gd name="connsiteX1608" fmla="*/ 348091 w 1390126"/>
              <a:gd name="connsiteY1608" fmla="*/ 737874 h 791112"/>
              <a:gd name="connsiteX1609" fmla="*/ 357807 w 1390126"/>
              <a:gd name="connsiteY1609" fmla="*/ 728254 h 791112"/>
              <a:gd name="connsiteX1610" fmla="*/ 365618 w 1390126"/>
              <a:gd name="connsiteY1610" fmla="*/ 729302 h 791112"/>
              <a:gd name="connsiteX1611" fmla="*/ 368761 w 1390126"/>
              <a:gd name="connsiteY1611" fmla="*/ 730826 h 791112"/>
              <a:gd name="connsiteX1612" fmla="*/ 370094 w 1390126"/>
              <a:gd name="connsiteY1612" fmla="*/ 726825 h 791112"/>
              <a:gd name="connsiteX1613" fmla="*/ 366284 w 1390126"/>
              <a:gd name="connsiteY1613" fmla="*/ 722634 h 791112"/>
              <a:gd name="connsiteX1614" fmla="*/ 354949 w 1390126"/>
              <a:gd name="connsiteY1614" fmla="*/ 722825 h 791112"/>
              <a:gd name="connsiteX1615" fmla="*/ 345424 w 1390126"/>
              <a:gd name="connsiteY1615" fmla="*/ 727587 h 791112"/>
              <a:gd name="connsiteX1616" fmla="*/ 335995 w 1390126"/>
              <a:gd name="connsiteY1616" fmla="*/ 731492 h 791112"/>
              <a:gd name="connsiteX1617" fmla="*/ 329137 w 1390126"/>
              <a:gd name="connsiteY1617" fmla="*/ 723111 h 791112"/>
              <a:gd name="connsiteX1618" fmla="*/ 326089 w 1390126"/>
              <a:gd name="connsiteY1618" fmla="*/ 717586 h 791112"/>
              <a:gd name="connsiteX1619" fmla="*/ 326089 w 1390126"/>
              <a:gd name="connsiteY1619" fmla="*/ 714252 h 791112"/>
              <a:gd name="connsiteX1620" fmla="*/ 333423 w 1390126"/>
              <a:gd name="connsiteY1620" fmla="*/ 689964 h 791112"/>
              <a:gd name="connsiteX1621" fmla="*/ 328375 w 1390126"/>
              <a:gd name="connsiteY1621" fmla="*/ 683010 h 791112"/>
              <a:gd name="connsiteX1622" fmla="*/ 325136 w 1390126"/>
              <a:gd name="connsiteY1622" fmla="*/ 683201 h 791112"/>
              <a:gd name="connsiteX1623" fmla="*/ 321326 w 1390126"/>
              <a:gd name="connsiteY1623" fmla="*/ 689582 h 791112"/>
              <a:gd name="connsiteX1624" fmla="*/ 324279 w 1390126"/>
              <a:gd name="connsiteY1624" fmla="*/ 692821 h 791112"/>
              <a:gd name="connsiteX1625" fmla="*/ 322755 w 1390126"/>
              <a:gd name="connsiteY1625" fmla="*/ 698822 h 791112"/>
              <a:gd name="connsiteX1626" fmla="*/ 315516 w 1390126"/>
              <a:gd name="connsiteY1626" fmla="*/ 697012 h 791112"/>
              <a:gd name="connsiteX1627" fmla="*/ 304181 w 1390126"/>
              <a:gd name="connsiteY1627" fmla="*/ 685677 h 791112"/>
              <a:gd name="connsiteX1628" fmla="*/ 301800 w 1390126"/>
              <a:gd name="connsiteY1628" fmla="*/ 680248 h 791112"/>
              <a:gd name="connsiteX1629" fmla="*/ 306372 w 1390126"/>
              <a:gd name="connsiteY1629" fmla="*/ 676819 h 791112"/>
              <a:gd name="connsiteX1630" fmla="*/ 318373 w 1390126"/>
              <a:gd name="connsiteY1630" fmla="*/ 672533 h 791112"/>
              <a:gd name="connsiteX1631" fmla="*/ 328946 w 1390126"/>
              <a:gd name="connsiteY1631" fmla="*/ 670532 h 791112"/>
              <a:gd name="connsiteX1632" fmla="*/ 353521 w 1390126"/>
              <a:gd name="connsiteY1632" fmla="*/ 671580 h 791112"/>
              <a:gd name="connsiteX1633" fmla="*/ 361141 w 1390126"/>
              <a:gd name="connsiteY1633" fmla="*/ 667389 h 791112"/>
              <a:gd name="connsiteX1634" fmla="*/ 365522 w 1390126"/>
              <a:gd name="connsiteY1634" fmla="*/ 660055 h 791112"/>
              <a:gd name="connsiteX1635" fmla="*/ 365046 w 1390126"/>
              <a:gd name="connsiteY1635" fmla="*/ 655959 h 791112"/>
              <a:gd name="connsiteX1636" fmla="*/ 359236 w 1390126"/>
              <a:gd name="connsiteY1636" fmla="*/ 654149 h 791112"/>
              <a:gd name="connsiteX1637" fmla="*/ 346091 w 1390126"/>
              <a:gd name="connsiteY1637" fmla="*/ 661770 h 791112"/>
              <a:gd name="connsiteX1638" fmla="*/ 342853 w 1390126"/>
              <a:gd name="connsiteY1638" fmla="*/ 659007 h 791112"/>
              <a:gd name="connsiteX1639" fmla="*/ 337233 w 1390126"/>
              <a:gd name="connsiteY1639" fmla="*/ 653959 h 791112"/>
              <a:gd name="connsiteX1640" fmla="*/ 327422 w 1390126"/>
              <a:gd name="connsiteY1640" fmla="*/ 657959 h 791112"/>
              <a:gd name="connsiteX1641" fmla="*/ 313611 w 1390126"/>
              <a:gd name="connsiteY1641" fmla="*/ 663294 h 791112"/>
              <a:gd name="connsiteX1642" fmla="*/ 306182 w 1390126"/>
              <a:gd name="connsiteY1642" fmla="*/ 655578 h 791112"/>
              <a:gd name="connsiteX1643" fmla="*/ 305515 w 1390126"/>
              <a:gd name="connsiteY1643" fmla="*/ 651292 h 791112"/>
              <a:gd name="connsiteX1644" fmla="*/ 301800 w 1390126"/>
              <a:gd name="connsiteY1644" fmla="*/ 649578 h 791112"/>
              <a:gd name="connsiteX1645" fmla="*/ 297990 w 1390126"/>
              <a:gd name="connsiteY1645" fmla="*/ 651006 h 791112"/>
              <a:gd name="connsiteX1646" fmla="*/ 297038 w 1390126"/>
              <a:gd name="connsiteY1646" fmla="*/ 655102 h 791112"/>
              <a:gd name="connsiteX1647" fmla="*/ 290084 w 1390126"/>
              <a:gd name="connsiteY1647" fmla="*/ 658436 h 791112"/>
              <a:gd name="connsiteX1648" fmla="*/ 289132 w 1390126"/>
              <a:gd name="connsiteY1648" fmla="*/ 650816 h 791112"/>
              <a:gd name="connsiteX1649" fmla="*/ 292465 w 1390126"/>
              <a:gd name="connsiteY1649" fmla="*/ 640624 h 791112"/>
              <a:gd name="connsiteX1650" fmla="*/ 297990 w 1390126"/>
              <a:gd name="connsiteY1650" fmla="*/ 635671 h 791112"/>
              <a:gd name="connsiteX1651" fmla="*/ 306182 w 1390126"/>
              <a:gd name="connsiteY1651" fmla="*/ 640148 h 791112"/>
              <a:gd name="connsiteX1652" fmla="*/ 309325 w 1390126"/>
              <a:gd name="connsiteY1652" fmla="*/ 643577 h 791112"/>
              <a:gd name="connsiteX1653" fmla="*/ 317135 w 1390126"/>
              <a:gd name="connsiteY1653" fmla="*/ 640053 h 791112"/>
              <a:gd name="connsiteX1654" fmla="*/ 330851 w 1390126"/>
              <a:gd name="connsiteY1654" fmla="*/ 640148 h 791112"/>
              <a:gd name="connsiteX1655" fmla="*/ 338090 w 1390126"/>
              <a:gd name="connsiteY1655" fmla="*/ 637100 h 791112"/>
              <a:gd name="connsiteX1656" fmla="*/ 336185 w 1390126"/>
              <a:gd name="connsiteY1656" fmla="*/ 626527 h 791112"/>
              <a:gd name="connsiteX1657" fmla="*/ 326565 w 1390126"/>
              <a:gd name="connsiteY1657" fmla="*/ 616812 h 791112"/>
              <a:gd name="connsiteX1658" fmla="*/ 324660 w 1390126"/>
              <a:gd name="connsiteY1658" fmla="*/ 610811 h 791112"/>
              <a:gd name="connsiteX1659" fmla="*/ 316754 w 1390126"/>
              <a:gd name="connsiteY1659" fmla="*/ 603572 h 791112"/>
              <a:gd name="connsiteX1660" fmla="*/ 310849 w 1390126"/>
              <a:gd name="connsiteY1660" fmla="*/ 608144 h 791112"/>
              <a:gd name="connsiteX1661" fmla="*/ 310944 w 1390126"/>
              <a:gd name="connsiteY1661" fmla="*/ 621860 h 791112"/>
              <a:gd name="connsiteX1662" fmla="*/ 293513 w 1390126"/>
              <a:gd name="connsiteY1662" fmla="*/ 615669 h 791112"/>
              <a:gd name="connsiteX1663" fmla="*/ 287227 w 1390126"/>
              <a:gd name="connsiteY1663" fmla="*/ 615859 h 791112"/>
              <a:gd name="connsiteX1664" fmla="*/ 283703 w 1390126"/>
              <a:gd name="connsiteY1664" fmla="*/ 621003 h 791112"/>
              <a:gd name="connsiteX1665" fmla="*/ 274368 w 1390126"/>
              <a:gd name="connsiteY1665" fmla="*/ 626527 h 791112"/>
              <a:gd name="connsiteX1666" fmla="*/ 272749 w 1390126"/>
              <a:gd name="connsiteY1666" fmla="*/ 622812 h 791112"/>
              <a:gd name="connsiteX1667" fmla="*/ 257128 w 1390126"/>
              <a:gd name="connsiteY1667" fmla="*/ 621955 h 791112"/>
              <a:gd name="connsiteX1668" fmla="*/ 251413 w 1390126"/>
              <a:gd name="connsiteY1668" fmla="*/ 614907 h 791112"/>
              <a:gd name="connsiteX1669" fmla="*/ 248079 w 1390126"/>
              <a:gd name="connsiteY1669" fmla="*/ 602619 h 791112"/>
              <a:gd name="connsiteX1670" fmla="*/ 248746 w 1390126"/>
              <a:gd name="connsiteY1670" fmla="*/ 599381 h 791112"/>
              <a:gd name="connsiteX1671" fmla="*/ 253604 w 1390126"/>
              <a:gd name="connsiteY1671" fmla="*/ 594618 h 791112"/>
              <a:gd name="connsiteX1672" fmla="*/ 253604 w 1390126"/>
              <a:gd name="connsiteY1672" fmla="*/ 585093 h 791112"/>
              <a:gd name="connsiteX1673" fmla="*/ 258747 w 1390126"/>
              <a:gd name="connsiteY1673" fmla="*/ 576235 h 791112"/>
              <a:gd name="connsiteX1674" fmla="*/ 263129 w 1390126"/>
              <a:gd name="connsiteY1674" fmla="*/ 576711 h 791112"/>
              <a:gd name="connsiteX1675" fmla="*/ 263890 w 1390126"/>
              <a:gd name="connsiteY1675" fmla="*/ 579950 h 791112"/>
              <a:gd name="connsiteX1676" fmla="*/ 266177 w 1390126"/>
              <a:gd name="connsiteY1676" fmla="*/ 590141 h 791112"/>
              <a:gd name="connsiteX1677" fmla="*/ 277511 w 1390126"/>
              <a:gd name="connsiteY1677" fmla="*/ 595761 h 791112"/>
              <a:gd name="connsiteX1678" fmla="*/ 278273 w 1390126"/>
              <a:gd name="connsiteY1678" fmla="*/ 597285 h 791112"/>
              <a:gd name="connsiteX1679" fmla="*/ 276749 w 1390126"/>
              <a:gd name="connsiteY1679" fmla="*/ 598809 h 791112"/>
              <a:gd name="connsiteX1680" fmla="*/ 269510 w 1390126"/>
              <a:gd name="connsiteY1680" fmla="*/ 604620 h 791112"/>
              <a:gd name="connsiteX1681" fmla="*/ 262938 w 1390126"/>
              <a:gd name="connsiteY1681" fmla="*/ 608430 h 791112"/>
              <a:gd name="connsiteX1682" fmla="*/ 261414 w 1390126"/>
              <a:gd name="connsiteY1682" fmla="*/ 611478 h 791112"/>
              <a:gd name="connsiteX1683" fmla="*/ 262938 w 1390126"/>
              <a:gd name="connsiteY1683" fmla="*/ 612811 h 791112"/>
              <a:gd name="connsiteX1684" fmla="*/ 275225 w 1390126"/>
              <a:gd name="connsiteY1684" fmla="*/ 609573 h 791112"/>
              <a:gd name="connsiteX1685" fmla="*/ 289513 w 1390126"/>
              <a:gd name="connsiteY1685" fmla="*/ 600048 h 791112"/>
              <a:gd name="connsiteX1686" fmla="*/ 290275 w 1390126"/>
              <a:gd name="connsiteY1686" fmla="*/ 580807 h 791112"/>
              <a:gd name="connsiteX1687" fmla="*/ 286941 w 1390126"/>
              <a:gd name="connsiteY1687" fmla="*/ 573092 h 791112"/>
              <a:gd name="connsiteX1688" fmla="*/ 285417 w 1390126"/>
              <a:gd name="connsiteY1688" fmla="*/ 571949 h 791112"/>
              <a:gd name="connsiteX1689" fmla="*/ 283798 w 1390126"/>
              <a:gd name="connsiteY1689" fmla="*/ 573473 h 791112"/>
              <a:gd name="connsiteX1690" fmla="*/ 283131 w 1390126"/>
              <a:gd name="connsiteY1690" fmla="*/ 582331 h 791112"/>
              <a:gd name="connsiteX1691" fmla="*/ 278083 w 1390126"/>
              <a:gd name="connsiteY1691" fmla="*/ 585379 h 791112"/>
              <a:gd name="connsiteX1692" fmla="*/ 274178 w 1390126"/>
              <a:gd name="connsiteY1692" fmla="*/ 578902 h 791112"/>
              <a:gd name="connsiteX1693" fmla="*/ 277035 w 1390126"/>
              <a:gd name="connsiteY1693" fmla="*/ 575568 h 791112"/>
              <a:gd name="connsiteX1694" fmla="*/ 277035 w 1390126"/>
              <a:gd name="connsiteY1694" fmla="*/ 572330 h 791112"/>
              <a:gd name="connsiteX1695" fmla="*/ 270558 w 1390126"/>
              <a:gd name="connsiteY1695" fmla="*/ 571568 h 791112"/>
              <a:gd name="connsiteX1696" fmla="*/ 227315 w 1390126"/>
              <a:gd name="connsiteY1696" fmla="*/ 571473 h 791112"/>
              <a:gd name="connsiteX1697" fmla="*/ 223923 w 1390126"/>
              <a:gd name="connsiteY1697" fmla="*/ 567278 h 791112"/>
              <a:gd name="connsiteX1698" fmla="*/ 208360 w 1390126"/>
              <a:gd name="connsiteY1698" fmla="*/ 567092 h 791112"/>
              <a:gd name="connsiteX1699" fmla="*/ 208455 w 1390126"/>
              <a:gd name="connsiteY1699" fmla="*/ 562520 h 791112"/>
              <a:gd name="connsiteX1700" fmla="*/ 209312 w 1390126"/>
              <a:gd name="connsiteY1700" fmla="*/ 559377 h 791112"/>
              <a:gd name="connsiteX1701" fmla="*/ 207598 w 1390126"/>
              <a:gd name="connsiteY1701" fmla="*/ 558329 h 791112"/>
              <a:gd name="connsiteX1702" fmla="*/ 201597 w 1390126"/>
              <a:gd name="connsiteY1702" fmla="*/ 560329 h 791112"/>
              <a:gd name="connsiteX1703" fmla="*/ 184357 w 1390126"/>
              <a:gd name="connsiteY1703" fmla="*/ 557376 h 791112"/>
              <a:gd name="connsiteX1704" fmla="*/ 184928 w 1390126"/>
              <a:gd name="connsiteY1704" fmla="*/ 554043 h 791112"/>
              <a:gd name="connsiteX1705" fmla="*/ 189786 w 1390126"/>
              <a:gd name="connsiteY1705" fmla="*/ 549471 h 791112"/>
              <a:gd name="connsiteX1706" fmla="*/ 217028 w 1390126"/>
              <a:gd name="connsiteY1706" fmla="*/ 549280 h 791112"/>
              <a:gd name="connsiteX1707" fmla="*/ 219504 w 1390126"/>
              <a:gd name="connsiteY1707" fmla="*/ 552423 h 791112"/>
              <a:gd name="connsiteX1708" fmla="*/ 220456 w 1390126"/>
              <a:gd name="connsiteY1708" fmla="*/ 561186 h 791112"/>
              <a:gd name="connsiteX1709" fmla="*/ 224266 w 1390126"/>
              <a:gd name="connsiteY1709" fmla="*/ 562710 h 791112"/>
              <a:gd name="connsiteX1710" fmla="*/ 224266 w 1390126"/>
              <a:gd name="connsiteY1710" fmla="*/ 566900 h 791112"/>
              <a:gd name="connsiteX1711" fmla="*/ 230970 w 1390126"/>
              <a:gd name="connsiteY1711" fmla="*/ 565770 h 791112"/>
              <a:gd name="connsiteX1712" fmla="*/ 232744 w 1390126"/>
              <a:gd name="connsiteY1712" fmla="*/ 558899 h 791112"/>
              <a:gd name="connsiteX1713" fmla="*/ 237602 w 1390126"/>
              <a:gd name="connsiteY1713" fmla="*/ 553184 h 791112"/>
              <a:gd name="connsiteX1714" fmla="*/ 253508 w 1390126"/>
              <a:gd name="connsiteY1714" fmla="*/ 553280 h 791112"/>
              <a:gd name="connsiteX1715" fmla="*/ 272177 w 1390126"/>
              <a:gd name="connsiteY1715" fmla="*/ 552327 h 791112"/>
              <a:gd name="connsiteX1716" fmla="*/ 284846 w 1390126"/>
              <a:gd name="connsiteY1716" fmla="*/ 544803 h 791112"/>
              <a:gd name="connsiteX1717" fmla="*/ 292656 w 1390126"/>
              <a:gd name="connsiteY1717" fmla="*/ 546517 h 791112"/>
              <a:gd name="connsiteX1718" fmla="*/ 298276 w 1390126"/>
              <a:gd name="connsiteY1718" fmla="*/ 548517 h 791112"/>
              <a:gd name="connsiteX1719" fmla="*/ 310468 w 1390126"/>
              <a:gd name="connsiteY1719" fmla="*/ 540802 h 791112"/>
              <a:gd name="connsiteX1720" fmla="*/ 309896 w 1390126"/>
              <a:gd name="connsiteY1720" fmla="*/ 536611 h 791112"/>
              <a:gd name="connsiteX1721" fmla="*/ 306658 w 1390126"/>
              <a:gd name="connsiteY1721" fmla="*/ 536421 h 791112"/>
              <a:gd name="connsiteX1722" fmla="*/ 301229 w 1390126"/>
              <a:gd name="connsiteY1722" fmla="*/ 539373 h 791112"/>
              <a:gd name="connsiteX1723" fmla="*/ 273987 w 1390126"/>
              <a:gd name="connsiteY1723" fmla="*/ 539564 h 791112"/>
              <a:gd name="connsiteX1724" fmla="*/ 258271 w 1390126"/>
              <a:gd name="connsiteY1724" fmla="*/ 539088 h 791112"/>
              <a:gd name="connsiteX1725" fmla="*/ 250174 w 1390126"/>
              <a:gd name="connsiteY1725" fmla="*/ 526800 h 791112"/>
              <a:gd name="connsiteX1726" fmla="*/ 252746 w 1390126"/>
              <a:gd name="connsiteY1726" fmla="*/ 517656 h 791112"/>
              <a:gd name="connsiteX1727" fmla="*/ 275511 w 1390126"/>
              <a:gd name="connsiteY1727" fmla="*/ 511846 h 791112"/>
              <a:gd name="connsiteX1728" fmla="*/ 278654 w 1390126"/>
              <a:gd name="connsiteY1728" fmla="*/ 506988 h 791112"/>
              <a:gd name="connsiteX1729" fmla="*/ 274558 w 1390126"/>
              <a:gd name="connsiteY1729" fmla="*/ 502988 h 791112"/>
              <a:gd name="connsiteX1730" fmla="*/ 262748 w 1390126"/>
              <a:gd name="connsiteY1730" fmla="*/ 498606 h 791112"/>
              <a:gd name="connsiteX1731" fmla="*/ 261223 w 1390126"/>
              <a:gd name="connsiteY1731" fmla="*/ 490891 h 791112"/>
              <a:gd name="connsiteX1732" fmla="*/ 267320 w 1390126"/>
              <a:gd name="connsiteY1732" fmla="*/ 489272 h 791112"/>
              <a:gd name="connsiteX1733" fmla="*/ 271772 w 1390126"/>
              <a:gd name="connsiteY1733" fmla="*/ 489308 h 791112"/>
              <a:gd name="connsiteX1734" fmla="*/ 274190 w 1390126"/>
              <a:gd name="connsiteY1734" fmla="*/ 489609 h 791112"/>
              <a:gd name="connsiteX1735" fmla="*/ 274368 w 1390126"/>
              <a:gd name="connsiteY1735" fmla="*/ 495844 h 791112"/>
              <a:gd name="connsiteX1736" fmla="*/ 277226 w 1390126"/>
              <a:gd name="connsiteY1736" fmla="*/ 497368 h 791112"/>
              <a:gd name="connsiteX1737" fmla="*/ 283703 w 1390126"/>
              <a:gd name="connsiteY1737" fmla="*/ 496130 h 791112"/>
              <a:gd name="connsiteX1738" fmla="*/ 286751 w 1390126"/>
              <a:gd name="connsiteY1738" fmla="*/ 496987 h 791112"/>
              <a:gd name="connsiteX1739" fmla="*/ 283036 w 1390126"/>
              <a:gd name="connsiteY1739" fmla="*/ 490605 h 791112"/>
              <a:gd name="connsiteX1740" fmla="*/ 282970 w 1390126"/>
              <a:gd name="connsiteY1740" fmla="*/ 490577 h 791112"/>
              <a:gd name="connsiteX1741" fmla="*/ 285512 w 1390126"/>
              <a:gd name="connsiteY1741" fmla="*/ 480128 h 791112"/>
              <a:gd name="connsiteX1742" fmla="*/ 283322 w 1390126"/>
              <a:gd name="connsiteY1742" fmla="*/ 480032 h 791112"/>
              <a:gd name="connsiteX1743" fmla="*/ 281131 w 1390126"/>
              <a:gd name="connsiteY1743" fmla="*/ 480032 h 791112"/>
              <a:gd name="connsiteX1744" fmla="*/ 278690 w 1390126"/>
              <a:gd name="connsiteY1744" fmla="*/ 485355 h 791112"/>
              <a:gd name="connsiteX1745" fmla="*/ 276017 w 1390126"/>
              <a:gd name="connsiteY1745" fmla="*/ 487619 h 791112"/>
              <a:gd name="connsiteX1746" fmla="*/ 274558 w 1390126"/>
              <a:gd name="connsiteY1746" fmla="*/ 486998 h 791112"/>
              <a:gd name="connsiteX1747" fmla="*/ 272654 w 1390126"/>
              <a:gd name="connsiteY1747" fmla="*/ 485462 h 791112"/>
              <a:gd name="connsiteX1748" fmla="*/ 252937 w 1390126"/>
              <a:gd name="connsiteY1748" fmla="*/ 485462 h 791112"/>
              <a:gd name="connsiteX1749" fmla="*/ 252937 w 1390126"/>
              <a:gd name="connsiteY1749" fmla="*/ 488510 h 791112"/>
              <a:gd name="connsiteX1750" fmla="*/ 255413 w 1390126"/>
              <a:gd name="connsiteY1750" fmla="*/ 500607 h 791112"/>
              <a:gd name="connsiteX1751" fmla="*/ 250841 w 1390126"/>
              <a:gd name="connsiteY1751" fmla="*/ 510036 h 791112"/>
              <a:gd name="connsiteX1752" fmla="*/ 247793 w 1390126"/>
              <a:gd name="connsiteY1752" fmla="*/ 510798 h 791112"/>
              <a:gd name="connsiteX1753" fmla="*/ 246269 w 1390126"/>
              <a:gd name="connsiteY1753" fmla="*/ 509179 h 791112"/>
              <a:gd name="connsiteX1754" fmla="*/ 228553 w 1390126"/>
              <a:gd name="connsiteY1754" fmla="*/ 502892 h 791112"/>
              <a:gd name="connsiteX1755" fmla="*/ 195120 w 1390126"/>
              <a:gd name="connsiteY1755" fmla="*/ 494606 h 791112"/>
              <a:gd name="connsiteX1756" fmla="*/ 195501 w 1390126"/>
              <a:gd name="connsiteY1756" fmla="*/ 489367 h 791112"/>
              <a:gd name="connsiteX1757" fmla="*/ 202740 w 1390126"/>
              <a:gd name="connsiteY1757" fmla="*/ 484986 h 791112"/>
              <a:gd name="connsiteX1758" fmla="*/ 217218 w 1390126"/>
              <a:gd name="connsiteY1758" fmla="*/ 475746 h 791112"/>
              <a:gd name="connsiteX1759" fmla="*/ 224743 w 1390126"/>
              <a:gd name="connsiteY1759" fmla="*/ 478318 h 791112"/>
              <a:gd name="connsiteX1760" fmla="*/ 227576 w 1390126"/>
              <a:gd name="connsiteY1760" fmla="*/ 479342 h 791112"/>
              <a:gd name="connsiteX1761" fmla="*/ 231555 w 1390126"/>
              <a:gd name="connsiteY1761" fmla="*/ 479689 h 791112"/>
              <a:gd name="connsiteX1762" fmla="*/ 230839 w 1390126"/>
              <a:gd name="connsiteY1762" fmla="*/ 480032 h 791112"/>
              <a:gd name="connsiteX1763" fmla="*/ 228648 w 1390126"/>
              <a:gd name="connsiteY1763" fmla="*/ 484509 h 791112"/>
              <a:gd name="connsiteX1764" fmla="*/ 231506 w 1390126"/>
              <a:gd name="connsiteY1764" fmla="*/ 487938 h 791112"/>
              <a:gd name="connsiteX1765" fmla="*/ 243888 w 1390126"/>
              <a:gd name="connsiteY1765" fmla="*/ 484319 h 791112"/>
              <a:gd name="connsiteX1766" fmla="*/ 237792 w 1390126"/>
              <a:gd name="connsiteY1766" fmla="*/ 480223 h 791112"/>
              <a:gd name="connsiteX1767" fmla="*/ 237787 w 1390126"/>
              <a:gd name="connsiteY1767" fmla="*/ 480152 h 791112"/>
              <a:gd name="connsiteX1768" fmla="*/ 243388 w 1390126"/>
              <a:gd name="connsiteY1768" fmla="*/ 475735 h 791112"/>
              <a:gd name="connsiteX1769" fmla="*/ 240364 w 1390126"/>
              <a:gd name="connsiteY1769" fmla="*/ 475461 h 791112"/>
              <a:gd name="connsiteX1770" fmla="*/ 237568 w 1390126"/>
              <a:gd name="connsiteY1770" fmla="*/ 476803 h 791112"/>
              <a:gd name="connsiteX1771" fmla="*/ 237173 w 1390126"/>
              <a:gd name="connsiteY1771" fmla="*/ 470746 h 791112"/>
              <a:gd name="connsiteX1772" fmla="*/ 246841 w 1390126"/>
              <a:gd name="connsiteY1772" fmla="*/ 466698 h 791112"/>
              <a:gd name="connsiteX1773" fmla="*/ 267129 w 1390126"/>
              <a:gd name="connsiteY1773" fmla="*/ 466221 h 791112"/>
              <a:gd name="connsiteX1774" fmla="*/ 276845 w 1390126"/>
              <a:gd name="connsiteY1774" fmla="*/ 466507 h 791112"/>
              <a:gd name="connsiteX1775" fmla="*/ 278464 w 1390126"/>
              <a:gd name="connsiteY1775" fmla="*/ 468126 h 791112"/>
              <a:gd name="connsiteX1776" fmla="*/ 287894 w 1390126"/>
              <a:gd name="connsiteY1776" fmla="*/ 468603 h 791112"/>
              <a:gd name="connsiteX1777" fmla="*/ 292656 w 1390126"/>
              <a:gd name="connsiteY1777" fmla="*/ 463745 h 791112"/>
              <a:gd name="connsiteX1778" fmla="*/ 297514 w 1390126"/>
              <a:gd name="connsiteY1778" fmla="*/ 464316 h 791112"/>
              <a:gd name="connsiteX1779" fmla="*/ 306848 w 1390126"/>
              <a:gd name="connsiteY1779" fmla="*/ 463173 h 791112"/>
              <a:gd name="connsiteX1780" fmla="*/ 310182 w 1390126"/>
              <a:gd name="connsiteY1780" fmla="*/ 463173 h 791112"/>
              <a:gd name="connsiteX1781" fmla="*/ 319516 w 1390126"/>
              <a:gd name="connsiteY1781" fmla="*/ 464412 h 791112"/>
              <a:gd name="connsiteX1782" fmla="*/ 322755 w 1390126"/>
              <a:gd name="connsiteY1782" fmla="*/ 462125 h 791112"/>
              <a:gd name="connsiteX1783" fmla="*/ 331042 w 1390126"/>
              <a:gd name="connsiteY1783" fmla="*/ 462411 h 791112"/>
              <a:gd name="connsiteX1784" fmla="*/ 338281 w 1390126"/>
              <a:gd name="connsiteY1784" fmla="*/ 466698 h 791112"/>
              <a:gd name="connsiteX1785" fmla="*/ 340186 w 1390126"/>
              <a:gd name="connsiteY1785" fmla="*/ 470412 h 791112"/>
              <a:gd name="connsiteX1786" fmla="*/ 342757 w 1390126"/>
              <a:gd name="connsiteY1786" fmla="*/ 467555 h 791112"/>
              <a:gd name="connsiteX1787" fmla="*/ 344948 w 1390126"/>
              <a:gd name="connsiteY1787" fmla="*/ 461935 h 791112"/>
              <a:gd name="connsiteX1788" fmla="*/ 361331 w 1390126"/>
              <a:gd name="connsiteY1788" fmla="*/ 457173 h 791112"/>
              <a:gd name="connsiteX1789" fmla="*/ 636508 w 1390126"/>
              <a:gd name="connsiteY1789" fmla="*/ 454506 h 791112"/>
              <a:gd name="connsiteX1790" fmla="*/ 644128 w 1390126"/>
              <a:gd name="connsiteY1790" fmla="*/ 454601 h 791112"/>
              <a:gd name="connsiteX1791" fmla="*/ 643938 w 1390126"/>
              <a:gd name="connsiteY1791" fmla="*/ 456125 h 791112"/>
              <a:gd name="connsiteX1792" fmla="*/ 636413 w 1390126"/>
              <a:gd name="connsiteY1792" fmla="*/ 456030 h 791112"/>
              <a:gd name="connsiteX1793" fmla="*/ 636508 w 1390126"/>
              <a:gd name="connsiteY1793" fmla="*/ 454506 h 791112"/>
              <a:gd name="connsiteX1794" fmla="*/ 1150858 w 1390126"/>
              <a:gd name="connsiteY1794" fmla="*/ 453935 h 791112"/>
              <a:gd name="connsiteX1795" fmla="*/ 1152382 w 1390126"/>
              <a:gd name="connsiteY1795" fmla="*/ 455363 h 791112"/>
              <a:gd name="connsiteX1796" fmla="*/ 1149334 w 1390126"/>
              <a:gd name="connsiteY1796" fmla="*/ 456792 h 791112"/>
              <a:gd name="connsiteX1797" fmla="*/ 1147810 w 1390126"/>
              <a:gd name="connsiteY1797" fmla="*/ 455363 h 791112"/>
              <a:gd name="connsiteX1798" fmla="*/ 1150858 w 1390126"/>
              <a:gd name="connsiteY1798" fmla="*/ 453935 h 791112"/>
              <a:gd name="connsiteX1799" fmla="*/ 977027 w 1390126"/>
              <a:gd name="connsiteY1799" fmla="*/ 453744 h 791112"/>
              <a:gd name="connsiteX1800" fmla="*/ 977122 w 1390126"/>
              <a:gd name="connsiteY1800" fmla="*/ 461268 h 791112"/>
              <a:gd name="connsiteX1801" fmla="*/ 975598 w 1390126"/>
              <a:gd name="connsiteY1801" fmla="*/ 461364 h 791112"/>
              <a:gd name="connsiteX1802" fmla="*/ 975503 w 1390126"/>
              <a:gd name="connsiteY1802" fmla="*/ 453839 h 791112"/>
              <a:gd name="connsiteX1803" fmla="*/ 977027 w 1390126"/>
              <a:gd name="connsiteY1803" fmla="*/ 453744 h 791112"/>
              <a:gd name="connsiteX1804" fmla="*/ 1136380 w 1390126"/>
              <a:gd name="connsiteY1804" fmla="*/ 452982 h 791112"/>
              <a:gd name="connsiteX1805" fmla="*/ 1138571 w 1390126"/>
              <a:gd name="connsiteY1805" fmla="*/ 456506 h 791112"/>
              <a:gd name="connsiteX1806" fmla="*/ 1138571 w 1390126"/>
              <a:gd name="connsiteY1806" fmla="*/ 463174 h 791112"/>
              <a:gd name="connsiteX1807" fmla="*/ 1136380 w 1390126"/>
              <a:gd name="connsiteY1807" fmla="*/ 466698 h 791112"/>
              <a:gd name="connsiteX1808" fmla="*/ 1134189 w 1390126"/>
              <a:gd name="connsiteY1808" fmla="*/ 463174 h 791112"/>
              <a:gd name="connsiteX1809" fmla="*/ 1134094 w 1390126"/>
              <a:gd name="connsiteY1809" fmla="*/ 457459 h 791112"/>
              <a:gd name="connsiteX1810" fmla="*/ 1136380 w 1390126"/>
              <a:gd name="connsiteY1810" fmla="*/ 452982 h 791112"/>
              <a:gd name="connsiteX1811" fmla="*/ 537448 w 1390126"/>
              <a:gd name="connsiteY1811" fmla="*/ 452982 h 791112"/>
              <a:gd name="connsiteX1812" fmla="*/ 538876 w 1390126"/>
              <a:gd name="connsiteY1812" fmla="*/ 456030 h 791112"/>
              <a:gd name="connsiteX1813" fmla="*/ 537448 w 1390126"/>
              <a:gd name="connsiteY1813" fmla="*/ 457554 h 791112"/>
              <a:gd name="connsiteX1814" fmla="*/ 536019 w 1390126"/>
              <a:gd name="connsiteY1814" fmla="*/ 454506 h 791112"/>
              <a:gd name="connsiteX1815" fmla="*/ 537448 w 1390126"/>
              <a:gd name="connsiteY1815" fmla="*/ 452982 h 791112"/>
              <a:gd name="connsiteX1816" fmla="*/ 391144 w 1390126"/>
              <a:gd name="connsiteY1816" fmla="*/ 452982 h 791112"/>
              <a:gd name="connsiteX1817" fmla="*/ 392573 w 1390126"/>
              <a:gd name="connsiteY1817" fmla="*/ 454506 h 791112"/>
              <a:gd name="connsiteX1818" fmla="*/ 391144 w 1390126"/>
              <a:gd name="connsiteY1818" fmla="*/ 457554 h 791112"/>
              <a:gd name="connsiteX1819" fmla="*/ 389525 w 1390126"/>
              <a:gd name="connsiteY1819" fmla="*/ 455935 h 791112"/>
              <a:gd name="connsiteX1820" fmla="*/ 391144 w 1390126"/>
              <a:gd name="connsiteY1820" fmla="*/ 452982 h 791112"/>
              <a:gd name="connsiteX1821" fmla="*/ 685181 w 1390126"/>
              <a:gd name="connsiteY1821" fmla="*/ 450029 h 791112"/>
              <a:gd name="connsiteX1822" fmla="*/ 685276 w 1390126"/>
              <a:gd name="connsiteY1822" fmla="*/ 451458 h 791112"/>
              <a:gd name="connsiteX1823" fmla="*/ 680799 w 1390126"/>
              <a:gd name="connsiteY1823" fmla="*/ 453363 h 791112"/>
              <a:gd name="connsiteX1824" fmla="*/ 677847 w 1390126"/>
              <a:gd name="connsiteY1824" fmla="*/ 450125 h 791112"/>
              <a:gd name="connsiteX1825" fmla="*/ 685181 w 1390126"/>
              <a:gd name="connsiteY1825" fmla="*/ 450029 h 791112"/>
              <a:gd name="connsiteX1826" fmla="*/ 710613 w 1390126"/>
              <a:gd name="connsiteY1826" fmla="*/ 449458 h 791112"/>
              <a:gd name="connsiteX1827" fmla="*/ 713756 w 1390126"/>
              <a:gd name="connsiteY1827" fmla="*/ 452410 h 791112"/>
              <a:gd name="connsiteX1828" fmla="*/ 711851 w 1390126"/>
              <a:gd name="connsiteY1828" fmla="*/ 456887 h 791112"/>
              <a:gd name="connsiteX1829" fmla="*/ 710422 w 1390126"/>
              <a:gd name="connsiteY1829" fmla="*/ 456792 h 791112"/>
              <a:gd name="connsiteX1830" fmla="*/ 710613 w 1390126"/>
              <a:gd name="connsiteY1830" fmla="*/ 449458 h 791112"/>
              <a:gd name="connsiteX1831" fmla="*/ 556308 w 1390126"/>
              <a:gd name="connsiteY1831" fmla="*/ 449172 h 791112"/>
              <a:gd name="connsiteX1832" fmla="*/ 558308 w 1390126"/>
              <a:gd name="connsiteY1832" fmla="*/ 453648 h 791112"/>
              <a:gd name="connsiteX1833" fmla="*/ 555070 w 1390126"/>
              <a:gd name="connsiteY1833" fmla="*/ 456601 h 791112"/>
              <a:gd name="connsiteX1834" fmla="*/ 554880 w 1390126"/>
              <a:gd name="connsiteY1834" fmla="*/ 449267 h 791112"/>
              <a:gd name="connsiteX1835" fmla="*/ 556308 w 1390126"/>
              <a:gd name="connsiteY1835" fmla="*/ 449172 h 791112"/>
              <a:gd name="connsiteX1836" fmla="*/ 1077611 w 1390126"/>
              <a:gd name="connsiteY1836" fmla="*/ 449077 h 791112"/>
              <a:gd name="connsiteX1837" fmla="*/ 1079230 w 1390126"/>
              <a:gd name="connsiteY1837" fmla="*/ 450696 h 791112"/>
              <a:gd name="connsiteX1838" fmla="*/ 1076182 w 1390126"/>
              <a:gd name="connsiteY1838" fmla="*/ 452125 h 791112"/>
              <a:gd name="connsiteX1839" fmla="*/ 1074658 w 1390126"/>
              <a:gd name="connsiteY1839" fmla="*/ 450696 h 791112"/>
              <a:gd name="connsiteX1840" fmla="*/ 1077611 w 1390126"/>
              <a:gd name="connsiteY1840" fmla="*/ 449077 h 791112"/>
              <a:gd name="connsiteX1841" fmla="*/ 1227820 w 1390126"/>
              <a:gd name="connsiteY1841" fmla="*/ 448410 h 791112"/>
              <a:gd name="connsiteX1842" fmla="*/ 1229439 w 1390126"/>
              <a:gd name="connsiteY1842" fmla="*/ 451363 h 791112"/>
              <a:gd name="connsiteX1843" fmla="*/ 1227820 w 1390126"/>
              <a:gd name="connsiteY1843" fmla="*/ 452982 h 791112"/>
              <a:gd name="connsiteX1844" fmla="*/ 1226391 w 1390126"/>
              <a:gd name="connsiteY1844" fmla="*/ 449934 h 791112"/>
              <a:gd name="connsiteX1845" fmla="*/ 1227820 w 1390126"/>
              <a:gd name="connsiteY1845" fmla="*/ 448410 h 791112"/>
              <a:gd name="connsiteX1846" fmla="*/ 623268 w 1390126"/>
              <a:gd name="connsiteY1846" fmla="*/ 448410 h 791112"/>
              <a:gd name="connsiteX1847" fmla="*/ 626411 w 1390126"/>
              <a:gd name="connsiteY1847" fmla="*/ 451934 h 791112"/>
              <a:gd name="connsiteX1848" fmla="*/ 621934 w 1390126"/>
              <a:gd name="connsiteY1848" fmla="*/ 457554 h 791112"/>
              <a:gd name="connsiteX1849" fmla="*/ 617458 w 1390126"/>
              <a:gd name="connsiteY1849" fmla="*/ 453935 h 791112"/>
              <a:gd name="connsiteX1850" fmla="*/ 623268 w 1390126"/>
              <a:gd name="connsiteY1850" fmla="*/ 448410 h 791112"/>
              <a:gd name="connsiteX1851" fmla="*/ 1050322 w 1390126"/>
              <a:gd name="connsiteY1851" fmla="*/ 448255 h 791112"/>
              <a:gd name="connsiteX1852" fmla="*/ 1051608 w 1390126"/>
              <a:gd name="connsiteY1852" fmla="*/ 450601 h 791112"/>
              <a:gd name="connsiteX1853" fmla="*/ 1048464 w 1390126"/>
              <a:gd name="connsiteY1853" fmla="*/ 452886 h 791112"/>
              <a:gd name="connsiteX1854" fmla="*/ 1041225 w 1390126"/>
              <a:gd name="connsiteY1854" fmla="*/ 456506 h 791112"/>
              <a:gd name="connsiteX1855" fmla="*/ 1038177 w 1390126"/>
              <a:gd name="connsiteY1855" fmla="*/ 453363 h 791112"/>
              <a:gd name="connsiteX1856" fmla="*/ 1041035 w 1390126"/>
              <a:gd name="connsiteY1856" fmla="*/ 448600 h 791112"/>
              <a:gd name="connsiteX1857" fmla="*/ 1047607 w 1390126"/>
              <a:gd name="connsiteY1857" fmla="*/ 448410 h 791112"/>
              <a:gd name="connsiteX1858" fmla="*/ 1050322 w 1390126"/>
              <a:gd name="connsiteY1858" fmla="*/ 448255 h 791112"/>
              <a:gd name="connsiteX1859" fmla="*/ 1057037 w 1390126"/>
              <a:gd name="connsiteY1859" fmla="*/ 443838 h 791112"/>
              <a:gd name="connsiteX1860" fmla="*/ 1060466 w 1390126"/>
              <a:gd name="connsiteY1860" fmla="*/ 445743 h 791112"/>
              <a:gd name="connsiteX1861" fmla="*/ 1055989 w 1390126"/>
              <a:gd name="connsiteY1861" fmla="*/ 448220 h 791112"/>
              <a:gd name="connsiteX1862" fmla="*/ 1051893 w 1390126"/>
              <a:gd name="connsiteY1862" fmla="*/ 446315 h 791112"/>
              <a:gd name="connsiteX1863" fmla="*/ 1054941 w 1390126"/>
              <a:gd name="connsiteY1863" fmla="*/ 443934 h 791112"/>
              <a:gd name="connsiteX1864" fmla="*/ 1057037 w 1390126"/>
              <a:gd name="connsiteY1864" fmla="*/ 443838 h 791112"/>
              <a:gd name="connsiteX1865" fmla="*/ 797957 w 1390126"/>
              <a:gd name="connsiteY1865" fmla="*/ 443838 h 791112"/>
              <a:gd name="connsiteX1866" fmla="*/ 800243 w 1390126"/>
              <a:gd name="connsiteY1866" fmla="*/ 447076 h 791112"/>
              <a:gd name="connsiteX1867" fmla="*/ 809578 w 1390126"/>
              <a:gd name="connsiteY1867" fmla="*/ 452982 h 791112"/>
              <a:gd name="connsiteX1868" fmla="*/ 814054 w 1390126"/>
              <a:gd name="connsiteY1868" fmla="*/ 455744 h 791112"/>
              <a:gd name="connsiteX1869" fmla="*/ 806529 w 1390126"/>
              <a:gd name="connsiteY1869" fmla="*/ 465936 h 791112"/>
              <a:gd name="connsiteX1870" fmla="*/ 800053 w 1390126"/>
              <a:gd name="connsiteY1870" fmla="*/ 464602 h 791112"/>
              <a:gd name="connsiteX1871" fmla="*/ 793671 w 1390126"/>
              <a:gd name="connsiteY1871" fmla="*/ 462317 h 791112"/>
              <a:gd name="connsiteX1872" fmla="*/ 790432 w 1390126"/>
              <a:gd name="connsiteY1872" fmla="*/ 459173 h 791112"/>
              <a:gd name="connsiteX1873" fmla="*/ 782050 w 1390126"/>
              <a:gd name="connsiteY1873" fmla="*/ 461269 h 791112"/>
              <a:gd name="connsiteX1874" fmla="*/ 775097 w 1390126"/>
              <a:gd name="connsiteY1874" fmla="*/ 466222 h 791112"/>
              <a:gd name="connsiteX1875" fmla="*/ 763000 w 1390126"/>
              <a:gd name="connsiteY1875" fmla="*/ 462031 h 791112"/>
              <a:gd name="connsiteX1876" fmla="*/ 737283 w 1390126"/>
              <a:gd name="connsiteY1876" fmla="*/ 457840 h 791112"/>
              <a:gd name="connsiteX1877" fmla="*/ 726996 w 1390126"/>
              <a:gd name="connsiteY1877" fmla="*/ 459840 h 791112"/>
              <a:gd name="connsiteX1878" fmla="*/ 721186 w 1390126"/>
              <a:gd name="connsiteY1878" fmla="*/ 461935 h 791112"/>
              <a:gd name="connsiteX1879" fmla="*/ 718137 w 1390126"/>
              <a:gd name="connsiteY1879" fmla="*/ 457078 h 791112"/>
              <a:gd name="connsiteX1880" fmla="*/ 720043 w 1390126"/>
              <a:gd name="connsiteY1880" fmla="*/ 453458 h 791112"/>
              <a:gd name="connsiteX1881" fmla="*/ 733568 w 1390126"/>
              <a:gd name="connsiteY1881" fmla="*/ 452982 h 791112"/>
              <a:gd name="connsiteX1882" fmla="*/ 740045 w 1390126"/>
              <a:gd name="connsiteY1882" fmla="*/ 450029 h 791112"/>
              <a:gd name="connsiteX1883" fmla="*/ 750332 w 1390126"/>
              <a:gd name="connsiteY1883" fmla="*/ 452982 h 791112"/>
              <a:gd name="connsiteX1884" fmla="*/ 758714 w 1390126"/>
              <a:gd name="connsiteY1884" fmla="*/ 454696 h 791112"/>
              <a:gd name="connsiteX1885" fmla="*/ 765286 w 1390126"/>
              <a:gd name="connsiteY1885" fmla="*/ 454030 h 791112"/>
              <a:gd name="connsiteX1886" fmla="*/ 780241 w 1390126"/>
              <a:gd name="connsiteY1886" fmla="*/ 451744 h 791112"/>
              <a:gd name="connsiteX1887" fmla="*/ 788718 w 1390126"/>
              <a:gd name="connsiteY1887" fmla="*/ 452220 h 791112"/>
              <a:gd name="connsiteX1888" fmla="*/ 795862 w 1390126"/>
              <a:gd name="connsiteY1888" fmla="*/ 447553 h 791112"/>
              <a:gd name="connsiteX1889" fmla="*/ 797957 w 1390126"/>
              <a:gd name="connsiteY1889" fmla="*/ 443838 h 791112"/>
              <a:gd name="connsiteX1890" fmla="*/ 1370219 w 1390126"/>
              <a:gd name="connsiteY1890" fmla="*/ 435646 h 791112"/>
              <a:gd name="connsiteX1891" fmla="*/ 1371838 w 1390126"/>
              <a:gd name="connsiteY1891" fmla="*/ 439266 h 791112"/>
              <a:gd name="connsiteX1892" fmla="*/ 1366313 w 1390126"/>
              <a:gd name="connsiteY1892" fmla="*/ 443838 h 791112"/>
              <a:gd name="connsiteX1893" fmla="*/ 1362789 w 1390126"/>
              <a:gd name="connsiteY1893" fmla="*/ 441837 h 791112"/>
              <a:gd name="connsiteX1894" fmla="*/ 1364027 w 1390126"/>
              <a:gd name="connsiteY1894" fmla="*/ 440313 h 791112"/>
              <a:gd name="connsiteX1895" fmla="*/ 1367171 w 1390126"/>
              <a:gd name="connsiteY1895" fmla="*/ 437265 h 791112"/>
              <a:gd name="connsiteX1896" fmla="*/ 1370219 w 1390126"/>
              <a:gd name="connsiteY1896" fmla="*/ 435646 h 791112"/>
              <a:gd name="connsiteX1897" fmla="*/ 1085326 w 1390126"/>
              <a:gd name="connsiteY1897" fmla="*/ 435646 h 791112"/>
              <a:gd name="connsiteX1898" fmla="*/ 1088374 w 1390126"/>
              <a:gd name="connsiteY1898" fmla="*/ 437075 h 791112"/>
              <a:gd name="connsiteX1899" fmla="*/ 1086755 w 1390126"/>
              <a:gd name="connsiteY1899" fmla="*/ 438694 h 791112"/>
              <a:gd name="connsiteX1900" fmla="*/ 1083802 w 1390126"/>
              <a:gd name="connsiteY1900" fmla="*/ 437075 h 791112"/>
              <a:gd name="connsiteX1901" fmla="*/ 1085326 w 1390126"/>
              <a:gd name="connsiteY1901" fmla="*/ 435646 h 791112"/>
              <a:gd name="connsiteX1902" fmla="*/ 1076182 w 1390126"/>
              <a:gd name="connsiteY1902" fmla="*/ 435646 h 791112"/>
              <a:gd name="connsiteX1903" fmla="*/ 1079230 w 1390126"/>
              <a:gd name="connsiteY1903" fmla="*/ 437075 h 791112"/>
              <a:gd name="connsiteX1904" fmla="*/ 1077611 w 1390126"/>
              <a:gd name="connsiteY1904" fmla="*/ 438694 h 791112"/>
              <a:gd name="connsiteX1905" fmla="*/ 1074658 w 1390126"/>
              <a:gd name="connsiteY1905" fmla="*/ 437075 h 791112"/>
              <a:gd name="connsiteX1906" fmla="*/ 1076182 w 1390126"/>
              <a:gd name="connsiteY1906" fmla="*/ 435646 h 791112"/>
              <a:gd name="connsiteX1907" fmla="*/ 1008841 w 1390126"/>
              <a:gd name="connsiteY1907" fmla="*/ 435361 h 791112"/>
              <a:gd name="connsiteX1908" fmla="*/ 1027700 w 1390126"/>
              <a:gd name="connsiteY1908" fmla="*/ 445077 h 791112"/>
              <a:gd name="connsiteX1909" fmla="*/ 1028843 w 1390126"/>
              <a:gd name="connsiteY1909" fmla="*/ 446791 h 791112"/>
              <a:gd name="connsiteX1910" fmla="*/ 1028462 w 1390126"/>
              <a:gd name="connsiteY1910" fmla="*/ 451173 h 791112"/>
              <a:gd name="connsiteX1911" fmla="*/ 1025319 w 1390126"/>
              <a:gd name="connsiteY1911" fmla="*/ 451744 h 791112"/>
              <a:gd name="connsiteX1912" fmla="*/ 1017508 w 1390126"/>
              <a:gd name="connsiteY1912" fmla="*/ 448506 h 791112"/>
              <a:gd name="connsiteX1913" fmla="*/ 1006174 w 1390126"/>
              <a:gd name="connsiteY1913" fmla="*/ 439933 h 791112"/>
              <a:gd name="connsiteX1914" fmla="*/ 1007317 w 1390126"/>
              <a:gd name="connsiteY1914" fmla="*/ 435838 h 791112"/>
              <a:gd name="connsiteX1915" fmla="*/ 1008841 w 1390126"/>
              <a:gd name="connsiteY1915" fmla="*/ 435361 h 791112"/>
              <a:gd name="connsiteX1916" fmla="*/ 875776 w 1390126"/>
              <a:gd name="connsiteY1916" fmla="*/ 434694 h 791112"/>
              <a:gd name="connsiteX1917" fmla="*/ 887206 w 1390126"/>
              <a:gd name="connsiteY1917" fmla="*/ 434694 h 791112"/>
              <a:gd name="connsiteX1918" fmla="*/ 887206 w 1390126"/>
              <a:gd name="connsiteY1918" fmla="*/ 436885 h 791112"/>
              <a:gd name="connsiteX1919" fmla="*/ 891778 w 1390126"/>
              <a:gd name="connsiteY1919" fmla="*/ 448410 h 791112"/>
              <a:gd name="connsiteX1920" fmla="*/ 886254 w 1390126"/>
              <a:gd name="connsiteY1920" fmla="*/ 445267 h 791112"/>
              <a:gd name="connsiteX1921" fmla="*/ 882349 w 1390126"/>
              <a:gd name="connsiteY1921" fmla="*/ 443933 h 791112"/>
              <a:gd name="connsiteX1922" fmla="*/ 859869 w 1390126"/>
              <a:gd name="connsiteY1922" fmla="*/ 455363 h 791112"/>
              <a:gd name="connsiteX1923" fmla="*/ 859679 w 1390126"/>
              <a:gd name="connsiteY1923" fmla="*/ 459745 h 791112"/>
              <a:gd name="connsiteX1924" fmla="*/ 858250 w 1390126"/>
              <a:gd name="connsiteY1924" fmla="*/ 461269 h 791112"/>
              <a:gd name="connsiteX1925" fmla="*/ 855297 w 1390126"/>
              <a:gd name="connsiteY1925" fmla="*/ 459649 h 791112"/>
              <a:gd name="connsiteX1926" fmla="*/ 847011 w 1390126"/>
              <a:gd name="connsiteY1926" fmla="*/ 442504 h 791112"/>
              <a:gd name="connsiteX1927" fmla="*/ 846630 w 1390126"/>
              <a:gd name="connsiteY1927" fmla="*/ 440980 h 791112"/>
              <a:gd name="connsiteX1928" fmla="*/ 848154 w 1390126"/>
              <a:gd name="connsiteY1928" fmla="*/ 439457 h 791112"/>
              <a:gd name="connsiteX1929" fmla="*/ 859488 w 1390126"/>
              <a:gd name="connsiteY1929" fmla="*/ 439266 h 791112"/>
              <a:gd name="connsiteX1930" fmla="*/ 875776 w 1390126"/>
              <a:gd name="connsiteY1930" fmla="*/ 434694 h 791112"/>
              <a:gd name="connsiteX1931" fmla="*/ 929295 w 1390126"/>
              <a:gd name="connsiteY1931" fmla="*/ 434682 h 791112"/>
              <a:gd name="connsiteX1932" fmla="*/ 939118 w 1390126"/>
              <a:gd name="connsiteY1932" fmla="*/ 434885 h 791112"/>
              <a:gd name="connsiteX1933" fmla="*/ 942452 w 1390126"/>
              <a:gd name="connsiteY1933" fmla="*/ 439266 h 791112"/>
              <a:gd name="connsiteX1934" fmla="*/ 939975 w 1390126"/>
              <a:gd name="connsiteY1934" fmla="*/ 443648 h 791112"/>
              <a:gd name="connsiteX1935" fmla="*/ 939785 w 1390126"/>
              <a:gd name="connsiteY1935" fmla="*/ 448220 h 791112"/>
              <a:gd name="connsiteX1936" fmla="*/ 955406 w 1390126"/>
              <a:gd name="connsiteY1936" fmla="*/ 459935 h 791112"/>
              <a:gd name="connsiteX1937" fmla="*/ 954263 w 1390126"/>
              <a:gd name="connsiteY1937" fmla="*/ 465746 h 791112"/>
              <a:gd name="connsiteX1938" fmla="*/ 946738 w 1390126"/>
              <a:gd name="connsiteY1938" fmla="*/ 464412 h 791112"/>
              <a:gd name="connsiteX1939" fmla="*/ 946547 w 1390126"/>
              <a:gd name="connsiteY1939" fmla="*/ 459935 h 791112"/>
              <a:gd name="connsiteX1940" fmla="*/ 945023 w 1390126"/>
              <a:gd name="connsiteY1940" fmla="*/ 458411 h 791112"/>
              <a:gd name="connsiteX1941" fmla="*/ 942071 w 1390126"/>
              <a:gd name="connsiteY1941" fmla="*/ 460316 h 791112"/>
              <a:gd name="connsiteX1942" fmla="*/ 932450 w 1390126"/>
              <a:gd name="connsiteY1942" fmla="*/ 464031 h 791112"/>
              <a:gd name="connsiteX1943" fmla="*/ 925973 w 1390126"/>
              <a:gd name="connsiteY1943" fmla="*/ 458030 h 791112"/>
              <a:gd name="connsiteX1944" fmla="*/ 916448 w 1390126"/>
              <a:gd name="connsiteY1944" fmla="*/ 453363 h 791112"/>
              <a:gd name="connsiteX1945" fmla="*/ 908733 w 1390126"/>
              <a:gd name="connsiteY1945" fmla="*/ 449744 h 791112"/>
              <a:gd name="connsiteX1946" fmla="*/ 905685 w 1390126"/>
              <a:gd name="connsiteY1946" fmla="*/ 450601 h 791112"/>
              <a:gd name="connsiteX1947" fmla="*/ 893303 w 1390126"/>
              <a:gd name="connsiteY1947" fmla="*/ 452315 h 791112"/>
              <a:gd name="connsiteX1948" fmla="*/ 891683 w 1390126"/>
              <a:gd name="connsiteY1948" fmla="*/ 450696 h 791112"/>
              <a:gd name="connsiteX1949" fmla="*/ 893970 w 1390126"/>
              <a:gd name="connsiteY1949" fmla="*/ 448410 h 791112"/>
              <a:gd name="connsiteX1950" fmla="*/ 898446 w 1390126"/>
              <a:gd name="connsiteY1950" fmla="*/ 448315 h 791112"/>
              <a:gd name="connsiteX1951" fmla="*/ 904923 w 1390126"/>
              <a:gd name="connsiteY1951" fmla="*/ 441933 h 791112"/>
              <a:gd name="connsiteX1952" fmla="*/ 912924 w 1390126"/>
              <a:gd name="connsiteY1952" fmla="*/ 442981 h 791112"/>
              <a:gd name="connsiteX1953" fmla="*/ 920544 w 1390126"/>
              <a:gd name="connsiteY1953" fmla="*/ 439266 h 791112"/>
              <a:gd name="connsiteX1954" fmla="*/ 929295 w 1390126"/>
              <a:gd name="connsiteY1954" fmla="*/ 434682 h 791112"/>
              <a:gd name="connsiteX1955" fmla="*/ 889873 w 1390126"/>
              <a:gd name="connsiteY1955" fmla="*/ 430503 h 791112"/>
              <a:gd name="connsiteX1956" fmla="*/ 891302 w 1390126"/>
              <a:gd name="connsiteY1956" fmla="*/ 431932 h 791112"/>
              <a:gd name="connsiteX1957" fmla="*/ 889207 w 1390126"/>
              <a:gd name="connsiteY1957" fmla="*/ 434599 h 791112"/>
              <a:gd name="connsiteX1958" fmla="*/ 887302 w 1390126"/>
              <a:gd name="connsiteY1958" fmla="*/ 434599 h 791112"/>
              <a:gd name="connsiteX1959" fmla="*/ 887302 w 1390126"/>
              <a:gd name="connsiteY1959" fmla="*/ 432694 h 791112"/>
              <a:gd name="connsiteX1960" fmla="*/ 889873 w 1390126"/>
              <a:gd name="connsiteY1960" fmla="*/ 430503 h 791112"/>
              <a:gd name="connsiteX1961" fmla="*/ 1383268 w 1390126"/>
              <a:gd name="connsiteY1961" fmla="*/ 425550 h 791112"/>
              <a:gd name="connsiteX1962" fmla="*/ 1385935 w 1390126"/>
              <a:gd name="connsiteY1962" fmla="*/ 430694 h 791112"/>
              <a:gd name="connsiteX1963" fmla="*/ 1383268 w 1390126"/>
              <a:gd name="connsiteY1963" fmla="*/ 434694 h 791112"/>
              <a:gd name="connsiteX1964" fmla="*/ 1381172 w 1390126"/>
              <a:gd name="connsiteY1964" fmla="*/ 431265 h 791112"/>
              <a:gd name="connsiteX1965" fmla="*/ 1383268 w 1390126"/>
              <a:gd name="connsiteY1965" fmla="*/ 425550 h 791112"/>
              <a:gd name="connsiteX1966" fmla="*/ 815673 w 1390126"/>
              <a:gd name="connsiteY1966" fmla="*/ 421645 h 791112"/>
              <a:gd name="connsiteX1967" fmla="*/ 818626 w 1390126"/>
              <a:gd name="connsiteY1967" fmla="*/ 423264 h 791112"/>
              <a:gd name="connsiteX1968" fmla="*/ 817102 w 1390126"/>
              <a:gd name="connsiteY1968" fmla="*/ 424693 h 791112"/>
              <a:gd name="connsiteX1969" fmla="*/ 814054 w 1390126"/>
              <a:gd name="connsiteY1969" fmla="*/ 423264 h 791112"/>
              <a:gd name="connsiteX1970" fmla="*/ 815673 w 1390126"/>
              <a:gd name="connsiteY1970" fmla="*/ 421645 h 791112"/>
              <a:gd name="connsiteX1971" fmla="*/ 999601 w 1390126"/>
              <a:gd name="connsiteY1971" fmla="*/ 416787 h 791112"/>
              <a:gd name="connsiteX1972" fmla="*/ 997029 w 1390126"/>
              <a:gd name="connsiteY1972" fmla="*/ 418978 h 791112"/>
              <a:gd name="connsiteX1973" fmla="*/ 997029 w 1390126"/>
              <a:gd name="connsiteY1973" fmla="*/ 420883 h 791112"/>
              <a:gd name="connsiteX1974" fmla="*/ 997271 w 1390126"/>
              <a:gd name="connsiteY1974" fmla="*/ 420883 h 791112"/>
              <a:gd name="connsiteX1975" fmla="*/ 996934 w 1390126"/>
              <a:gd name="connsiteY1975" fmla="*/ 421475 h 791112"/>
              <a:gd name="connsiteX1976" fmla="*/ 996934 w 1390126"/>
              <a:gd name="connsiteY1976" fmla="*/ 420978 h 791112"/>
              <a:gd name="connsiteX1977" fmla="*/ 994934 w 1390126"/>
              <a:gd name="connsiteY1977" fmla="*/ 421073 h 791112"/>
              <a:gd name="connsiteX1978" fmla="*/ 994267 w 1390126"/>
              <a:gd name="connsiteY1978" fmla="*/ 425074 h 791112"/>
              <a:gd name="connsiteX1979" fmla="*/ 995720 w 1390126"/>
              <a:gd name="connsiteY1979" fmla="*/ 423609 h 791112"/>
              <a:gd name="connsiteX1980" fmla="*/ 996934 w 1390126"/>
              <a:gd name="connsiteY1980" fmla="*/ 421475 h 791112"/>
              <a:gd name="connsiteX1981" fmla="*/ 996934 w 1390126"/>
              <a:gd name="connsiteY1981" fmla="*/ 422978 h 791112"/>
              <a:gd name="connsiteX1982" fmla="*/ 998450 w 1390126"/>
              <a:gd name="connsiteY1982" fmla="*/ 420883 h 791112"/>
              <a:gd name="connsiteX1983" fmla="*/ 998935 w 1390126"/>
              <a:gd name="connsiteY1983" fmla="*/ 420883 h 791112"/>
              <a:gd name="connsiteX1984" fmla="*/ 1001030 w 1390126"/>
              <a:gd name="connsiteY1984" fmla="*/ 418216 h 791112"/>
              <a:gd name="connsiteX1985" fmla="*/ 1000233 w 1390126"/>
              <a:gd name="connsiteY1985" fmla="*/ 418418 h 791112"/>
              <a:gd name="connsiteX1986" fmla="*/ 998450 w 1390126"/>
              <a:gd name="connsiteY1986" fmla="*/ 420883 h 791112"/>
              <a:gd name="connsiteX1987" fmla="*/ 997271 w 1390126"/>
              <a:gd name="connsiteY1987" fmla="*/ 420883 h 791112"/>
              <a:gd name="connsiteX1988" fmla="*/ 1312497 w 1390126"/>
              <a:gd name="connsiteY1988" fmla="*/ 416502 h 791112"/>
              <a:gd name="connsiteX1989" fmla="*/ 1314402 w 1390126"/>
              <a:gd name="connsiteY1989" fmla="*/ 416502 h 791112"/>
              <a:gd name="connsiteX1990" fmla="*/ 1316593 w 1390126"/>
              <a:gd name="connsiteY1990" fmla="*/ 419073 h 791112"/>
              <a:gd name="connsiteX1991" fmla="*/ 1315164 w 1390126"/>
              <a:gd name="connsiteY1991" fmla="*/ 420502 h 791112"/>
              <a:gd name="connsiteX1992" fmla="*/ 1312497 w 1390126"/>
              <a:gd name="connsiteY1992" fmla="*/ 418407 h 791112"/>
              <a:gd name="connsiteX1993" fmla="*/ 1312497 w 1390126"/>
              <a:gd name="connsiteY1993" fmla="*/ 416502 h 791112"/>
              <a:gd name="connsiteX1994" fmla="*/ 1040368 w 1390126"/>
              <a:gd name="connsiteY1994" fmla="*/ 416406 h 791112"/>
              <a:gd name="connsiteX1995" fmla="*/ 1038939 w 1390126"/>
              <a:gd name="connsiteY1995" fmla="*/ 417930 h 791112"/>
              <a:gd name="connsiteX1996" fmla="*/ 1040368 w 1390126"/>
              <a:gd name="connsiteY1996" fmla="*/ 420978 h 791112"/>
              <a:gd name="connsiteX1997" fmla="*/ 1041797 w 1390126"/>
              <a:gd name="connsiteY1997" fmla="*/ 419454 h 791112"/>
              <a:gd name="connsiteX1998" fmla="*/ 1040368 w 1390126"/>
              <a:gd name="connsiteY1998" fmla="*/ 416406 h 791112"/>
              <a:gd name="connsiteX1999" fmla="*/ 1308306 w 1390126"/>
              <a:gd name="connsiteY1999" fmla="*/ 413739 h 791112"/>
              <a:gd name="connsiteX2000" fmla="*/ 1312307 w 1390126"/>
              <a:gd name="connsiteY2000" fmla="*/ 414406 h 791112"/>
              <a:gd name="connsiteX2001" fmla="*/ 1312402 w 1390126"/>
              <a:gd name="connsiteY2001" fmla="*/ 416406 h 791112"/>
              <a:gd name="connsiteX2002" fmla="*/ 1310307 w 1390126"/>
              <a:gd name="connsiteY2002" fmla="*/ 416406 h 791112"/>
              <a:gd name="connsiteX2003" fmla="*/ 1308306 w 1390126"/>
              <a:gd name="connsiteY2003" fmla="*/ 413739 h 791112"/>
              <a:gd name="connsiteX2004" fmla="*/ 402003 w 1390126"/>
              <a:gd name="connsiteY2004" fmla="*/ 411548 h 791112"/>
              <a:gd name="connsiteX2005" fmla="*/ 398002 w 1390126"/>
              <a:gd name="connsiteY2005" fmla="*/ 414215 h 791112"/>
              <a:gd name="connsiteX2006" fmla="*/ 401431 w 1390126"/>
              <a:gd name="connsiteY2006" fmla="*/ 416311 h 791112"/>
              <a:gd name="connsiteX2007" fmla="*/ 407146 w 1390126"/>
              <a:gd name="connsiteY2007" fmla="*/ 414215 h 791112"/>
              <a:gd name="connsiteX2008" fmla="*/ 402003 w 1390126"/>
              <a:gd name="connsiteY2008" fmla="*/ 411548 h 791112"/>
              <a:gd name="connsiteX2009" fmla="*/ 670798 w 1390126"/>
              <a:gd name="connsiteY2009" fmla="*/ 408214 h 791112"/>
              <a:gd name="connsiteX2010" fmla="*/ 667750 w 1390126"/>
              <a:gd name="connsiteY2010" fmla="*/ 409643 h 791112"/>
              <a:gd name="connsiteX2011" fmla="*/ 669370 w 1390126"/>
              <a:gd name="connsiteY2011" fmla="*/ 411262 h 791112"/>
              <a:gd name="connsiteX2012" fmla="*/ 672322 w 1390126"/>
              <a:gd name="connsiteY2012" fmla="*/ 409643 h 791112"/>
              <a:gd name="connsiteX2013" fmla="*/ 670798 w 1390126"/>
              <a:gd name="connsiteY2013" fmla="*/ 408214 h 791112"/>
              <a:gd name="connsiteX2014" fmla="*/ 568690 w 1390126"/>
              <a:gd name="connsiteY2014" fmla="*/ 408214 h 791112"/>
              <a:gd name="connsiteX2015" fmla="*/ 567166 w 1390126"/>
              <a:gd name="connsiteY2015" fmla="*/ 409643 h 791112"/>
              <a:gd name="connsiteX2016" fmla="*/ 570119 w 1390126"/>
              <a:gd name="connsiteY2016" fmla="*/ 411262 h 791112"/>
              <a:gd name="connsiteX2017" fmla="*/ 571738 w 1390126"/>
              <a:gd name="connsiteY2017" fmla="*/ 409643 h 791112"/>
              <a:gd name="connsiteX2018" fmla="*/ 568690 w 1390126"/>
              <a:gd name="connsiteY2018" fmla="*/ 408214 h 791112"/>
              <a:gd name="connsiteX2019" fmla="*/ 441436 w 1390126"/>
              <a:gd name="connsiteY2019" fmla="*/ 407262 h 791112"/>
              <a:gd name="connsiteX2020" fmla="*/ 439150 w 1390126"/>
              <a:gd name="connsiteY2020" fmla="*/ 410786 h 791112"/>
              <a:gd name="connsiteX2021" fmla="*/ 439150 w 1390126"/>
              <a:gd name="connsiteY2021" fmla="*/ 412977 h 791112"/>
              <a:gd name="connsiteX2022" fmla="*/ 441436 w 1390126"/>
              <a:gd name="connsiteY2022" fmla="*/ 416406 h 791112"/>
              <a:gd name="connsiteX2023" fmla="*/ 443532 w 1390126"/>
              <a:gd name="connsiteY2023" fmla="*/ 410691 h 791112"/>
              <a:gd name="connsiteX2024" fmla="*/ 441436 w 1390126"/>
              <a:gd name="connsiteY2024" fmla="*/ 407262 h 791112"/>
              <a:gd name="connsiteX2025" fmla="*/ 1294971 w 1390126"/>
              <a:gd name="connsiteY2025" fmla="*/ 404214 h 791112"/>
              <a:gd name="connsiteX2026" fmla="*/ 1298019 w 1390126"/>
              <a:gd name="connsiteY2026" fmla="*/ 404214 h 791112"/>
              <a:gd name="connsiteX2027" fmla="*/ 1303163 w 1390126"/>
              <a:gd name="connsiteY2027" fmla="*/ 411643 h 791112"/>
              <a:gd name="connsiteX2028" fmla="*/ 1297924 w 1390126"/>
              <a:gd name="connsiteY2028" fmla="*/ 416501 h 791112"/>
              <a:gd name="connsiteX2029" fmla="*/ 1294019 w 1390126"/>
              <a:gd name="connsiteY2029" fmla="*/ 412596 h 791112"/>
              <a:gd name="connsiteX2030" fmla="*/ 1294114 w 1390126"/>
              <a:gd name="connsiteY2030" fmla="*/ 408786 h 791112"/>
              <a:gd name="connsiteX2031" fmla="*/ 1294971 w 1390126"/>
              <a:gd name="connsiteY2031" fmla="*/ 404214 h 791112"/>
              <a:gd name="connsiteX2032" fmla="*/ 734044 w 1390126"/>
              <a:gd name="connsiteY2032" fmla="*/ 402785 h 791112"/>
              <a:gd name="connsiteX2033" fmla="*/ 732616 w 1390126"/>
              <a:gd name="connsiteY2033" fmla="*/ 405833 h 791112"/>
              <a:gd name="connsiteX2034" fmla="*/ 734044 w 1390126"/>
              <a:gd name="connsiteY2034" fmla="*/ 407357 h 791112"/>
              <a:gd name="connsiteX2035" fmla="*/ 735663 w 1390126"/>
              <a:gd name="connsiteY2035" fmla="*/ 404404 h 791112"/>
              <a:gd name="connsiteX2036" fmla="*/ 734044 w 1390126"/>
              <a:gd name="connsiteY2036" fmla="*/ 402785 h 791112"/>
              <a:gd name="connsiteX2037" fmla="*/ 1268968 w 1390126"/>
              <a:gd name="connsiteY2037" fmla="*/ 402690 h 791112"/>
              <a:gd name="connsiteX2038" fmla="*/ 1267539 w 1390126"/>
              <a:gd name="connsiteY2038" fmla="*/ 405738 h 791112"/>
              <a:gd name="connsiteX2039" fmla="*/ 1268968 w 1390126"/>
              <a:gd name="connsiteY2039" fmla="*/ 407262 h 791112"/>
              <a:gd name="connsiteX2040" fmla="*/ 1270587 w 1390126"/>
              <a:gd name="connsiteY2040" fmla="*/ 404309 h 791112"/>
              <a:gd name="connsiteX2041" fmla="*/ 482679 w 1390126"/>
              <a:gd name="connsiteY2041" fmla="*/ 402690 h 791112"/>
              <a:gd name="connsiteX2042" fmla="*/ 489442 w 1390126"/>
              <a:gd name="connsiteY2042" fmla="*/ 408500 h 791112"/>
              <a:gd name="connsiteX2043" fmla="*/ 482489 w 1390126"/>
              <a:gd name="connsiteY2043" fmla="*/ 416406 h 791112"/>
              <a:gd name="connsiteX2044" fmla="*/ 475726 w 1390126"/>
              <a:gd name="connsiteY2044" fmla="*/ 410596 h 791112"/>
              <a:gd name="connsiteX2045" fmla="*/ 482679 w 1390126"/>
              <a:gd name="connsiteY2045" fmla="*/ 402690 h 791112"/>
              <a:gd name="connsiteX2046" fmla="*/ 635448 w 1390126"/>
              <a:gd name="connsiteY2046" fmla="*/ 402594 h 791112"/>
              <a:gd name="connsiteX2047" fmla="*/ 635651 w 1390126"/>
              <a:gd name="connsiteY2047" fmla="*/ 402594 h 791112"/>
              <a:gd name="connsiteX2048" fmla="*/ 635746 w 1390126"/>
              <a:gd name="connsiteY2048" fmla="*/ 403547 h 791112"/>
              <a:gd name="connsiteX2049" fmla="*/ 1338310 w 1390126"/>
              <a:gd name="connsiteY2049" fmla="*/ 399070 h 791112"/>
              <a:gd name="connsiteX2050" fmla="*/ 1339834 w 1390126"/>
              <a:gd name="connsiteY2050" fmla="*/ 400594 h 791112"/>
              <a:gd name="connsiteX2051" fmla="*/ 1340024 w 1390126"/>
              <a:gd name="connsiteY2051" fmla="*/ 405071 h 791112"/>
              <a:gd name="connsiteX2052" fmla="*/ 1342977 w 1390126"/>
              <a:gd name="connsiteY2052" fmla="*/ 406404 h 791112"/>
              <a:gd name="connsiteX2053" fmla="*/ 1349168 w 1390126"/>
              <a:gd name="connsiteY2053" fmla="*/ 408024 h 791112"/>
              <a:gd name="connsiteX2054" fmla="*/ 1352597 w 1390126"/>
              <a:gd name="connsiteY2054" fmla="*/ 410500 h 791112"/>
              <a:gd name="connsiteX2055" fmla="*/ 1360408 w 1390126"/>
              <a:gd name="connsiteY2055" fmla="*/ 407357 h 791112"/>
              <a:gd name="connsiteX2056" fmla="*/ 1368314 w 1390126"/>
              <a:gd name="connsiteY2056" fmla="*/ 404309 h 791112"/>
              <a:gd name="connsiteX2057" fmla="*/ 1371838 w 1390126"/>
              <a:gd name="connsiteY2057" fmla="*/ 406595 h 791112"/>
              <a:gd name="connsiteX2058" fmla="*/ 1377934 w 1390126"/>
              <a:gd name="connsiteY2058" fmla="*/ 408500 h 791112"/>
              <a:gd name="connsiteX2059" fmla="*/ 1387173 w 1390126"/>
              <a:gd name="connsiteY2059" fmla="*/ 411167 h 791112"/>
              <a:gd name="connsiteX2060" fmla="*/ 1390126 w 1390126"/>
              <a:gd name="connsiteY2060" fmla="*/ 414405 h 791112"/>
              <a:gd name="connsiteX2061" fmla="*/ 1386506 w 1390126"/>
              <a:gd name="connsiteY2061" fmla="*/ 416501 h 791112"/>
              <a:gd name="connsiteX2062" fmla="*/ 1360503 w 1390126"/>
              <a:gd name="connsiteY2062" fmla="*/ 434884 h 791112"/>
              <a:gd name="connsiteX2063" fmla="*/ 1355741 w 1390126"/>
              <a:gd name="connsiteY2063" fmla="*/ 444123 h 791112"/>
              <a:gd name="connsiteX2064" fmla="*/ 1344311 w 1390126"/>
              <a:gd name="connsiteY2064" fmla="*/ 427836 h 791112"/>
              <a:gd name="connsiteX2065" fmla="*/ 1341358 w 1390126"/>
              <a:gd name="connsiteY2065" fmla="*/ 426597 h 791112"/>
              <a:gd name="connsiteX2066" fmla="*/ 1335166 w 1390126"/>
              <a:gd name="connsiteY2066" fmla="*/ 435360 h 791112"/>
              <a:gd name="connsiteX2067" fmla="*/ 1333262 w 1390126"/>
              <a:gd name="connsiteY2067" fmla="*/ 439075 h 791112"/>
              <a:gd name="connsiteX2068" fmla="*/ 1331738 w 1390126"/>
              <a:gd name="connsiteY2068" fmla="*/ 437932 h 791112"/>
              <a:gd name="connsiteX2069" fmla="*/ 1322498 w 1390126"/>
              <a:gd name="connsiteY2069" fmla="*/ 433074 h 791112"/>
              <a:gd name="connsiteX2070" fmla="*/ 1324213 w 1390126"/>
              <a:gd name="connsiteY2070" fmla="*/ 430312 h 791112"/>
              <a:gd name="connsiteX2071" fmla="*/ 1330975 w 1390126"/>
              <a:gd name="connsiteY2071" fmla="*/ 424121 h 791112"/>
              <a:gd name="connsiteX2072" fmla="*/ 1323641 w 1390126"/>
              <a:gd name="connsiteY2072" fmla="*/ 416120 h 791112"/>
              <a:gd name="connsiteX2073" fmla="*/ 1322117 w 1390126"/>
              <a:gd name="connsiteY2073" fmla="*/ 414596 h 791112"/>
              <a:gd name="connsiteX2074" fmla="*/ 1322974 w 1390126"/>
              <a:gd name="connsiteY2074" fmla="*/ 413072 h 791112"/>
              <a:gd name="connsiteX2075" fmla="*/ 1324784 w 1390126"/>
              <a:gd name="connsiteY2075" fmla="*/ 412024 h 791112"/>
              <a:gd name="connsiteX2076" fmla="*/ 1334976 w 1390126"/>
              <a:gd name="connsiteY2076" fmla="*/ 409738 h 791112"/>
              <a:gd name="connsiteX2077" fmla="*/ 1335452 w 1390126"/>
              <a:gd name="connsiteY2077" fmla="*/ 400880 h 791112"/>
              <a:gd name="connsiteX2078" fmla="*/ 1338310 w 1390126"/>
              <a:gd name="connsiteY2078" fmla="*/ 399070 h 791112"/>
              <a:gd name="connsiteX2079" fmla="*/ 414671 w 1390126"/>
              <a:gd name="connsiteY2079" fmla="*/ 398880 h 791112"/>
              <a:gd name="connsiteX2080" fmla="*/ 411909 w 1390126"/>
              <a:gd name="connsiteY2080" fmla="*/ 400499 h 791112"/>
              <a:gd name="connsiteX2081" fmla="*/ 414766 w 1390126"/>
              <a:gd name="connsiteY2081" fmla="*/ 407929 h 791112"/>
              <a:gd name="connsiteX2082" fmla="*/ 419434 w 1390126"/>
              <a:gd name="connsiteY2082" fmla="*/ 410977 h 791112"/>
              <a:gd name="connsiteX2083" fmla="*/ 428577 w 1390126"/>
              <a:gd name="connsiteY2083" fmla="*/ 406405 h 791112"/>
              <a:gd name="connsiteX2084" fmla="*/ 428482 w 1390126"/>
              <a:gd name="connsiteY2084" fmla="*/ 403261 h 791112"/>
              <a:gd name="connsiteX2085" fmla="*/ 414671 w 1390126"/>
              <a:gd name="connsiteY2085" fmla="*/ 398880 h 791112"/>
              <a:gd name="connsiteX2086" fmla="*/ 1313926 w 1390126"/>
              <a:gd name="connsiteY2086" fmla="*/ 398022 h 791112"/>
              <a:gd name="connsiteX2087" fmla="*/ 1320879 w 1390126"/>
              <a:gd name="connsiteY2087" fmla="*/ 398213 h 791112"/>
              <a:gd name="connsiteX2088" fmla="*/ 1327642 w 1390126"/>
              <a:gd name="connsiteY2088" fmla="*/ 398308 h 791112"/>
              <a:gd name="connsiteX2089" fmla="*/ 1330024 w 1390126"/>
              <a:gd name="connsiteY2089" fmla="*/ 400975 h 791112"/>
              <a:gd name="connsiteX2090" fmla="*/ 1328500 w 1390126"/>
              <a:gd name="connsiteY2090" fmla="*/ 402404 h 791112"/>
              <a:gd name="connsiteX2091" fmla="*/ 1318975 w 1390126"/>
              <a:gd name="connsiteY2091" fmla="*/ 406881 h 791112"/>
              <a:gd name="connsiteX2092" fmla="*/ 1305449 w 1390126"/>
              <a:gd name="connsiteY2092" fmla="*/ 407357 h 791112"/>
              <a:gd name="connsiteX2093" fmla="*/ 1303163 w 1390126"/>
              <a:gd name="connsiteY2093" fmla="*/ 404975 h 791112"/>
              <a:gd name="connsiteX2094" fmla="*/ 1304687 w 1390126"/>
              <a:gd name="connsiteY2094" fmla="*/ 403356 h 791112"/>
              <a:gd name="connsiteX2095" fmla="*/ 1313926 w 1390126"/>
              <a:gd name="connsiteY2095" fmla="*/ 398022 h 791112"/>
              <a:gd name="connsiteX2096" fmla="*/ 1155430 w 1390126"/>
              <a:gd name="connsiteY2096" fmla="*/ 394403 h 791112"/>
              <a:gd name="connsiteX2097" fmla="*/ 1152382 w 1390126"/>
              <a:gd name="connsiteY2097" fmla="*/ 395832 h 791112"/>
              <a:gd name="connsiteX2098" fmla="*/ 1153906 w 1390126"/>
              <a:gd name="connsiteY2098" fmla="*/ 397261 h 791112"/>
              <a:gd name="connsiteX2099" fmla="*/ 1156954 w 1390126"/>
              <a:gd name="connsiteY2099" fmla="*/ 395832 h 791112"/>
              <a:gd name="connsiteX2100" fmla="*/ 1155430 w 1390126"/>
              <a:gd name="connsiteY2100" fmla="*/ 394403 h 791112"/>
              <a:gd name="connsiteX2101" fmla="*/ 662630 w 1390126"/>
              <a:gd name="connsiteY2101" fmla="*/ 393200 h 791112"/>
              <a:gd name="connsiteX2102" fmla="*/ 669179 w 1390126"/>
              <a:gd name="connsiteY2102" fmla="*/ 396975 h 791112"/>
              <a:gd name="connsiteX2103" fmla="*/ 678799 w 1390126"/>
              <a:gd name="connsiteY2103" fmla="*/ 397451 h 791112"/>
              <a:gd name="connsiteX2104" fmla="*/ 688324 w 1390126"/>
              <a:gd name="connsiteY2104" fmla="*/ 401928 h 791112"/>
              <a:gd name="connsiteX2105" fmla="*/ 698707 w 1390126"/>
              <a:gd name="connsiteY2105" fmla="*/ 400785 h 791112"/>
              <a:gd name="connsiteX2106" fmla="*/ 710041 w 1390126"/>
              <a:gd name="connsiteY2106" fmla="*/ 394593 h 791112"/>
              <a:gd name="connsiteX2107" fmla="*/ 717757 w 1390126"/>
              <a:gd name="connsiteY2107" fmla="*/ 395070 h 791112"/>
              <a:gd name="connsiteX2108" fmla="*/ 731472 w 1390126"/>
              <a:gd name="connsiteY2108" fmla="*/ 395356 h 791112"/>
              <a:gd name="connsiteX2109" fmla="*/ 739759 w 1390126"/>
              <a:gd name="connsiteY2109" fmla="*/ 393260 h 791112"/>
              <a:gd name="connsiteX2110" fmla="*/ 745474 w 1390126"/>
              <a:gd name="connsiteY2110" fmla="*/ 398118 h 791112"/>
              <a:gd name="connsiteX2111" fmla="*/ 747094 w 1390126"/>
              <a:gd name="connsiteY2111" fmla="*/ 401737 h 791112"/>
              <a:gd name="connsiteX2112" fmla="*/ 768334 w 1390126"/>
              <a:gd name="connsiteY2112" fmla="*/ 411834 h 791112"/>
              <a:gd name="connsiteX2113" fmla="*/ 766715 w 1390126"/>
              <a:gd name="connsiteY2113" fmla="*/ 415548 h 791112"/>
              <a:gd name="connsiteX2114" fmla="*/ 753285 w 1390126"/>
              <a:gd name="connsiteY2114" fmla="*/ 416215 h 791112"/>
              <a:gd name="connsiteX2115" fmla="*/ 743760 w 1390126"/>
              <a:gd name="connsiteY2115" fmla="*/ 411834 h 791112"/>
              <a:gd name="connsiteX2116" fmla="*/ 726424 w 1390126"/>
              <a:gd name="connsiteY2116" fmla="*/ 419549 h 791112"/>
              <a:gd name="connsiteX2117" fmla="*/ 723091 w 1390126"/>
              <a:gd name="connsiteY2117" fmla="*/ 419263 h 791112"/>
              <a:gd name="connsiteX2118" fmla="*/ 718233 w 1390126"/>
              <a:gd name="connsiteY2118" fmla="*/ 418406 h 791112"/>
              <a:gd name="connsiteX2119" fmla="*/ 713756 w 1390126"/>
              <a:gd name="connsiteY2119" fmla="*/ 423359 h 791112"/>
              <a:gd name="connsiteX2120" fmla="*/ 707565 w 1390126"/>
              <a:gd name="connsiteY2120" fmla="*/ 430122 h 791112"/>
              <a:gd name="connsiteX2121" fmla="*/ 701183 w 1390126"/>
              <a:gd name="connsiteY2121" fmla="*/ 433170 h 791112"/>
              <a:gd name="connsiteX2122" fmla="*/ 690515 w 1390126"/>
              <a:gd name="connsiteY2122" fmla="*/ 424216 h 791112"/>
              <a:gd name="connsiteX2123" fmla="*/ 685848 w 1390126"/>
              <a:gd name="connsiteY2123" fmla="*/ 420787 h 791112"/>
              <a:gd name="connsiteX2124" fmla="*/ 669274 w 1390126"/>
              <a:gd name="connsiteY2124" fmla="*/ 416406 h 791112"/>
              <a:gd name="connsiteX2125" fmla="*/ 663369 w 1390126"/>
              <a:gd name="connsiteY2125" fmla="*/ 420597 h 791112"/>
              <a:gd name="connsiteX2126" fmla="*/ 658511 w 1390126"/>
              <a:gd name="connsiteY2126" fmla="*/ 423168 h 791112"/>
              <a:gd name="connsiteX2127" fmla="*/ 633937 w 1390126"/>
              <a:gd name="connsiteY2127" fmla="*/ 416120 h 791112"/>
              <a:gd name="connsiteX2128" fmla="*/ 608791 w 1390126"/>
              <a:gd name="connsiteY2128" fmla="*/ 416215 h 791112"/>
              <a:gd name="connsiteX2129" fmla="*/ 603837 w 1390126"/>
              <a:gd name="connsiteY2129" fmla="*/ 419454 h 791112"/>
              <a:gd name="connsiteX2130" fmla="*/ 597932 w 1390126"/>
              <a:gd name="connsiteY2130" fmla="*/ 422597 h 791112"/>
              <a:gd name="connsiteX2131" fmla="*/ 582406 w 1390126"/>
              <a:gd name="connsiteY2131" fmla="*/ 416120 h 791112"/>
              <a:gd name="connsiteX2132" fmla="*/ 568690 w 1390126"/>
              <a:gd name="connsiteY2132" fmla="*/ 421644 h 791112"/>
              <a:gd name="connsiteX2133" fmla="*/ 560594 w 1390126"/>
              <a:gd name="connsiteY2133" fmla="*/ 421073 h 791112"/>
              <a:gd name="connsiteX2134" fmla="*/ 552498 w 1390126"/>
              <a:gd name="connsiteY2134" fmla="*/ 428598 h 791112"/>
              <a:gd name="connsiteX2135" fmla="*/ 544497 w 1390126"/>
              <a:gd name="connsiteY2135" fmla="*/ 425835 h 791112"/>
              <a:gd name="connsiteX2136" fmla="*/ 541163 w 1390126"/>
              <a:gd name="connsiteY2136" fmla="*/ 420978 h 791112"/>
              <a:gd name="connsiteX2137" fmla="*/ 527733 w 1390126"/>
              <a:gd name="connsiteY2137" fmla="*/ 421359 h 791112"/>
              <a:gd name="connsiteX2138" fmla="*/ 518303 w 1390126"/>
              <a:gd name="connsiteY2138" fmla="*/ 419549 h 791112"/>
              <a:gd name="connsiteX2139" fmla="*/ 512588 w 1390126"/>
              <a:gd name="connsiteY2139" fmla="*/ 408214 h 791112"/>
              <a:gd name="connsiteX2140" fmla="*/ 514779 w 1390126"/>
              <a:gd name="connsiteY2140" fmla="*/ 402785 h 791112"/>
              <a:gd name="connsiteX2141" fmla="*/ 529066 w 1390126"/>
              <a:gd name="connsiteY2141" fmla="*/ 398118 h 791112"/>
              <a:gd name="connsiteX2142" fmla="*/ 534877 w 1390126"/>
              <a:gd name="connsiteY2142" fmla="*/ 400023 h 791112"/>
              <a:gd name="connsiteX2143" fmla="*/ 541544 w 1390126"/>
              <a:gd name="connsiteY2143" fmla="*/ 406309 h 791112"/>
              <a:gd name="connsiteX2144" fmla="*/ 544306 w 1390126"/>
              <a:gd name="connsiteY2144" fmla="*/ 404499 h 791112"/>
              <a:gd name="connsiteX2145" fmla="*/ 550688 w 1390126"/>
              <a:gd name="connsiteY2145" fmla="*/ 397927 h 791112"/>
              <a:gd name="connsiteX2146" fmla="*/ 558784 w 1390126"/>
              <a:gd name="connsiteY2146" fmla="*/ 395260 h 791112"/>
              <a:gd name="connsiteX2147" fmla="*/ 564595 w 1390126"/>
              <a:gd name="connsiteY2147" fmla="*/ 393546 h 791112"/>
              <a:gd name="connsiteX2148" fmla="*/ 585740 w 1390126"/>
              <a:gd name="connsiteY2148" fmla="*/ 397832 h 791112"/>
              <a:gd name="connsiteX2149" fmla="*/ 601933 w 1390126"/>
              <a:gd name="connsiteY2149" fmla="*/ 402118 h 791112"/>
              <a:gd name="connsiteX2150" fmla="*/ 603552 w 1390126"/>
              <a:gd name="connsiteY2150" fmla="*/ 400499 h 791112"/>
              <a:gd name="connsiteX2151" fmla="*/ 608410 w 1390126"/>
              <a:gd name="connsiteY2151" fmla="*/ 402499 h 791112"/>
              <a:gd name="connsiteX2152" fmla="*/ 608410 w 1390126"/>
              <a:gd name="connsiteY2152" fmla="*/ 408119 h 791112"/>
              <a:gd name="connsiteX2153" fmla="*/ 608314 w 1390126"/>
              <a:gd name="connsiteY2153" fmla="*/ 407166 h 791112"/>
              <a:gd name="connsiteX2154" fmla="*/ 606409 w 1390126"/>
              <a:gd name="connsiteY2154" fmla="*/ 407166 h 791112"/>
              <a:gd name="connsiteX2155" fmla="*/ 605743 w 1390126"/>
              <a:gd name="connsiteY2155" fmla="*/ 411167 h 791112"/>
              <a:gd name="connsiteX2156" fmla="*/ 608410 w 1390126"/>
              <a:gd name="connsiteY2156" fmla="*/ 408119 h 791112"/>
              <a:gd name="connsiteX2157" fmla="*/ 612029 w 1390126"/>
              <a:gd name="connsiteY2157" fmla="*/ 405642 h 791112"/>
              <a:gd name="connsiteX2158" fmla="*/ 634318 w 1390126"/>
              <a:gd name="connsiteY2158" fmla="*/ 398975 h 791112"/>
              <a:gd name="connsiteX2159" fmla="*/ 635448 w 1390126"/>
              <a:gd name="connsiteY2159" fmla="*/ 402594 h 791112"/>
              <a:gd name="connsiteX2160" fmla="*/ 633746 w 1390126"/>
              <a:gd name="connsiteY2160" fmla="*/ 402594 h 791112"/>
              <a:gd name="connsiteX2161" fmla="*/ 633079 w 1390126"/>
              <a:gd name="connsiteY2161" fmla="*/ 406595 h 791112"/>
              <a:gd name="connsiteX2162" fmla="*/ 635746 w 1390126"/>
              <a:gd name="connsiteY2162" fmla="*/ 403547 h 791112"/>
              <a:gd name="connsiteX2163" fmla="*/ 640223 w 1390126"/>
              <a:gd name="connsiteY2163" fmla="*/ 402404 h 791112"/>
              <a:gd name="connsiteX2164" fmla="*/ 656511 w 1390126"/>
              <a:gd name="connsiteY2164" fmla="*/ 397641 h 791112"/>
              <a:gd name="connsiteX2165" fmla="*/ 662630 w 1390126"/>
              <a:gd name="connsiteY2165" fmla="*/ 393200 h 791112"/>
              <a:gd name="connsiteX2166" fmla="*/ 1009134 w 1390126"/>
              <a:gd name="connsiteY2166" fmla="*/ 392507 h 791112"/>
              <a:gd name="connsiteX2167" fmla="*/ 1026459 w 1390126"/>
              <a:gd name="connsiteY2167" fmla="*/ 394499 h 791112"/>
              <a:gd name="connsiteX2168" fmla="*/ 1026367 w 1390126"/>
              <a:gd name="connsiteY2168" fmla="*/ 394499 h 791112"/>
              <a:gd name="connsiteX2169" fmla="*/ 1007762 w 1390126"/>
              <a:gd name="connsiteY2169" fmla="*/ 393470 h 791112"/>
              <a:gd name="connsiteX2170" fmla="*/ 1008174 w 1390126"/>
              <a:gd name="connsiteY2170" fmla="*/ 393451 h 791112"/>
              <a:gd name="connsiteX2171" fmla="*/ 1247537 w 1390126"/>
              <a:gd name="connsiteY2171" fmla="*/ 390498 h 791112"/>
              <a:gd name="connsiteX2172" fmla="*/ 1240012 w 1390126"/>
              <a:gd name="connsiteY2172" fmla="*/ 390593 h 791112"/>
              <a:gd name="connsiteX2173" fmla="*/ 1240108 w 1390126"/>
              <a:gd name="connsiteY2173" fmla="*/ 392117 h 791112"/>
              <a:gd name="connsiteX2174" fmla="*/ 1247632 w 1390126"/>
              <a:gd name="connsiteY2174" fmla="*/ 392022 h 791112"/>
              <a:gd name="connsiteX2175" fmla="*/ 1247537 w 1390126"/>
              <a:gd name="connsiteY2175" fmla="*/ 390498 h 791112"/>
              <a:gd name="connsiteX2176" fmla="*/ 387977 w 1390126"/>
              <a:gd name="connsiteY2176" fmla="*/ 389462 h 791112"/>
              <a:gd name="connsiteX2177" fmla="*/ 380667 w 1390126"/>
              <a:gd name="connsiteY2177" fmla="*/ 393546 h 791112"/>
              <a:gd name="connsiteX2178" fmla="*/ 375142 w 1390126"/>
              <a:gd name="connsiteY2178" fmla="*/ 396022 h 791112"/>
              <a:gd name="connsiteX2179" fmla="*/ 382953 w 1390126"/>
              <a:gd name="connsiteY2179" fmla="*/ 398118 h 791112"/>
              <a:gd name="connsiteX2180" fmla="*/ 396288 w 1390126"/>
              <a:gd name="connsiteY2180" fmla="*/ 392784 h 791112"/>
              <a:gd name="connsiteX2181" fmla="*/ 397907 w 1390126"/>
              <a:gd name="connsiteY2181" fmla="*/ 391260 h 791112"/>
              <a:gd name="connsiteX2182" fmla="*/ 396288 w 1390126"/>
              <a:gd name="connsiteY2182" fmla="*/ 389736 h 791112"/>
              <a:gd name="connsiteX2183" fmla="*/ 387977 w 1390126"/>
              <a:gd name="connsiteY2183" fmla="*/ 389462 h 791112"/>
              <a:gd name="connsiteX2184" fmla="*/ 1058656 w 1390126"/>
              <a:gd name="connsiteY2184" fmla="*/ 389355 h 791112"/>
              <a:gd name="connsiteX2185" fmla="*/ 1052465 w 1390126"/>
              <a:gd name="connsiteY2185" fmla="*/ 395356 h 791112"/>
              <a:gd name="connsiteX2186" fmla="*/ 1054561 w 1390126"/>
              <a:gd name="connsiteY2186" fmla="*/ 397927 h 791112"/>
              <a:gd name="connsiteX2187" fmla="*/ 1058847 w 1390126"/>
              <a:gd name="connsiteY2187" fmla="*/ 398118 h 791112"/>
              <a:gd name="connsiteX2188" fmla="*/ 1061037 w 1390126"/>
              <a:gd name="connsiteY2188" fmla="*/ 398118 h 791112"/>
              <a:gd name="connsiteX2189" fmla="*/ 1064752 w 1390126"/>
              <a:gd name="connsiteY2189" fmla="*/ 396594 h 791112"/>
              <a:gd name="connsiteX2190" fmla="*/ 1063133 w 1390126"/>
              <a:gd name="connsiteY2190" fmla="*/ 393546 h 791112"/>
              <a:gd name="connsiteX2191" fmla="*/ 1058656 w 1390126"/>
              <a:gd name="connsiteY2191" fmla="*/ 389355 h 791112"/>
              <a:gd name="connsiteX2192" fmla="*/ 138351 w 1390126"/>
              <a:gd name="connsiteY2192" fmla="*/ 389164 h 791112"/>
              <a:gd name="connsiteX2193" fmla="*/ 141970 w 1390126"/>
              <a:gd name="connsiteY2193" fmla="*/ 392307 h 791112"/>
              <a:gd name="connsiteX2194" fmla="*/ 136351 w 1390126"/>
              <a:gd name="connsiteY2194" fmla="*/ 398118 h 791112"/>
              <a:gd name="connsiteX2195" fmla="*/ 132731 w 1390126"/>
              <a:gd name="connsiteY2195" fmla="*/ 393641 h 791112"/>
              <a:gd name="connsiteX2196" fmla="*/ 138351 w 1390126"/>
              <a:gd name="connsiteY2196" fmla="*/ 389164 h 791112"/>
              <a:gd name="connsiteX2197" fmla="*/ 1086374 w 1390126"/>
              <a:gd name="connsiteY2197" fmla="*/ 384402 h 791112"/>
              <a:gd name="connsiteX2198" fmla="*/ 1070372 w 1390126"/>
              <a:gd name="connsiteY2198" fmla="*/ 390974 h 791112"/>
              <a:gd name="connsiteX2199" fmla="*/ 1073325 w 1390126"/>
              <a:gd name="connsiteY2199" fmla="*/ 398023 h 791112"/>
              <a:gd name="connsiteX2200" fmla="*/ 1083802 w 1390126"/>
              <a:gd name="connsiteY2200" fmla="*/ 400309 h 791112"/>
              <a:gd name="connsiteX2201" fmla="*/ 1092279 w 1390126"/>
              <a:gd name="connsiteY2201" fmla="*/ 397927 h 791112"/>
              <a:gd name="connsiteX2202" fmla="*/ 1110472 w 1390126"/>
              <a:gd name="connsiteY2202" fmla="*/ 397927 h 791112"/>
              <a:gd name="connsiteX2203" fmla="*/ 1126855 w 1390126"/>
              <a:gd name="connsiteY2203" fmla="*/ 393355 h 791112"/>
              <a:gd name="connsiteX2204" fmla="*/ 1128665 w 1390126"/>
              <a:gd name="connsiteY2204" fmla="*/ 390498 h 791112"/>
              <a:gd name="connsiteX2205" fmla="*/ 1127141 w 1390126"/>
              <a:gd name="connsiteY2205" fmla="*/ 388974 h 791112"/>
              <a:gd name="connsiteX2206" fmla="*/ 1122569 w 1390126"/>
              <a:gd name="connsiteY2206" fmla="*/ 388879 h 791112"/>
              <a:gd name="connsiteX2207" fmla="*/ 1104376 w 1390126"/>
              <a:gd name="connsiteY2207" fmla="*/ 388974 h 791112"/>
              <a:gd name="connsiteX2208" fmla="*/ 1086374 w 1390126"/>
              <a:gd name="connsiteY2208" fmla="*/ 384402 h 791112"/>
              <a:gd name="connsiteX2209" fmla="*/ 536020 w 1390126"/>
              <a:gd name="connsiteY2209" fmla="*/ 376782 h 791112"/>
              <a:gd name="connsiteX2210" fmla="*/ 535924 w 1390126"/>
              <a:gd name="connsiteY2210" fmla="*/ 378306 h 791112"/>
              <a:gd name="connsiteX2211" fmla="*/ 543449 w 1390126"/>
              <a:gd name="connsiteY2211" fmla="*/ 378401 h 791112"/>
              <a:gd name="connsiteX2212" fmla="*/ 543544 w 1390126"/>
              <a:gd name="connsiteY2212" fmla="*/ 376877 h 791112"/>
              <a:gd name="connsiteX2213" fmla="*/ 536020 w 1390126"/>
              <a:gd name="connsiteY2213" fmla="*/ 376782 h 791112"/>
              <a:gd name="connsiteX2214" fmla="*/ 516588 w 1390126"/>
              <a:gd name="connsiteY2214" fmla="*/ 376115 h 791112"/>
              <a:gd name="connsiteX2215" fmla="*/ 514207 w 1390126"/>
              <a:gd name="connsiteY2215" fmla="*/ 379925 h 791112"/>
              <a:gd name="connsiteX2216" fmla="*/ 512793 w 1390126"/>
              <a:gd name="connsiteY2216" fmla="*/ 378447 h 791112"/>
              <a:gd name="connsiteX2217" fmla="*/ 487918 w 1390126"/>
              <a:gd name="connsiteY2217" fmla="*/ 376115 h 791112"/>
              <a:gd name="connsiteX2218" fmla="*/ 484870 w 1390126"/>
              <a:gd name="connsiteY2218" fmla="*/ 377544 h 791112"/>
              <a:gd name="connsiteX2219" fmla="*/ 486394 w 1390126"/>
              <a:gd name="connsiteY2219" fmla="*/ 378973 h 791112"/>
              <a:gd name="connsiteX2220" fmla="*/ 489442 w 1390126"/>
              <a:gd name="connsiteY2220" fmla="*/ 377544 h 791112"/>
              <a:gd name="connsiteX2221" fmla="*/ 487918 w 1390126"/>
              <a:gd name="connsiteY2221" fmla="*/ 376115 h 791112"/>
              <a:gd name="connsiteX2222" fmla="*/ 1031891 w 1390126"/>
              <a:gd name="connsiteY2222" fmla="*/ 375925 h 791112"/>
              <a:gd name="connsiteX2223" fmla="*/ 1028938 w 1390126"/>
              <a:gd name="connsiteY2223" fmla="*/ 377544 h 791112"/>
              <a:gd name="connsiteX2224" fmla="*/ 1030462 w 1390126"/>
              <a:gd name="connsiteY2224" fmla="*/ 378973 h 791112"/>
              <a:gd name="connsiteX2225" fmla="*/ 1033510 w 1390126"/>
              <a:gd name="connsiteY2225" fmla="*/ 377544 h 791112"/>
              <a:gd name="connsiteX2226" fmla="*/ 1031891 w 1390126"/>
              <a:gd name="connsiteY2226" fmla="*/ 375925 h 791112"/>
              <a:gd name="connsiteX2227" fmla="*/ 1358027 w 1390126"/>
              <a:gd name="connsiteY2227" fmla="*/ 375163 h 791112"/>
              <a:gd name="connsiteX2228" fmla="*/ 1362504 w 1390126"/>
              <a:gd name="connsiteY2228" fmla="*/ 382021 h 791112"/>
              <a:gd name="connsiteX2229" fmla="*/ 1358123 w 1390126"/>
              <a:gd name="connsiteY2229" fmla="*/ 384307 h 791112"/>
              <a:gd name="connsiteX2230" fmla="*/ 1353551 w 1390126"/>
              <a:gd name="connsiteY2230" fmla="*/ 378782 h 791112"/>
              <a:gd name="connsiteX2231" fmla="*/ 1358027 w 1390126"/>
              <a:gd name="connsiteY2231" fmla="*/ 375163 h 791112"/>
              <a:gd name="connsiteX2232" fmla="*/ 1245346 w 1390126"/>
              <a:gd name="connsiteY2232" fmla="*/ 371543 h 791112"/>
              <a:gd name="connsiteX2233" fmla="*/ 1243822 w 1390126"/>
              <a:gd name="connsiteY2233" fmla="*/ 372972 h 791112"/>
              <a:gd name="connsiteX2234" fmla="*/ 1246775 w 1390126"/>
              <a:gd name="connsiteY2234" fmla="*/ 374591 h 791112"/>
              <a:gd name="connsiteX2235" fmla="*/ 1248394 w 1390126"/>
              <a:gd name="connsiteY2235" fmla="*/ 372972 h 791112"/>
              <a:gd name="connsiteX2236" fmla="*/ 1245346 w 1390126"/>
              <a:gd name="connsiteY2236" fmla="*/ 371543 h 791112"/>
              <a:gd name="connsiteX2237" fmla="*/ 1004173 w 1390126"/>
              <a:gd name="connsiteY2237" fmla="*/ 366590 h 791112"/>
              <a:gd name="connsiteX2238" fmla="*/ 1001602 w 1390126"/>
              <a:gd name="connsiteY2238" fmla="*/ 368781 h 791112"/>
              <a:gd name="connsiteX2239" fmla="*/ 1001506 w 1390126"/>
              <a:gd name="connsiteY2239" fmla="*/ 370781 h 791112"/>
              <a:gd name="connsiteX2240" fmla="*/ 1003003 w 1390126"/>
              <a:gd name="connsiteY2240" fmla="*/ 370710 h 791112"/>
              <a:gd name="connsiteX2241" fmla="*/ 1002992 w 1390126"/>
              <a:gd name="connsiteY2241" fmla="*/ 370746 h 791112"/>
              <a:gd name="connsiteX2242" fmla="*/ 1001506 w 1390126"/>
              <a:gd name="connsiteY2242" fmla="*/ 372877 h 791112"/>
              <a:gd name="connsiteX2243" fmla="*/ 999411 w 1390126"/>
              <a:gd name="connsiteY2243" fmla="*/ 370781 h 791112"/>
              <a:gd name="connsiteX2244" fmla="*/ 997887 w 1390126"/>
              <a:gd name="connsiteY2244" fmla="*/ 372210 h 791112"/>
              <a:gd name="connsiteX2245" fmla="*/ 997029 w 1390126"/>
              <a:gd name="connsiteY2245" fmla="*/ 376020 h 791112"/>
              <a:gd name="connsiteX2246" fmla="*/ 998839 w 1390126"/>
              <a:gd name="connsiteY2246" fmla="*/ 379544 h 791112"/>
              <a:gd name="connsiteX2247" fmla="*/ 1001411 w 1390126"/>
              <a:gd name="connsiteY2247" fmla="*/ 377163 h 791112"/>
              <a:gd name="connsiteX2248" fmla="*/ 1001971 w 1390126"/>
              <a:gd name="connsiteY2248" fmla="*/ 374341 h 791112"/>
              <a:gd name="connsiteX2249" fmla="*/ 1002992 w 1390126"/>
              <a:gd name="connsiteY2249" fmla="*/ 370746 h 791112"/>
              <a:gd name="connsiteX2250" fmla="*/ 1003018 w 1390126"/>
              <a:gd name="connsiteY2250" fmla="*/ 370709 h 791112"/>
              <a:gd name="connsiteX2251" fmla="*/ 1003507 w 1390126"/>
              <a:gd name="connsiteY2251" fmla="*/ 370686 h 791112"/>
              <a:gd name="connsiteX2252" fmla="*/ 1005602 w 1390126"/>
              <a:gd name="connsiteY2252" fmla="*/ 368019 h 791112"/>
              <a:gd name="connsiteX2253" fmla="*/ 1004769 w 1390126"/>
              <a:gd name="connsiteY2253" fmla="*/ 368198 h 791112"/>
              <a:gd name="connsiteX2254" fmla="*/ 1003018 w 1390126"/>
              <a:gd name="connsiteY2254" fmla="*/ 370709 h 791112"/>
              <a:gd name="connsiteX2255" fmla="*/ 1003003 w 1390126"/>
              <a:gd name="connsiteY2255" fmla="*/ 370710 h 791112"/>
              <a:gd name="connsiteX2256" fmla="*/ 656320 w 1390126"/>
              <a:gd name="connsiteY2256" fmla="*/ 366495 h 791112"/>
              <a:gd name="connsiteX2257" fmla="*/ 651844 w 1390126"/>
              <a:gd name="connsiteY2257" fmla="*/ 370686 h 791112"/>
              <a:gd name="connsiteX2258" fmla="*/ 650224 w 1390126"/>
              <a:gd name="connsiteY2258" fmla="*/ 373734 h 791112"/>
              <a:gd name="connsiteX2259" fmla="*/ 653939 w 1390126"/>
              <a:gd name="connsiteY2259" fmla="*/ 375258 h 791112"/>
              <a:gd name="connsiteX2260" fmla="*/ 656130 w 1390126"/>
              <a:gd name="connsiteY2260" fmla="*/ 375258 h 791112"/>
              <a:gd name="connsiteX2261" fmla="*/ 660416 w 1390126"/>
              <a:gd name="connsiteY2261" fmla="*/ 375163 h 791112"/>
              <a:gd name="connsiteX2262" fmla="*/ 662511 w 1390126"/>
              <a:gd name="connsiteY2262" fmla="*/ 372591 h 791112"/>
              <a:gd name="connsiteX2263" fmla="*/ 656320 w 1390126"/>
              <a:gd name="connsiteY2263" fmla="*/ 366495 h 791112"/>
              <a:gd name="connsiteX2264" fmla="*/ 712899 w 1390126"/>
              <a:gd name="connsiteY2264" fmla="*/ 361256 h 791112"/>
              <a:gd name="connsiteX2265" fmla="*/ 708898 w 1390126"/>
              <a:gd name="connsiteY2265" fmla="*/ 363923 h 791112"/>
              <a:gd name="connsiteX2266" fmla="*/ 710422 w 1390126"/>
              <a:gd name="connsiteY2266" fmla="*/ 365447 h 791112"/>
              <a:gd name="connsiteX2267" fmla="*/ 713566 w 1390126"/>
              <a:gd name="connsiteY2267" fmla="*/ 368495 h 791112"/>
              <a:gd name="connsiteX2268" fmla="*/ 716613 w 1390126"/>
              <a:gd name="connsiteY2268" fmla="*/ 369829 h 791112"/>
              <a:gd name="connsiteX2269" fmla="*/ 717661 w 1390126"/>
              <a:gd name="connsiteY2269" fmla="*/ 363923 h 791112"/>
              <a:gd name="connsiteX2270" fmla="*/ 712899 w 1390126"/>
              <a:gd name="connsiteY2270" fmla="*/ 361256 h 791112"/>
              <a:gd name="connsiteX2271" fmla="*/ 856250 w 1390126"/>
              <a:gd name="connsiteY2271" fmla="*/ 359256 h 791112"/>
              <a:gd name="connsiteX2272" fmla="*/ 855878 w 1390126"/>
              <a:gd name="connsiteY2272" fmla="*/ 361256 h 791112"/>
              <a:gd name="connsiteX2273" fmla="*/ 855012 w 1390126"/>
              <a:gd name="connsiteY2273" fmla="*/ 361256 h 791112"/>
              <a:gd name="connsiteX2274" fmla="*/ 855012 w 1390126"/>
              <a:gd name="connsiteY2274" fmla="*/ 359369 h 791112"/>
              <a:gd name="connsiteX2275" fmla="*/ 1078849 w 1390126"/>
              <a:gd name="connsiteY2275" fmla="*/ 357160 h 791112"/>
              <a:gd name="connsiteX2276" fmla="*/ 1075230 w 1390126"/>
              <a:gd name="connsiteY2276" fmla="*/ 358970 h 791112"/>
              <a:gd name="connsiteX2277" fmla="*/ 1076087 w 1390126"/>
              <a:gd name="connsiteY2277" fmla="*/ 369543 h 791112"/>
              <a:gd name="connsiteX2278" fmla="*/ 1085517 w 1390126"/>
              <a:gd name="connsiteY2278" fmla="*/ 379354 h 791112"/>
              <a:gd name="connsiteX2279" fmla="*/ 1087136 w 1390126"/>
              <a:gd name="connsiteY2279" fmla="*/ 378782 h 791112"/>
              <a:gd name="connsiteX2280" fmla="*/ 1088279 w 1390126"/>
              <a:gd name="connsiteY2280" fmla="*/ 376972 h 791112"/>
              <a:gd name="connsiteX2281" fmla="*/ 1081897 w 1390126"/>
              <a:gd name="connsiteY2281" fmla="*/ 366114 h 791112"/>
              <a:gd name="connsiteX2282" fmla="*/ 1081421 w 1390126"/>
              <a:gd name="connsiteY2282" fmla="*/ 361542 h 791112"/>
              <a:gd name="connsiteX2283" fmla="*/ 1082850 w 1390126"/>
              <a:gd name="connsiteY2283" fmla="*/ 358399 h 791112"/>
              <a:gd name="connsiteX2284" fmla="*/ 1078849 w 1390126"/>
              <a:gd name="connsiteY2284" fmla="*/ 357160 h 791112"/>
              <a:gd name="connsiteX2285" fmla="*/ 787765 w 1390126"/>
              <a:gd name="connsiteY2285" fmla="*/ 357160 h 791112"/>
              <a:gd name="connsiteX2286" fmla="*/ 783670 w 1390126"/>
              <a:gd name="connsiteY2286" fmla="*/ 357827 h 791112"/>
              <a:gd name="connsiteX2287" fmla="*/ 783574 w 1390126"/>
              <a:gd name="connsiteY2287" fmla="*/ 360970 h 791112"/>
              <a:gd name="connsiteX2288" fmla="*/ 786813 w 1390126"/>
              <a:gd name="connsiteY2288" fmla="*/ 368591 h 791112"/>
              <a:gd name="connsiteX2289" fmla="*/ 789861 w 1390126"/>
              <a:gd name="connsiteY2289" fmla="*/ 369924 h 791112"/>
              <a:gd name="connsiteX2290" fmla="*/ 791194 w 1390126"/>
              <a:gd name="connsiteY2290" fmla="*/ 368400 h 791112"/>
              <a:gd name="connsiteX2291" fmla="*/ 791194 w 1390126"/>
              <a:gd name="connsiteY2291" fmla="*/ 363828 h 791112"/>
              <a:gd name="connsiteX2292" fmla="*/ 791099 w 1390126"/>
              <a:gd name="connsiteY2292" fmla="*/ 359446 h 791112"/>
              <a:gd name="connsiteX2293" fmla="*/ 787765 w 1390126"/>
              <a:gd name="connsiteY2293" fmla="*/ 357160 h 791112"/>
              <a:gd name="connsiteX2294" fmla="*/ 756714 w 1390126"/>
              <a:gd name="connsiteY2294" fmla="*/ 357065 h 791112"/>
              <a:gd name="connsiteX2295" fmla="*/ 742521 w 1390126"/>
              <a:gd name="connsiteY2295" fmla="*/ 366400 h 791112"/>
              <a:gd name="connsiteX2296" fmla="*/ 742045 w 1390126"/>
              <a:gd name="connsiteY2296" fmla="*/ 369638 h 791112"/>
              <a:gd name="connsiteX2297" fmla="*/ 751189 w 1390126"/>
              <a:gd name="connsiteY2297" fmla="*/ 375258 h 791112"/>
              <a:gd name="connsiteX2298" fmla="*/ 760905 w 1390126"/>
              <a:gd name="connsiteY2298" fmla="*/ 374782 h 791112"/>
              <a:gd name="connsiteX2299" fmla="*/ 771859 w 1390126"/>
              <a:gd name="connsiteY2299" fmla="*/ 364590 h 791112"/>
              <a:gd name="connsiteX2300" fmla="*/ 770525 w 1390126"/>
              <a:gd name="connsiteY2300" fmla="*/ 361542 h 791112"/>
              <a:gd name="connsiteX2301" fmla="*/ 756714 w 1390126"/>
              <a:gd name="connsiteY2301" fmla="*/ 357065 h 791112"/>
              <a:gd name="connsiteX2302" fmla="*/ 108919 w 1390126"/>
              <a:gd name="connsiteY2302" fmla="*/ 357065 h 791112"/>
              <a:gd name="connsiteX2303" fmla="*/ 114443 w 1390126"/>
              <a:gd name="connsiteY2303" fmla="*/ 361637 h 791112"/>
              <a:gd name="connsiteX2304" fmla="*/ 112062 w 1390126"/>
              <a:gd name="connsiteY2304" fmla="*/ 366018 h 791112"/>
              <a:gd name="connsiteX2305" fmla="*/ 105299 w 1390126"/>
              <a:gd name="connsiteY2305" fmla="*/ 361541 h 791112"/>
              <a:gd name="connsiteX2306" fmla="*/ 108919 w 1390126"/>
              <a:gd name="connsiteY2306" fmla="*/ 357065 h 791112"/>
              <a:gd name="connsiteX2307" fmla="*/ 1095232 w 1390126"/>
              <a:gd name="connsiteY2307" fmla="*/ 356970 h 791112"/>
              <a:gd name="connsiteX2308" fmla="*/ 1093804 w 1390126"/>
              <a:gd name="connsiteY2308" fmla="*/ 358494 h 791112"/>
              <a:gd name="connsiteX2309" fmla="*/ 1095232 w 1390126"/>
              <a:gd name="connsiteY2309" fmla="*/ 361542 h 791112"/>
              <a:gd name="connsiteX2310" fmla="*/ 1096852 w 1390126"/>
              <a:gd name="connsiteY2310" fmla="*/ 359923 h 791112"/>
              <a:gd name="connsiteX2311" fmla="*/ 1095232 w 1390126"/>
              <a:gd name="connsiteY2311" fmla="*/ 356970 h 791112"/>
              <a:gd name="connsiteX2312" fmla="*/ 939784 w 1390126"/>
              <a:gd name="connsiteY2312" fmla="*/ 356970 h 791112"/>
              <a:gd name="connsiteX2313" fmla="*/ 938355 w 1390126"/>
              <a:gd name="connsiteY2313" fmla="*/ 358494 h 791112"/>
              <a:gd name="connsiteX2314" fmla="*/ 939784 w 1390126"/>
              <a:gd name="connsiteY2314" fmla="*/ 361542 h 791112"/>
              <a:gd name="connsiteX2315" fmla="*/ 941213 w 1390126"/>
              <a:gd name="connsiteY2315" fmla="*/ 360018 h 791112"/>
              <a:gd name="connsiteX2316" fmla="*/ 939784 w 1390126"/>
              <a:gd name="connsiteY2316" fmla="*/ 356970 h 791112"/>
              <a:gd name="connsiteX2317" fmla="*/ 986171 w 1390126"/>
              <a:gd name="connsiteY2317" fmla="*/ 353255 h 791112"/>
              <a:gd name="connsiteX2318" fmla="*/ 980361 w 1390126"/>
              <a:gd name="connsiteY2318" fmla="*/ 353446 h 791112"/>
              <a:gd name="connsiteX2319" fmla="*/ 978742 w 1390126"/>
              <a:gd name="connsiteY2319" fmla="*/ 359161 h 791112"/>
              <a:gd name="connsiteX2320" fmla="*/ 981504 w 1390126"/>
              <a:gd name="connsiteY2320" fmla="*/ 360780 h 791112"/>
              <a:gd name="connsiteX2321" fmla="*/ 987886 w 1390126"/>
              <a:gd name="connsiteY2321" fmla="*/ 354875 h 791112"/>
              <a:gd name="connsiteX2322" fmla="*/ 986171 w 1390126"/>
              <a:gd name="connsiteY2322" fmla="*/ 353255 h 791112"/>
              <a:gd name="connsiteX2323" fmla="*/ 972550 w 1390126"/>
              <a:gd name="connsiteY2323" fmla="*/ 353255 h 791112"/>
              <a:gd name="connsiteX2324" fmla="*/ 969502 w 1390126"/>
              <a:gd name="connsiteY2324" fmla="*/ 354684 h 791112"/>
              <a:gd name="connsiteX2325" fmla="*/ 971026 w 1390126"/>
              <a:gd name="connsiteY2325" fmla="*/ 356113 h 791112"/>
              <a:gd name="connsiteX2326" fmla="*/ 974074 w 1390126"/>
              <a:gd name="connsiteY2326" fmla="*/ 354684 h 791112"/>
              <a:gd name="connsiteX2327" fmla="*/ 972550 w 1390126"/>
              <a:gd name="connsiteY2327" fmla="*/ 353255 h 791112"/>
              <a:gd name="connsiteX2328" fmla="*/ 1039702 w 1390126"/>
              <a:gd name="connsiteY2328" fmla="*/ 353065 h 791112"/>
              <a:gd name="connsiteX2329" fmla="*/ 1038082 w 1390126"/>
              <a:gd name="connsiteY2329" fmla="*/ 354684 h 791112"/>
              <a:gd name="connsiteX2330" fmla="*/ 1041130 w 1390126"/>
              <a:gd name="connsiteY2330" fmla="*/ 356113 h 791112"/>
              <a:gd name="connsiteX2331" fmla="*/ 1042654 w 1390126"/>
              <a:gd name="connsiteY2331" fmla="*/ 354684 h 791112"/>
              <a:gd name="connsiteX2332" fmla="*/ 1039702 w 1390126"/>
              <a:gd name="connsiteY2332" fmla="*/ 353065 h 791112"/>
              <a:gd name="connsiteX2333" fmla="*/ 880634 w 1390126"/>
              <a:gd name="connsiteY2333" fmla="*/ 352779 h 791112"/>
              <a:gd name="connsiteX2334" fmla="*/ 878062 w 1390126"/>
              <a:gd name="connsiteY2334" fmla="*/ 354970 h 791112"/>
              <a:gd name="connsiteX2335" fmla="*/ 877967 w 1390126"/>
              <a:gd name="connsiteY2335" fmla="*/ 356970 h 791112"/>
              <a:gd name="connsiteX2336" fmla="*/ 879225 w 1390126"/>
              <a:gd name="connsiteY2336" fmla="*/ 356910 h 791112"/>
              <a:gd name="connsiteX2337" fmla="*/ 878849 w 1390126"/>
              <a:gd name="connsiteY2337" fmla="*/ 358013 h 791112"/>
              <a:gd name="connsiteX2338" fmla="*/ 878062 w 1390126"/>
              <a:gd name="connsiteY2338" fmla="*/ 359161 h 791112"/>
              <a:gd name="connsiteX2339" fmla="*/ 875871 w 1390126"/>
              <a:gd name="connsiteY2339" fmla="*/ 356970 h 791112"/>
              <a:gd name="connsiteX2340" fmla="*/ 869966 w 1390126"/>
              <a:gd name="connsiteY2340" fmla="*/ 358208 h 791112"/>
              <a:gd name="connsiteX2341" fmla="*/ 870823 w 1390126"/>
              <a:gd name="connsiteY2341" fmla="*/ 361161 h 791112"/>
              <a:gd name="connsiteX2342" fmla="*/ 873776 w 1390126"/>
              <a:gd name="connsiteY2342" fmla="*/ 364209 h 791112"/>
              <a:gd name="connsiteX2343" fmla="*/ 876634 w 1390126"/>
              <a:gd name="connsiteY2343" fmla="*/ 364971 h 791112"/>
              <a:gd name="connsiteX2344" fmla="*/ 877967 w 1390126"/>
              <a:gd name="connsiteY2344" fmla="*/ 361256 h 791112"/>
              <a:gd name="connsiteX2345" fmla="*/ 878372 w 1390126"/>
              <a:gd name="connsiteY2345" fmla="*/ 359411 h 791112"/>
              <a:gd name="connsiteX2346" fmla="*/ 878849 w 1390126"/>
              <a:gd name="connsiteY2346" fmla="*/ 358013 h 791112"/>
              <a:gd name="connsiteX2347" fmla="*/ 879617 w 1390126"/>
              <a:gd name="connsiteY2347" fmla="*/ 356892 h 791112"/>
              <a:gd name="connsiteX2348" fmla="*/ 879967 w 1390126"/>
              <a:gd name="connsiteY2348" fmla="*/ 356875 h 791112"/>
              <a:gd name="connsiteX2349" fmla="*/ 882063 w 1390126"/>
              <a:gd name="connsiteY2349" fmla="*/ 354208 h 791112"/>
              <a:gd name="connsiteX2350" fmla="*/ 881277 w 1390126"/>
              <a:gd name="connsiteY2350" fmla="*/ 354470 h 791112"/>
              <a:gd name="connsiteX2351" fmla="*/ 879617 w 1390126"/>
              <a:gd name="connsiteY2351" fmla="*/ 356892 h 791112"/>
              <a:gd name="connsiteX2352" fmla="*/ 879225 w 1390126"/>
              <a:gd name="connsiteY2352" fmla="*/ 356910 h 791112"/>
              <a:gd name="connsiteX2353" fmla="*/ 1061895 w 1390126"/>
              <a:gd name="connsiteY2353" fmla="*/ 352588 h 791112"/>
              <a:gd name="connsiteX2354" fmla="*/ 1048274 w 1390126"/>
              <a:gd name="connsiteY2354" fmla="*/ 358303 h 791112"/>
              <a:gd name="connsiteX2355" fmla="*/ 1049322 w 1390126"/>
              <a:gd name="connsiteY2355" fmla="*/ 361447 h 791112"/>
              <a:gd name="connsiteX2356" fmla="*/ 1052655 w 1390126"/>
              <a:gd name="connsiteY2356" fmla="*/ 369162 h 791112"/>
              <a:gd name="connsiteX2357" fmla="*/ 1056561 w 1390126"/>
              <a:gd name="connsiteY2357" fmla="*/ 370686 h 791112"/>
              <a:gd name="connsiteX2358" fmla="*/ 1060371 w 1390126"/>
              <a:gd name="connsiteY2358" fmla="*/ 368876 h 791112"/>
              <a:gd name="connsiteX2359" fmla="*/ 1059799 w 1390126"/>
              <a:gd name="connsiteY2359" fmla="*/ 367352 h 791112"/>
              <a:gd name="connsiteX2360" fmla="*/ 1061800 w 1390126"/>
              <a:gd name="connsiteY2360" fmla="*/ 361447 h 791112"/>
              <a:gd name="connsiteX2361" fmla="*/ 1065324 w 1390126"/>
              <a:gd name="connsiteY2361" fmla="*/ 359161 h 791112"/>
              <a:gd name="connsiteX2362" fmla="*/ 1065324 w 1390126"/>
              <a:gd name="connsiteY2362" fmla="*/ 354779 h 791112"/>
              <a:gd name="connsiteX2363" fmla="*/ 1061895 w 1390126"/>
              <a:gd name="connsiteY2363" fmla="*/ 352588 h 791112"/>
              <a:gd name="connsiteX2364" fmla="*/ 1006745 w 1390126"/>
              <a:gd name="connsiteY2364" fmla="*/ 352398 h 791112"/>
              <a:gd name="connsiteX2365" fmla="*/ 1004650 w 1390126"/>
              <a:gd name="connsiteY2365" fmla="*/ 352493 h 791112"/>
              <a:gd name="connsiteX2366" fmla="*/ 1001602 w 1390126"/>
              <a:gd name="connsiteY2366" fmla="*/ 354875 h 791112"/>
              <a:gd name="connsiteX2367" fmla="*/ 1002741 w 1390126"/>
              <a:gd name="connsiteY2367" fmla="*/ 357062 h 791112"/>
              <a:gd name="connsiteX2368" fmla="*/ 1001391 w 1390126"/>
              <a:gd name="connsiteY2368" fmla="*/ 358635 h 791112"/>
              <a:gd name="connsiteX2369" fmla="*/ 1001316 w 1390126"/>
              <a:gd name="connsiteY2369" fmla="*/ 357065 h 791112"/>
              <a:gd name="connsiteX2370" fmla="*/ 999411 w 1390126"/>
              <a:gd name="connsiteY2370" fmla="*/ 357065 h 791112"/>
              <a:gd name="connsiteX2371" fmla="*/ 998744 w 1390126"/>
              <a:gd name="connsiteY2371" fmla="*/ 361066 h 791112"/>
              <a:gd name="connsiteX2372" fmla="*/ 1000602 w 1390126"/>
              <a:gd name="connsiteY2372" fmla="*/ 359554 h 791112"/>
              <a:gd name="connsiteX2373" fmla="*/ 1001391 w 1390126"/>
              <a:gd name="connsiteY2373" fmla="*/ 358635 h 791112"/>
              <a:gd name="connsiteX2374" fmla="*/ 1001411 w 1390126"/>
              <a:gd name="connsiteY2374" fmla="*/ 359066 h 791112"/>
              <a:gd name="connsiteX2375" fmla="*/ 1003818 w 1390126"/>
              <a:gd name="connsiteY2375" fmla="*/ 357225 h 791112"/>
              <a:gd name="connsiteX2376" fmla="*/ 1005697 w 1390126"/>
              <a:gd name="connsiteY2376" fmla="*/ 356779 h 791112"/>
              <a:gd name="connsiteX2377" fmla="*/ 1010174 w 1390126"/>
              <a:gd name="connsiteY2377" fmla="*/ 354303 h 791112"/>
              <a:gd name="connsiteX2378" fmla="*/ 1007793 w 1390126"/>
              <a:gd name="connsiteY2378" fmla="*/ 354184 h 791112"/>
              <a:gd name="connsiteX2379" fmla="*/ 1003818 w 1390126"/>
              <a:gd name="connsiteY2379" fmla="*/ 357225 h 791112"/>
              <a:gd name="connsiteX2380" fmla="*/ 1002935 w 1390126"/>
              <a:gd name="connsiteY2380" fmla="*/ 357435 h 791112"/>
              <a:gd name="connsiteX2381" fmla="*/ 1002741 w 1390126"/>
              <a:gd name="connsiteY2381" fmla="*/ 357062 h 791112"/>
              <a:gd name="connsiteX2382" fmla="*/ 729663 w 1390126"/>
              <a:gd name="connsiteY2382" fmla="*/ 348017 h 791112"/>
              <a:gd name="connsiteX2383" fmla="*/ 727282 w 1390126"/>
              <a:gd name="connsiteY2383" fmla="*/ 351160 h 791112"/>
              <a:gd name="connsiteX2384" fmla="*/ 724995 w 1390126"/>
              <a:gd name="connsiteY2384" fmla="*/ 356779 h 791112"/>
              <a:gd name="connsiteX2385" fmla="*/ 724995 w 1390126"/>
              <a:gd name="connsiteY2385" fmla="*/ 361542 h 791112"/>
              <a:gd name="connsiteX2386" fmla="*/ 727186 w 1390126"/>
              <a:gd name="connsiteY2386" fmla="*/ 361637 h 791112"/>
              <a:gd name="connsiteX2387" fmla="*/ 731758 w 1390126"/>
              <a:gd name="connsiteY2387" fmla="*/ 358303 h 791112"/>
              <a:gd name="connsiteX2388" fmla="*/ 731758 w 1390126"/>
              <a:gd name="connsiteY2388" fmla="*/ 353827 h 791112"/>
              <a:gd name="connsiteX2389" fmla="*/ 731758 w 1390126"/>
              <a:gd name="connsiteY2389" fmla="*/ 351636 h 791112"/>
              <a:gd name="connsiteX2390" fmla="*/ 729663 w 1390126"/>
              <a:gd name="connsiteY2390" fmla="*/ 348017 h 791112"/>
              <a:gd name="connsiteX2391" fmla="*/ 1374410 w 1390126"/>
              <a:gd name="connsiteY2391" fmla="*/ 347921 h 791112"/>
              <a:gd name="connsiteX2392" fmla="*/ 1376315 w 1390126"/>
              <a:gd name="connsiteY2392" fmla="*/ 347921 h 791112"/>
              <a:gd name="connsiteX2393" fmla="*/ 1376410 w 1390126"/>
              <a:gd name="connsiteY2393" fmla="*/ 349921 h 791112"/>
              <a:gd name="connsiteX2394" fmla="*/ 1373743 w 1390126"/>
              <a:gd name="connsiteY2394" fmla="*/ 351922 h 791112"/>
              <a:gd name="connsiteX2395" fmla="*/ 1374410 w 1390126"/>
              <a:gd name="connsiteY2395" fmla="*/ 347921 h 791112"/>
              <a:gd name="connsiteX2396" fmla="*/ 1325451 w 1390126"/>
              <a:gd name="connsiteY2396" fmla="*/ 347540 h 791112"/>
              <a:gd name="connsiteX2397" fmla="*/ 1329928 w 1390126"/>
              <a:gd name="connsiteY2397" fmla="*/ 349445 h 791112"/>
              <a:gd name="connsiteX2398" fmla="*/ 1329833 w 1390126"/>
              <a:gd name="connsiteY2398" fmla="*/ 350969 h 791112"/>
              <a:gd name="connsiteX2399" fmla="*/ 1322499 w 1390126"/>
              <a:gd name="connsiteY2399" fmla="*/ 350778 h 791112"/>
              <a:gd name="connsiteX2400" fmla="*/ 1325451 w 1390126"/>
              <a:gd name="connsiteY2400" fmla="*/ 347540 h 791112"/>
              <a:gd name="connsiteX2401" fmla="*/ 1044178 w 1390126"/>
              <a:gd name="connsiteY2401" fmla="*/ 344111 h 791112"/>
              <a:gd name="connsiteX2402" fmla="*/ 1042654 w 1390126"/>
              <a:gd name="connsiteY2402" fmla="*/ 345540 h 791112"/>
              <a:gd name="connsiteX2403" fmla="*/ 1045607 w 1390126"/>
              <a:gd name="connsiteY2403" fmla="*/ 347159 h 791112"/>
              <a:gd name="connsiteX2404" fmla="*/ 1047226 w 1390126"/>
              <a:gd name="connsiteY2404" fmla="*/ 345540 h 791112"/>
              <a:gd name="connsiteX2405" fmla="*/ 1044178 w 1390126"/>
              <a:gd name="connsiteY2405" fmla="*/ 344111 h 791112"/>
              <a:gd name="connsiteX2406" fmla="*/ 1379078 w 1390126"/>
              <a:gd name="connsiteY2406" fmla="*/ 343635 h 791112"/>
              <a:gd name="connsiteX2407" fmla="*/ 1380506 w 1390126"/>
              <a:gd name="connsiteY2407" fmla="*/ 345064 h 791112"/>
              <a:gd name="connsiteX2408" fmla="*/ 1378411 w 1390126"/>
              <a:gd name="connsiteY2408" fmla="*/ 347731 h 791112"/>
              <a:gd name="connsiteX2409" fmla="*/ 1376506 w 1390126"/>
              <a:gd name="connsiteY2409" fmla="*/ 347731 h 791112"/>
              <a:gd name="connsiteX2410" fmla="*/ 1376506 w 1390126"/>
              <a:gd name="connsiteY2410" fmla="*/ 345826 h 791112"/>
              <a:gd name="connsiteX2411" fmla="*/ 1379078 w 1390126"/>
              <a:gd name="connsiteY2411" fmla="*/ 343635 h 791112"/>
              <a:gd name="connsiteX2412" fmla="*/ 227219 w 1390126"/>
              <a:gd name="connsiteY2412" fmla="*/ 339349 h 791112"/>
              <a:gd name="connsiteX2413" fmla="*/ 224266 w 1390126"/>
              <a:gd name="connsiteY2413" fmla="*/ 340968 h 791112"/>
              <a:gd name="connsiteX2414" fmla="*/ 225790 w 1390126"/>
              <a:gd name="connsiteY2414" fmla="*/ 342397 h 791112"/>
              <a:gd name="connsiteX2415" fmla="*/ 228838 w 1390126"/>
              <a:gd name="connsiteY2415" fmla="*/ 340968 h 791112"/>
              <a:gd name="connsiteX2416" fmla="*/ 227219 w 1390126"/>
              <a:gd name="connsiteY2416" fmla="*/ 339349 h 791112"/>
              <a:gd name="connsiteX2417" fmla="*/ 1284970 w 1390126"/>
              <a:gd name="connsiteY2417" fmla="*/ 338682 h 791112"/>
              <a:gd name="connsiteX2418" fmla="*/ 1284970 w 1390126"/>
              <a:gd name="connsiteY2418" fmla="*/ 340778 h 791112"/>
              <a:gd name="connsiteX2419" fmla="*/ 1282303 w 1390126"/>
              <a:gd name="connsiteY2419" fmla="*/ 342778 h 791112"/>
              <a:gd name="connsiteX2420" fmla="*/ 1282970 w 1390126"/>
              <a:gd name="connsiteY2420" fmla="*/ 338777 h 791112"/>
              <a:gd name="connsiteX2421" fmla="*/ 1284970 w 1390126"/>
              <a:gd name="connsiteY2421" fmla="*/ 338682 h 791112"/>
              <a:gd name="connsiteX2422" fmla="*/ 1070467 w 1390126"/>
              <a:gd name="connsiteY2422" fmla="*/ 338682 h 791112"/>
              <a:gd name="connsiteX2423" fmla="*/ 1057323 w 1390126"/>
              <a:gd name="connsiteY2423" fmla="*/ 344683 h 791112"/>
              <a:gd name="connsiteX2424" fmla="*/ 1057228 w 1390126"/>
              <a:gd name="connsiteY2424" fmla="*/ 346207 h 791112"/>
              <a:gd name="connsiteX2425" fmla="*/ 1058752 w 1390126"/>
              <a:gd name="connsiteY2425" fmla="*/ 347731 h 791112"/>
              <a:gd name="connsiteX2426" fmla="*/ 1063133 w 1390126"/>
              <a:gd name="connsiteY2426" fmla="*/ 347826 h 791112"/>
              <a:gd name="connsiteX2427" fmla="*/ 1071991 w 1390126"/>
              <a:gd name="connsiteY2427" fmla="*/ 347540 h 791112"/>
              <a:gd name="connsiteX2428" fmla="*/ 1074563 w 1390126"/>
              <a:gd name="connsiteY2428" fmla="*/ 342397 h 791112"/>
              <a:gd name="connsiteX2429" fmla="*/ 1070467 w 1390126"/>
              <a:gd name="connsiteY2429" fmla="*/ 338682 h 791112"/>
              <a:gd name="connsiteX2430" fmla="*/ 761476 w 1390126"/>
              <a:gd name="connsiteY2430" fmla="*/ 338682 h 791112"/>
              <a:gd name="connsiteX2431" fmla="*/ 760047 w 1390126"/>
              <a:gd name="connsiteY2431" fmla="*/ 340206 h 791112"/>
              <a:gd name="connsiteX2432" fmla="*/ 761476 w 1390126"/>
              <a:gd name="connsiteY2432" fmla="*/ 343254 h 791112"/>
              <a:gd name="connsiteX2433" fmla="*/ 762905 w 1390126"/>
              <a:gd name="connsiteY2433" fmla="*/ 341730 h 791112"/>
              <a:gd name="connsiteX2434" fmla="*/ 761476 w 1390126"/>
              <a:gd name="connsiteY2434" fmla="*/ 338682 h 791112"/>
              <a:gd name="connsiteX2435" fmla="*/ 156258 w 1390126"/>
              <a:gd name="connsiteY2435" fmla="*/ 335825 h 791112"/>
              <a:gd name="connsiteX2436" fmla="*/ 151781 w 1390126"/>
              <a:gd name="connsiteY2436" fmla="*/ 340587 h 791112"/>
              <a:gd name="connsiteX2437" fmla="*/ 152067 w 1390126"/>
              <a:gd name="connsiteY2437" fmla="*/ 346493 h 791112"/>
              <a:gd name="connsiteX2438" fmla="*/ 155591 w 1390126"/>
              <a:gd name="connsiteY2438" fmla="*/ 347826 h 791112"/>
              <a:gd name="connsiteX2439" fmla="*/ 165497 w 1390126"/>
              <a:gd name="connsiteY2439" fmla="*/ 344873 h 791112"/>
              <a:gd name="connsiteX2440" fmla="*/ 167021 w 1390126"/>
              <a:gd name="connsiteY2440" fmla="*/ 338587 h 791112"/>
              <a:gd name="connsiteX2441" fmla="*/ 156258 w 1390126"/>
              <a:gd name="connsiteY2441" fmla="*/ 335825 h 791112"/>
              <a:gd name="connsiteX2442" fmla="*/ 84153 w 1390126"/>
              <a:gd name="connsiteY2442" fmla="*/ 334777 h 791112"/>
              <a:gd name="connsiteX2443" fmla="*/ 87106 w 1390126"/>
              <a:gd name="connsiteY2443" fmla="*/ 336396 h 791112"/>
              <a:gd name="connsiteX2444" fmla="*/ 85582 w 1390126"/>
              <a:gd name="connsiteY2444" fmla="*/ 337825 h 791112"/>
              <a:gd name="connsiteX2445" fmla="*/ 82534 w 1390126"/>
              <a:gd name="connsiteY2445" fmla="*/ 336396 h 791112"/>
              <a:gd name="connsiteX2446" fmla="*/ 84153 w 1390126"/>
              <a:gd name="connsiteY2446" fmla="*/ 334777 h 791112"/>
              <a:gd name="connsiteX2447" fmla="*/ 1147620 w 1390126"/>
              <a:gd name="connsiteY2447" fmla="*/ 334110 h 791112"/>
              <a:gd name="connsiteX2448" fmla="*/ 1144000 w 1390126"/>
              <a:gd name="connsiteY2448" fmla="*/ 335920 h 791112"/>
              <a:gd name="connsiteX2449" fmla="*/ 1143334 w 1390126"/>
              <a:gd name="connsiteY2449" fmla="*/ 348969 h 791112"/>
              <a:gd name="connsiteX2450" fmla="*/ 1145524 w 1390126"/>
              <a:gd name="connsiteY2450" fmla="*/ 352303 h 791112"/>
              <a:gd name="connsiteX2451" fmla="*/ 1151430 w 1390126"/>
              <a:gd name="connsiteY2451" fmla="*/ 350874 h 791112"/>
              <a:gd name="connsiteX2452" fmla="*/ 1156764 w 1390126"/>
              <a:gd name="connsiteY2452" fmla="*/ 342206 h 791112"/>
              <a:gd name="connsiteX2453" fmla="*/ 1147620 w 1390126"/>
              <a:gd name="connsiteY2453" fmla="*/ 334110 h 791112"/>
              <a:gd name="connsiteX2454" fmla="*/ 726424 w 1390126"/>
              <a:gd name="connsiteY2454" fmla="*/ 334110 h 791112"/>
              <a:gd name="connsiteX2455" fmla="*/ 724424 w 1390126"/>
              <a:gd name="connsiteY2455" fmla="*/ 334586 h 791112"/>
              <a:gd name="connsiteX2456" fmla="*/ 722805 w 1390126"/>
              <a:gd name="connsiteY2456" fmla="*/ 336110 h 791112"/>
              <a:gd name="connsiteX2457" fmla="*/ 730139 w 1390126"/>
              <a:gd name="connsiteY2457" fmla="*/ 342492 h 791112"/>
              <a:gd name="connsiteX2458" fmla="*/ 739283 w 1390126"/>
              <a:gd name="connsiteY2458" fmla="*/ 337825 h 791112"/>
              <a:gd name="connsiteX2459" fmla="*/ 740902 w 1390126"/>
              <a:gd name="connsiteY2459" fmla="*/ 336301 h 791112"/>
              <a:gd name="connsiteX2460" fmla="*/ 739283 w 1390126"/>
              <a:gd name="connsiteY2460" fmla="*/ 334777 h 791112"/>
              <a:gd name="connsiteX2461" fmla="*/ 734616 w 1390126"/>
              <a:gd name="connsiteY2461" fmla="*/ 334110 h 791112"/>
              <a:gd name="connsiteX2462" fmla="*/ 726424 w 1390126"/>
              <a:gd name="connsiteY2462" fmla="*/ 334110 h 791112"/>
              <a:gd name="connsiteX2463" fmla="*/ 1373362 w 1390126"/>
              <a:gd name="connsiteY2463" fmla="*/ 330491 h 791112"/>
              <a:gd name="connsiteX2464" fmla="*/ 1376410 w 1390126"/>
              <a:gd name="connsiteY2464" fmla="*/ 331920 h 791112"/>
              <a:gd name="connsiteX2465" fmla="*/ 1374791 w 1390126"/>
              <a:gd name="connsiteY2465" fmla="*/ 333539 h 791112"/>
              <a:gd name="connsiteX2466" fmla="*/ 1371838 w 1390126"/>
              <a:gd name="connsiteY2466" fmla="*/ 331920 h 791112"/>
              <a:gd name="connsiteX2467" fmla="*/ 1373362 w 1390126"/>
              <a:gd name="connsiteY2467" fmla="*/ 330491 h 791112"/>
              <a:gd name="connsiteX2468" fmla="*/ 1248394 w 1390126"/>
              <a:gd name="connsiteY2468" fmla="*/ 329538 h 791112"/>
              <a:gd name="connsiteX2469" fmla="*/ 1264015 w 1390126"/>
              <a:gd name="connsiteY2469" fmla="*/ 329728 h 791112"/>
              <a:gd name="connsiteX2470" fmla="*/ 1266492 w 1390126"/>
              <a:gd name="connsiteY2470" fmla="*/ 334872 h 791112"/>
              <a:gd name="connsiteX2471" fmla="*/ 1264492 w 1390126"/>
              <a:gd name="connsiteY2471" fmla="*/ 338396 h 791112"/>
              <a:gd name="connsiteX2472" fmla="*/ 1262872 w 1390126"/>
              <a:gd name="connsiteY2472" fmla="*/ 337158 h 791112"/>
              <a:gd name="connsiteX2473" fmla="*/ 1252871 w 1390126"/>
              <a:gd name="connsiteY2473" fmla="*/ 339635 h 791112"/>
              <a:gd name="connsiteX2474" fmla="*/ 1248299 w 1390126"/>
              <a:gd name="connsiteY2474" fmla="*/ 343063 h 791112"/>
              <a:gd name="connsiteX2475" fmla="*/ 1245251 w 1390126"/>
              <a:gd name="connsiteY2475" fmla="*/ 337729 h 791112"/>
              <a:gd name="connsiteX2476" fmla="*/ 1243727 w 1390126"/>
              <a:gd name="connsiteY2476" fmla="*/ 333919 h 791112"/>
              <a:gd name="connsiteX2477" fmla="*/ 1248394 w 1390126"/>
              <a:gd name="connsiteY2477" fmla="*/ 329538 h 791112"/>
              <a:gd name="connsiteX2478" fmla="*/ 1193054 w 1390126"/>
              <a:gd name="connsiteY2478" fmla="*/ 329538 h 791112"/>
              <a:gd name="connsiteX2479" fmla="*/ 1180005 w 1390126"/>
              <a:gd name="connsiteY2479" fmla="*/ 336205 h 791112"/>
              <a:gd name="connsiteX2480" fmla="*/ 1172289 w 1390126"/>
              <a:gd name="connsiteY2480" fmla="*/ 344016 h 791112"/>
              <a:gd name="connsiteX2481" fmla="*/ 1170766 w 1390126"/>
              <a:gd name="connsiteY2481" fmla="*/ 345540 h 791112"/>
              <a:gd name="connsiteX2482" fmla="*/ 1172289 w 1390126"/>
              <a:gd name="connsiteY2482" fmla="*/ 347064 h 791112"/>
              <a:gd name="connsiteX2483" fmla="*/ 1187434 w 1390126"/>
              <a:gd name="connsiteY2483" fmla="*/ 348874 h 791112"/>
              <a:gd name="connsiteX2484" fmla="*/ 1193911 w 1390126"/>
              <a:gd name="connsiteY2484" fmla="*/ 349826 h 791112"/>
              <a:gd name="connsiteX2485" fmla="*/ 1200293 w 1390126"/>
              <a:gd name="connsiteY2485" fmla="*/ 343444 h 791112"/>
              <a:gd name="connsiteX2486" fmla="*/ 1200293 w 1390126"/>
              <a:gd name="connsiteY2486" fmla="*/ 338492 h 791112"/>
              <a:gd name="connsiteX2487" fmla="*/ 1195150 w 1390126"/>
              <a:gd name="connsiteY2487" fmla="*/ 329633 h 791112"/>
              <a:gd name="connsiteX2488" fmla="*/ 1193054 w 1390126"/>
              <a:gd name="connsiteY2488" fmla="*/ 329538 h 791112"/>
              <a:gd name="connsiteX2489" fmla="*/ 830056 w 1390126"/>
              <a:gd name="connsiteY2489" fmla="*/ 329538 h 791112"/>
              <a:gd name="connsiteX2490" fmla="*/ 828628 w 1390126"/>
              <a:gd name="connsiteY2490" fmla="*/ 331062 h 791112"/>
              <a:gd name="connsiteX2491" fmla="*/ 830056 w 1390126"/>
              <a:gd name="connsiteY2491" fmla="*/ 334110 h 791112"/>
              <a:gd name="connsiteX2492" fmla="*/ 831676 w 1390126"/>
              <a:gd name="connsiteY2492" fmla="*/ 332491 h 791112"/>
              <a:gd name="connsiteX2493" fmla="*/ 830056 w 1390126"/>
              <a:gd name="connsiteY2493" fmla="*/ 329538 h 791112"/>
              <a:gd name="connsiteX2494" fmla="*/ 798052 w 1390126"/>
              <a:gd name="connsiteY2494" fmla="*/ 329538 h 791112"/>
              <a:gd name="connsiteX2495" fmla="*/ 796624 w 1390126"/>
              <a:gd name="connsiteY2495" fmla="*/ 331062 h 791112"/>
              <a:gd name="connsiteX2496" fmla="*/ 798052 w 1390126"/>
              <a:gd name="connsiteY2496" fmla="*/ 334110 h 791112"/>
              <a:gd name="connsiteX2497" fmla="*/ 799481 w 1390126"/>
              <a:gd name="connsiteY2497" fmla="*/ 332586 h 791112"/>
              <a:gd name="connsiteX2498" fmla="*/ 798052 w 1390126"/>
              <a:gd name="connsiteY2498" fmla="*/ 329538 h 791112"/>
              <a:gd name="connsiteX2499" fmla="*/ 1206103 w 1390126"/>
              <a:gd name="connsiteY2499" fmla="*/ 325157 h 791112"/>
              <a:gd name="connsiteX2500" fmla="*/ 1202674 w 1390126"/>
              <a:gd name="connsiteY2500" fmla="*/ 327252 h 791112"/>
              <a:gd name="connsiteX2501" fmla="*/ 1206103 w 1390126"/>
              <a:gd name="connsiteY2501" fmla="*/ 329347 h 791112"/>
              <a:gd name="connsiteX2502" fmla="*/ 1213819 w 1390126"/>
              <a:gd name="connsiteY2502" fmla="*/ 327252 h 791112"/>
              <a:gd name="connsiteX2503" fmla="*/ 1206103 w 1390126"/>
              <a:gd name="connsiteY2503" fmla="*/ 325157 h 791112"/>
              <a:gd name="connsiteX2504" fmla="*/ 1360694 w 1390126"/>
              <a:gd name="connsiteY2504" fmla="*/ 325061 h 791112"/>
              <a:gd name="connsiteX2505" fmla="*/ 1362599 w 1390126"/>
              <a:gd name="connsiteY2505" fmla="*/ 325061 h 791112"/>
              <a:gd name="connsiteX2506" fmla="*/ 1362694 w 1390126"/>
              <a:gd name="connsiteY2506" fmla="*/ 327061 h 791112"/>
              <a:gd name="connsiteX2507" fmla="*/ 1360027 w 1390126"/>
              <a:gd name="connsiteY2507" fmla="*/ 329062 h 791112"/>
              <a:gd name="connsiteX2508" fmla="*/ 1360694 w 1390126"/>
              <a:gd name="connsiteY2508" fmla="*/ 325061 h 791112"/>
              <a:gd name="connsiteX2509" fmla="*/ 912828 w 1390126"/>
              <a:gd name="connsiteY2509" fmla="*/ 324966 h 791112"/>
              <a:gd name="connsiteX2510" fmla="*/ 909019 w 1390126"/>
              <a:gd name="connsiteY2510" fmla="*/ 325061 h 791112"/>
              <a:gd name="connsiteX2511" fmla="*/ 905494 w 1390126"/>
              <a:gd name="connsiteY2511" fmla="*/ 327252 h 791112"/>
              <a:gd name="connsiteX2512" fmla="*/ 909019 w 1390126"/>
              <a:gd name="connsiteY2512" fmla="*/ 329443 h 791112"/>
              <a:gd name="connsiteX2513" fmla="*/ 917591 w 1390126"/>
              <a:gd name="connsiteY2513" fmla="*/ 328776 h 791112"/>
              <a:gd name="connsiteX2514" fmla="*/ 919020 w 1390126"/>
              <a:gd name="connsiteY2514" fmla="*/ 327252 h 791112"/>
              <a:gd name="connsiteX2515" fmla="*/ 917591 w 1390126"/>
              <a:gd name="connsiteY2515" fmla="*/ 325728 h 791112"/>
              <a:gd name="connsiteX2516" fmla="*/ 912828 w 1390126"/>
              <a:gd name="connsiteY2516" fmla="*/ 324966 h 791112"/>
              <a:gd name="connsiteX2517" fmla="*/ 144066 w 1390126"/>
              <a:gd name="connsiteY2517" fmla="*/ 320966 h 791112"/>
              <a:gd name="connsiteX2518" fmla="*/ 142161 w 1390126"/>
              <a:gd name="connsiteY2518" fmla="*/ 326395 h 791112"/>
              <a:gd name="connsiteX2519" fmla="*/ 145324 w 1390126"/>
              <a:gd name="connsiteY2519" fmla="*/ 328539 h 791112"/>
              <a:gd name="connsiteX2520" fmla="*/ 144447 w 1390126"/>
              <a:gd name="connsiteY2520" fmla="*/ 329538 h 791112"/>
              <a:gd name="connsiteX2521" fmla="*/ 146637 w 1390126"/>
              <a:gd name="connsiteY2521" fmla="*/ 331385 h 791112"/>
              <a:gd name="connsiteX2522" fmla="*/ 146637 w 1390126"/>
              <a:gd name="connsiteY2522" fmla="*/ 331538 h 791112"/>
              <a:gd name="connsiteX2523" fmla="*/ 149304 w 1390126"/>
              <a:gd name="connsiteY2523" fmla="*/ 333634 h 791112"/>
              <a:gd name="connsiteX2524" fmla="*/ 146637 w 1390126"/>
              <a:gd name="connsiteY2524" fmla="*/ 331385 h 791112"/>
              <a:gd name="connsiteX2525" fmla="*/ 146637 w 1390126"/>
              <a:gd name="connsiteY2525" fmla="*/ 329633 h 791112"/>
              <a:gd name="connsiteX2526" fmla="*/ 146938 w 1390126"/>
              <a:gd name="connsiteY2526" fmla="*/ 329633 h 791112"/>
              <a:gd name="connsiteX2527" fmla="*/ 150733 w 1390126"/>
              <a:gd name="connsiteY2527" fmla="*/ 332205 h 791112"/>
              <a:gd name="connsiteX2528" fmla="*/ 148543 w 1390126"/>
              <a:gd name="connsiteY2528" fmla="*/ 329633 h 791112"/>
              <a:gd name="connsiteX2529" fmla="*/ 146938 w 1390126"/>
              <a:gd name="connsiteY2529" fmla="*/ 329633 h 791112"/>
              <a:gd name="connsiteX2530" fmla="*/ 145324 w 1390126"/>
              <a:gd name="connsiteY2530" fmla="*/ 328539 h 791112"/>
              <a:gd name="connsiteX2531" fmla="*/ 147876 w 1390126"/>
              <a:gd name="connsiteY2531" fmla="*/ 325633 h 791112"/>
              <a:gd name="connsiteX2532" fmla="*/ 149686 w 1390126"/>
              <a:gd name="connsiteY2532" fmla="*/ 321442 h 791112"/>
              <a:gd name="connsiteX2533" fmla="*/ 144066 w 1390126"/>
              <a:gd name="connsiteY2533" fmla="*/ 320966 h 791112"/>
              <a:gd name="connsiteX2534" fmla="*/ 1365362 w 1390126"/>
              <a:gd name="connsiteY2534" fmla="*/ 320775 h 791112"/>
              <a:gd name="connsiteX2535" fmla="*/ 1366790 w 1390126"/>
              <a:gd name="connsiteY2535" fmla="*/ 322204 h 791112"/>
              <a:gd name="connsiteX2536" fmla="*/ 1364695 w 1390126"/>
              <a:gd name="connsiteY2536" fmla="*/ 324871 h 791112"/>
              <a:gd name="connsiteX2537" fmla="*/ 1362790 w 1390126"/>
              <a:gd name="connsiteY2537" fmla="*/ 324871 h 791112"/>
              <a:gd name="connsiteX2538" fmla="*/ 1362790 w 1390126"/>
              <a:gd name="connsiteY2538" fmla="*/ 322966 h 791112"/>
              <a:gd name="connsiteX2539" fmla="*/ 1365362 w 1390126"/>
              <a:gd name="connsiteY2539" fmla="*/ 320775 h 791112"/>
              <a:gd name="connsiteX2540" fmla="*/ 468202 w 1390126"/>
              <a:gd name="connsiteY2540" fmla="*/ 311917 h 791112"/>
              <a:gd name="connsiteX2541" fmla="*/ 466582 w 1390126"/>
              <a:gd name="connsiteY2541" fmla="*/ 313536 h 791112"/>
              <a:gd name="connsiteX2542" fmla="*/ 469630 w 1390126"/>
              <a:gd name="connsiteY2542" fmla="*/ 314965 h 791112"/>
              <a:gd name="connsiteX2543" fmla="*/ 471154 w 1390126"/>
              <a:gd name="connsiteY2543" fmla="*/ 313536 h 791112"/>
              <a:gd name="connsiteX2544" fmla="*/ 468202 w 1390126"/>
              <a:gd name="connsiteY2544" fmla="*/ 311917 h 791112"/>
              <a:gd name="connsiteX2545" fmla="*/ 1108948 w 1390126"/>
              <a:gd name="connsiteY2545" fmla="*/ 311250 h 791112"/>
              <a:gd name="connsiteX2546" fmla="*/ 1107520 w 1390126"/>
              <a:gd name="connsiteY2546" fmla="*/ 312774 h 791112"/>
              <a:gd name="connsiteX2547" fmla="*/ 1108948 w 1390126"/>
              <a:gd name="connsiteY2547" fmla="*/ 315822 h 791112"/>
              <a:gd name="connsiteX2548" fmla="*/ 1110568 w 1390126"/>
              <a:gd name="connsiteY2548" fmla="*/ 314203 h 791112"/>
              <a:gd name="connsiteX2549" fmla="*/ 1108948 w 1390126"/>
              <a:gd name="connsiteY2549" fmla="*/ 311250 h 791112"/>
              <a:gd name="connsiteX2550" fmla="*/ 1286970 w 1390126"/>
              <a:gd name="connsiteY2550" fmla="*/ 310964 h 791112"/>
              <a:gd name="connsiteX2551" fmla="*/ 1293923 w 1390126"/>
              <a:gd name="connsiteY2551" fmla="*/ 320108 h 791112"/>
              <a:gd name="connsiteX2552" fmla="*/ 1289637 w 1390126"/>
              <a:gd name="connsiteY2552" fmla="*/ 327347 h 791112"/>
              <a:gd name="connsiteX2553" fmla="*/ 1289542 w 1390126"/>
              <a:gd name="connsiteY2553" fmla="*/ 331824 h 791112"/>
              <a:gd name="connsiteX2554" fmla="*/ 1294304 w 1390126"/>
              <a:gd name="connsiteY2554" fmla="*/ 331633 h 791112"/>
              <a:gd name="connsiteX2555" fmla="*/ 1297543 w 1390126"/>
              <a:gd name="connsiteY2555" fmla="*/ 328395 h 791112"/>
              <a:gd name="connsiteX2556" fmla="*/ 1309068 w 1390126"/>
              <a:gd name="connsiteY2556" fmla="*/ 312583 h 791112"/>
              <a:gd name="connsiteX2557" fmla="*/ 1314878 w 1390126"/>
              <a:gd name="connsiteY2557" fmla="*/ 311821 h 791112"/>
              <a:gd name="connsiteX2558" fmla="*/ 1322975 w 1390126"/>
              <a:gd name="connsiteY2558" fmla="*/ 319727 h 791112"/>
              <a:gd name="connsiteX2559" fmla="*/ 1337643 w 1390126"/>
              <a:gd name="connsiteY2559" fmla="*/ 329157 h 791112"/>
              <a:gd name="connsiteX2560" fmla="*/ 1345168 w 1390126"/>
              <a:gd name="connsiteY2560" fmla="*/ 326585 h 791112"/>
              <a:gd name="connsiteX2561" fmla="*/ 1346787 w 1390126"/>
              <a:gd name="connsiteY2561" fmla="*/ 325061 h 791112"/>
              <a:gd name="connsiteX2562" fmla="*/ 1348883 w 1390126"/>
              <a:gd name="connsiteY2562" fmla="*/ 328681 h 791112"/>
              <a:gd name="connsiteX2563" fmla="*/ 1346216 w 1390126"/>
              <a:gd name="connsiteY2563" fmla="*/ 333919 h 791112"/>
              <a:gd name="connsiteX2564" fmla="*/ 1337167 w 1390126"/>
              <a:gd name="connsiteY2564" fmla="*/ 334300 h 791112"/>
              <a:gd name="connsiteX2565" fmla="*/ 1321641 w 1390126"/>
              <a:gd name="connsiteY2565" fmla="*/ 327538 h 791112"/>
              <a:gd name="connsiteX2566" fmla="*/ 1312402 w 1390126"/>
              <a:gd name="connsiteY2566" fmla="*/ 327633 h 791112"/>
              <a:gd name="connsiteX2567" fmla="*/ 1299924 w 1390126"/>
              <a:gd name="connsiteY2567" fmla="*/ 335919 h 791112"/>
              <a:gd name="connsiteX2568" fmla="*/ 1287256 w 1390126"/>
              <a:gd name="connsiteY2568" fmla="*/ 338872 h 791112"/>
              <a:gd name="connsiteX2569" fmla="*/ 1284875 w 1390126"/>
              <a:gd name="connsiteY2569" fmla="*/ 336491 h 791112"/>
              <a:gd name="connsiteX2570" fmla="*/ 1279064 w 1390126"/>
              <a:gd name="connsiteY2570" fmla="*/ 329443 h 791112"/>
              <a:gd name="connsiteX2571" fmla="*/ 1276112 w 1390126"/>
              <a:gd name="connsiteY2571" fmla="*/ 322585 h 791112"/>
              <a:gd name="connsiteX2572" fmla="*/ 1286970 w 1390126"/>
              <a:gd name="connsiteY2572" fmla="*/ 310964 h 791112"/>
              <a:gd name="connsiteX2573" fmla="*/ 1236297 w 1390126"/>
              <a:gd name="connsiteY2573" fmla="*/ 261815 h 791112"/>
              <a:gd name="connsiteX2574" fmla="*/ 1236297 w 1390126"/>
              <a:gd name="connsiteY2574" fmla="*/ 273912 h 791112"/>
              <a:gd name="connsiteX2575" fmla="*/ 1237726 w 1390126"/>
              <a:gd name="connsiteY2575" fmla="*/ 273912 h 791112"/>
              <a:gd name="connsiteX2576" fmla="*/ 1239822 w 1390126"/>
              <a:gd name="connsiteY2576" fmla="*/ 267816 h 791112"/>
              <a:gd name="connsiteX2577" fmla="*/ 1237726 w 1390126"/>
              <a:gd name="connsiteY2577" fmla="*/ 261815 h 791112"/>
              <a:gd name="connsiteX2578" fmla="*/ 1236297 w 1390126"/>
              <a:gd name="connsiteY2578" fmla="*/ 261815 h 791112"/>
              <a:gd name="connsiteX2579" fmla="*/ 1279255 w 1390126"/>
              <a:gd name="connsiteY2579" fmla="*/ 251909 h 791112"/>
              <a:gd name="connsiteX2580" fmla="*/ 1283351 w 1390126"/>
              <a:gd name="connsiteY2580" fmla="*/ 252576 h 791112"/>
              <a:gd name="connsiteX2581" fmla="*/ 1284780 w 1390126"/>
              <a:gd name="connsiteY2581" fmla="*/ 254100 h 791112"/>
              <a:gd name="connsiteX2582" fmla="*/ 1283351 w 1390126"/>
              <a:gd name="connsiteY2582" fmla="*/ 255719 h 791112"/>
              <a:gd name="connsiteX2583" fmla="*/ 1279255 w 1390126"/>
              <a:gd name="connsiteY2583" fmla="*/ 256291 h 791112"/>
              <a:gd name="connsiteX2584" fmla="*/ 1275731 w 1390126"/>
              <a:gd name="connsiteY2584" fmla="*/ 254100 h 791112"/>
              <a:gd name="connsiteX2585" fmla="*/ 1279255 w 1390126"/>
              <a:gd name="connsiteY2585" fmla="*/ 251909 h 791112"/>
              <a:gd name="connsiteX2586" fmla="*/ 1253728 w 1390126"/>
              <a:gd name="connsiteY2586" fmla="*/ 244289 h 791112"/>
              <a:gd name="connsiteX2587" fmla="*/ 1265825 w 1390126"/>
              <a:gd name="connsiteY2587" fmla="*/ 244289 h 791112"/>
              <a:gd name="connsiteX2588" fmla="*/ 1265825 w 1390126"/>
              <a:gd name="connsiteY2588" fmla="*/ 245718 h 791112"/>
              <a:gd name="connsiteX2589" fmla="*/ 1259824 w 1390126"/>
              <a:gd name="connsiteY2589" fmla="*/ 247813 h 791112"/>
              <a:gd name="connsiteX2590" fmla="*/ 1253728 w 1390126"/>
              <a:gd name="connsiteY2590" fmla="*/ 245718 h 791112"/>
              <a:gd name="connsiteX2591" fmla="*/ 1253728 w 1390126"/>
              <a:gd name="connsiteY2591" fmla="*/ 244289 h 791112"/>
              <a:gd name="connsiteX2592" fmla="*/ 1208104 w 1390126"/>
              <a:gd name="connsiteY2592" fmla="*/ 244194 h 791112"/>
              <a:gd name="connsiteX2593" fmla="*/ 1208008 w 1390126"/>
              <a:gd name="connsiteY2593" fmla="*/ 245718 h 791112"/>
              <a:gd name="connsiteX2594" fmla="*/ 1215533 w 1390126"/>
              <a:gd name="connsiteY2594" fmla="*/ 245813 h 791112"/>
              <a:gd name="connsiteX2595" fmla="*/ 1215628 w 1390126"/>
              <a:gd name="connsiteY2595" fmla="*/ 244289 h 791112"/>
              <a:gd name="connsiteX2596" fmla="*/ 1208104 w 1390126"/>
              <a:gd name="connsiteY2596" fmla="*/ 244194 h 791112"/>
              <a:gd name="connsiteX2597" fmla="*/ 1163050 w 1390126"/>
              <a:gd name="connsiteY2597" fmla="*/ 243622 h 791112"/>
              <a:gd name="connsiteX2598" fmla="*/ 1161526 w 1390126"/>
              <a:gd name="connsiteY2598" fmla="*/ 245051 h 791112"/>
              <a:gd name="connsiteX2599" fmla="*/ 1164479 w 1390126"/>
              <a:gd name="connsiteY2599" fmla="*/ 246670 h 791112"/>
              <a:gd name="connsiteX2600" fmla="*/ 1166098 w 1390126"/>
              <a:gd name="connsiteY2600" fmla="*/ 245051 h 791112"/>
              <a:gd name="connsiteX2601" fmla="*/ 1163050 w 1390126"/>
              <a:gd name="connsiteY2601" fmla="*/ 243622 h 791112"/>
              <a:gd name="connsiteX2602" fmla="*/ 55103 w 1390126"/>
              <a:gd name="connsiteY2602" fmla="*/ 238098 h 791112"/>
              <a:gd name="connsiteX2603" fmla="*/ 65675 w 1390126"/>
              <a:gd name="connsiteY2603" fmla="*/ 238193 h 791112"/>
              <a:gd name="connsiteX2604" fmla="*/ 68819 w 1390126"/>
              <a:gd name="connsiteY2604" fmla="*/ 242670 h 791112"/>
              <a:gd name="connsiteX2605" fmla="*/ 58246 w 1390126"/>
              <a:gd name="connsiteY2605" fmla="*/ 242575 h 791112"/>
              <a:gd name="connsiteX2606" fmla="*/ 55103 w 1390126"/>
              <a:gd name="connsiteY2606" fmla="*/ 238098 h 791112"/>
              <a:gd name="connsiteX2607" fmla="*/ 91011 w 1390126"/>
              <a:gd name="connsiteY2607" fmla="*/ 237812 h 791112"/>
              <a:gd name="connsiteX2608" fmla="*/ 88059 w 1390126"/>
              <a:gd name="connsiteY2608" fmla="*/ 241051 h 791112"/>
              <a:gd name="connsiteX2609" fmla="*/ 95393 w 1390126"/>
              <a:gd name="connsiteY2609" fmla="*/ 241241 h 791112"/>
              <a:gd name="connsiteX2610" fmla="*/ 95488 w 1390126"/>
              <a:gd name="connsiteY2610" fmla="*/ 239717 h 791112"/>
              <a:gd name="connsiteX2611" fmla="*/ 91011 w 1390126"/>
              <a:gd name="connsiteY2611" fmla="*/ 237812 h 791112"/>
              <a:gd name="connsiteX2612" fmla="*/ 1203532 w 1390126"/>
              <a:gd name="connsiteY2612" fmla="*/ 235050 h 791112"/>
              <a:gd name="connsiteX2613" fmla="*/ 1203436 w 1390126"/>
              <a:gd name="connsiteY2613" fmla="*/ 236574 h 791112"/>
              <a:gd name="connsiteX2614" fmla="*/ 1210961 w 1390126"/>
              <a:gd name="connsiteY2614" fmla="*/ 236669 h 791112"/>
              <a:gd name="connsiteX2615" fmla="*/ 1211056 w 1390126"/>
              <a:gd name="connsiteY2615" fmla="*/ 235145 h 791112"/>
              <a:gd name="connsiteX2616" fmla="*/ 1203532 w 1390126"/>
              <a:gd name="connsiteY2616" fmla="*/ 235050 h 791112"/>
              <a:gd name="connsiteX2617" fmla="*/ 1186005 w 1390126"/>
              <a:gd name="connsiteY2617" fmla="*/ 234478 h 791112"/>
              <a:gd name="connsiteX2618" fmla="*/ 1185815 w 1390126"/>
              <a:gd name="connsiteY2618" fmla="*/ 241813 h 791112"/>
              <a:gd name="connsiteX2619" fmla="*/ 1187339 w 1390126"/>
              <a:gd name="connsiteY2619" fmla="*/ 241908 h 791112"/>
              <a:gd name="connsiteX2620" fmla="*/ 1189244 w 1390126"/>
              <a:gd name="connsiteY2620" fmla="*/ 237526 h 791112"/>
              <a:gd name="connsiteX2621" fmla="*/ 1186005 w 1390126"/>
              <a:gd name="connsiteY2621" fmla="*/ 234478 h 791112"/>
              <a:gd name="connsiteX2622" fmla="*/ 1762 w 1390126"/>
              <a:gd name="connsiteY2622" fmla="*/ 234383 h 791112"/>
              <a:gd name="connsiteX2623" fmla="*/ 3286 w 1390126"/>
              <a:gd name="connsiteY2623" fmla="*/ 234478 h 791112"/>
              <a:gd name="connsiteX2624" fmla="*/ 3191 w 1390126"/>
              <a:gd name="connsiteY2624" fmla="*/ 242003 h 791112"/>
              <a:gd name="connsiteX2625" fmla="*/ 1667 w 1390126"/>
              <a:gd name="connsiteY2625" fmla="*/ 241907 h 791112"/>
              <a:gd name="connsiteX2626" fmla="*/ 1762 w 1390126"/>
              <a:gd name="connsiteY2626" fmla="*/ 234383 h 791112"/>
              <a:gd name="connsiteX2627" fmla="*/ 939022 w 1390126"/>
              <a:gd name="connsiteY2627" fmla="*/ 229811 h 791112"/>
              <a:gd name="connsiteX2628" fmla="*/ 937498 w 1390126"/>
              <a:gd name="connsiteY2628" fmla="*/ 231240 h 791112"/>
              <a:gd name="connsiteX2629" fmla="*/ 940451 w 1390126"/>
              <a:gd name="connsiteY2629" fmla="*/ 232859 h 791112"/>
              <a:gd name="connsiteX2630" fmla="*/ 942070 w 1390126"/>
              <a:gd name="connsiteY2630" fmla="*/ 231240 h 791112"/>
              <a:gd name="connsiteX2631" fmla="*/ 939022 w 1390126"/>
              <a:gd name="connsiteY2631" fmla="*/ 229811 h 791112"/>
              <a:gd name="connsiteX2632" fmla="*/ 980932 w 1390126"/>
              <a:gd name="connsiteY2632" fmla="*/ 228954 h 791112"/>
              <a:gd name="connsiteX2633" fmla="*/ 979503 w 1390126"/>
              <a:gd name="connsiteY2633" fmla="*/ 230478 h 791112"/>
              <a:gd name="connsiteX2634" fmla="*/ 980932 w 1390126"/>
              <a:gd name="connsiteY2634" fmla="*/ 233526 h 791112"/>
              <a:gd name="connsiteX2635" fmla="*/ 982552 w 1390126"/>
              <a:gd name="connsiteY2635" fmla="*/ 231907 h 791112"/>
              <a:gd name="connsiteX2636" fmla="*/ 980932 w 1390126"/>
              <a:gd name="connsiteY2636" fmla="*/ 228954 h 791112"/>
              <a:gd name="connsiteX2637" fmla="*/ 92535 w 1390126"/>
              <a:gd name="connsiteY2637" fmla="*/ 225906 h 791112"/>
              <a:gd name="connsiteX2638" fmla="*/ 92440 w 1390126"/>
              <a:gd name="connsiteY2638" fmla="*/ 227430 h 791112"/>
              <a:gd name="connsiteX2639" fmla="*/ 99965 w 1390126"/>
              <a:gd name="connsiteY2639" fmla="*/ 227525 h 791112"/>
              <a:gd name="connsiteX2640" fmla="*/ 100060 w 1390126"/>
              <a:gd name="connsiteY2640" fmla="*/ 226001 h 791112"/>
              <a:gd name="connsiteX2641" fmla="*/ 92535 w 1390126"/>
              <a:gd name="connsiteY2641" fmla="*/ 225906 h 791112"/>
              <a:gd name="connsiteX2642" fmla="*/ 52722 w 1390126"/>
              <a:gd name="connsiteY2642" fmla="*/ 220001 h 791112"/>
              <a:gd name="connsiteX2643" fmla="*/ 55865 w 1390126"/>
              <a:gd name="connsiteY2643" fmla="*/ 222858 h 791112"/>
              <a:gd name="connsiteX2644" fmla="*/ 59675 w 1390126"/>
              <a:gd name="connsiteY2644" fmla="*/ 224478 h 791112"/>
              <a:gd name="connsiteX2645" fmla="*/ 55103 w 1390126"/>
              <a:gd name="connsiteY2645" fmla="*/ 236003 h 791112"/>
              <a:gd name="connsiteX2646" fmla="*/ 55103 w 1390126"/>
              <a:gd name="connsiteY2646" fmla="*/ 238098 h 791112"/>
              <a:gd name="connsiteX2647" fmla="*/ 51483 w 1390126"/>
              <a:gd name="connsiteY2647" fmla="*/ 236574 h 791112"/>
              <a:gd name="connsiteX2648" fmla="*/ 50626 w 1390126"/>
              <a:gd name="connsiteY2648" fmla="*/ 223525 h 791112"/>
              <a:gd name="connsiteX2649" fmla="*/ 52722 w 1390126"/>
              <a:gd name="connsiteY2649" fmla="*/ 220001 h 791112"/>
              <a:gd name="connsiteX2650" fmla="*/ 64913 w 1390126"/>
              <a:gd name="connsiteY2650" fmla="*/ 219810 h 791112"/>
              <a:gd name="connsiteX2651" fmla="*/ 68342 w 1390126"/>
              <a:gd name="connsiteY2651" fmla="*/ 221715 h 791112"/>
              <a:gd name="connsiteX2652" fmla="*/ 63865 w 1390126"/>
              <a:gd name="connsiteY2652" fmla="*/ 224192 h 791112"/>
              <a:gd name="connsiteX2653" fmla="*/ 59769 w 1390126"/>
              <a:gd name="connsiteY2653" fmla="*/ 222287 h 791112"/>
              <a:gd name="connsiteX2654" fmla="*/ 62817 w 1390126"/>
              <a:gd name="connsiteY2654" fmla="*/ 219905 h 791112"/>
              <a:gd name="connsiteX2655" fmla="*/ 64913 w 1390126"/>
              <a:gd name="connsiteY2655" fmla="*/ 219810 h 791112"/>
              <a:gd name="connsiteX2656" fmla="*/ 1182005 w 1390126"/>
              <a:gd name="connsiteY2656" fmla="*/ 210761 h 791112"/>
              <a:gd name="connsiteX2657" fmla="*/ 1179814 w 1390126"/>
              <a:gd name="connsiteY2657" fmla="*/ 215238 h 791112"/>
              <a:gd name="connsiteX2658" fmla="*/ 1179814 w 1390126"/>
              <a:gd name="connsiteY2658" fmla="*/ 220953 h 791112"/>
              <a:gd name="connsiteX2659" fmla="*/ 1183529 w 1390126"/>
              <a:gd name="connsiteY2659" fmla="*/ 222763 h 791112"/>
              <a:gd name="connsiteX2660" fmla="*/ 1191244 w 1390126"/>
              <a:gd name="connsiteY2660" fmla="*/ 219715 h 791112"/>
              <a:gd name="connsiteX2661" fmla="*/ 1192673 w 1390126"/>
              <a:gd name="connsiteY2661" fmla="*/ 218286 h 791112"/>
              <a:gd name="connsiteX2662" fmla="*/ 1190959 w 1390126"/>
              <a:gd name="connsiteY2662" fmla="*/ 215333 h 791112"/>
              <a:gd name="connsiteX2663" fmla="*/ 1188863 w 1390126"/>
              <a:gd name="connsiteY2663" fmla="*/ 215238 h 791112"/>
              <a:gd name="connsiteX2664" fmla="*/ 1185148 w 1390126"/>
              <a:gd name="connsiteY2664" fmla="*/ 213619 h 791112"/>
              <a:gd name="connsiteX2665" fmla="*/ 1182005 w 1390126"/>
              <a:gd name="connsiteY2665" fmla="*/ 210761 h 791112"/>
              <a:gd name="connsiteX2666" fmla="*/ 61104 w 1390126"/>
              <a:gd name="connsiteY2666" fmla="*/ 193426 h 791112"/>
              <a:gd name="connsiteX2667" fmla="*/ 64247 w 1390126"/>
              <a:gd name="connsiteY2667" fmla="*/ 194760 h 791112"/>
              <a:gd name="connsiteX2668" fmla="*/ 68819 w 1390126"/>
              <a:gd name="connsiteY2668" fmla="*/ 205904 h 791112"/>
              <a:gd name="connsiteX2669" fmla="*/ 63104 w 1390126"/>
              <a:gd name="connsiteY2669" fmla="*/ 210666 h 791112"/>
              <a:gd name="connsiteX2670" fmla="*/ 55198 w 1390126"/>
              <a:gd name="connsiteY2670" fmla="*/ 208476 h 791112"/>
              <a:gd name="connsiteX2671" fmla="*/ 61104 w 1390126"/>
              <a:gd name="connsiteY2671" fmla="*/ 193426 h 791112"/>
              <a:gd name="connsiteX2672" fmla="*/ 16240 w 1390126"/>
              <a:gd name="connsiteY2672" fmla="*/ 183234 h 791112"/>
              <a:gd name="connsiteX2673" fmla="*/ 18907 w 1390126"/>
              <a:gd name="connsiteY2673" fmla="*/ 188378 h 791112"/>
              <a:gd name="connsiteX2674" fmla="*/ 16240 w 1390126"/>
              <a:gd name="connsiteY2674" fmla="*/ 192378 h 791112"/>
              <a:gd name="connsiteX2675" fmla="*/ 14144 w 1390126"/>
              <a:gd name="connsiteY2675" fmla="*/ 188949 h 791112"/>
              <a:gd name="connsiteX2676" fmla="*/ 16240 w 1390126"/>
              <a:gd name="connsiteY2676" fmla="*/ 183234 h 791112"/>
              <a:gd name="connsiteX2677" fmla="*/ 80344 w 1390126"/>
              <a:gd name="connsiteY2677" fmla="*/ 174185 h 791112"/>
              <a:gd name="connsiteX2678" fmla="*/ 81772 w 1390126"/>
              <a:gd name="connsiteY2678" fmla="*/ 175709 h 791112"/>
              <a:gd name="connsiteX2679" fmla="*/ 82439 w 1390126"/>
              <a:gd name="connsiteY2679" fmla="*/ 177614 h 791112"/>
              <a:gd name="connsiteX2680" fmla="*/ 71295 w 1390126"/>
              <a:gd name="connsiteY2680" fmla="*/ 187806 h 791112"/>
              <a:gd name="connsiteX2681" fmla="*/ 69580 w 1390126"/>
              <a:gd name="connsiteY2681" fmla="*/ 184948 h 791112"/>
              <a:gd name="connsiteX2682" fmla="*/ 80344 w 1390126"/>
              <a:gd name="connsiteY2682" fmla="*/ 174185 h 791112"/>
              <a:gd name="connsiteX2683" fmla="*/ 121396 w 1390126"/>
              <a:gd name="connsiteY2683" fmla="*/ 137514 h 791112"/>
              <a:gd name="connsiteX2684" fmla="*/ 119968 w 1390126"/>
              <a:gd name="connsiteY2684" fmla="*/ 139038 h 791112"/>
              <a:gd name="connsiteX2685" fmla="*/ 121396 w 1390126"/>
              <a:gd name="connsiteY2685" fmla="*/ 142086 h 791112"/>
              <a:gd name="connsiteX2686" fmla="*/ 123016 w 1390126"/>
              <a:gd name="connsiteY2686" fmla="*/ 140467 h 791112"/>
              <a:gd name="connsiteX2687" fmla="*/ 121396 w 1390126"/>
              <a:gd name="connsiteY2687" fmla="*/ 137514 h 791112"/>
              <a:gd name="connsiteX2688" fmla="*/ 1356218 w 1390126"/>
              <a:gd name="connsiteY2688" fmla="*/ 128751 h 791112"/>
              <a:gd name="connsiteX2689" fmla="*/ 1357646 w 1390126"/>
              <a:gd name="connsiteY2689" fmla="*/ 130180 h 791112"/>
              <a:gd name="connsiteX2690" fmla="*/ 1355551 w 1390126"/>
              <a:gd name="connsiteY2690" fmla="*/ 132847 h 791112"/>
              <a:gd name="connsiteX2691" fmla="*/ 1353646 w 1390126"/>
              <a:gd name="connsiteY2691" fmla="*/ 132847 h 791112"/>
              <a:gd name="connsiteX2692" fmla="*/ 1353646 w 1390126"/>
              <a:gd name="connsiteY2692" fmla="*/ 130942 h 791112"/>
              <a:gd name="connsiteX2693" fmla="*/ 1356218 w 1390126"/>
              <a:gd name="connsiteY2693" fmla="*/ 128751 h 791112"/>
              <a:gd name="connsiteX2694" fmla="*/ 60722 w 1390126"/>
              <a:gd name="connsiteY2694" fmla="*/ 115892 h 791112"/>
              <a:gd name="connsiteX2695" fmla="*/ 55197 w 1390126"/>
              <a:gd name="connsiteY2695" fmla="*/ 122655 h 791112"/>
              <a:gd name="connsiteX2696" fmla="*/ 62198 w 1390126"/>
              <a:gd name="connsiteY2696" fmla="*/ 127808 h 791112"/>
              <a:gd name="connsiteX2697" fmla="*/ 60151 w 1390126"/>
              <a:gd name="connsiteY2697" fmla="*/ 128370 h 791112"/>
              <a:gd name="connsiteX2698" fmla="*/ 62354 w 1390126"/>
              <a:gd name="connsiteY2698" fmla="*/ 131355 h 791112"/>
              <a:gd name="connsiteX2699" fmla="*/ 59960 w 1390126"/>
              <a:gd name="connsiteY2699" fmla="*/ 135133 h 791112"/>
              <a:gd name="connsiteX2700" fmla="*/ 62818 w 1390126"/>
              <a:gd name="connsiteY2700" fmla="*/ 137419 h 791112"/>
              <a:gd name="connsiteX2701" fmla="*/ 66020 w 1390126"/>
              <a:gd name="connsiteY2701" fmla="*/ 136324 h 791112"/>
              <a:gd name="connsiteX2702" fmla="*/ 62354 w 1390126"/>
              <a:gd name="connsiteY2702" fmla="*/ 131355 h 791112"/>
              <a:gd name="connsiteX2703" fmla="*/ 63837 w 1390126"/>
              <a:gd name="connsiteY2703" fmla="*/ 129015 h 791112"/>
              <a:gd name="connsiteX2704" fmla="*/ 68913 w 1390126"/>
              <a:gd name="connsiteY2704" fmla="*/ 132751 h 791112"/>
              <a:gd name="connsiteX2705" fmla="*/ 66342 w 1390126"/>
              <a:gd name="connsiteY2705" fmla="*/ 128465 h 791112"/>
              <a:gd name="connsiteX2706" fmla="*/ 64246 w 1390126"/>
              <a:gd name="connsiteY2706" fmla="*/ 128370 h 791112"/>
              <a:gd name="connsiteX2707" fmla="*/ 63837 w 1390126"/>
              <a:gd name="connsiteY2707" fmla="*/ 129015 h 791112"/>
              <a:gd name="connsiteX2708" fmla="*/ 62198 w 1390126"/>
              <a:gd name="connsiteY2708" fmla="*/ 127808 h 791112"/>
              <a:gd name="connsiteX2709" fmla="*/ 64794 w 1390126"/>
              <a:gd name="connsiteY2709" fmla="*/ 127096 h 791112"/>
              <a:gd name="connsiteX2710" fmla="*/ 67294 w 1390126"/>
              <a:gd name="connsiteY2710" fmla="*/ 122750 h 791112"/>
              <a:gd name="connsiteX2711" fmla="*/ 63865 w 1390126"/>
              <a:gd name="connsiteY2711" fmla="*/ 116559 h 791112"/>
              <a:gd name="connsiteX2712" fmla="*/ 60722 w 1390126"/>
              <a:gd name="connsiteY2712" fmla="*/ 115892 h 791112"/>
              <a:gd name="connsiteX2713" fmla="*/ 1273540 w 1390126"/>
              <a:gd name="connsiteY2713" fmla="*/ 105510 h 791112"/>
              <a:gd name="connsiteX2714" fmla="*/ 1272112 w 1390126"/>
              <a:gd name="connsiteY2714" fmla="*/ 107034 h 791112"/>
              <a:gd name="connsiteX2715" fmla="*/ 1273540 w 1390126"/>
              <a:gd name="connsiteY2715" fmla="*/ 110082 h 791112"/>
              <a:gd name="connsiteX2716" fmla="*/ 1275160 w 1390126"/>
              <a:gd name="connsiteY2716" fmla="*/ 108463 h 791112"/>
              <a:gd name="connsiteX2717" fmla="*/ 1273540 w 1390126"/>
              <a:gd name="connsiteY2717" fmla="*/ 105510 h 791112"/>
              <a:gd name="connsiteX2718" fmla="*/ 386572 w 1390126"/>
              <a:gd name="connsiteY2718" fmla="*/ 100938 h 791112"/>
              <a:gd name="connsiteX2719" fmla="*/ 385144 w 1390126"/>
              <a:gd name="connsiteY2719" fmla="*/ 102462 h 791112"/>
              <a:gd name="connsiteX2720" fmla="*/ 386572 w 1390126"/>
              <a:gd name="connsiteY2720" fmla="*/ 105510 h 791112"/>
              <a:gd name="connsiteX2721" fmla="*/ 388001 w 1390126"/>
              <a:gd name="connsiteY2721" fmla="*/ 103986 h 791112"/>
              <a:gd name="connsiteX2722" fmla="*/ 386572 w 1390126"/>
              <a:gd name="connsiteY2722" fmla="*/ 100938 h 791112"/>
              <a:gd name="connsiteX2723" fmla="*/ 426958 w 1390126"/>
              <a:gd name="connsiteY2723" fmla="*/ 97318 h 791112"/>
              <a:gd name="connsiteX2724" fmla="*/ 425434 w 1390126"/>
              <a:gd name="connsiteY2724" fmla="*/ 98747 h 791112"/>
              <a:gd name="connsiteX2725" fmla="*/ 428387 w 1390126"/>
              <a:gd name="connsiteY2725" fmla="*/ 100367 h 791112"/>
              <a:gd name="connsiteX2726" fmla="*/ 430006 w 1390126"/>
              <a:gd name="connsiteY2726" fmla="*/ 98747 h 791112"/>
              <a:gd name="connsiteX2727" fmla="*/ 426958 w 1390126"/>
              <a:gd name="connsiteY2727" fmla="*/ 97318 h 791112"/>
              <a:gd name="connsiteX2728" fmla="*/ 1330785 w 1390126"/>
              <a:gd name="connsiteY2728" fmla="*/ 96461 h 791112"/>
              <a:gd name="connsiteX2729" fmla="*/ 1332690 w 1390126"/>
              <a:gd name="connsiteY2729" fmla="*/ 96461 h 791112"/>
              <a:gd name="connsiteX2730" fmla="*/ 1334881 w 1390126"/>
              <a:gd name="connsiteY2730" fmla="*/ 99032 h 791112"/>
              <a:gd name="connsiteX2731" fmla="*/ 1333452 w 1390126"/>
              <a:gd name="connsiteY2731" fmla="*/ 100461 h 791112"/>
              <a:gd name="connsiteX2732" fmla="*/ 1330785 w 1390126"/>
              <a:gd name="connsiteY2732" fmla="*/ 98366 h 791112"/>
              <a:gd name="connsiteX2733" fmla="*/ 1330785 w 1390126"/>
              <a:gd name="connsiteY2733" fmla="*/ 96461 h 791112"/>
              <a:gd name="connsiteX2734" fmla="*/ 1263063 w 1390126"/>
              <a:gd name="connsiteY2734" fmla="*/ 96461 h 791112"/>
              <a:gd name="connsiteX2735" fmla="*/ 1257538 w 1390126"/>
              <a:gd name="connsiteY2735" fmla="*/ 101128 h 791112"/>
              <a:gd name="connsiteX2736" fmla="*/ 1257634 w 1390126"/>
              <a:gd name="connsiteY2736" fmla="*/ 112273 h 791112"/>
              <a:gd name="connsiteX2737" fmla="*/ 1260491 w 1390126"/>
              <a:gd name="connsiteY2737" fmla="*/ 113797 h 791112"/>
              <a:gd name="connsiteX2738" fmla="*/ 1266682 w 1390126"/>
              <a:gd name="connsiteY2738" fmla="*/ 103034 h 791112"/>
              <a:gd name="connsiteX2739" fmla="*/ 1266682 w 1390126"/>
              <a:gd name="connsiteY2739" fmla="*/ 100843 h 791112"/>
              <a:gd name="connsiteX2740" fmla="*/ 1263063 w 1390126"/>
              <a:gd name="connsiteY2740" fmla="*/ 96461 h 791112"/>
              <a:gd name="connsiteX2741" fmla="*/ 61960 w 1390126"/>
              <a:gd name="connsiteY2741" fmla="*/ 96366 h 791112"/>
              <a:gd name="connsiteX2742" fmla="*/ 60532 w 1390126"/>
              <a:gd name="connsiteY2742" fmla="*/ 97890 h 791112"/>
              <a:gd name="connsiteX2743" fmla="*/ 61960 w 1390126"/>
              <a:gd name="connsiteY2743" fmla="*/ 100938 h 791112"/>
              <a:gd name="connsiteX2744" fmla="*/ 63389 w 1390126"/>
              <a:gd name="connsiteY2744" fmla="*/ 99414 h 791112"/>
              <a:gd name="connsiteX2745" fmla="*/ 61960 w 1390126"/>
              <a:gd name="connsiteY2745" fmla="*/ 96366 h 791112"/>
              <a:gd name="connsiteX2746" fmla="*/ 186166 w 1390126"/>
              <a:gd name="connsiteY2746" fmla="*/ 92651 h 791112"/>
              <a:gd name="connsiteX2747" fmla="*/ 183118 w 1390126"/>
              <a:gd name="connsiteY2747" fmla="*/ 94080 h 791112"/>
              <a:gd name="connsiteX2748" fmla="*/ 184737 w 1390126"/>
              <a:gd name="connsiteY2748" fmla="*/ 95699 h 791112"/>
              <a:gd name="connsiteX2749" fmla="*/ 187690 w 1390126"/>
              <a:gd name="connsiteY2749" fmla="*/ 94080 h 791112"/>
              <a:gd name="connsiteX2750" fmla="*/ 186166 w 1390126"/>
              <a:gd name="connsiteY2750" fmla="*/ 92651 h 791112"/>
              <a:gd name="connsiteX2751" fmla="*/ 1315925 w 1390126"/>
              <a:gd name="connsiteY2751" fmla="*/ 91984 h 791112"/>
              <a:gd name="connsiteX2752" fmla="*/ 1316498 w 1390126"/>
              <a:gd name="connsiteY2752" fmla="*/ 91984 h 791112"/>
              <a:gd name="connsiteX2753" fmla="*/ 1316593 w 1390126"/>
              <a:gd name="connsiteY2753" fmla="*/ 92937 h 791112"/>
              <a:gd name="connsiteX2754" fmla="*/ 111490 w 1390126"/>
              <a:gd name="connsiteY2754" fmla="*/ 83507 h 791112"/>
              <a:gd name="connsiteX2755" fmla="*/ 109966 w 1390126"/>
              <a:gd name="connsiteY2755" fmla="*/ 84936 h 791112"/>
              <a:gd name="connsiteX2756" fmla="*/ 112919 w 1390126"/>
              <a:gd name="connsiteY2756" fmla="*/ 86555 h 791112"/>
              <a:gd name="connsiteX2757" fmla="*/ 114538 w 1390126"/>
              <a:gd name="connsiteY2757" fmla="*/ 84936 h 791112"/>
              <a:gd name="connsiteX2758" fmla="*/ 111490 w 1390126"/>
              <a:gd name="connsiteY2758" fmla="*/ 83507 h 791112"/>
              <a:gd name="connsiteX2759" fmla="*/ 1365552 w 1390126"/>
              <a:gd name="connsiteY2759" fmla="*/ 78840 h 791112"/>
              <a:gd name="connsiteX2760" fmla="*/ 1367552 w 1390126"/>
              <a:gd name="connsiteY2760" fmla="*/ 83316 h 791112"/>
              <a:gd name="connsiteX2761" fmla="*/ 1364314 w 1390126"/>
              <a:gd name="connsiteY2761" fmla="*/ 86269 h 791112"/>
              <a:gd name="connsiteX2762" fmla="*/ 1364123 w 1390126"/>
              <a:gd name="connsiteY2762" fmla="*/ 78935 h 791112"/>
              <a:gd name="connsiteX2763" fmla="*/ 1365552 w 1390126"/>
              <a:gd name="connsiteY2763" fmla="*/ 78840 h 791112"/>
              <a:gd name="connsiteX2764" fmla="*/ 1250680 w 1390126"/>
              <a:gd name="connsiteY2764" fmla="*/ 78078 h 791112"/>
              <a:gd name="connsiteX2765" fmla="*/ 1249061 w 1390126"/>
              <a:gd name="connsiteY2765" fmla="*/ 81031 h 791112"/>
              <a:gd name="connsiteX2766" fmla="*/ 1250680 w 1390126"/>
              <a:gd name="connsiteY2766" fmla="*/ 82650 h 791112"/>
              <a:gd name="connsiteX2767" fmla="*/ 1252109 w 1390126"/>
              <a:gd name="connsiteY2767" fmla="*/ 79602 h 791112"/>
              <a:gd name="connsiteX2768" fmla="*/ 1250680 w 1390126"/>
              <a:gd name="connsiteY2768" fmla="*/ 78078 h 791112"/>
              <a:gd name="connsiteX2769" fmla="*/ 1174290 w 1390126"/>
              <a:gd name="connsiteY2769" fmla="*/ 75030 h 791112"/>
              <a:gd name="connsiteX2770" fmla="*/ 1166765 w 1390126"/>
              <a:gd name="connsiteY2770" fmla="*/ 75125 h 791112"/>
              <a:gd name="connsiteX2771" fmla="*/ 1166860 w 1390126"/>
              <a:gd name="connsiteY2771" fmla="*/ 76649 h 791112"/>
              <a:gd name="connsiteX2772" fmla="*/ 1174480 w 1390126"/>
              <a:gd name="connsiteY2772" fmla="*/ 76554 h 791112"/>
              <a:gd name="connsiteX2773" fmla="*/ 1174290 w 1390126"/>
              <a:gd name="connsiteY2773" fmla="*/ 75030 h 791112"/>
              <a:gd name="connsiteX2774" fmla="*/ 979503 w 1390126"/>
              <a:gd name="connsiteY2774" fmla="*/ 75030 h 791112"/>
              <a:gd name="connsiteX2775" fmla="*/ 979408 w 1390126"/>
              <a:gd name="connsiteY2775" fmla="*/ 76554 h 791112"/>
              <a:gd name="connsiteX2776" fmla="*/ 986933 w 1390126"/>
              <a:gd name="connsiteY2776" fmla="*/ 76649 h 791112"/>
              <a:gd name="connsiteX2777" fmla="*/ 987028 w 1390126"/>
              <a:gd name="connsiteY2777" fmla="*/ 75125 h 791112"/>
              <a:gd name="connsiteX2778" fmla="*/ 979503 w 1390126"/>
              <a:gd name="connsiteY2778" fmla="*/ 75030 h 791112"/>
              <a:gd name="connsiteX2779" fmla="*/ 868061 w 1390126"/>
              <a:gd name="connsiteY2779" fmla="*/ 75030 h 791112"/>
              <a:gd name="connsiteX2780" fmla="*/ 860536 w 1390126"/>
              <a:gd name="connsiteY2780" fmla="*/ 75125 h 791112"/>
              <a:gd name="connsiteX2781" fmla="*/ 860632 w 1390126"/>
              <a:gd name="connsiteY2781" fmla="*/ 76649 h 791112"/>
              <a:gd name="connsiteX2782" fmla="*/ 868156 w 1390126"/>
              <a:gd name="connsiteY2782" fmla="*/ 76554 h 791112"/>
              <a:gd name="connsiteX2783" fmla="*/ 868061 w 1390126"/>
              <a:gd name="connsiteY2783" fmla="*/ 75030 h 791112"/>
              <a:gd name="connsiteX2784" fmla="*/ 1182862 w 1390126"/>
              <a:gd name="connsiteY2784" fmla="*/ 74363 h 791112"/>
              <a:gd name="connsiteX2785" fmla="*/ 1179814 w 1390126"/>
              <a:gd name="connsiteY2785" fmla="*/ 75792 h 791112"/>
              <a:gd name="connsiteX2786" fmla="*/ 1181338 w 1390126"/>
              <a:gd name="connsiteY2786" fmla="*/ 77221 h 791112"/>
              <a:gd name="connsiteX2787" fmla="*/ 1184386 w 1390126"/>
              <a:gd name="connsiteY2787" fmla="*/ 75792 h 791112"/>
              <a:gd name="connsiteX2788" fmla="*/ 1182862 w 1390126"/>
              <a:gd name="connsiteY2788" fmla="*/ 74363 h 791112"/>
              <a:gd name="connsiteX2789" fmla="*/ 1356503 w 1390126"/>
              <a:gd name="connsiteY2789" fmla="*/ 74173 h 791112"/>
              <a:gd name="connsiteX2790" fmla="*/ 1358122 w 1390126"/>
              <a:gd name="connsiteY2790" fmla="*/ 75792 h 791112"/>
              <a:gd name="connsiteX2791" fmla="*/ 1355074 w 1390126"/>
              <a:gd name="connsiteY2791" fmla="*/ 77221 h 791112"/>
              <a:gd name="connsiteX2792" fmla="*/ 1353550 w 1390126"/>
              <a:gd name="connsiteY2792" fmla="*/ 75792 h 791112"/>
              <a:gd name="connsiteX2793" fmla="*/ 1356503 w 1390126"/>
              <a:gd name="connsiteY2793" fmla="*/ 74173 h 791112"/>
              <a:gd name="connsiteX2794" fmla="*/ 948547 w 1390126"/>
              <a:gd name="connsiteY2794" fmla="*/ 73696 h 791112"/>
              <a:gd name="connsiteX2795" fmla="*/ 935212 w 1390126"/>
              <a:gd name="connsiteY2795" fmla="*/ 73792 h 791112"/>
              <a:gd name="connsiteX2796" fmla="*/ 933021 w 1390126"/>
              <a:gd name="connsiteY2796" fmla="*/ 79316 h 791112"/>
              <a:gd name="connsiteX2797" fmla="*/ 937498 w 1390126"/>
              <a:gd name="connsiteY2797" fmla="*/ 82841 h 791112"/>
              <a:gd name="connsiteX2798" fmla="*/ 948928 w 1390126"/>
              <a:gd name="connsiteY2798" fmla="*/ 77983 h 791112"/>
              <a:gd name="connsiteX2799" fmla="*/ 950643 w 1390126"/>
              <a:gd name="connsiteY2799" fmla="*/ 76363 h 791112"/>
              <a:gd name="connsiteX2800" fmla="*/ 948547 w 1390126"/>
              <a:gd name="connsiteY2800" fmla="*/ 73696 h 791112"/>
              <a:gd name="connsiteX2801" fmla="*/ 1040368 w 1390126"/>
              <a:gd name="connsiteY2801" fmla="*/ 73506 h 791112"/>
              <a:gd name="connsiteX2802" fmla="*/ 1038939 w 1390126"/>
              <a:gd name="connsiteY2802" fmla="*/ 75030 h 791112"/>
              <a:gd name="connsiteX2803" fmla="*/ 1040368 w 1390126"/>
              <a:gd name="connsiteY2803" fmla="*/ 78078 h 791112"/>
              <a:gd name="connsiteX2804" fmla="*/ 1041987 w 1390126"/>
              <a:gd name="connsiteY2804" fmla="*/ 76459 h 791112"/>
              <a:gd name="connsiteX2805" fmla="*/ 1040368 w 1390126"/>
              <a:gd name="connsiteY2805" fmla="*/ 73506 h 791112"/>
              <a:gd name="connsiteX2806" fmla="*/ 107680 w 1390126"/>
              <a:gd name="connsiteY2806" fmla="*/ 73506 h 791112"/>
              <a:gd name="connsiteX2807" fmla="*/ 106252 w 1390126"/>
              <a:gd name="connsiteY2807" fmla="*/ 76554 h 791112"/>
              <a:gd name="connsiteX2808" fmla="*/ 107680 w 1390126"/>
              <a:gd name="connsiteY2808" fmla="*/ 78078 h 791112"/>
              <a:gd name="connsiteX2809" fmla="*/ 109300 w 1390126"/>
              <a:gd name="connsiteY2809" fmla="*/ 75125 h 791112"/>
              <a:gd name="connsiteX2810" fmla="*/ 107680 w 1390126"/>
              <a:gd name="connsiteY2810" fmla="*/ 73506 h 791112"/>
              <a:gd name="connsiteX2811" fmla="*/ 1142203 w 1390126"/>
              <a:gd name="connsiteY2811" fmla="*/ 70148 h 791112"/>
              <a:gd name="connsiteX2812" fmla="*/ 1137333 w 1390126"/>
              <a:gd name="connsiteY2812" fmla="*/ 71982 h 791112"/>
              <a:gd name="connsiteX2813" fmla="*/ 1127141 w 1390126"/>
              <a:gd name="connsiteY2813" fmla="*/ 73696 h 791112"/>
              <a:gd name="connsiteX2814" fmla="*/ 1125617 w 1390126"/>
              <a:gd name="connsiteY2814" fmla="*/ 75125 h 791112"/>
              <a:gd name="connsiteX2815" fmla="*/ 1127522 w 1390126"/>
              <a:gd name="connsiteY2815" fmla="*/ 77983 h 791112"/>
              <a:gd name="connsiteX2816" fmla="*/ 1136476 w 1390126"/>
              <a:gd name="connsiteY2816" fmla="*/ 78078 h 791112"/>
              <a:gd name="connsiteX2817" fmla="*/ 1145334 w 1390126"/>
              <a:gd name="connsiteY2817" fmla="*/ 77983 h 791112"/>
              <a:gd name="connsiteX2818" fmla="*/ 1146858 w 1390126"/>
              <a:gd name="connsiteY2818" fmla="*/ 76649 h 791112"/>
              <a:gd name="connsiteX2819" fmla="*/ 1145429 w 1390126"/>
              <a:gd name="connsiteY2819" fmla="*/ 73601 h 791112"/>
              <a:gd name="connsiteX2820" fmla="*/ 1142203 w 1390126"/>
              <a:gd name="connsiteY2820" fmla="*/ 70148 h 791112"/>
              <a:gd name="connsiteX2821" fmla="*/ 1026819 w 1390126"/>
              <a:gd name="connsiteY2821" fmla="*/ 69970 h 791112"/>
              <a:gd name="connsiteX2822" fmla="*/ 1021318 w 1390126"/>
              <a:gd name="connsiteY2822" fmla="*/ 74268 h 791112"/>
              <a:gd name="connsiteX2823" fmla="*/ 1019794 w 1390126"/>
              <a:gd name="connsiteY2823" fmla="*/ 75792 h 791112"/>
              <a:gd name="connsiteX2824" fmla="*/ 1023223 w 1390126"/>
              <a:gd name="connsiteY2824" fmla="*/ 77983 h 791112"/>
              <a:gd name="connsiteX2825" fmla="*/ 1027605 w 1390126"/>
              <a:gd name="connsiteY2825" fmla="*/ 78078 h 791112"/>
              <a:gd name="connsiteX2826" fmla="*/ 1031701 w 1390126"/>
              <a:gd name="connsiteY2826" fmla="*/ 77507 h 791112"/>
              <a:gd name="connsiteX2827" fmla="*/ 1032177 w 1390126"/>
              <a:gd name="connsiteY2827" fmla="*/ 74459 h 791112"/>
              <a:gd name="connsiteX2828" fmla="*/ 1026819 w 1390126"/>
              <a:gd name="connsiteY2828" fmla="*/ 69970 h 791112"/>
              <a:gd name="connsiteX2829" fmla="*/ 417814 w 1390126"/>
              <a:gd name="connsiteY2829" fmla="*/ 65315 h 791112"/>
              <a:gd name="connsiteX2830" fmla="*/ 420862 w 1390126"/>
              <a:gd name="connsiteY2830" fmla="*/ 66744 h 791112"/>
              <a:gd name="connsiteX2831" fmla="*/ 419243 w 1390126"/>
              <a:gd name="connsiteY2831" fmla="*/ 68363 h 791112"/>
              <a:gd name="connsiteX2832" fmla="*/ 416290 w 1390126"/>
              <a:gd name="connsiteY2832" fmla="*/ 66744 h 791112"/>
              <a:gd name="connsiteX2833" fmla="*/ 417814 w 1390126"/>
              <a:gd name="connsiteY2833" fmla="*/ 65315 h 791112"/>
              <a:gd name="connsiteX2834" fmla="*/ 1310783 w 1390126"/>
              <a:gd name="connsiteY2834" fmla="*/ 65029 h 791112"/>
              <a:gd name="connsiteX2835" fmla="*/ 1312402 w 1390126"/>
              <a:gd name="connsiteY2835" fmla="*/ 66648 h 791112"/>
              <a:gd name="connsiteX2836" fmla="*/ 1309354 w 1390126"/>
              <a:gd name="connsiteY2836" fmla="*/ 68077 h 791112"/>
              <a:gd name="connsiteX2837" fmla="*/ 1307830 w 1390126"/>
              <a:gd name="connsiteY2837" fmla="*/ 66648 h 791112"/>
              <a:gd name="connsiteX2838" fmla="*/ 1310783 w 1390126"/>
              <a:gd name="connsiteY2838" fmla="*/ 65029 h 791112"/>
              <a:gd name="connsiteX2839" fmla="*/ 1346787 w 1390126"/>
              <a:gd name="connsiteY2839" fmla="*/ 64457 h 791112"/>
              <a:gd name="connsiteX2840" fmla="*/ 1348883 w 1390126"/>
              <a:gd name="connsiteY2840" fmla="*/ 68077 h 791112"/>
              <a:gd name="connsiteX2841" fmla="*/ 1348978 w 1390126"/>
              <a:gd name="connsiteY2841" fmla="*/ 70363 h 791112"/>
              <a:gd name="connsiteX2842" fmla="*/ 1348883 w 1390126"/>
              <a:gd name="connsiteY2842" fmla="*/ 74744 h 791112"/>
              <a:gd name="connsiteX2843" fmla="*/ 1344311 w 1390126"/>
              <a:gd name="connsiteY2843" fmla="*/ 78078 h 791112"/>
              <a:gd name="connsiteX2844" fmla="*/ 1342120 w 1390126"/>
              <a:gd name="connsiteY2844" fmla="*/ 77983 h 791112"/>
              <a:gd name="connsiteX2845" fmla="*/ 1342120 w 1390126"/>
              <a:gd name="connsiteY2845" fmla="*/ 73220 h 791112"/>
              <a:gd name="connsiteX2846" fmla="*/ 1344406 w 1390126"/>
              <a:gd name="connsiteY2846" fmla="*/ 67600 h 791112"/>
              <a:gd name="connsiteX2847" fmla="*/ 1346787 w 1390126"/>
              <a:gd name="connsiteY2847" fmla="*/ 64457 h 791112"/>
              <a:gd name="connsiteX2848" fmla="*/ 729472 w 1390126"/>
              <a:gd name="connsiteY2848" fmla="*/ 64362 h 791112"/>
              <a:gd name="connsiteX2849" fmla="*/ 728044 w 1390126"/>
              <a:gd name="connsiteY2849" fmla="*/ 67410 h 791112"/>
              <a:gd name="connsiteX2850" fmla="*/ 729472 w 1390126"/>
              <a:gd name="connsiteY2850" fmla="*/ 68934 h 791112"/>
              <a:gd name="connsiteX2851" fmla="*/ 731092 w 1390126"/>
              <a:gd name="connsiteY2851" fmla="*/ 65981 h 791112"/>
              <a:gd name="connsiteX2852" fmla="*/ 729472 w 1390126"/>
              <a:gd name="connsiteY2852" fmla="*/ 64362 h 791112"/>
              <a:gd name="connsiteX2853" fmla="*/ 322564 w 1390126"/>
              <a:gd name="connsiteY2853" fmla="*/ 59790 h 791112"/>
              <a:gd name="connsiteX2854" fmla="*/ 323992 w 1390126"/>
              <a:gd name="connsiteY2854" fmla="*/ 62838 h 791112"/>
              <a:gd name="connsiteX2855" fmla="*/ 322564 w 1390126"/>
              <a:gd name="connsiteY2855" fmla="*/ 64362 h 791112"/>
              <a:gd name="connsiteX2856" fmla="*/ 321135 w 1390126"/>
              <a:gd name="connsiteY2856" fmla="*/ 61314 h 791112"/>
              <a:gd name="connsiteX2857" fmla="*/ 322564 w 1390126"/>
              <a:gd name="connsiteY2857" fmla="*/ 59790 h 791112"/>
              <a:gd name="connsiteX2858" fmla="*/ 47923 w 1390126"/>
              <a:gd name="connsiteY2858" fmla="*/ 56171 h 791112"/>
              <a:gd name="connsiteX2859" fmla="*/ 41958 w 1390126"/>
              <a:gd name="connsiteY2859" fmla="*/ 61504 h 791112"/>
              <a:gd name="connsiteX2860" fmla="*/ 44149 w 1390126"/>
              <a:gd name="connsiteY2860" fmla="*/ 64171 h 791112"/>
              <a:gd name="connsiteX2861" fmla="*/ 48530 w 1390126"/>
              <a:gd name="connsiteY2861" fmla="*/ 64362 h 791112"/>
              <a:gd name="connsiteX2862" fmla="*/ 55102 w 1390126"/>
              <a:gd name="connsiteY2862" fmla="*/ 64267 h 791112"/>
              <a:gd name="connsiteX2863" fmla="*/ 58912 w 1390126"/>
              <a:gd name="connsiteY2863" fmla="*/ 62743 h 791112"/>
              <a:gd name="connsiteX2864" fmla="*/ 57198 w 1390126"/>
              <a:gd name="connsiteY2864" fmla="*/ 59600 h 791112"/>
              <a:gd name="connsiteX2865" fmla="*/ 55674 w 1390126"/>
              <a:gd name="connsiteY2865" fmla="*/ 57980 h 791112"/>
              <a:gd name="connsiteX2866" fmla="*/ 47923 w 1390126"/>
              <a:gd name="connsiteY2866" fmla="*/ 56171 h 791112"/>
              <a:gd name="connsiteX2867" fmla="*/ 797481 w 1390126"/>
              <a:gd name="connsiteY2867" fmla="*/ 55218 h 791112"/>
              <a:gd name="connsiteX2868" fmla="*/ 799131 w 1390126"/>
              <a:gd name="connsiteY2868" fmla="*/ 55564 h 791112"/>
              <a:gd name="connsiteX2869" fmla="*/ 799671 w 1390126"/>
              <a:gd name="connsiteY2869" fmla="*/ 56551 h 791112"/>
              <a:gd name="connsiteX2870" fmla="*/ 799666 w 1390126"/>
              <a:gd name="connsiteY2870" fmla="*/ 56555 h 791112"/>
              <a:gd name="connsiteX2871" fmla="*/ 796018 w 1390126"/>
              <a:gd name="connsiteY2871" fmla="*/ 56681 h 791112"/>
              <a:gd name="connsiteX2872" fmla="*/ 454581 w 1390126"/>
              <a:gd name="connsiteY2872" fmla="*/ 47122 h 791112"/>
              <a:gd name="connsiteX2873" fmla="*/ 457724 w 1390126"/>
              <a:gd name="connsiteY2873" fmla="*/ 50074 h 791112"/>
              <a:gd name="connsiteX2874" fmla="*/ 455819 w 1390126"/>
              <a:gd name="connsiteY2874" fmla="*/ 54551 h 791112"/>
              <a:gd name="connsiteX2875" fmla="*/ 454390 w 1390126"/>
              <a:gd name="connsiteY2875" fmla="*/ 54456 h 791112"/>
              <a:gd name="connsiteX2876" fmla="*/ 454581 w 1390126"/>
              <a:gd name="connsiteY2876" fmla="*/ 47122 h 791112"/>
              <a:gd name="connsiteX2877" fmla="*/ 470202 w 1390126"/>
              <a:gd name="connsiteY2877" fmla="*/ 46170 h 791112"/>
              <a:gd name="connsiteX2878" fmla="*/ 475726 w 1390126"/>
              <a:gd name="connsiteY2878" fmla="*/ 51980 h 791112"/>
              <a:gd name="connsiteX2879" fmla="*/ 472202 w 1390126"/>
              <a:gd name="connsiteY2879" fmla="*/ 55123 h 791112"/>
              <a:gd name="connsiteX2880" fmla="*/ 466582 w 1390126"/>
              <a:gd name="connsiteY2880" fmla="*/ 50647 h 791112"/>
              <a:gd name="connsiteX2881" fmla="*/ 470202 w 1390126"/>
              <a:gd name="connsiteY2881" fmla="*/ 46170 h 791112"/>
              <a:gd name="connsiteX2882" fmla="*/ 1264778 w 1390126"/>
              <a:gd name="connsiteY2882" fmla="*/ 41979 h 791112"/>
              <a:gd name="connsiteX2883" fmla="*/ 1266206 w 1390126"/>
              <a:gd name="connsiteY2883" fmla="*/ 43407 h 791112"/>
              <a:gd name="connsiteX2884" fmla="*/ 1266778 w 1390126"/>
              <a:gd name="connsiteY2884" fmla="*/ 48646 h 791112"/>
              <a:gd name="connsiteX2885" fmla="*/ 1265825 w 1390126"/>
              <a:gd name="connsiteY2885" fmla="*/ 53790 h 791112"/>
              <a:gd name="connsiteX2886" fmla="*/ 1264301 w 1390126"/>
              <a:gd name="connsiteY2886" fmla="*/ 55218 h 791112"/>
              <a:gd name="connsiteX2887" fmla="*/ 1262015 w 1390126"/>
              <a:gd name="connsiteY2887" fmla="*/ 53028 h 791112"/>
              <a:gd name="connsiteX2888" fmla="*/ 1262206 w 1390126"/>
              <a:gd name="connsiteY2888" fmla="*/ 44360 h 791112"/>
              <a:gd name="connsiteX2889" fmla="*/ 1264778 w 1390126"/>
              <a:gd name="connsiteY2889" fmla="*/ 41979 h 791112"/>
              <a:gd name="connsiteX2890" fmla="*/ 976361 w 1390126"/>
              <a:gd name="connsiteY2890" fmla="*/ 41502 h 791112"/>
              <a:gd name="connsiteX2891" fmla="*/ 977789 w 1390126"/>
              <a:gd name="connsiteY2891" fmla="*/ 44550 h 791112"/>
              <a:gd name="connsiteX2892" fmla="*/ 976361 w 1390126"/>
              <a:gd name="connsiteY2892" fmla="*/ 46074 h 791112"/>
              <a:gd name="connsiteX2893" fmla="*/ 974932 w 1390126"/>
              <a:gd name="connsiteY2893" fmla="*/ 43026 h 791112"/>
              <a:gd name="connsiteX2894" fmla="*/ 976361 w 1390126"/>
              <a:gd name="connsiteY2894" fmla="*/ 41502 h 791112"/>
              <a:gd name="connsiteX2895" fmla="*/ 968645 w 1390126"/>
              <a:gd name="connsiteY2895" fmla="*/ 38455 h 791112"/>
              <a:gd name="connsiteX2896" fmla="*/ 968740 w 1390126"/>
              <a:gd name="connsiteY2896" fmla="*/ 39979 h 791112"/>
              <a:gd name="connsiteX2897" fmla="*/ 964263 w 1390126"/>
              <a:gd name="connsiteY2897" fmla="*/ 41883 h 791112"/>
              <a:gd name="connsiteX2898" fmla="*/ 961311 w 1390126"/>
              <a:gd name="connsiteY2898" fmla="*/ 38645 h 791112"/>
              <a:gd name="connsiteX2899" fmla="*/ 968645 w 1390126"/>
              <a:gd name="connsiteY2899" fmla="*/ 38455 h 791112"/>
              <a:gd name="connsiteX2900" fmla="*/ 129778 w 1390126"/>
              <a:gd name="connsiteY2900" fmla="*/ 37883 h 791112"/>
              <a:gd name="connsiteX2901" fmla="*/ 132731 w 1390126"/>
              <a:gd name="connsiteY2901" fmla="*/ 39312 h 791112"/>
              <a:gd name="connsiteX2902" fmla="*/ 137017 w 1390126"/>
              <a:gd name="connsiteY2902" fmla="*/ 43788 h 791112"/>
              <a:gd name="connsiteX2903" fmla="*/ 128254 w 1390126"/>
              <a:gd name="connsiteY2903" fmla="*/ 46074 h 791112"/>
              <a:gd name="connsiteX2904" fmla="*/ 123777 w 1390126"/>
              <a:gd name="connsiteY2904" fmla="*/ 43979 h 791112"/>
              <a:gd name="connsiteX2905" fmla="*/ 129778 w 1390126"/>
              <a:gd name="connsiteY2905" fmla="*/ 37883 h 791112"/>
              <a:gd name="connsiteX2906" fmla="*/ 870537 w 1390126"/>
              <a:gd name="connsiteY2906" fmla="*/ 33215 h 791112"/>
              <a:gd name="connsiteX2907" fmla="*/ 887111 w 1390126"/>
              <a:gd name="connsiteY2907" fmla="*/ 41597 h 791112"/>
              <a:gd name="connsiteX2908" fmla="*/ 885396 w 1390126"/>
              <a:gd name="connsiteY2908" fmla="*/ 45978 h 791112"/>
              <a:gd name="connsiteX2909" fmla="*/ 870442 w 1390126"/>
              <a:gd name="connsiteY2909" fmla="*/ 40644 h 791112"/>
              <a:gd name="connsiteX2910" fmla="*/ 869013 w 1390126"/>
              <a:gd name="connsiteY2910" fmla="*/ 36930 h 791112"/>
              <a:gd name="connsiteX2911" fmla="*/ 870537 w 1390126"/>
              <a:gd name="connsiteY2911" fmla="*/ 33215 h 791112"/>
              <a:gd name="connsiteX2912" fmla="*/ 399717 w 1390126"/>
              <a:gd name="connsiteY2912" fmla="*/ 33120 h 791112"/>
              <a:gd name="connsiteX2913" fmla="*/ 401051 w 1390126"/>
              <a:gd name="connsiteY2913" fmla="*/ 33311 h 791112"/>
              <a:gd name="connsiteX2914" fmla="*/ 420196 w 1390126"/>
              <a:gd name="connsiteY2914" fmla="*/ 52456 h 791112"/>
              <a:gd name="connsiteX2915" fmla="*/ 419720 w 1390126"/>
              <a:gd name="connsiteY2915" fmla="*/ 53980 h 791112"/>
              <a:gd name="connsiteX2916" fmla="*/ 415814 w 1390126"/>
              <a:gd name="connsiteY2916" fmla="*/ 55123 h 791112"/>
              <a:gd name="connsiteX2917" fmla="*/ 403718 w 1390126"/>
              <a:gd name="connsiteY2917" fmla="*/ 46169 h 791112"/>
              <a:gd name="connsiteX2918" fmla="*/ 398003 w 1390126"/>
              <a:gd name="connsiteY2918" fmla="*/ 34739 h 791112"/>
              <a:gd name="connsiteX2919" fmla="*/ 399717 w 1390126"/>
              <a:gd name="connsiteY2919" fmla="*/ 33120 h 791112"/>
              <a:gd name="connsiteX2920" fmla="*/ 843772 w 1390126"/>
              <a:gd name="connsiteY2920" fmla="*/ 32643 h 791112"/>
              <a:gd name="connsiteX2921" fmla="*/ 849868 w 1390126"/>
              <a:gd name="connsiteY2921" fmla="*/ 39025 h 791112"/>
              <a:gd name="connsiteX2922" fmla="*/ 844534 w 1390126"/>
              <a:gd name="connsiteY2922" fmla="*/ 45502 h 791112"/>
              <a:gd name="connsiteX2923" fmla="*/ 837391 w 1390126"/>
              <a:gd name="connsiteY2923" fmla="*/ 41597 h 791112"/>
              <a:gd name="connsiteX2924" fmla="*/ 835962 w 1390126"/>
              <a:gd name="connsiteY2924" fmla="*/ 35406 h 791112"/>
              <a:gd name="connsiteX2925" fmla="*/ 843772 w 1390126"/>
              <a:gd name="connsiteY2925" fmla="*/ 32643 h 791112"/>
              <a:gd name="connsiteX2926" fmla="*/ 615267 w 1390126"/>
              <a:gd name="connsiteY2926" fmla="*/ 32549 h 791112"/>
              <a:gd name="connsiteX2927" fmla="*/ 624125 w 1390126"/>
              <a:gd name="connsiteY2927" fmla="*/ 32644 h 791112"/>
              <a:gd name="connsiteX2928" fmla="*/ 625840 w 1390126"/>
              <a:gd name="connsiteY2928" fmla="*/ 35502 h 791112"/>
              <a:gd name="connsiteX2929" fmla="*/ 624316 w 1390126"/>
              <a:gd name="connsiteY2929" fmla="*/ 36930 h 791112"/>
              <a:gd name="connsiteX2930" fmla="*/ 619839 w 1390126"/>
              <a:gd name="connsiteY2930" fmla="*/ 36930 h 791112"/>
              <a:gd name="connsiteX2931" fmla="*/ 615458 w 1390126"/>
              <a:gd name="connsiteY2931" fmla="*/ 36835 h 791112"/>
              <a:gd name="connsiteX2932" fmla="*/ 613743 w 1390126"/>
              <a:gd name="connsiteY2932" fmla="*/ 33977 h 791112"/>
              <a:gd name="connsiteX2933" fmla="*/ 615267 w 1390126"/>
              <a:gd name="connsiteY2933" fmla="*/ 32549 h 791112"/>
              <a:gd name="connsiteX2934" fmla="*/ 551164 w 1390126"/>
              <a:gd name="connsiteY2934" fmla="*/ 32453 h 791112"/>
              <a:gd name="connsiteX2935" fmla="*/ 552783 w 1390126"/>
              <a:gd name="connsiteY2935" fmla="*/ 34072 h 791112"/>
              <a:gd name="connsiteX2936" fmla="*/ 551164 w 1390126"/>
              <a:gd name="connsiteY2936" fmla="*/ 37025 h 791112"/>
              <a:gd name="connsiteX2937" fmla="*/ 549735 w 1390126"/>
              <a:gd name="connsiteY2937" fmla="*/ 35501 h 791112"/>
              <a:gd name="connsiteX2938" fmla="*/ 551164 w 1390126"/>
              <a:gd name="connsiteY2938" fmla="*/ 32453 h 791112"/>
              <a:gd name="connsiteX2939" fmla="*/ 1078849 w 1390126"/>
              <a:gd name="connsiteY2939" fmla="*/ 28072 h 791112"/>
              <a:gd name="connsiteX2940" fmla="*/ 1080754 w 1390126"/>
              <a:gd name="connsiteY2940" fmla="*/ 28072 h 791112"/>
              <a:gd name="connsiteX2941" fmla="*/ 1080850 w 1390126"/>
              <a:gd name="connsiteY2941" fmla="*/ 29310 h 791112"/>
              <a:gd name="connsiteX2942" fmla="*/ 1078849 w 1390126"/>
              <a:gd name="connsiteY2942" fmla="*/ 28309 h 791112"/>
              <a:gd name="connsiteX2943" fmla="*/ 1004078 w 1390126"/>
              <a:gd name="connsiteY2943" fmla="*/ 27976 h 791112"/>
              <a:gd name="connsiteX2944" fmla="*/ 1001697 w 1390126"/>
              <a:gd name="connsiteY2944" fmla="*/ 31310 h 791112"/>
              <a:gd name="connsiteX2945" fmla="*/ 1001506 w 1390126"/>
              <a:gd name="connsiteY2945" fmla="*/ 38073 h 791112"/>
              <a:gd name="connsiteX2946" fmla="*/ 1001697 w 1390126"/>
              <a:gd name="connsiteY2946" fmla="*/ 47026 h 791112"/>
              <a:gd name="connsiteX2947" fmla="*/ 1008745 w 1390126"/>
              <a:gd name="connsiteY2947" fmla="*/ 55123 h 791112"/>
              <a:gd name="connsiteX2948" fmla="*/ 1014555 w 1390126"/>
              <a:gd name="connsiteY2948" fmla="*/ 53503 h 791112"/>
              <a:gd name="connsiteX2949" fmla="*/ 1025700 w 1390126"/>
              <a:gd name="connsiteY2949" fmla="*/ 54170 h 791112"/>
              <a:gd name="connsiteX2950" fmla="*/ 1028653 w 1390126"/>
              <a:gd name="connsiteY2950" fmla="*/ 53122 h 791112"/>
              <a:gd name="connsiteX2951" fmla="*/ 1028843 w 1390126"/>
              <a:gd name="connsiteY2951" fmla="*/ 48836 h 791112"/>
              <a:gd name="connsiteX2952" fmla="*/ 1008364 w 1390126"/>
              <a:gd name="connsiteY2952" fmla="*/ 27976 h 791112"/>
              <a:gd name="connsiteX2953" fmla="*/ 1004078 w 1390126"/>
              <a:gd name="connsiteY2953" fmla="*/ 27976 h 791112"/>
              <a:gd name="connsiteX2954" fmla="*/ 86344 w 1390126"/>
              <a:gd name="connsiteY2954" fmla="*/ 24738 h 791112"/>
              <a:gd name="connsiteX2955" fmla="*/ 91678 w 1390126"/>
              <a:gd name="connsiteY2955" fmla="*/ 37978 h 791112"/>
              <a:gd name="connsiteX2956" fmla="*/ 89487 w 1390126"/>
              <a:gd name="connsiteY2956" fmla="*/ 41502 h 791112"/>
              <a:gd name="connsiteX2957" fmla="*/ 86344 w 1390126"/>
              <a:gd name="connsiteY2957" fmla="*/ 38644 h 791112"/>
              <a:gd name="connsiteX2958" fmla="*/ 83201 w 1390126"/>
              <a:gd name="connsiteY2958" fmla="*/ 25024 h 791112"/>
              <a:gd name="connsiteX2959" fmla="*/ 86344 w 1390126"/>
              <a:gd name="connsiteY2959" fmla="*/ 24738 h 791112"/>
              <a:gd name="connsiteX2960" fmla="*/ 564309 w 1390126"/>
              <a:gd name="connsiteY2960" fmla="*/ 23881 h 791112"/>
              <a:gd name="connsiteX2961" fmla="*/ 570119 w 1390126"/>
              <a:gd name="connsiteY2961" fmla="*/ 24262 h 791112"/>
              <a:gd name="connsiteX2962" fmla="*/ 571643 w 1390126"/>
              <a:gd name="connsiteY2962" fmla="*/ 30072 h 791112"/>
              <a:gd name="connsiteX2963" fmla="*/ 569357 w 1390126"/>
              <a:gd name="connsiteY2963" fmla="*/ 32454 h 791112"/>
              <a:gd name="connsiteX2964" fmla="*/ 562785 w 1390126"/>
              <a:gd name="connsiteY2964" fmla="*/ 25310 h 791112"/>
              <a:gd name="connsiteX2965" fmla="*/ 564309 w 1390126"/>
              <a:gd name="connsiteY2965" fmla="*/ 23881 h 791112"/>
              <a:gd name="connsiteX2966" fmla="*/ 800814 w 1390126"/>
              <a:gd name="connsiteY2966" fmla="*/ 15975 h 791112"/>
              <a:gd name="connsiteX2967" fmla="*/ 804815 w 1390126"/>
              <a:gd name="connsiteY2967" fmla="*/ 16642 h 791112"/>
              <a:gd name="connsiteX2968" fmla="*/ 804910 w 1390126"/>
              <a:gd name="connsiteY2968" fmla="*/ 18642 h 791112"/>
              <a:gd name="connsiteX2969" fmla="*/ 802815 w 1390126"/>
              <a:gd name="connsiteY2969" fmla="*/ 18642 h 791112"/>
              <a:gd name="connsiteX2970" fmla="*/ 800814 w 1390126"/>
              <a:gd name="connsiteY2970" fmla="*/ 15975 h 791112"/>
              <a:gd name="connsiteX2971" fmla="*/ 816721 w 1390126"/>
              <a:gd name="connsiteY2971" fmla="*/ 14451 h 791112"/>
              <a:gd name="connsiteX2972" fmla="*/ 818150 w 1390126"/>
              <a:gd name="connsiteY2972" fmla="*/ 15880 h 791112"/>
              <a:gd name="connsiteX2973" fmla="*/ 816055 w 1390126"/>
              <a:gd name="connsiteY2973" fmla="*/ 18547 h 791112"/>
              <a:gd name="connsiteX2974" fmla="*/ 814150 w 1390126"/>
              <a:gd name="connsiteY2974" fmla="*/ 18547 h 791112"/>
              <a:gd name="connsiteX2975" fmla="*/ 814150 w 1390126"/>
              <a:gd name="connsiteY2975" fmla="*/ 16642 h 791112"/>
              <a:gd name="connsiteX2976" fmla="*/ 816721 w 1390126"/>
              <a:gd name="connsiteY2976" fmla="*/ 14451 h 791112"/>
              <a:gd name="connsiteX2977" fmla="*/ 670418 w 1390126"/>
              <a:gd name="connsiteY2977" fmla="*/ 14451 h 791112"/>
              <a:gd name="connsiteX2978" fmla="*/ 671846 w 1390126"/>
              <a:gd name="connsiteY2978" fmla="*/ 15880 h 791112"/>
              <a:gd name="connsiteX2979" fmla="*/ 669751 w 1390126"/>
              <a:gd name="connsiteY2979" fmla="*/ 18547 h 791112"/>
              <a:gd name="connsiteX2980" fmla="*/ 667846 w 1390126"/>
              <a:gd name="connsiteY2980" fmla="*/ 18547 h 791112"/>
              <a:gd name="connsiteX2981" fmla="*/ 667846 w 1390126"/>
              <a:gd name="connsiteY2981" fmla="*/ 16642 h 791112"/>
              <a:gd name="connsiteX2982" fmla="*/ 670418 w 1390126"/>
              <a:gd name="connsiteY2982" fmla="*/ 14451 h 791112"/>
              <a:gd name="connsiteX2983" fmla="*/ 911209 w 1390126"/>
              <a:gd name="connsiteY2983" fmla="*/ 14261 h 791112"/>
              <a:gd name="connsiteX2984" fmla="*/ 914638 w 1390126"/>
              <a:gd name="connsiteY2984" fmla="*/ 16356 h 791112"/>
              <a:gd name="connsiteX2985" fmla="*/ 910638 w 1390126"/>
              <a:gd name="connsiteY2985" fmla="*/ 19023 h 791112"/>
              <a:gd name="connsiteX2986" fmla="*/ 905494 w 1390126"/>
              <a:gd name="connsiteY2986" fmla="*/ 16356 h 791112"/>
              <a:gd name="connsiteX2987" fmla="*/ 911209 w 1390126"/>
              <a:gd name="connsiteY2987" fmla="*/ 14261 h 791112"/>
              <a:gd name="connsiteX2988" fmla="*/ 734140 w 1390126"/>
              <a:gd name="connsiteY2988" fmla="*/ 14261 h 791112"/>
              <a:gd name="connsiteX2989" fmla="*/ 732520 w 1390126"/>
              <a:gd name="connsiteY2989" fmla="*/ 17023 h 791112"/>
              <a:gd name="connsiteX2990" fmla="*/ 737093 w 1390126"/>
              <a:gd name="connsiteY2990" fmla="*/ 26262 h 791112"/>
              <a:gd name="connsiteX2991" fmla="*/ 738616 w 1390126"/>
              <a:gd name="connsiteY2991" fmla="*/ 27596 h 791112"/>
              <a:gd name="connsiteX2992" fmla="*/ 740140 w 1390126"/>
              <a:gd name="connsiteY2992" fmla="*/ 26167 h 791112"/>
              <a:gd name="connsiteX2993" fmla="*/ 740998 w 1390126"/>
              <a:gd name="connsiteY2993" fmla="*/ 21214 h 791112"/>
              <a:gd name="connsiteX2994" fmla="*/ 739950 w 1390126"/>
              <a:gd name="connsiteY2994" fmla="*/ 15785 h 791112"/>
              <a:gd name="connsiteX2995" fmla="*/ 734140 w 1390126"/>
              <a:gd name="connsiteY2995" fmla="*/ 14261 h 791112"/>
              <a:gd name="connsiteX2996" fmla="*/ 560213 w 1390126"/>
              <a:gd name="connsiteY2996" fmla="*/ 14165 h 791112"/>
              <a:gd name="connsiteX2997" fmla="*/ 566118 w 1390126"/>
              <a:gd name="connsiteY2997" fmla="*/ 15404 h 791112"/>
              <a:gd name="connsiteX2998" fmla="*/ 566785 w 1390126"/>
              <a:gd name="connsiteY2998" fmla="*/ 16832 h 791112"/>
              <a:gd name="connsiteX2999" fmla="*/ 559450 w 1390126"/>
              <a:gd name="connsiteY2999" fmla="*/ 17785 h 791112"/>
              <a:gd name="connsiteX3000" fmla="*/ 558117 w 1390126"/>
              <a:gd name="connsiteY3000" fmla="*/ 16261 h 791112"/>
              <a:gd name="connsiteX3001" fmla="*/ 560213 w 1390126"/>
              <a:gd name="connsiteY3001" fmla="*/ 14165 h 791112"/>
              <a:gd name="connsiteX3002" fmla="*/ 651558 w 1390126"/>
              <a:gd name="connsiteY3002" fmla="*/ 13879 h 791112"/>
              <a:gd name="connsiteX3003" fmla="*/ 667751 w 1390126"/>
              <a:gd name="connsiteY3003" fmla="*/ 18642 h 791112"/>
              <a:gd name="connsiteX3004" fmla="*/ 676799 w 1390126"/>
              <a:gd name="connsiteY3004" fmla="*/ 27691 h 791112"/>
              <a:gd name="connsiteX3005" fmla="*/ 676799 w 1390126"/>
              <a:gd name="connsiteY3005" fmla="*/ 25786 h 791112"/>
              <a:gd name="connsiteX3006" fmla="*/ 681847 w 1390126"/>
              <a:gd name="connsiteY3006" fmla="*/ 18642 h 791112"/>
              <a:gd name="connsiteX3007" fmla="*/ 685371 w 1390126"/>
              <a:gd name="connsiteY3007" fmla="*/ 20452 h 791112"/>
              <a:gd name="connsiteX3008" fmla="*/ 684991 w 1390126"/>
              <a:gd name="connsiteY3008" fmla="*/ 21880 h 791112"/>
              <a:gd name="connsiteX3009" fmla="*/ 678895 w 1390126"/>
              <a:gd name="connsiteY3009" fmla="*/ 27786 h 791112"/>
              <a:gd name="connsiteX3010" fmla="*/ 676933 w 1390126"/>
              <a:gd name="connsiteY3010" fmla="*/ 27875 h 791112"/>
              <a:gd name="connsiteX3011" fmla="*/ 678514 w 1390126"/>
              <a:gd name="connsiteY3011" fmla="*/ 31500 h 791112"/>
              <a:gd name="connsiteX3012" fmla="*/ 693658 w 1390126"/>
              <a:gd name="connsiteY3012" fmla="*/ 33215 h 791112"/>
              <a:gd name="connsiteX3013" fmla="*/ 694992 w 1390126"/>
              <a:gd name="connsiteY3013" fmla="*/ 34739 h 791112"/>
              <a:gd name="connsiteX3014" fmla="*/ 693468 w 1390126"/>
              <a:gd name="connsiteY3014" fmla="*/ 36263 h 791112"/>
              <a:gd name="connsiteX3015" fmla="*/ 682419 w 1390126"/>
              <a:gd name="connsiteY3015" fmla="*/ 37120 h 791112"/>
              <a:gd name="connsiteX3016" fmla="*/ 672989 w 1390126"/>
              <a:gd name="connsiteY3016" fmla="*/ 41407 h 791112"/>
              <a:gd name="connsiteX3017" fmla="*/ 663178 w 1390126"/>
              <a:gd name="connsiteY3017" fmla="*/ 34167 h 791112"/>
              <a:gd name="connsiteX3018" fmla="*/ 647653 w 1390126"/>
              <a:gd name="connsiteY3018" fmla="*/ 18451 h 791112"/>
              <a:gd name="connsiteX3019" fmla="*/ 645557 w 1390126"/>
              <a:gd name="connsiteY3019" fmla="*/ 15594 h 791112"/>
              <a:gd name="connsiteX3020" fmla="*/ 647081 w 1390126"/>
              <a:gd name="connsiteY3020" fmla="*/ 14070 h 791112"/>
              <a:gd name="connsiteX3021" fmla="*/ 651558 w 1390126"/>
              <a:gd name="connsiteY3021" fmla="*/ 13879 h 791112"/>
              <a:gd name="connsiteX3022" fmla="*/ 988457 w 1390126"/>
              <a:gd name="connsiteY3022" fmla="*/ 10927 h 791112"/>
              <a:gd name="connsiteX3023" fmla="*/ 981789 w 1390126"/>
              <a:gd name="connsiteY3023" fmla="*/ 21595 h 791112"/>
              <a:gd name="connsiteX3024" fmla="*/ 970169 w 1390126"/>
              <a:gd name="connsiteY3024" fmla="*/ 19118 h 791112"/>
              <a:gd name="connsiteX3025" fmla="*/ 958549 w 1390126"/>
              <a:gd name="connsiteY3025" fmla="*/ 26548 h 791112"/>
              <a:gd name="connsiteX3026" fmla="*/ 947785 w 1390126"/>
              <a:gd name="connsiteY3026" fmla="*/ 42740 h 791112"/>
              <a:gd name="connsiteX3027" fmla="*/ 948643 w 1390126"/>
              <a:gd name="connsiteY3027" fmla="*/ 45693 h 791112"/>
              <a:gd name="connsiteX3028" fmla="*/ 956453 w 1390126"/>
              <a:gd name="connsiteY3028" fmla="*/ 53503 h 791112"/>
              <a:gd name="connsiteX3029" fmla="*/ 957977 w 1390126"/>
              <a:gd name="connsiteY3029" fmla="*/ 55027 h 791112"/>
              <a:gd name="connsiteX3030" fmla="*/ 975027 w 1390126"/>
              <a:gd name="connsiteY3030" fmla="*/ 52170 h 791112"/>
              <a:gd name="connsiteX3031" fmla="*/ 982456 w 1390126"/>
              <a:gd name="connsiteY3031" fmla="*/ 52456 h 791112"/>
              <a:gd name="connsiteX3032" fmla="*/ 990457 w 1390126"/>
              <a:gd name="connsiteY3032" fmla="*/ 55123 h 791112"/>
              <a:gd name="connsiteX3033" fmla="*/ 996268 w 1390126"/>
              <a:gd name="connsiteY3033" fmla="*/ 53122 h 791112"/>
              <a:gd name="connsiteX3034" fmla="*/ 995601 w 1390126"/>
              <a:gd name="connsiteY3034" fmla="*/ 47217 h 791112"/>
              <a:gd name="connsiteX3035" fmla="*/ 983409 w 1390126"/>
              <a:gd name="connsiteY3035" fmla="*/ 33977 h 791112"/>
              <a:gd name="connsiteX3036" fmla="*/ 985219 w 1390126"/>
              <a:gd name="connsiteY3036" fmla="*/ 28358 h 791112"/>
              <a:gd name="connsiteX3037" fmla="*/ 993982 w 1390126"/>
              <a:gd name="connsiteY3037" fmla="*/ 27595 h 791112"/>
              <a:gd name="connsiteX3038" fmla="*/ 996458 w 1390126"/>
              <a:gd name="connsiteY3038" fmla="*/ 25024 h 791112"/>
              <a:gd name="connsiteX3039" fmla="*/ 991695 w 1390126"/>
              <a:gd name="connsiteY3039" fmla="*/ 11117 h 791112"/>
              <a:gd name="connsiteX3040" fmla="*/ 988457 w 1390126"/>
              <a:gd name="connsiteY3040" fmla="*/ 10927 h 791112"/>
              <a:gd name="connsiteX3041" fmla="*/ 885682 w 1390126"/>
              <a:gd name="connsiteY3041" fmla="*/ 10451 h 791112"/>
              <a:gd name="connsiteX3042" fmla="*/ 882634 w 1390126"/>
              <a:gd name="connsiteY3042" fmla="*/ 11879 h 791112"/>
              <a:gd name="connsiteX3043" fmla="*/ 884253 w 1390126"/>
              <a:gd name="connsiteY3043" fmla="*/ 13499 h 791112"/>
              <a:gd name="connsiteX3044" fmla="*/ 887206 w 1390126"/>
              <a:gd name="connsiteY3044" fmla="*/ 11879 h 791112"/>
              <a:gd name="connsiteX3045" fmla="*/ 885682 w 1390126"/>
              <a:gd name="connsiteY3045" fmla="*/ 10451 h 791112"/>
              <a:gd name="connsiteX3046" fmla="*/ 1155430 w 1390126"/>
              <a:gd name="connsiteY3046" fmla="*/ 10355 h 791112"/>
              <a:gd name="connsiteX3047" fmla="*/ 1156954 w 1390126"/>
              <a:gd name="connsiteY3047" fmla="*/ 11784 h 791112"/>
              <a:gd name="connsiteX3048" fmla="*/ 1153906 w 1390126"/>
              <a:gd name="connsiteY3048" fmla="*/ 13213 h 791112"/>
              <a:gd name="connsiteX3049" fmla="*/ 1152382 w 1390126"/>
              <a:gd name="connsiteY3049" fmla="*/ 11784 h 791112"/>
              <a:gd name="connsiteX3050" fmla="*/ 1155430 w 1390126"/>
              <a:gd name="connsiteY3050" fmla="*/ 10355 h 791112"/>
              <a:gd name="connsiteX3051" fmla="*/ 1022461 w 1390126"/>
              <a:gd name="connsiteY3051" fmla="*/ 9879 h 791112"/>
              <a:gd name="connsiteX3052" fmla="*/ 1023890 w 1390126"/>
              <a:gd name="connsiteY3052" fmla="*/ 11308 h 791112"/>
              <a:gd name="connsiteX3053" fmla="*/ 1021794 w 1390126"/>
              <a:gd name="connsiteY3053" fmla="*/ 13975 h 791112"/>
              <a:gd name="connsiteX3054" fmla="*/ 1019794 w 1390126"/>
              <a:gd name="connsiteY3054" fmla="*/ 14070 h 791112"/>
              <a:gd name="connsiteX3055" fmla="*/ 1019889 w 1390126"/>
              <a:gd name="connsiteY3055" fmla="*/ 12070 h 791112"/>
              <a:gd name="connsiteX3056" fmla="*/ 1022461 w 1390126"/>
              <a:gd name="connsiteY3056" fmla="*/ 9879 h 791112"/>
              <a:gd name="connsiteX3057" fmla="*/ 1093041 w 1390126"/>
              <a:gd name="connsiteY3057" fmla="*/ 9594 h 791112"/>
              <a:gd name="connsiteX3058" fmla="*/ 1094946 w 1390126"/>
              <a:gd name="connsiteY3058" fmla="*/ 9594 h 791112"/>
              <a:gd name="connsiteX3059" fmla="*/ 1097137 w 1390126"/>
              <a:gd name="connsiteY3059" fmla="*/ 12165 h 791112"/>
              <a:gd name="connsiteX3060" fmla="*/ 1095708 w 1390126"/>
              <a:gd name="connsiteY3060" fmla="*/ 13594 h 791112"/>
              <a:gd name="connsiteX3061" fmla="*/ 1093041 w 1390126"/>
              <a:gd name="connsiteY3061" fmla="*/ 11499 h 791112"/>
              <a:gd name="connsiteX3062" fmla="*/ 1093041 w 1390126"/>
              <a:gd name="connsiteY3062" fmla="*/ 9594 h 791112"/>
              <a:gd name="connsiteX3063" fmla="*/ 548878 w 1390126"/>
              <a:gd name="connsiteY3063" fmla="*/ 9498 h 791112"/>
              <a:gd name="connsiteX3064" fmla="*/ 554974 w 1390126"/>
              <a:gd name="connsiteY3064" fmla="*/ 9688 h 791112"/>
              <a:gd name="connsiteX3065" fmla="*/ 558022 w 1390126"/>
              <a:gd name="connsiteY3065" fmla="*/ 14070 h 791112"/>
              <a:gd name="connsiteX3066" fmla="*/ 551926 w 1390126"/>
              <a:gd name="connsiteY3066" fmla="*/ 13879 h 791112"/>
              <a:gd name="connsiteX3067" fmla="*/ 548878 w 1390126"/>
              <a:gd name="connsiteY3067" fmla="*/ 9498 h 791112"/>
              <a:gd name="connsiteX3068" fmla="*/ 544782 w 1390126"/>
              <a:gd name="connsiteY3068" fmla="*/ 6831 h 791112"/>
              <a:gd name="connsiteX3069" fmla="*/ 548783 w 1390126"/>
              <a:gd name="connsiteY3069" fmla="*/ 7498 h 791112"/>
              <a:gd name="connsiteX3070" fmla="*/ 548783 w 1390126"/>
              <a:gd name="connsiteY3070" fmla="*/ 9403 h 791112"/>
              <a:gd name="connsiteX3071" fmla="*/ 546783 w 1390126"/>
              <a:gd name="connsiteY3071" fmla="*/ 9498 h 791112"/>
              <a:gd name="connsiteX3072" fmla="*/ 544782 w 1390126"/>
              <a:gd name="connsiteY3072" fmla="*/ 6831 h 791112"/>
              <a:gd name="connsiteX3073" fmla="*/ 513731 w 1390126"/>
              <a:gd name="connsiteY3073" fmla="*/ 5783 h 791112"/>
              <a:gd name="connsiteX3074" fmla="*/ 520018 w 1390126"/>
              <a:gd name="connsiteY3074" fmla="*/ 10641 h 791112"/>
              <a:gd name="connsiteX3075" fmla="*/ 520875 w 1390126"/>
              <a:gd name="connsiteY3075" fmla="*/ 16546 h 791112"/>
              <a:gd name="connsiteX3076" fmla="*/ 515255 w 1390126"/>
              <a:gd name="connsiteY3076" fmla="*/ 18451 h 791112"/>
              <a:gd name="connsiteX3077" fmla="*/ 491348 w 1390126"/>
              <a:gd name="connsiteY3077" fmla="*/ 18356 h 791112"/>
              <a:gd name="connsiteX3078" fmla="*/ 479156 w 1390126"/>
              <a:gd name="connsiteY3078" fmla="*/ 21785 h 791112"/>
              <a:gd name="connsiteX3079" fmla="*/ 478679 w 1390126"/>
              <a:gd name="connsiteY3079" fmla="*/ 32929 h 791112"/>
              <a:gd name="connsiteX3080" fmla="*/ 480299 w 1390126"/>
              <a:gd name="connsiteY3080" fmla="*/ 34548 h 791112"/>
              <a:gd name="connsiteX3081" fmla="*/ 471155 w 1390126"/>
              <a:gd name="connsiteY3081" fmla="*/ 39501 h 791112"/>
              <a:gd name="connsiteX3082" fmla="*/ 466202 w 1390126"/>
              <a:gd name="connsiteY3082" fmla="*/ 38739 h 791112"/>
              <a:gd name="connsiteX3083" fmla="*/ 462963 w 1390126"/>
              <a:gd name="connsiteY3083" fmla="*/ 35501 h 791112"/>
              <a:gd name="connsiteX3084" fmla="*/ 461344 w 1390126"/>
              <a:gd name="connsiteY3084" fmla="*/ 33882 h 791112"/>
              <a:gd name="connsiteX3085" fmla="*/ 453057 w 1390126"/>
              <a:gd name="connsiteY3085" fmla="*/ 35882 h 791112"/>
              <a:gd name="connsiteX3086" fmla="*/ 448009 w 1390126"/>
              <a:gd name="connsiteY3086" fmla="*/ 41406 h 791112"/>
              <a:gd name="connsiteX3087" fmla="*/ 432102 w 1390126"/>
              <a:gd name="connsiteY3087" fmla="*/ 41121 h 791112"/>
              <a:gd name="connsiteX3088" fmla="*/ 430483 w 1390126"/>
              <a:gd name="connsiteY3088" fmla="*/ 39787 h 791112"/>
              <a:gd name="connsiteX3089" fmla="*/ 431150 w 1390126"/>
              <a:gd name="connsiteY3089" fmla="*/ 38168 h 791112"/>
              <a:gd name="connsiteX3090" fmla="*/ 451914 w 1390126"/>
              <a:gd name="connsiteY3090" fmla="*/ 27976 h 791112"/>
              <a:gd name="connsiteX3091" fmla="*/ 457629 w 1390126"/>
              <a:gd name="connsiteY3091" fmla="*/ 23023 h 791112"/>
              <a:gd name="connsiteX3092" fmla="*/ 465440 w 1390126"/>
              <a:gd name="connsiteY3092" fmla="*/ 19880 h 791112"/>
              <a:gd name="connsiteX3093" fmla="*/ 471917 w 1390126"/>
              <a:gd name="connsiteY3093" fmla="*/ 20261 h 791112"/>
              <a:gd name="connsiteX3094" fmla="*/ 478489 w 1390126"/>
              <a:gd name="connsiteY3094" fmla="*/ 14450 h 791112"/>
              <a:gd name="connsiteX3095" fmla="*/ 494872 w 1390126"/>
              <a:gd name="connsiteY3095" fmla="*/ 9021 h 791112"/>
              <a:gd name="connsiteX3096" fmla="*/ 513731 w 1390126"/>
              <a:gd name="connsiteY3096" fmla="*/ 5783 h 791112"/>
              <a:gd name="connsiteX3097" fmla="*/ 1031319 w 1390126"/>
              <a:gd name="connsiteY3097" fmla="*/ 5022 h 791112"/>
              <a:gd name="connsiteX3098" fmla="*/ 1040082 w 1390126"/>
              <a:gd name="connsiteY3098" fmla="*/ 5117 h 791112"/>
              <a:gd name="connsiteX3099" fmla="*/ 1042178 w 1390126"/>
              <a:gd name="connsiteY3099" fmla="*/ 7689 h 791112"/>
              <a:gd name="connsiteX3100" fmla="*/ 1037510 w 1390126"/>
              <a:gd name="connsiteY3100" fmla="*/ 12451 h 791112"/>
              <a:gd name="connsiteX3101" fmla="*/ 1034367 w 1390126"/>
              <a:gd name="connsiteY3101" fmla="*/ 12737 h 791112"/>
              <a:gd name="connsiteX3102" fmla="*/ 1029795 w 1390126"/>
              <a:gd name="connsiteY3102" fmla="*/ 6450 h 791112"/>
              <a:gd name="connsiteX3103" fmla="*/ 1031319 w 1390126"/>
              <a:gd name="connsiteY3103" fmla="*/ 5022 h 791112"/>
              <a:gd name="connsiteX3104" fmla="*/ 666607 w 1390126"/>
              <a:gd name="connsiteY3104" fmla="*/ 5021 h 791112"/>
              <a:gd name="connsiteX3105" fmla="*/ 674322 w 1390126"/>
              <a:gd name="connsiteY3105" fmla="*/ 7212 h 791112"/>
              <a:gd name="connsiteX3106" fmla="*/ 666607 w 1390126"/>
              <a:gd name="connsiteY3106" fmla="*/ 9307 h 791112"/>
              <a:gd name="connsiteX3107" fmla="*/ 663178 w 1390126"/>
              <a:gd name="connsiteY3107" fmla="*/ 7212 h 791112"/>
              <a:gd name="connsiteX3108" fmla="*/ 666607 w 1390126"/>
              <a:gd name="connsiteY3108" fmla="*/ 5021 h 791112"/>
              <a:gd name="connsiteX3109" fmla="*/ 953214 w 1390126"/>
              <a:gd name="connsiteY3109" fmla="*/ 4926 h 791112"/>
              <a:gd name="connsiteX3110" fmla="*/ 960835 w 1390126"/>
              <a:gd name="connsiteY3110" fmla="*/ 8450 h 791112"/>
              <a:gd name="connsiteX3111" fmla="*/ 972550 w 1390126"/>
              <a:gd name="connsiteY3111" fmla="*/ 9688 h 791112"/>
              <a:gd name="connsiteX3112" fmla="*/ 981980 w 1390126"/>
              <a:gd name="connsiteY3112" fmla="*/ 5212 h 791112"/>
              <a:gd name="connsiteX3113" fmla="*/ 1002363 w 1390126"/>
              <a:gd name="connsiteY3113" fmla="*/ 5307 h 791112"/>
              <a:gd name="connsiteX3114" fmla="*/ 1008936 w 1390126"/>
              <a:gd name="connsiteY3114" fmla="*/ 11022 h 791112"/>
              <a:gd name="connsiteX3115" fmla="*/ 1019128 w 1390126"/>
              <a:gd name="connsiteY3115" fmla="*/ 14165 h 791112"/>
              <a:gd name="connsiteX3116" fmla="*/ 1020747 w 1390126"/>
              <a:gd name="connsiteY3116" fmla="*/ 17880 h 791112"/>
              <a:gd name="connsiteX3117" fmla="*/ 1029510 w 1390126"/>
              <a:gd name="connsiteY3117" fmla="*/ 18833 h 791112"/>
              <a:gd name="connsiteX3118" fmla="*/ 1032748 w 1390126"/>
              <a:gd name="connsiteY3118" fmla="*/ 21214 h 791112"/>
              <a:gd name="connsiteX3119" fmla="*/ 1031129 w 1390126"/>
              <a:gd name="connsiteY3119" fmla="*/ 22833 h 791112"/>
              <a:gd name="connsiteX3120" fmla="*/ 1021890 w 1390126"/>
              <a:gd name="connsiteY3120" fmla="*/ 28072 h 791112"/>
              <a:gd name="connsiteX3121" fmla="*/ 1019889 w 1390126"/>
              <a:gd name="connsiteY3121" fmla="*/ 30834 h 791112"/>
              <a:gd name="connsiteX3122" fmla="*/ 1021413 w 1390126"/>
              <a:gd name="connsiteY3122" fmla="*/ 32263 h 791112"/>
              <a:gd name="connsiteX3123" fmla="*/ 1038178 w 1390126"/>
              <a:gd name="connsiteY3123" fmla="*/ 29405 h 791112"/>
              <a:gd name="connsiteX3124" fmla="*/ 1041321 w 1390126"/>
              <a:gd name="connsiteY3124" fmla="*/ 29596 h 791112"/>
              <a:gd name="connsiteX3125" fmla="*/ 1042178 w 1390126"/>
              <a:gd name="connsiteY3125" fmla="*/ 38359 h 791112"/>
              <a:gd name="connsiteX3126" fmla="*/ 1046274 w 1390126"/>
              <a:gd name="connsiteY3126" fmla="*/ 39978 h 791112"/>
              <a:gd name="connsiteX3127" fmla="*/ 1055799 w 1390126"/>
              <a:gd name="connsiteY3127" fmla="*/ 43502 h 791112"/>
              <a:gd name="connsiteX3128" fmla="*/ 1055894 w 1390126"/>
              <a:gd name="connsiteY3128" fmla="*/ 48074 h 791112"/>
              <a:gd name="connsiteX3129" fmla="*/ 1057132 w 1390126"/>
              <a:gd name="connsiteY3129" fmla="*/ 49693 h 791112"/>
              <a:gd name="connsiteX3130" fmla="*/ 1060180 w 1390126"/>
              <a:gd name="connsiteY3130" fmla="*/ 48646 h 791112"/>
              <a:gd name="connsiteX3131" fmla="*/ 1064657 w 1390126"/>
              <a:gd name="connsiteY3131" fmla="*/ 39121 h 791112"/>
              <a:gd name="connsiteX3132" fmla="*/ 1068181 w 1390126"/>
              <a:gd name="connsiteY3132" fmla="*/ 31501 h 791112"/>
              <a:gd name="connsiteX3133" fmla="*/ 1069420 w 1390126"/>
              <a:gd name="connsiteY3133" fmla="*/ 27595 h 791112"/>
              <a:gd name="connsiteX3134" fmla="*/ 1067610 w 1390126"/>
              <a:gd name="connsiteY3134" fmla="*/ 23881 h 791112"/>
              <a:gd name="connsiteX3135" fmla="*/ 1066086 w 1390126"/>
              <a:gd name="connsiteY3135" fmla="*/ 24643 h 791112"/>
              <a:gd name="connsiteX3136" fmla="*/ 1053418 w 1390126"/>
              <a:gd name="connsiteY3136" fmla="*/ 23500 h 791112"/>
              <a:gd name="connsiteX3137" fmla="*/ 1051798 w 1390126"/>
              <a:gd name="connsiteY3137" fmla="*/ 23429 h 791112"/>
              <a:gd name="connsiteX3138" fmla="*/ 1051798 w 1390126"/>
              <a:gd name="connsiteY3138" fmla="*/ 25309 h 791112"/>
              <a:gd name="connsiteX3139" fmla="*/ 1049131 w 1390126"/>
              <a:gd name="connsiteY3139" fmla="*/ 27309 h 791112"/>
              <a:gd name="connsiteX3140" fmla="*/ 1049798 w 1390126"/>
              <a:gd name="connsiteY3140" fmla="*/ 23309 h 791112"/>
              <a:gd name="connsiteX3141" fmla="*/ 1051267 w 1390126"/>
              <a:gd name="connsiteY3141" fmla="*/ 23309 h 791112"/>
              <a:gd name="connsiteX3142" fmla="*/ 1052751 w 1390126"/>
              <a:gd name="connsiteY3142" fmla="*/ 19785 h 791112"/>
              <a:gd name="connsiteX3143" fmla="*/ 1065514 w 1390126"/>
              <a:gd name="connsiteY3143" fmla="*/ 18737 h 791112"/>
              <a:gd name="connsiteX3144" fmla="*/ 1075135 w 1390126"/>
              <a:gd name="connsiteY3144" fmla="*/ 26452 h 791112"/>
              <a:gd name="connsiteX3145" fmla="*/ 1078849 w 1390126"/>
              <a:gd name="connsiteY3145" fmla="*/ 28309 h 791112"/>
              <a:gd name="connsiteX3146" fmla="*/ 1078849 w 1390126"/>
              <a:gd name="connsiteY3146" fmla="*/ 29977 h 791112"/>
              <a:gd name="connsiteX3147" fmla="*/ 1081516 w 1390126"/>
              <a:gd name="connsiteY3147" fmla="*/ 32072 h 791112"/>
              <a:gd name="connsiteX3148" fmla="*/ 1080850 w 1390126"/>
              <a:gd name="connsiteY3148" fmla="*/ 29310 h 791112"/>
              <a:gd name="connsiteX3149" fmla="*/ 1086469 w 1390126"/>
              <a:gd name="connsiteY3149" fmla="*/ 24357 h 791112"/>
              <a:gd name="connsiteX3150" fmla="*/ 1092279 w 1390126"/>
              <a:gd name="connsiteY3150" fmla="*/ 35692 h 791112"/>
              <a:gd name="connsiteX3151" fmla="*/ 1090279 w 1390126"/>
              <a:gd name="connsiteY3151" fmla="*/ 41407 h 791112"/>
              <a:gd name="connsiteX3152" fmla="*/ 1080945 w 1390126"/>
              <a:gd name="connsiteY3152" fmla="*/ 46455 h 791112"/>
              <a:gd name="connsiteX3153" fmla="*/ 1079992 w 1390126"/>
              <a:gd name="connsiteY3153" fmla="*/ 49598 h 791112"/>
              <a:gd name="connsiteX3154" fmla="*/ 1081707 w 1390126"/>
              <a:gd name="connsiteY3154" fmla="*/ 50741 h 791112"/>
              <a:gd name="connsiteX3155" fmla="*/ 1093994 w 1390126"/>
              <a:gd name="connsiteY3155" fmla="*/ 47217 h 791112"/>
              <a:gd name="connsiteX3156" fmla="*/ 1103614 w 1390126"/>
              <a:gd name="connsiteY3156" fmla="*/ 37501 h 791112"/>
              <a:gd name="connsiteX3157" fmla="*/ 1116378 w 1390126"/>
              <a:gd name="connsiteY3157" fmla="*/ 40073 h 791112"/>
              <a:gd name="connsiteX3158" fmla="*/ 1122379 w 1390126"/>
              <a:gd name="connsiteY3158" fmla="*/ 41788 h 791112"/>
              <a:gd name="connsiteX3159" fmla="*/ 1123903 w 1390126"/>
              <a:gd name="connsiteY3159" fmla="*/ 43312 h 791112"/>
              <a:gd name="connsiteX3160" fmla="*/ 1121712 w 1390126"/>
              <a:gd name="connsiteY3160" fmla="*/ 46074 h 791112"/>
              <a:gd name="connsiteX3161" fmla="*/ 1117330 w 1390126"/>
              <a:gd name="connsiteY3161" fmla="*/ 46645 h 791112"/>
              <a:gd name="connsiteX3162" fmla="*/ 1115806 w 1390126"/>
              <a:gd name="connsiteY3162" fmla="*/ 48265 h 791112"/>
              <a:gd name="connsiteX3163" fmla="*/ 1116759 w 1390126"/>
              <a:gd name="connsiteY3163" fmla="*/ 49789 h 791112"/>
              <a:gd name="connsiteX3164" fmla="*/ 1127712 w 1390126"/>
              <a:gd name="connsiteY3164" fmla="*/ 50646 h 791112"/>
              <a:gd name="connsiteX3165" fmla="*/ 1137237 w 1390126"/>
              <a:gd name="connsiteY3165" fmla="*/ 55218 h 791112"/>
              <a:gd name="connsiteX3166" fmla="*/ 1143048 w 1390126"/>
              <a:gd name="connsiteY3166" fmla="*/ 52932 h 791112"/>
              <a:gd name="connsiteX3167" fmla="*/ 1146191 w 1390126"/>
              <a:gd name="connsiteY3167" fmla="*/ 52075 h 791112"/>
              <a:gd name="connsiteX3168" fmla="*/ 1154002 w 1390126"/>
              <a:gd name="connsiteY3168" fmla="*/ 55504 h 791112"/>
              <a:gd name="connsiteX3169" fmla="*/ 1185910 w 1390126"/>
              <a:gd name="connsiteY3169" fmla="*/ 55409 h 791112"/>
              <a:gd name="connsiteX3170" fmla="*/ 1200007 w 1390126"/>
              <a:gd name="connsiteY3170" fmla="*/ 59980 h 791112"/>
              <a:gd name="connsiteX3171" fmla="*/ 1210009 w 1390126"/>
              <a:gd name="connsiteY3171" fmla="*/ 59980 h 791112"/>
              <a:gd name="connsiteX3172" fmla="*/ 1212199 w 1390126"/>
              <a:gd name="connsiteY3172" fmla="*/ 59980 h 791112"/>
              <a:gd name="connsiteX3173" fmla="*/ 1221820 w 1390126"/>
              <a:gd name="connsiteY3173" fmla="*/ 55599 h 791112"/>
              <a:gd name="connsiteX3174" fmla="*/ 1230868 w 1390126"/>
              <a:gd name="connsiteY3174" fmla="*/ 55504 h 791112"/>
              <a:gd name="connsiteX3175" fmla="*/ 1239155 w 1390126"/>
              <a:gd name="connsiteY3175" fmla="*/ 48455 h 791112"/>
              <a:gd name="connsiteX3176" fmla="*/ 1242108 w 1390126"/>
              <a:gd name="connsiteY3176" fmla="*/ 47503 h 791112"/>
              <a:gd name="connsiteX3177" fmla="*/ 1253347 w 1390126"/>
              <a:gd name="connsiteY3177" fmla="*/ 53884 h 791112"/>
              <a:gd name="connsiteX3178" fmla="*/ 1261729 w 1390126"/>
              <a:gd name="connsiteY3178" fmla="*/ 55504 h 791112"/>
              <a:gd name="connsiteX3179" fmla="*/ 1261729 w 1390126"/>
              <a:gd name="connsiteY3179" fmla="*/ 59980 h 791112"/>
              <a:gd name="connsiteX3180" fmla="*/ 1264872 w 1390126"/>
              <a:gd name="connsiteY3180" fmla="*/ 63695 h 791112"/>
              <a:gd name="connsiteX3181" fmla="*/ 1266492 w 1390126"/>
              <a:gd name="connsiteY3181" fmla="*/ 62171 h 791112"/>
              <a:gd name="connsiteX3182" fmla="*/ 1275731 w 1390126"/>
              <a:gd name="connsiteY3182" fmla="*/ 57313 h 791112"/>
              <a:gd name="connsiteX3183" fmla="*/ 1282208 w 1390126"/>
              <a:gd name="connsiteY3183" fmla="*/ 59695 h 791112"/>
              <a:gd name="connsiteX3184" fmla="*/ 1285446 w 1390126"/>
              <a:gd name="connsiteY3184" fmla="*/ 56933 h 791112"/>
              <a:gd name="connsiteX3185" fmla="*/ 1293829 w 1390126"/>
              <a:gd name="connsiteY3185" fmla="*/ 61314 h 791112"/>
              <a:gd name="connsiteX3186" fmla="*/ 1293829 w 1390126"/>
              <a:gd name="connsiteY3186" fmla="*/ 63600 h 791112"/>
              <a:gd name="connsiteX3187" fmla="*/ 1288971 w 1390126"/>
              <a:gd name="connsiteY3187" fmla="*/ 69220 h 791112"/>
              <a:gd name="connsiteX3188" fmla="*/ 1264111 w 1390126"/>
              <a:gd name="connsiteY3188" fmla="*/ 69315 h 791112"/>
              <a:gd name="connsiteX3189" fmla="*/ 1261825 w 1390126"/>
              <a:gd name="connsiteY3189" fmla="*/ 72649 h 791112"/>
              <a:gd name="connsiteX3190" fmla="*/ 1262587 w 1390126"/>
              <a:gd name="connsiteY3190" fmla="*/ 76649 h 791112"/>
              <a:gd name="connsiteX3191" fmla="*/ 1275921 w 1390126"/>
              <a:gd name="connsiteY3191" fmla="*/ 82650 h 791112"/>
              <a:gd name="connsiteX3192" fmla="*/ 1285828 w 1390126"/>
              <a:gd name="connsiteY3192" fmla="*/ 86174 h 791112"/>
              <a:gd name="connsiteX3193" fmla="*/ 1288876 w 1390126"/>
              <a:gd name="connsiteY3193" fmla="*/ 85317 h 791112"/>
              <a:gd name="connsiteX3194" fmla="*/ 1310116 w 1390126"/>
              <a:gd name="connsiteY3194" fmla="*/ 83698 h 791112"/>
              <a:gd name="connsiteX3195" fmla="*/ 1315925 w 1390126"/>
              <a:gd name="connsiteY3195" fmla="*/ 91984 h 791112"/>
              <a:gd name="connsiteX3196" fmla="*/ 1314593 w 1390126"/>
              <a:gd name="connsiteY3196" fmla="*/ 91984 h 791112"/>
              <a:gd name="connsiteX3197" fmla="*/ 1313926 w 1390126"/>
              <a:gd name="connsiteY3197" fmla="*/ 95985 h 791112"/>
              <a:gd name="connsiteX3198" fmla="*/ 1316593 w 1390126"/>
              <a:gd name="connsiteY3198" fmla="*/ 92937 h 791112"/>
              <a:gd name="connsiteX3199" fmla="*/ 1327166 w 1390126"/>
              <a:gd name="connsiteY3199" fmla="*/ 92080 h 791112"/>
              <a:gd name="connsiteX3200" fmla="*/ 1330309 w 1390126"/>
              <a:gd name="connsiteY3200" fmla="*/ 96557 h 791112"/>
              <a:gd name="connsiteX3201" fmla="*/ 1321927 w 1390126"/>
              <a:gd name="connsiteY3201" fmla="*/ 98080 h 791112"/>
              <a:gd name="connsiteX3202" fmla="*/ 1295829 w 1390126"/>
              <a:gd name="connsiteY3202" fmla="*/ 105224 h 791112"/>
              <a:gd name="connsiteX3203" fmla="*/ 1293733 w 1390126"/>
              <a:gd name="connsiteY3203" fmla="*/ 99604 h 791112"/>
              <a:gd name="connsiteX3204" fmla="*/ 1288685 w 1390126"/>
              <a:gd name="connsiteY3204" fmla="*/ 96461 h 791112"/>
              <a:gd name="connsiteX3205" fmla="*/ 1284589 w 1390126"/>
              <a:gd name="connsiteY3205" fmla="*/ 100462 h 791112"/>
              <a:gd name="connsiteX3206" fmla="*/ 1301163 w 1390126"/>
              <a:gd name="connsiteY3206" fmla="*/ 114178 h 791112"/>
              <a:gd name="connsiteX3207" fmla="*/ 1313450 w 1390126"/>
              <a:gd name="connsiteY3207" fmla="*/ 115035 h 791112"/>
              <a:gd name="connsiteX3208" fmla="*/ 1326880 w 1390126"/>
              <a:gd name="connsiteY3208" fmla="*/ 114844 h 791112"/>
              <a:gd name="connsiteX3209" fmla="*/ 1330404 w 1390126"/>
              <a:gd name="connsiteY3209" fmla="*/ 117130 h 791112"/>
              <a:gd name="connsiteX3210" fmla="*/ 1344787 w 1390126"/>
              <a:gd name="connsiteY3210" fmla="*/ 131513 h 791112"/>
              <a:gd name="connsiteX3211" fmla="*/ 1353169 w 1390126"/>
              <a:gd name="connsiteY3211" fmla="*/ 133037 h 791112"/>
              <a:gd name="connsiteX3212" fmla="*/ 1343454 w 1390126"/>
              <a:gd name="connsiteY3212" fmla="*/ 145039 h 791112"/>
              <a:gd name="connsiteX3213" fmla="*/ 1338691 w 1390126"/>
              <a:gd name="connsiteY3213" fmla="*/ 143610 h 791112"/>
              <a:gd name="connsiteX3214" fmla="*/ 1330119 w 1390126"/>
              <a:gd name="connsiteY3214" fmla="*/ 142276 h 791112"/>
              <a:gd name="connsiteX3215" fmla="*/ 1318308 w 1390126"/>
              <a:gd name="connsiteY3215" fmla="*/ 146944 h 791112"/>
              <a:gd name="connsiteX3216" fmla="*/ 1304687 w 1390126"/>
              <a:gd name="connsiteY3216" fmla="*/ 146753 h 791112"/>
              <a:gd name="connsiteX3217" fmla="*/ 1289161 w 1390126"/>
              <a:gd name="connsiteY3217" fmla="*/ 162946 h 791112"/>
              <a:gd name="connsiteX3218" fmla="*/ 1289161 w 1390126"/>
              <a:gd name="connsiteY3218" fmla="*/ 169804 h 791112"/>
              <a:gd name="connsiteX3219" fmla="*/ 1281255 w 1390126"/>
              <a:gd name="connsiteY3219" fmla="*/ 173137 h 791112"/>
              <a:gd name="connsiteX3220" fmla="*/ 1276493 w 1390126"/>
              <a:gd name="connsiteY3220" fmla="*/ 171042 h 791112"/>
              <a:gd name="connsiteX3221" fmla="*/ 1257919 w 1390126"/>
              <a:gd name="connsiteY3221" fmla="*/ 177138 h 791112"/>
              <a:gd name="connsiteX3222" fmla="*/ 1254776 w 1390126"/>
              <a:gd name="connsiteY3222" fmla="*/ 174566 h 791112"/>
              <a:gd name="connsiteX3223" fmla="*/ 1244584 w 1390126"/>
              <a:gd name="connsiteY3223" fmla="*/ 183043 h 791112"/>
              <a:gd name="connsiteX3224" fmla="*/ 1232583 w 1390126"/>
              <a:gd name="connsiteY3224" fmla="*/ 187234 h 791112"/>
              <a:gd name="connsiteX3225" fmla="*/ 1228392 w 1390126"/>
              <a:gd name="connsiteY3225" fmla="*/ 187996 h 791112"/>
              <a:gd name="connsiteX3226" fmla="*/ 1225534 w 1390126"/>
              <a:gd name="connsiteY3226" fmla="*/ 190473 h 791112"/>
              <a:gd name="connsiteX3227" fmla="*/ 1230297 w 1390126"/>
              <a:gd name="connsiteY3227" fmla="*/ 195331 h 791112"/>
              <a:gd name="connsiteX3228" fmla="*/ 1233630 w 1390126"/>
              <a:gd name="connsiteY3228" fmla="*/ 195521 h 791112"/>
              <a:gd name="connsiteX3229" fmla="*/ 1238393 w 1390126"/>
              <a:gd name="connsiteY3229" fmla="*/ 190663 h 791112"/>
              <a:gd name="connsiteX3230" fmla="*/ 1249156 w 1390126"/>
              <a:gd name="connsiteY3230" fmla="*/ 191711 h 791112"/>
              <a:gd name="connsiteX3231" fmla="*/ 1261158 w 1390126"/>
              <a:gd name="connsiteY3231" fmla="*/ 192473 h 791112"/>
              <a:gd name="connsiteX3232" fmla="*/ 1266682 w 1390126"/>
              <a:gd name="connsiteY3232" fmla="*/ 189520 h 791112"/>
              <a:gd name="connsiteX3233" fmla="*/ 1269921 w 1390126"/>
              <a:gd name="connsiteY3233" fmla="*/ 189425 h 791112"/>
              <a:gd name="connsiteX3234" fmla="*/ 1269921 w 1390126"/>
              <a:gd name="connsiteY3234" fmla="*/ 195331 h 791112"/>
              <a:gd name="connsiteX3235" fmla="*/ 1255633 w 1390126"/>
              <a:gd name="connsiteY3235" fmla="*/ 205142 h 791112"/>
              <a:gd name="connsiteX3236" fmla="*/ 1252490 w 1390126"/>
              <a:gd name="connsiteY3236" fmla="*/ 203903 h 791112"/>
              <a:gd name="connsiteX3237" fmla="*/ 1249347 w 1390126"/>
              <a:gd name="connsiteY3237" fmla="*/ 202570 h 791112"/>
              <a:gd name="connsiteX3238" fmla="*/ 1235250 w 1390126"/>
              <a:gd name="connsiteY3238" fmla="*/ 212571 h 791112"/>
              <a:gd name="connsiteX3239" fmla="*/ 1218105 w 1390126"/>
              <a:gd name="connsiteY3239" fmla="*/ 215428 h 791112"/>
              <a:gd name="connsiteX3240" fmla="*/ 1216486 w 1390126"/>
              <a:gd name="connsiteY3240" fmla="*/ 217048 h 791112"/>
              <a:gd name="connsiteX3241" fmla="*/ 1216867 w 1390126"/>
              <a:gd name="connsiteY3241" fmla="*/ 218572 h 791112"/>
              <a:gd name="connsiteX3242" fmla="*/ 1235726 w 1390126"/>
              <a:gd name="connsiteY3242" fmla="*/ 228192 h 791112"/>
              <a:gd name="connsiteX3243" fmla="*/ 1242108 w 1390126"/>
              <a:gd name="connsiteY3243" fmla="*/ 229049 h 791112"/>
              <a:gd name="connsiteX3244" fmla="*/ 1251157 w 1390126"/>
              <a:gd name="connsiteY3244" fmla="*/ 234859 h 791112"/>
              <a:gd name="connsiteX3245" fmla="*/ 1251919 w 1390126"/>
              <a:gd name="connsiteY3245" fmla="*/ 236384 h 791112"/>
              <a:gd name="connsiteX3246" fmla="*/ 1248204 w 1390126"/>
              <a:gd name="connsiteY3246" fmla="*/ 238193 h 791112"/>
              <a:gd name="connsiteX3247" fmla="*/ 1242679 w 1390126"/>
              <a:gd name="connsiteY3247" fmla="*/ 235241 h 791112"/>
              <a:gd name="connsiteX3248" fmla="*/ 1236583 w 1390126"/>
              <a:gd name="connsiteY3248" fmla="*/ 233907 h 791112"/>
              <a:gd name="connsiteX3249" fmla="*/ 1222391 w 1390126"/>
              <a:gd name="connsiteY3249" fmla="*/ 238765 h 791112"/>
              <a:gd name="connsiteX3250" fmla="*/ 1220486 w 1390126"/>
              <a:gd name="connsiteY3250" fmla="*/ 242289 h 791112"/>
              <a:gd name="connsiteX3251" fmla="*/ 1223439 w 1390126"/>
              <a:gd name="connsiteY3251" fmla="*/ 247433 h 791112"/>
              <a:gd name="connsiteX3252" fmla="*/ 1227916 w 1390126"/>
              <a:gd name="connsiteY3252" fmla="*/ 247528 h 791112"/>
              <a:gd name="connsiteX3253" fmla="*/ 1241632 w 1390126"/>
              <a:gd name="connsiteY3253" fmla="*/ 252862 h 791112"/>
              <a:gd name="connsiteX3254" fmla="*/ 1250680 w 1390126"/>
              <a:gd name="connsiteY3254" fmla="*/ 257815 h 791112"/>
              <a:gd name="connsiteX3255" fmla="*/ 1256776 w 1390126"/>
              <a:gd name="connsiteY3255" fmla="*/ 275817 h 791112"/>
              <a:gd name="connsiteX3256" fmla="*/ 1254776 w 1390126"/>
              <a:gd name="connsiteY3256" fmla="*/ 279246 h 791112"/>
              <a:gd name="connsiteX3257" fmla="*/ 1247728 w 1390126"/>
              <a:gd name="connsiteY3257" fmla="*/ 289819 h 791112"/>
              <a:gd name="connsiteX3258" fmla="*/ 1240870 w 1390126"/>
              <a:gd name="connsiteY3258" fmla="*/ 293057 h 791112"/>
              <a:gd name="connsiteX3259" fmla="*/ 1239822 w 1390126"/>
              <a:gd name="connsiteY3259" fmla="*/ 289914 h 791112"/>
              <a:gd name="connsiteX3260" fmla="*/ 1241917 w 1390126"/>
              <a:gd name="connsiteY3260" fmla="*/ 285151 h 791112"/>
              <a:gd name="connsiteX3261" fmla="*/ 1234393 w 1390126"/>
              <a:gd name="connsiteY3261" fmla="*/ 286390 h 791112"/>
              <a:gd name="connsiteX3262" fmla="*/ 1230963 w 1390126"/>
              <a:gd name="connsiteY3262" fmla="*/ 294105 h 791112"/>
              <a:gd name="connsiteX3263" fmla="*/ 1225629 w 1390126"/>
              <a:gd name="connsiteY3263" fmla="*/ 297534 h 791112"/>
              <a:gd name="connsiteX3264" fmla="*/ 1204579 w 1390126"/>
              <a:gd name="connsiteY3264" fmla="*/ 293438 h 791112"/>
              <a:gd name="connsiteX3265" fmla="*/ 1202388 w 1390126"/>
              <a:gd name="connsiteY3265" fmla="*/ 293152 h 791112"/>
              <a:gd name="connsiteX3266" fmla="*/ 1200198 w 1390126"/>
              <a:gd name="connsiteY3266" fmla="*/ 293152 h 791112"/>
              <a:gd name="connsiteX3267" fmla="*/ 1184386 w 1390126"/>
              <a:gd name="connsiteY3267" fmla="*/ 299249 h 791112"/>
              <a:gd name="connsiteX3268" fmla="*/ 1183434 w 1390126"/>
              <a:gd name="connsiteY3268" fmla="*/ 313726 h 791112"/>
              <a:gd name="connsiteX3269" fmla="*/ 1193149 w 1390126"/>
              <a:gd name="connsiteY3269" fmla="*/ 322966 h 791112"/>
              <a:gd name="connsiteX3270" fmla="*/ 1196102 w 1390126"/>
              <a:gd name="connsiteY3270" fmla="*/ 324013 h 791112"/>
              <a:gd name="connsiteX3271" fmla="*/ 1203817 w 1390126"/>
              <a:gd name="connsiteY3271" fmla="*/ 320584 h 791112"/>
              <a:gd name="connsiteX3272" fmla="*/ 1206103 w 1390126"/>
              <a:gd name="connsiteY3272" fmla="*/ 320584 h 791112"/>
              <a:gd name="connsiteX3273" fmla="*/ 1216486 w 1390126"/>
              <a:gd name="connsiteY3273" fmla="*/ 313155 h 791112"/>
              <a:gd name="connsiteX3274" fmla="*/ 1219534 w 1390126"/>
              <a:gd name="connsiteY3274" fmla="*/ 312965 h 791112"/>
              <a:gd name="connsiteX3275" fmla="*/ 1229630 w 1390126"/>
              <a:gd name="connsiteY3275" fmla="*/ 316012 h 791112"/>
              <a:gd name="connsiteX3276" fmla="*/ 1240774 w 1390126"/>
              <a:gd name="connsiteY3276" fmla="*/ 316489 h 791112"/>
              <a:gd name="connsiteX3277" fmla="*/ 1250299 w 1390126"/>
              <a:gd name="connsiteY3277" fmla="*/ 321251 h 791112"/>
              <a:gd name="connsiteX3278" fmla="*/ 1249347 w 1390126"/>
              <a:gd name="connsiteY3278" fmla="*/ 325823 h 791112"/>
              <a:gd name="connsiteX3279" fmla="*/ 1247728 w 1390126"/>
              <a:gd name="connsiteY3279" fmla="*/ 329728 h 791112"/>
              <a:gd name="connsiteX3280" fmla="*/ 1243155 w 1390126"/>
              <a:gd name="connsiteY3280" fmla="*/ 334301 h 791112"/>
              <a:gd name="connsiteX3281" fmla="*/ 1238679 w 1390126"/>
              <a:gd name="connsiteY3281" fmla="*/ 340016 h 791112"/>
              <a:gd name="connsiteX3282" fmla="*/ 1243251 w 1390126"/>
              <a:gd name="connsiteY3282" fmla="*/ 343444 h 791112"/>
              <a:gd name="connsiteX3283" fmla="*/ 1247728 w 1390126"/>
              <a:gd name="connsiteY3283" fmla="*/ 343444 h 791112"/>
              <a:gd name="connsiteX3284" fmla="*/ 1246013 w 1390126"/>
              <a:gd name="connsiteY3284" fmla="*/ 351731 h 791112"/>
              <a:gd name="connsiteX3285" fmla="*/ 1237250 w 1390126"/>
              <a:gd name="connsiteY3285" fmla="*/ 352684 h 791112"/>
              <a:gd name="connsiteX3286" fmla="*/ 1234297 w 1390126"/>
              <a:gd name="connsiteY3286" fmla="*/ 355160 h 791112"/>
              <a:gd name="connsiteX3287" fmla="*/ 1235917 w 1390126"/>
              <a:gd name="connsiteY3287" fmla="*/ 356779 h 791112"/>
              <a:gd name="connsiteX3288" fmla="*/ 1249823 w 1390126"/>
              <a:gd name="connsiteY3288" fmla="*/ 361637 h 791112"/>
              <a:gd name="connsiteX3289" fmla="*/ 1253062 w 1390126"/>
              <a:gd name="connsiteY3289" fmla="*/ 358589 h 791112"/>
              <a:gd name="connsiteX3290" fmla="*/ 1256205 w 1390126"/>
              <a:gd name="connsiteY3290" fmla="*/ 358970 h 791112"/>
              <a:gd name="connsiteX3291" fmla="*/ 1256776 w 1390126"/>
              <a:gd name="connsiteY3291" fmla="*/ 365543 h 791112"/>
              <a:gd name="connsiteX3292" fmla="*/ 1262872 w 1390126"/>
              <a:gd name="connsiteY3292" fmla="*/ 374401 h 791112"/>
              <a:gd name="connsiteX3293" fmla="*/ 1265825 w 1390126"/>
              <a:gd name="connsiteY3293" fmla="*/ 373067 h 791112"/>
              <a:gd name="connsiteX3294" fmla="*/ 1266016 w 1390126"/>
              <a:gd name="connsiteY3294" fmla="*/ 361637 h 791112"/>
              <a:gd name="connsiteX3295" fmla="*/ 1270778 w 1390126"/>
              <a:gd name="connsiteY3295" fmla="*/ 359827 h 791112"/>
              <a:gd name="connsiteX3296" fmla="*/ 1278493 w 1390126"/>
              <a:gd name="connsiteY3296" fmla="*/ 360304 h 791112"/>
              <a:gd name="connsiteX3297" fmla="*/ 1288685 w 1390126"/>
              <a:gd name="connsiteY3297" fmla="*/ 357065 h 791112"/>
              <a:gd name="connsiteX3298" fmla="*/ 1300591 w 1390126"/>
              <a:gd name="connsiteY3298" fmla="*/ 361923 h 791112"/>
              <a:gd name="connsiteX3299" fmla="*/ 1314212 w 1390126"/>
              <a:gd name="connsiteY3299" fmla="*/ 362018 h 791112"/>
              <a:gd name="connsiteX3300" fmla="*/ 1315069 w 1390126"/>
              <a:gd name="connsiteY3300" fmla="*/ 365066 h 791112"/>
              <a:gd name="connsiteX3301" fmla="*/ 1316212 w 1390126"/>
              <a:gd name="connsiteY3301" fmla="*/ 382497 h 791112"/>
              <a:gd name="connsiteX3302" fmla="*/ 1316212 w 1390126"/>
              <a:gd name="connsiteY3302" fmla="*/ 386974 h 791112"/>
              <a:gd name="connsiteX3303" fmla="*/ 1311354 w 1390126"/>
              <a:gd name="connsiteY3303" fmla="*/ 386593 h 791112"/>
              <a:gd name="connsiteX3304" fmla="*/ 1304973 w 1390126"/>
              <a:gd name="connsiteY3304" fmla="*/ 380116 h 791112"/>
              <a:gd name="connsiteX3305" fmla="*/ 1292019 w 1390126"/>
              <a:gd name="connsiteY3305" fmla="*/ 379354 h 791112"/>
              <a:gd name="connsiteX3306" fmla="*/ 1288971 w 1390126"/>
              <a:gd name="connsiteY3306" fmla="*/ 384878 h 791112"/>
              <a:gd name="connsiteX3307" fmla="*/ 1282779 w 1390126"/>
              <a:gd name="connsiteY3307" fmla="*/ 389355 h 791112"/>
              <a:gd name="connsiteX3308" fmla="*/ 1279636 w 1390126"/>
              <a:gd name="connsiteY3308" fmla="*/ 394403 h 791112"/>
              <a:gd name="connsiteX3309" fmla="*/ 1283827 w 1390126"/>
              <a:gd name="connsiteY3309" fmla="*/ 398404 h 791112"/>
              <a:gd name="connsiteX3310" fmla="*/ 1288685 w 1390126"/>
              <a:gd name="connsiteY3310" fmla="*/ 403928 h 791112"/>
              <a:gd name="connsiteX3311" fmla="*/ 1285161 w 1390126"/>
              <a:gd name="connsiteY3311" fmla="*/ 410786 h 791112"/>
              <a:gd name="connsiteX3312" fmla="*/ 1291543 w 1390126"/>
              <a:gd name="connsiteY3312" fmla="*/ 421930 h 791112"/>
              <a:gd name="connsiteX3313" fmla="*/ 1306306 w 1390126"/>
              <a:gd name="connsiteY3313" fmla="*/ 430598 h 791112"/>
              <a:gd name="connsiteX3314" fmla="*/ 1311164 w 1390126"/>
              <a:gd name="connsiteY3314" fmla="*/ 433170 h 791112"/>
              <a:gd name="connsiteX3315" fmla="*/ 1306402 w 1390126"/>
              <a:gd name="connsiteY3315" fmla="*/ 438028 h 791112"/>
              <a:gd name="connsiteX3316" fmla="*/ 1302972 w 1390126"/>
              <a:gd name="connsiteY3316" fmla="*/ 438028 h 791112"/>
              <a:gd name="connsiteX3317" fmla="*/ 1284685 w 1390126"/>
              <a:gd name="connsiteY3317" fmla="*/ 437170 h 791112"/>
              <a:gd name="connsiteX3318" fmla="*/ 1273350 w 1390126"/>
              <a:gd name="connsiteY3318" fmla="*/ 435932 h 791112"/>
              <a:gd name="connsiteX3319" fmla="*/ 1267539 w 1390126"/>
              <a:gd name="connsiteY3319" fmla="*/ 436027 h 791112"/>
              <a:gd name="connsiteX3320" fmla="*/ 1255157 w 1390126"/>
              <a:gd name="connsiteY3320" fmla="*/ 439742 h 791112"/>
              <a:gd name="connsiteX3321" fmla="*/ 1238679 w 1390126"/>
              <a:gd name="connsiteY3321" fmla="*/ 434884 h 791112"/>
              <a:gd name="connsiteX3322" fmla="*/ 1222772 w 1390126"/>
              <a:gd name="connsiteY3322" fmla="*/ 434980 h 791112"/>
              <a:gd name="connsiteX3323" fmla="*/ 1219438 w 1390126"/>
              <a:gd name="connsiteY3323" fmla="*/ 432218 h 791112"/>
              <a:gd name="connsiteX3324" fmla="*/ 1213533 w 1390126"/>
              <a:gd name="connsiteY3324" fmla="*/ 430789 h 791112"/>
              <a:gd name="connsiteX3325" fmla="*/ 1199150 w 1390126"/>
              <a:gd name="connsiteY3325" fmla="*/ 435170 h 791112"/>
              <a:gd name="connsiteX3326" fmla="*/ 1185434 w 1390126"/>
              <a:gd name="connsiteY3326" fmla="*/ 435075 h 791112"/>
              <a:gd name="connsiteX3327" fmla="*/ 1177624 w 1390126"/>
              <a:gd name="connsiteY3327" fmla="*/ 438504 h 791112"/>
              <a:gd name="connsiteX3328" fmla="*/ 1165241 w 1390126"/>
              <a:gd name="connsiteY3328" fmla="*/ 437551 h 791112"/>
              <a:gd name="connsiteX3329" fmla="*/ 1138476 w 1390126"/>
              <a:gd name="connsiteY3329" fmla="*/ 430408 h 791112"/>
              <a:gd name="connsiteX3330" fmla="*/ 1101900 w 1390126"/>
              <a:gd name="connsiteY3330" fmla="*/ 430598 h 791112"/>
              <a:gd name="connsiteX3331" fmla="*/ 1089803 w 1390126"/>
              <a:gd name="connsiteY3331" fmla="*/ 426312 h 791112"/>
              <a:gd name="connsiteX3332" fmla="*/ 1083993 w 1390126"/>
              <a:gd name="connsiteY3332" fmla="*/ 427550 h 791112"/>
              <a:gd name="connsiteX3333" fmla="*/ 1071420 w 1390126"/>
              <a:gd name="connsiteY3333" fmla="*/ 430408 h 791112"/>
              <a:gd name="connsiteX3334" fmla="*/ 1069896 w 1390126"/>
              <a:gd name="connsiteY3334" fmla="*/ 428788 h 791112"/>
              <a:gd name="connsiteX3335" fmla="*/ 1070277 w 1390126"/>
              <a:gd name="connsiteY3335" fmla="*/ 427265 h 791112"/>
              <a:gd name="connsiteX3336" fmla="*/ 1081326 w 1390126"/>
              <a:gd name="connsiteY3336" fmla="*/ 420692 h 791112"/>
              <a:gd name="connsiteX3337" fmla="*/ 1082850 w 1390126"/>
              <a:gd name="connsiteY3337" fmla="*/ 419168 h 791112"/>
              <a:gd name="connsiteX3338" fmla="*/ 1081421 w 1390126"/>
              <a:gd name="connsiteY3338" fmla="*/ 417644 h 791112"/>
              <a:gd name="connsiteX3339" fmla="*/ 1067991 w 1390126"/>
              <a:gd name="connsiteY3339" fmla="*/ 416977 h 791112"/>
              <a:gd name="connsiteX3340" fmla="*/ 1064657 w 1390126"/>
              <a:gd name="connsiteY3340" fmla="*/ 421740 h 791112"/>
              <a:gd name="connsiteX3341" fmla="*/ 1064657 w 1390126"/>
              <a:gd name="connsiteY3341" fmla="*/ 426312 h 791112"/>
              <a:gd name="connsiteX3342" fmla="*/ 1059704 w 1390126"/>
              <a:gd name="connsiteY3342" fmla="*/ 427645 h 791112"/>
              <a:gd name="connsiteX3343" fmla="*/ 1056370 w 1390126"/>
              <a:gd name="connsiteY3343" fmla="*/ 427455 h 791112"/>
              <a:gd name="connsiteX3344" fmla="*/ 1049798 w 1390126"/>
              <a:gd name="connsiteY3344" fmla="*/ 427360 h 791112"/>
              <a:gd name="connsiteX3345" fmla="*/ 1043988 w 1390126"/>
              <a:gd name="connsiteY3345" fmla="*/ 426598 h 791112"/>
              <a:gd name="connsiteX3346" fmla="*/ 1031129 w 1390126"/>
              <a:gd name="connsiteY3346" fmla="*/ 426693 h 791112"/>
              <a:gd name="connsiteX3347" fmla="*/ 1021318 w 1390126"/>
              <a:gd name="connsiteY3347" fmla="*/ 426217 h 791112"/>
              <a:gd name="connsiteX3348" fmla="*/ 1016937 w 1390126"/>
              <a:gd name="connsiteY3348" fmla="*/ 426026 h 791112"/>
              <a:gd name="connsiteX3349" fmla="*/ 1009126 w 1390126"/>
              <a:gd name="connsiteY3349" fmla="*/ 429169 h 791112"/>
              <a:gd name="connsiteX3350" fmla="*/ 1005793 w 1390126"/>
              <a:gd name="connsiteY3350" fmla="*/ 428884 h 791112"/>
              <a:gd name="connsiteX3351" fmla="*/ 1002649 w 1390126"/>
              <a:gd name="connsiteY3351" fmla="*/ 426502 h 791112"/>
              <a:gd name="connsiteX3352" fmla="*/ 991505 w 1390126"/>
              <a:gd name="connsiteY3352" fmla="*/ 437551 h 791112"/>
              <a:gd name="connsiteX3353" fmla="*/ 988457 w 1390126"/>
              <a:gd name="connsiteY3353" fmla="*/ 438694 h 791112"/>
              <a:gd name="connsiteX3354" fmla="*/ 975789 w 1390126"/>
              <a:gd name="connsiteY3354" fmla="*/ 430598 h 791112"/>
              <a:gd name="connsiteX3355" fmla="*/ 963025 w 1390126"/>
              <a:gd name="connsiteY3355" fmla="*/ 429360 h 791112"/>
              <a:gd name="connsiteX3356" fmla="*/ 959977 w 1390126"/>
              <a:gd name="connsiteY3356" fmla="*/ 428408 h 791112"/>
              <a:gd name="connsiteX3357" fmla="*/ 955405 w 1390126"/>
              <a:gd name="connsiteY3357" fmla="*/ 423645 h 791112"/>
              <a:gd name="connsiteX3358" fmla="*/ 944547 w 1390126"/>
              <a:gd name="connsiteY3358" fmla="*/ 417073 h 791112"/>
              <a:gd name="connsiteX3359" fmla="*/ 943404 w 1390126"/>
              <a:gd name="connsiteY3359" fmla="*/ 421168 h 791112"/>
              <a:gd name="connsiteX3360" fmla="*/ 944928 w 1390126"/>
              <a:gd name="connsiteY3360" fmla="*/ 422788 h 791112"/>
              <a:gd name="connsiteX3361" fmla="*/ 943785 w 1390126"/>
              <a:gd name="connsiteY3361" fmla="*/ 425836 h 791112"/>
              <a:gd name="connsiteX3362" fmla="*/ 937689 w 1390126"/>
              <a:gd name="connsiteY3362" fmla="*/ 424312 h 791112"/>
              <a:gd name="connsiteX3363" fmla="*/ 925116 w 1390126"/>
              <a:gd name="connsiteY3363" fmla="*/ 421645 h 791112"/>
              <a:gd name="connsiteX3364" fmla="*/ 910924 w 1390126"/>
              <a:gd name="connsiteY3364" fmla="*/ 420597 h 791112"/>
              <a:gd name="connsiteX3365" fmla="*/ 902637 w 1390126"/>
              <a:gd name="connsiteY3365" fmla="*/ 420787 h 791112"/>
              <a:gd name="connsiteX3366" fmla="*/ 888826 w 1390126"/>
              <a:gd name="connsiteY3366" fmla="*/ 426026 h 791112"/>
              <a:gd name="connsiteX3367" fmla="*/ 859774 w 1390126"/>
              <a:gd name="connsiteY3367" fmla="*/ 426026 h 791112"/>
              <a:gd name="connsiteX3368" fmla="*/ 859774 w 1390126"/>
              <a:gd name="connsiteY3368" fmla="*/ 427645 h 791112"/>
              <a:gd name="connsiteX3369" fmla="*/ 857107 w 1390126"/>
              <a:gd name="connsiteY3369" fmla="*/ 429646 h 791112"/>
              <a:gd name="connsiteX3370" fmla="*/ 857774 w 1390126"/>
              <a:gd name="connsiteY3370" fmla="*/ 425645 h 791112"/>
              <a:gd name="connsiteX3371" fmla="*/ 859108 w 1390126"/>
              <a:gd name="connsiteY3371" fmla="*/ 425645 h 791112"/>
              <a:gd name="connsiteX3372" fmla="*/ 859108 w 1390126"/>
              <a:gd name="connsiteY3372" fmla="*/ 416977 h 791112"/>
              <a:gd name="connsiteX3373" fmla="*/ 853393 w 1390126"/>
              <a:gd name="connsiteY3373" fmla="*/ 412310 h 791112"/>
              <a:gd name="connsiteX3374" fmla="*/ 845201 w 1390126"/>
              <a:gd name="connsiteY3374" fmla="*/ 414406 h 791112"/>
              <a:gd name="connsiteX3375" fmla="*/ 831485 w 1390126"/>
              <a:gd name="connsiteY3375" fmla="*/ 414406 h 791112"/>
              <a:gd name="connsiteX3376" fmla="*/ 825770 w 1390126"/>
              <a:gd name="connsiteY3376" fmla="*/ 412405 h 791112"/>
              <a:gd name="connsiteX3377" fmla="*/ 804910 w 1390126"/>
              <a:gd name="connsiteY3377" fmla="*/ 416787 h 791112"/>
              <a:gd name="connsiteX3378" fmla="*/ 792909 w 1390126"/>
              <a:gd name="connsiteY3378" fmla="*/ 412691 h 791112"/>
              <a:gd name="connsiteX3379" fmla="*/ 787099 w 1390126"/>
              <a:gd name="connsiteY3379" fmla="*/ 413644 h 791112"/>
              <a:gd name="connsiteX3380" fmla="*/ 769858 w 1390126"/>
              <a:gd name="connsiteY3380" fmla="*/ 412310 h 791112"/>
              <a:gd name="connsiteX3381" fmla="*/ 768334 w 1390126"/>
              <a:gd name="connsiteY3381" fmla="*/ 411834 h 791112"/>
              <a:gd name="connsiteX3382" fmla="*/ 768525 w 1390126"/>
              <a:gd name="connsiteY3382" fmla="*/ 405071 h 791112"/>
              <a:gd name="connsiteX3383" fmla="*/ 774145 w 1390126"/>
              <a:gd name="connsiteY3383" fmla="*/ 402785 h 791112"/>
              <a:gd name="connsiteX3384" fmla="*/ 791670 w 1390126"/>
              <a:gd name="connsiteY3384" fmla="*/ 395260 h 791112"/>
              <a:gd name="connsiteX3385" fmla="*/ 795480 w 1390126"/>
              <a:gd name="connsiteY3385" fmla="*/ 396880 h 791112"/>
              <a:gd name="connsiteX3386" fmla="*/ 801386 w 1390126"/>
              <a:gd name="connsiteY3386" fmla="*/ 405833 h 791112"/>
              <a:gd name="connsiteX3387" fmla="*/ 804815 w 1390126"/>
              <a:gd name="connsiteY3387" fmla="*/ 403071 h 791112"/>
              <a:gd name="connsiteX3388" fmla="*/ 809387 w 1390126"/>
              <a:gd name="connsiteY3388" fmla="*/ 400309 h 791112"/>
              <a:gd name="connsiteX3389" fmla="*/ 823294 w 1390126"/>
              <a:gd name="connsiteY3389" fmla="*/ 399928 h 791112"/>
              <a:gd name="connsiteX3390" fmla="*/ 832723 w 1390126"/>
              <a:gd name="connsiteY3390" fmla="*/ 400880 h 791112"/>
              <a:gd name="connsiteX3391" fmla="*/ 836057 w 1390126"/>
              <a:gd name="connsiteY3391" fmla="*/ 401166 h 791112"/>
              <a:gd name="connsiteX3392" fmla="*/ 842725 w 1390126"/>
              <a:gd name="connsiteY3392" fmla="*/ 392403 h 791112"/>
              <a:gd name="connsiteX3393" fmla="*/ 847296 w 1390126"/>
              <a:gd name="connsiteY3393" fmla="*/ 396975 h 791112"/>
              <a:gd name="connsiteX3394" fmla="*/ 858631 w 1390126"/>
              <a:gd name="connsiteY3394" fmla="*/ 396784 h 791112"/>
              <a:gd name="connsiteX3395" fmla="*/ 865108 w 1390126"/>
              <a:gd name="connsiteY3395" fmla="*/ 396499 h 791112"/>
              <a:gd name="connsiteX3396" fmla="*/ 876253 w 1390126"/>
              <a:gd name="connsiteY3396" fmla="*/ 402595 h 791112"/>
              <a:gd name="connsiteX3397" fmla="*/ 887397 w 1390126"/>
              <a:gd name="connsiteY3397" fmla="*/ 413644 h 791112"/>
              <a:gd name="connsiteX3398" fmla="*/ 892636 w 1390126"/>
              <a:gd name="connsiteY3398" fmla="*/ 416120 h 791112"/>
              <a:gd name="connsiteX3399" fmla="*/ 896255 w 1390126"/>
              <a:gd name="connsiteY3399" fmla="*/ 411834 h 791112"/>
              <a:gd name="connsiteX3400" fmla="*/ 893112 w 1390126"/>
              <a:gd name="connsiteY3400" fmla="*/ 406309 h 791112"/>
              <a:gd name="connsiteX3401" fmla="*/ 893588 w 1390126"/>
              <a:gd name="connsiteY3401" fmla="*/ 403166 h 791112"/>
              <a:gd name="connsiteX3402" fmla="*/ 923116 w 1390126"/>
              <a:gd name="connsiteY3402" fmla="*/ 402595 h 791112"/>
              <a:gd name="connsiteX3403" fmla="*/ 928354 w 1390126"/>
              <a:gd name="connsiteY3403" fmla="*/ 410024 h 791112"/>
              <a:gd name="connsiteX3404" fmla="*/ 928926 w 1390126"/>
              <a:gd name="connsiteY3404" fmla="*/ 414215 h 791112"/>
              <a:gd name="connsiteX3405" fmla="*/ 934641 w 1390126"/>
              <a:gd name="connsiteY3405" fmla="*/ 416025 h 791112"/>
              <a:gd name="connsiteX3406" fmla="*/ 940070 w 1390126"/>
              <a:gd name="connsiteY3406" fmla="*/ 407357 h 791112"/>
              <a:gd name="connsiteX3407" fmla="*/ 946642 w 1390126"/>
              <a:gd name="connsiteY3407" fmla="*/ 403452 h 791112"/>
              <a:gd name="connsiteX3408" fmla="*/ 947690 w 1390126"/>
              <a:gd name="connsiteY3408" fmla="*/ 399356 h 791112"/>
              <a:gd name="connsiteX3409" fmla="*/ 951500 w 1390126"/>
              <a:gd name="connsiteY3409" fmla="*/ 398118 h 791112"/>
              <a:gd name="connsiteX3410" fmla="*/ 958453 w 1390126"/>
              <a:gd name="connsiteY3410" fmla="*/ 401642 h 791112"/>
              <a:gd name="connsiteX3411" fmla="*/ 965978 w 1390126"/>
              <a:gd name="connsiteY3411" fmla="*/ 397927 h 791112"/>
              <a:gd name="connsiteX3412" fmla="*/ 975027 w 1390126"/>
              <a:gd name="connsiteY3412" fmla="*/ 398213 h 791112"/>
              <a:gd name="connsiteX3413" fmla="*/ 986838 w 1390126"/>
              <a:gd name="connsiteY3413" fmla="*/ 402404 h 791112"/>
              <a:gd name="connsiteX3414" fmla="*/ 1003697 w 1390126"/>
              <a:gd name="connsiteY3414" fmla="*/ 393451 h 791112"/>
              <a:gd name="connsiteX3415" fmla="*/ 1007210 w 1390126"/>
              <a:gd name="connsiteY3415" fmla="*/ 393439 h 791112"/>
              <a:gd name="connsiteX3416" fmla="*/ 1007762 w 1390126"/>
              <a:gd name="connsiteY3416" fmla="*/ 393470 h 791112"/>
              <a:gd name="connsiteX3417" fmla="*/ 1006078 w 1390126"/>
              <a:gd name="connsiteY3417" fmla="*/ 393546 h 791112"/>
              <a:gd name="connsiteX3418" fmla="*/ 1006078 w 1390126"/>
              <a:gd name="connsiteY3418" fmla="*/ 395642 h 791112"/>
              <a:gd name="connsiteX3419" fmla="*/ 1007602 w 1390126"/>
              <a:gd name="connsiteY3419" fmla="*/ 397261 h 791112"/>
              <a:gd name="connsiteX3420" fmla="*/ 1027986 w 1390126"/>
              <a:gd name="connsiteY3420" fmla="*/ 402500 h 791112"/>
              <a:gd name="connsiteX3421" fmla="*/ 1031891 w 1390126"/>
              <a:gd name="connsiteY3421" fmla="*/ 401737 h 791112"/>
              <a:gd name="connsiteX3422" fmla="*/ 1043893 w 1390126"/>
              <a:gd name="connsiteY3422" fmla="*/ 397927 h 791112"/>
              <a:gd name="connsiteX3423" fmla="*/ 1026462 w 1390126"/>
              <a:gd name="connsiteY3423" fmla="*/ 394499 h 791112"/>
              <a:gd name="connsiteX3424" fmla="*/ 1026459 w 1390126"/>
              <a:gd name="connsiteY3424" fmla="*/ 394499 h 791112"/>
              <a:gd name="connsiteX3425" fmla="*/ 1043512 w 1390126"/>
              <a:gd name="connsiteY3425" fmla="*/ 394439 h 791112"/>
              <a:gd name="connsiteX3426" fmla="*/ 1045226 w 1390126"/>
              <a:gd name="connsiteY3426" fmla="*/ 394022 h 791112"/>
              <a:gd name="connsiteX3427" fmla="*/ 1035987 w 1390126"/>
              <a:gd name="connsiteY3427" fmla="*/ 389260 h 791112"/>
              <a:gd name="connsiteX3428" fmla="*/ 1022366 w 1390126"/>
              <a:gd name="connsiteY3428" fmla="*/ 384021 h 791112"/>
              <a:gd name="connsiteX3429" fmla="*/ 1014163 w 1390126"/>
              <a:gd name="connsiteY3429" fmla="*/ 387557 h 791112"/>
              <a:gd name="connsiteX3430" fmla="*/ 1009134 w 1390126"/>
              <a:gd name="connsiteY3430" fmla="*/ 392507 h 791112"/>
              <a:gd name="connsiteX3431" fmla="*/ 1008543 w 1390126"/>
              <a:gd name="connsiteY3431" fmla="*/ 392439 h 791112"/>
              <a:gd name="connsiteX3432" fmla="*/ 1005983 w 1390126"/>
              <a:gd name="connsiteY3432" fmla="*/ 391165 h 791112"/>
              <a:gd name="connsiteX3433" fmla="*/ 1002363 w 1390126"/>
              <a:gd name="connsiteY3433" fmla="*/ 384402 h 791112"/>
              <a:gd name="connsiteX3434" fmla="*/ 958929 w 1390126"/>
              <a:gd name="connsiteY3434" fmla="*/ 384497 h 791112"/>
              <a:gd name="connsiteX3435" fmla="*/ 939499 w 1390126"/>
              <a:gd name="connsiteY3435" fmla="*/ 374305 h 791112"/>
              <a:gd name="connsiteX3436" fmla="*/ 933212 w 1390126"/>
              <a:gd name="connsiteY3436" fmla="*/ 381354 h 791112"/>
              <a:gd name="connsiteX3437" fmla="*/ 927592 w 1390126"/>
              <a:gd name="connsiteY3437" fmla="*/ 384116 h 791112"/>
              <a:gd name="connsiteX3438" fmla="*/ 904732 w 1390126"/>
              <a:gd name="connsiteY3438" fmla="*/ 384211 h 791112"/>
              <a:gd name="connsiteX3439" fmla="*/ 896255 w 1390126"/>
              <a:gd name="connsiteY3439" fmla="*/ 375449 h 791112"/>
              <a:gd name="connsiteX3440" fmla="*/ 889778 w 1390126"/>
              <a:gd name="connsiteY3440" fmla="*/ 366685 h 791112"/>
              <a:gd name="connsiteX3441" fmla="*/ 887111 w 1390126"/>
              <a:gd name="connsiteY3441" fmla="*/ 368591 h 791112"/>
              <a:gd name="connsiteX3442" fmla="*/ 881968 w 1390126"/>
              <a:gd name="connsiteY3442" fmla="*/ 382592 h 791112"/>
              <a:gd name="connsiteX3443" fmla="*/ 878538 w 1390126"/>
              <a:gd name="connsiteY3443" fmla="*/ 382783 h 791112"/>
              <a:gd name="connsiteX3444" fmla="*/ 873014 w 1390126"/>
              <a:gd name="connsiteY3444" fmla="*/ 379735 h 791112"/>
              <a:gd name="connsiteX3445" fmla="*/ 855012 w 1390126"/>
              <a:gd name="connsiteY3445" fmla="*/ 365924 h 791112"/>
              <a:gd name="connsiteX3446" fmla="*/ 855878 w 1390126"/>
              <a:gd name="connsiteY3446" fmla="*/ 361256 h 791112"/>
              <a:gd name="connsiteX3447" fmla="*/ 856917 w 1390126"/>
              <a:gd name="connsiteY3447" fmla="*/ 361256 h 791112"/>
              <a:gd name="connsiteX3448" fmla="*/ 859012 w 1390126"/>
              <a:gd name="connsiteY3448" fmla="*/ 358589 h 791112"/>
              <a:gd name="connsiteX3449" fmla="*/ 856250 w 1390126"/>
              <a:gd name="connsiteY3449" fmla="*/ 359256 h 791112"/>
              <a:gd name="connsiteX3450" fmla="*/ 855012 w 1390126"/>
              <a:gd name="connsiteY3450" fmla="*/ 359351 h 791112"/>
              <a:gd name="connsiteX3451" fmla="*/ 855012 w 1390126"/>
              <a:gd name="connsiteY3451" fmla="*/ 359369 h 791112"/>
              <a:gd name="connsiteX3452" fmla="*/ 851011 w 1390126"/>
              <a:gd name="connsiteY3452" fmla="*/ 359732 h 791112"/>
              <a:gd name="connsiteX3453" fmla="*/ 847773 w 1390126"/>
              <a:gd name="connsiteY3453" fmla="*/ 357065 h 791112"/>
              <a:gd name="connsiteX3454" fmla="*/ 824627 w 1390126"/>
              <a:gd name="connsiteY3454" fmla="*/ 361923 h 791112"/>
              <a:gd name="connsiteX3455" fmla="*/ 823103 w 1390126"/>
              <a:gd name="connsiteY3455" fmla="*/ 363542 h 791112"/>
              <a:gd name="connsiteX3456" fmla="*/ 824341 w 1390126"/>
              <a:gd name="connsiteY3456" fmla="*/ 365161 h 791112"/>
              <a:gd name="connsiteX3457" fmla="*/ 831199 w 1390126"/>
              <a:gd name="connsiteY3457" fmla="*/ 370210 h 791112"/>
              <a:gd name="connsiteX3458" fmla="*/ 852345 w 1390126"/>
              <a:gd name="connsiteY3458" fmla="*/ 375353 h 791112"/>
              <a:gd name="connsiteX3459" fmla="*/ 854726 w 1390126"/>
              <a:gd name="connsiteY3459" fmla="*/ 380687 h 791112"/>
              <a:gd name="connsiteX3460" fmla="*/ 852535 w 1390126"/>
              <a:gd name="connsiteY3460" fmla="*/ 384116 h 791112"/>
              <a:gd name="connsiteX3461" fmla="*/ 820531 w 1390126"/>
              <a:gd name="connsiteY3461" fmla="*/ 384116 h 791112"/>
              <a:gd name="connsiteX3462" fmla="*/ 818341 w 1390126"/>
              <a:gd name="connsiteY3462" fmla="*/ 380592 h 791112"/>
              <a:gd name="connsiteX3463" fmla="*/ 812245 w 1390126"/>
              <a:gd name="connsiteY3463" fmla="*/ 378306 h 791112"/>
              <a:gd name="connsiteX3464" fmla="*/ 795576 w 1390126"/>
              <a:gd name="connsiteY3464" fmla="*/ 377353 h 791112"/>
              <a:gd name="connsiteX3465" fmla="*/ 787861 w 1390126"/>
              <a:gd name="connsiteY3465" fmla="*/ 376115 h 791112"/>
              <a:gd name="connsiteX3466" fmla="*/ 786051 w 1390126"/>
              <a:gd name="connsiteY3466" fmla="*/ 382116 h 791112"/>
              <a:gd name="connsiteX3467" fmla="*/ 778431 w 1390126"/>
              <a:gd name="connsiteY3467" fmla="*/ 382973 h 791112"/>
              <a:gd name="connsiteX3468" fmla="*/ 767191 w 1390126"/>
              <a:gd name="connsiteY3468" fmla="*/ 382592 h 791112"/>
              <a:gd name="connsiteX3469" fmla="*/ 763381 w 1390126"/>
              <a:gd name="connsiteY3469" fmla="*/ 384116 h 791112"/>
              <a:gd name="connsiteX3470" fmla="*/ 722233 w 1390126"/>
              <a:gd name="connsiteY3470" fmla="*/ 384021 h 791112"/>
              <a:gd name="connsiteX3471" fmla="*/ 716709 w 1390126"/>
              <a:gd name="connsiteY3471" fmla="*/ 380973 h 791112"/>
              <a:gd name="connsiteX3472" fmla="*/ 706231 w 1390126"/>
              <a:gd name="connsiteY3472" fmla="*/ 380116 h 791112"/>
              <a:gd name="connsiteX3473" fmla="*/ 682228 w 1390126"/>
              <a:gd name="connsiteY3473" fmla="*/ 379544 h 791112"/>
              <a:gd name="connsiteX3474" fmla="*/ 678133 w 1390126"/>
              <a:gd name="connsiteY3474" fmla="*/ 378592 h 791112"/>
              <a:gd name="connsiteX3475" fmla="*/ 678418 w 1390126"/>
              <a:gd name="connsiteY3475" fmla="*/ 375353 h 791112"/>
              <a:gd name="connsiteX3476" fmla="*/ 687848 w 1390126"/>
              <a:gd name="connsiteY3476" fmla="*/ 370305 h 791112"/>
              <a:gd name="connsiteX3477" fmla="*/ 696992 w 1390126"/>
              <a:gd name="connsiteY3477" fmla="*/ 370305 h 791112"/>
              <a:gd name="connsiteX3478" fmla="*/ 698707 w 1390126"/>
              <a:gd name="connsiteY3478" fmla="*/ 367352 h 791112"/>
              <a:gd name="connsiteX3479" fmla="*/ 697183 w 1390126"/>
              <a:gd name="connsiteY3479" fmla="*/ 365924 h 791112"/>
              <a:gd name="connsiteX3480" fmla="*/ 678895 w 1390126"/>
              <a:gd name="connsiteY3480" fmla="*/ 365828 h 791112"/>
              <a:gd name="connsiteX3481" fmla="*/ 671751 w 1390126"/>
              <a:gd name="connsiteY3481" fmla="*/ 371829 h 791112"/>
              <a:gd name="connsiteX3482" fmla="*/ 659940 w 1390126"/>
              <a:gd name="connsiteY3482" fmla="*/ 379544 h 791112"/>
              <a:gd name="connsiteX3483" fmla="*/ 641176 w 1390126"/>
              <a:gd name="connsiteY3483" fmla="*/ 384402 h 791112"/>
              <a:gd name="connsiteX3484" fmla="*/ 620602 w 1390126"/>
              <a:gd name="connsiteY3484" fmla="*/ 384402 h 791112"/>
              <a:gd name="connsiteX3485" fmla="*/ 610791 w 1390126"/>
              <a:gd name="connsiteY3485" fmla="*/ 380306 h 791112"/>
              <a:gd name="connsiteX3486" fmla="*/ 601075 w 1390126"/>
              <a:gd name="connsiteY3486" fmla="*/ 379735 h 791112"/>
              <a:gd name="connsiteX3487" fmla="*/ 593170 w 1390126"/>
              <a:gd name="connsiteY3487" fmla="*/ 376592 h 791112"/>
              <a:gd name="connsiteX3488" fmla="*/ 585359 w 1390126"/>
              <a:gd name="connsiteY3488" fmla="*/ 379354 h 791112"/>
              <a:gd name="connsiteX3489" fmla="*/ 581930 w 1390126"/>
              <a:gd name="connsiteY3489" fmla="*/ 384211 h 791112"/>
              <a:gd name="connsiteX3490" fmla="*/ 569643 w 1390126"/>
              <a:gd name="connsiteY3490" fmla="*/ 388021 h 791112"/>
              <a:gd name="connsiteX3491" fmla="*/ 562023 w 1390126"/>
              <a:gd name="connsiteY3491" fmla="*/ 386402 h 791112"/>
              <a:gd name="connsiteX3492" fmla="*/ 554308 w 1390126"/>
              <a:gd name="connsiteY3492" fmla="*/ 385640 h 791112"/>
              <a:gd name="connsiteX3493" fmla="*/ 543259 w 1390126"/>
              <a:gd name="connsiteY3493" fmla="*/ 385831 h 791112"/>
              <a:gd name="connsiteX3494" fmla="*/ 539925 w 1390126"/>
              <a:gd name="connsiteY3494" fmla="*/ 386021 h 791112"/>
              <a:gd name="connsiteX3495" fmla="*/ 521732 w 1390126"/>
              <a:gd name="connsiteY3495" fmla="*/ 386593 h 791112"/>
              <a:gd name="connsiteX3496" fmla="*/ 516588 w 1390126"/>
              <a:gd name="connsiteY3496" fmla="*/ 376115 h 791112"/>
              <a:gd name="connsiteX3497" fmla="*/ 521161 w 1390126"/>
              <a:gd name="connsiteY3497" fmla="*/ 370305 h 791112"/>
              <a:gd name="connsiteX3498" fmla="*/ 519446 w 1390126"/>
              <a:gd name="connsiteY3498" fmla="*/ 366685 h 791112"/>
              <a:gd name="connsiteX3499" fmla="*/ 516779 w 1390126"/>
              <a:gd name="connsiteY3499" fmla="*/ 368686 h 791112"/>
              <a:gd name="connsiteX3500" fmla="*/ 512112 w 1390126"/>
              <a:gd name="connsiteY3500" fmla="*/ 377734 h 791112"/>
              <a:gd name="connsiteX3501" fmla="*/ 512793 w 1390126"/>
              <a:gd name="connsiteY3501" fmla="*/ 378447 h 791112"/>
              <a:gd name="connsiteX3502" fmla="*/ 505932 w 1390126"/>
              <a:gd name="connsiteY3502" fmla="*/ 382664 h 791112"/>
              <a:gd name="connsiteX3503" fmla="*/ 497919 w 1390126"/>
              <a:gd name="connsiteY3503" fmla="*/ 384497 h 791112"/>
              <a:gd name="connsiteX3504" fmla="*/ 487728 w 1390126"/>
              <a:gd name="connsiteY3504" fmla="*/ 387545 h 791112"/>
              <a:gd name="connsiteX3505" fmla="*/ 475631 w 1390126"/>
              <a:gd name="connsiteY3505" fmla="*/ 386688 h 791112"/>
              <a:gd name="connsiteX3506" fmla="*/ 465439 w 1390126"/>
              <a:gd name="connsiteY3506" fmla="*/ 384688 h 791112"/>
              <a:gd name="connsiteX3507" fmla="*/ 444199 w 1390126"/>
              <a:gd name="connsiteY3507" fmla="*/ 388974 h 791112"/>
              <a:gd name="connsiteX3508" fmla="*/ 434483 w 1390126"/>
              <a:gd name="connsiteY3508" fmla="*/ 396880 h 791112"/>
              <a:gd name="connsiteX3509" fmla="*/ 436578 w 1390126"/>
              <a:gd name="connsiteY3509" fmla="*/ 402404 h 791112"/>
              <a:gd name="connsiteX3510" fmla="*/ 448866 w 1390126"/>
              <a:gd name="connsiteY3510" fmla="*/ 405833 h 791112"/>
              <a:gd name="connsiteX3511" fmla="*/ 452200 w 1390126"/>
              <a:gd name="connsiteY3511" fmla="*/ 405357 h 791112"/>
              <a:gd name="connsiteX3512" fmla="*/ 460582 w 1390126"/>
              <a:gd name="connsiteY3512" fmla="*/ 398118 h 791112"/>
              <a:gd name="connsiteX3513" fmla="*/ 464582 w 1390126"/>
              <a:gd name="connsiteY3513" fmla="*/ 398880 h 791112"/>
              <a:gd name="connsiteX3514" fmla="*/ 470392 w 1390126"/>
              <a:gd name="connsiteY3514" fmla="*/ 409834 h 791112"/>
              <a:gd name="connsiteX3515" fmla="*/ 470678 w 1390126"/>
              <a:gd name="connsiteY3515" fmla="*/ 419930 h 791112"/>
              <a:gd name="connsiteX3516" fmla="*/ 469726 w 1390126"/>
              <a:gd name="connsiteY3516" fmla="*/ 423931 h 791112"/>
              <a:gd name="connsiteX3517" fmla="*/ 463820 w 1390126"/>
              <a:gd name="connsiteY3517" fmla="*/ 424978 h 791112"/>
              <a:gd name="connsiteX3518" fmla="*/ 455247 w 1390126"/>
              <a:gd name="connsiteY3518" fmla="*/ 424217 h 791112"/>
              <a:gd name="connsiteX3519" fmla="*/ 438674 w 1390126"/>
              <a:gd name="connsiteY3519" fmla="*/ 422883 h 791112"/>
              <a:gd name="connsiteX3520" fmla="*/ 428006 w 1390126"/>
              <a:gd name="connsiteY3520" fmla="*/ 420883 h 791112"/>
              <a:gd name="connsiteX3521" fmla="*/ 407051 w 1390126"/>
              <a:gd name="connsiteY3521" fmla="*/ 425455 h 791112"/>
              <a:gd name="connsiteX3522" fmla="*/ 395621 w 1390126"/>
              <a:gd name="connsiteY3522" fmla="*/ 425455 h 791112"/>
              <a:gd name="connsiteX3523" fmla="*/ 375142 w 1390126"/>
              <a:gd name="connsiteY3523" fmla="*/ 425169 h 791112"/>
              <a:gd name="connsiteX3524" fmla="*/ 358664 w 1390126"/>
              <a:gd name="connsiteY3524" fmla="*/ 420787 h 791112"/>
              <a:gd name="connsiteX3525" fmla="*/ 357140 w 1390126"/>
              <a:gd name="connsiteY3525" fmla="*/ 419263 h 791112"/>
              <a:gd name="connsiteX3526" fmla="*/ 357426 w 1390126"/>
              <a:gd name="connsiteY3526" fmla="*/ 417740 h 791112"/>
              <a:gd name="connsiteX3527" fmla="*/ 374571 w 1390126"/>
              <a:gd name="connsiteY3527" fmla="*/ 414120 h 791112"/>
              <a:gd name="connsiteX3528" fmla="*/ 391620 w 1390126"/>
              <a:gd name="connsiteY3528" fmla="*/ 415453 h 791112"/>
              <a:gd name="connsiteX3529" fmla="*/ 392859 w 1390126"/>
              <a:gd name="connsiteY3529" fmla="*/ 413929 h 791112"/>
              <a:gd name="connsiteX3530" fmla="*/ 391335 w 1390126"/>
              <a:gd name="connsiteY3530" fmla="*/ 412405 h 791112"/>
              <a:gd name="connsiteX3531" fmla="*/ 379714 w 1390126"/>
              <a:gd name="connsiteY3531" fmla="*/ 407167 h 791112"/>
              <a:gd name="connsiteX3532" fmla="*/ 369999 w 1390126"/>
              <a:gd name="connsiteY3532" fmla="*/ 396689 h 791112"/>
              <a:gd name="connsiteX3533" fmla="*/ 358474 w 1390126"/>
              <a:gd name="connsiteY3533" fmla="*/ 393736 h 791112"/>
              <a:gd name="connsiteX3534" fmla="*/ 347234 w 1390126"/>
              <a:gd name="connsiteY3534" fmla="*/ 405071 h 791112"/>
              <a:gd name="connsiteX3535" fmla="*/ 338947 w 1390126"/>
              <a:gd name="connsiteY3535" fmla="*/ 407167 h 791112"/>
              <a:gd name="connsiteX3536" fmla="*/ 333518 w 1390126"/>
              <a:gd name="connsiteY3536" fmla="*/ 402023 h 791112"/>
              <a:gd name="connsiteX3537" fmla="*/ 330089 w 1390126"/>
              <a:gd name="connsiteY3537" fmla="*/ 399547 h 791112"/>
              <a:gd name="connsiteX3538" fmla="*/ 318945 w 1390126"/>
              <a:gd name="connsiteY3538" fmla="*/ 399356 h 791112"/>
              <a:gd name="connsiteX3539" fmla="*/ 315706 w 1390126"/>
              <a:gd name="connsiteY3539" fmla="*/ 399928 h 791112"/>
              <a:gd name="connsiteX3540" fmla="*/ 305419 w 1390126"/>
              <a:gd name="connsiteY3540" fmla="*/ 402595 h 791112"/>
              <a:gd name="connsiteX3541" fmla="*/ 303419 w 1390126"/>
              <a:gd name="connsiteY3541" fmla="*/ 402023 h 791112"/>
              <a:gd name="connsiteX3542" fmla="*/ 286179 w 1390126"/>
              <a:gd name="connsiteY3542" fmla="*/ 394022 h 791112"/>
              <a:gd name="connsiteX3543" fmla="*/ 274558 w 1390126"/>
              <a:gd name="connsiteY3543" fmla="*/ 398309 h 791112"/>
              <a:gd name="connsiteX3544" fmla="*/ 260461 w 1390126"/>
              <a:gd name="connsiteY3544" fmla="*/ 402880 h 791112"/>
              <a:gd name="connsiteX3545" fmla="*/ 246841 w 1390126"/>
              <a:gd name="connsiteY3545" fmla="*/ 402690 h 791112"/>
              <a:gd name="connsiteX3546" fmla="*/ 230553 w 1390126"/>
              <a:gd name="connsiteY3546" fmla="*/ 398404 h 791112"/>
              <a:gd name="connsiteX3547" fmla="*/ 209502 w 1390126"/>
              <a:gd name="connsiteY3547" fmla="*/ 402595 h 791112"/>
              <a:gd name="connsiteX3548" fmla="*/ 186643 w 1390126"/>
              <a:gd name="connsiteY3548" fmla="*/ 402690 h 791112"/>
              <a:gd name="connsiteX3549" fmla="*/ 176641 w 1390126"/>
              <a:gd name="connsiteY3549" fmla="*/ 406405 h 791112"/>
              <a:gd name="connsiteX3550" fmla="*/ 172641 w 1390126"/>
              <a:gd name="connsiteY3550" fmla="*/ 407167 h 791112"/>
              <a:gd name="connsiteX3551" fmla="*/ 156448 w 1390126"/>
              <a:gd name="connsiteY3551" fmla="*/ 396689 h 791112"/>
              <a:gd name="connsiteX3552" fmla="*/ 156258 w 1390126"/>
              <a:gd name="connsiteY3552" fmla="*/ 390688 h 791112"/>
              <a:gd name="connsiteX3553" fmla="*/ 160068 w 1390126"/>
              <a:gd name="connsiteY3553" fmla="*/ 383068 h 791112"/>
              <a:gd name="connsiteX3554" fmla="*/ 154162 w 1390126"/>
              <a:gd name="connsiteY3554" fmla="*/ 378782 h 791112"/>
              <a:gd name="connsiteX3555" fmla="*/ 151019 w 1390126"/>
              <a:gd name="connsiteY3555" fmla="*/ 377639 h 791112"/>
              <a:gd name="connsiteX3556" fmla="*/ 135112 w 1390126"/>
              <a:gd name="connsiteY3556" fmla="*/ 371448 h 791112"/>
              <a:gd name="connsiteX3557" fmla="*/ 135303 w 1390126"/>
              <a:gd name="connsiteY3557" fmla="*/ 356113 h 791112"/>
              <a:gd name="connsiteX3558" fmla="*/ 142732 w 1390126"/>
              <a:gd name="connsiteY3558" fmla="*/ 364876 h 791112"/>
              <a:gd name="connsiteX3559" fmla="*/ 145971 w 1390126"/>
              <a:gd name="connsiteY3559" fmla="*/ 364209 h 791112"/>
              <a:gd name="connsiteX3560" fmla="*/ 146352 w 1390126"/>
              <a:gd name="connsiteY3560" fmla="*/ 362113 h 791112"/>
              <a:gd name="connsiteX3561" fmla="*/ 143494 w 1390126"/>
              <a:gd name="connsiteY3561" fmla="*/ 356399 h 791112"/>
              <a:gd name="connsiteX3562" fmla="*/ 143304 w 1390126"/>
              <a:gd name="connsiteY3562" fmla="*/ 348588 h 791112"/>
              <a:gd name="connsiteX3563" fmla="*/ 143018 w 1390126"/>
              <a:gd name="connsiteY3563" fmla="*/ 342016 h 791112"/>
              <a:gd name="connsiteX3564" fmla="*/ 130064 w 1390126"/>
              <a:gd name="connsiteY3564" fmla="*/ 334205 h 791112"/>
              <a:gd name="connsiteX3565" fmla="*/ 125683 w 1390126"/>
              <a:gd name="connsiteY3565" fmla="*/ 334015 h 791112"/>
              <a:gd name="connsiteX3566" fmla="*/ 110824 w 1390126"/>
              <a:gd name="connsiteY3566" fmla="*/ 330205 h 791112"/>
              <a:gd name="connsiteX3567" fmla="*/ 105109 w 1390126"/>
              <a:gd name="connsiteY3567" fmla="*/ 346302 h 791112"/>
              <a:gd name="connsiteX3568" fmla="*/ 104537 w 1390126"/>
              <a:gd name="connsiteY3568" fmla="*/ 350588 h 791112"/>
              <a:gd name="connsiteX3569" fmla="*/ 100822 w 1390126"/>
              <a:gd name="connsiteY3569" fmla="*/ 352398 h 791112"/>
              <a:gd name="connsiteX3570" fmla="*/ 96250 w 1390126"/>
              <a:gd name="connsiteY3570" fmla="*/ 352493 h 791112"/>
              <a:gd name="connsiteX3571" fmla="*/ 91583 w 1390126"/>
              <a:gd name="connsiteY3571" fmla="*/ 349159 h 791112"/>
              <a:gd name="connsiteX3572" fmla="*/ 93774 w 1390126"/>
              <a:gd name="connsiteY3572" fmla="*/ 343635 h 791112"/>
              <a:gd name="connsiteX3573" fmla="*/ 100536 w 1390126"/>
              <a:gd name="connsiteY3573" fmla="*/ 337349 h 791112"/>
              <a:gd name="connsiteX3574" fmla="*/ 100536 w 1390126"/>
              <a:gd name="connsiteY3574" fmla="*/ 328204 h 791112"/>
              <a:gd name="connsiteX3575" fmla="*/ 96250 w 1390126"/>
              <a:gd name="connsiteY3575" fmla="*/ 318489 h 791112"/>
              <a:gd name="connsiteX3576" fmla="*/ 90916 w 1390126"/>
              <a:gd name="connsiteY3576" fmla="*/ 309154 h 791112"/>
              <a:gd name="connsiteX3577" fmla="*/ 82439 w 1390126"/>
              <a:gd name="connsiteY3577" fmla="*/ 309345 h 791112"/>
              <a:gd name="connsiteX3578" fmla="*/ 75295 w 1390126"/>
              <a:gd name="connsiteY3578" fmla="*/ 311726 h 791112"/>
              <a:gd name="connsiteX3579" fmla="*/ 66437 w 1390126"/>
              <a:gd name="connsiteY3579" fmla="*/ 311345 h 791112"/>
              <a:gd name="connsiteX3580" fmla="*/ 52150 w 1390126"/>
              <a:gd name="connsiteY3580" fmla="*/ 306868 h 791112"/>
              <a:gd name="connsiteX3581" fmla="*/ 46244 w 1390126"/>
              <a:gd name="connsiteY3581" fmla="*/ 308488 h 791112"/>
              <a:gd name="connsiteX3582" fmla="*/ 41291 w 1390126"/>
              <a:gd name="connsiteY3582" fmla="*/ 309440 h 791112"/>
              <a:gd name="connsiteX3583" fmla="*/ 20336 w 1390126"/>
              <a:gd name="connsiteY3583" fmla="*/ 288485 h 791112"/>
              <a:gd name="connsiteX3584" fmla="*/ 13383 w 1390126"/>
              <a:gd name="connsiteY3584" fmla="*/ 282484 h 791112"/>
              <a:gd name="connsiteX3585" fmla="*/ 10620 w 1390126"/>
              <a:gd name="connsiteY3585" fmla="*/ 271531 h 791112"/>
              <a:gd name="connsiteX3586" fmla="*/ 18336 w 1390126"/>
              <a:gd name="connsiteY3586" fmla="*/ 277436 h 791112"/>
              <a:gd name="connsiteX3587" fmla="*/ 21574 w 1390126"/>
              <a:gd name="connsiteY3587" fmla="*/ 278198 h 791112"/>
              <a:gd name="connsiteX3588" fmla="*/ 22717 w 1390126"/>
              <a:gd name="connsiteY3588" fmla="*/ 274102 h 791112"/>
              <a:gd name="connsiteX3589" fmla="*/ 18241 w 1390126"/>
              <a:gd name="connsiteY3589" fmla="*/ 262196 h 791112"/>
              <a:gd name="connsiteX3590" fmla="*/ 19002 w 1390126"/>
              <a:gd name="connsiteY3590" fmla="*/ 258196 h 791112"/>
              <a:gd name="connsiteX3591" fmla="*/ 24908 w 1390126"/>
              <a:gd name="connsiteY3591" fmla="*/ 256862 h 791112"/>
              <a:gd name="connsiteX3592" fmla="*/ 34624 w 1390126"/>
              <a:gd name="connsiteY3592" fmla="*/ 261244 h 791112"/>
              <a:gd name="connsiteX3593" fmla="*/ 52054 w 1390126"/>
              <a:gd name="connsiteY3593" fmla="*/ 265149 h 791112"/>
              <a:gd name="connsiteX3594" fmla="*/ 58150 w 1390126"/>
              <a:gd name="connsiteY3594" fmla="*/ 264577 h 791112"/>
              <a:gd name="connsiteX3595" fmla="*/ 57007 w 1390126"/>
              <a:gd name="connsiteY3595" fmla="*/ 261434 h 791112"/>
              <a:gd name="connsiteX3596" fmla="*/ 53864 w 1390126"/>
              <a:gd name="connsiteY3596" fmla="*/ 258196 h 791112"/>
              <a:gd name="connsiteX3597" fmla="*/ 52245 w 1390126"/>
              <a:gd name="connsiteY3597" fmla="*/ 256576 h 791112"/>
              <a:gd name="connsiteX3598" fmla="*/ 52721 w 1390126"/>
              <a:gd name="connsiteY3598" fmla="*/ 251719 h 791112"/>
              <a:gd name="connsiteX3599" fmla="*/ 64722 w 1390126"/>
              <a:gd name="connsiteY3599" fmla="*/ 247528 h 791112"/>
              <a:gd name="connsiteX3600" fmla="*/ 68342 w 1390126"/>
              <a:gd name="connsiteY3600" fmla="*/ 243051 h 791112"/>
              <a:gd name="connsiteX3601" fmla="*/ 72914 w 1390126"/>
              <a:gd name="connsiteY3601" fmla="*/ 239432 h 791112"/>
              <a:gd name="connsiteX3602" fmla="*/ 75581 w 1390126"/>
              <a:gd name="connsiteY3602" fmla="*/ 234097 h 791112"/>
              <a:gd name="connsiteX3603" fmla="*/ 88154 w 1390126"/>
              <a:gd name="connsiteY3603" fmla="*/ 220953 h 791112"/>
              <a:gd name="connsiteX3604" fmla="*/ 85106 w 1390126"/>
              <a:gd name="connsiteY3604" fmla="*/ 215524 h 791112"/>
              <a:gd name="connsiteX3605" fmla="*/ 80534 w 1390126"/>
              <a:gd name="connsiteY3605" fmla="*/ 215428 h 791112"/>
              <a:gd name="connsiteX3606" fmla="*/ 79391 w 1390126"/>
              <a:gd name="connsiteY3606" fmla="*/ 211142 h 791112"/>
              <a:gd name="connsiteX3607" fmla="*/ 82058 w 1390126"/>
              <a:gd name="connsiteY3607" fmla="*/ 205427 h 791112"/>
              <a:gd name="connsiteX3608" fmla="*/ 97012 w 1390126"/>
              <a:gd name="connsiteY3608" fmla="*/ 200665 h 791112"/>
              <a:gd name="connsiteX3609" fmla="*/ 113110 w 1390126"/>
              <a:gd name="connsiteY3609" fmla="*/ 206189 h 791112"/>
              <a:gd name="connsiteX3610" fmla="*/ 118444 w 1390126"/>
              <a:gd name="connsiteY3610" fmla="*/ 203808 h 791112"/>
              <a:gd name="connsiteX3611" fmla="*/ 125111 w 1390126"/>
              <a:gd name="connsiteY3611" fmla="*/ 201617 h 791112"/>
              <a:gd name="connsiteX3612" fmla="*/ 142542 w 1390126"/>
              <a:gd name="connsiteY3612" fmla="*/ 203427 h 791112"/>
              <a:gd name="connsiteX3613" fmla="*/ 153210 w 1390126"/>
              <a:gd name="connsiteY3613" fmla="*/ 201998 h 791112"/>
              <a:gd name="connsiteX3614" fmla="*/ 159782 w 1390126"/>
              <a:gd name="connsiteY3614" fmla="*/ 195617 h 791112"/>
              <a:gd name="connsiteX3615" fmla="*/ 160925 w 1390126"/>
              <a:gd name="connsiteY3615" fmla="*/ 193902 h 791112"/>
              <a:gd name="connsiteX3616" fmla="*/ 193501 w 1390126"/>
              <a:gd name="connsiteY3616" fmla="*/ 192092 h 791112"/>
              <a:gd name="connsiteX3617" fmla="*/ 197596 w 1390126"/>
              <a:gd name="connsiteY3617" fmla="*/ 192664 h 791112"/>
              <a:gd name="connsiteX3618" fmla="*/ 215408 w 1390126"/>
              <a:gd name="connsiteY3618" fmla="*/ 185425 h 791112"/>
              <a:gd name="connsiteX3619" fmla="*/ 229219 w 1390126"/>
              <a:gd name="connsiteY3619" fmla="*/ 186758 h 791112"/>
              <a:gd name="connsiteX3620" fmla="*/ 233125 w 1390126"/>
              <a:gd name="connsiteY3620" fmla="*/ 188092 h 791112"/>
              <a:gd name="connsiteX3621" fmla="*/ 237316 w 1390126"/>
              <a:gd name="connsiteY3621" fmla="*/ 184186 h 791112"/>
              <a:gd name="connsiteX3622" fmla="*/ 234268 w 1390126"/>
              <a:gd name="connsiteY3622" fmla="*/ 179138 h 791112"/>
              <a:gd name="connsiteX3623" fmla="*/ 209121 w 1390126"/>
              <a:gd name="connsiteY3623" fmla="*/ 179043 h 791112"/>
              <a:gd name="connsiteX3624" fmla="*/ 199025 w 1390126"/>
              <a:gd name="connsiteY3624" fmla="*/ 175424 h 791112"/>
              <a:gd name="connsiteX3625" fmla="*/ 192738 w 1390126"/>
              <a:gd name="connsiteY3625" fmla="*/ 177709 h 791112"/>
              <a:gd name="connsiteX3626" fmla="*/ 187976 w 1390126"/>
              <a:gd name="connsiteY3626" fmla="*/ 175709 h 791112"/>
              <a:gd name="connsiteX3627" fmla="*/ 178546 w 1390126"/>
              <a:gd name="connsiteY3627" fmla="*/ 177233 h 791112"/>
              <a:gd name="connsiteX3628" fmla="*/ 170926 w 1390126"/>
              <a:gd name="connsiteY3628" fmla="*/ 173804 h 791112"/>
              <a:gd name="connsiteX3629" fmla="*/ 157972 w 1390126"/>
              <a:gd name="connsiteY3629" fmla="*/ 173423 h 791112"/>
              <a:gd name="connsiteX3630" fmla="*/ 154829 w 1390126"/>
              <a:gd name="connsiteY3630" fmla="*/ 171899 h 791112"/>
              <a:gd name="connsiteX3631" fmla="*/ 153210 w 1390126"/>
              <a:gd name="connsiteY3631" fmla="*/ 170375 h 791112"/>
              <a:gd name="connsiteX3632" fmla="*/ 146733 w 1390126"/>
              <a:gd name="connsiteY3632" fmla="*/ 173042 h 791112"/>
              <a:gd name="connsiteX3633" fmla="*/ 141610 w 1390126"/>
              <a:gd name="connsiteY3633" fmla="*/ 170040 h 791112"/>
              <a:gd name="connsiteX3634" fmla="*/ 138922 w 1390126"/>
              <a:gd name="connsiteY3634" fmla="*/ 173233 h 791112"/>
              <a:gd name="connsiteX3635" fmla="*/ 137398 w 1390126"/>
              <a:gd name="connsiteY3635" fmla="*/ 169613 h 791112"/>
              <a:gd name="connsiteX3636" fmla="*/ 141127 w 1390126"/>
              <a:gd name="connsiteY3636" fmla="*/ 169613 h 791112"/>
              <a:gd name="connsiteX3637" fmla="*/ 139684 w 1390126"/>
              <a:gd name="connsiteY3637" fmla="*/ 166184 h 791112"/>
              <a:gd name="connsiteX3638" fmla="*/ 136636 w 1390126"/>
              <a:gd name="connsiteY3638" fmla="*/ 169804 h 791112"/>
              <a:gd name="connsiteX3639" fmla="*/ 131112 w 1390126"/>
              <a:gd name="connsiteY3639" fmla="*/ 166660 h 791112"/>
              <a:gd name="connsiteX3640" fmla="*/ 127111 w 1390126"/>
              <a:gd name="connsiteY3640" fmla="*/ 165327 h 791112"/>
              <a:gd name="connsiteX3641" fmla="*/ 115300 w 1390126"/>
              <a:gd name="connsiteY3641" fmla="*/ 169994 h 791112"/>
              <a:gd name="connsiteX3642" fmla="*/ 101679 w 1390126"/>
              <a:gd name="connsiteY3642" fmla="*/ 169899 h 791112"/>
              <a:gd name="connsiteX3643" fmla="*/ 82058 w 1390126"/>
              <a:gd name="connsiteY3643" fmla="*/ 157612 h 791112"/>
              <a:gd name="connsiteX3644" fmla="*/ 85296 w 1390126"/>
              <a:gd name="connsiteY3644" fmla="*/ 150087 h 791112"/>
              <a:gd name="connsiteX3645" fmla="*/ 81868 w 1390126"/>
              <a:gd name="connsiteY3645" fmla="*/ 142372 h 791112"/>
              <a:gd name="connsiteX3646" fmla="*/ 63579 w 1390126"/>
              <a:gd name="connsiteY3646" fmla="*/ 142276 h 791112"/>
              <a:gd name="connsiteX3647" fmla="*/ 58817 w 1390126"/>
              <a:gd name="connsiteY3647" fmla="*/ 148182 h 791112"/>
              <a:gd name="connsiteX3648" fmla="*/ 54054 w 1390126"/>
              <a:gd name="connsiteY3648" fmla="*/ 151420 h 791112"/>
              <a:gd name="connsiteX3649" fmla="*/ 50435 w 1390126"/>
              <a:gd name="connsiteY3649" fmla="*/ 149611 h 791112"/>
              <a:gd name="connsiteX3650" fmla="*/ 42148 w 1390126"/>
              <a:gd name="connsiteY3650" fmla="*/ 137038 h 791112"/>
              <a:gd name="connsiteX3651" fmla="*/ 42339 w 1390126"/>
              <a:gd name="connsiteY3651" fmla="*/ 133704 h 791112"/>
              <a:gd name="connsiteX3652" fmla="*/ 45577 w 1390126"/>
              <a:gd name="connsiteY3652" fmla="*/ 130561 h 791112"/>
              <a:gd name="connsiteX3653" fmla="*/ 45958 w 1390126"/>
              <a:gd name="connsiteY3653" fmla="*/ 108844 h 791112"/>
              <a:gd name="connsiteX3654" fmla="*/ 42720 w 1390126"/>
              <a:gd name="connsiteY3654" fmla="*/ 105605 h 791112"/>
              <a:gd name="connsiteX3655" fmla="*/ 43386 w 1390126"/>
              <a:gd name="connsiteY3655" fmla="*/ 96176 h 791112"/>
              <a:gd name="connsiteX3656" fmla="*/ 41958 w 1390126"/>
              <a:gd name="connsiteY3656" fmla="*/ 92175 h 791112"/>
              <a:gd name="connsiteX3657" fmla="*/ 36052 w 1390126"/>
              <a:gd name="connsiteY3657" fmla="*/ 96842 h 791112"/>
              <a:gd name="connsiteX3658" fmla="*/ 34433 w 1390126"/>
              <a:gd name="connsiteY3658" fmla="*/ 100747 h 791112"/>
              <a:gd name="connsiteX3659" fmla="*/ 31671 w 1390126"/>
              <a:gd name="connsiteY3659" fmla="*/ 98557 h 791112"/>
              <a:gd name="connsiteX3660" fmla="*/ 29670 w 1390126"/>
              <a:gd name="connsiteY3660" fmla="*/ 87984 h 791112"/>
              <a:gd name="connsiteX3661" fmla="*/ 29289 w 1390126"/>
              <a:gd name="connsiteY3661" fmla="*/ 83126 h 791112"/>
              <a:gd name="connsiteX3662" fmla="*/ 36243 w 1390126"/>
              <a:gd name="connsiteY3662" fmla="*/ 65410 h 791112"/>
              <a:gd name="connsiteX3663" fmla="*/ 36147 w 1390126"/>
              <a:gd name="connsiteY3663" fmla="*/ 56266 h 791112"/>
              <a:gd name="connsiteX3664" fmla="*/ 41291 w 1390126"/>
              <a:gd name="connsiteY3664" fmla="*/ 50741 h 791112"/>
              <a:gd name="connsiteX3665" fmla="*/ 62246 w 1390126"/>
              <a:gd name="connsiteY3665" fmla="*/ 40645 h 791112"/>
              <a:gd name="connsiteX3666" fmla="*/ 68913 w 1390126"/>
              <a:gd name="connsiteY3666" fmla="*/ 40073 h 791112"/>
              <a:gd name="connsiteX3667" fmla="*/ 76819 w 1390126"/>
              <a:gd name="connsiteY3667" fmla="*/ 48265 h 791112"/>
              <a:gd name="connsiteX3668" fmla="*/ 80344 w 1390126"/>
              <a:gd name="connsiteY3668" fmla="*/ 55313 h 791112"/>
              <a:gd name="connsiteX3669" fmla="*/ 86630 w 1390126"/>
              <a:gd name="connsiteY3669" fmla="*/ 62076 h 791112"/>
              <a:gd name="connsiteX3670" fmla="*/ 86535 w 1390126"/>
              <a:gd name="connsiteY3670" fmla="*/ 68934 h 791112"/>
              <a:gd name="connsiteX3671" fmla="*/ 86630 w 1390126"/>
              <a:gd name="connsiteY3671" fmla="*/ 71220 h 791112"/>
              <a:gd name="connsiteX3672" fmla="*/ 87963 w 1390126"/>
              <a:gd name="connsiteY3672" fmla="*/ 72839 h 791112"/>
              <a:gd name="connsiteX3673" fmla="*/ 91202 w 1390126"/>
              <a:gd name="connsiteY3673" fmla="*/ 71506 h 791112"/>
              <a:gd name="connsiteX3674" fmla="*/ 96060 w 1390126"/>
              <a:gd name="connsiteY3674" fmla="*/ 64362 h 791112"/>
              <a:gd name="connsiteX3675" fmla="*/ 100918 w 1390126"/>
              <a:gd name="connsiteY3675" fmla="*/ 63028 h 791112"/>
              <a:gd name="connsiteX3676" fmla="*/ 111871 w 1390126"/>
              <a:gd name="connsiteY3676" fmla="*/ 69982 h 791112"/>
              <a:gd name="connsiteX3677" fmla="*/ 120063 w 1390126"/>
              <a:gd name="connsiteY3677" fmla="*/ 70267 h 791112"/>
              <a:gd name="connsiteX3678" fmla="*/ 121587 w 1390126"/>
              <a:gd name="connsiteY3678" fmla="*/ 70077 h 791112"/>
              <a:gd name="connsiteX3679" fmla="*/ 135493 w 1390126"/>
              <a:gd name="connsiteY3679" fmla="*/ 75030 h 791112"/>
              <a:gd name="connsiteX3680" fmla="*/ 136922 w 1390126"/>
              <a:gd name="connsiteY3680" fmla="*/ 81126 h 791112"/>
              <a:gd name="connsiteX3681" fmla="*/ 138922 w 1390126"/>
              <a:gd name="connsiteY3681" fmla="*/ 86936 h 791112"/>
              <a:gd name="connsiteX3682" fmla="*/ 146637 w 1390126"/>
              <a:gd name="connsiteY3682" fmla="*/ 84650 h 791112"/>
              <a:gd name="connsiteX3683" fmla="*/ 149781 w 1390126"/>
              <a:gd name="connsiteY3683" fmla="*/ 81412 h 791112"/>
              <a:gd name="connsiteX3684" fmla="*/ 156448 w 1390126"/>
              <a:gd name="connsiteY3684" fmla="*/ 81507 h 791112"/>
              <a:gd name="connsiteX3685" fmla="*/ 164926 w 1390126"/>
              <a:gd name="connsiteY3685" fmla="*/ 82936 h 791112"/>
              <a:gd name="connsiteX3686" fmla="*/ 184071 w 1390126"/>
              <a:gd name="connsiteY3686" fmla="*/ 86460 h 791112"/>
              <a:gd name="connsiteX3687" fmla="*/ 187119 w 1390126"/>
              <a:gd name="connsiteY3687" fmla="*/ 85126 h 791112"/>
              <a:gd name="connsiteX3688" fmla="*/ 199882 w 1390126"/>
              <a:gd name="connsiteY3688" fmla="*/ 82745 h 791112"/>
              <a:gd name="connsiteX3689" fmla="*/ 210645 w 1390126"/>
              <a:gd name="connsiteY3689" fmla="*/ 84745 h 791112"/>
              <a:gd name="connsiteX3690" fmla="*/ 221313 w 1390126"/>
              <a:gd name="connsiteY3690" fmla="*/ 82841 h 791112"/>
              <a:gd name="connsiteX3691" fmla="*/ 222933 w 1390126"/>
              <a:gd name="connsiteY3691" fmla="*/ 79983 h 791112"/>
              <a:gd name="connsiteX3692" fmla="*/ 216456 w 1390126"/>
              <a:gd name="connsiteY3692" fmla="*/ 74459 h 791112"/>
              <a:gd name="connsiteX3693" fmla="*/ 211884 w 1390126"/>
              <a:gd name="connsiteY3693" fmla="*/ 77507 h 791112"/>
              <a:gd name="connsiteX3694" fmla="*/ 198739 w 1390126"/>
              <a:gd name="connsiteY3694" fmla="*/ 77602 h 791112"/>
              <a:gd name="connsiteX3695" fmla="*/ 188547 w 1390126"/>
              <a:gd name="connsiteY3695" fmla="*/ 76840 h 791112"/>
              <a:gd name="connsiteX3696" fmla="*/ 178832 w 1390126"/>
              <a:gd name="connsiteY3696" fmla="*/ 72268 h 791112"/>
              <a:gd name="connsiteX3697" fmla="*/ 167783 w 1390126"/>
              <a:gd name="connsiteY3697" fmla="*/ 72553 h 791112"/>
              <a:gd name="connsiteX3698" fmla="*/ 164640 w 1390126"/>
              <a:gd name="connsiteY3698" fmla="*/ 71696 h 791112"/>
              <a:gd name="connsiteX3699" fmla="*/ 163020 w 1390126"/>
              <a:gd name="connsiteY3699" fmla="*/ 65505 h 791112"/>
              <a:gd name="connsiteX3700" fmla="*/ 161496 w 1390126"/>
              <a:gd name="connsiteY3700" fmla="*/ 60838 h 791112"/>
              <a:gd name="connsiteX3701" fmla="*/ 167497 w 1390126"/>
              <a:gd name="connsiteY3701" fmla="*/ 61028 h 791112"/>
              <a:gd name="connsiteX3702" fmla="*/ 170831 w 1390126"/>
              <a:gd name="connsiteY3702" fmla="*/ 63981 h 791112"/>
              <a:gd name="connsiteX3703" fmla="*/ 177022 w 1390126"/>
              <a:gd name="connsiteY3703" fmla="*/ 63314 h 791112"/>
              <a:gd name="connsiteX3704" fmla="*/ 181880 w 1390126"/>
              <a:gd name="connsiteY3704" fmla="*/ 61409 h 791112"/>
              <a:gd name="connsiteX3705" fmla="*/ 186738 w 1390126"/>
              <a:gd name="connsiteY3705" fmla="*/ 66267 h 791112"/>
              <a:gd name="connsiteX3706" fmla="*/ 196453 w 1390126"/>
              <a:gd name="connsiteY3706" fmla="*/ 62647 h 791112"/>
              <a:gd name="connsiteX3707" fmla="*/ 199216 w 1390126"/>
              <a:gd name="connsiteY3707" fmla="*/ 60742 h 791112"/>
              <a:gd name="connsiteX3708" fmla="*/ 204169 w 1390126"/>
              <a:gd name="connsiteY3708" fmla="*/ 65410 h 791112"/>
              <a:gd name="connsiteX3709" fmla="*/ 209502 w 1390126"/>
              <a:gd name="connsiteY3709" fmla="*/ 68934 h 791112"/>
              <a:gd name="connsiteX3710" fmla="*/ 230458 w 1390126"/>
              <a:gd name="connsiteY3710" fmla="*/ 73506 h 791112"/>
              <a:gd name="connsiteX3711" fmla="*/ 237601 w 1390126"/>
              <a:gd name="connsiteY3711" fmla="*/ 69029 h 791112"/>
              <a:gd name="connsiteX3712" fmla="*/ 258556 w 1390126"/>
              <a:gd name="connsiteY3712" fmla="*/ 73601 h 791112"/>
              <a:gd name="connsiteX3713" fmla="*/ 276654 w 1390126"/>
              <a:gd name="connsiteY3713" fmla="*/ 73982 h 791112"/>
              <a:gd name="connsiteX3714" fmla="*/ 293227 w 1390126"/>
              <a:gd name="connsiteY3714" fmla="*/ 78173 h 791112"/>
              <a:gd name="connsiteX3715" fmla="*/ 309229 w 1390126"/>
              <a:gd name="connsiteY3715" fmla="*/ 78364 h 791112"/>
              <a:gd name="connsiteX3716" fmla="*/ 341614 w 1390126"/>
              <a:gd name="connsiteY3716" fmla="*/ 82841 h 791112"/>
              <a:gd name="connsiteX3717" fmla="*/ 355330 w 1390126"/>
              <a:gd name="connsiteY3717" fmla="*/ 82936 h 791112"/>
              <a:gd name="connsiteX3718" fmla="*/ 368951 w 1390126"/>
              <a:gd name="connsiteY3718" fmla="*/ 77126 h 791112"/>
              <a:gd name="connsiteX3719" fmla="*/ 381238 w 1390126"/>
              <a:gd name="connsiteY3719" fmla="*/ 73696 h 791112"/>
              <a:gd name="connsiteX3720" fmla="*/ 402193 w 1390126"/>
              <a:gd name="connsiteY3720" fmla="*/ 78268 h 791112"/>
              <a:gd name="connsiteX3721" fmla="*/ 407718 w 1390126"/>
              <a:gd name="connsiteY3721" fmla="*/ 75030 h 791112"/>
              <a:gd name="connsiteX3722" fmla="*/ 411242 w 1390126"/>
              <a:gd name="connsiteY3722" fmla="*/ 77697 h 791112"/>
              <a:gd name="connsiteX3723" fmla="*/ 416671 w 1390126"/>
              <a:gd name="connsiteY3723" fmla="*/ 82841 h 791112"/>
              <a:gd name="connsiteX3724" fmla="*/ 426768 w 1390126"/>
              <a:gd name="connsiteY3724" fmla="*/ 82269 h 791112"/>
              <a:gd name="connsiteX3725" fmla="*/ 433150 w 1390126"/>
              <a:gd name="connsiteY3725" fmla="*/ 76840 h 791112"/>
              <a:gd name="connsiteX3726" fmla="*/ 440865 w 1390126"/>
              <a:gd name="connsiteY3726" fmla="*/ 73887 h 791112"/>
              <a:gd name="connsiteX3727" fmla="*/ 453914 w 1390126"/>
              <a:gd name="connsiteY3727" fmla="*/ 72458 h 791112"/>
              <a:gd name="connsiteX3728" fmla="*/ 467630 w 1390126"/>
              <a:gd name="connsiteY3728" fmla="*/ 77507 h 791112"/>
              <a:gd name="connsiteX3729" fmla="*/ 478108 w 1390126"/>
              <a:gd name="connsiteY3729" fmla="*/ 77221 h 791112"/>
              <a:gd name="connsiteX3730" fmla="*/ 488204 w 1390126"/>
              <a:gd name="connsiteY3730" fmla="*/ 73601 h 791112"/>
              <a:gd name="connsiteX3731" fmla="*/ 504873 w 1390126"/>
              <a:gd name="connsiteY3731" fmla="*/ 69601 h 791112"/>
              <a:gd name="connsiteX3732" fmla="*/ 511350 w 1390126"/>
              <a:gd name="connsiteY3732" fmla="*/ 69125 h 791112"/>
              <a:gd name="connsiteX3733" fmla="*/ 521637 w 1390126"/>
              <a:gd name="connsiteY3733" fmla="*/ 76649 h 791112"/>
              <a:gd name="connsiteX3734" fmla="*/ 523161 w 1390126"/>
              <a:gd name="connsiteY3734" fmla="*/ 78173 h 791112"/>
              <a:gd name="connsiteX3735" fmla="*/ 524685 w 1390126"/>
              <a:gd name="connsiteY3735" fmla="*/ 76744 h 791112"/>
              <a:gd name="connsiteX3736" fmla="*/ 532686 w 1390126"/>
              <a:gd name="connsiteY3736" fmla="*/ 69029 h 791112"/>
              <a:gd name="connsiteX3737" fmla="*/ 550878 w 1390126"/>
              <a:gd name="connsiteY3737" fmla="*/ 69029 h 791112"/>
              <a:gd name="connsiteX3738" fmla="*/ 571929 w 1390126"/>
              <a:gd name="connsiteY3738" fmla="*/ 64743 h 791112"/>
              <a:gd name="connsiteX3739" fmla="*/ 583168 w 1390126"/>
              <a:gd name="connsiteY3739" fmla="*/ 65124 h 791112"/>
              <a:gd name="connsiteX3740" fmla="*/ 598885 w 1390126"/>
              <a:gd name="connsiteY3740" fmla="*/ 71410 h 791112"/>
              <a:gd name="connsiteX3741" fmla="*/ 603266 w 1390126"/>
              <a:gd name="connsiteY3741" fmla="*/ 68839 h 791112"/>
              <a:gd name="connsiteX3742" fmla="*/ 605171 w 1390126"/>
              <a:gd name="connsiteY3742" fmla="*/ 65029 h 791112"/>
              <a:gd name="connsiteX3743" fmla="*/ 607838 w 1390126"/>
              <a:gd name="connsiteY3743" fmla="*/ 70077 h 791112"/>
              <a:gd name="connsiteX3744" fmla="*/ 610029 w 1390126"/>
              <a:gd name="connsiteY3744" fmla="*/ 73696 h 791112"/>
              <a:gd name="connsiteX3745" fmla="*/ 612410 w 1390126"/>
              <a:gd name="connsiteY3745" fmla="*/ 70267 h 791112"/>
              <a:gd name="connsiteX3746" fmla="*/ 614886 w 1390126"/>
              <a:gd name="connsiteY3746" fmla="*/ 64838 h 791112"/>
              <a:gd name="connsiteX3747" fmla="*/ 618125 w 1390126"/>
              <a:gd name="connsiteY3747" fmla="*/ 67982 h 791112"/>
              <a:gd name="connsiteX3748" fmla="*/ 631746 w 1390126"/>
              <a:gd name="connsiteY3748" fmla="*/ 73601 h 791112"/>
              <a:gd name="connsiteX3749" fmla="*/ 635270 w 1390126"/>
              <a:gd name="connsiteY3749" fmla="*/ 71410 h 791112"/>
              <a:gd name="connsiteX3750" fmla="*/ 633651 w 1390126"/>
              <a:gd name="connsiteY3750" fmla="*/ 69791 h 791112"/>
              <a:gd name="connsiteX3751" fmla="*/ 630984 w 1390126"/>
              <a:gd name="connsiteY3751" fmla="*/ 66553 h 791112"/>
              <a:gd name="connsiteX3752" fmla="*/ 634699 w 1390126"/>
              <a:gd name="connsiteY3752" fmla="*/ 64648 h 791112"/>
              <a:gd name="connsiteX3753" fmla="*/ 650701 w 1390126"/>
              <a:gd name="connsiteY3753" fmla="*/ 64457 h 791112"/>
              <a:gd name="connsiteX3754" fmla="*/ 660321 w 1390126"/>
              <a:gd name="connsiteY3754" fmla="*/ 69029 h 791112"/>
              <a:gd name="connsiteX3755" fmla="*/ 665274 w 1390126"/>
              <a:gd name="connsiteY3755" fmla="*/ 73506 h 791112"/>
              <a:gd name="connsiteX3756" fmla="*/ 674227 w 1390126"/>
              <a:gd name="connsiteY3756" fmla="*/ 73316 h 791112"/>
              <a:gd name="connsiteX3757" fmla="*/ 676418 w 1390126"/>
              <a:gd name="connsiteY3757" fmla="*/ 67601 h 791112"/>
              <a:gd name="connsiteX3758" fmla="*/ 679180 w 1390126"/>
              <a:gd name="connsiteY3758" fmla="*/ 60647 h 791112"/>
              <a:gd name="connsiteX3759" fmla="*/ 684228 w 1390126"/>
              <a:gd name="connsiteY3759" fmla="*/ 64362 h 791112"/>
              <a:gd name="connsiteX3760" fmla="*/ 690134 w 1390126"/>
              <a:gd name="connsiteY3760" fmla="*/ 74744 h 791112"/>
              <a:gd name="connsiteX3761" fmla="*/ 690039 w 1390126"/>
              <a:gd name="connsiteY3761" fmla="*/ 73792 h 791112"/>
              <a:gd name="connsiteX3762" fmla="*/ 688134 w 1390126"/>
              <a:gd name="connsiteY3762" fmla="*/ 73792 h 791112"/>
              <a:gd name="connsiteX3763" fmla="*/ 687467 w 1390126"/>
              <a:gd name="connsiteY3763" fmla="*/ 77792 h 791112"/>
              <a:gd name="connsiteX3764" fmla="*/ 690134 w 1390126"/>
              <a:gd name="connsiteY3764" fmla="*/ 74744 h 791112"/>
              <a:gd name="connsiteX3765" fmla="*/ 696992 w 1390126"/>
              <a:gd name="connsiteY3765" fmla="*/ 64267 h 791112"/>
              <a:gd name="connsiteX3766" fmla="*/ 705374 w 1390126"/>
              <a:gd name="connsiteY3766" fmla="*/ 63219 h 791112"/>
              <a:gd name="connsiteX3767" fmla="*/ 721757 w 1390126"/>
              <a:gd name="connsiteY3767" fmla="*/ 62362 h 791112"/>
              <a:gd name="connsiteX3768" fmla="*/ 732139 w 1390126"/>
              <a:gd name="connsiteY3768" fmla="*/ 59885 h 791112"/>
              <a:gd name="connsiteX3769" fmla="*/ 751285 w 1390126"/>
              <a:gd name="connsiteY3769" fmla="*/ 60647 h 791112"/>
              <a:gd name="connsiteX3770" fmla="*/ 773573 w 1390126"/>
              <a:gd name="connsiteY3770" fmla="*/ 59885 h 791112"/>
              <a:gd name="connsiteX3771" fmla="*/ 773668 w 1390126"/>
              <a:gd name="connsiteY3771" fmla="*/ 54456 h 791112"/>
              <a:gd name="connsiteX3772" fmla="*/ 776240 w 1390126"/>
              <a:gd name="connsiteY3772" fmla="*/ 48169 h 791112"/>
              <a:gd name="connsiteX3773" fmla="*/ 772239 w 1390126"/>
              <a:gd name="connsiteY3773" fmla="*/ 40645 h 791112"/>
              <a:gd name="connsiteX3774" fmla="*/ 770049 w 1390126"/>
              <a:gd name="connsiteY3774" fmla="*/ 37120 h 791112"/>
              <a:gd name="connsiteX3775" fmla="*/ 768049 w 1390126"/>
              <a:gd name="connsiteY3775" fmla="*/ 33501 h 791112"/>
              <a:gd name="connsiteX3776" fmla="*/ 770620 w 1390126"/>
              <a:gd name="connsiteY3776" fmla="*/ 28262 h 791112"/>
              <a:gd name="connsiteX3777" fmla="*/ 776430 w 1390126"/>
              <a:gd name="connsiteY3777" fmla="*/ 29977 h 791112"/>
              <a:gd name="connsiteX3778" fmla="*/ 777097 w 1390126"/>
              <a:gd name="connsiteY3778" fmla="*/ 34072 h 791112"/>
              <a:gd name="connsiteX3779" fmla="*/ 779669 w 1390126"/>
              <a:gd name="connsiteY3779" fmla="*/ 36644 h 791112"/>
              <a:gd name="connsiteX3780" fmla="*/ 796052 w 1390126"/>
              <a:gd name="connsiteY3780" fmla="*/ 32453 h 791112"/>
              <a:gd name="connsiteX3781" fmla="*/ 804434 w 1390126"/>
              <a:gd name="connsiteY3781" fmla="*/ 18737 h 791112"/>
              <a:gd name="connsiteX3782" fmla="*/ 813578 w 1390126"/>
              <a:gd name="connsiteY3782" fmla="*/ 18737 h 791112"/>
              <a:gd name="connsiteX3783" fmla="*/ 813578 w 1390126"/>
              <a:gd name="connsiteY3783" fmla="*/ 29596 h 791112"/>
              <a:gd name="connsiteX3784" fmla="*/ 816817 w 1390126"/>
              <a:gd name="connsiteY3784" fmla="*/ 35787 h 791112"/>
              <a:gd name="connsiteX3785" fmla="*/ 806339 w 1390126"/>
              <a:gd name="connsiteY3785" fmla="*/ 41692 h 791112"/>
              <a:gd name="connsiteX3786" fmla="*/ 798814 w 1390126"/>
              <a:gd name="connsiteY3786" fmla="*/ 41597 h 791112"/>
              <a:gd name="connsiteX3787" fmla="*/ 799862 w 1390126"/>
              <a:gd name="connsiteY3787" fmla="*/ 41597 h 791112"/>
              <a:gd name="connsiteX3788" fmla="*/ 799767 w 1390126"/>
              <a:gd name="connsiteY3788" fmla="*/ 39597 h 791112"/>
              <a:gd name="connsiteX3789" fmla="*/ 795766 w 1390126"/>
              <a:gd name="connsiteY3789" fmla="*/ 38930 h 791112"/>
              <a:gd name="connsiteX3790" fmla="*/ 798814 w 1390126"/>
              <a:gd name="connsiteY3790" fmla="*/ 41597 h 791112"/>
              <a:gd name="connsiteX3791" fmla="*/ 798243 w 1390126"/>
              <a:gd name="connsiteY3791" fmla="*/ 45312 h 791112"/>
              <a:gd name="connsiteX3792" fmla="*/ 784908 w 1390126"/>
              <a:gd name="connsiteY3792" fmla="*/ 46169 h 791112"/>
              <a:gd name="connsiteX3793" fmla="*/ 781860 w 1390126"/>
              <a:gd name="connsiteY3793" fmla="*/ 53122 h 791112"/>
              <a:gd name="connsiteX3794" fmla="*/ 786622 w 1390126"/>
              <a:gd name="connsiteY3794" fmla="*/ 57980 h 791112"/>
              <a:gd name="connsiteX3795" fmla="*/ 791480 w 1390126"/>
              <a:gd name="connsiteY3795" fmla="*/ 56837 h 791112"/>
              <a:gd name="connsiteX3796" fmla="*/ 796018 w 1390126"/>
              <a:gd name="connsiteY3796" fmla="*/ 56681 h 791112"/>
              <a:gd name="connsiteX3797" fmla="*/ 795385 w 1390126"/>
              <a:gd name="connsiteY3797" fmla="*/ 57313 h 791112"/>
              <a:gd name="connsiteX3798" fmla="*/ 796719 w 1390126"/>
              <a:gd name="connsiteY3798" fmla="*/ 58837 h 791112"/>
              <a:gd name="connsiteX3799" fmla="*/ 799666 w 1390126"/>
              <a:gd name="connsiteY3799" fmla="*/ 56555 h 791112"/>
              <a:gd name="connsiteX3800" fmla="*/ 799767 w 1390126"/>
              <a:gd name="connsiteY3800" fmla="*/ 56551 h 791112"/>
              <a:gd name="connsiteX3801" fmla="*/ 803386 w 1390126"/>
              <a:gd name="connsiteY3801" fmla="*/ 56456 h 791112"/>
              <a:gd name="connsiteX3802" fmla="*/ 799131 w 1390126"/>
              <a:gd name="connsiteY3802" fmla="*/ 55564 h 791112"/>
              <a:gd name="connsiteX3803" fmla="*/ 796909 w 1390126"/>
              <a:gd name="connsiteY3803" fmla="*/ 51503 h 791112"/>
              <a:gd name="connsiteX3804" fmla="*/ 823865 w 1390126"/>
              <a:gd name="connsiteY3804" fmla="*/ 50836 h 791112"/>
              <a:gd name="connsiteX3805" fmla="*/ 833295 w 1390126"/>
              <a:gd name="connsiteY3805" fmla="*/ 55218 h 791112"/>
              <a:gd name="connsiteX3806" fmla="*/ 845106 w 1390126"/>
              <a:gd name="connsiteY3806" fmla="*/ 59695 h 791112"/>
              <a:gd name="connsiteX3807" fmla="*/ 872347 w 1390126"/>
              <a:gd name="connsiteY3807" fmla="*/ 59600 h 791112"/>
              <a:gd name="connsiteX3808" fmla="*/ 888730 w 1390126"/>
              <a:gd name="connsiteY3808" fmla="*/ 55027 h 791112"/>
              <a:gd name="connsiteX3809" fmla="*/ 906923 w 1390126"/>
              <a:gd name="connsiteY3809" fmla="*/ 55218 h 791112"/>
              <a:gd name="connsiteX3810" fmla="*/ 925116 w 1390126"/>
              <a:gd name="connsiteY3810" fmla="*/ 55218 h 791112"/>
              <a:gd name="connsiteX3811" fmla="*/ 941499 w 1390126"/>
              <a:gd name="connsiteY3811" fmla="*/ 39978 h 791112"/>
              <a:gd name="connsiteX3812" fmla="*/ 944261 w 1390126"/>
              <a:gd name="connsiteY3812" fmla="*/ 32072 h 791112"/>
              <a:gd name="connsiteX3813" fmla="*/ 944833 w 1390126"/>
              <a:gd name="connsiteY3813" fmla="*/ 28834 h 791112"/>
              <a:gd name="connsiteX3814" fmla="*/ 932831 w 1390126"/>
              <a:gd name="connsiteY3814" fmla="*/ 30072 h 791112"/>
              <a:gd name="connsiteX3815" fmla="*/ 916638 w 1390126"/>
              <a:gd name="connsiteY3815" fmla="*/ 45788 h 791112"/>
              <a:gd name="connsiteX3816" fmla="*/ 912447 w 1390126"/>
              <a:gd name="connsiteY3816" fmla="*/ 45979 h 791112"/>
              <a:gd name="connsiteX3817" fmla="*/ 905209 w 1390126"/>
              <a:gd name="connsiteY3817" fmla="*/ 37883 h 791112"/>
              <a:gd name="connsiteX3818" fmla="*/ 910828 w 1390126"/>
              <a:gd name="connsiteY3818" fmla="*/ 29024 h 791112"/>
              <a:gd name="connsiteX3819" fmla="*/ 913971 w 1390126"/>
              <a:gd name="connsiteY3819" fmla="*/ 29882 h 791112"/>
              <a:gd name="connsiteX3820" fmla="*/ 923306 w 1390126"/>
              <a:gd name="connsiteY3820" fmla="*/ 25500 h 791112"/>
              <a:gd name="connsiteX3821" fmla="*/ 931402 w 1390126"/>
              <a:gd name="connsiteY3821" fmla="*/ 18737 h 791112"/>
              <a:gd name="connsiteX3822" fmla="*/ 937212 w 1390126"/>
              <a:gd name="connsiteY3822" fmla="*/ 21118 h 791112"/>
              <a:gd name="connsiteX3823" fmla="*/ 940451 w 1390126"/>
              <a:gd name="connsiteY3823" fmla="*/ 22071 h 791112"/>
              <a:gd name="connsiteX3824" fmla="*/ 941403 w 1390126"/>
              <a:gd name="connsiteY3824" fmla="*/ 18070 h 791112"/>
              <a:gd name="connsiteX3825" fmla="*/ 937879 w 1390126"/>
              <a:gd name="connsiteY3825" fmla="*/ 12641 h 791112"/>
              <a:gd name="connsiteX3826" fmla="*/ 933688 w 1390126"/>
              <a:gd name="connsiteY3826" fmla="*/ 6450 h 791112"/>
              <a:gd name="connsiteX3827" fmla="*/ 941880 w 1390126"/>
              <a:gd name="connsiteY3827" fmla="*/ 5021 h 791112"/>
              <a:gd name="connsiteX3828" fmla="*/ 953214 w 1390126"/>
              <a:gd name="connsiteY3828" fmla="*/ 4926 h 791112"/>
              <a:gd name="connsiteX3829" fmla="*/ 679180 w 1390126"/>
              <a:gd name="connsiteY3829" fmla="*/ 4926 h 791112"/>
              <a:gd name="connsiteX3830" fmla="*/ 680799 w 1390126"/>
              <a:gd name="connsiteY3830" fmla="*/ 7879 h 791112"/>
              <a:gd name="connsiteX3831" fmla="*/ 679180 w 1390126"/>
              <a:gd name="connsiteY3831" fmla="*/ 9498 h 791112"/>
              <a:gd name="connsiteX3832" fmla="*/ 677751 w 1390126"/>
              <a:gd name="connsiteY3832" fmla="*/ 6450 h 791112"/>
              <a:gd name="connsiteX3833" fmla="*/ 679180 w 1390126"/>
              <a:gd name="connsiteY3833" fmla="*/ 4926 h 791112"/>
              <a:gd name="connsiteX3834" fmla="*/ 1088184 w 1390126"/>
              <a:gd name="connsiteY3834" fmla="*/ 2545 h 791112"/>
              <a:gd name="connsiteX3835" fmla="*/ 1092661 w 1390126"/>
              <a:gd name="connsiteY3835" fmla="*/ 9403 h 791112"/>
              <a:gd name="connsiteX3836" fmla="*/ 1083898 w 1390126"/>
              <a:gd name="connsiteY3836" fmla="*/ 14260 h 791112"/>
              <a:gd name="connsiteX3837" fmla="*/ 1079897 w 1390126"/>
              <a:gd name="connsiteY3837" fmla="*/ 12260 h 791112"/>
              <a:gd name="connsiteX3838" fmla="*/ 1079326 w 1390126"/>
              <a:gd name="connsiteY3838" fmla="*/ 8165 h 791112"/>
              <a:gd name="connsiteX3839" fmla="*/ 1083422 w 1390126"/>
              <a:gd name="connsiteY3839" fmla="*/ 3116 h 791112"/>
              <a:gd name="connsiteX3840" fmla="*/ 1088184 w 1390126"/>
              <a:gd name="connsiteY3840" fmla="*/ 2545 h 791112"/>
              <a:gd name="connsiteX3841" fmla="*/ 538876 w 1390126"/>
              <a:gd name="connsiteY3841" fmla="*/ 1878 h 791112"/>
              <a:gd name="connsiteX3842" fmla="*/ 538972 w 1390126"/>
              <a:gd name="connsiteY3842" fmla="*/ 3402 h 791112"/>
              <a:gd name="connsiteX3843" fmla="*/ 531447 w 1390126"/>
              <a:gd name="connsiteY3843" fmla="*/ 3497 h 791112"/>
              <a:gd name="connsiteX3844" fmla="*/ 531352 w 1390126"/>
              <a:gd name="connsiteY3844" fmla="*/ 1973 h 791112"/>
              <a:gd name="connsiteX3845" fmla="*/ 538876 w 1390126"/>
              <a:gd name="connsiteY3845" fmla="*/ 1878 h 791112"/>
              <a:gd name="connsiteX3846" fmla="*/ 524494 w 1390126"/>
              <a:gd name="connsiteY3846" fmla="*/ 1307 h 791112"/>
              <a:gd name="connsiteX3847" fmla="*/ 526018 w 1390126"/>
              <a:gd name="connsiteY3847" fmla="*/ 2736 h 791112"/>
              <a:gd name="connsiteX3848" fmla="*/ 523065 w 1390126"/>
              <a:gd name="connsiteY3848" fmla="*/ 4355 h 791112"/>
              <a:gd name="connsiteX3849" fmla="*/ 521446 w 1390126"/>
              <a:gd name="connsiteY3849" fmla="*/ 2736 h 791112"/>
              <a:gd name="connsiteX3850" fmla="*/ 524494 w 1390126"/>
              <a:gd name="connsiteY3850" fmla="*/ 1307 h 791112"/>
              <a:gd name="connsiteX3851" fmla="*/ 852630 w 1390126"/>
              <a:gd name="connsiteY3851" fmla="*/ 640 h 791112"/>
              <a:gd name="connsiteX3852" fmla="*/ 875776 w 1390126"/>
              <a:gd name="connsiteY3852" fmla="*/ 4926 h 791112"/>
              <a:gd name="connsiteX3853" fmla="*/ 889492 w 1390126"/>
              <a:gd name="connsiteY3853" fmla="*/ 5117 h 791112"/>
              <a:gd name="connsiteX3854" fmla="*/ 891778 w 1390126"/>
              <a:gd name="connsiteY3854" fmla="*/ 8546 h 791112"/>
              <a:gd name="connsiteX3855" fmla="*/ 885968 w 1390126"/>
              <a:gd name="connsiteY3855" fmla="*/ 26643 h 791112"/>
              <a:gd name="connsiteX3856" fmla="*/ 884444 w 1390126"/>
              <a:gd name="connsiteY3856" fmla="*/ 27119 h 791112"/>
              <a:gd name="connsiteX3857" fmla="*/ 882825 w 1390126"/>
              <a:gd name="connsiteY3857" fmla="*/ 25595 h 791112"/>
              <a:gd name="connsiteX3858" fmla="*/ 882634 w 1390126"/>
              <a:gd name="connsiteY3858" fmla="*/ 23405 h 791112"/>
              <a:gd name="connsiteX3859" fmla="*/ 877110 w 1390126"/>
              <a:gd name="connsiteY3859" fmla="*/ 18928 h 791112"/>
              <a:gd name="connsiteX3860" fmla="*/ 861012 w 1390126"/>
              <a:gd name="connsiteY3860" fmla="*/ 24548 h 791112"/>
              <a:gd name="connsiteX3861" fmla="*/ 854345 w 1390126"/>
              <a:gd name="connsiteY3861" fmla="*/ 24929 h 791112"/>
              <a:gd name="connsiteX3862" fmla="*/ 836533 w 1390126"/>
              <a:gd name="connsiteY3862" fmla="*/ 7498 h 791112"/>
              <a:gd name="connsiteX3863" fmla="*/ 852630 w 1390126"/>
              <a:gd name="connsiteY3863" fmla="*/ 640 h 791112"/>
              <a:gd name="connsiteX3864" fmla="*/ 696801 w 1390126"/>
              <a:gd name="connsiteY3864" fmla="*/ 449 h 791112"/>
              <a:gd name="connsiteX3865" fmla="*/ 704326 w 1390126"/>
              <a:gd name="connsiteY3865" fmla="*/ 7307 h 791112"/>
              <a:gd name="connsiteX3866" fmla="*/ 704326 w 1390126"/>
              <a:gd name="connsiteY3866" fmla="*/ 9593 h 791112"/>
              <a:gd name="connsiteX3867" fmla="*/ 690324 w 1390126"/>
              <a:gd name="connsiteY3867" fmla="*/ 14070 h 791112"/>
              <a:gd name="connsiteX3868" fmla="*/ 686514 w 1390126"/>
              <a:gd name="connsiteY3868" fmla="*/ 12355 h 791112"/>
              <a:gd name="connsiteX3869" fmla="*/ 692229 w 1390126"/>
              <a:gd name="connsiteY3869" fmla="*/ 1497 h 791112"/>
              <a:gd name="connsiteX3870" fmla="*/ 696801 w 1390126"/>
              <a:gd name="connsiteY3870" fmla="*/ 449 h 791112"/>
              <a:gd name="connsiteX3871" fmla="*/ 768906 w 1390126"/>
              <a:gd name="connsiteY3871" fmla="*/ 128 h 791112"/>
              <a:gd name="connsiteX3872" fmla="*/ 776050 w 1390126"/>
              <a:gd name="connsiteY3872" fmla="*/ 5879 h 791112"/>
              <a:gd name="connsiteX3873" fmla="*/ 777002 w 1390126"/>
              <a:gd name="connsiteY3873" fmla="*/ 7688 h 791112"/>
              <a:gd name="connsiteX3874" fmla="*/ 775383 w 1390126"/>
              <a:gd name="connsiteY3874" fmla="*/ 9212 h 791112"/>
              <a:gd name="connsiteX3875" fmla="*/ 764048 w 1390126"/>
              <a:gd name="connsiteY3875" fmla="*/ 9498 h 791112"/>
              <a:gd name="connsiteX3876" fmla="*/ 760048 w 1390126"/>
              <a:gd name="connsiteY3876" fmla="*/ 12451 h 791112"/>
              <a:gd name="connsiteX3877" fmla="*/ 763762 w 1390126"/>
              <a:gd name="connsiteY3877" fmla="*/ 13975 h 791112"/>
              <a:gd name="connsiteX3878" fmla="*/ 768239 w 1390126"/>
              <a:gd name="connsiteY3878" fmla="*/ 17785 h 791112"/>
              <a:gd name="connsiteX3879" fmla="*/ 767287 w 1390126"/>
              <a:gd name="connsiteY3879" fmla="*/ 21881 h 791112"/>
              <a:gd name="connsiteX3880" fmla="*/ 764048 w 1390126"/>
              <a:gd name="connsiteY3880" fmla="*/ 21309 h 791112"/>
              <a:gd name="connsiteX3881" fmla="*/ 756428 w 1390126"/>
              <a:gd name="connsiteY3881" fmla="*/ 19404 h 791112"/>
              <a:gd name="connsiteX3882" fmla="*/ 746903 w 1390126"/>
              <a:gd name="connsiteY3882" fmla="*/ 24262 h 791112"/>
              <a:gd name="connsiteX3883" fmla="*/ 745760 w 1390126"/>
              <a:gd name="connsiteY3883" fmla="*/ 30072 h 791112"/>
              <a:gd name="connsiteX3884" fmla="*/ 753571 w 1390126"/>
              <a:gd name="connsiteY3884" fmla="*/ 38359 h 791112"/>
              <a:gd name="connsiteX3885" fmla="*/ 753666 w 1390126"/>
              <a:gd name="connsiteY3885" fmla="*/ 39883 h 791112"/>
              <a:gd name="connsiteX3886" fmla="*/ 749856 w 1390126"/>
              <a:gd name="connsiteY3886" fmla="*/ 41312 h 791112"/>
              <a:gd name="connsiteX3887" fmla="*/ 733473 w 1390126"/>
              <a:gd name="connsiteY3887" fmla="*/ 36263 h 791112"/>
              <a:gd name="connsiteX3888" fmla="*/ 731663 w 1390126"/>
              <a:gd name="connsiteY3888" fmla="*/ 30453 h 791112"/>
              <a:gd name="connsiteX3889" fmla="*/ 723853 w 1390126"/>
              <a:gd name="connsiteY3889" fmla="*/ 23119 h 791112"/>
              <a:gd name="connsiteX3890" fmla="*/ 721567 w 1390126"/>
              <a:gd name="connsiteY3890" fmla="*/ 23119 h 791112"/>
              <a:gd name="connsiteX3891" fmla="*/ 717947 w 1390126"/>
              <a:gd name="connsiteY3891" fmla="*/ 27596 h 791112"/>
              <a:gd name="connsiteX3892" fmla="*/ 719566 w 1390126"/>
              <a:gd name="connsiteY3892" fmla="*/ 31406 h 791112"/>
              <a:gd name="connsiteX3893" fmla="*/ 723757 w 1390126"/>
              <a:gd name="connsiteY3893" fmla="*/ 32263 h 791112"/>
              <a:gd name="connsiteX3894" fmla="*/ 727091 w 1390126"/>
              <a:gd name="connsiteY3894" fmla="*/ 37121 h 791112"/>
              <a:gd name="connsiteX3895" fmla="*/ 723091 w 1390126"/>
              <a:gd name="connsiteY3895" fmla="*/ 41407 h 791112"/>
              <a:gd name="connsiteX3896" fmla="*/ 719090 w 1390126"/>
              <a:gd name="connsiteY3896" fmla="*/ 42645 h 791112"/>
              <a:gd name="connsiteX3897" fmla="*/ 709565 w 1390126"/>
              <a:gd name="connsiteY3897" fmla="*/ 44550 h 791112"/>
              <a:gd name="connsiteX3898" fmla="*/ 705469 w 1390126"/>
              <a:gd name="connsiteY3898" fmla="*/ 29120 h 791112"/>
              <a:gd name="connsiteX3899" fmla="*/ 704231 w 1390126"/>
              <a:gd name="connsiteY3899" fmla="*/ 11594 h 791112"/>
              <a:gd name="connsiteX3900" fmla="*/ 706422 w 1390126"/>
              <a:gd name="connsiteY3900" fmla="*/ 9308 h 791112"/>
              <a:gd name="connsiteX3901" fmla="*/ 713185 w 1390126"/>
              <a:gd name="connsiteY3901" fmla="*/ 5784 h 791112"/>
              <a:gd name="connsiteX3902" fmla="*/ 718233 w 1390126"/>
              <a:gd name="connsiteY3902" fmla="*/ 259 h 791112"/>
              <a:gd name="connsiteX3903" fmla="*/ 731949 w 1390126"/>
              <a:gd name="connsiteY3903" fmla="*/ 259 h 791112"/>
              <a:gd name="connsiteX3904" fmla="*/ 742141 w 1390126"/>
              <a:gd name="connsiteY3904" fmla="*/ 3402 h 791112"/>
              <a:gd name="connsiteX3905" fmla="*/ 758905 w 1390126"/>
              <a:gd name="connsiteY3905" fmla="*/ 2735 h 791112"/>
              <a:gd name="connsiteX3906" fmla="*/ 768906 w 1390126"/>
              <a:gd name="connsiteY3906" fmla="*/ 128 h 791112"/>
              <a:gd name="connsiteX3907" fmla="*/ 625935 w 1390126"/>
              <a:gd name="connsiteY3907" fmla="*/ 68 h 791112"/>
              <a:gd name="connsiteX3908" fmla="*/ 630412 w 1390126"/>
              <a:gd name="connsiteY3908" fmla="*/ 1973 h 791112"/>
              <a:gd name="connsiteX3909" fmla="*/ 630317 w 1390126"/>
              <a:gd name="connsiteY3909" fmla="*/ 3402 h 791112"/>
              <a:gd name="connsiteX3910" fmla="*/ 622983 w 1390126"/>
              <a:gd name="connsiteY3910" fmla="*/ 3306 h 791112"/>
              <a:gd name="connsiteX3911" fmla="*/ 625935 w 1390126"/>
              <a:gd name="connsiteY3911" fmla="*/ 68 h 791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</a:cxnLst>
            <a:rect l="l" t="t" r="r" b="b"/>
            <a:pathLst>
              <a:path w="1390126" h="791112">
                <a:moveTo>
                  <a:pt x="289798" y="783118"/>
                </a:moveTo>
                <a:cubicBezTo>
                  <a:pt x="290846" y="783404"/>
                  <a:pt x="291798" y="784071"/>
                  <a:pt x="292846" y="784547"/>
                </a:cubicBezTo>
                <a:cubicBezTo>
                  <a:pt x="292275" y="785023"/>
                  <a:pt x="291798" y="785499"/>
                  <a:pt x="291227" y="786166"/>
                </a:cubicBezTo>
                <a:cubicBezTo>
                  <a:pt x="290274" y="785595"/>
                  <a:pt x="289227" y="785118"/>
                  <a:pt x="288274" y="784547"/>
                </a:cubicBezTo>
                <a:cubicBezTo>
                  <a:pt x="288750" y="784071"/>
                  <a:pt x="289417" y="783023"/>
                  <a:pt x="289798" y="783118"/>
                </a:cubicBezTo>
                <a:close/>
                <a:moveTo>
                  <a:pt x="350568" y="782928"/>
                </a:moveTo>
                <a:cubicBezTo>
                  <a:pt x="351330" y="784166"/>
                  <a:pt x="351711" y="785404"/>
                  <a:pt x="352568" y="787405"/>
                </a:cubicBezTo>
                <a:cubicBezTo>
                  <a:pt x="351616" y="788357"/>
                  <a:pt x="350092" y="790643"/>
                  <a:pt x="349330" y="790357"/>
                </a:cubicBezTo>
                <a:cubicBezTo>
                  <a:pt x="346853" y="789595"/>
                  <a:pt x="346853" y="784738"/>
                  <a:pt x="349139" y="783023"/>
                </a:cubicBezTo>
                <a:cubicBezTo>
                  <a:pt x="349520" y="782737"/>
                  <a:pt x="350473" y="782737"/>
                  <a:pt x="350568" y="782928"/>
                </a:cubicBezTo>
                <a:close/>
                <a:moveTo>
                  <a:pt x="496300" y="782261"/>
                </a:moveTo>
                <a:cubicBezTo>
                  <a:pt x="496777" y="783309"/>
                  <a:pt x="497443" y="784261"/>
                  <a:pt x="497729" y="785309"/>
                </a:cubicBezTo>
                <a:cubicBezTo>
                  <a:pt x="497824" y="785690"/>
                  <a:pt x="496777" y="786357"/>
                  <a:pt x="496300" y="786833"/>
                </a:cubicBezTo>
                <a:cubicBezTo>
                  <a:pt x="495729" y="785785"/>
                  <a:pt x="495157" y="784833"/>
                  <a:pt x="494681" y="783880"/>
                </a:cubicBezTo>
                <a:cubicBezTo>
                  <a:pt x="495252" y="783309"/>
                  <a:pt x="495824" y="782737"/>
                  <a:pt x="496300" y="782261"/>
                </a:cubicBezTo>
                <a:close/>
                <a:moveTo>
                  <a:pt x="537448" y="777594"/>
                </a:moveTo>
                <a:cubicBezTo>
                  <a:pt x="537924" y="778642"/>
                  <a:pt x="538686" y="779594"/>
                  <a:pt x="538876" y="780642"/>
                </a:cubicBezTo>
                <a:cubicBezTo>
                  <a:pt x="538972" y="781023"/>
                  <a:pt x="537924" y="781594"/>
                  <a:pt x="537448" y="782166"/>
                </a:cubicBezTo>
                <a:cubicBezTo>
                  <a:pt x="536972" y="781118"/>
                  <a:pt x="536209" y="780166"/>
                  <a:pt x="536019" y="779118"/>
                </a:cubicBezTo>
                <a:cubicBezTo>
                  <a:pt x="535924" y="778737"/>
                  <a:pt x="536972" y="778165"/>
                  <a:pt x="537448" y="777594"/>
                </a:cubicBezTo>
                <a:close/>
                <a:moveTo>
                  <a:pt x="658701" y="773118"/>
                </a:moveTo>
                <a:cubicBezTo>
                  <a:pt x="659082" y="772737"/>
                  <a:pt x="660225" y="772737"/>
                  <a:pt x="660606" y="773118"/>
                </a:cubicBezTo>
                <a:cubicBezTo>
                  <a:pt x="661464" y="773784"/>
                  <a:pt x="662035" y="774832"/>
                  <a:pt x="662797" y="775689"/>
                </a:cubicBezTo>
                <a:cubicBezTo>
                  <a:pt x="662226" y="776261"/>
                  <a:pt x="661559" y="777213"/>
                  <a:pt x="661368" y="777118"/>
                </a:cubicBezTo>
                <a:cubicBezTo>
                  <a:pt x="660416" y="776547"/>
                  <a:pt x="659368" y="775880"/>
                  <a:pt x="658701" y="775023"/>
                </a:cubicBezTo>
                <a:cubicBezTo>
                  <a:pt x="658416" y="774642"/>
                  <a:pt x="658416" y="773404"/>
                  <a:pt x="658701" y="773118"/>
                </a:cubicBezTo>
                <a:close/>
                <a:moveTo>
                  <a:pt x="658606" y="768450"/>
                </a:moveTo>
                <a:lnTo>
                  <a:pt x="658606" y="773022"/>
                </a:lnTo>
                <a:cubicBezTo>
                  <a:pt x="656416" y="773213"/>
                  <a:pt x="654320" y="772736"/>
                  <a:pt x="654987" y="769974"/>
                </a:cubicBezTo>
                <a:cubicBezTo>
                  <a:pt x="655177" y="769212"/>
                  <a:pt x="657368" y="768926"/>
                  <a:pt x="658606" y="768450"/>
                </a:cubicBezTo>
                <a:close/>
                <a:moveTo>
                  <a:pt x="661273" y="764259"/>
                </a:moveTo>
                <a:cubicBezTo>
                  <a:pt x="661749" y="764830"/>
                  <a:pt x="662797" y="765593"/>
                  <a:pt x="662702" y="765688"/>
                </a:cubicBezTo>
                <a:cubicBezTo>
                  <a:pt x="662130" y="766640"/>
                  <a:pt x="661464" y="767688"/>
                  <a:pt x="660606" y="768355"/>
                </a:cubicBezTo>
                <a:cubicBezTo>
                  <a:pt x="660225" y="768736"/>
                  <a:pt x="659273" y="768450"/>
                  <a:pt x="658606" y="768450"/>
                </a:cubicBezTo>
                <a:cubicBezTo>
                  <a:pt x="658606" y="767783"/>
                  <a:pt x="658320" y="766831"/>
                  <a:pt x="658701" y="766450"/>
                </a:cubicBezTo>
                <a:cubicBezTo>
                  <a:pt x="659368" y="765593"/>
                  <a:pt x="660320" y="765021"/>
                  <a:pt x="661273" y="764259"/>
                </a:cubicBezTo>
                <a:close/>
                <a:moveTo>
                  <a:pt x="511255" y="759401"/>
                </a:moveTo>
                <a:cubicBezTo>
                  <a:pt x="510016" y="759972"/>
                  <a:pt x="508874" y="760925"/>
                  <a:pt x="507731" y="761687"/>
                </a:cubicBezTo>
                <a:cubicBezTo>
                  <a:pt x="508874" y="762449"/>
                  <a:pt x="510016" y="763782"/>
                  <a:pt x="511255" y="763878"/>
                </a:cubicBezTo>
                <a:cubicBezTo>
                  <a:pt x="514112" y="763973"/>
                  <a:pt x="516970" y="763592"/>
                  <a:pt x="519827" y="763211"/>
                </a:cubicBezTo>
                <a:cubicBezTo>
                  <a:pt x="520399" y="763115"/>
                  <a:pt x="520875" y="762258"/>
                  <a:pt x="521447" y="761687"/>
                </a:cubicBezTo>
                <a:cubicBezTo>
                  <a:pt x="520970" y="761115"/>
                  <a:pt x="520494" y="760258"/>
                  <a:pt x="519827" y="760163"/>
                </a:cubicBezTo>
                <a:cubicBezTo>
                  <a:pt x="517732" y="759687"/>
                  <a:pt x="515636" y="759401"/>
                  <a:pt x="515065" y="759401"/>
                </a:cubicBezTo>
                <a:cubicBezTo>
                  <a:pt x="512683" y="759401"/>
                  <a:pt x="511826" y="759115"/>
                  <a:pt x="511255" y="759401"/>
                </a:cubicBezTo>
                <a:close/>
                <a:moveTo>
                  <a:pt x="303799" y="759211"/>
                </a:moveTo>
                <a:cubicBezTo>
                  <a:pt x="313991" y="756735"/>
                  <a:pt x="318373" y="764545"/>
                  <a:pt x="324183" y="770070"/>
                </a:cubicBezTo>
                <a:cubicBezTo>
                  <a:pt x="324374" y="770260"/>
                  <a:pt x="324278" y="771212"/>
                  <a:pt x="323992" y="771594"/>
                </a:cubicBezTo>
                <a:cubicBezTo>
                  <a:pt x="323612" y="772165"/>
                  <a:pt x="322945" y="772736"/>
                  <a:pt x="322373" y="772927"/>
                </a:cubicBezTo>
                <a:cubicBezTo>
                  <a:pt x="321707" y="773118"/>
                  <a:pt x="320849" y="772927"/>
                  <a:pt x="320182" y="772927"/>
                </a:cubicBezTo>
                <a:lnTo>
                  <a:pt x="313229" y="772927"/>
                </a:lnTo>
                <a:lnTo>
                  <a:pt x="313229" y="773022"/>
                </a:lnTo>
                <a:cubicBezTo>
                  <a:pt x="312563" y="772832"/>
                  <a:pt x="309133" y="772927"/>
                  <a:pt x="307324" y="771212"/>
                </a:cubicBezTo>
                <a:cubicBezTo>
                  <a:pt x="302942" y="767117"/>
                  <a:pt x="299990" y="767974"/>
                  <a:pt x="296180" y="771784"/>
                </a:cubicBezTo>
                <a:cubicBezTo>
                  <a:pt x="293798" y="774165"/>
                  <a:pt x="289607" y="773403"/>
                  <a:pt x="286750" y="776451"/>
                </a:cubicBezTo>
                <a:cubicBezTo>
                  <a:pt x="284845" y="778452"/>
                  <a:pt x="284178" y="775213"/>
                  <a:pt x="283607" y="773213"/>
                </a:cubicBezTo>
                <a:cubicBezTo>
                  <a:pt x="283035" y="771212"/>
                  <a:pt x="281987" y="769212"/>
                  <a:pt x="280558" y="767784"/>
                </a:cubicBezTo>
                <a:cubicBezTo>
                  <a:pt x="279034" y="766355"/>
                  <a:pt x="278749" y="765593"/>
                  <a:pt x="280844" y="764545"/>
                </a:cubicBezTo>
                <a:cubicBezTo>
                  <a:pt x="281416" y="764259"/>
                  <a:pt x="282273" y="763783"/>
                  <a:pt x="282845" y="763973"/>
                </a:cubicBezTo>
                <a:cubicBezTo>
                  <a:pt x="284749" y="764640"/>
                  <a:pt x="286655" y="765688"/>
                  <a:pt x="288559" y="766450"/>
                </a:cubicBezTo>
                <a:cubicBezTo>
                  <a:pt x="289607" y="766831"/>
                  <a:pt x="291512" y="767403"/>
                  <a:pt x="291607" y="767212"/>
                </a:cubicBezTo>
                <a:cubicBezTo>
                  <a:pt x="292846" y="764736"/>
                  <a:pt x="293132" y="761021"/>
                  <a:pt x="295037" y="759878"/>
                </a:cubicBezTo>
                <a:cubicBezTo>
                  <a:pt x="297227" y="758544"/>
                  <a:pt x="300942" y="759973"/>
                  <a:pt x="303799" y="759211"/>
                </a:cubicBezTo>
                <a:close/>
                <a:moveTo>
                  <a:pt x="333994" y="754734"/>
                </a:moveTo>
                <a:cubicBezTo>
                  <a:pt x="335233" y="755210"/>
                  <a:pt x="336947" y="755401"/>
                  <a:pt x="337804" y="756353"/>
                </a:cubicBezTo>
                <a:cubicBezTo>
                  <a:pt x="342281" y="761687"/>
                  <a:pt x="347425" y="765212"/>
                  <a:pt x="354949" y="764354"/>
                </a:cubicBezTo>
                <a:cubicBezTo>
                  <a:pt x="355426" y="764354"/>
                  <a:pt x="356187" y="766640"/>
                  <a:pt x="357235" y="768545"/>
                </a:cubicBezTo>
                <a:cubicBezTo>
                  <a:pt x="356283" y="769879"/>
                  <a:pt x="355140" y="772736"/>
                  <a:pt x="353901" y="772736"/>
                </a:cubicBezTo>
                <a:cubicBezTo>
                  <a:pt x="350472" y="772832"/>
                  <a:pt x="346472" y="774451"/>
                  <a:pt x="343424" y="771117"/>
                </a:cubicBezTo>
                <a:cubicBezTo>
                  <a:pt x="340376" y="767783"/>
                  <a:pt x="336757" y="764926"/>
                  <a:pt x="334185" y="761402"/>
                </a:cubicBezTo>
                <a:cubicBezTo>
                  <a:pt x="333137" y="759973"/>
                  <a:pt x="333994" y="757020"/>
                  <a:pt x="333994" y="754734"/>
                </a:cubicBezTo>
                <a:close/>
                <a:moveTo>
                  <a:pt x="324850" y="754734"/>
                </a:moveTo>
                <a:lnTo>
                  <a:pt x="324850" y="756830"/>
                </a:lnTo>
                <a:cubicBezTo>
                  <a:pt x="323898" y="757496"/>
                  <a:pt x="322564" y="759021"/>
                  <a:pt x="322183" y="758830"/>
                </a:cubicBezTo>
                <a:cubicBezTo>
                  <a:pt x="319421" y="757211"/>
                  <a:pt x="321326" y="755877"/>
                  <a:pt x="322850" y="754829"/>
                </a:cubicBezTo>
                <a:cubicBezTo>
                  <a:pt x="323326" y="754544"/>
                  <a:pt x="324183" y="754734"/>
                  <a:pt x="324850" y="754734"/>
                </a:cubicBezTo>
                <a:close/>
                <a:moveTo>
                  <a:pt x="400765" y="750542"/>
                </a:moveTo>
                <a:cubicBezTo>
                  <a:pt x="400289" y="750828"/>
                  <a:pt x="399431" y="750924"/>
                  <a:pt x="399336" y="751305"/>
                </a:cubicBezTo>
                <a:cubicBezTo>
                  <a:pt x="398860" y="753209"/>
                  <a:pt x="398574" y="755210"/>
                  <a:pt x="398098" y="757210"/>
                </a:cubicBezTo>
                <a:lnTo>
                  <a:pt x="399113" y="758182"/>
                </a:lnTo>
                <a:lnTo>
                  <a:pt x="398126" y="762745"/>
                </a:lnTo>
                <a:lnTo>
                  <a:pt x="398193" y="761591"/>
                </a:lnTo>
                <a:cubicBezTo>
                  <a:pt x="397907" y="759496"/>
                  <a:pt x="396955" y="757972"/>
                  <a:pt x="396002" y="759496"/>
                </a:cubicBezTo>
                <a:cubicBezTo>
                  <a:pt x="392573" y="764925"/>
                  <a:pt x="384668" y="762925"/>
                  <a:pt x="381810" y="768831"/>
                </a:cubicBezTo>
                <a:cubicBezTo>
                  <a:pt x="381334" y="769783"/>
                  <a:pt x="380667" y="771402"/>
                  <a:pt x="381048" y="771879"/>
                </a:cubicBezTo>
                <a:cubicBezTo>
                  <a:pt x="384096" y="775212"/>
                  <a:pt x="387049" y="778641"/>
                  <a:pt x="390573" y="781308"/>
                </a:cubicBezTo>
                <a:cubicBezTo>
                  <a:pt x="391716" y="782165"/>
                  <a:pt x="393448" y="782165"/>
                  <a:pt x="396815" y="768811"/>
                </a:cubicBezTo>
                <a:lnTo>
                  <a:pt x="398126" y="762745"/>
                </a:lnTo>
                <a:lnTo>
                  <a:pt x="397693" y="770283"/>
                </a:lnTo>
                <a:lnTo>
                  <a:pt x="398397" y="771955"/>
                </a:lnTo>
                <a:lnTo>
                  <a:pt x="396098" y="782356"/>
                </a:lnTo>
                <a:cubicBezTo>
                  <a:pt x="398288" y="781975"/>
                  <a:pt x="399717" y="781975"/>
                  <a:pt x="401051" y="781404"/>
                </a:cubicBezTo>
                <a:cubicBezTo>
                  <a:pt x="403146" y="780546"/>
                  <a:pt x="402860" y="779594"/>
                  <a:pt x="401051" y="778260"/>
                </a:cubicBezTo>
                <a:lnTo>
                  <a:pt x="398397" y="771955"/>
                </a:lnTo>
                <a:lnTo>
                  <a:pt x="399951" y="764924"/>
                </a:lnTo>
                <a:lnTo>
                  <a:pt x="401718" y="758056"/>
                </a:lnTo>
                <a:lnTo>
                  <a:pt x="401813" y="757972"/>
                </a:lnTo>
                <a:cubicBezTo>
                  <a:pt x="402479" y="756401"/>
                  <a:pt x="402694" y="754686"/>
                  <a:pt x="401920" y="757270"/>
                </a:cubicBezTo>
                <a:lnTo>
                  <a:pt x="401718" y="758056"/>
                </a:lnTo>
                <a:lnTo>
                  <a:pt x="400289" y="759306"/>
                </a:lnTo>
                <a:lnTo>
                  <a:pt x="399113" y="758182"/>
                </a:lnTo>
                <a:close/>
                <a:moveTo>
                  <a:pt x="327612" y="746353"/>
                </a:moveTo>
                <a:cubicBezTo>
                  <a:pt x="329613" y="749210"/>
                  <a:pt x="334089" y="750258"/>
                  <a:pt x="333899" y="754734"/>
                </a:cubicBezTo>
                <a:lnTo>
                  <a:pt x="324850" y="754734"/>
                </a:lnTo>
                <a:cubicBezTo>
                  <a:pt x="324850" y="752544"/>
                  <a:pt x="324564" y="750258"/>
                  <a:pt x="324945" y="748162"/>
                </a:cubicBezTo>
                <a:cubicBezTo>
                  <a:pt x="325136" y="747400"/>
                  <a:pt x="327612" y="746257"/>
                  <a:pt x="327612" y="746353"/>
                </a:cubicBezTo>
                <a:close/>
                <a:moveTo>
                  <a:pt x="790242" y="745780"/>
                </a:moveTo>
                <a:cubicBezTo>
                  <a:pt x="794052" y="745304"/>
                  <a:pt x="795576" y="746638"/>
                  <a:pt x="795767" y="750162"/>
                </a:cubicBezTo>
                <a:cubicBezTo>
                  <a:pt x="795290" y="751400"/>
                  <a:pt x="794814" y="752733"/>
                  <a:pt x="794338" y="753972"/>
                </a:cubicBezTo>
                <a:cubicBezTo>
                  <a:pt x="793290" y="753496"/>
                  <a:pt x="792147" y="753210"/>
                  <a:pt x="791290" y="752543"/>
                </a:cubicBezTo>
                <a:cubicBezTo>
                  <a:pt x="790147" y="751686"/>
                  <a:pt x="789195" y="750543"/>
                  <a:pt x="788147" y="749495"/>
                </a:cubicBezTo>
                <a:cubicBezTo>
                  <a:pt x="787671" y="749019"/>
                  <a:pt x="787194" y="748447"/>
                  <a:pt x="786718" y="747971"/>
                </a:cubicBezTo>
                <a:cubicBezTo>
                  <a:pt x="787861" y="747209"/>
                  <a:pt x="789004" y="745971"/>
                  <a:pt x="790242" y="745780"/>
                </a:cubicBezTo>
                <a:close/>
                <a:moveTo>
                  <a:pt x="422577" y="745685"/>
                </a:moveTo>
                <a:cubicBezTo>
                  <a:pt x="416576" y="744828"/>
                  <a:pt x="415052" y="746066"/>
                  <a:pt x="410480" y="753781"/>
                </a:cubicBezTo>
                <a:cubicBezTo>
                  <a:pt x="410099" y="754448"/>
                  <a:pt x="409528" y="755019"/>
                  <a:pt x="408861" y="755400"/>
                </a:cubicBezTo>
                <a:cubicBezTo>
                  <a:pt x="406765" y="756543"/>
                  <a:pt x="406670" y="758163"/>
                  <a:pt x="408861" y="758544"/>
                </a:cubicBezTo>
                <a:cubicBezTo>
                  <a:pt x="413147" y="759306"/>
                  <a:pt x="417624" y="759306"/>
                  <a:pt x="418291" y="759401"/>
                </a:cubicBezTo>
                <a:cubicBezTo>
                  <a:pt x="425911" y="759401"/>
                  <a:pt x="429721" y="759115"/>
                  <a:pt x="433531" y="759496"/>
                </a:cubicBezTo>
                <a:cubicBezTo>
                  <a:pt x="437150" y="759782"/>
                  <a:pt x="438865" y="757305"/>
                  <a:pt x="440960" y="755400"/>
                </a:cubicBezTo>
                <a:cubicBezTo>
                  <a:pt x="443818" y="752733"/>
                  <a:pt x="444104" y="751019"/>
                  <a:pt x="441722" y="750542"/>
                </a:cubicBezTo>
                <a:cubicBezTo>
                  <a:pt x="440294" y="750257"/>
                  <a:pt x="437912" y="749685"/>
                  <a:pt x="437436" y="750352"/>
                </a:cubicBezTo>
                <a:cubicBezTo>
                  <a:pt x="432388" y="757115"/>
                  <a:pt x="425149" y="754353"/>
                  <a:pt x="418672" y="754638"/>
                </a:cubicBezTo>
                <a:cubicBezTo>
                  <a:pt x="418196" y="754638"/>
                  <a:pt x="417529" y="752733"/>
                  <a:pt x="417338" y="751590"/>
                </a:cubicBezTo>
                <a:cubicBezTo>
                  <a:pt x="417243" y="751305"/>
                  <a:pt x="418291" y="750352"/>
                  <a:pt x="418957" y="750257"/>
                </a:cubicBezTo>
                <a:cubicBezTo>
                  <a:pt x="420386" y="749971"/>
                  <a:pt x="422006" y="750162"/>
                  <a:pt x="423434" y="749876"/>
                </a:cubicBezTo>
                <a:cubicBezTo>
                  <a:pt x="424101" y="749781"/>
                  <a:pt x="425054" y="748542"/>
                  <a:pt x="424958" y="748352"/>
                </a:cubicBezTo>
                <a:cubicBezTo>
                  <a:pt x="424291" y="747304"/>
                  <a:pt x="423530" y="745780"/>
                  <a:pt x="422577" y="745685"/>
                </a:cubicBezTo>
                <a:close/>
                <a:moveTo>
                  <a:pt x="774621" y="742066"/>
                </a:moveTo>
                <a:cubicBezTo>
                  <a:pt x="775288" y="741780"/>
                  <a:pt x="776812" y="744066"/>
                  <a:pt x="777764" y="745018"/>
                </a:cubicBezTo>
                <a:cubicBezTo>
                  <a:pt x="776907" y="747018"/>
                  <a:pt x="776431" y="748257"/>
                  <a:pt x="775859" y="749495"/>
                </a:cubicBezTo>
                <a:cubicBezTo>
                  <a:pt x="775764" y="749685"/>
                  <a:pt x="774716" y="749685"/>
                  <a:pt x="774430" y="749400"/>
                </a:cubicBezTo>
                <a:cubicBezTo>
                  <a:pt x="772144" y="747685"/>
                  <a:pt x="772144" y="742827"/>
                  <a:pt x="774621" y="742066"/>
                </a:cubicBezTo>
                <a:close/>
                <a:moveTo>
                  <a:pt x="313991" y="737208"/>
                </a:moveTo>
                <a:cubicBezTo>
                  <a:pt x="314753" y="738446"/>
                  <a:pt x="315134" y="739684"/>
                  <a:pt x="315991" y="741684"/>
                </a:cubicBezTo>
                <a:cubicBezTo>
                  <a:pt x="315039" y="742637"/>
                  <a:pt x="313515" y="744923"/>
                  <a:pt x="312753" y="744637"/>
                </a:cubicBezTo>
                <a:cubicBezTo>
                  <a:pt x="310276" y="743875"/>
                  <a:pt x="310276" y="739017"/>
                  <a:pt x="312563" y="737303"/>
                </a:cubicBezTo>
                <a:cubicBezTo>
                  <a:pt x="312944" y="737017"/>
                  <a:pt x="313896" y="737017"/>
                  <a:pt x="313991" y="737208"/>
                </a:cubicBezTo>
                <a:close/>
                <a:moveTo>
                  <a:pt x="439913" y="731874"/>
                </a:moveTo>
                <a:cubicBezTo>
                  <a:pt x="439246" y="731874"/>
                  <a:pt x="438389" y="731588"/>
                  <a:pt x="437817" y="731969"/>
                </a:cubicBezTo>
                <a:cubicBezTo>
                  <a:pt x="436674" y="732636"/>
                  <a:pt x="434960" y="733398"/>
                  <a:pt x="434769" y="734350"/>
                </a:cubicBezTo>
                <a:cubicBezTo>
                  <a:pt x="434435" y="736446"/>
                  <a:pt x="435150" y="736922"/>
                  <a:pt x="436102" y="736874"/>
                </a:cubicBezTo>
                <a:lnTo>
                  <a:pt x="437311" y="736603"/>
                </a:lnTo>
                <a:lnTo>
                  <a:pt x="435355" y="740159"/>
                </a:lnTo>
                <a:lnTo>
                  <a:pt x="434579" y="741017"/>
                </a:lnTo>
                <a:cubicBezTo>
                  <a:pt x="434864" y="738922"/>
                  <a:pt x="433721" y="737112"/>
                  <a:pt x="430673" y="734922"/>
                </a:cubicBezTo>
                <a:cubicBezTo>
                  <a:pt x="429340" y="733969"/>
                  <a:pt x="428197" y="730349"/>
                  <a:pt x="426006" y="733779"/>
                </a:cubicBezTo>
                <a:cubicBezTo>
                  <a:pt x="425339" y="734826"/>
                  <a:pt x="425054" y="736922"/>
                  <a:pt x="425625" y="737970"/>
                </a:cubicBezTo>
                <a:cubicBezTo>
                  <a:pt x="426578" y="739874"/>
                  <a:pt x="428292" y="741494"/>
                  <a:pt x="429911" y="743018"/>
                </a:cubicBezTo>
                <a:cubicBezTo>
                  <a:pt x="430769" y="743875"/>
                  <a:pt x="432007" y="744256"/>
                  <a:pt x="433055" y="744828"/>
                </a:cubicBezTo>
                <a:cubicBezTo>
                  <a:pt x="433293" y="744161"/>
                  <a:pt x="433555" y="743518"/>
                  <a:pt x="434483" y="741744"/>
                </a:cubicBezTo>
                <a:lnTo>
                  <a:pt x="435355" y="740159"/>
                </a:lnTo>
                <a:lnTo>
                  <a:pt x="438911" y="736230"/>
                </a:lnTo>
                <a:lnTo>
                  <a:pt x="443341" y="733779"/>
                </a:lnTo>
                <a:cubicBezTo>
                  <a:pt x="442769" y="733493"/>
                  <a:pt x="442174" y="733184"/>
                  <a:pt x="440924" y="734005"/>
                </a:cubicBezTo>
                <a:lnTo>
                  <a:pt x="438911" y="736230"/>
                </a:lnTo>
                <a:lnTo>
                  <a:pt x="438865" y="736255"/>
                </a:lnTo>
                <a:lnTo>
                  <a:pt x="437311" y="736603"/>
                </a:lnTo>
                <a:close/>
                <a:moveTo>
                  <a:pt x="503339" y="729152"/>
                </a:moveTo>
                <a:lnTo>
                  <a:pt x="503730" y="729302"/>
                </a:lnTo>
                <a:lnTo>
                  <a:pt x="500551" y="731832"/>
                </a:lnTo>
                <a:lnTo>
                  <a:pt x="498616" y="729545"/>
                </a:lnTo>
                <a:close/>
                <a:moveTo>
                  <a:pt x="730043" y="728255"/>
                </a:moveTo>
                <a:cubicBezTo>
                  <a:pt x="732806" y="730827"/>
                  <a:pt x="735758" y="733303"/>
                  <a:pt x="738044" y="736351"/>
                </a:cubicBezTo>
                <a:cubicBezTo>
                  <a:pt x="740140" y="739114"/>
                  <a:pt x="741283" y="742542"/>
                  <a:pt x="742997" y="745686"/>
                </a:cubicBezTo>
                <a:cubicBezTo>
                  <a:pt x="745474" y="750353"/>
                  <a:pt x="745569" y="750258"/>
                  <a:pt x="740711" y="750448"/>
                </a:cubicBezTo>
                <a:cubicBezTo>
                  <a:pt x="739187" y="750258"/>
                  <a:pt x="737663" y="750163"/>
                  <a:pt x="736139" y="750163"/>
                </a:cubicBezTo>
                <a:cubicBezTo>
                  <a:pt x="729472" y="750163"/>
                  <a:pt x="729567" y="750163"/>
                  <a:pt x="727090" y="744162"/>
                </a:cubicBezTo>
                <a:cubicBezTo>
                  <a:pt x="726614" y="743019"/>
                  <a:pt x="725376" y="742257"/>
                  <a:pt x="724519" y="741304"/>
                </a:cubicBezTo>
                <a:cubicBezTo>
                  <a:pt x="723947" y="741876"/>
                  <a:pt x="723471" y="742352"/>
                  <a:pt x="722899" y="742923"/>
                </a:cubicBezTo>
                <a:cubicBezTo>
                  <a:pt x="719661" y="746162"/>
                  <a:pt x="716423" y="749305"/>
                  <a:pt x="713279" y="752639"/>
                </a:cubicBezTo>
                <a:cubicBezTo>
                  <a:pt x="709850" y="756068"/>
                  <a:pt x="706707" y="755401"/>
                  <a:pt x="703945" y="751972"/>
                </a:cubicBezTo>
                <a:cubicBezTo>
                  <a:pt x="702516" y="750258"/>
                  <a:pt x="701659" y="749877"/>
                  <a:pt x="700706" y="751496"/>
                </a:cubicBezTo>
                <a:cubicBezTo>
                  <a:pt x="697658" y="756639"/>
                  <a:pt x="691086" y="752639"/>
                  <a:pt x="688705" y="755020"/>
                </a:cubicBezTo>
                <a:cubicBezTo>
                  <a:pt x="684323" y="759592"/>
                  <a:pt x="679465" y="759116"/>
                  <a:pt x="674417" y="759592"/>
                </a:cubicBezTo>
                <a:cubicBezTo>
                  <a:pt x="673846" y="759688"/>
                  <a:pt x="672798" y="761021"/>
                  <a:pt x="672893" y="761116"/>
                </a:cubicBezTo>
                <a:cubicBezTo>
                  <a:pt x="673560" y="762164"/>
                  <a:pt x="674322" y="763402"/>
                  <a:pt x="675370" y="763783"/>
                </a:cubicBezTo>
                <a:cubicBezTo>
                  <a:pt x="676608" y="764355"/>
                  <a:pt x="678227" y="764069"/>
                  <a:pt x="679656" y="764450"/>
                </a:cubicBezTo>
                <a:cubicBezTo>
                  <a:pt x="680323" y="764640"/>
                  <a:pt x="680990" y="765403"/>
                  <a:pt x="681180" y="765974"/>
                </a:cubicBezTo>
                <a:cubicBezTo>
                  <a:pt x="681275" y="766355"/>
                  <a:pt x="680513" y="767403"/>
                  <a:pt x="680037" y="767498"/>
                </a:cubicBezTo>
                <a:cubicBezTo>
                  <a:pt x="675751" y="768736"/>
                  <a:pt x="671274" y="769974"/>
                  <a:pt x="667750" y="766069"/>
                </a:cubicBezTo>
                <a:cubicBezTo>
                  <a:pt x="660797" y="758259"/>
                  <a:pt x="660511" y="757592"/>
                  <a:pt x="653843" y="762164"/>
                </a:cubicBezTo>
                <a:cubicBezTo>
                  <a:pt x="650890" y="764164"/>
                  <a:pt x="645175" y="762164"/>
                  <a:pt x="645080" y="766926"/>
                </a:cubicBezTo>
                <a:cubicBezTo>
                  <a:pt x="644890" y="771498"/>
                  <a:pt x="641747" y="773308"/>
                  <a:pt x="639556" y="776166"/>
                </a:cubicBezTo>
                <a:cubicBezTo>
                  <a:pt x="638222" y="777880"/>
                  <a:pt x="637365" y="778071"/>
                  <a:pt x="636317" y="775880"/>
                </a:cubicBezTo>
                <a:cubicBezTo>
                  <a:pt x="636031" y="775213"/>
                  <a:pt x="635555" y="774451"/>
                  <a:pt x="635746" y="773880"/>
                </a:cubicBezTo>
                <a:cubicBezTo>
                  <a:pt x="636508" y="771880"/>
                  <a:pt x="637079" y="769689"/>
                  <a:pt x="638413" y="768260"/>
                </a:cubicBezTo>
                <a:cubicBezTo>
                  <a:pt x="639841" y="766736"/>
                  <a:pt x="640604" y="765783"/>
                  <a:pt x="638889" y="765022"/>
                </a:cubicBezTo>
                <a:cubicBezTo>
                  <a:pt x="635746" y="763497"/>
                  <a:pt x="631555" y="763974"/>
                  <a:pt x="629364" y="760259"/>
                </a:cubicBezTo>
                <a:cubicBezTo>
                  <a:pt x="629364" y="760164"/>
                  <a:pt x="627078" y="761116"/>
                  <a:pt x="626316" y="761973"/>
                </a:cubicBezTo>
                <a:cubicBezTo>
                  <a:pt x="624316" y="764069"/>
                  <a:pt x="621649" y="765498"/>
                  <a:pt x="621744" y="769213"/>
                </a:cubicBezTo>
                <a:cubicBezTo>
                  <a:pt x="621839" y="773594"/>
                  <a:pt x="618315" y="772927"/>
                  <a:pt x="615362" y="773213"/>
                </a:cubicBezTo>
                <a:cubicBezTo>
                  <a:pt x="608981" y="773784"/>
                  <a:pt x="605266" y="768165"/>
                  <a:pt x="599741" y="766926"/>
                </a:cubicBezTo>
                <a:cubicBezTo>
                  <a:pt x="597741" y="766450"/>
                  <a:pt x="595550" y="763783"/>
                  <a:pt x="594217" y="764259"/>
                </a:cubicBezTo>
                <a:cubicBezTo>
                  <a:pt x="584597" y="767498"/>
                  <a:pt x="586311" y="757878"/>
                  <a:pt x="582596" y="754449"/>
                </a:cubicBezTo>
                <a:cubicBezTo>
                  <a:pt x="582025" y="753972"/>
                  <a:pt x="581548" y="753401"/>
                  <a:pt x="580977" y="752830"/>
                </a:cubicBezTo>
                <a:cubicBezTo>
                  <a:pt x="585930" y="748734"/>
                  <a:pt x="588406" y="741399"/>
                  <a:pt x="596312" y="741209"/>
                </a:cubicBezTo>
                <a:cubicBezTo>
                  <a:pt x="602408" y="741114"/>
                  <a:pt x="608981" y="742638"/>
                  <a:pt x="614410" y="740733"/>
                </a:cubicBezTo>
                <a:cubicBezTo>
                  <a:pt x="618506" y="739304"/>
                  <a:pt x="621077" y="736065"/>
                  <a:pt x="624601" y="741114"/>
                </a:cubicBezTo>
                <a:cubicBezTo>
                  <a:pt x="625078" y="741781"/>
                  <a:pt x="628031" y="741781"/>
                  <a:pt x="628888" y="741018"/>
                </a:cubicBezTo>
                <a:cubicBezTo>
                  <a:pt x="631555" y="738637"/>
                  <a:pt x="633460" y="735304"/>
                  <a:pt x="637079" y="740161"/>
                </a:cubicBezTo>
                <a:cubicBezTo>
                  <a:pt x="643080" y="748067"/>
                  <a:pt x="650700" y="747781"/>
                  <a:pt x="658796" y="743305"/>
                </a:cubicBezTo>
                <a:cubicBezTo>
                  <a:pt x="659749" y="742733"/>
                  <a:pt x="661558" y="742066"/>
                  <a:pt x="661940" y="742352"/>
                </a:cubicBezTo>
                <a:cubicBezTo>
                  <a:pt x="666035" y="747114"/>
                  <a:pt x="667369" y="745590"/>
                  <a:pt x="667940" y="740161"/>
                </a:cubicBezTo>
                <a:cubicBezTo>
                  <a:pt x="668036" y="738828"/>
                  <a:pt x="668321" y="734922"/>
                  <a:pt x="671750" y="738161"/>
                </a:cubicBezTo>
                <a:cubicBezTo>
                  <a:pt x="673274" y="739495"/>
                  <a:pt x="675370" y="740828"/>
                  <a:pt x="677275" y="741018"/>
                </a:cubicBezTo>
                <a:cubicBezTo>
                  <a:pt x="681847" y="741399"/>
                  <a:pt x="686609" y="740256"/>
                  <a:pt x="690896" y="741399"/>
                </a:cubicBezTo>
                <a:cubicBezTo>
                  <a:pt x="697087" y="742923"/>
                  <a:pt x="699754" y="736637"/>
                  <a:pt x="704992" y="736637"/>
                </a:cubicBezTo>
                <a:cubicBezTo>
                  <a:pt x="710231" y="736542"/>
                  <a:pt x="715565" y="736542"/>
                  <a:pt x="720709" y="736065"/>
                </a:cubicBezTo>
                <a:cubicBezTo>
                  <a:pt x="721471" y="735970"/>
                  <a:pt x="721947" y="733684"/>
                  <a:pt x="722519" y="732446"/>
                </a:cubicBezTo>
                <a:cubicBezTo>
                  <a:pt x="724423" y="728064"/>
                  <a:pt x="727757" y="726159"/>
                  <a:pt x="730043" y="728255"/>
                </a:cubicBezTo>
                <a:close/>
                <a:moveTo>
                  <a:pt x="745474" y="718158"/>
                </a:moveTo>
                <a:lnTo>
                  <a:pt x="754618" y="718158"/>
                </a:lnTo>
                <a:cubicBezTo>
                  <a:pt x="754904" y="722444"/>
                  <a:pt x="752046" y="723016"/>
                  <a:pt x="748903" y="722635"/>
                </a:cubicBezTo>
                <a:cubicBezTo>
                  <a:pt x="746617" y="722349"/>
                  <a:pt x="744902" y="720920"/>
                  <a:pt x="745474" y="718158"/>
                </a:cubicBezTo>
                <a:close/>
                <a:moveTo>
                  <a:pt x="383715" y="715205"/>
                </a:moveTo>
                <a:cubicBezTo>
                  <a:pt x="381905" y="714252"/>
                  <a:pt x="380096" y="715586"/>
                  <a:pt x="377238" y="718253"/>
                </a:cubicBezTo>
                <a:cubicBezTo>
                  <a:pt x="374666" y="720634"/>
                  <a:pt x="376571" y="721587"/>
                  <a:pt x="377905" y="723206"/>
                </a:cubicBezTo>
                <a:cubicBezTo>
                  <a:pt x="380381" y="726349"/>
                  <a:pt x="383429" y="728064"/>
                  <a:pt x="387525" y="727397"/>
                </a:cubicBezTo>
                <a:cubicBezTo>
                  <a:pt x="388858" y="727206"/>
                  <a:pt x="390668" y="727302"/>
                  <a:pt x="391716" y="728064"/>
                </a:cubicBezTo>
                <a:cubicBezTo>
                  <a:pt x="392669" y="728825"/>
                  <a:pt x="393335" y="730445"/>
                  <a:pt x="393431" y="731778"/>
                </a:cubicBezTo>
                <a:cubicBezTo>
                  <a:pt x="393431" y="733112"/>
                  <a:pt x="392764" y="735398"/>
                  <a:pt x="392002" y="735493"/>
                </a:cubicBezTo>
                <a:cubicBezTo>
                  <a:pt x="388382" y="736160"/>
                  <a:pt x="384668" y="736160"/>
                  <a:pt x="381048" y="736446"/>
                </a:cubicBezTo>
                <a:cubicBezTo>
                  <a:pt x="376095" y="736922"/>
                  <a:pt x="372095" y="740541"/>
                  <a:pt x="370666" y="745971"/>
                </a:cubicBezTo>
                <a:cubicBezTo>
                  <a:pt x="370475" y="746637"/>
                  <a:pt x="370571" y="747780"/>
                  <a:pt x="370952" y="748066"/>
                </a:cubicBezTo>
                <a:cubicBezTo>
                  <a:pt x="371904" y="748638"/>
                  <a:pt x="373523" y="749304"/>
                  <a:pt x="373999" y="748923"/>
                </a:cubicBezTo>
                <a:cubicBezTo>
                  <a:pt x="376286" y="747018"/>
                  <a:pt x="378286" y="744637"/>
                  <a:pt x="380477" y="742637"/>
                </a:cubicBezTo>
                <a:cubicBezTo>
                  <a:pt x="382953" y="740446"/>
                  <a:pt x="384572" y="740541"/>
                  <a:pt x="388192" y="742637"/>
                </a:cubicBezTo>
                <a:cubicBezTo>
                  <a:pt x="389621" y="743494"/>
                  <a:pt x="390573" y="747114"/>
                  <a:pt x="392954" y="743780"/>
                </a:cubicBezTo>
                <a:cubicBezTo>
                  <a:pt x="394955" y="740922"/>
                  <a:pt x="397907" y="741303"/>
                  <a:pt x="400860" y="740922"/>
                </a:cubicBezTo>
                <a:cubicBezTo>
                  <a:pt x="405908" y="740351"/>
                  <a:pt x="411338" y="743208"/>
                  <a:pt x="415910" y="739113"/>
                </a:cubicBezTo>
                <a:cubicBezTo>
                  <a:pt x="412004" y="733683"/>
                  <a:pt x="406385" y="737779"/>
                  <a:pt x="401813" y="736446"/>
                </a:cubicBezTo>
                <a:cubicBezTo>
                  <a:pt x="400479" y="736065"/>
                  <a:pt x="399336" y="735112"/>
                  <a:pt x="396288" y="733302"/>
                </a:cubicBezTo>
                <a:cubicBezTo>
                  <a:pt x="401813" y="728921"/>
                  <a:pt x="406956" y="724920"/>
                  <a:pt x="412099" y="720824"/>
                </a:cubicBezTo>
                <a:cubicBezTo>
                  <a:pt x="410671" y="719396"/>
                  <a:pt x="410099" y="718443"/>
                  <a:pt x="409623" y="718348"/>
                </a:cubicBezTo>
                <a:cubicBezTo>
                  <a:pt x="402860" y="718157"/>
                  <a:pt x="396098" y="718348"/>
                  <a:pt x="389335" y="717967"/>
                </a:cubicBezTo>
                <a:cubicBezTo>
                  <a:pt x="387430" y="717872"/>
                  <a:pt x="385620" y="716157"/>
                  <a:pt x="383715" y="715205"/>
                </a:cubicBezTo>
                <a:close/>
                <a:moveTo>
                  <a:pt x="221980" y="713110"/>
                </a:moveTo>
                <a:cubicBezTo>
                  <a:pt x="224076" y="713872"/>
                  <a:pt x="226076" y="714444"/>
                  <a:pt x="227981" y="715206"/>
                </a:cubicBezTo>
                <a:cubicBezTo>
                  <a:pt x="228171" y="715301"/>
                  <a:pt x="228267" y="716444"/>
                  <a:pt x="227981" y="716634"/>
                </a:cubicBezTo>
                <a:cubicBezTo>
                  <a:pt x="225504" y="718825"/>
                  <a:pt x="218361" y="718825"/>
                  <a:pt x="215884" y="716634"/>
                </a:cubicBezTo>
                <a:cubicBezTo>
                  <a:pt x="215599" y="716444"/>
                  <a:pt x="215694" y="715206"/>
                  <a:pt x="215884" y="715206"/>
                </a:cubicBezTo>
                <a:cubicBezTo>
                  <a:pt x="217885" y="714444"/>
                  <a:pt x="219789" y="713777"/>
                  <a:pt x="221980" y="713110"/>
                </a:cubicBezTo>
                <a:close/>
                <a:moveTo>
                  <a:pt x="856727" y="705394"/>
                </a:moveTo>
                <a:cubicBezTo>
                  <a:pt x="856346" y="705299"/>
                  <a:pt x="855679" y="706347"/>
                  <a:pt x="855203" y="706823"/>
                </a:cubicBezTo>
                <a:cubicBezTo>
                  <a:pt x="856155" y="707299"/>
                  <a:pt x="857203" y="707871"/>
                  <a:pt x="858155" y="708442"/>
                </a:cubicBezTo>
                <a:cubicBezTo>
                  <a:pt x="858727" y="707871"/>
                  <a:pt x="859298" y="707299"/>
                  <a:pt x="859774" y="706823"/>
                </a:cubicBezTo>
                <a:cubicBezTo>
                  <a:pt x="858727" y="706347"/>
                  <a:pt x="857774" y="705584"/>
                  <a:pt x="856727" y="705394"/>
                </a:cubicBezTo>
                <a:close/>
                <a:moveTo>
                  <a:pt x="208264" y="704442"/>
                </a:moveTo>
                <a:cubicBezTo>
                  <a:pt x="208740" y="705013"/>
                  <a:pt x="209312" y="705490"/>
                  <a:pt x="209883" y="706061"/>
                </a:cubicBezTo>
                <a:cubicBezTo>
                  <a:pt x="209312" y="707014"/>
                  <a:pt x="208835" y="708062"/>
                  <a:pt x="208264" y="709014"/>
                </a:cubicBezTo>
                <a:cubicBezTo>
                  <a:pt x="207788" y="708538"/>
                  <a:pt x="206740" y="707871"/>
                  <a:pt x="206835" y="707490"/>
                </a:cubicBezTo>
                <a:cubicBezTo>
                  <a:pt x="207025" y="706442"/>
                  <a:pt x="207788" y="705395"/>
                  <a:pt x="208264" y="704442"/>
                </a:cubicBezTo>
                <a:close/>
                <a:moveTo>
                  <a:pt x="217408" y="699870"/>
                </a:moveTo>
                <a:cubicBezTo>
                  <a:pt x="217884" y="700918"/>
                  <a:pt x="218646" y="701870"/>
                  <a:pt x="218837" y="702918"/>
                </a:cubicBezTo>
                <a:cubicBezTo>
                  <a:pt x="218932" y="703299"/>
                  <a:pt x="217884" y="703870"/>
                  <a:pt x="217408" y="704442"/>
                </a:cubicBezTo>
                <a:cubicBezTo>
                  <a:pt x="216932" y="703394"/>
                  <a:pt x="216170" y="702442"/>
                  <a:pt x="215979" y="701394"/>
                </a:cubicBezTo>
                <a:cubicBezTo>
                  <a:pt x="215884" y="701013"/>
                  <a:pt x="216932" y="700441"/>
                  <a:pt x="217408" y="699870"/>
                </a:cubicBezTo>
                <a:close/>
                <a:moveTo>
                  <a:pt x="1137143" y="696250"/>
                </a:moveTo>
                <a:cubicBezTo>
                  <a:pt x="1136095" y="696440"/>
                  <a:pt x="1135047" y="697203"/>
                  <a:pt x="1134095" y="697679"/>
                </a:cubicBezTo>
                <a:lnTo>
                  <a:pt x="1135714" y="699298"/>
                </a:lnTo>
                <a:cubicBezTo>
                  <a:pt x="1136666" y="698727"/>
                  <a:pt x="1137619" y="698250"/>
                  <a:pt x="1138666" y="697679"/>
                </a:cubicBezTo>
                <a:cubicBezTo>
                  <a:pt x="1138190" y="697203"/>
                  <a:pt x="1137524" y="696155"/>
                  <a:pt x="1137143" y="696250"/>
                </a:cubicBezTo>
                <a:close/>
                <a:moveTo>
                  <a:pt x="1246108" y="695298"/>
                </a:moveTo>
                <a:cubicBezTo>
                  <a:pt x="1245632" y="695774"/>
                  <a:pt x="1244585" y="696440"/>
                  <a:pt x="1244680" y="696822"/>
                </a:cubicBezTo>
                <a:cubicBezTo>
                  <a:pt x="1244870" y="697869"/>
                  <a:pt x="1245632" y="698917"/>
                  <a:pt x="1246108" y="699870"/>
                </a:cubicBezTo>
                <a:cubicBezTo>
                  <a:pt x="1246585" y="699393"/>
                  <a:pt x="1247156" y="698917"/>
                  <a:pt x="1247728" y="698250"/>
                </a:cubicBezTo>
                <a:cubicBezTo>
                  <a:pt x="1247156" y="697298"/>
                  <a:pt x="1246680" y="696250"/>
                  <a:pt x="1246108" y="695298"/>
                </a:cubicBezTo>
                <a:close/>
                <a:moveTo>
                  <a:pt x="1285161" y="694656"/>
                </a:moveTo>
                <a:lnTo>
                  <a:pt x="1285161" y="695012"/>
                </a:lnTo>
                <a:lnTo>
                  <a:pt x="1284208" y="695012"/>
                </a:lnTo>
                <a:lnTo>
                  <a:pt x="1284182" y="694989"/>
                </a:lnTo>
                <a:close/>
                <a:moveTo>
                  <a:pt x="1031891" y="687106"/>
                </a:moveTo>
                <a:cubicBezTo>
                  <a:pt x="1031796" y="686915"/>
                  <a:pt x="1029224" y="687773"/>
                  <a:pt x="1029034" y="688535"/>
                </a:cubicBezTo>
                <a:cubicBezTo>
                  <a:pt x="1027986" y="692535"/>
                  <a:pt x="1032653" y="698917"/>
                  <a:pt x="1036558" y="699203"/>
                </a:cubicBezTo>
                <a:cubicBezTo>
                  <a:pt x="1037035" y="697965"/>
                  <a:pt x="1037892" y="696726"/>
                  <a:pt x="1037987" y="695488"/>
                </a:cubicBezTo>
                <a:cubicBezTo>
                  <a:pt x="1038368" y="691107"/>
                  <a:pt x="1033987" y="689868"/>
                  <a:pt x="1031891" y="687106"/>
                </a:cubicBezTo>
                <a:close/>
                <a:moveTo>
                  <a:pt x="1077611" y="686820"/>
                </a:moveTo>
                <a:cubicBezTo>
                  <a:pt x="1076659" y="687392"/>
                  <a:pt x="1075706" y="687868"/>
                  <a:pt x="1074658" y="688440"/>
                </a:cubicBezTo>
                <a:cubicBezTo>
                  <a:pt x="1075135" y="688916"/>
                  <a:pt x="1075802" y="689964"/>
                  <a:pt x="1076182" y="689868"/>
                </a:cubicBezTo>
                <a:cubicBezTo>
                  <a:pt x="1077230" y="689582"/>
                  <a:pt x="1078183" y="688916"/>
                  <a:pt x="1079231" y="688440"/>
                </a:cubicBezTo>
                <a:cubicBezTo>
                  <a:pt x="1078659" y="687963"/>
                  <a:pt x="1078183" y="687487"/>
                  <a:pt x="1077611" y="686820"/>
                </a:cubicBezTo>
                <a:close/>
                <a:moveTo>
                  <a:pt x="1255253" y="686154"/>
                </a:moveTo>
                <a:cubicBezTo>
                  <a:pt x="1254776" y="686630"/>
                  <a:pt x="1253729" y="687297"/>
                  <a:pt x="1253824" y="687678"/>
                </a:cubicBezTo>
                <a:cubicBezTo>
                  <a:pt x="1254014" y="688725"/>
                  <a:pt x="1254776" y="689773"/>
                  <a:pt x="1255253" y="690725"/>
                </a:cubicBezTo>
                <a:cubicBezTo>
                  <a:pt x="1255729" y="690249"/>
                  <a:pt x="1256300" y="689773"/>
                  <a:pt x="1256872" y="689106"/>
                </a:cubicBezTo>
                <a:cubicBezTo>
                  <a:pt x="1256396" y="688154"/>
                  <a:pt x="1255824" y="687106"/>
                  <a:pt x="1255253" y="686154"/>
                </a:cubicBezTo>
                <a:close/>
                <a:moveTo>
                  <a:pt x="1008365" y="686154"/>
                </a:moveTo>
                <a:cubicBezTo>
                  <a:pt x="1007888" y="686630"/>
                  <a:pt x="1006841" y="687297"/>
                  <a:pt x="1006936" y="687678"/>
                </a:cubicBezTo>
                <a:cubicBezTo>
                  <a:pt x="1007222" y="688725"/>
                  <a:pt x="1007888" y="689773"/>
                  <a:pt x="1008365" y="690725"/>
                </a:cubicBezTo>
                <a:cubicBezTo>
                  <a:pt x="1008841" y="690249"/>
                  <a:pt x="1009317" y="689773"/>
                  <a:pt x="1009984" y="689106"/>
                </a:cubicBezTo>
                <a:cubicBezTo>
                  <a:pt x="1009507" y="688154"/>
                  <a:pt x="1008936" y="687106"/>
                  <a:pt x="1008365" y="686154"/>
                </a:cubicBezTo>
                <a:close/>
                <a:moveTo>
                  <a:pt x="346091" y="682248"/>
                </a:moveTo>
                <a:cubicBezTo>
                  <a:pt x="345139" y="682724"/>
                  <a:pt x="344091" y="683296"/>
                  <a:pt x="343139" y="683867"/>
                </a:cubicBezTo>
                <a:cubicBezTo>
                  <a:pt x="343615" y="684344"/>
                  <a:pt x="344282" y="685391"/>
                  <a:pt x="344663" y="685296"/>
                </a:cubicBezTo>
                <a:cubicBezTo>
                  <a:pt x="345710" y="685106"/>
                  <a:pt x="346758" y="684344"/>
                  <a:pt x="347711" y="683867"/>
                </a:cubicBezTo>
                <a:cubicBezTo>
                  <a:pt x="347139" y="683391"/>
                  <a:pt x="346663" y="682915"/>
                  <a:pt x="346091" y="682248"/>
                </a:cubicBezTo>
                <a:close/>
                <a:moveTo>
                  <a:pt x="283703" y="681868"/>
                </a:moveTo>
                <a:cubicBezTo>
                  <a:pt x="287989" y="681772"/>
                  <a:pt x="288179" y="684440"/>
                  <a:pt x="288560" y="687583"/>
                </a:cubicBezTo>
                <a:cubicBezTo>
                  <a:pt x="288846" y="689964"/>
                  <a:pt x="290465" y="691202"/>
                  <a:pt x="293228" y="691107"/>
                </a:cubicBezTo>
                <a:cubicBezTo>
                  <a:pt x="297704" y="690917"/>
                  <a:pt x="299038" y="695393"/>
                  <a:pt x="301800" y="697679"/>
                </a:cubicBezTo>
                <a:cubicBezTo>
                  <a:pt x="302372" y="698060"/>
                  <a:pt x="301895" y="700251"/>
                  <a:pt x="301990" y="701775"/>
                </a:cubicBezTo>
                <a:cubicBezTo>
                  <a:pt x="300943" y="702728"/>
                  <a:pt x="299990" y="704061"/>
                  <a:pt x="298847" y="704442"/>
                </a:cubicBezTo>
                <a:cubicBezTo>
                  <a:pt x="297609" y="704823"/>
                  <a:pt x="295799" y="704633"/>
                  <a:pt x="294656" y="703966"/>
                </a:cubicBezTo>
                <a:cubicBezTo>
                  <a:pt x="290370" y="701489"/>
                  <a:pt x="286465" y="698155"/>
                  <a:pt x="281988" y="696155"/>
                </a:cubicBezTo>
                <a:cubicBezTo>
                  <a:pt x="277511" y="694250"/>
                  <a:pt x="271511" y="696917"/>
                  <a:pt x="267891" y="691393"/>
                </a:cubicBezTo>
                <a:cubicBezTo>
                  <a:pt x="267129" y="690250"/>
                  <a:pt x="263605" y="691107"/>
                  <a:pt x="261414" y="690917"/>
                </a:cubicBezTo>
                <a:cubicBezTo>
                  <a:pt x="257509" y="690631"/>
                  <a:pt x="256842" y="692917"/>
                  <a:pt x="256175" y="696251"/>
                </a:cubicBezTo>
                <a:cubicBezTo>
                  <a:pt x="255318" y="700537"/>
                  <a:pt x="254747" y="700537"/>
                  <a:pt x="252556" y="698537"/>
                </a:cubicBezTo>
                <a:cubicBezTo>
                  <a:pt x="250365" y="696441"/>
                  <a:pt x="248555" y="693869"/>
                  <a:pt x="246079" y="692250"/>
                </a:cubicBezTo>
                <a:cubicBezTo>
                  <a:pt x="242936" y="690154"/>
                  <a:pt x="243221" y="693298"/>
                  <a:pt x="242650" y="695108"/>
                </a:cubicBezTo>
                <a:cubicBezTo>
                  <a:pt x="240935" y="700442"/>
                  <a:pt x="240935" y="700442"/>
                  <a:pt x="238173" y="697870"/>
                </a:cubicBezTo>
                <a:cubicBezTo>
                  <a:pt x="237030" y="696822"/>
                  <a:pt x="236173" y="695584"/>
                  <a:pt x="234935" y="694727"/>
                </a:cubicBezTo>
                <a:cubicBezTo>
                  <a:pt x="233315" y="693488"/>
                  <a:pt x="234268" y="693012"/>
                  <a:pt x="235220" y="691393"/>
                </a:cubicBezTo>
                <a:cubicBezTo>
                  <a:pt x="238078" y="686154"/>
                  <a:pt x="244840" y="687773"/>
                  <a:pt x="247984" y="683487"/>
                </a:cubicBezTo>
                <a:cubicBezTo>
                  <a:pt x="250270" y="680344"/>
                  <a:pt x="253604" y="682058"/>
                  <a:pt x="256366" y="681963"/>
                </a:cubicBezTo>
                <a:cubicBezTo>
                  <a:pt x="265414" y="681772"/>
                  <a:pt x="274558" y="681963"/>
                  <a:pt x="283703" y="681868"/>
                </a:cubicBezTo>
                <a:close/>
                <a:moveTo>
                  <a:pt x="381905" y="672819"/>
                </a:moveTo>
                <a:cubicBezTo>
                  <a:pt x="373904" y="670152"/>
                  <a:pt x="368570" y="676819"/>
                  <a:pt x="361903" y="678724"/>
                </a:cubicBezTo>
                <a:cubicBezTo>
                  <a:pt x="362189" y="684725"/>
                  <a:pt x="357426" y="687678"/>
                  <a:pt x="353902" y="691202"/>
                </a:cubicBezTo>
                <a:cubicBezTo>
                  <a:pt x="349806" y="695298"/>
                  <a:pt x="346472" y="700441"/>
                  <a:pt x="339805" y="701108"/>
                </a:cubicBezTo>
                <a:cubicBezTo>
                  <a:pt x="339233" y="701203"/>
                  <a:pt x="337995" y="705489"/>
                  <a:pt x="338757" y="706823"/>
                </a:cubicBezTo>
                <a:cubicBezTo>
                  <a:pt x="339519" y="708252"/>
                  <a:pt x="342377" y="708537"/>
                  <a:pt x="344472" y="709014"/>
                </a:cubicBezTo>
                <a:cubicBezTo>
                  <a:pt x="344948" y="709109"/>
                  <a:pt x="345615" y="708347"/>
                  <a:pt x="346282" y="708061"/>
                </a:cubicBezTo>
                <a:cubicBezTo>
                  <a:pt x="347996" y="707394"/>
                  <a:pt x="348282" y="703394"/>
                  <a:pt x="351044" y="705870"/>
                </a:cubicBezTo>
                <a:cubicBezTo>
                  <a:pt x="352949" y="707585"/>
                  <a:pt x="355997" y="711395"/>
                  <a:pt x="355616" y="711966"/>
                </a:cubicBezTo>
                <a:cubicBezTo>
                  <a:pt x="353235" y="715205"/>
                  <a:pt x="350473" y="717586"/>
                  <a:pt x="356378" y="718157"/>
                </a:cubicBezTo>
                <a:cubicBezTo>
                  <a:pt x="358093" y="718157"/>
                  <a:pt x="358855" y="718062"/>
                  <a:pt x="359617" y="718157"/>
                </a:cubicBezTo>
                <a:cubicBezTo>
                  <a:pt x="364189" y="719110"/>
                  <a:pt x="366380" y="715681"/>
                  <a:pt x="368761" y="713014"/>
                </a:cubicBezTo>
                <a:cubicBezTo>
                  <a:pt x="372380" y="709014"/>
                  <a:pt x="365903" y="709014"/>
                  <a:pt x="366094" y="706632"/>
                </a:cubicBezTo>
                <a:cubicBezTo>
                  <a:pt x="366189" y="704632"/>
                  <a:pt x="366570" y="701965"/>
                  <a:pt x="367808" y="700727"/>
                </a:cubicBezTo>
                <a:cubicBezTo>
                  <a:pt x="369142" y="699489"/>
                  <a:pt x="371809" y="699584"/>
                  <a:pt x="373809" y="699012"/>
                </a:cubicBezTo>
                <a:cubicBezTo>
                  <a:pt x="375523" y="698441"/>
                  <a:pt x="377143" y="694155"/>
                  <a:pt x="378286" y="696726"/>
                </a:cubicBezTo>
                <a:cubicBezTo>
                  <a:pt x="380572" y="701774"/>
                  <a:pt x="390002" y="697203"/>
                  <a:pt x="388954" y="705489"/>
                </a:cubicBezTo>
                <a:cubicBezTo>
                  <a:pt x="388763" y="706632"/>
                  <a:pt x="390287" y="707871"/>
                  <a:pt x="391145" y="709109"/>
                </a:cubicBezTo>
                <a:cubicBezTo>
                  <a:pt x="391716" y="708632"/>
                  <a:pt x="392478" y="708156"/>
                  <a:pt x="392669" y="707490"/>
                </a:cubicBezTo>
                <a:cubicBezTo>
                  <a:pt x="394478" y="702917"/>
                  <a:pt x="396288" y="698441"/>
                  <a:pt x="397812" y="693774"/>
                </a:cubicBezTo>
                <a:cubicBezTo>
                  <a:pt x="398003" y="693202"/>
                  <a:pt x="395716" y="691202"/>
                  <a:pt x="395336" y="691297"/>
                </a:cubicBezTo>
                <a:cubicBezTo>
                  <a:pt x="394097" y="691964"/>
                  <a:pt x="393335" y="693774"/>
                  <a:pt x="392002" y="694250"/>
                </a:cubicBezTo>
                <a:cubicBezTo>
                  <a:pt x="390097" y="694821"/>
                  <a:pt x="387430" y="695488"/>
                  <a:pt x="386001" y="694631"/>
                </a:cubicBezTo>
                <a:cubicBezTo>
                  <a:pt x="382286" y="692345"/>
                  <a:pt x="386573" y="691392"/>
                  <a:pt x="387335" y="690059"/>
                </a:cubicBezTo>
                <a:cubicBezTo>
                  <a:pt x="389811" y="685773"/>
                  <a:pt x="389430" y="682534"/>
                  <a:pt x="384953" y="681867"/>
                </a:cubicBezTo>
                <a:cubicBezTo>
                  <a:pt x="379048" y="680915"/>
                  <a:pt x="378857" y="679486"/>
                  <a:pt x="382953" y="675771"/>
                </a:cubicBezTo>
                <a:cubicBezTo>
                  <a:pt x="383334" y="675486"/>
                  <a:pt x="382572" y="673009"/>
                  <a:pt x="381905" y="672819"/>
                </a:cubicBezTo>
                <a:close/>
                <a:moveTo>
                  <a:pt x="675847" y="672628"/>
                </a:moveTo>
                <a:cubicBezTo>
                  <a:pt x="674608" y="672723"/>
                  <a:pt x="673561" y="674057"/>
                  <a:pt x="672418" y="674819"/>
                </a:cubicBezTo>
                <a:cubicBezTo>
                  <a:pt x="672894" y="675295"/>
                  <a:pt x="673370" y="675866"/>
                  <a:pt x="673847" y="676343"/>
                </a:cubicBezTo>
                <a:cubicBezTo>
                  <a:pt x="674894" y="677390"/>
                  <a:pt x="675847" y="678533"/>
                  <a:pt x="676990" y="679391"/>
                </a:cubicBezTo>
                <a:cubicBezTo>
                  <a:pt x="677847" y="680057"/>
                  <a:pt x="678990" y="680343"/>
                  <a:pt x="680038" y="680820"/>
                </a:cubicBezTo>
                <a:cubicBezTo>
                  <a:pt x="680514" y="679486"/>
                  <a:pt x="680990" y="678248"/>
                  <a:pt x="681466" y="677009"/>
                </a:cubicBezTo>
                <a:cubicBezTo>
                  <a:pt x="681276" y="673485"/>
                  <a:pt x="679752" y="672152"/>
                  <a:pt x="675847" y="672628"/>
                </a:cubicBezTo>
                <a:close/>
                <a:moveTo>
                  <a:pt x="375238" y="656245"/>
                </a:moveTo>
                <a:cubicBezTo>
                  <a:pt x="373142" y="654531"/>
                  <a:pt x="371428" y="654340"/>
                  <a:pt x="370761" y="656721"/>
                </a:cubicBezTo>
                <a:cubicBezTo>
                  <a:pt x="370285" y="658436"/>
                  <a:pt x="371237" y="662055"/>
                  <a:pt x="372285" y="662341"/>
                </a:cubicBezTo>
                <a:cubicBezTo>
                  <a:pt x="375523" y="663389"/>
                  <a:pt x="379143" y="663198"/>
                  <a:pt x="381905" y="663389"/>
                </a:cubicBezTo>
                <a:cubicBezTo>
                  <a:pt x="383239" y="662055"/>
                  <a:pt x="384191" y="661579"/>
                  <a:pt x="384191" y="661007"/>
                </a:cubicBezTo>
                <a:cubicBezTo>
                  <a:pt x="384191" y="660531"/>
                  <a:pt x="383334" y="659769"/>
                  <a:pt x="382763" y="659483"/>
                </a:cubicBezTo>
                <a:cubicBezTo>
                  <a:pt x="380286" y="658340"/>
                  <a:pt x="377333" y="657959"/>
                  <a:pt x="375238" y="656245"/>
                </a:cubicBezTo>
                <a:close/>
                <a:moveTo>
                  <a:pt x="381334" y="645672"/>
                </a:moveTo>
                <a:cubicBezTo>
                  <a:pt x="380762" y="646244"/>
                  <a:pt x="380191" y="646815"/>
                  <a:pt x="379715" y="647291"/>
                </a:cubicBezTo>
                <a:cubicBezTo>
                  <a:pt x="380762" y="647768"/>
                  <a:pt x="381715" y="648434"/>
                  <a:pt x="382763" y="648720"/>
                </a:cubicBezTo>
                <a:cubicBezTo>
                  <a:pt x="383144" y="648815"/>
                  <a:pt x="383715" y="647768"/>
                  <a:pt x="384287" y="647291"/>
                </a:cubicBezTo>
                <a:cubicBezTo>
                  <a:pt x="383239" y="646815"/>
                  <a:pt x="382286" y="646244"/>
                  <a:pt x="381334" y="645672"/>
                </a:cubicBezTo>
                <a:close/>
                <a:moveTo>
                  <a:pt x="328565" y="632814"/>
                </a:moveTo>
                <a:cubicBezTo>
                  <a:pt x="328850" y="633195"/>
                  <a:pt x="328850" y="634148"/>
                  <a:pt x="328660" y="634338"/>
                </a:cubicBezTo>
                <a:cubicBezTo>
                  <a:pt x="327422" y="634910"/>
                  <a:pt x="326183" y="635386"/>
                  <a:pt x="324183" y="636243"/>
                </a:cubicBezTo>
                <a:cubicBezTo>
                  <a:pt x="323231" y="635291"/>
                  <a:pt x="320945" y="633767"/>
                  <a:pt x="321231" y="633005"/>
                </a:cubicBezTo>
                <a:cubicBezTo>
                  <a:pt x="321992" y="630528"/>
                  <a:pt x="326850" y="630528"/>
                  <a:pt x="328565" y="632814"/>
                </a:cubicBezTo>
                <a:close/>
                <a:moveTo>
                  <a:pt x="1341453" y="627385"/>
                </a:moveTo>
                <a:cubicBezTo>
                  <a:pt x="1342406" y="627956"/>
                  <a:pt x="1343358" y="628433"/>
                  <a:pt x="1344406" y="629004"/>
                </a:cubicBezTo>
                <a:cubicBezTo>
                  <a:pt x="1343930" y="629481"/>
                  <a:pt x="1343263" y="630528"/>
                  <a:pt x="1342882" y="630433"/>
                </a:cubicBezTo>
                <a:cubicBezTo>
                  <a:pt x="1341834" y="630243"/>
                  <a:pt x="1340882" y="629481"/>
                  <a:pt x="1339834" y="629004"/>
                </a:cubicBezTo>
                <a:cubicBezTo>
                  <a:pt x="1340310" y="628528"/>
                  <a:pt x="1340882" y="628052"/>
                  <a:pt x="1341453" y="627385"/>
                </a:cubicBezTo>
                <a:close/>
                <a:moveTo>
                  <a:pt x="1300973" y="626813"/>
                </a:moveTo>
                <a:cubicBezTo>
                  <a:pt x="1300496" y="627289"/>
                  <a:pt x="1299449" y="627956"/>
                  <a:pt x="1299544" y="628337"/>
                </a:cubicBezTo>
                <a:cubicBezTo>
                  <a:pt x="1299830" y="629384"/>
                  <a:pt x="1300496" y="630432"/>
                  <a:pt x="1300973" y="631385"/>
                </a:cubicBezTo>
                <a:cubicBezTo>
                  <a:pt x="1301449" y="630908"/>
                  <a:pt x="1302497" y="630242"/>
                  <a:pt x="1302401" y="629861"/>
                </a:cubicBezTo>
                <a:cubicBezTo>
                  <a:pt x="1302116" y="628718"/>
                  <a:pt x="1301449" y="627765"/>
                  <a:pt x="1300973" y="626813"/>
                </a:cubicBezTo>
                <a:close/>
                <a:moveTo>
                  <a:pt x="482585" y="626813"/>
                </a:moveTo>
                <a:cubicBezTo>
                  <a:pt x="482108" y="627289"/>
                  <a:pt x="481061" y="627956"/>
                  <a:pt x="481156" y="628337"/>
                </a:cubicBezTo>
                <a:cubicBezTo>
                  <a:pt x="481441" y="629384"/>
                  <a:pt x="482108" y="630432"/>
                  <a:pt x="482585" y="631385"/>
                </a:cubicBezTo>
                <a:cubicBezTo>
                  <a:pt x="483061" y="630908"/>
                  <a:pt x="484108" y="630242"/>
                  <a:pt x="484013" y="629861"/>
                </a:cubicBezTo>
                <a:cubicBezTo>
                  <a:pt x="483728" y="628718"/>
                  <a:pt x="483061" y="627765"/>
                  <a:pt x="482585" y="626813"/>
                </a:cubicBezTo>
                <a:close/>
                <a:moveTo>
                  <a:pt x="272272" y="626718"/>
                </a:moveTo>
                <a:cubicBezTo>
                  <a:pt x="274558" y="626528"/>
                  <a:pt x="273987" y="627480"/>
                  <a:pt x="274749" y="628909"/>
                </a:cubicBezTo>
                <a:cubicBezTo>
                  <a:pt x="277320" y="633767"/>
                  <a:pt x="283035" y="629671"/>
                  <a:pt x="286750" y="632148"/>
                </a:cubicBezTo>
                <a:cubicBezTo>
                  <a:pt x="287322" y="632529"/>
                  <a:pt x="287703" y="633195"/>
                  <a:pt x="288084" y="633767"/>
                </a:cubicBezTo>
                <a:cubicBezTo>
                  <a:pt x="285131" y="636148"/>
                  <a:pt x="283131" y="639006"/>
                  <a:pt x="283131" y="643101"/>
                </a:cubicBezTo>
                <a:cubicBezTo>
                  <a:pt x="283131" y="643768"/>
                  <a:pt x="280845" y="645006"/>
                  <a:pt x="279607" y="645006"/>
                </a:cubicBezTo>
                <a:cubicBezTo>
                  <a:pt x="273701" y="644911"/>
                  <a:pt x="267129" y="646054"/>
                  <a:pt x="262176" y="643673"/>
                </a:cubicBezTo>
                <a:cubicBezTo>
                  <a:pt x="255889" y="640720"/>
                  <a:pt x="248650" y="638053"/>
                  <a:pt x="244650" y="631386"/>
                </a:cubicBezTo>
                <a:cubicBezTo>
                  <a:pt x="244269" y="630719"/>
                  <a:pt x="243411" y="630338"/>
                  <a:pt x="243126" y="629766"/>
                </a:cubicBezTo>
                <a:cubicBezTo>
                  <a:pt x="242935" y="629385"/>
                  <a:pt x="243126" y="628623"/>
                  <a:pt x="243411" y="628242"/>
                </a:cubicBezTo>
                <a:cubicBezTo>
                  <a:pt x="243792" y="627671"/>
                  <a:pt x="244459" y="626909"/>
                  <a:pt x="245031" y="626909"/>
                </a:cubicBezTo>
                <a:cubicBezTo>
                  <a:pt x="250460" y="626718"/>
                  <a:pt x="255699" y="626814"/>
                  <a:pt x="261033" y="626814"/>
                </a:cubicBezTo>
                <a:cubicBezTo>
                  <a:pt x="264747" y="626814"/>
                  <a:pt x="268558" y="627099"/>
                  <a:pt x="272272" y="626718"/>
                </a:cubicBezTo>
                <a:close/>
                <a:moveTo>
                  <a:pt x="311229" y="622242"/>
                </a:moveTo>
                <a:cubicBezTo>
                  <a:pt x="311610" y="621861"/>
                  <a:pt x="312753" y="621861"/>
                  <a:pt x="313134" y="622242"/>
                </a:cubicBezTo>
                <a:cubicBezTo>
                  <a:pt x="313992" y="622908"/>
                  <a:pt x="314563" y="623956"/>
                  <a:pt x="315325" y="624814"/>
                </a:cubicBezTo>
                <a:cubicBezTo>
                  <a:pt x="314754" y="625385"/>
                  <a:pt x="314087" y="626338"/>
                  <a:pt x="313896" y="626242"/>
                </a:cubicBezTo>
                <a:cubicBezTo>
                  <a:pt x="312944" y="625671"/>
                  <a:pt x="311896" y="625004"/>
                  <a:pt x="311229" y="624147"/>
                </a:cubicBezTo>
                <a:cubicBezTo>
                  <a:pt x="310944" y="623766"/>
                  <a:pt x="310944" y="622528"/>
                  <a:pt x="311229" y="622242"/>
                </a:cubicBezTo>
                <a:close/>
                <a:moveTo>
                  <a:pt x="372476" y="622146"/>
                </a:moveTo>
                <a:cubicBezTo>
                  <a:pt x="368189" y="622146"/>
                  <a:pt x="364094" y="621193"/>
                  <a:pt x="360760" y="622431"/>
                </a:cubicBezTo>
                <a:cubicBezTo>
                  <a:pt x="357616" y="623479"/>
                  <a:pt x="355140" y="626813"/>
                  <a:pt x="352378" y="629194"/>
                </a:cubicBezTo>
                <a:cubicBezTo>
                  <a:pt x="358760" y="632909"/>
                  <a:pt x="355045" y="635862"/>
                  <a:pt x="351616" y="638909"/>
                </a:cubicBezTo>
                <a:cubicBezTo>
                  <a:pt x="351044" y="639386"/>
                  <a:pt x="350568" y="640053"/>
                  <a:pt x="349997" y="640529"/>
                </a:cubicBezTo>
                <a:cubicBezTo>
                  <a:pt x="347425" y="642339"/>
                  <a:pt x="348282" y="644148"/>
                  <a:pt x="350282" y="645291"/>
                </a:cubicBezTo>
                <a:cubicBezTo>
                  <a:pt x="352187" y="646434"/>
                  <a:pt x="352949" y="651482"/>
                  <a:pt x="356664" y="647482"/>
                </a:cubicBezTo>
                <a:cubicBezTo>
                  <a:pt x="359807" y="644053"/>
                  <a:pt x="362855" y="644148"/>
                  <a:pt x="366094" y="647482"/>
                </a:cubicBezTo>
                <a:cubicBezTo>
                  <a:pt x="367046" y="648434"/>
                  <a:pt x="368475" y="649387"/>
                  <a:pt x="369713" y="649578"/>
                </a:cubicBezTo>
                <a:cubicBezTo>
                  <a:pt x="371047" y="649768"/>
                  <a:pt x="372857" y="649387"/>
                  <a:pt x="373714" y="648530"/>
                </a:cubicBezTo>
                <a:cubicBezTo>
                  <a:pt x="374571" y="647673"/>
                  <a:pt x="375047" y="645863"/>
                  <a:pt x="374952" y="644624"/>
                </a:cubicBezTo>
                <a:cubicBezTo>
                  <a:pt x="374857" y="643291"/>
                  <a:pt x="373714" y="642148"/>
                  <a:pt x="373047" y="640910"/>
                </a:cubicBezTo>
                <a:cubicBezTo>
                  <a:pt x="368951" y="633671"/>
                  <a:pt x="369904" y="631575"/>
                  <a:pt x="377333" y="631480"/>
                </a:cubicBezTo>
                <a:cubicBezTo>
                  <a:pt x="381905" y="631385"/>
                  <a:pt x="386477" y="631575"/>
                  <a:pt x="391049" y="631385"/>
                </a:cubicBezTo>
                <a:cubicBezTo>
                  <a:pt x="391621" y="631385"/>
                  <a:pt x="392669" y="630147"/>
                  <a:pt x="392573" y="629861"/>
                </a:cubicBezTo>
                <a:cubicBezTo>
                  <a:pt x="392192" y="628813"/>
                  <a:pt x="391430" y="627003"/>
                  <a:pt x="390668" y="627003"/>
                </a:cubicBezTo>
                <a:cubicBezTo>
                  <a:pt x="384191" y="626432"/>
                  <a:pt x="379429" y="619288"/>
                  <a:pt x="372476" y="622146"/>
                </a:cubicBezTo>
                <a:close/>
                <a:moveTo>
                  <a:pt x="481823" y="613954"/>
                </a:moveTo>
                <a:cubicBezTo>
                  <a:pt x="481441" y="613859"/>
                  <a:pt x="480870" y="614907"/>
                  <a:pt x="480299" y="615383"/>
                </a:cubicBezTo>
                <a:cubicBezTo>
                  <a:pt x="481251" y="615859"/>
                  <a:pt x="482299" y="616431"/>
                  <a:pt x="483251" y="617002"/>
                </a:cubicBezTo>
                <a:cubicBezTo>
                  <a:pt x="483823" y="616431"/>
                  <a:pt x="484394" y="615859"/>
                  <a:pt x="484871" y="615383"/>
                </a:cubicBezTo>
                <a:cubicBezTo>
                  <a:pt x="483823" y="614907"/>
                  <a:pt x="482870" y="614145"/>
                  <a:pt x="481823" y="613954"/>
                </a:cubicBezTo>
                <a:close/>
                <a:moveTo>
                  <a:pt x="440907" y="613825"/>
                </a:moveTo>
                <a:lnTo>
                  <a:pt x="434521" y="617206"/>
                </a:lnTo>
                <a:lnTo>
                  <a:pt x="409410" y="617596"/>
                </a:lnTo>
                <a:lnTo>
                  <a:pt x="410977" y="616029"/>
                </a:lnTo>
                <a:lnTo>
                  <a:pt x="412314" y="616026"/>
                </a:lnTo>
                <a:cubicBezTo>
                  <a:pt x="416576" y="615764"/>
                  <a:pt x="422904" y="615305"/>
                  <a:pt x="432334" y="614549"/>
                </a:cubicBezTo>
                <a:close/>
                <a:moveTo>
                  <a:pt x="442103" y="613192"/>
                </a:moveTo>
                <a:lnTo>
                  <a:pt x="443447" y="613611"/>
                </a:lnTo>
                <a:lnTo>
                  <a:pt x="440907" y="613825"/>
                </a:lnTo>
                <a:close/>
                <a:moveTo>
                  <a:pt x="351140" y="613192"/>
                </a:moveTo>
                <a:cubicBezTo>
                  <a:pt x="349997" y="613192"/>
                  <a:pt x="348854" y="614525"/>
                  <a:pt x="347711" y="615288"/>
                </a:cubicBezTo>
                <a:cubicBezTo>
                  <a:pt x="348854" y="616049"/>
                  <a:pt x="349997" y="617478"/>
                  <a:pt x="351140" y="617478"/>
                </a:cubicBezTo>
                <a:cubicBezTo>
                  <a:pt x="353140" y="617383"/>
                  <a:pt x="355045" y="616431"/>
                  <a:pt x="358855" y="615288"/>
                </a:cubicBezTo>
                <a:cubicBezTo>
                  <a:pt x="355045" y="614145"/>
                  <a:pt x="353045" y="613192"/>
                  <a:pt x="351140" y="613192"/>
                </a:cubicBezTo>
                <a:close/>
                <a:moveTo>
                  <a:pt x="369713" y="605382"/>
                </a:moveTo>
                <a:cubicBezTo>
                  <a:pt x="367999" y="603096"/>
                  <a:pt x="363427" y="603191"/>
                  <a:pt x="362189" y="605477"/>
                </a:cubicBezTo>
                <a:cubicBezTo>
                  <a:pt x="361998" y="605858"/>
                  <a:pt x="361998" y="606620"/>
                  <a:pt x="362284" y="607001"/>
                </a:cubicBezTo>
                <a:cubicBezTo>
                  <a:pt x="363998" y="609287"/>
                  <a:pt x="368475" y="609191"/>
                  <a:pt x="369808" y="606906"/>
                </a:cubicBezTo>
                <a:cubicBezTo>
                  <a:pt x="369808" y="606334"/>
                  <a:pt x="369904" y="605667"/>
                  <a:pt x="369713" y="605382"/>
                </a:cubicBezTo>
                <a:close/>
                <a:moveTo>
                  <a:pt x="1035701" y="603953"/>
                </a:moveTo>
                <a:cubicBezTo>
                  <a:pt x="1035130" y="603953"/>
                  <a:pt x="1034082" y="605096"/>
                  <a:pt x="1034177" y="605477"/>
                </a:cubicBezTo>
                <a:cubicBezTo>
                  <a:pt x="1034558" y="606524"/>
                  <a:pt x="1035225" y="608239"/>
                  <a:pt x="1035987" y="608334"/>
                </a:cubicBezTo>
                <a:cubicBezTo>
                  <a:pt x="1039035" y="608620"/>
                  <a:pt x="1042083" y="608525"/>
                  <a:pt x="1045036" y="608525"/>
                </a:cubicBezTo>
                <a:cubicBezTo>
                  <a:pt x="1048084" y="608525"/>
                  <a:pt x="1051037" y="608620"/>
                  <a:pt x="1053989" y="608430"/>
                </a:cubicBezTo>
                <a:cubicBezTo>
                  <a:pt x="1054561" y="608430"/>
                  <a:pt x="1055608" y="607287"/>
                  <a:pt x="1055513" y="606906"/>
                </a:cubicBezTo>
                <a:cubicBezTo>
                  <a:pt x="1055132" y="605858"/>
                  <a:pt x="1054370" y="604048"/>
                  <a:pt x="1053704" y="604048"/>
                </a:cubicBezTo>
                <a:cubicBezTo>
                  <a:pt x="1047703" y="603857"/>
                  <a:pt x="1041702" y="603857"/>
                  <a:pt x="1035701" y="603953"/>
                </a:cubicBezTo>
                <a:close/>
                <a:moveTo>
                  <a:pt x="1076945" y="603857"/>
                </a:moveTo>
                <a:cubicBezTo>
                  <a:pt x="1076373" y="604905"/>
                  <a:pt x="1075802" y="605858"/>
                  <a:pt x="1075325" y="606810"/>
                </a:cubicBezTo>
                <a:cubicBezTo>
                  <a:pt x="1075897" y="607382"/>
                  <a:pt x="1076468" y="607953"/>
                  <a:pt x="1076945" y="608430"/>
                </a:cubicBezTo>
                <a:cubicBezTo>
                  <a:pt x="1077421" y="607382"/>
                  <a:pt x="1078183" y="606429"/>
                  <a:pt x="1078373" y="605382"/>
                </a:cubicBezTo>
                <a:cubicBezTo>
                  <a:pt x="1078469" y="605000"/>
                  <a:pt x="1077421" y="604429"/>
                  <a:pt x="1076945" y="603857"/>
                </a:cubicBezTo>
                <a:close/>
                <a:moveTo>
                  <a:pt x="1300211" y="600238"/>
                </a:moveTo>
                <a:cubicBezTo>
                  <a:pt x="1299830" y="600143"/>
                  <a:pt x="1299258" y="601190"/>
                  <a:pt x="1298687" y="601667"/>
                </a:cubicBezTo>
                <a:cubicBezTo>
                  <a:pt x="1299639" y="602143"/>
                  <a:pt x="1300687" y="602715"/>
                  <a:pt x="1301639" y="603286"/>
                </a:cubicBezTo>
                <a:cubicBezTo>
                  <a:pt x="1302211" y="602715"/>
                  <a:pt x="1302782" y="602143"/>
                  <a:pt x="1303258" y="601667"/>
                </a:cubicBezTo>
                <a:cubicBezTo>
                  <a:pt x="1302211" y="601190"/>
                  <a:pt x="1301258" y="600429"/>
                  <a:pt x="1300211" y="600238"/>
                </a:cubicBezTo>
                <a:close/>
                <a:moveTo>
                  <a:pt x="459724" y="599381"/>
                </a:moveTo>
                <a:cubicBezTo>
                  <a:pt x="459248" y="599857"/>
                  <a:pt x="458201" y="600524"/>
                  <a:pt x="458296" y="600905"/>
                </a:cubicBezTo>
                <a:cubicBezTo>
                  <a:pt x="458486" y="601953"/>
                  <a:pt x="459248" y="603000"/>
                  <a:pt x="459724" y="603953"/>
                </a:cubicBezTo>
                <a:cubicBezTo>
                  <a:pt x="460201" y="603477"/>
                  <a:pt x="461249" y="602810"/>
                  <a:pt x="461153" y="602429"/>
                </a:cubicBezTo>
                <a:cubicBezTo>
                  <a:pt x="460868" y="601286"/>
                  <a:pt x="460201" y="600333"/>
                  <a:pt x="459724" y="599381"/>
                </a:cubicBezTo>
                <a:close/>
                <a:moveTo>
                  <a:pt x="387239" y="594809"/>
                </a:moveTo>
                <a:cubicBezTo>
                  <a:pt x="386573" y="594904"/>
                  <a:pt x="386001" y="595475"/>
                  <a:pt x="385430" y="595857"/>
                </a:cubicBezTo>
                <a:cubicBezTo>
                  <a:pt x="384001" y="596904"/>
                  <a:pt x="384953" y="597476"/>
                  <a:pt x="386001" y="599095"/>
                </a:cubicBezTo>
                <a:cubicBezTo>
                  <a:pt x="388763" y="603096"/>
                  <a:pt x="394573" y="602524"/>
                  <a:pt x="396574" y="605477"/>
                </a:cubicBezTo>
                <a:cubicBezTo>
                  <a:pt x="398860" y="608811"/>
                  <a:pt x="399527" y="613382"/>
                  <a:pt x="403241" y="616049"/>
                </a:cubicBezTo>
                <a:lnTo>
                  <a:pt x="407051" y="616039"/>
                </a:lnTo>
                <a:lnTo>
                  <a:pt x="407051" y="617632"/>
                </a:lnTo>
                <a:lnTo>
                  <a:pt x="404670" y="617669"/>
                </a:lnTo>
                <a:lnTo>
                  <a:pt x="407051" y="617669"/>
                </a:lnTo>
                <a:lnTo>
                  <a:pt x="407051" y="617632"/>
                </a:lnTo>
                <a:lnTo>
                  <a:pt x="409410" y="617596"/>
                </a:lnTo>
                <a:lnTo>
                  <a:pt x="407147" y="619859"/>
                </a:lnTo>
                <a:cubicBezTo>
                  <a:pt x="408385" y="620622"/>
                  <a:pt x="409528" y="621479"/>
                  <a:pt x="410766" y="622146"/>
                </a:cubicBezTo>
                <a:cubicBezTo>
                  <a:pt x="413909" y="623765"/>
                  <a:pt x="416957" y="626051"/>
                  <a:pt x="420291" y="626527"/>
                </a:cubicBezTo>
                <a:cubicBezTo>
                  <a:pt x="425530" y="627289"/>
                  <a:pt x="427149" y="621479"/>
                  <a:pt x="430769" y="619193"/>
                </a:cubicBezTo>
                <a:lnTo>
                  <a:pt x="434521" y="617206"/>
                </a:lnTo>
                <a:lnTo>
                  <a:pt x="442808" y="617078"/>
                </a:lnTo>
                <a:cubicBezTo>
                  <a:pt x="470088" y="617055"/>
                  <a:pt x="468035" y="618359"/>
                  <a:pt x="465821" y="617574"/>
                </a:cubicBezTo>
                <a:cubicBezTo>
                  <a:pt x="464487" y="617097"/>
                  <a:pt x="463154" y="616335"/>
                  <a:pt x="462201" y="615383"/>
                </a:cubicBezTo>
                <a:cubicBezTo>
                  <a:pt x="458963" y="612049"/>
                  <a:pt x="455819" y="611954"/>
                  <a:pt x="452866" y="615478"/>
                </a:cubicBezTo>
                <a:cubicBezTo>
                  <a:pt x="450676" y="618145"/>
                  <a:pt x="449628" y="616049"/>
                  <a:pt x="447914" y="615002"/>
                </a:cubicBezTo>
                <a:lnTo>
                  <a:pt x="443447" y="613611"/>
                </a:lnTo>
                <a:lnTo>
                  <a:pt x="470964" y="611287"/>
                </a:lnTo>
                <a:cubicBezTo>
                  <a:pt x="470107" y="610620"/>
                  <a:pt x="468583" y="608620"/>
                  <a:pt x="467059" y="608525"/>
                </a:cubicBezTo>
                <a:cubicBezTo>
                  <a:pt x="456486" y="608239"/>
                  <a:pt x="445818" y="608906"/>
                  <a:pt x="435245" y="608239"/>
                </a:cubicBezTo>
                <a:cubicBezTo>
                  <a:pt x="425911" y="607667"/>
                  <a:pt x="418386" y="611287"/>
                  <a:pt x="411052" y="615954"/>
                </a:cubicBezTo>
                <a:lnTo>
                  <a:pt x="410977" y="616029"/>
                </a:lnTo>
                <a:lnTo>
                  <a:pt x="407051" y="616039"/>
                </a:lnTo>
                <a:lnTo>
                  <a:pt x="407051" y="615478"/>
                </a:lnTo>
                <a:cubicBezTo>
                  <a:pt x="407528" y="612240"/>
                  <a:pt x="406385" y="610049"/>
                  <a:pt x="404098" y="607667"/>
                </a:cubicBezTo>
                <a:cubicBezTo>
                  <a:pt x="400670" y="604143"/>
                  <a:pt x="407813" y="602333"/>
                  <a:pt x="406670" y="601667"/>
                </a:cubicBezTo>
                <a:cubicBezTo>
                  <a:pt x="400574" y="598524"/>
                  <a:pt x="394859" y="593571"/>
                  <a:pt x="387239" y="594809"/>
                </a:cubicBezTo>
                <a:close/>
                <a:moveTo>
                  <a:pt x="1326285" y="594750"/>
                </a:moveTo>
                <a:cubicBezTo>
                  <a:pt x="1327761" y="595143"/>
                  <a:pt x="1329023" y="597048"/>
                  <a:pt x="1330690" y="600620"/>
                </a:cubicBezTo>
                <a:cubicBezTo>
                  <a:pt x="1332023" y="603477"/>
                  <a:pt x="1335357" y="605001"/>
                  <a:pt x="1337738" y="603477"/>
                </a:cubicBezTo>
                <a:cubicBezTo>
                  <a:pt x="1339643" y="602334"/>
                  <a:pt x="1340977" y="599858"/>
                  <a:pt x="1342882" y="599477"/>
                </a:cubicBezTo>
                <a:cubicBezTo>
                  <a:pt x="1344596" y="599096"/>
                  <a:pt x="1346882" y="600620"/>
                  <a:pt x="1348788" y="601477"/>
                </a:cubicBezTo>
                <a:cubicBezTo>
                  <a:pt x="1349073" y="601668"/>
                  <a:pt x="1348883" y="602906"/>
                  <a:pt x="1348978" y="603668"/>
                </a:cubicBezTo>
                <a:cubicBezTo>
                  <a:pt x="1349454" y="606430"/>
                  <a:pt x="1347930" y="608240"/>
                  <a:pt x="1345549" y="608335"/>
                </a:cubicBezTo>
                <a:cubicBezTo>
                  <a:pt x="1340215" y="608716"/>
                  <a:pt x="1334881" y="608430"/>
                  <a:pt x="1329547" y="608430"/>
                </a:cubicBezTo>
                <a:cubicBezTo>
                  <a:pt x="1324975" y="608430"/>
                  <a:pt x="1320403" y="608621"/>
                  <a:pt x="1315831" y="608335"/>
                </a:cubicBezTo>
                <a:cubicBezTo>
                  <a:pt x="1314688" y="608240"/>
                  <a:pt x="1313640" y="606811"/>
                  <a:pt x="1312497" y="606049"/>
                </a:cubicBezTo>
                <a:cubicBezTo>
                  <a:pt x="1313069" y="605477"/>
                  <a:pt x="1313545" y="605001"/>
                  <a:pt x="1314116" y="604430"/>
                </a:cubicBezTo>
                <a:cubicBezTo>
                  <a:pt x="1316307" y="602239"/>
                  <a:pt x="1318403" y="600048"/>
                  <a:pt x="1320593" y="597953"/>
                </a:cubicBezTo>
                <a:cubicBezTo>
                  <a:pt x="1323118" y="595477"/>
                  <a:pt x="1324809" y="594357"/>
                  <a:pt x="1326285" y="594750"/>
                </a:cubicBezTo>
                <a:close/>
                <a:moveTo>
                  <a:pt x="870443" y="591094"/>
                </a:moveTo>
                <a:cubicBezTo>
                  <a:pt x="870062" y="590999"/>
                  <a:pt x="869490" y="592047"/>
                  <a:pt x="868919" y="592523"/>
                </a:cubicBezTo>
                <a:cubicBezTo>
                  <a:pt x="869871" y="592999"/>
                  <a:pt x="870919" y="593571"/>
                  <a:pt x="871871" y="594142"/>
                </a:cubicBezTo>
                <a:cubicBezTo>
                  <a:pt x="872443" y="593571"/>
                  <a:pt x="873014" y="592999"/>
                  <a:pt x="873491" y="592523"/>
                </a:cubicBezTo>
                <a:cubicBezTo>
                  <a:pt x="872443" y="592047"/>
                  <a:pt x="871490" y="591284"/>
                  <a:pt x="870443" y="591094"/>
                </a:cubicBezTo>
                <a:close/>
                <a:moveTo>
                  <a:pt x="326470" y="591094"/>
                </a:moveTo>
                <a:cubicBezTo>
                  <a:pt x="325517" y="591665"/>
                  <a:pt x="325041" y="593475"/>
                  <a:pt x="324946" y="594809"/>
                </a:cubicBezTo>
                <a:cubicBezTo>
                  <a:pt x="324470" y="598905"/>
                  <a:pt x="327232" y="599476"/>
                  <a:pt x="330470" y="599476"/>
                </a:cubicBezTo>
                <a:cubicBezTo>
                  <a:pt x="331137" y="599286"/>
                  <a:pt x="331899" y="599381"/>
                  <a:pt x="333899" y="599381"/>
                </a:cubicBezTo>
                <a:cubicBezTo>
                  <a:pt x="334661" y="599000"/>
                  <a:pt x="336471" y="598142"/>
                  <a:pt x="338376" y="597285"/>
                </a:cubicBezTo>
                <a:cubicBezTo>
                  <a:pt x="337423" y="596238"/>
                  <a:pt x="336471" y="595190"/>
                  <a:pt x="335519" y="594142"/>
                </a:cubicBezTo>
                <a:cubicBezTo>
                  <a:pt x="335042" y="593571"/>
                  <a:pt x="334471" y="593094"/>
                  <a:pt x="333995" y="592523"/>
                </a:cubicBezTo>
                <a:cubicBezTo>
                  <a:pt x="331899" y="589951"/>
                  <a:pt x="329232" y="589380"/>
                  <a:pt x="326470" y="591094"/>
                </a:cubicBezTo>
                <a:close/>
                <a:moveTo>
                  <a:pt x="341138" y="586617"/>
                </a:moveTo>
                <a:cubicBezTo>
                  <a:pt x="342281" y="586046"/>
                  <a:pt x="340472" y="586998"/>
                  <a:pt x="338662" y="587856"/>
                </a:cubicBezTo>
                <a:cubicBezTo>
                  <a:pt x="339614" y="588903"/>
                  <a:pt x="340757" y="589856"/>
                  <a:pt x="341519" y="590999"/>
                </a:cubicBezTo>
                <a:cubicBezTo>
                  <a:pt x="342281" y="592142"/>
                  <a:pt x="342567" y="593475"/>
                  <a:pt x="343139" y="594714"/>
                </a:cubicBezTo>
                <a:cubicBezTo>
                  <a:pt x="345424" y="600333"/>
                  <a:pt x="347615" y="601000"/>
                  <a:pt x="352092" y="597190"/>
                </a:cubicBezTo>
                <a:cubicBezTo>
                  <a:pt x="353235" y="596238"/>
                  <a:pt x="353997" y="594904"/>
                  <a:pt x="355235" y="594142"/>
                </a:cubicBezTo>
                <a:cubicBezTo>
                  <a:pt x="357140" y="592904"/>
                  <a:pt x="357045" y="592332"/>
                  <a:pt x="355331" y="590904"/>
                </a:cubicBezTo>
                <a:cubicBezTo>
                  <a:pt x="352092" y="588141"/>
                  <a:pt x="349615" y="584046"/>
                  <a:pt x="341138" y="586617"/>
                </a:cubicBezTo>
                <a:close/>
                <a:moveTo>
                  <a:pt x="426958" y="586522"/>
                </a:moveTo>
                <a:cubicBezTo>
                  <a:pt x="426578" y="586427"/>
                  <a:pt x="426006" y="587474"/>
                  <a:pt x="425435" y="587951"/>
                </a:cubicBezTo>
                <a:cubicBezTo>
                  <a:pt x="426387" y="588427"/>
                  <a:pt x="427435" y="588999"/>
                  <a:pt x="428387" y="589570"/>
                </a:cubicBezTo>
                <a:cubicBezTo>
                  <a:pt x="428959" y="588903"/>
                  <a:pt x="429530" y="588427"/>
                  <a:pt x="430007" y="587951"/>
                </a:cubicBezTo>
                <a:cubicBezTo>
                  <a:pt x="428959" y="587474"/>
                  <a:pt x="428006" y="586713"/>
                  <a:pt x="426958" y="586522"/>
                </a:cubicBezTo>
                <a:close/>
                <a:moveTo>
                  <a:pt x="1332976" y="585570"/>
                </a:moveTo>
                <a:cubicBezTo>
                  <a:pt x="1333452" y="586618"/>
                  <a:pt x="1334214" y="587570"/>
                  <a:pt x="1334405" y="588618"/>
                </a:cubicBezTo>
                <a:cubicBezTo>
                  <a:pt x="1334500" y="588999"/>
                  <a:pt x="1333452" y="589570"/>
                  <a:pt x="1332976" y="590142"/>
                </a:cubicBezTo>
                <a:cubicBezTo>
                  <a:pt x="1332500" y="589094"/>
                  <a:pt x="1331738" y="588142"/>
                  <a:pt x="1331547" y="587094"/>
                </a:cubicBezTo>
                <a:cubicBezTo>
                  <a:pt x="1331452" y="586713"/>
                  <a:pt x="1332500" y="586141"/>
                  <a:pt x="1332976" y="585570"/>
                </a:cubicBezTo>
                <a:close/>
                <a:moveTo>
                  <a:pt x="313421" y="581093"/>
                </a:moveTo>
                <a:cubicBezTo>
                  <a:pt x="312944" y="582140"/>
                  <a:pt x="312182" y="583093"/>
                  <a:pt x="311992" y="584141"/>
                </a:cubicBezTo>
                <a:cubicBezTo>
                  <a:pt x="311897" y="584522"/>
                  <a:pt x="312944" y="585093"/>
                  <a:pt x="313421" y="585665"/>
                </a:cubicBezTo>
                <a:cubicBezTo>
                  <a:pt x="313992" y="584617"/>
                  <a:pt x="314468" y="583665"/>
                  <a:pt x="315040" y="582712"/>
                </a:cubicBezTo>
                <a:cubicBezTo>
                  <a:pt x="314468" y="582140"/>
                  <a:pt x="313897" y="581569"/>
                  <a:pt x="313421" y="581093"/>
                </a:cubicBezTo>
                <a:close/>
                <a:moveTo>
                  <a:pt x="1153907" y="568234"/>
                </a:moveTo>
                <a:cubicBezTo>
                  <a:pt x="1153526" y="568139"/>
                  <a:pt x="1152954" y="569187"/>
                  <a:pt x="1152382" y="569663"/>
                </a:cubicBezTo>
                <a:cubicBezTo>
                  <a:pt x="1153335" y="570139"/>
                  <a:pt x="1154383" y="570711"/>
                  <a:pt x="1155335" y="571282"/>
                </a:cubicBezTo>
                <a:cubicBezTo>
                  <a:pt x="1155907" y="570615"/>
                  <a:pt x="1156478" y="570139"/>
                  <a:pt x="1156955" y="569663"/>
                </a:cubicBezTo>
                <a:cubicBezTo>
                  <a:pt x="1155907" y="569187"/>
                  <a:pt x="1154954" y="568424"/>
                  <a:pt x="1153907" y="568234"/>
                </a:cubicBezTo>
                <a:close/>
                <a:moveTo>
                  <a:pt x="640414" y="567423"/>
                </a:moveTo>
                <a:lnTo>
                  <a:pt x="641695" y="569323"/>
                </a:lnTo>
                <a:lnTo>
                  <a:pt x="640414" y="569038"/>
                </a:lnTo>
                <a:close/>
                <a:moveTo>
                  <a:pt x="180928" y="567377"/>
                </a:moveTo>
                <a:cubicBezTo>
                  <a:pt x="181595" y="568615"/>
                  <a:pt x="182357" y="569758"/>
                  <a:pt x="183499" y="571473"/>
                </a:cubicBezTo>
                <a:cubicBezTo>
                  <a:pt x="182738" y="572997"/>
                  <a:pt x="182166" y="575664"/>
                  <a:pt x="180737" y="576235"/>
                </a:cubicBezTo>
                <a:cubicBezTo>
                  <a:pt x="179213" y="576902"/>
                  <a:pt x="176832" y="575473"/>
                  <a:pt x="174832" y="574997"/>
                </a:cubicBezTo>
                <a:cubicBezTo>
                  <a:pt x="175308" y="573949"/>
                  <a:pt x="175689" y="572806"/>
                  <a:pt x="176356" y="571949"/>
                </a:cubicBezTo>
                <a:cubicBezTo>
                  <a:pt x="177213" y="570806"/>
                  <a:pt x="178356" y="569853"/>
                  <a:pt x="179404" y="568806"/>
                </a:cubicBezTo>
                <a:cubicBezTo>
                  <a:pt x="179880" y="568330"/>
                  <a:pt x="180452" y="567853"/>
                  <a:pt x="180928" y="567377"/>
                </a:cubicBezTo>
                <a:close/>
                <a:moveTo>
                  <a:pt x="1257539" y="567282"/>
                </a:moveTo>
                <a:cubicBezTo>
                  <a:pt x="1254776" y="566615"/>
                  <a:pt x="1253538" y="568424"/>
                  <a:pt x="1252967" y="570615"/>
                </a:cubicBezTo>
                <a:cubicBezTo>
                  <a:pt x="1252681" y="572139"/>
                  <a:pt x="1252967" y="573663"/>
                  <a:pt x="1252967" y="576425"/>
                </a:cubicBezTo>
                <a:cubicBezTo>
                  <a:pt x="1253348" y="577188"/>
                  <a:pt x="1254205" y="579092"/>
                  <a:pt x="1255157" y="580902"/>
                </a:cubicBezTo>
                <a:cubicBezTo>
                  <a:pt x="1256777" y="579378"/>
                  <a:pt x="1258396" y="578045"/>
                  <a:pt x="1259825" y="576425"/>
                </a:cubicBezTo>
                <a:cubicBezTo>
                  <a:pt x="1260777" y="575378"/>
                  <a:pt x="1261730" y="574235"/>
                  <a:pt x="1262015" y="572901"/>
                </a:cubicBezTo>
                <a:cubicBezTo>
                  <a:pt x="1262301" y="571663"/>
                  <a:pt x="1262015" y="569853"/>
                  <a:pt x="1261253" y="568901"/>
                </a:cubicBezTo>
                <a:cubicBezTo>
                  <a:pt x="1260491" y="567948"/>
                  <a:pt x="1258872" y="567663"/>
                  <a:pt x="1257539" y="567282"/>
                </a:cubicBezTo>
                <a:close/>
                <a:moveTo>
                  <a:pt x="676228" y="566996"/>
                </a:moveTo>
                <a:cubicBezTo>
                  <a:pt x="675275" y="567948"/>
                  <a:pt x="672989" y="569472"/>
                  <a:pt x="673275" y="570234"/>
                </a:cubicBezTo>
                <a:cubicBezTo>
                  <a:pt x="674037" y="572711"/>
                  <a:pt x="678895" y="572711"/>
                  <a:pt x="680609" y="570425"/>
                </a:cubicBezTo>
                <a:cubicBezTo>
                  <a:pt x="680895" y="570044"/>
                  <a:pt x="680895" y="569091"/>
                  <a:pt x="680705" y="568901"/>
                </a:cubicBezTo>
                <a:cubicBezTo>
                  <a:pt x="679466" y="568329"/>
                  <a:pt x="678228" y="567853"/>
                  <a:pt x="676228" y="566996"/>
                </a:cubicBezTo>
                <a:close/>
                <a:moveTo>
                  <a:pt x="1287257" y="562900"/>
                </a:moveTo>
                <a:cubicBezTo>
                  <a:pt x="1284304" y="562424"/>
                  <a:pt x="1281161" y="562138"/>
                  <a:pt x="1278398" y="562995"/>
                </a:cubicBezTo>
                <a:cubicBezTo>
                  <a:pt x="1277160" y="563376"/>
                  <a:pt x="1276303" y="566424"/>
                  <a:pt x="1275922" y="568329"/>
                </a:cubicBezTo>
                <a:cubicBezTo>
                  <a:pt x="1275065" y="572425"/>
                  <a:pt x="1271921" y="571473"/>
                  <a:pt x="1269159" y="572139"/>
                </a:cubicBezTo>
                <a:cubicBezTo>
                  <a:pt x="1267921" y="572425"/>
                  <a:pt x="1266873" y="575664"/>
                  <a:pt x="1266873" y="577473"/>
                </a:cubicBezTo>
                <a:cubicBezTo>
                  <a:pt x="1266873" y="579759"/>
                  <a:pt x="1268397" y="581474"/>
                  <a:pt x="1271255" y="580998"/>
                </a:cubicBezTo>
                <a:cubicBezTo>
                  <a:pt x="1271921" y="580902"/>
                  <a:pt x="1272683" y="580998"/>
                  <a:pt x="1273445" y="580998"/>
                </a:cubicBezTo>
                <a:cubicBezTo>
                  <a:pt x="1274970" y="580998"/>
                  <a:pt x="1276398" y="581093"/>
                  <a:pt x="1277922" y="580998"/>
                </a:cubicBezTo>
                <a:cubicBezTo>
                  <a:pt x="1286018" y="580712"/>
                  <a:pt x="1290590" y="574997"/>
                  <a:pt x="1289447" y="566234"/>
                </a:cubicBezTo>
                <a:cubicBezTo>
                  <a:pt x="1289257" y="564996"/>
                  <a:pt x="1288114" y="562995"/>
                  <a:pt x="1287257" y="562900"/>
                </a:cubicBezTo>
                <a:close/>
                <a:moveTo>
                  <a:pt x="574977" y="559090"/>
                </a:moveTo>
                <a:cubicBezTo>
                  <a:pt x="573929" y="559566"/>
                  <a:pt x="572786" y="559757"/>
                  <a:pt x="571929" y="560423"/>
                </a:cubicBezTo>
                <a:cubicBezTo>
                  <a:pt x="570786" y="561281"/>
                  <a:pt x="569833" y="562424"/>
                  <a:pt x="568786" y="563472"/>
                </a:cubicBezTo>
                <a:cubicBezTo>
                  <a:pt x="568310" y="563948"/>
                  <a:pt x="567738" y="564519"/>
                  <a:pt x="567262" y="564996"/>
                </a:cubicBezTo>
                <a:cubicBezTo>
                  <a:pt x="568405" y="565757"/>
                  <a:pt x="569453" y="566996"/>
                  <a:pt x="570691" y="567186"/>
                </a:cubicBezTo>
                <a:cubicBezTo>
                  <a:pt x="574596" y="567758"/>
                  <a:pt x="576025" y="566424"/>
                  <a:pt x="576311" y="562900"/>
                </a:cubicBezTo>
                <a:cubicBezTo>
                  <a:pt x="575834" y="561662"/>
                  <a:pt x="575358" y="560328"/>
                  <a:pt x="574977" y="559090"/>
                </a:cubicBezTo>
                <a:close/>
                <a:moveTo>
                  <a:pt x="226933" y="558519"/>
                </a:moveTo>
                <a:cubicBezTo>
                  <a:pt x="227409" y="559090"/>
                  <a:pt x="228457" y="559757"/>
                  <a:pt x="228362" y="559948"/>
                </a:cubicBezTo>
                <a:cubicBezTo>
                  <a:pt x="227790" y="560995"/>
                  <a:pt x="227124" y="561948"/>
                  <a:pt x="226266" y="562615"/>
                </a:cubicBezTo>
                <a:cubicBezTo>
                  <a:pt x="225885" y="562900"/>
                  <a:pt x="224933" y="562615"/>
                  <a:pt x="224266" y="562615"/>
                </a:cubicBezTo>
                <a:cubicBezTo>
                  <a:pt x="224266" y="561948"/>
                  <a:pt x="223980" y="560995"/>
                  <a:pt x="224361" y="560615"/>
                </a:cubicBezTo>
                <a:cubicBezTo>
                  <a:pt x="225028" y="559852"/>
                  <a:pt x="225981" y="559281"/>
                  <a:pt x="226933" y="558519"/>
                </a:cubicBezTo>
                <a:close/>
                <a:moveTo>
                  <a:pt x="519161" y="558233"/>
                </a:moveTo>
                <a:cubicBezTo>
                  <a:pt x="518684" y="559281"/>
                  <a:pt x="517922" y="560233"/>
                  <a:pt x="517732" y="561281"/>
                </a:cubicBezTo>
                <a:cubicBezTo>
                  <a:pt x="517637" y="561662"/>
                  <a:pt x="518684" y="562233"/>
                  <a:pt x="519161" y="562805"/>
                </a:cubicBezTo>
                <a:cubicBezTo>
                  <a:pt x="519732" y="561757"/>
                  <a:pt x="520208" y="560805"/>
                  <a:pt x="520780" y="559852"/>
                </a:cubicBezTo>
                <a:cubicBezTo>
                  <a:pt x="520113" y="559281"/>
                  <a:pt x="519637" y="558709"/>
                  <a:pt x="519161" y="558233"/>
                </a:cubicBezTo>
                <a:close/>
                <a:moveTo>
                  <a:pt x="276845" y="558233"/>
                </a:moveTo>
                <a:cubicBezTo>
                  <a:pt x="276368" y="559281"/>
                  <a:pt x="275606" y="560233"/>
                  <a:pt x="275416" y="561281"/>
                </a:cubicBezTo>
                <a:cubicBezTo>
                  <a:pt x="275321" y="561662"/>
                  <a:pt x="276368" y="562233"/>
                  <a:pt x="276845" y="562805"/>
                </a:cubicBezTo>
                <a:cubicBezTo>
                  <a:pt x="277416" y="561757"/>
                  <a:pt x="277892" y="560805"/>
                  <a:pt x="278464" y="559852"/>
                </a:cubicBezTo>
                <a:cubicBezTo>
                  <a:pt x="277892" y="559281"/>
                  <a:pt x="277321" y="558709"/>
                  <a:pt x="276845" y="558233"/>
                </a:cubicBezTo>
                <a:close/>
                <a:moveTo>
                  <a:pt x="482394" y="558138"/>
                </a:moveTo>
                <a:lnTo>
                  <a:pt x="482394" y="558233"/>
                </a:lnTo>
                <a:cubicBezTo>
                  <a:pt x="476298" y="558233"/>
                  <a:pt x="470202" y="558233"/>
                  <a:pt x="464201" y="558328"/>
                </a:cubicBezTo>
                <a:cubicBezTo>
                  <a:pt x="463630" y="558328"/>
                  <a:pt x="462582" y="559662"/>
                  <a:pt x="462677" y="559852"/>
                </a:cubicBezTo>
                <a:cubicBezTo>
                  <a:pt x="463249" y="560900"/>
                  <a:pt x="464011" y="562424"/>
                  <a:pt x="464868" y="562614"/>
                </a:cubicBezTo>
                <a:cubicBezTo>
                  <a:pt x="467821" y="563090"/>
                  <a:pt x="471821" y="561852"/>
                  <a:pt x="473631" y="563376"/>
                </a:cubicBezTo>
                <a:cubicBezTo>
                  <a:pt x="476965" y="566139"/>
                  <a:pt x="478774" y="567663"/>
                  <a:pt x="482108" y="563567"/>
                </a:cubicBezTo>
                <a:cubicBezTo>
                  <a:pt x="482870" y="562614"/>
                  <a:pt x="487252" y="562805"/>
                  <a:pt x="487919" y="563853"/>
                </a:cubicBezTo>
                <a:cubicBezTo>
                  <a:pt x="490586" y="568234"/>
                  <a:pt x="496396" y="566234"/>
                  <a:pt x="499253" y="570139"/>
                </a:cubicBezTo>
                <a:cubicBezTo>
                  <a:pt x="501920" y="573758"/>
                  <a:pt x="502587" y="570044"/>
                  <a:pt x="503063" y="568424"/>
                </a:cubicBezTo>
                <a:cubicBezTo>
                  <a:pt x="503540" y="567091"/>
                  <a:pt x="503158" y="565377"/>
                  <a:pt x="503158" y="563853"/>
                </a:cubicBezTo>
                <a:cubicBezTo>
                  <a:pt x="502968" y="559281"/>
                  <a:pt x="502111" y="558138"/>
                  <a:pt x="498396" y="558138"/>
                </a:cubicBezTo>
                <a:cubicBezTo>
                  <a:pt x="493062" y="558138"/>
                  <a:pt x="487728" y="558138"/>
                  <a:pt x="482394" y="558138"/>
                </a:cubicBezTo>
                <a:close/>
                <a:moveTo>
                  <a:pt x="918353" y="555090"/>
                </a:moveTo>
                <a:cubicBezTo>
                  <a:pt x="916639" y="552804"/>
                  <a:pt x="912067" y="552899"/>
                  <a:pt x="910829" y="555185"/>
                </a:cubicBezTo>
                <a:cubicBezTo>
                  <a:pt x="910638" y="555566"/>
                  <a:pt x="910638" y="556328"/>
                  <a:pt x="910924" y="556709"/>
                </a:cubicBezTo>
                <a:cubicBezTo>
                  <a:pt x="912638" y="558995"/>
                  <a:pt x="917115" y="558899"/>
                  <a:pt x="918449" y="556614"/>
                </a:cubicBezTo>
                <a:cubicBezTo>
                  <a:pt x="918449" y="556137"/>
                  <a:pt x="918544" y="555471"/>
                  <a:pt x="918353" y="555090"/>
                </a:cubicBezTo>
                <a:close/>
                <a:moveTo>
                  <a:pt x="616220" y="553756"/>
                </a:moveTo>
                <a:cubicBezTo>
                  <a:pt x="614982" y="554042"/>
                  <a:pt x="613934" y="555185"/>
                  <a:pt x="612696" y="555947"/>
                </a:cubicBezTo>
                <a:cubicBezTo>
                  <a:pt x="613839" y="556709"/>
                  <a:pt x="614887" y="557852"/>
                  <a:pt x="616220" y="558138"/>
                </a:cubicBezTo>
                <a:cubicBezTo>
                  <a:pt x="617649" y="558328"/>
                  <a:pt x="619078" y="557661"/>
                  <a:pt x="620411" y="557471"/>
                </a:cubicBezTo>
                <a:cubicBezTo>
                  <a:pt x="620888" y="556995"/>
                  <a:pt x="621459" y="556423"/>
                  <a:pt x="621935" y="555947"/>
                </a:cubicBezTo>
                <a:cubicBezTo>
                  <a:pt x="621459" y="555471"/>
                  <a:pt x="620983" y="554613"/>
                  <a:pt x="620316" y="554423"/>
                </a:cubicBezTo>
                <a:cubicBezTo>
                  <a:pt x="618982" y="554042"/>
                  <a:pt x="617554" y="553470"/>
                  <a:pt x="616220" y="553756"/>
                </a:cubicBezTo>
                <a:close/>
                <a:moveTo>
                  <a:pt x="169497" y="553661"/>
                </a:moveTo>
                <a:cubicBezTo>
                  <a:pt x="169783" y="553280"/>
                  <a:pt x="171021" y="553280"/>
                  <a:pt x="171402" y="553661"/>
                </a:cubicBezTo>
                <a:cubicBezTo>
                  <a:pt x="172260" y="554328"/>
                  <a:pt x="172831" y="555375"/>
                  <a:pt x="173593" y="556232"/>
                </a:cubicBezTo>
                <a:cubicBezTo>
                  <a:pt x="173022" y="556804"/>
                  <a:pt x="172355" y="557756"/>
                  <a:pt x="172164" y="557661"/>
                </a:cubicBezTo>
                <a:cubicBezTo>
                  <a:pt x="171212" y="557090"/>
                  <a:pt x="170164" y="556423"/>
                  <a:pt x="169497" y="555566"/>
                </a:cubicBezTo>
                <a:cubicBezTo>
                  <a:pt x="169212" y="555185"/>
                  <a:pt x="169212" y="554042"/>
                  <a:pt x="169497" y="553661"/>
                </a:cubicBezTo>
                <a:close/>
                <a:moveTo>
                  <a:pt x="1031224" y="553565"/>
                </a:moveTo>
                <a:cubicBezTo>
                  <a:pt x="1030463" y="555471"/>
                  <a:pt x="1029320" y="557280"/>
                  <a:pt x="1029129" y="559281"/>
                </a:cubicBezTo>
                <a:cubicBezTo>
                  <a:pt x="1029034" y="560328"/>
                  <a:pt x="1030463" y="561566"/>
                  <a:pt x="1031224" y="562709"/>
                </a:cubicBezTo>
                <a:cubicBezTo>
                  <a:pt x="1031987" y="561566"/>
                  <a:pt x="1033415" y="560328"/>
                  <a:pt x="1033320" y="559281"/>
                </a:cubicBezTo>
                <a:cubicBezTo>
                  <a:pt x="1033130" y="557280"/>
                  <a:pt x="1031987" y="555471"/>
                  <a:pt x="1031224" y="553565"/>
                </a:cubicBezTo>
                <a:close/>
                <a:moveTo>
                  <a:pt x="1245918" y="553375"/>
                </a:moveTo>
                <a:lnTo>
                  <a:pt x="1246643" y="553527"/>
                </a:lnTo>
                <a:lnTo>
                  <a:pt x="1247966" y="554680"/>
                </a:lnTo>
                <a:lnTo>
                  <a:pt x="1245009" y="554326"/>
                </a:lnTo>
                <a:close/>
                <a:moveTo>
                  <a:pt x="548402" y="544326"/>
                </a:moveTo>
                <a:cubicBezTo>
                  <a:pt x="547926" y="544136"/>
                  <a:pt x="546974" y="544422"/>
                  <a:pt x="546402" y="544707"/>
                </a:cubicBezTo>
                <a:cubicBezTo>
                  <a:pt x="544402" y="545660"/>
                  <a:pt x="544497" y="546612"/>
                  <a:pt x="545831" y="547946"/>
                </a:cubicBezTo>
                <a:cubicBezTo>
                  <a:pt x="547069" y="549565"/>
                  <a:pt x="548116" y="551375"/>
                  <a:pt x="549164" y="552708"/>
                </a:cubicBezTo>
                <a:cubicBezTo>
                  <a:pt x="548402" y="554708"/>
                  <a:pt x="548212" y="556423"/>
                  <a:pt x="547355" y="557185"/>
                </a:cubicBezTo>
                <a:cubicBezTo>
                  <a:pt x="546402" y="557947"/>
                  <a:pt x="544688" y="557757"/>
                  <a:pt x="543354" y="558138"/>
                </a:cubicBezTo>
                <a:cubicBezTo>
                  <a:pt x="541068" y="558709"/>
                  <a:pt x="539639" y="559852"/>
                  <a:pt x="539735" y="562614"/>
                </a:cubicBezTo>
                <a:cubicBezTo>
                  <a:pt x="539735" y="565377"/>
                  <a:pt x="540973" y="566900"/>
                  <a:pt x="543354" y="567186"/>
                </a:cubicBezTo>
                <a:cubicBezTo>
                  <a:pt x="547640" y="567758"/>
                  <a:pt x="551260" y="568044"/>
                  <a:pt x="545831" y="572806"/>
                </a:cubicBezTo>
                <a:cubicBezTo>
                  <a:pt x="545069" y="573473"/>
                  <a:pt x="550022" y="580902"/>
                  <a:pt x="551069" y="580616"/>
                </a:cubicBezTo>
                <a:cubicBezTo>
                  <a:pt x="551641" y="580426"/>
                  <a:pt x="552117" y="579950"/>
                  <a:pt x="552689" y="579569"/>
                </a:cubicBezTo>
                <a:cubicBezTo>
                  <a:pt x="558308" y="575664"/>
                  <a:pt x="559928" y="568996"/>
                  <a:pt x="562404" y="563376"/>
                </a:cubicBezTo>
                <a:cubicBezTo>
                  <a:pt x="564499" y="558709"/>
                  <a:pt x="557832" y="556614"/>
                  <a:pt x="555641" y="552994"/>
                </a:cubicBezTo>
                <a:cubicBezTo>
                  <a:pt x="554594" y="551280"/>
                  <a:pt x="554784" y="548708"/>
                  <a:pt x="553546" y="547184"/>
                </a:cubicBezTo>
                <a:cubicBezTo>
                  <a:pt x="552403" y="545755"/>
                  <a:pt x="550212" y="545088"/>
                  <a:pt x="548402" y="544326"/>
                </a:cubicBezTo>
                <a:close/>
                <a:moveTo>
                  <a:pt x="438007" y="539945"/>
                </a:moveTo>
                <a:cubicBezTo>
                  <a:pt x="435150" y="539945"/>
                  <a:pt x="432959" y="544231"/>
                  <a:pt x="434579" y="546803"/>
                </a:cubicBezTo>
                <a:cubicBezTo>
                  <a:pt x="435340" y="548041"/>
                  <a:pt x="436674" y="548994"/>
                  <a:pt x="437722" y="550041"/>
                </a:cubicBezTo>
                <a:cubicBezTo>
                  <a:pt x="441532" y="554042"/>
                  <a:pt x="441627" y="554042"/>
                  <a:pt x="443627" y="548422"/>
                </a:cubicBezTo>
                <a:cubicBezTo>
                  <a:pt x="444104" y="547089"/>
                  <a:pt x="444961" y="545946"/>
                  <a:pt x="445628" y="544707"/>
                </a:cubicBezTo>
                <a:cubicBezTo>
                  <a:pt x="446485" y="546517"/>
                  <a:pt x="447152" y="548327"/>
                  <a:pt x="448199" y="550041"/>
                </a:cubicBezTo>
                <a:cubicBezTo>
                  <a:pt x="448961" y="551470"/>
                  <a:pt x="448676" y="555471"/>
                  <a:pt x="452009" y="552041"/>
                </a:cubicBezTo>
                <a:cubicBezTo>
                  <a:pt x="454105" y="549851"/>
                  <a:pt x="456200" y="547660"/>
                  <a:pt x="458486" y="545755"/>
                </a:cubicBezTo>
                <a:cubicBezTo>
                  <a:pt x="458963" y="545374"/>
                  <a:pt x="460582" y="546231"/>
                  <a:pt x="461630" y="546612"/>
                </a:cubicBezTo>
                <a:cubicBezTo>
                  <a:pt x="462773" y="547089"/>
                  <a:pt x="463725" y="547755"/>
                  <a:pt x="464868" y="548327"/>
                </a:cubicBezTo>
                <a:cubicBezTo>
                  <a:pt x="465440" y="546993"/>
                  <a:pt x="466106" y="545755"/>
                  <a:pt x="466392" y="544422"/>
                </a:cubicBezTo>
                <a:cubicBezTo>
                  <a:pt x="467059" y="541564"/>
                  <a:pt x="465154" y="540135"/>
                  <a:pt x="462868" y="539945"/>
                </a:cubicBezTo>
                <a:cubicBezTo>
                  <a:pt x="459248" y="539659"/>
                  <a:pt x="455438" y="539945"/>
                  <a:pt x="451628" y="539945"/>
                </a:cubicBezTo>
                <a:cubicBezTo>
                  <a:pt x="447056" y="539945"/>
                  <a:pt x="442580" y="539945"/>
                  <a:pt x="438007" y="539945"/>
                </a:cubicBezTo>
                <a:close/>
                <a:moveTo>
                  <a:pt x="164830" y="539850"/>
                </a:moveTo>
                <a:cubicBezTo>
                  <a:pt x="167401" y="539373"/>
                  <a:pt x="169021" y="540897"/>
                  <a:pt x="169307" y="542993"/>
                </a:cubicBezTo>
                <a:cubicBezTo>
                  <a:pt x="169688" y="546422"/>
                  <a:pt x="169402" y="550041"/>
                  <a:pt x="169402" y="553566"/>
                </a:cubicBezTo>
                <a:cubicBezTo>
                  <a:pt x="166830" y="554042"/>
                  <a:pt x="165211" y="552518"/>
                  <a:pt x="164925" y="550422"/>
                </a:cubicBezTo>
                <a:cubicBezTo>
                  <a:pt x="164544" y="546993"/>
                  <a:pt x="164830" y="543374"/>
                  <a:pt x="164830" y="539850"/>
                </a:cubicBezTo>
                <a:close/>
                <a:moveTo>
                  <a:pt x="363713" y="539849"/>
                </a:moveTo>
                <a:cubicBezTo>
                  <a:pt x="363236" y="540326"/>
                  <a:pt x="362189" y="540992"/>
                  <a:pt x="362284" y="541373"/>
                </a:cubicBezTo>
                <a:cubicBezTo>
                  <a:pt x="362570" y="542421"/>
                  <a:pt x="363236" y="543469"/>
                  <a:pt x="363713" y="544422"/>
                </a:cubicBezTo>
                <a:cubicBezTo>
                  <a:pt x="364189" y="543945"/>
                  <a:pt x="364665" y="543469"/>
                  <a:pt x="365332" y="542802"/>
                </a:cubicBezTo>
                <a:cubicBezTo>
                  <a:pt x="364856" y="541850"/>
                  <a:pt x="364284" y="540897"/>
                  <a:pt x="363713" y="539849"/>
                </a:cubicBezTo>
                <a:close/>
                <a:moveTo>
                  <a:pt x="160734" y="537183"/>
                </a:moveTo>
                <a:cubicBezTo>
                  <a:pt x="162353" y="534421"/>
                  <a:pt x="163592" y="536326"/>
                  <a:pt x="164735" y="537754"/>
                </a:cubicBezTo>
                <a:cubicBezTo>
                  <a:pt x="165020" y="538231"/>
                  <a:pt x="165020" y="539374"/>
                  <a:pt x="164735" y="539659"/>
                </a:cubicBezTo>
                <a:cubicBezTo>
                  <a:pt x="164354" y="540135"/>
                  <a:pt x="163497" y="539850"/>
                  <a:pt x="162735" y="539850"/>
                </a:cubicBezTo>
                <a:cubicBezTo>
                  <a:pt x="162068" y="538993"/>
                  <a:pt x="160544" y="537564"/>
                  <a:pt x="160734" y="537183"/>
                </a:cubicBezTo>
                <a:close/>
                <a:moveTo>
                  <a:pt x="586979" y="536230"/>
                </a:moveTo>
                <a:cubicBezTo>
                  <a:pt x="586598" y="536135"/>
                  <a:pt x="586026" y="537182"/>
                  <a:pt x="585455" y="537659"/>
                </a:cubicBezTo>
                <a:cubicBezTo>
                  <a:pt x="586407" y="538135"/>
                  <a:pt x="587455" y="538707"/>
                  <a:pt x="588407" y="539278"/>
                </a:cubicBezTo>
                <a:cubicBezTo>
                  <a:pt x="588979" y="538707"/>
                  <a:pt x="589550" y="538135"/>
                  <a:pt x="590027" y="537659"/>
                </a:cubicBezTo>
                <a:cubicBezTo>
                  <a:pt x="588979" y="537182"/>
                  <a:pt x="588026" y="536421"/>
                  <a:pt x="586979" y="536230"/>
                </a:cubicBezTo>
                <a:close/>
                <a:moveTo>
                  <a:pt x="222742" y="536135"/>
                </a:moveTo>
                <a:cubicBezTo>
                  <a:pt x="223123" y="536135"/>
                  <a:pt x="223790" y="537088"/>
                  <a:pt x="224266" y="537564"/>
                </a:cubicBezTo>
                <a:cubicBezTo>
                  <a:pt x="223218" y="538040"/>
                  <a:pt x="222266" y="538802"/>
                  <a:pt x="221218" y="538992"/>
                </a:cubicBezTo>
                <a:cubicBezTo>
                  <a:pt x="220837" y="539088"/>
                  <a:pt x="220265" y="538040"/>
                  <a:pt x="219694" y="537564"/>
                </a:cubicBezTo>
                <a:cubicBezTo>
                  <a:pt x="220742" y="537088"/>
                  <a:pt x="221694" y="536325"/>
                  <a:pt x="222742" y="536135"/>
                </a:cubicBezTo>
                <a:close/>
                <a:moveTo>
                  <a:pt x="236363" y="536040"/>
                </a:moveTo>
                <a:cubicBezTo>
                  <a:pt x="238649" y="537373"/>
                  <a:pt x="238744" y="541850"/>
                  <a:pt x="236458" y="543565"/>
                </a:cubicBezTo>
                <a:cubicBezTo>
                  <a:pt x="236077" y="543850"/>
                  <a:pt x="235315" y="543850"/>
                  <a:pt x="234934" y="543660"/>
                </a:cubicBezTo>
                <a:cubicBezTo>
                  <a:pt x="232648" y="542422"/>
                  <a:pt x="232553" y="537850"/>
                  <a:pt x="234839" y="536135"/>
                </a:cubicBezTo>
                <a:cubicBezTo>
                  <a:pt x="235220" y="535944"/>
                  <a:pt x="235886" y="536040"/>
                  <a:pt x="236363" y="536040"/>
                </a:cubicBezTo>
                <a:close/>
                <a:moveTo>
                  <a:pt x="872633" y="532230"/>
                </a:moveTo>
                <a:cubicBezTo>
                  <a:pt x="870919" y="529944"/>
                  <a:pt x="866347" y="530039"/>
                  <a:pt x="865108" y="532325"/>
                </a:cubicBezTo>
                <a:cubicBezTo>
                  <a:pt x="864918" y="532706"/>
                  <a:pt x="864918" y="533468"/>
                  <a:pt x="865204" y="533849"/>
                </a:cubicBezTo>
                <a:cubicBezTo>
                  <a:pt x="866918" y="536135"/>
                  <a:pt x="871395" y="536040"/>
                  <a:pt x="872729" y="533754"/>
                </a:cubicBezTo>
                <a:cubicBezTo>
                  <a:pt x="872729" y="533277"/>
                  <a:pt x="872824" y="532611"/>
                  <a:pt x="872633" y="532230"/>
                </a:cubicBezTo>
                <a:close/>
                <a:moveTo>
                  <a:pt x="806435" y="526991"/>
                </a:moveTo>
                <a:cubicBezTo>
                  <a:pt x="804053" y="528229"/>
                  <a:pt x="804053" y="532801"/>
                  <a:pt x="806339" y="534515"/>
                </a:cubicBezTo>
                <a:cubicBezTo>
                  <a:pt x="806720" y="534706"/>
                  <a:pt x="807387" y="534515"/>
                  <a:pt x="807863" y="534611"/>
                </a:cubicBezTo>
                <a:cubicBezTo>
                  <a:pt x="810149" y="533277"/>
                  <a:pt x="810245" y="528800"/>
                  <a:pt x="807958" y="527086"/>
                </a:cubicBezTo>
                <a:cubicBezTo>
                  <a:pt x="807578" y="526800"/>
                  <a:pt x="806816" y="526800"/>
                  <a:pt x="806435" y="526991"/>
                </a:cubicBezTo>
                <a:close/>
                <a:moveTo>
                  <a:pt x="1027319" y="526896"/>
                </a:moveTo>
                <a:cubicBezTo>
                  <a:pt x="1026748" y="526896"/>
                  <a:pt x="1026176" y="526800"/>
                  <a:pt x="1025795" y="526991"/>
                </a:cubicBezTo>
                <a:cubicBezTo>
                  <a:pt x="1023509" y="528705"/>
                  <a:pt x="1023605" y="533277"/>
                  <a:pt x="1025891" y="534515"/>
                </a:cubicBezTo>
                <a:cubicBezTo>
                  <a:pt x="1026272" y="534706"/>
                  <a:pt x="1027033" y="534706"/>
                  <a:pt x="1027415" y="534420"/>
                </a:cubicBezTo>
                <a:cubicBezTo>
                  <a:pt x="1029701" y="532801"/>
                  <a:pt x="1029605" y="528229"/>
                  <a:pt x="1027319" y="526896"/>
                </a:cubicBezTo>
                <a:close/>
                <a:moveTo>
                  <a:pt x="455057" y="526324"/>
                </a:moveTo>
                <a:cubicBezTo>
                  <a:pt x="454581" y="526324"/>
                  <a:pt x="453629" y="527277"/>
                  <a:pt x="453629" y="527753"/>
                </a:cubicBezTo>
                <a:cubicBezTo>
                  <a:pt x="453438" y="529753"/>
                  <a:pt x="452866" y="532420"/>
                  <a:pt x="453914" y="533563"/>
                </a:cubicBezTo>
                <a:cubicBezTo>
                  <a:pt x="454962" y="534801"/>
                  <a:pt x="457629" y="534897"/>
                  <a:pt x="459724" y="535182"/>
                </a:cubicBezTo>
                <a:cubicBezTo>
                  <a:pt x="460010" y="535278"/>
                  <a:pt x="460677" y="534325"/>
                  <a:pt x="461153" y="533849"/>
                </a:cubicBezTo>
                <a:cubicBezTo>
                  <a:pt x="461249" y="532706"/>
                  <a:pt x="456296" y="526419"/>
                  <a:pt x="455057" y="526324"/>
                </a:cubicBezTo>
                <a:close/>
                <a:moveTo>
                  <a:pt x="832343" y="526133"/>
                </a:moveTo>
                <a:cubicBezTo>
                  <a:pt x="830914" y="526133"/>
                  <a:pt x="823770" y="531467"/>
                  <a:pt x="823580" y="532611"/>
                </a:cubicBezTo>
                <a:cubicBezTo>
                  <a:pt x="823389" y="534706"/>
                  <a:pt x="831485" y="540897"/>
                  <a:pt x="833390" y="539754"/>
                </a:cubicBezTo>
                <a:cubicBezTo>
                  <a:pt x="836343" y="537945"/>
                  <a:pt x="838820" y="535468"/>
                  <a:pt x="841201" y="533468"/>
                </a:cubicBezTo>
                <a:cubicBezTo>
                  <a:pt x="841010" y="531467"/>
                  <a:pt x="833771" y="526133"/>
                  <a:pt x="832343" y="526133"/>
                </a:cubicBezTo>
                <a:close/>
                <a:moveTo>
                  <a:pt x="660893" y="526133"/>
                </a:moveTo>
                <a:cubicBezTo>
                  <a:pt x="660416" y="526610"/>
                  <a:pt x="659369" y="527277"/>
                  <a:pt x="659464" y="527657"/>
                </a:cubicBezTo>
                <a:cubicBezTo>
                  <a:pt x="659654" y="528705"/>
                  <a:pt x="660416" y="529753"/>
                  <a:pt x="660893" y="530706"/>
                </a:cubicBezTo>
                <a:cubicBezTo>
                  <a:pt x="661369" y="530229"/>
                  <a:pt x="661845" y="529753"/>
                  <a:pt x="662512" y="529086"/>
                </a:cubicBezTo>
                <a:cubicBezTo>
                  <a:pt x="661940" y="528134"/>
                  <a:pt x="661464" y="527181"/>
                  <a:pt x="660893" y="526133"/>
                </a:cubicBezTo>
                <a:close/>
                <a:moveTo>
                  <a:pt x="462487" y="523466"/>
                </a:moveTo>
                <a:lnTo>
                  <a:pt x="465335" y="526093"/>
                </a:lnTo>
                <a:lnTo>
                  <a:pt x="464487" y="526133"/>
                </a:lnTo>
                <a:lnTo>
                  <a:pt x="467061" y="529501"/>
                </a:lnTo>
                <a:lnTo>
                  <a:pt x="466678" y="530324"/>
                </a:lnTo>
                <a:cubicBezTo>
                  <a:pt x="466773" y="531848"/>
                  <a:pt x="468297" y="533373"/>
                  <a:pt x="469154" y="534801"/>
                </a:cubicBezTo>
                <a:cubicBezTo>
                  <a:pt x="469535" y="534278"/>
                  <a:pt x="469868" y="533730"/>
                  <a:pt x="469356" y="532504"/>
                </a:cubicBezTo>
                <a:lnTo>
                  <a:pt x="467061" y="529501"/>
                </a:lnTo>
                <a:lnTo>
                  <a:pt x="467652" y="528230"/>
                </a:lnTo>
                <a:lnTo>
                  <a:pt x="471059" y="531372"/>
                </a:lnTo>
                <a:cubicBezTo>
                  <a:pt x="471059" y="530706"/>
                  <a:pt x="471345" y="529848"/>
                  <a:pt x="470964" y="529277"/>
                </a:cubicBezTo>
                <a:cubicBezTo>
                  <a:pt x="470297" y="528134"/>
                  <a:pt x="469535" y="526419"/>
                  <a:pt x="468583" y="526229"/>
                </a:cubicBezTo>
                <a:lnTo>
                  <a:pt x="467652" y="528230"/>
                </a:lnTo>
                <a:lnTo>
                  <a:pt x="465335" y="526093"/>
                </a:lnTo>
                <a:lnTo>
                  <a:pt x="466487" y="526038"/>
                </a:lnTo>
                <a:cubicBezTo>
                  <a:pt x="466868" y="525753"/>
                  <a:pt x="466868" y="524609"/>
                  <a:pt x="466487" y="524133"/>
                </a:cubicBezTo>
                <a:cubicBezTo>
                  <a:pt x="465440" y="522609"/>
                  <a:pt x="464106" y="520704"/>
                  <a:pt x="462487" y="523466"/>
                </a:cubicBezTo>
                <a:close/>
                <a:moveTo>
                  <a:pt x="380572" y="523086"/>
                </a:moveTo>
                <a:cubicBezTo>
                  <a:pt x="380286" y="523466"/>
                  <a:pt x="380286" y="524229"/>
                  <a:pt x="380477" y="524609"/>
                </a:cubicBezTo>
                <a:cubicBezTo>
                  <a:pt x="381715" y="526991"/>
                  <a:pt x="386287" y="526991"/>
                  <a:pt x="388001" y="524705"/>
                </a:cubicBezTo>
                <a:cubicBezTo>
                  <a:pt x="388192" y="524324"/>
                  <a:pt x="388097" y="523657"/>
                  <a:pt x="388097" y="523181"/>
                </a:cubicBezTo>
                <a:cubicBezTo>
                  <a:pt x="386763" y="520895"/>
                  <a:pt x="382286" y="520799"/>
                  <a:pt x="380572" y="523086"/>
                </a:cubicBezTo>
                <a:close/>
                <a:moveTo>
                  <a:pt x="441246" y="521752"/>
                </a:moveTo>
                <a:cubicBezTo>
                  <a:pt x="436579" y="521085"/>
                  <a:pt x="434769" y="522800"/>
                  <a:pt x="434483" y="526229"/>
                </a:cubicBezTo>
                <a:cubicBezTo>
                  <a:pt x="434293" y="529086"/>
                  <a:pt x="435817" y="530324"/>
                  <a:pt x="438103" y="530706"/>
                </a:cubicBezTo>
                <a:cubicBezTo>
                  <a:pt x="441722" y="531372"/>
                  <a:pt x="444008" y="529563"/>
                  <a:pt x="443627" y="526133"/>
                </a:cubicBezTo>
                <a:cubicBezTo>
                  <a:pt x="443341" y="524419"/>
                  <a:pt x="441913" y="522800"/>
                  <a:pt x="441246" y="521752"/>
                </a:cubicBezTo>
                <a:close/>
                <a:moveTo>
                  <a:pt x="984457" y="521657"/>
                </a:moveTo>
                <a:cubicBezTo>
                  <a:pt x="982552" y="521562"/>
                  <a:pt x="980552" y="522895"/>
                  <a:pt x="978742" y="523752"/>
                </a:cubicBezTo>
                <a:cubicBezTo>
                  <a:pt x="978456" y="523943"/>
                  <a:pt x="978837" y="525181"/>
                  <a:pt x="978551" y="525848"/>
                </a:cubicBezTo>
                <a:cubicBezTo>
                  <a:pt x="978170" y="527181"/>
                  <a:pt x="977789" y="528515"/>
                  <a:pt x="977123" y="529753"/>
                </a:cubicBezTo>
                <a:cubicBezTo>
                  <a:pt x="974360" y="534706"/>
                  <a:pt x="974551" y="535182"/>
                  <a:pt x="979790" y="535278"/>
                </a:cubicBezTo>
                <a:cubicBezTo>
                  <a:pt x="981314" y="535278"/>
                  <a:pt x="982838" y="535468"/>
                  <a:pt x="984266" y="535182"/>
                </a:cubicBezTo>
                <a:cubicBezTo>
                  <a:pt x="986552" y="534706"/>
                  <a:pt x="988172" y="533563"/>
                  <a:pt x="987791" y="530706"/>
                </a:cubicBezTo>
                <a:cubicBezTo>
                  <a:pt x="987600" y="529277"/>
                  <a:pt x="987600" y="527753"/>
                  <a:pt x="987791" y="526229"/>
                </a:cubicBezTo>
                <a:cubicBezTo>
                  <a:pt x="988172" y="523562"/>
                  <a:pt x="986743" y="521752"/>
                  <a:pt x="984457" y="521657"/>
                </a:cubicBezTo>
                <a:close/>
                <a:moveTo>
                  <a:pt x="967216" y="521562"/>
                </a:moveTo>
                <a:cubicBezTo>
                  <a:pt x="964931" y="523943"/>
                  <a:pt x="962645" y="526229"/>
                  <a:pt x="960454" y="528610"/>
                </a:cubicBezTo>
                <a:cubicBezTo>
                  <a:pt x="960073" y="528991"/>
                  <a:pt x="960168" y="530229"/>
                  <a:pt x="960454" y="530610"/>
                </a:cubicBezTo>
                <a:lnTo>
                  <a:pt x="961068" y="530638"/>
                </a:lnTo>
                <a:lnTo>
                  <a:pt x="960313" y="531754"/>
                </a:lnTo>
                <a:lnTo>
                  <a:pt x="960263" y="530706"/>
                </a:lnTo>
                <a:cubicBezTo>
                  <a:pt x="959882" y="530324"/>
                  <a:pt x="958835" y="530324"/>
                  <a:pt x="958358" y="530706"/>
                </a:cubicBezTo>
                <a:cubicBezTo>
                  <a:pt x="956834" y="531753"/>
                  <a:pt x="954929" y="533087"/>
                  <a:pt x="957691" y="534706"/>
                </a:cubicBezTo>
                <a:cubicBezTo>
                  <a:pt x="957882" y="534849"/>
                  <a:pt x="958311" y="534540"/>
                  <a:pt x="959668" y="532706"/>
                </a:cubicBezTo>
                <a:lnTo>
                  <a:pt x="960313" y="531754"/>
                </a:lnTo>
                <a:lnTo>
                  <a:pt x="960358" y="532706"/>
                </a:lnTo>
                <a:lnTo>
                  <a:pt x="962104" y="530686"/>
                </a:lnTo>
                <a:lnTo>
                  <a:pt x="962549" y="530706"/>
                </a:lnTo>
                <a:cubicBezTo>
                  <a:pt x="968550" y="530801"/>
                  <a:pt x="971122" y="528134"/>
                  <a:pt x="969312" y="523657"/>
                </a:cubicBezTo>
                <a:cubicBezTo>
                  <a:pt x="969169" y="523372"/>
                  <a:pt x="968931" y="523110"/>
                  <a:pt x="967728" y="524181"/>
                </a:cubicBezTo>
                <a:lnTo>
                  <a:pt x="962104" y="530686"/>
                </a:lnTo>
                <a:lnTo>
                  <a:pt x="961068" y="530638"/>
                </a:lnTo>
                <a:close/>
                <a:moveTo>
                  <a:pt x="240268" y="521562"/>
                </a:moveTo>
                <a:cubicBezTo>
                  <a:pt x="240840" y="522610"/>
                  <a:pt x="241316" y="523562"/>
                  <a:pt x="241887" y="524515"/>
                </a:cubicBezTo>
                <a:cubicBezTo>
                  <a:pt x="241316" y="525086"/>
                  <a:pt x="240744" y="525658"/>
                  <a:pt x="240268" y="526134"/>
                </a:cubicBezTo>
                <a:cubicBezTo>
                  <a:pt x="239792" y="525086"/>
                  <a:pt x="239125" y="524134"/>
                  <a:pt x="238839" y="523086"/>
                </a:cubicBezTo>
                <a:cubicBezTo>
                  <a:pt x="238744" y="522705"/>
                  <a:pt x="239792" y="522038"/>
                  <a:pt x="240268" y="521562"/>
                </a:cubicBezTo>
                <a:close/>
                <a:moveTo>
                  <a:pt x="162545" y="521562"/>
                </a:moveTo>
                <a:cubicBezTo>
                  <a:pt x="163116" y="522610"/>
                  <a:pt x="163592" y="523562"/>
                  <a:pt x="164164" y="524515"/>
                </a:cubicBezTo>
                <a:cubicBezTo>
                  <a:pt x="163592" y="525086"/>
                  <a:pt x="163021" y="525658"/>
                  <a:pt x="162545" y="526134"/>
                </a:cubicBezTo>
                <a:cubicBezTo>
                  <a:pt x="162068" y="525086"/>
                  <a:pt x="161306" y="524134"/>
                  <a:pt x="161116" y="523086"/>
                </a:cubicBezTo>
                <a:cubicBezTo>
                  <a:pt x="161021" y="522705"/>
                  <a:pt x="162068" y="522133"/>
                  <a:pt x="162545" y="521562"/>
                </a:cubicBezTo>
                <a:close/>
                <a:moveTo>
                  <a:pt x="579358" y="517942"/>
                </a:moveTo>
                <a:cubicBezTo>
                  <a:pt x="578311" y="518228"/>
                  <a:pt x="577263" y="518895"/>
                  <a:pt x="576311" y="519371"/>
                </a:cubicBezTo>
                <a:cubicBezTo>
                  <a:pt x="576787" y="519847"/>
                  <a:pt x="577358" y="520323"/>
                  <a:pt x="577930" y="520990"/>
                </a:cubicBezTo>
                <a:cubicBezTo>
                  <a:pt x="578882" y="520419"/>
                  <a:pt x="579835" y="519942"/>
                  <a:pt x="580882" y="519371"/>
                </a:cubicBezTo>
                <a:cubicBezTo>
                  <a:pt x="580406" y="518895"/>
                  <a:pt x="579740" y="517847"/>
                  <a:pt x="579358" y="517942"/>
                </a:cubicBezTo>
                <a:close/>
                <a:moveTo>
                  <a:pt x="610886" y="517275"/>
                </a:moveTo>
                <a:cubicBezTo>
                  <a:pt x="610029" y="518228"/>
                  <a:pt x="608886" y="519085"/>
                  <a:pt x="608410" y="520133"/>
                </a:cubicBezTo>
                <a:cubicBezTo>
                  <a:pt x="607838" y="521371"/>
                  <a:pt x="608315" y="523086"/>
                  <a:pt x="607743" y="524324"/>
                </a:cubicBezTo>
                <a:cubicBezTo>
                  <a:pt x="604886" y="530515"/>
                  <a:pt x="604790" y="530610"/>
                  <a:pt x="610601" y="530610"/>
                </a:cubicBezTo>
                <a:cubicBezTo>
                  <a:pt x="613172" y="530658"/>
                  <a:pt x="615815" y="530396"/>
                  <a:pt x="618494" y="530825"/>
                </a:cubicBezTo>
                <a:lnTo>
                  <a:pt x="625225" y="534442"/>
                </a:lnTo>
                <a:lnTo>
                  <a:pt x="624316" y="535278"/>
                </a:lnTo>
                <a:lnTo>
                  <a:pt x="626632" y="535818"/>
                </a:lnTo>
                <a:lnTo>
                  <a:pt x="626698" y="537278"/>
                </a:lnTo>
                <a:cubicBezTo>
                  <a:pt x="632603" y="542326"/>
                  <a:pt x="633270" y="548041"/>
                  <a:pt x="628317" y="553851"/>
                </a:cubicBezTo>
                <a:cubicBezTo>
                  <a:pt x="625936" y="556518"/>
                  <a:pt x="626983" y="559281"/>
                  <a:pt x="626698" y="561948"/>
                </a:cubicBezTo>
                <a:cubicBezTo>
                  <a:pt x="626317" y="565472"/>
                  <a:pt x="627936" y="567282"/>
                  <a:pt x="631651" y="567091"/>
                </a:cubicBezTo>
                <a:lnTo>
                  <a:pt x="640414" y="569038"/>
                </a:lnTo>
                <a:lnTo>
                  <a:pt x="640414" y="569282"/>
                </a:lnTo>
                <a:cubicBezTo>
                  <a:pt x="641081" y="570139"/>
                  <a:pt x="642128" y="570806"/>
                  <a:pt x="643081" y="571377"/>
                </a:cubicBezTo>
                <a:lnTo>
                  <a:pt x="641695" y="569323"/>
                </a:lnTo>
                <a:lnTo>
                  <a:pt x="644510" y="569948"/>
                </a:lnTo>
                <a:cubicBezTo>
                  <a:pt x="643748" y="569091"/>
                  <a:pt x="643176" y="568044"/>
                  <a:pt x="642319" y="567377"/>
                </a:cubicBezTo>
                <a:cubicBezTo>
                  <a:pt x="641938" y="566996"/>
                  <a:pt x="640699" y="567091"/>
                  <a:pt x="640414" y="567377"/>
                </a:cubicBezTo>
                <a:lnTo>
                  <a:pt x="640414" y="567423"/>
                </a:lnTo>
                <a:lnTo>
                  <a:pt x="640319" y="567282"/>
                </a:lnTo>
                <a:cubicBezTo>
                  <a:pt x="640319" y="564996"/>
                  <a:pt x="639366" y="561376"/>
                  <a:pt x="640509" y="560709"/>
                </a:cubicBezTo>
                <a:cubicBezTo>
                  <a:pt x="646224" y="556995"/>
                  <a:pt x="643271" y="554042"/>
                  <a:pt x="640509" y="550517"/>
                </a:cubicBezTo>
                <a:cubicBezTo>
                  <a:pt x="639747" y="549565"/>
                  <a:pt x="640604" y="547565"/>
                  <a:pt x="640319" y="546041"/>
                </a:cubicBezTo>
                <a:cubicBezTo>
                  <a:pt x="639652" y="542231"/>
                  <a:pt x="638485" y="539683"/>
                  <a:pt x="636068" y="538016"/>
                </a:cubicBezTo>
                <a:lnTo>
                  <a:pt x="626632" y="535818"/>
                </a:lnTo>
                <a:lnTo>
                  <a:pt x="626603" y="535182"/>
                </a:lnTo>
                <a:lnTo>
                  <a:pt x="625225" y="534442"/>
                </a:lnTo>
                <a:lnTo>
                  <a:pt x="626698" y="533087"/>
                </a:lnTo>
                <a:cubicBezTo>
                  <a:pt x="626317" y="526800"/>
                  <a:pt x="626507" y="526896"/>
                  <a:pt x="615649" y="525562"/>
                </a:cubicBezTo>
                <a:cubicBezTo>
                  <a:pt x="614601" y="525467"/>
                  <a:pt x="613839" y="522609"/>
                  <a:pt x="612887" y="520990"/>
                </a:cubicBezTo>
                <a:cubicBezTo>
                  <a:pt x="612220" y="519752"/>
                  <a:pt x="611553" y="518514"/>
                  <a:pt x="610886" y="517275"/>
                </a:cubicBezTo>
                <a:close/>
                <a:moveTo>
                  <a:pt x="1110091" y="516990"/>
                </a:moveTo>
                <a:cubicBezTo>
                  <a:pt x="1108568" y="516990"/>
                  <a:pt x="1107044" y="516704"/>
                  <a:pt x="1105615" y="517085"/>
                </a:cubicBezTo>
                <a:cubicBezTo>
                  <a:pt x="1104281" y="517466"/>
                  <a:pt x="1103233" y="518514"/>
                  <a:pt x="1102091" y="519275"/>
                </a:cubicBezTo>
                <a:cubicBezTo>
                  <a:pt x="1103233" y="520038"/>
                  <a:pt x="1104377" y="521276"/>
                  <a:pt x="1105615" y="521466"/>
                </a:cubicBezTo>
                <a:cubicBezTo>
                  <a:pt x="1107806" y="521847"/>
                  <a:pt x="1110091" y="521847"/>
                  <a:pt x="1112282" y="521466"/>
                </a:cubicBezTo>
                <a:cubicBezTo>
                  <a:pt x="1113521" y="521276"/>
                  <a:pt x="1114664" y="520038"/>
                  <a:pt x="1115807" y="519275"/>
                </a:cubicBezTo>
                <a:cubicBezTo>
                  <a:pt x="1114664" y="518514"/>
                  <a:pt x="1113521" y="517656"/>
                  <a:pt x="1112282" y="517085"/>
                </a:cubicBezTo>
                <a:cubicBezTo>
                  <a:pt x="1111616" y="516799"/>
                  <a:pt x="1110758" y="516990"/>
                  <a:pt x="1110091" y="516990"/>
                </a:cubicBezTo>
                <a:close/>
                <a:moveTo>
                  <a:pt x="272273" y="516990"/>
                </a:moveTo>
                <a:cubicBezTo>
                  <a:pt x="271701" y="518037"/>
                  <a:pt x="271130" y="518990"/>
                  <a:pt x="270653" y="519942"/>
                </a:cubicBezTo>
                <a:cubicBezTo>
                  <a:pt x="271225" y="520514"/>
                  <a:pt x="271796" y="521085"/>
                  <a:pt x="272273" y="521562"/>
                </a:cubicBezTo>
                <a:cubicBezTo>
                  <a:pt x="272749" y="520514"/>
                  <a:pt x="273415" y="519561"/>
                  <a:pt x="273701" y="518514"/>
                </a:cubicBezTo>
                <a:cubicBezTo>
                  <a:pt x="273797" y="518132"/>
                  <a:pt x="272749" y="517561"/>
                  <a:pt x="272273" y="516990"/>
                </a:cubicBezTo>
                <a:close/>
                <a:moveTo>
                  <a:pt x="1018175" y="516894"/>
                </a:moveTo>
                <a:cubicBezTo>
                  <a:pt x="1016461" y="516894"/>
                  <a:pt x="1014937" y="516513"/>
                  <a:pt x="1013603" y="516990"/>
                </a:cubicBezTo>
                <a:cubicBezTo>
                  <a:pt x="1011508" y="517656"/>
                  <a:pt x="1010174" y="519180"/>
                  <a:pt x="1010460" y="521752"/>
                </a:cubicBezTo>
                <a:lnTo>
                  <a:pt x="1010546" y="525466"/>
                </a:lnTo>
                <a:lnTo>
                  <a:pt x="1009164" y="527019"/>
                </a:lnTo>
                <a:lnTo>
                  <a:pt x="1006745" y="527753"/>
                </a:lnTo>
                <a:cubicBezTo>
                  <a:pt x="1004650" y="530420"/>
                  <a:pt x="1001983" y="530896"/>
                  <a:pt x="998935" y="530991"/>
                </a:cubicBezTo>
                <a:cubicBezTo>
                  <a:pt x="998363" y="530991"/>
                  <a:pt x="997316" y="532325"/>
                  <a:pt x="997411" y="532420"/>
                </a:cubicBezTo>
                <a:cubicBezTo>
                  <a:pt x="998078" y="533468"/>
                  <a:pt x="998840" y="534706"/>
                  <a:pt x="999887" y="535087"/>
                </a:cubicBezTo>
                <a:cubicBezTo>
                  <a:pt x="1000554" y="535325"/>
                  <a:pt x="1001316" y="535349"/>
                  <a:pt x="1003817" y="533027"/>
                </a:cubicBezTo>
                <a:lnTo>
                  <a:pt x="1009164" y="527019"/>
                </a:lnTo>
                <a:lnTo>
                  <a:pt x="1010353" y="526658"/>
                </a:lnTo>
                <a:lnTo>
                  <a:pt x="1010973" y="527841"/>
                </a:lnTo>
                <a:lnTo>
                  <a:pt x="1004459" y="535278"/>
                </a:lnTo>
                <a:cubicBezTo>
                  <a:pt x="1006745" y="535278"/>
                  <a:pt x="1009031" y="535468"/>
                  <a:pt x="1011222" y="535182"/>
                </a:cubicBezTo>
                <a:cubicBezTo>
                  <a:pt x="1012556" y="534992"/>
                  <a:pt x="1013699" y="533944"/>
                  <a:pt x="1014937" y="533277"/>
                </a:cubicBezTo>
                <a:cubicBezTo>
                  <a:pt x="1013984" y="532230"/>
                  <a:pt x="1013318" y="530706"/>
                  <a:pt x="1012174" y="530134"/>
                </a:cubicBezTo>
                <a:lnTo>
                  <a:pt x="1010973" y="527841"/>
                </a:lnTo>
                <a:lnTo>
                  <a:pt x="1012719" y="525848"/>
                </a:lnTo>
                <a:lnTo>
                  <a:pt x="1016937" y="525848"/>
                </a:lnTo>
                <a:cubicBezTo>
                  <a:pt x="1019414" y="524514"/>
                  <a:pt x="1021319" y="522228"/>
                  <a:pt x="1023128" y="520038"/>
                </a:cubicBezTo>
                <a:cubicBezTo>
                  <a:pt x="1023509" y="519657"/>
                  <a:pt x="1022747" y="517466"/>
                  <a:pt x="1022081" y="517180"/>
                </a:cubicBezTo>
                <a:cubicBezTo>
                  <a:pt x="1021557" y="516990"/>
                  <a:pt x="1020890" y="516966"/>
                  <a:pt x="1018485" y="519264"/>
                </a:cubicBezTo>
                <a:lnTo>
                  <a:pt x="1012719" y="525848"/>
                </a:lnTo>
                <a:lnTo>
                  <a:pt x="1010555" y="525848"/>
                </a:lnTo>
                <a:lnTo>
                  <a:pt x="1010546" y="525466"/>
                </a:lnTo>
                <a:close/>
                <a:moveTo>
                  <a:pt x="1074754" y="514608"/>
                </a:moveTo>
                <a:cubicBezTo>
                  <a:pt x="1072754" y="512513"/>
                  <a:pt x="1071611" y="513180"/>
                  <a:pt x="1069896" y="514799"/>
                </a:cubicBezTo>
                <a:cubicBezTo>
                  <a:pt x="1067324" y="517371"/>
                  <a:pt x="1064086" y="519561"/>
                  <a:pt x="1069039" y="522895"/>
                </a:cubicBezTo>
                <a:cubicBezTo>
                  <a:pt x="1069229" y="523086"/>
                  <a:pt x="1068372" y="524990"/>
                  <a:pt x="1067896" y="525943"/>
                </a:cubicBezTo>
                <a:cubicBezTo>
                  <a:pt x="1065038" y="531467"/>
                  <a:pt x="1065515" y="530801"/>
                  <a:pt x="1072182" y="535468"/>
                </a:cubicBezTo>
                <a:cubicBezTo>
                  <a:pt x="1075992" y="538325"/>
                  <a:pt x="1079231" y="540421"/>
                  <a:pt x="1083803" y="539945"/>
                </a:cubicBezTo>
                <a:cubicBezTo>
                  <a:pt x="1085422" y="539945"/>
                  <a:pt x="1086946" y="540135"/>
                  <a:pt x="1088470" y="539849"/>
                </a:cubicBezTo>
                <a:cubicBezTo>
                  <a:pt x="1089803" y="539564"/>
                  <a:pt x="1091041" y="538802"/>
                  <a:pt x="1092280" y="538230"/>
                </a:cubicBezTo>
                <a:cubicBezTo>
                  <a:pt x="1091613" y="537182"/>
                  <a:pt x="1091137" y="536040"/>
                  <a:pt x="1090375" y="535087"/>
                </a:cubicBezTo>
                <a:cubicBezTo>
                  <a:pt x="1087994" y="532039"/>
                  <a:pt x="1085136" y="530706"/>
                  <a:pt x="1080945" y="530515"/>
                </a:cubicBezTo>
                <a:cubicBezTo>
                  <a:pt x="1073516" y="530134"/>
                  <a:pt x="1073230" y="528800"/>
                  <a:pt x="1077421" y="521085"/>
                </a:cubicBezTo>
                <a:cubicBezTo>
                  <a:pt x="1078564" y="519085"/>
                  <a:pt x="1077707" y="517752"/>
                  <a:pt x="1074754" y="514608"/>
                </a:cubicBezTo>
                <a:close/>
                <a:moveTo>
                  <a:pt x="343710" y="514323"/>
                </a:moveTo>
                <a:lnTo>
                  <a:pt x="347662" y="516896"/>
                </a:lnTo>
                <a:lnTo>
                  <a:pt x="345710" y="516990"/>
                </a:lnTo>
                <a:lnTo>
                  <a:pt x="347806" y="518792"/>
                </a:lnTo>
                <a:lnTo>
                  <a:pt x="347806" y="518990"/>
                </a:lnTo>
                <a:cubicBezTo>
                  <a:pt x="348473" y="519847"/>
                  <a:pt x="349520" y="520514"/>
                  <a:pt x="350473" y="521085"/>
                </a:cubicBezTo>
                <a:lnTo>
                  <a:pt x="347806" y="518792"/>
                </a:lnTo>
                <a:lnTo>
                  <a:pt x="347806" y="517085"/>
                </a:lnTo>
                <a:lnTo>
                  <a:pt x="347952" y="517085"/>
                </a:lnTo>
                <a:lnTo>
                  <a:pt x="351902" y="519657"/>
                </a:lnTo>
                <a:cubicBezTo>
                  <a:pt x="351140" y="518799"/>
                  <a:pt x="350568" y="517752"/>
                  <a:pt x="349711" y="517085"/>
                </a:cubicBezTo>
                <a:lnTo>
                  <a:pt x="347952" y="517085"/>
                </a:lnTo>
                <a:lnTo>
                  <a:pt x="347662" y="516896"/>
                </a:lnTo>
                <a:lnTo>
                  <a:pt x="347711" y="516894"/>
                </a:lnTo>
                <a:cubicBezTo>
                  <a:pt x="348091" y="516513"/>
                  <a:pt x="348091" y="515465"/>
                  <a:pt x="347711" y="514989"/>
                </a:cubicBezTo>
                <a:cubicBezTo>
                  <a:pt x="346663" y="513465"/>
                  <a:pt x="345329" y="511656"/>
                  <a:pt x="343710" y="514323"/>
                </a:cubicBezTo>
                <a:close/>
                <a:moveTo>
                  <a:pt x="630413" y="514132"/>
                </a:moveTo>
                <a:cubicBezTo>
                  <a:pt x="628412" y="512894"/>
                  <a:pt x="626698" y="513656"/>
                  <a:pt x="626507" y="515942"/>
                </a:cubicBezTo>
                <a:cubicBezTo>
                  <a:pt x="626317" y="520514"/>
                  <a:pt x="627650" y="521657"/>
                  <a:pt x="633270" y="521657"/>
                </a:cubicBezTo>
                <a:cubicBezTo>
                  <a:pt x="634032" y="521657"/>
                  <a:pt x="634794" y="521847"/>
                  <a:pt x="635461" y="521657"/>
                </a:cubicBezTo>
                <a:cubicBezTo>
                  <a:pt x="636794" y="521276"/>
                  <a:pt x="638890" y="521085"/>
                  <a:pt x="639176" y="520228"/>
                </a:cubicBezTo>
                <a:cubicBezTo>
                  <a:pt x="640223" y="517275"/>
                  <a:pt x="637842" y="517466"/>
                  <a:pt x="635842" y="516990"/>
                </a:cubicBezTo>
                <a:cubicBezTo>
                  <a:pt x="633937" y="516513"/>
                  <a:pt x="632127" y="515180"/>
                  <a:pt x="630413" y="514132"/>
                </a:cubicBezTo>
                <a:close/>
                <a:moveTo>
                  <a:pt x="438198" y="513941"/>
                </a:moveTo>
                <a:cubicBezTo>
                  <a:pt x="436483" y="511656"/>
                  <a:pt x="432007" y="511751"/>
                  <a:pt x="430673" y="514037"/>
                </a:cubicBezTo>
                <a:cubicBezTo>
                  <a:pt x="430483" y="514418"/>
                  <a:pt x="430483" y="515180"/>
                  <a:pt x="430769" y="515561"/>
                </a:cubicBezTo>
                <a:cubicBezTo>
                  <a:pt x="432578" y="517847"/>
                  <a:pt x="437055" y="517752"/>
                  <a:pt x="438389" y="515465"/>
                </a:cubicBezTo>
                <a:cubicBezTo>
                  <a:pt x="438389" y="514894"/>
                  <a:pt x="438484" y="514323"/>
                  <a:pt x="438198" y="513941"/>
                </a:cubicBezTo>
                <a:close/>
                <a:moveTo>
                  <a:pt x="1199627" y="513370"/>
                </a:moveTo>
                <a:cubicBezTo>
                  <a:pt x="1199246" y="513275"/>
                  <a:pt x="1198579" y="514323"/>
                  <a:pt x="1198103" y="514799"/>
                </a:cubicBezTo>
                <a:cubicBezTo>
                  <a:pt x="1199055" y="515275"/>
                  <a:pt x="1200103" y="515847"/>
                  <a:pt x="1201055" y="516418"/>
                </a:cubicBezTo>
                <a:cubicBezTo>
                  <a:pt x="1201627" y="515847"/>
                  <a:pt x="1202198" y="515275"/>
                  <a:pt x="1202674" y="514799"/>
                </a:cubicBezTo>
                <a:cubicBezTo>
                  <a:pt x="1201627" y="514323"/>
                  <a:pt x="1200674" y="513656"/>
                  <a:pt x="1199627" y="513370"/>
                </a:cubicBezTo>
                <a:close/>
                <a:moveTo>
                  <a:pt x="422768" y="512703"/>
                </a:moveTo>
                <a:cubicBezTo>
                  <a:pt x="418386" y="512037"/>
                  <a:pt x="413719" y="512417"/>
                  <a:pt x="409242" y="512798"/>
                </a:cubicBezTo>
                <a:cubicBezTo>
                  <a:pt x="408385" y="512894"/>
                  <a:pt x="407337" y="514989"/>
                  <a:pt x="407147" y="516323"/>
                </a:cubicBezTo>
                <a:cubicBezTo>
                  <a:pt x="406956" y="517656"/>
                  <a:pt x="407528" y="520133"/>
                  <a:pt x="408099" y="520228"/>
                </a:cubicBezTo>
                <a:cubicBezTo>
                  <a:pt x="413433" y="521371"/>
                  <a:pt x="415719" y="524609"/>
                  <a:pt x="417719" y="529658"/>
                </a:cubicBezTo>
                <a:cubicBezTo>
                  <a:pt x="419053" y="532991"/>
                  <a:pt x="422768" y="535373"/>
                  <a:pt x="419243" y="539088"/>
                </a:cubicBezTo>
                <a:cubicBezTo>
                  <a:pt x="416767" y="541659"/>
                  <a:pt x="414766" y="545374"/>
                  <a:pt x="410099" y="544517"/>
                </a:cubicBezTo>
                <a:cubicBezTo>
                  <a:pt x="408004" y="544136"/>
                  <a:pt x="405146" y="544612"/>
                  <a:pt x="403813" y="543374"/>
                </a:cubicBezTo>
                <a:cubicBezTo>
                  <a:pt x="397526" y="537659"/>
                  <a:pt x="392002" y="538421"/>
                  <a:pt x="386573" y="544422"/>
                </a:cubicBezTo>
                <a:cubicBezTo>
                  <a:pt x="382191" y="543564"/>
                  <a:pt x="380191" y="547565"/>
                  <a:pt x="377048" y="548803"/>
                </a:cubicBezTo>
                <a:cubicBezTo>
                  <a:pt x="373809" y="550137"/>
                  <a:pt x="369523" y="548613"/>
                  <a:pt x="365808" y="549184"/>
                </a:cubicBezTo>
                <a:cubicBezTo>
                  <a:pt x="360665" y="549946"/>
                  <a:pt x="357140" y="548136"/>
                  <a:pt x="354188" y="544231"/>
                </a:cubicBezTo>
                <a:cubicBezTo>
                  <a:pt x="351806" y="541088"/>
                  <a:pt x="348854" y="539278"/>
                  <a:pt x="344567" y="539849"/>
                </a:cubicBezTo>
                <a:cubicBezTo>
                  <a:pt x="341710" y="540231"/>
                  <a:pt x="338566" y="539945"/>
                  <a:pt x="335519" y="539945"/>
                </a:cubicBezTo>
                <a:cubicBezTo>
                  <a:pt x="331708" y="539945"/>
                  <a:pt x="327898" y="539945"/>
                  <a:pt x="324184" y="539945"/>
                </a:cubicBezTo>
                <a:cubicBezTo>
                  <a:pt x="323517" y="539945"/>
                  <a:pt x="322755" y="540040"/>
                  <a:pt x="322088" y="540421"/>
                </a:cubicBezTo>
                <a:cubicBezTo>
                  <a:pt x="321422" y="540802"/>
                  <a:pt x="320755" y="541373"/>
                  <a:pt x="320564" y="542040"/>
                </a:cubicBezTo>
                <a:cubicBezTo>
                  <a:pt x="320469" y="542421"/>
                  <a:pt x="321136" y="543469"/>
                  <a:pt x="321612" y="543564"/>
                </a:cubicBezTo>
                <a:cubicBezTo>
                  <a:pt x="326184" y="544231"/>
                  <a:pt x="330185" y="546136"/>
                  <a:pt x="332471" y="550137"/>
                </a:cubicBezTo>
                <a:cubicBezTo>
                  <a:pt x="335042" y="554518"/>
                  <a:pt x="340853" y="552518"/>
                  <a:pt x="343615" y="556423"/>
                </a:cubicBezTo>
                <a:cubicBezTo>
                  <a:pt x="345996" y="559947"/>
                  <a:pt x="346948" y="556042"/>
                  <a:pt x="348377" y="555185"/>
                </a:cubicBezTo>
                <a:cubicBezTo>
                  <a:pt x="351997" y="553184"/>
                  <a:pt x="352759" y="552708"/>
                  <a:pt x="355997" y="555471"/>
                </a:cubicBezTo>
                <a:cubicBezTo>
                  <a:pt x="358474" y="557566"/>
                  <a:pt x="361236" y="559662"/>
                  <a:pt x="363713" y="557757"/>
                </a:cubicBezTo>
                <a:cubicBezTo>
                  <a:pt x="366856" y="555375"/>
                  <a:pt x="368475" y="552994"/>
                  <a:pt x="372095" y="557280"/>
                </a:cubicBezTo>
                <a:cubicBezTo>
                  <a:pt x="374095" y="559662"/>
                  <a:pt x="377619" y="558614"/>
                  <a:pt x="379619" y="555852"/>
                </a:cubicBezTo>
                <a:cubicBezTo>
                  <a:pt x="381620" y="553184"/>
                  <a:pt x="382953" y="554708"/>
                  <a:pt x="384477" y="556232"/>
                </a:cubicBezTo>
                <a:cubicBezTo>
                  <a:pt x="387906" y="559757"/>
                  <a:pt x="391145" y="558709"/>
                  <a:pt x="393812" y="555280"/>
                </a:cubicBezTo>
                <a:cubicBezTo>
                  <a:pt x="395240" y="553470"/>
                  <a:pt x="395716" y="553470"/>
                  <a:pt x="397145" y="554994"/>
                </a:cubicBezTo>
                <a:cubicBezTo>
                  <a:pt x="398574" y="556423"/>
                  <a:pt x="400670" y="557852"/>
                  <a:pt x="402574" y="558042"/>
                </a:cubicBezTo>
                <a:cubicBezTo>
                  <a:pt x="408575" y="558423"/>
                  <a:pt x="414671" y="558042"/>
                  <a:pt x="420767" y="558233"/>
                </a:cubicBezTo>
                <a:cubicBezTo>
                  <a:pt x="425244" y="558328"/>
                  <a:pt x="424387" y="554994"/>
                  <a:pt x="425435" y="552327"/>
                </a:cubicBezTo>
                <a:cubicBezTo>
                  <a:pt x="426958" y="548708"/>
                  <a:pt x="431721" y="545755"/>
                  <a:pt x="425339" y="542326"/>
                </a:cubicBezTo>
                <a:cubicBezTo>
                  <a:pt x="425815" y="538707"/>
                  <a:pt x="424196" y="535182"/>
                  <a:pt x="426482" y="531563"/>
                </a:cubicBezTo>
                <a:cubicBezTo>
                  <a:pt x="428959" y="527657"/>
                  <a:pt x="428482" y="527372"/>
                  <a:pt x="426482" y="525276"/>
                </a:cubicBezTo>
                <a:cubicBezTo>
                  <a:pt x="424863" y="523657"/>
                  <a:pt x="423053" y="522133"/>
                  <a:pt x="421815" y="520323"/>
                </a:cubicBezTo>
                <a:cubicBezTo>
                  <a:pt x="421434" y="519752"/>
                  <a:pt x="422196" y="517942"/>
                  <a:pt x="422958" y="517275"/>
                </a:cubicBezTo>
                <a:cubicBezTo>
                  <a:pt x="424958" y="515465"/>
                  <a:pt x="425339" y="513180"/>
                  <a:pt x="422768" y="512703"/>
                </a:cubicBezTo>
                <a:close/>
                <a:moveTo>
                  <a:pt x="674608" y="512513"/>
                </a:moveTo>
                <a:cubicBezTo>
                  <a:pt x="674132" y="512989"/>
                  <a:pt x="673085" y="513656"/>
                  <a:pt x="673180" y="514037"/>
                </a:cubicBezTo>
                <a:cubicBezTo>
                  <a:pt x="673370" y="515084"/>
                  <a:pt x="674132" y="516132"/>
                  <a:pt x="674608" y="517085"/>
                </a:cubicBezTo>
                <a:cubicBezTo>
                  <a:pt x="675085" y="516608"/>
                  <a:pt x="676132" y="515942"/>
                  <a:pt x="676037" y="515561"/>
                </a:cubicBezTo>
                <a:cubicBezTo>
                  <a:pt x="675752" y="514418"/>
                  <a:pt x="675085" y="513465"/>
                  <a:pt x="674608" y="512513"/>
                </a:cubicBezTo>
                <a:close/>
                <a:moveTo>
                  <a:pt x="652987" y="512513"/>
                </a:moveTo>
                <a:cubicBezTo>
                  <a:pt x="650701" y="512989"/>
                  <a:pt x="649177" y="514132"/>
                  <a:pt x="649367" y="516990"/>
                </a:cubicBezTo>
                <a:cubicBezTo>
                  <a:pt x="649653" y="520419"/>
                  <a:pt x="651558" y="522419"/>
                  <a:pt x="654987" y="521466"/>
                </a:cubicBezTo>
                <a:cubicBezTo>
                  <a:pt x="656606" y="520990"/>
                  <a:pt x="657845" y="519085"/>
                  <a:pt x="658607" y="518323"/>
                </a:cubicBezTo>
                <a:cubicBezTo>
                  <a:pt x="658607" y="513656"/>
                  <a:pt x="656511" y="511846"/>
                  <a:pt x="652987" y="512513"/>
                </a:cubicBezTo>
                <a:close/>
                <a:moveTo>
                  <a:pt x="240268" y="512418"/>
                </a:moveTo>
                <a:cubicBezTo>
                  <a:pt x="240744" y="512990"/>
                  <a:pt x="241316" y="513466"/>
                  <a:pt x="241887" y="514037"/>
                </a:cubicBezTo>
                <a:cubicBezTo>
                  <a:pt x="241316" y="514990"/>
                  <a:pt x="240840" y="516038"/>
                  <a:pt x="240268" y="516990"/>
                </a:cubicBezTo>
                <a:cubicBezTo>
                  <a:pt x="239792" y="516514"/>
                  <a:pt x="238744" y="515847"/>
                  <a:pt x="238839" y="515466"/>
                </a:cubicBezTo>
                <a:cubicBezTo>
                  <a:pt x="239125" y="514418"/>
                  <a:pt x="239792" y="513371"/>
                  <a:pt x="240268" y="512418"/>
                </a:cubicBezTo>
                <a:close/>
                <a:moveTo>
                  <a:pt x="907781" y="512417"/>
                </a:moveTo>
                <a:cubicBezTo>
                  <a:pt x="907304" y="512894"/>
                  <a:pt x="906257" y="513561"/>
                  <a:pt x="906352" y="513941"/>
                </a:cubicBezTo>
                <a:cubicBezTo>
                  <a:pt x="906638" y="514989"/>
                  <a:pt x="907304" y="516037"/>
                  <a:pt x="907781" y="516990"/>
                </a:cubicBezTo>
                <a:cubicBezTo>
                  <a:pt x="908257" y="516513"/>
                  <a:pt x="908733" y="516037"/>
                  <a:pt x="909400" y="515370"/>
                </a:cubicBezTo>
                <a:cubicBezTo>
                  <a:pt x="908924" y="514418"/>
                  <a:pt x="908352" y="513370"/>
                  <a:pt x="907781" y="512417"/>
                </a:cubicBezTo>
                <a:close/>
                <a:moveTo>
                  <a:pt x="201787" y="507941"/>
                </a:moveTo>
                <a:cubicBezTo>
                  <a:pt x="204454" y="507560"/>
                  <a:pt x="205597" y="509275"/>
                  <a:pt x="205978" y="511656"/>
                </a:cubicBezTo>
                <a:cubicBezTo>
                  <a:pt x="206074" y="512323"/>
                  <a:pt x="205978" y="513085"/>
                  <a:pt x="205978" y="513847"/>
                </a:cubicBezTo>
                <a:cubicBezTo>
                  <a:pt x="206550" y="518990"/>
                  <a:pt x="205693" y="522324"/>
                  <a:pt x="199120" y="521848"/>
                </a:cubicBezTo>
                <a:cubicBezTo>
                  <a:pt x="196930" y="521752"/>
                  <a:pt x="195882" y="526705"/>
                  <a:pt x="192167" y="526134"/>
                </a:cubicBezTo>
                <a:cubicBezTo>
                  <a:pt x="191501" y="526039"/>
                  <a:pt x="190357" y="526420"/>
                  <a:pt x="190072" y="526039"/>
                </a:cubicBezTo>
                <a:cubicBezTo>
                  <a:pt x="189405" y="525182"/>
                  <a:pt x="188357" y="523372"/>
                  <a:pt x="188738" y="523086"/>
                </a:cubicBezTo>
                <a:cubicBezTo>
                  <a:pt x="192453" y="518895"/>
                  <a:pt x="197311" y="515466"/>
                  <a:pt x="198072" y="509179"/>
                </a:cubicBezTo>
                <a:cubicBezTo>
                  <a:pt x="198168" y="508608"/>
                  <a:pt x="200454" y="508132"/>
                  <a:pt x="201787" y="507941"/>
                </a:cubicBezTo>
                <a:close/>
                <a:moveTo>
                  <a:pt x="458677" y="507846"/>
                </a:moveTo>
                <a:cubicBezTo>
                  <a:pt x="454010" y="507846"/>
                  <a:pt x="452200" y="509941"/>
                  <a:pt x="452866" y="513465"/>
                </a:cubicBezTo>
                <a:cubicBezTo>
                  <a:pt x="453343" y="515751"/>
                  <a:pt x="454486" y="517275"/>
                  <a:pt x="457343" y="517085"/>
                </a:cubicBezTo>
                <a:cubicBezTo>
                  <a:pt x="460772" y="516799"/>
                  <a:pt x="462773" y="514894"/>
                  <a:pt x="461820" y="511465"/>
                </a:cubicBezTo>
                <a:cubicBezTo>
                  <a:pt x="461439" y="509846"/>
                  <a:pt x="459439" y="508607"/>
                  <a:pt x="458677" y="507846"/>
                </a:cubicBezTo>
                <a:close/>
                <a:moveTo>
                  <a:pt x="490205" y="507465"/>
                </a:moveTo>
                <a:cubicBezTo>
                  <a:pt x="488490" y="508322"/>
                  <a:pt x="485252" y="508989"/>
                  <a:pt x="485061" y="510227"/>
                </a:cubicBezTo>
                <a:cubicBezTo>
                  <a:pt x="484394" y="514608"/>
                  <a:pt x="484204" y="519275"/>
                  <a:pt x="484966" y="523657"/>
                </a:cubicBezTo>
                <a:cubicBezTo>
                  <a:pt x="486109" y="530420"/>
                  <a:pt x="481537" y="530420"/>
                  <a:pt x="477346" y="531467"/>
                </a:cubicBezTo>
                <a:cubicBezTo>
                  <a:pt x="475060" y="532039"/>
                  <a:pt x="475441" y="533182"/>
                  <a:pt x="477251" y="534706"/>
                </a:cubicBezTo>
                <a:cubicBezTo>
                  <a:pt x="478394" y="535658"/>
                  <a:pt x="481727" y="536802"/>
                  <a:pt x="478584" y="539373"/>
                </a:cubicBezTo>
                <a:cubicBezTo>
                  <a:pt x="476298" y="541278"/>
                  <a:pt x="474298" y="543564"/>
                  <a:pt x="472202" y="545755"/>
                </a:cubicBezTo>
                <a:cubicBezTo>
                  <a:pt x="471916" y="546041"/>
                  <a:pt x="471726" y="546898"/>
                  <a:pt x="471916" y="547279"/>
                </a:cubicBezTo>
                <a:cubicBezTo>
                  <a:pt x="472202" y="547946"/>
                  <a:pt x="472869" y="548803"/>
                  <a:pt x="473440" y="548803"/>
                </a:cubicBezTo>
                <a:cubicBezTo>
                  <a:pt x="477917" y="548898"/>
                  <a:pt x="482585" y="549660"/>
                  <a:pt x="486966" y="548708"/>
                </a:cubicBezTo>
                <a:cubicBezTo>
                  <a:pt x="492395" y="547470"/>
                  <a:pt x="494110" y="553851"/>
                  <a:pt x="498682" y="553375"/>
                </a:cubicBezTo>
                <a:cubicBezTo>
                  <a:pt x="500015" y="553280"/>
                  <a:pt x="501730" y="552708"/>
                  <a:pt x="502397" y="551756"/>
                </a:cubicBezTo>
                <a:cubicBezTo>
                  <a:pt x="503158" y="550803"/>
                  <a:pt x="503635" y="548613"/>
                  <a:pt x="503158" y="547660"/>
                </a:cubicBezTo>
                <a:cubicBezTo>
                  <a:pt x="500968" y="543945"/>
                  <a:pt x="498872" y="539945"/>
                  <a:pt x="493729" y="539659"/>
                </a:cubicBezTo>
                <a:cubicBezTo>
                  <a:pt x="491538" y="539564"/>
                  <a:pt x="488585" y="540326"/>
                  <a:pt x="487157" y="539183"/>
                </a:cubicBezTo>
                <a:cubicBezTo>
                  <a:pt x="482965" y="535849"/>
                  <a:pt x="489157" y="535182"/>
                  <a:pt x="489252" y="532991"/>
                </a:cubicBezTo>
                <a:cubicBezTo>
                  <a:pt x="489538" y="527753"/>
                  <a:pt x="489252" y="522514"/>
                  <a:pt x="489728" y="517275"/>
                </a:cubicBezTo>
                <a:cubicBezTo>
                  <a:pt x="489919" y="515370"/>
                  <a:pt x="491062" y="513180"/>
                  <a:pt x="492490" y="511751"/>
                </a:cubicBezTo>
                <a:cubicBezTo>
                  <a:pt x="495348" y="508989"/>
                  <a:pt x="492014" y="508893"/>
                  <a:pt x="490205" y="507465"/>
                </a:cubicBezTo>
                <a:close/>
                <a:moveTo>
                  <a:pt x="606695" y="504036"/>
                </a:moveTo>
                <a:cubicBezTo>
                  <a:pt x="605648" y="504607"/>
                  <a:pt x="604505" y="504988"/>
                  <a:pt x="603647" y="505750"/>
                </a:cubicBezTo>
                <a:cubicBezTo>
                  <a:pt x="602504" y="506607"/>
                  <a:pt x="601552" y="507750"/>
                  <a:pt x="600504" y="508798"/>
                </a:cubicBezTo>
                <a:cubicBezTo>
                  <a:pt x="600028" y="509274"/>
                  <a:pt x="599647" y="509846"/>
                  <a:pt x="599266" y="510322"/>
                </a:cubicBezTo>
                <a:cubicBezTo>
                  <a:pt x="600409" y="510989"/>
                  <a:pt x="601552" y="512227"/>
                  <a:pt x="602790" y="512322"/>
                </a:cubicBezTo>
                <a:cubicBezTo>
                  <a:pt x="606029" y="512703"/>
                  <a:pt x="608600" y="511751"/>
                  <a:pt x="608315" y="507846"/>
                </a:cubicBezTo>
                <a:cubicBezTo>
                  <a:pt x="607743" y="506512"/>
                  <a:pt x="607267" y="505274"/>
                  <a:pt x="606695" y="504036"/>
                </a:cubicBezTo>
                <a:close/>
                <a:moveTo>
                  <a:pt x="634223" y="499559"/>
                </a:moveTo>
                <a:cubicBezTo>
                  <a:pt x="633175" y="499749"/>
                  <a:pt x="632127" y="500511"/>
                  <a:pt x="631174" y="500988"/>
                </a:cubicBezTo>
                <a:cubicBezTo>
                  <a:pt x="631651" y="501464"/>
                  <a:pt x="632318" y="502512"/>
                  <a:pt x="632699" y="502416"/>
                </a:cubicBezTo>
                <a:cubicBezTo>
                  <a:pt x="633746" y="502226"/>
                  <a:pt x="634699" y="501559"/>
                  <a:pt x="635747" y="500988"/>
                </a:cubicBezTo>
                <a:cubicBezTo>
                  <a:pt x="635270" y="500511"/>
                  <a:pt x="634604" y="499464"/>
                  <a:pt x="634223" y="499559"/>
                </a:cubicBezTo>
                <a:close/>
                <a:moveTo>
                  <a:pt x="1011105" y="498797"/>
                </a:moveTo>
                <a:lnTo>
                  <a:pt x="1012573" y="498797"/>
                </a:lnTo>
                <a:lnTo>
                  <a:pt x="1012746" y="500035"/>
                </a:lnTo>
                <a:close/>
                <a:moveTo>
                  <a:pt x="679181" y="498702"/>
                </a:moveTo>
                <a:cubicBezTo>
                  <a:pt x="678704" y="499178"/>
                  <a:pt x="677657" y="499845"/>
                  <a:pt x="677752" y="500225"/>
                </a:cubicBezTo>
                <a:cubicBezTo>
                  <a:pt x="678038" y="501273"/>
                  <a:pt x="678704" y="502226"/>
                  <a:pt x="679181" y="503273"/>
                </a:cubicBezTo>
                <a:cubicBezTo>
                  <a:pt x="679657" y="502797"/>
                  <a:pt x="680705" y="502131"/>
                  <a:pt x="680609" y="501749"/>
                </a:cubicBezTo>
                <a:cubicBezTo>
                  <a:pt x="680324" y="500702"/>
                  <a:pt x="679657" y="499749"/>
                  <a:pt x="679181" y="498702"/>
                </a:cubicBezTo>
                <a:close/>
                <a:moveTo>
                  <a:pt x="954167" y="494891"/>
                </a:moveTo>
                <a:cubicBezTo>
                  <a:pt x="954072" y="494701"/>
                  <a:pt x="953024" y="494701"/>
                  <a:pt x="952643" y="494987"/>
                </a:cubicBezTo>
                <a:cubicBezTo>
                  <a:pt x="950357" y="496701"/>
                  <a:pt x="950357" y="501559"/>
                  <a:pt x="952834" y="502321"/>
                </a:cubicBezTo>
                <a:cubicBezTo>
                  <a:pt x="953596" y="502607"/>
                  <a:pt x="955120" y="500321"/>
                  <a:pt x="956072" y="499368"/>
                </a:cubicBezTo>
                <a:cubicBezTo>
                  <a:pt x="955215" y="497368"/>
                  <a:pt x="954739" y="496130"/>
                  <a:pt x="954167" y="494891"/>
                </a:cubicBezTo>
                <a:close/>
                <a:moveTo>
                  <a:pt x="1181910" y="494130"/>
                </a:moveTo>
                <a:cubicBezTo>
                  <a:pt x="1180386" y="494034"/>
                  <a:pt x="1178862" y="494225"/>
                  <a:pt x="1177433" y="494225"/>
                </a:cubicBezTo>
                <a:cubicBezTo>
                  <a:pt x="1176005" y="494225"/>
                  <a:pt x="1174290" y="493748"/>
                  <a:pt x="1173052" y="494320"/>
                </a:cubicBezTo>
                <a:cubicBezTo>
                  <a:pt x="1172004" y="494796"/>
                  <a:pt x="1171052" y="496415"/>
                  <a:pt x="1170766" y="497654"/>
                </a:cubicBezTo>
                <a:cubicBezTo>
                  <a:pt x="1170480" y="498892"/>
                  <a:pt x="1170956" y="500511"/>
                  <a:pt x="1171432" y="501749"/>
                </a:cubicBezTo>
                <a:cubicBezTo>
                  <a:pt x="1172290" y="503940"/>
                  <a:pt x="1173338" y="503750"/>
                  <a:pt x="1174576" y="501749"/>
                </a:cubicBezTo>
                <a:cubicBezTo>
                  <a:pt x="1176290" y="498892"/>
                  <a:pt x="1179053" y="498321"/>
                  <a:pt x="1182196" y="498511"/>
                </a:cubicBezTo>
                <a:cubicBezTo>
                  <a:pt x="1182577" y="498511"/>
                  <a:pt x="1183244" y="496606"/>
                  <a:pt x="1183434" y="495463"/>
                </a:cubicBezTo>
                <a:cubicBezTo>
                  <a:pt x="1183529" y="495082"/>
                  <a:pt x="1182482" y="494225"/>
                  <a:pt x="1181910" y="494130"/>
                </a:cubicBezTo>
                <a:close/>
                <a:moveTo>
                  <a:pt x="389156" y="491343"/>
                </a:moveTo>
                <a:cubicBezTo>
                  <a:pt x="388334" y="492343"/>
                  <a:pt x="387763" y="493796"/>
                  <a:pt x="386668" y="493844"/>
                </a:cubicBezTo>
                <a:cubicBezTo>
                  <a:pt x="382667" y="494130"/>
                  <a:pt x="379238" y="494225"/>
                  <a:pt x="379619" y="499749"/>
                </a:cubicBezTo>
                <a:cubicBezTo>
                  <a:pt x="379905" y="504321"/>
                  <a:pt x="379524" y="508893"/>
                  <a:pt x="379715" y="513370"/>
                </a:cubicBezTo>
                <a:cubicBezTo>
                  <a:pt x="379905" y="515751"/>
                  <a:pt x="381334" y="517371"/>
                  <a:pt x="384191" y="516990"/>
                </a:cubicBezTo>
                <a:cubicBezTo>
                  <a:pt x="386477" y="516799"/>
                  <a:pt x="388858" y="516990"/>
                  <a:pt x="391049" y="516990"/>
                </a:cubicBezTo>
                <a:cubicBezTo>
                  <a:pt x="394097" y="516990"/>
                  <a:pt x="397145" y="517180"/>
                  <a:pt x="400098" y="516894"/>
                </a:cubicBezTo>
                <a:cubicBezTo>
                  <a:pt x="400670" y="516799"/>
                  <a:pt x="401241" y="514989"/>
                  <a:pt x="401527" y="513846"/>
                </a:cubicBezTo>
                <a:cubicBezTo>
                  <a:pt x="401622" y="513465"/>
                  <a:pt x="400574" y="512608"/>
                  <a:pt x="399907" y="512513"/>
                </a:cubicBezTo>
                <a:cubicBezTo>
                  <a:pt x="398383" y="512322"/>
                  <a:pt x="396860" y="512608"/>
                  <a:pt x="395336" y="512417"/>
                </a:cubicBezTo>
                <a:cubicBezTo>
                  <a:pt x="393240" y="512037"/>
                  <a:pt x="391240" y="511274"/>
                  <a:pt x="389240" y="510703"/>
                </a:cubicBezTo>
                <a:cubicBezTo>
                  <a:pt x="390478" y="509084"/>
                  <a:pt x="391716" y="507465"/>
                  <a:pt x="393049" y="505845"/>
                </a:cubicBezTo>
                <a:cubicBezTo>
                  <a:pt x="393526" y="505274"/>
                  <a:pt x="394097" y="504798"/>
                  <a:pt x="394669" y="504226"/>
                </a:cubicBezTo>
                <a:cubicBezTo>
                  <a:pt x="399241" y="499273"/>
                  <a:pt x="398574" y="496225"/>
                  <a:pt x="393145" y="491558"/>
                </a:cubicBezTo>
                <a:cubicBezTo>
                  <a:pt x="391049" y="489796"/>
                  <a:pt x="389978" y="490343"/>
                  <a:pt x="389156" y="491343"/>
                </a:cubicBezTo>
                <a:close/>
                <a:moveTo>
                  <a:pt x="355997" y="491082"/>
                </a:moveTo>
                <a:cubicBezTo>
                  <a:pt x="354283" y="488796"/>
                  <a:pt x="349806" y="488891"/>
                  <a:pt x="348473" y="491177"/>
                </a:cubicBezTo>
                <a:cubicBezTo>
                  <a:pt x="348282" y="491558"/>
                  <a:pt x="348282" y="492320"/>
                  <a:pt x="348568" y="492701"/>
                </a:cubicBezTo>
                <a:cubicBezTo>
                  <a:pt x="350282" y="494987"/>
                  <a:pt x="354759" y="494891"/>
                  <a:pt x="356093" y="492606"/>
                </a:cubicBezTo>
                <a:cubicBezTo>
                  <a:pt x="356093" y="492034"/>
                  <a:pt x="356188" y="491367"/>
                  <a:pt x="355997" y="491082"/>
                </a:cubicBezTo>
                <a:close/>
                <a:moveTo>
                  <a:pt x="180356" y="490034"/>
                </a:moveTo>
                <a:cubicBezTo>
                  <a:pt x="181309" y="490796"/>
                  <a:pt x="182833" y="491558"/>
                  <a:pt x="183023" y="492415"/>
                </a:cubicBezTo>
                <a:cubicBezTo>
                  <a:pt x="183499" y="496701"/>
                  <a:pt x="181785" y="501655"/>
                  <a:pt x="186738" y="504702"/>
                </a:cubicBezTo>
                <a:cubicBezTo>
                  <a:pt x="186928" y="504798"/>
                  <a:pt x="186071" y="506798"/>
                  <a:pt x="185404" y="507750"/>
                </a:cubicBezTo>
                <a:cubicBezTo>
                  <a:pt x="185119" y="508131"/>
                  <a:pt x="183785" y="508036"/>
                  <a:pt x="183214" y="507750"/>
                </a:cubicBezTo>
                <a:cubicBezTo>
                  <a:pt x="178070" y="505274"/>
                  <a:pt x="173308" y="501559"/>
                  <a:pt x="166926" y="502893"/>
                </a:cubicBezTo>
                <a:cubicBezTo>
                  <a:pt x="166545" y="502988"/>
                  <a:pt x="165688" y="501940"/>
                  <a:pt x="165402" y="501369"/>
                </a:cubicBezTo>
                <a:cubicBezTo>
                  <a:pt x="165211" y="500988"/>
                  <a:pt x="165783" y="499845"/>
                  <a:pt x="166164" y="499845"/>
                </a:cubicBezTo>
                <a:cubicBezTo>
                  <a:pt x="172546" y="499178"/>
                  <a:pt x="176070" y="494130"/>
                  <a:pt x="180356" y="490034"/>
                </a:cubicBezTo>
                <a:close/>
                <a:moveTo>
                  <a:pt x="414100" y="489748"/>
                </a:moveTo>
                <a:cubicBezTo>
                  <a:pt x="411623" y="491082"/>
                  <a:pt x="409814" y="493558"/>
                  <a:pt x="407908" y="495844"/>
                </a:cubicBezTo>
                <a:cubicBezTo>
                  <a:pt x="407718" y="496225"/>
                  <a:pt x="409052" y="497749"/>
                  <a:pt x="409623" y="498702"/>
                </a:cubicBezTo>
                <a:cubicBezTo>
                  <a:pt x="412576" y="499178"/>
                  <a:pt x="414862" y="498130"/>
                  <a:pt x="418577" y="494034"/>
                </a:cubicBezTo>
                <a:cubicBezTo>
                  <a:pt x="419339" y="493272"/>
                  <a:pt x="419529" y="492034"/>
                  <a:pt x="420005" y="490986"/>
                </a:cubicBezTo>
                <a:cubicBezTo>
                  <a:pt x="418005" y="490510"/>
                  <a:pt x="415529" y="489081"/>
                  <a:pt x="414100" y="489748"/>
                </a:cubicBezTo>
                <a:close/>
                <a:moveTo>
                  <a:pt x="1200389" y="489653"/>
                </a:moveTo>
                <a:cubicBezTo>
                  <a:pt x="1199912" y="490700"/>
                  <a:pt x="1199150" y="491653"/>
                  <a:pt x="1198960" y="492701"/>
                </a:cubicBezTo>
                <a:cubicBezTo>
                  <a:pt x="1198865" y="493082"/>
                  <a:pt x="1199912" y="493653"/>
                  <a:pt x="1200389" y="494225"/>
                </a:cubicBezTo>
                <a:cubicBezTo>
                  <a:pt x="1200960" y="493177"/>
                  <a:pt x="1201436" y="492224"/>
                  <a:pt x="1202008" y="491272"/>
                </a:cubicBezTo>
                <a:close/>
                <a:moveTo>
                  <a:pt x="1223344" y="489367"/>
                </a:moveTo>
                <a:cubicBezTo>
                  <a:pt x="1224106" y="489272"/>
                  <a:pt x="1225154" y="489081"/>
                  <a:pt x="1225535" y="489462"/>
                </a:cubicBezTo>
                <a:cubicBezTo>
                  <a:pt x="1225916" y="489939"/>
                  <a:pt x="1225916" y="491272"/>
                  <a:pt x="1225535" y="491653"/>
                </a:cubicBezTo>
                <a:lnTo>
                  <a:pt x="1223197" y="494026"/>
                </a:lnTo>
                <a:lnTo>
                  <a:pt x="1218574" y="493753"/>
                </a:lnTo>
                <a:lnTo>
                  <a:pt x="1222661" y="489546"/>
                </a:lnTo>
                <a:close/>
                <a:moveTo>
                  <a:pt x="276017" y="487619"/>
                </a:moveTo>
                <a:lnTo>
                  <a:pt x="282970" y="490577"/>
                </a:lnTo>
                <a:lnTo>
                  <a:pt x="282940" y="490700"/>
                </a:lnTo>
                <a:lnTo>
                  <a:pt x="274190" y="489609"/>
                </a:lnTo>
                <a:lnTo>
                  <a:pt x="274178" y="489177"/>
                </a:lnTo>
                <a:close/>
                <a:moveTo>
                  <a:pt x="909971" y="480510"/>
                </a:moveTo>
                <a:cubicBezTo>
                  <a:pt x="910733" y="480510"/>
                  <a:pt x="912542" y="481653"/>
                  <a:pt x="914352" y="482510"/>
                </a:cubicBezTo>
                <a:cubicBezTo>
                  <a:pt x="912447" y="484605"/>
                  <a:pt x="910638" y="486796"/>
                  <a:pt x="908542" y="488606"/>
                </a:cubicBezTo>
                <a:cubicBezTo>
                  <a:pt x="908161" y="488891"/>
                  <a:pt x="906351" y="488034"/>
                  <a:pt x="905589" y="487368"/>
                </a:cubicBezTo>
                <a:cubicBezTo>
                  <a:pt x="903875" y="485939"/>
                  <a:pt x="900827" y="483653"/>
                  <a:pt x="901208" y="482891"/>
                </a:cubicBezTo>
                <a:cubicBezTo>
                  <a:pt x="902541" y="479747"/>
                  <a:pt x="905875" y="480414"/>
                  <a:pt x="909971" y="480510"/>
                </a:cubicBezTo>
                <a:close/>
                <a:moveTo>
                  <a:pt x="237568" y="476803"/>
                </a:moveTo>
                <a:lnTo>
                  <a:pt x="237787" y="480152"/>
                </a:lnTo>
                <a:lnTo>
                  <a:pt x="237697" y="480223"/>
                </a:lnTo>
                <a:lnTo>
                  <a:pt x="231555" y="479689"/>
                </a:lnTo>
                <a:close/>
                <a:moveTo>
                  <a:pt x="253223" y="476794"/>
                </a:moveTo>
                <a:cubicBezTo>
                  <a:pt x="252841" y="476699"/>
                  <a:pt x="252270" y="477747"/>
                  <a:pt x="251698" y="478223"/>
                </a:cubicBezTo>
                <a:cubicBezTo>
                  <a:pt x="252651" y="478699"/>
                  <a:pt x="253699" y="479271"/>
                  <a:pt x="254651" y="479842"/>
                </a:cubicBezTo>
                <a:cubicBezTo>
                  <a:pt x="255223" y="479271"/>
                  <a:pt x="255794" y="478699"/>
                  <a:pt x="256271" y="478223"/>
                </a:cubicBezTo>
                <a:cubicBezTo>
                  <a:pt x="255223" y="477747"/>
                  <a:pt x="254270" y="476984"/>
                  <a:pt x="253223" y="476794"/>
                </a:cubicBezTo>
                <a:close/>
                <a:moveTo>
                  <a:pt x="1257539" y="475842"/>
                </a:moveTo>
                <a:cubicBezTo>
                  <a:pt x="1261920" y="475557"/>
                  <a:pt x="1263158" y="479081"/>
                  <a:pt x="1261825" y="481557"/>
                </a:cubicBezTo>
                <a:cubicBezTo>
                  <a:pt x="1259824" y="485367"/>
                  <a:pt x="1256110" y="488225"/>
                  <a:pt x="1253252" y="491559"/>
                </a:cubicBezTo>
                <a:cubicBezTo>
                  <a:pt x="1249728" y="495655"/>
                  <a:pt x="1245251" y="494130"/>
                  <a:pt x="1240965" y="493559"/>
                </a:cubicBezTo>
                <a:cubicBezTo>
                  <a:pt x="1240394" y="493464"/>
                  <a:pt x="1239632" y="492606"/>
                  <a:pt x="1239441" y="492035"/>
                </a:cubicBezTo>
                <a:cubicBezTo>
                  <a:pt x="1239346" y="491654"/>
                  <a:pt x="1240108" y="490892"/>
                  <a:pt x="1240679" y="490511"/>
                </a:cubicBezTo>
                <a:cubicBezTo>
                  <a:pt x="1243156" y="488511"/>
                  <a:pt x="1248871" y="491178"/>
                  <a:pt x="1248395" y="485082"/>
                </a:cubicBezTo>
                <a:cubicBezTo>
                  <a:pt x="1253348" y="483939"/>
                  <a:pt x="1256396" y="480891"/>
                  <a:pt x="1257539" y="475842"/>
                </a:cubicBezTo>
                <a:close/>
                <a:moveTo>
                  <a:pt x="1309545" y="472318"/>
                </a:moveTo>
                <a:cubicBezTo>
                  <a:pt x="1310212" y="472032"/>
                  <a:pt x="1311736" y="474318"/>
                  <a:pt x="1312688" y="475270"/>
                </a:cubicBezTo>
                <a:cubicBezTo>
                  <a:pt x="1311831" y="477271"/>
                  <a:pt x="1311355" y="478509"/>
                  <a:pt x="1310783" y="479747"/>
                </a:cubicBezTo>
                <a:cubicBezTo>
                  <a:pt x="1310688" y="479938"/>
                  <a:pt x="1309640" y="479938"/>
                  <a:pt x="1309354" y="479652"/>
                </a:cubicBezTo>
                <a:cubicBezTo>
                  <a:pt x="1307068" y="477937"/>
                  <a:pt x="1307068" y="473080"/>
                  <a:pt x="1309545" y="472318"/>
                </a:cubicBezTo>
                <a:close/>
                <a:moveTo>
                  <a:pt x="323327" y="472127"/>
                </a:moveTo>
                <a:cubicBezTo>
                  <a:pt x="322088" y="471079"/>
                  <a:pt x="318659" y="471174"/>
                  <a:pt x="317516" y="472222"/>
                </a:cubicBezTo>
                <a:cubicBezTo>
                  <a:pt x="316183" y="473365"/>
                  <a:pt x="315707" y="476318"/>
                  <a:pt x="316183" y="478128"/>
                </a:cubicBezTo>
                <a:cubicBezTo>
                  <a:pt x="316469" y="480032"/>
                  <a:pt x="318659" y="481461"/>
                  <a:pt x="320088" y="482985"/>
                </a:cubicBezTo>
                <a:cubicBezTo>
                  <a:pt x="319326" y="483747"/>
                  <a:pt x="318850" y="484700"/>
                  <a:pt x="318278" y="484700"/>
                </a:cubicBezTo>
                <a:cubicBezTo>
                  <a:pt x="315230" y="484890"/>
                  <a:pt x="312468" y="485271"/>
                  <a:pt x="310468" y="487938"/>
                </a:cubicBezTo>
                <a:cubicBezTo>
                  <a:pt x="307706" y="491558"/>
                  <a:pt x="307039" y="487176"/>
                  <a:pt x="305801" y="486224"/>
                </a:cubicBezTo>
                <a:cubicBezTo>
                  <a:pt x="304372" y="485176"/>
                  <a:pt x="303324" y="484890"/>
                  <a:pt x="302562" y="486890"/>
                </a:cubicBezTo>
                <a:cubicBezTo>
                  <a:pt x="302086" y="488224"/>
                  <a:pt x="301610" y="490700"/>
                  <a:pt x="302181" y="491082"/>
                </a:cubicBezTo>
                <a:cubicBezTo>
                  <a:pt x="305324" y="493272"/>
                  <a:pt x="306467" y="502797"/>
                  <a:pt x="313135" y="494701"/>
                </a:cubicBezTo>
                <a:cubicBezTo>
                  <a:pt x="313230" y="494606"/>
                  <a:pt x="315040" y="496225"/>
                  <a:pt x="316278" y="496701"/>
                </a:cubicBezTo>
                <a:cubicBezTo>
                  <a:pt x="318278" y="497463"/>
                  <a:pt x="320279" y="498130"/>
                  <a:pt x="322374" y="498606"/>
                </a:cubicBezTo>
                <a:cubicBezTo>
                  <a:pt x="326756" y="499749"/>
                  <a:pt x="329137" y="496701"/>
                  <a:pt x="331899" y="494130"/>
                </a:cubicBezTo>
                <a:cubicBezTo>
                  <a:pt x="335804" y="490415"/>
                  <a:pt x="330756" y="489748"/>
                  <a:pt x="329994" y="487557"/>
                </a:cubicBezTo>
                <a:cubicBezTo>
                  <a:pt x="329518" y="486224"/>
                  <a:pt x="329232" y="484509"/>
                  <a:pt x="329613" y="483176"/>
                </a:cubicBezTo>
                <a:cubicBezTo>
                  <a:pt x="330947" y="477556"/>
                  <a:pt x="326660" y="474889"/>
                  <a:pt x="323327" y="472127"/>
                </a:cubicBezTo>
                <a:close/>
                <a:moveTo>
                  <a:pt x="551545" y="471651"/>
                </a:moveTo>
                <a:cubicBezTo>
                  <a:pt x="552022" y="472222"/>
                  <a:pt x="553069" y="472889"/>
                  <a:pt x="552974" y="473080"/>
                </a:cubicBezTo>
                <a:cubicBezTo>
                  <a:pt x="552403" y="474032"/>
                  <a:pt x="551736" y="475080"/>
                  <a:pt x="550879" y="475747"/>
                </a:cubicBezTo>
                <a:cubicBezTo>
                  <a:pt x="550498" y="476033"/>
                  <a:pt x="549260" y="476033"/>
                  <a:pt x="548974" y="475747"/>
                </a:cubicBezTo>
                <a:cubicBezTo>
                  <a:pt x="548593" y="475366"/>
                  <a:pt x="548593" y="474223"/>
                  <a:pt x="548974" y="473842"/>
                </a:cubicBezTo>
                <a:cubicBezTo>
                  <a:pt x="549640" y="472985"/>
                  <a:pt x="550593" y="472413"/>
                  <a:pt x="551545" y="471651"/>
                </a:cubicBezTo>
                <a:close/>
                <a:moveTo>
                  <a:pt x="1225211" y="471174"/>
                </a:moveTo>
                <a:lnTo>
                  <a:pt x="1225439" y="471174"/>
                </a:lnTo>
                <a:cubicBezTo>
                  <a:pt x="1225820" y="471460"/>
                  <a:pt x="1225535" y="472508"/>
                  <a:pt x="1225535" y="472127"/>
                </a:cubicBezTo>
                <a:close/>
                <a:moveTo>
                  <a:pt x="830723" y="467651"/>
                </a:moveTo>
                <a:cubicBezTo>
                  <a:pt x="831390" y="468794"/>
                  <a:pt x="831866" y="470032"/>
                  <a:pt x="832342" y="471366"/>
                </a:cubicBezTo>
                <a:cubicBezTo>
                  <a:pt x="832152" y="474985"/>
                  <a:pt x="830723" y="476223"/>
                  <a:pt x="826722" y="475842"/>
                </a:cubicBezTo>
                <a:cubicBezTo>
                  <a:pt x="825484" y="475747"/>
                  <a:pt x="824436" y="474509"/>
                  <a:pt x="823198" y="473747"/>
                </a:cubicBezTo>
                <a:cubicBezTo>
                  <a:pt x="823674" y="473271"/>
                  <a:pt x="824055" y="472699"/>
                  <a:pt x="824532" y="472223"/>
                </a:cubicBezTo>
                <a:cubicBezTo>
                  <a:pt x="825579" y="471175"/>
                  <a:pt x="826532" y="470032"/>
                  <a:pt x="827675" y="469175"/>
                </a:cubicBezTo>
                <a:cubicBezTo>
                  <a:pt x="828532" y="468508"/>
                  <a:pt x="829770" y="468127"/>
                  <a:pt x="830723" y="467651"/>
                </a:cubicBezTo>
                <a:close/>
                <a:moveTo>
                  <a:pt x="1059430" y="461840"/>
                </a:moveTo>
                <a:cubicBezTo>
                  <a:pt x="1060371" y="461840"/>
                  <a:pt x="1061085" y="462364"/>
                  <a:pt x="1060942" y="464602"/>
                </a:cubicBezTo>
                <a:cubicBezTo>
                  <a:pt x="1061228" y="469650"/>
                  <a:pt x="1059704" y="471556"/>
                  <a:pt x="1055703" y="471270"/>
                </a:cubicBezTo>
                <a:cubicBezTo>
                  <a:pt x="1053226" y="471079"/>
                  <a:pt x="1051893" y="469841"/>
                  <a:pt x="1051798" y="467365"/>
                </a:cubicBezTo>
                <a:cubicBezTo>
                  <a:pt x="1051607" y="464031"/>
                  <a:pt x="1052846" y="461650"/>
                  <a:pt x="1056560" y="462221"/>
                </a:cubicBezTo>
                <a:cubicBezTo>
                  <a:pt x="1057322" y="462364"/>
                  <a:pt x="1058489" y="461840"/>
                  <a:pt x="1059430" y="461840"/>
                </a:cubicBezTo>
                <a:close/>
                <a:moveTo>
                  <a:pt x="876538" y="458411"/>
                </a:moveTo>
                <a:cubicBezTo>
                  <a:pt x="876919" y="458411"/>
                  <a:pt x="877586" y="459364"/>
                  <a:pt x="878062" y="459840"/>
                </a:cubicBezTo>
                <a:cubicBezTo>
                  <a:pt x="877014" y="460316"/>
                  <a:pt x="876062" y="461078"/>
                  <a:pt x="875014" y="461268"/>
                </a:cubicBezTo>
                <a:cubicBezTo>
                  <a:pt x="874633" y="461364"/>
                  <a:pt x="874061" y="460316"/>
                  <a:pt x="873490" y="459840"/>
                </a:cubicBezTo>
                <a:cubicBezTo>
                  <a:pt x="874538" y="459364"/>
                  <a:pt x="875490" y="458601"/>
                  <a:pt x="876538" y="458411"/>
                </a:cubicBezTo>
                <a:close/>
                <a:moveTo>
                  <a:pt x="1063610" y="457935"/>
                </a:moveTo>
                <a:cubicBezTo>
                  <a:pt x="1064181" y="458411"/>
                  <a:pt x="1065133" y="459173"/>
                  <a:pt x="1065038" y="459364"/>
                </a:cubicBezTo>
                <a:cubicBezTo>
                  <a:pt x="1064467" y="460316"/>
                  <a:pt x="1063800" y="461364"/>
                  <a:pt x="1062943" y="462031"/>
                </a:cubicBezTo>
                <a:cubicBezTo>
                  <a:pt x="1062562" y="462317"/>
                  <a:pt x="1061323" y="462317"/>
                  <a:pt x="1061038" y="462031"/>
                </a:cubicBezTo>
                <a:cubicBezTo>
                  <a:pt x="1060657" y="461650"/>
                  <a:pt x="1060657" y="460507"/>
                  <a:pt x="1061038" y="460126"/>
                </a:cubicBezTo>
                <a:cubicBezTo>
                  <a:pt x="1061704" y="459269"/>
                  <a:pt x="1062657" y="458697"/>
                  <a:pt x="1063610" y="457935"/>
                </a:cubicBezTo>
                <a:close/>
                <a:moveTo>
                  <a:pt x="1104471" y="457744"/>
                </a:moveTo>
                <a:cubicBezTo>
                  <a:pt x="1106281" y="457363"/>
                  <a:pt x="1108376" y="458506"/>
                  <a:pt x="1110376" y="459078"/>
                </a:cubicBezTo>
                <a:cubicBezTo>
                  <a:pt x="1109900" y="460125"/>
                  <a:pt x="1109615" y="461268"/>
                  <a:pt x="1108853" y="462126"/>
                </a:cubicBezTo>
                <a:cubicBezTo>
                  <a:pt x="1107614" y="463840"/>
                  <a:pt x="1106090" y="465364"/>
                  <a:pt x="1104662" y="466983"/>
                </a:cubicBezTo>
                <a:cubicBezTo>
                  <a:pt x="1103805" y="466126"/>
                  <a:pt x="1103138" y="465650"/>
                  <a:pt x="1102757" y="465078"/>
                </a:cubicBezTo>
                <a:cubicBezTo>
                  <a:pt x="1101233" y="462411"/>
                  <a:pt x="1101995" y="458316"/>
                  <a:pt x="1104471" y="457744"/>
                </a:cubicBezTo>
                <a:close/>
                <a:moveTo>
                  <a:pt x="361331" y="457173"/>
                </a:moveTo>
                <a:cubicBezTo>
                  <a:pt x="369713" y="454887"/>
                  <a:pt x="376762" y="459554"/>
                  <a:pt x="383620" y="463649"/>
                </a:cubicBezTo>
                <a:cubicBezTo>
                  <a:pt x="389144" y="466983"/>
                  <a:pt x="390002" y="472508"/>
                  <a:pt x="387049" y="479175"/>
                </a:cubicBezTo>
                <a:cubicBezTo>
                  <a:pt x="386382" y="480699"/>
                  <a:pt x="382382" y="481652"/>
                  <a:pt x="385906" y="483938"/>
                </a:cubicBezTo>
                <a:cubicBezTo>
                  <a:pt x="386954" y="484605"/>
                  <a:pt x="389716" y="484986"/>
                  <a:pt x="390097" y="484414"/>
                </a:cubicBezTo>
                <a:cubicBezTo>
                  <a:pt x="393145" y="480032"/>
                  <a:pt x="400955" y="481842"/>
                  <a:pt x="402003" y="476604"/>
                </a:cubicBezTo>
                <a:cubicBezTo>
                  <a:pt x="402956" y="471650"/>
                  <a:pt x="404765" y="470222"/>
                  <a:pt x="409242" y="470793"/>
                </a:cubicBezTo>
                <a:cubicBezTo>
                  <a:pt x="414290" y="471460"/>
                  <a:pt x="419910" y="468888"/>
                  <a:pt x="424482" y="472508"/>
                </a:cubicBezTo>
                <a:cubicBezTo>
                  <a:pt x="427149" y="474603"/>
                  <a:pt x="429340" y="476699"/>
                  <a:pt x="429721" y="471460"/>
                </a:cubicBezTo>
                <a:cubicBezTo>
                  <a:pt x="430007" y="467745"/>
                  <a:pt x="431435" y="466031"/>
                  <a:pt x="435055" y="466316"/>
                </a:cubicBezTo>
                <a:cubicBezTo>
                  <a:pt x="437912" y="466507"/>
                  <a:pt x="440484" y="466316"/>
                  <a:pt x="443437" y="468222"/>
                </a:cubicBezTo>
                <a:cubicBezTo>
                  <a:pt x="449914" y="472317"/>
                  <a:pt x="450581" y="471841"/>
                  <a:pt x="463535" y="470889"/>
                </a:cubicBezTo>
                <a:cubicBezTo>
                  <a:pt x="467440" y="470603"/>
                  <a:pt x="470583" y="470603"/>
                  <a:pt x="471155" y="476223"/>
                </a:cubicBezTo>
                <a:cubicBezTo>
                  <a:pt x="471536" y="480509"/>
                  <a:pt x="472583" y="480509"/>
                  <a:pt x="474679" y="478508"/>
                </a:cubicBezTo>
                <a:cubicBezTo>
                  <a:pt x="476870" y="476413"/>
                  <a:pt x="478870" y="474032"/>
                  <a:pt x="481156" y="472127"/>
                </a:cubicBezTo>
                <a:cubicBezTo>
                  <a:pt x="482204" y="471270"/>
                  <a:pt x="483823" y="470889"/>
                  <a:pt x="485156" y="470889"/>
                </a:cubicBezTo>
                <a:cubicBezTo>
                  <a:pt x="489347" y="470984"/>
                  <a:pt x="491633" y="478508"/>
                  <a:pt x="496491" y="474603"/>
                </a:cubicBezTo>
                <a:cubicBezTo>
                  <a:pt x="499634" y="472127"/>
                  <a:pt x="502397" y="470603"/>
                  <a:pt x="506397" y="470793"/>
                </a:cubicBezTo>
                <a:cubicBezTo>
                  <a:pt x="510874" y="470984"/>
                  <a:pt x="514970" y="470698"/>
                  <a:pt x="518589" y="474794"/>
                </a:cubicBezTo>
                <a:cubicBezTo>
                  <a:pt x="520494" y="476984"/>
                  <a:pt x="524209" y="475461"/>
                  <a:pt x="526114" y="472698"/>
                </a:cubicBezTo>
                <a:cubicBezTo>
                  <a:pt x="527352" y="470793"/>
                  <a:pt x="528305" y="470603"/>
                  <a:pt x="529352" y="472222"/>
                </a:cubicBezTo>
                <a:cubicBezTo>
                  <a:pt x="531257" y="475080"/>
                  <a:pt x="533829" y="475746"/>
                  <a:pt x="537163" y="475461"/>
                </a:cubicBezTo>
                <a:cubicBezTo>
                  <a:pt x="540973" y="475175"/>
                  <a:pt x="544783" y="475365"/>
                  <a:pt x="548593" y="475365"/>
                </a:cubicBezTo>
                <a:cubicBezTo>
                  <a:pt x="548021" y="479080"/>
                  <a:pt x="551641" y="479937"/>
                  <a:pt x="553165" y="482223"/>
                </a:cubicBezTo>
                <a:cubicBezTo>
                  <a:pt x="554689" y="484509"/>
                  <a:pt x="558308" y="485366"/>
                  <a:pt x="557737" y="489081"/>
                </a:cubicBezTo>
                <a:cubicBezTo>
                  <a:pt x="553927" y="488510"/>
                  <a:pt x="552593" y="491844"/>
                  <a:pt x="550783" y="493939"/>
                </a:cubicBezTo>
                <a:cubicBezTo>
                  <a:pt x="549069" y="495939"/>
                  <a:pt x="549164" y="499559"/>
                  <a:pt x="547355" y="501369"/>
                </a:cubicBezTo>
                <a:cubicBezTo>
                  <a:pt x="545545" y="503178"/>
                  <a:pt x="542306" y="503464"/>
                  <a:pt x="539830" y="504702"/>
                </a:cubicBezTo>
                <a:cubicBezTo>
                  <a:pt x="538591" y="505369"/>
                  <a:pt x="537734" y="506893"/>
                  <a:pt x="536591" y="507750"/>
                </a:cubicBezTo>
                <a:cubicBezTo>
                  <a:pt x="533353" y="510322"/>
                  <a:pt x="537163" y="510989"/>
                  <a:pt x="537830" y="512608"/>
                </a:cubicBezTo>
                <a:cubicBezTo>
                  <a:pt x="538401" y="513846"/>
                  <a:pt x="538877" y="515180"/>
                  <a:pt x="539639" y="517656"/>
                </a:cubicBezTo>
                <a:cubicBezTo>
                  <a:pt x="540115" y="516418"/>
                  <a:pt x="539354" y="515751"/>
                  <a:pt x="537068" y="516418"/>
                </a:cubicBezTo>
                <a:cubicBezTo>
                  <a:pt x="535067" y="516990"/>
                  <a:pt x="531257" y="517371"/>
                  <a:pt x="531162" y="518037"/>
                </a:cubicBezTo>
                <a:cubicBezTo>
                  <a:pt x="530972" y="524038"/>
                  <a:pt x="525352" y="526419"/>
                  <a:pt x="523161" y="530706"/>
                </a:cubicBezTo>
                <a:cubicBezTo>
                  <a:pt x="520494" y="535944"/>
                  <a:pt x="517922" y="540897"/>
                  <a:pt x="513446" y="544803"/>
                </a:cubicBezTo>
                <a:cubicBezTo>
                  <a:pt x="512493" y="545565"/>
                  <a:pt x="512017" y="547374"/>
                  <a:pt x="512017" y="548613"/>
                </a:cubicBezTo>
                <a:cubicBezTo>
                  <a:pt x="512112" y="549946"/>
                  <a:pt x="513065" y="551184"/>
                  <a:pt x="513731" y="552423"/>
                </a:cubicBezTo>
                <a:cubicBezTo>
                  <a:pt x="513827" y="552518"/>
                  <a:pt x="514970" y="552327"/>
                  <a:pt x="515255" y="551946"/>
                </a:cubicBezTo>
                <a:cubicBezTo>
                  <a:pt x="517256" y="549565"/>
                  <a:pt x="518589" y="548041"/>
                  <a:pt x="521828" y="551184"/>
                </a:cubicBezTo>
                <a:cubicBezTo>
                  <a:pt x="524876" y="554137"/>
                  <a:pt x="525828" y="553565"/>
                  <a:pt x="529448" y="551565"/>
                </a:cubicBezTo>
                <a:cubicBezTo>
                  <a:pt x="531257" y="550517"/>
                  <a:pt x="533067" y="548898"/>
                  <a:pt x="534972" y="548613"/>
                </a:cubicBezTo>
                <a:cubicBezTo>
                  <a:pt x="537734" y="548327"/>
                  <a:pt x="539068" y="547184"/>
                  <a:pt x="539354" y="544707"/>
                </a:cubicBezTo>
                <a:cubicBezTo>
                  <a:pt x="539735" y="541278"/>
                  <a:pt x="538211" y="539849"/>
                  <a:pt x="534496" y="539088"/>
                </a:cubicBezTo>
                <a:cubicBezTo>
                  <a:pt x="529733" y="538135"/>
                  <a:pt x="528781" y="534515"/>
                  <a:pt x="531543" y="531277"/>
                </a:cubicBezTo>
                <a:cubicBezTo>
                  <a:pt x="533543" y="528991"/>
                  <a:pt x="536020" y="527181"/>
                  <a:pt x="537830" y="524800"/>
                </a:cubicBezTo>
                <a:cubicBezTo>
                  <a:pt x="539068" y="523181"/>
                  <a:pt x="539258" y="520895"/>
                  <a:pt x="539735" y="517656"/>
                </a:cubicBezTo>
                <a:cubicBezTo>
                  <a:pt x="542211" y="515847"/>
                  <a:pt x="546974" y="518132"/>
                  <a:pt x="547545" y="514894"/>
                </a:cubicBezTo>
                <a:cubicBezTo>
                  <a:pt x="549069" y="506607"/>
                  <a:pt x="555832" y="503083"/>
                  <a:pt x="560594" y="497749"/>
                </a:cubicBezTo>
                <a:cubicBezTo>
                  <a:pt x="563357" y="494701"/>
                  <a:pt x="559928" y="494415"/>
                  <a:pt x="559261" y="492891"/>
                </a:cubicBezTo>
                <a:cubicBezTo>
                  <a:pt x="558689" y="491558"/>
                  <a:pt x="558213" y="490320"/>
                  <a:pt x="557737" y="488986"/>
                </a:cubicBezTo>
                <a:cubicBezTo>
                  <a:pt x="564499" y="489177"/>
                  <a:pt x="571357" y="489653"/>
                  <a:pt x="575644" y="482604"/>
                </a:cubicBezTo>
                <a:cubicBezTo>
                  <a:pt x="578215" y="478318"/>
                  <a:pt x="580025" y="481938"/>
                  <a:pt x="582121" y="483557"/>
                </a:cubicBezTo>
                <a:cubicBezTo>
                  <a:pt x="582597" y="483842"/>
                  <a:pt x="584121" y="482509"/>
                  <a:pt x="585264" y="482128"/>
                </a:cubicBezTo>
                <a:cubicBezTo>
                  <a:pt x="587264" y="481366"/>
                  <a:pt x="590217" y="479461"/>
                  <a:pt x="591074" y="480128"/>
                </a:cubicBezTo>
                <a:cubicBezTo>
                  <a:pt x="594503" y="482890"/>
                  <a:pt x="598599" y="484128"/>
                  <a:pt x="602504" y="485938"/>
                </a:cubicBezTo>
                <a:cubicBezTo>
                  <a:pt x="606600" y="487843"/>
                  <a:pt x="606886" y="488319"/>
                  <a:pt x="608886" y="485748"/>
                </a:cubicBezTo>
                <a:cubicBezTo>
                  <a:pt x="613172" y="480223"/>
                  <a:pt x="620221" y="479556"/>
                  <a:pt x="625269" y="475461"/>
                </a:cubicBezTo>
                <a:cubicBezTo>
                  <a:pt x="626031" y="474889"/>
                  <a:pt x="628698" y="475365"/>
                  <a:pt x="629270" y="476223"/>
                </a:cubicBezTo>
                <a:cubicBezTo>
                  <a:pt x="632603" y="480890"/>
                  <a:pt x="634508" y="478032"/>
                  <a:pt x="637652" y="475841"/>
                </a:cubicBezTo>
                <a:cubicBezTo>
                  <a:pt x="639747" y="474413"/>
                  <a:pt x="643652" y="474889"/>
                  <a:pt x="646510" y="475461"/>
                </a:cubicBezTo>
                <a:cubicBezTo>
                  <a:pt x="648986" y="476032"/>
                  <a:pt x="649177" y="478032"/>
                  <a:pt x="646891" y="479937"/>
                </a:cubicBezTo>
                <a:cubicBezTo>
                  <a:pt x="645843" y="480795"/>
                  <a:pt x="644890" y="482223"/>
                  <a:pt x="644700" y="483557"/>
                </a:cubicBezTo>
                <a:cubicBezTo>
                  <a:pt x="644510" y="484890"/>
                  <a:pt x="644986" y="486414"/>
                  <a:pt x="645653" y="487653"/>
                </a:cubicBezTo>
                <a:cubicBezTo>
                  <a:pt x="646510" y="489367"/>
                  <a:pt x="647462" y="488891"/>
                  <a:pt x="648891" y="487176"/>
                </a:cubicBezTo>
                <a:cubicBezTo>
                  <a:pt x="650796" y="484795"/>
                  <a:pt x="653082" y="482699"/>
                  <a:pt x="655368" y="480795"/>
                </a:cubicBezTo>
                <a:cubicBezTo>
                  <a:pt x="655654" y="480509"/>
                  <a:pt x="658226" y="482033"/>
                  <a:pt x="658226" y="482414"/>
                </a:cubicBezTo>
                <a:cubicBezTo>
                  <a:pt x="657178" y="488224"/>
                  <a:pt x="662131" y="490224"/>
                  <a:pt x="665083" y="493272"/>
                </a:cubicBezTo>
                <a:cubicBezTo>
                  <a:pt x="667084" y="495463"/>
                  <a:pt x="671656" y="493367"/>
                  <a:pt x="672037" y="490320"/>
                </a:cubicBezTo>
                <a:cubicBezTo>
                  <a:pt x="672323" y="488033"/>
                  <a:pt x="671846" y="485748"/>
                  <a:pt x="672132" y="483462"/>
                </a:cubicBezTo>
                <a:cubicBezTo>
                  <a:pt x="672513" y="481080"/>
                  <a:pt x="673751" y="479747"/>
                  <a:pt x="676704" y="479747"/>
                </a:cubicBezTo>
                <a:cubicBezTo>
                  <a:pt x="679562" y="479747"/>
                  <a:pt x="680514" y="481175"/>
                  <a:pt x="681276" y="483462"/>
                </a:cubicBezTo>
                <a:cubicBezTo>
                  <a:pt x="681848" y="485271"/>
                  <a:pt x="682895" y="486890"/>
                  <a:pt x="683753" y="488700"/>
                </a:cubicBezTo>
                <a:cubicBezTo>
                  <a:pt x="684419" y="486700"/>
                  <a:pt x="684896" y="484605"/>
                  <a:pt x="685848" y="482699"/>
                </a:cubicBezTo>
                <a:cubicBezTo>
                  <a:pt x="686324" y="481747"/>
                  <a:pt x="687658" y="481080"/>
                  <a:pt x="688706" y="480509"/>
                </a:cubicBezTo>
                <a:cubicBezTo>
                  <a:pt x="688896" y="480414"/>
                  <a:pt x="689658" y="481652"/>
                  <a:pt x="690325" y="482033"/>
                </a:cubicBezTo>
                <a:cubicBezTo>
                  <a:pt x="692230" y="482985"/>
                  <a:pt x="695373" y="484890"/>
                  <a:pt x="696040" y="484319"/>
                </a:cubicBezTo>
                <a:cubicBezTo>
                  <a:pt x="702231" y="478223"/>
                  <a:pt x="709946" y="480223"/>
                  <a:pt x="717185" y="479937"/>
                </a:cubicBezTo>
                <a:cubicBezTo>
                  <a:pt x="721853" y="479747"/>
                  <a:pt x="726044" y="479747"/>
                  <a:pt x="729282" y="484128"/>
                </a:cubicBezTo>
                <a:cubicBezTo>
                  <a:pt x="729854" y="484890"/>
                  <a:pt x="734330" y="484223"/>
                  <a:pt x="734997" y="483081"/>
                </a:cubicBezTo>
                <a:cubicBezTo>
                  <a:pt x="737759" y="478699"/>
                  <a:pt x="743951" y="481366"/>
                  <a:pt x="746237" y="476794"/>
                </a:cubicBezTo>
                <a:cubicBezTo>
                  <a:pt x="747094" y="475080"/>
                  <a:pt x="748237" y="475461"/>
                  <a:pt x="749475" y="477365"/>
                </a:cubicBezTo>
                <a:cubicBezTo>
                  <a:pt x="752047" y="481271"/>
                  <a:pt x="756714" y="478699"/>
                  <a:pt x="759667" y="480318"/>
                </a:cubicBezTo>
                <a:cubicBezTo>
                  <a:pt x="765096" y="483176"/>
                  <a:pt x="769287" y="471936"/>
                  <a:pt x="774431" y="479556"/>
                </a:cubicBezTo>
                <a:cubicBezTo>
                  <a:pt x="779669" y="479747"/>
                  <a:pt x="784908" y="479937"/>
                  <a:pt x="790242" y="480032"/>
                </a:cubicBezTo>
                <a:cubicBezTo>
                  <a:pt x="796338" y="480128"/>
                  <a:pt x="802434" y="480032"/>
                  <a:pt x="808530" y="480032"/>
                </a:cubicBezTo>
                <a:cubicBezTo>
                  <a:pt x="813864" y="480032"/>
                  <a:pt x="819198" y="480128"/>
                  <a:pt x="824532" y="480032"/>
                </a:cubicBezTo>
                <a:cubicBezTo>
                  <a:pt x="827580" y="479937"/>
                  <a:pt x="830533" y="479842"/>
                  <a:pt x="832533" y="482699"/>
                </a:cubicBezTo>
                <a:cubicBezTo>
                  <a:pt x="834914" y="486033"/>
                  <a:pt x="835867" y="482509"/>
                  <a:pt x="837391" y="481652"/>
                </a:cubicBezTo>
                <a:cubicBezTo>
                  <a:pt x="842058" y="478890"/>
                  <a:pt x="844916" y="479175"/>
                  <a:pt x="845678" y="483652"/>
                </a:cubicBezTo>
                <a:cubicBezTo>
                  <a:pt x="846630" y="489177"/>
                  <a:pt x="847582" y="490129"/>
                  <a:pt x="851774" y="485748"/>
                </a:cubicBezTo>
                <a:cubicBezTo>
                  <a:pt x="854155" y="483271"/>
                  <a:pt x="856727" y="484890"/>
                  <a:pt x="859584" y="486605"/>
                </a:cubicBezTo>
                <a:cubicBezTo>
                  <a:pt x="866252" y="490510"/>
                  <a:pt x="866918" y="490605"/>
                  <a:pt x="873395" y="486605"/>
                </a:cubicBezTo>
                <a:cubicBezTo>
                  <a:pt x="877396" y="484128"/>
                  <a:pt x="879968" y="483938"/>
                  <a:pt x="882920" y="487367"/>
                </a:cubicBezTo>
                <a:cubicBezTo>
                  <a:pt x="884349" y="488986"/>
                  <a:pt x="885873" y="490700"/>
                  <a:pt x="887016" y="492510"/>
                </a:cubicBezTo>
                <a:cubicBezTo>
                  <a:pt x="889874" y="497178"/>
                  <a:pt x="895779" y="500797"/>
                  <a:pt x="898160" y="498130"/>
                </a:cubicBezTo>
                <a:cubicBezTo>
                  <a:pt x="902637" y="492987"/>
                  <a:pt x="905114" y="495558"/>
                  <a:pt x="908447" y="498321"/>
                </a:cubicBezTo>
                <a:cubicBezTo>
                  <a:pt x="908924" y="498702"/>
                  <a:pt x="909971" y="498416"/>
                  <a:pt x="910733" y="498321"/>
                </a:cubicBezTo>
                <a:cubicBezTo>
                  <a:pt x="920163" y="497273"/>
                  <a:pt x="920258" y="497178"/>
                  <a:pt x="924068" y="500988"/>
                </a:cubicBezTo>
                <a:cubicBezTo>
                  <a:pt x="924640" y="501559"/>
                  <a:pt x="925116" y="502035"/>
                  <a:pt x="925688" y="502607"/>
                </a:cubicBezTo>
                <a:cubicBezTo>
                  <a:pt x="926545" y="501654"/>
                  <a:pt x="928069" y="500702"/>
                  <a:pt x="928069" y="499654"/>
                </a:cubicBezTo>
                <a:cubicBezTo>
                  <a:pt x="928355" y="495844"/>
                  <a:pt x="927974" y="492034"/>
                  <a:pt x="928259" y="488224"/>
                </a:cubicBezTo>
                <a:cubicBezTo>
                  <a:pt x="928450" y="485843"/>
                  <a:pt x="929879" y="484509"/>
                  <a:pt x="932736" y="484509"/>
                </a:cubicBezTo>
                <a:cubicBezTo>
                  <a:pt x="935594" y="484509"/>
                  <a:pt x="936737" y="485843"/>
                  <a:pt x="937308" y="488224"/>
                </a:cubicBezTo>
                <a:cubicBezTo>
                  <a:pt x="937689" y="489653"/>
                  <a:pt x="937689" y="491082"/>
                  <a:pt x="938356" y="492415"/>
                </a:cubicBezTo>
                <a:cubicBezTo>
                  <a:pt x="939213" y="494130"/>
                  <a:pt x="940642" y="493939"/>
                  <a:pt x="941499" y="491844"/>
                </a:cubicBezTo>
                <a:cubicBezTo>
                  <a:pt x="941975" y="490510"/>
                  <a:pt x="941308" y="488415"/>
                  <a:pt x="942071" y="487557"/>
                </a:cubicBezTo>
                <a:cubicBezTo>
                  <a:pt x="943404" y="486224"/>
                  <a:pt x="945404" y="485366"/>
                  <a:pt x="947309" y="484605"/>
                </a:cubicBezTo>
                <a:cubicBezTo>
                  <a:pt x="951310" y="483081"/>
                  <a:pt x="953882" y="478985"/>
                  <a:pt x="959120" y="479842"/>
                </a:cubicBezTo>
                <a:cubicBezTo>
                  <a:pt x="963026" y="480509"/>
                  <a:pt x="965026" y="480795"/>
                  <a:pt x="964645" y="484795"/>
                </a:cubicBezTo>
                <a:cubicBezTo>
                  <a:pt x="964169" y="489939"/>
                  <a:pt x="965978" y="493463"/>
                  <a:pt x="969788" y="496511"/>
                </a:cubicBezTo>
                <a:cubicBezTo>
                  <a:pt x="970360" y="496987"/>
                  <a:pt x="970836" y="497558"/>
                  <a:pt x="971407" y="498130"/>
                </a:cubicBezTo>
                <a:cubicBezTo>
                  <a:pt x="972265" y="497178"/>
                  <a:pt x="973694" y="496225"/>
                  <a:pt x="973884" y="495177"/>
                </a:cubicBezTo>
                <a:cubicBezTo>
                  <a:pt x="974265" y="492987"/>
                  <a:pt x="973789" y="490605"/>
                  <a:pt x="974074" y="488319"/>
                </a:cubicBezTo>
                <a:cubicBezTo>
                  <a:pt x="974360" y="485938"/>
                  <a:pt x="975694" y="484223"/>
                  <a:pt x="978551" y="484605"/>
                </a:cubicBezTo>
                <a:cubicBezTo>
                  <a:pt x="980075" y="484795"/>
                  <a:pt x="981599" y="484605"/>
                  <a:pt x="983123" y="484605"/>
                </a:cubicBezTo>
                <a:cubicBezTo>
                  <a:pt x="987791" y="484700"/>
                  <a:pt x="988076" y="484986"/>
                  <a:pt x="985028" y="489367"/>
                </a:cubicBezTo>
                <a:cubicBezTo>
                  <a:pt x="983028" y="492129"/>
                  <a:pt x="981885" y="494796"/>
                  <a:pt x="984457" y="497178"/>
                </a:cubicBezTo>
                <a:cubicBezTo>
                  <a:pt x="986933" y="499559"/>
                  <a:pt x="989791" y="498797"/>
                  <a:pt x="992172" y="496225"/>
                </a:cubicBezTo>
                <a:cubicBezTo>
                  <a:pt x="993696" y="494511"/>
                  <a:pt x="995601" y="493082"/>
                  <a:pt x="996935" y="491367"/>
                </a:cubicBezTo>
                <a:cubicBezTo>
                  <a:pt x="999030" y="488605"/>
                  <a:pt x="1000173" y="490605"/>
                  <a:pt x="1001888" y="491844"/>
                </a:cubicBezTo>
                <a:lnTo>
                  <a:pt x="1011105" y="498797"/>
                </a:lnTo>
                <a:lnTo>
                  <a:pt x="1010746" y="498797"/>
                </a:lnTo>
                <a:cubicBezTo>
                  <a:pt x="1010365" y="499178"/>
                  <a:pt x="1010365" y="500321"/>
                  <a:pt x="1010746" y="500702"/>
                </a:cubicBezTo>
                <a:cubicBezTo>
                  <a:pt x="1011413" y="501559"/>
                  <a:pt x="1012460" y="502226"/>
                  <a:pt x="1013413" y="502797"/>
                </a:cubicBezTo>
                <a:cubicBezTo>
                  <a:pt x="1013508" y="502892"/>
                  <a:pt x="1014270" y="501940"/>
                  <a:pt x="1012746" y="500035"/>
                </a:cubicBezTo>
                <a:cubicBezTo>
                  <a:pt x="1014080" y="500511"/>
                  <a:pt x="1013508" y="499464"/>
                  <a:pt x="1012651" y="498797"/>
                </a:cubicBezTo>
                <a:lnTo>
                  <a:pt x="1012573" y="498797"/>
                </a:lnTo>
                <a:lnTo>
                  <a:pt x="1010651" y="485081"/>
                </a:lnTo>
                <a:cubicBezTo>
                  <a:pt x="1010746" y="480318"/>
                  <a:pt x="1010746" y="480414"/>
                  <a:pt x="1015318" y="482699"/>
                </a:cubicBezTo>
                <a:cubicBezTo>
                  <a:pt x="1017794" y="483938"/>
                  <a:pt x="1021509" y="484128"/>
                  <a:pt x="1022843" y="486033"/>
                </a:cubicBezTo>
                <a:cubicBezTo>
                  <a:pt x="1025510" y="490034"/>
                  <a:pt x="1026938" y="494796"/>
                  <a:pt x="1028939" y="499273"/>
                </a:cubicBezTo>
                <a:cubicBezTo>
                  <a:pt x="1029510" y="500511"/>
                  <a:pt x="1030272" y="501749"/>
                  <a:pt x="1030939" y="502988"/>
                </a:cubicBezTo>
                <a:cubicBezTo>
                  <a:pt x="1031796" y="501273"/>
                  <a:pt x="1032844" y="499559"/>
                  <a:pt x="1033415" y="497654"/>
                </a:cubicBezTo>
                <a:cubicBezTo>
                  <a:pt x="1033796" y="496225"/>
                  <a:pt x="1033130" y="494606"/>
                  <a:pt x="1033606" y="493177"/>
                </a:cubicBezTo>
                <a:cubicBezTo>
                  <a:pt x="1035225" y="487748"/>
                  <a:pt x="1041416" y="484319"/>
                  <a:pt x="1047417" y="484795"/>
                </a:cubicBezTo>
                <a:cubicBezTo>
                  <a:pt x="1050179" y="484986"/>
                  <a:pt x="1051799" y="486224"/>
                  <a:pt x="1051703" y="488605"/>
                </a:cubicBezTo>
                <a:cubicBezTo>
                  <a:pt x="1051513" y="493272"/>
                  <a:pt x="1055418" y="494701"/>
                  <a:pt x="1057609" y="497463"/>
                </a:cubicBezTo>
                <a:cubicBezTo>
                  <a:pt x="1057895" y="497844"/>
                  <a:pt x="1058752" y="498130"/>
                  <a:pt x="1059133" y="497940"/>
                </a:cubicBezTo>
                <a:cubicBezTo>
                  <a:pt x="1059799" y="497654"/>
                  <a:pt x="1060562" y="496987"/>
                  <a:pt x="1060657" y="496415"/>
                </a:cubicBezTo>
                <a:cubicBezTo>
                  <a:pt x="1060943" y="494987"/>
                  <a:pt x="1060657" y="493367"/>
                  <a:pt x="1060943" y="491939"/>
                </a:cubicBezTo>
                <a:cubicBezTo>
                  <a:pt x="1061800" y="487938"/>
                  <a:pt x="1058085" y="482223"/>
                  <a:pt x="1064181" y="480414"/>
                </a:cubicBezTo>
                <a:cubicBezTo>
                  <a:pt x="1069515" y="478794"/>
                  <a:pt x="1071420" y="484605"/>
                  <a:pt x="1074754" y="487272"/>
                </a:cubicBezTo>
                <a:cubicBezTo>
                  <a:pt x="1077040" y="489177"/>
                  <a:pt x="1078754" y="492034"/>
                  <a:pt x="1081326" y="493463"/>
                </a:cubicBezTo>
                <a:cubicBezTo>
                  <a:pt x="1082755" y="494225"/>
                  <a:pt x="1085898" y="493748"/>
                  <a:pt x="1087232" y="492510"/>
                </a:cubicBezTo>
                <a:cubicBezTo>
                  <a:pt x="1089994" y="490034"/>
                  <a:pt x="1095709" y="487462"/>
                  <a:pt x="1088946" y="483081"/>
                </a:cubicBezTo>
                <a:cubicBezTo>
                  <a:pt x="1089708" y="482128"/>
                  <a:pt x="1090565" y="480318"/>
                  <a:pt x="1091137" y="480414"/>
                </a:cubicBezTo>
                <a:cubicBezTo>
                  <a:pt x="1093137" y="480604"/>
                  <a:pt x="1096471" y="481080"/>
                  <a:pt x="1096852" y="482223"/>
                </a:cubicBezTo>
                <a:cubicBezTo>
                  <a:pt x="1097804" y="484890"/>
                  <a:pt x="1097328" y="488033"/>
                  <a:pt x="1097519" y="490986"/>
                </a:cubicBezTo>
                <a:cubicBezTo>
                  <a:pt x="1097614" y="491653"/>
                  <a:pt x="1098281" y="492701"/>
                  <a:pt x="1098662" y="492701"/>
                </a:cubicBezTo>
                <a:cubicBezTo>
                  <a:pt x="1099709" y="492606"/>
                  <a:pt x="1101233" y="492510"/>
                  <a:pt x="1101805" y="491748"/>
                </a:cubicBezTo>
                <a:lnTo>
                  <a:pt x="1106463" y="485081"/>
                </a:lnTo>
                <a:lnTo>
                  <a:pt x="1104567" y="485081"/>
                </a:lnTo>
                <a:cubicBezTo>
                  <a:pt x="1103900" y="484224"/>
                  <a:pt x="1102376" y="482795"/>
                  <a:pt x="1102566" y="482414"/>
                </a:cubicBezTo>
                <a:cubicBezTo>
                  <a:pt x="1104185" y="479652"/>
                  <a:pt x="1105519" y="481557"/>
                  <a:pt x="1106567" y="483081"/>
                </a:cubicBezTo>
                <a:lnTo>
                  <a:pt x="1106650" y="484815"/>
                </a:lnTo>
                <a:lnTo>
                  <a:pt x="1106663" y="484795"/>
                </a:lnTo>
                <a:cubicBezTo>
                  <a:pt x="1107996" y="484223"/>
                  <a:pt x="1110282" y="483842"/>
                  <a:pt x="1110377" y="483176"/>
                </a:cubicBezTo>
                <a:cubicBezTo>
                  <a:pt x="1111139" y="476127"/>
                  <a:pt x="1113425" y="474317"/>
                  <a:pt x="1118664" y="480223"/>
                </a:cubicBezTo>
                <a:cubicBezTo>
                  <a:pt x="1122950" y="479937"/>
                  <a:pt x="1127618" y="481652"/>
                  <a:pt x="1130856" y="476794"/>
                </a:cubicBezTo>
                <a:cubicBezTo>
                  <a:pt x="1132380" y="474508"/>
                  <a:pt x="1132856" y="474984"/>
                  <a:pt x="1142381" y="475556"/>
                </a:cubicBezTo>
                <a:cubicBezTo>
                  <a:pt x="1149144" y="475937"/>
                  <a:pt x="1156002" y="475080"/>
                  <a:pt x="1162670" y="475746"/>
                </a:cubicBezTo>
                <a:cubicBezTo>
                  <a:pt x="1169623" y="476413"/>
                  <a:pt x="1173909" y="468126"/>
                  <a:pt x="1181053" y="471079"/>
                </a:cubicBezTo>
                <a:cubicBezTo>
                  <a:pt x="1186101" y="464983"/>
                  <a:pt x="1192959" y="466507"/>
                  <a:pt x="1199436" y="466507"/>
                </a:cubicBezTo>
                <a:cubicBezTo>
                  <a:pt x="1207628" y="466602"/>
                  <a:pt x="1215819" y="466888"/>
                  <a:pt x="1223915" y="467364"/>
                </a:cubicBezTo>
                <a:lnTo>
                  <a:pt x="1225211" y="471174"/>
                </a:lnTo>
                <a:lnTo>
                  <a:pt x="1223534" y="471174"/>
                </a:lnTo>
                <a:cubicBezTo>
                  <a:pt x="1222010" y="472222"/>
                  <a:pt x="1220201" y="473556"/>
                  <a:pt x="1222868" y="475175"/>
                </a:cubicBezTo>
                <a:cubicBezTo>
                  <a:pt x="1223249" y="475365"/>
                  <a:pt x="1224582" y="473841"/>
                  <a:pt x="1225535" y="472127"/>
                </a:cubicBezTo>
                <a:cubicBezTo>
                  <a:pt x="1229916" y="468983"/>
                  <a:pt x="1234298" y="466983"/>
                  <a:pt x="1238679" y="464792"/>
                </a:cubicBezTo>
                <a:cubicBezTo>
                  <a:pt x="1239822" y="464221"/>
                  <a:pt x="1240774" y="463078"/>
                  <a:pt x="1241918" y="462411"/>
                </a:cubicBezTo>
                <a:cubicBezTo>
                  <a:pt x="1242108" y="462316"/>
                  <a:pt x="1243251" y="463269"/>
                  <a:pt x="1243442" y="463935"/>
                </a:cubicBezTo>
                <a:cubicBezTo>
                  <a:pt x="1245632" y="470889"/>
                  <a:pt x="1255824" y="468222"/>
                  <a:pt x="1257539" y="475746"/>
                </a:cubicBezTo>
                <a:cubicBezTo>
                  <a:pt x="1249252" y="474603"/>
                  <a:pt x="1247252" y="476604"/>
                  <a:pt x="1248395" y="484890"/>
                </a:cubicBezTo>
                <a:cubicBezTo>
                  <a:pt x="1241918" y="484890"/>
                  <a:pt x="1235345" y="484700"/>
                  <a:pt x="1228868" y="484986"/>
                </a:cubicBezTo>
                <a:cubicBezTo>
                  <a:pt x="1227773" y="485034"/>
                  <a:pt x="1226821" y="485486"/>
                  <a:pt x="1225321" y="486807"/>
                </a:cubicBezTo>
                <a:lnTo>
                  <a:pt x="1222661" y="489546"/>
                </a:lnTo>
                <a:lnTo>
                  <a:pt x="1217153" y="490986"/>
                </a:lnTo>
                <a:cubicBezTo>
                  <a:pt x="1215152" y="491748"/>
                  <a:pt x="1213438" y="493177"/>
                  <a:pt x="1211533" y="493844"/>
                </a:cubicBezTo>
                <a:cubicBezTo>
                  <a:pt x="1209723" y="494511"/>
                  <a:pt x="1206770" y="494034"/>
                  <a:pt x="1208580" y="497273"/>
                </a:cubicBezTo>
                <a:cubicBezTo>
                  <a:pt x="1209056" y="498130"/>
                  <a:pt x="1211152" y="498130"/>
                  <a:pt x="1218486" y="493748"/>
                </a:cubicBezTo>
                <a:lnTo>
                  <a:pt x="1218574" y="493753"/>
                </a:lnTo>
                <a:lnTo>
                  <a:pt x="1218486" y="493844"/>
                </a:lnTo>
                <a:cubicBezTo>
                  <a:pt x="1218677" y="496987"/>
                  <a:pt x="1219534" y="497344"/>
                  <a:pt x="1220796" y="496463"/>
                </a:cubicBezTo>
                <a:lnTo>
                  <a:pt x="1223197" y="494026"/>
                </a:lnTo>
                <a:lnTo>
                  <a:pt x="1232012" y="494546"/>
                </a:lnTo>
                <a:cubicBezTo>
                  <a:pt x="1234441" y="496154"/>
                  <a:pt x="1235060" y="498940"/>
                  <a:pt x="1234679" y="502416"/>
                </a:cubicBezTo>
                <a:cubicBezTo>
                  <a:pt x="1234488" y="504607"/>
                  <a:pt x="1234964" y="506988"/>
                  <a:pt x="1237441" y="506798"/>
                </a:cubicBezTo>
                <a:cubicBezTo>
                  <a:pt x="1238203" y="506703"/>
                  <a:pt x="1238489" y="502988"/>
                  <a:pt x="1239346" y="501083"/>
                </a:cubicBezTo>
                <a:cubicBezTo>
                  <a:pt x="1239727" y="500225"/>
                  <a:pt x="1241251" y="499654"/>
                  <a:pt x="1242299" y="499368"/>
                </a:cubicBezTo>
                <a:cubicBezTo>
                  <a:pt x="1242584" y="499273"/>
                  <a:pt x="1243727" y="500321"/>
                  <a:pt x="1243727" y="500892"/>
                </a:cubicBezTo>
                <a:cubicBezTo>
                  <a:pt x="1243918" y="503178"/>
                  <a:pt x="1243632" y="505464"/>
                  <a:pt x="1243823" y="507750"/>
                </a:cubicBezTo>
                <a:cubicBezTo>
                  <a:pt x="1244108" y="510608"/>
                  <a:pt x="1242489" y="511941"/>
                  <a:pt x="1240108" y="512227"/>
                </a:cubicBezTo>
                <a:cubicBezTo>
                  <a:pt x="1237822" y="512513"/>
                  <a:pt x="1235441" y="511941"/>
                  <a:pt x="1233345" y="512322"/>
                </a:cubicBezTo>
                <a:cubicBezTo>
                  <a:pt x="1230964" y="512798"/>
                  <a:pt x="1229630" y="514608"/>
                  <a:pt x="1230107" y="517180"/>
                </a:cubicBezTo>
                <a:cubicBezTo>
                  <a:pt x="1230202" y="517847"/>
                  <a:pt x="1230107" y="519085"/>
                  <a:pt x="1230392" y="519275"/>
                </a:cubicBezTo>
                <a:cubicBezTo>
                  <a:pt x="1232297" y="520133"/>
                  <a:pt x="1235536" y="521847"/>
                  <a:pt x="1236203" y="521181"/>
                </a:cubicBezTo>
                <a:cubicBezTo>
                  <a:pt x="1239441" y="517942"/>
                  <a:pt x="1244680" y="518037"/>
                  <a:pt x="1247347" y="515180"/>
                </a:cubicBezTo>
                <a:cubicBezTo>
                  <a:pt x="1252300" y="509846"/>
                  <a:pt x="1260872" y="514989"/>
                  <a:pt x="1264778" y="508036"/>
                </a:cubicBezTo>
                <a:cubicBezTo>
                  <a:pt x="1269731" y="516894"/>
                  <a:pt x="1280970" y="508036"/>
                  <a:pt x="1286876" y="515847"/>
                </a:cubicBezTo>
                <a:cubicBezTo>
                  <a:pt x="1288400" y="517942"/>
                  <a:pt x="1293733" y="517085"/>
                  <a:pt x="1297258" y="517752"/>
                </a:cubicBezTo>
                <a:cubicBezTo>
                  <a:pt x="1297734" y="517847"/>
                  <a:pt x="1298591" y="518895"/>
                  <a:pt x="1298496" y="519275"/>
                </a:cubicBezTo>
                <a:cubicBezTo>
                  <a:pt x="1298306" y="519942"/>
                  <a:pt x="1297544" y="520895"/>
                  <a:pt x="1296972" y="520799"/>
                </a:cubicBezTo>
                <a:cubicBezTo>
                  <a:pt x="1290305" y="520704"/>
                  <a:pt x="1283637" y="521181"/>
                  <a:pt x="1277160" y="520038"/>
                </a:cubicBezTo>
                <a:cubicBezTo>
                  <a:pt x="1274874" y="519657"/>
                  <a:pt x="1273350" y="516037"/>
                  <a:pt x="1270588" y="519752"/>
                </a:cubicBezTo>
                <a:cubicBezTo>
                  <a:pt x="1267349" y="524133"/>
                  <a:pt x="1263444" y="526991"/>
                  <a:pt x="1257253" y="526133"/>
                </a:cubicBezTo>
                <a:cubicBezTo>
                  <a:pt x="1252014" y="525467"/>
                  <a:pt x="1246585" y="526229"/>
                  <a:pt x="1241346" y="525943"/>
                </a:cubicBezTo>
                <a:cubicBezTo>
                  <a:pt x="1236583" y="525657"/>
                  <a:pt x="1234202" y="527086"/>
                  <a:pt x="1234679" y="532134"/>
                </a:cubicBezTo>
                <a:cubicBezTo>
                  <a:pt x="1234964" y="534897"/>
                  <a:pt x="1228773" y="535182"/>
                  <a:pt x="1231631" y="538611"/>
                </a:cubicBezTo>
                <a:cubicBezTo>
                  <a:pt x="1232678" y="539945"/>
                  <a:pt x="1235726" y="539469"/>
                  <a:pt x="1237536" y="540516"/>
                </a:cubicBezTo>
                <a:cubicBezTo>
                  <a:pt x="1238489" y="541088"/>
                  <a:pt x="1238679" y="542993"/>
                  <a:pt x="1239251" y="544231"/>
                </a:cubicBezTo>
                <a:cubicBezTo>
                  <a:pt x="1238489" y="544231"/>
                  <a:pt x="1237727" y="544231"/>
                  <a:pt x="1236965" y="544231"/>
                </a:cubicBezTo>
                <a:cubicBezTo>
                  <a:pt x="1231345" y="544517"/>
                  <a:pt x="1229249" y="546231"/>
                  <a:pt x="1230107" y="549946"/>
                </a:cubicBezTo>
                <a:cubicBezTo>
                  <a:pt x="1230964" y="553947"/>
                  <a:pt x="1234107" y="553470"/>
                  <a:pt x="1237060" y="553375"/>
                </a:cubicBezTo>
                <a:lnTo>
                  <a:pt x="1245009" y="554326"/>
                </a:lnTo>
                <a:lnTo>
                  <a:pt x="1243823" y="555566"/>
                </a:lnTo>
                <a:cubicBezTo>
                  <a:pt x="1244013" y="556137"/>
                  <a:pt x="1244585" y="556804"/>
                  <a:pt x="1245156" y="557090"/>
                </a:cubicBezTo>
                <a:cubicBezTo>
                  <a:pt x="1248299" y="558614"/>
                  <a:pt x="1252014" y="558138"/>
                  <a:pt x="1248109" y="554804"/>
                </a:cubicBezTo>
                <a:lnTo>
                  <a:pt x="1247966" y="554680"/>
                </a:lnTo>
                <a:lnTo>
                  <a:pt x="1248204" y="554708"/>
                </a:lnTo>
                <a:cubicBezTo>
                  <a:pt x="1252300" y="555566"/>
                  <a:pt x="1252205" y="554708"/>
                  <a:pt x="1251824" y="554613"/>
                </a:cubicBezTo>
                <a:lnTo>
                  <a:pt x="1246643" y="553527"/>
                </a:lnTo>
                <a:lnTo>
                  <a:pt x="1242203" y="549660"/>
                </a:lnTo>
                <a:cubicBezTo>
                  <a:pt x="1241251" y="547850"/>
                  <a:pt x="1240203" y="546041"/>
                  <a:pt x="1239155" y="544326"/>
                </a:cubicBezTo>
                <a:cubicBezTo>
                  <a:pt x="1244108" y="544993"/>
                  <a:pt x="1248966" y="543469"/>
                  <a:pt x="1254014" y="547184"/>
                </a:cubicBezTo>
                <a:cubicBezTo>
                  <a:pt x="1259444" y="551184"/>
                  <a:pt x="1266968" y="548613"/>
                  <a:pt x="1273636" y="548517"/>
                </a:cubicBezTo>
                <a:cubicBezTo>
                  <a:pt x="1274398" y="548517"/>
                  <a:pt x="1275160" y="546231"/>
                  <a:pt x="1275731" y="544993"/>
                </a:cubicBezTo>
                <a:cubicBezTo>
                  <a:pt x="1278017" y="540135"/>
                  <a:pt x="1280113" y="538421"/>
                  <a:pt x="1282970" y="540231"/>
                </a:cubicBezTo>
                <a:cubicBezTo>
                  <a:pt x="1285352" y="541755"/>
                  <a:pt x="1286780" y="544422"/>
                  <a:pt x="1290400" y="544422"/>
                </a:cubicBezTo>
                <a:cubicBezTo>
                  <a:pt x="1294686" y="544517"/>
                  <a:pt x="1299449" y="542421"/>
                  <a:pt x="1303163" y="546517"/>
                </a:cubicBezTo>
                <a:cubicBezTo>
                  <a:pt x="1301258" y="551756"/>
                  <a:pt x="1308116" y="553565"/>
                  <a:pt x="1307926" y="558233"/>
                </a:cubicBezTo>
                <a:cubicBezTo>
                  <a:pt x="1307831" y="559471"/>
                  <a:pt x="1308974" y="560805"/>
                  <a:pt x="1309640" y="562043"/>
                </a:cubicBezTo>
                <a:cubicBezTo>
                  <a:pt x="1312879" y="567663"/>
                  <a:pt x="1313070" y="570520"/>
                  <a:pt x="1310402" y="571377"/>
                </a:cubicBezTo>
                <a:cubicBezTo>
                  <a:pt x="1307259" y="572425"/>
                  <a:pt x="1305068" y="570901"/>
                  <a:pt x="1302497" y="568806"/>
                </a:cubicBezTo>
                <a:cubicBezTo>
                  <a:pt x="1299068" y="565948"/>
                  <a:pt x="1295734" y="566234"/>
                  <a:pt x="1294972" y="568615"/>
                </a:cubicBezTo>
                <a:cubicBezTo>
                  <a:pt x="1294400" y="570520"/>
                  <a:pt x="1294686" y="572711"/>
                  <a:pt x="1295067" y="574711"/>
                </a:cubicBezTo>
                <a:cubicBezTo>
                  <a:pt x="1295448" y="576425"/>
                  <a:pt x="1298782" y="576521"/>
                  <a:pt x="1297639" y="579569"/>
                </a:cubicBezTo>
                <a:cubicBezTo>
                  <a:pt x="1296305" y="583283"/>
                  <a:pt x="1298020" y="588332"/>
                  <a:pt x="1300306" y="589189"/>
                </a:cubicBezTo>
                <a:cubicBezTo>
                  <a:pt x="1300782" y="589380"/>
                  <a:pt x="1301449" y="589189"/>
                  <a:pt x="1301830" y="588808"/>
                </a:cubicBezTo>
                <a:cubicBezTo>
                  <a:pt x="1302401" y="588332"/>
                  <a:pt x="1302878" y="587760"/>
                  <a:pt x="1303163" y="587094"/>
                </a:cubicBezTo>
                <a:cubicBezTo>
                  <a:pt x="1305640" y="581379"/>
                  <a:pt x="1308116" y="579855"/>
                  <a:pt x="1314022" y="580807"/>
                </a:cubicBezTo>
                <a:cubicBezTo>
                  <a:pt x="1314974" y="580902"/>
                  <a:pt x="1315737" y="582522"/>
                  <a:pt x="1316308" y="583569"/>
                </a:cubicBezTo>
                <a:cubicBezTo>
                  <a:pt x="1316403" y="583760"/>
                  <a:pt x="1315355" y="584712"/>
                  <a:pt x="1314784" y="585093"/>
                </a:cubicBezTo>
                <a:cubicBezTo>
                  <a:pt x="1308402" y="589380"/>
                  <a:pt x="1306878" y="595571"/>
                  <a:pt x="1307735" y="602715"/>
                </a:cubicBezTo>
                <a:cubicBezTo>
                  <a:pt x="1308402" y="608334"/>
                  <a:pt x="1304306" y="608144"/>
                  <a:pt x="1300592" y="608525"/>
                </a:cubicBezTo>
                <a:cubicBezTo>
                  <a:pt x="1300020" y="608620"/>
                  <a:pt x="1299544" y="609573"/>
                  <a:pt x="1298972" y="610049"/>
                </a:cubicBezTo>
                <a:cubicBezTo>
                  <a:pt x="1299925" y="610906"/>
                  <a:pt x="1300687" y="612430"/>
                  <a:pt x="1301735" y="612621"/>
                </a:cubicBezTo>
                <a:cubicBezTo>
                  <a:pt x="1305164" y="613287"/>
                  <a:pt x="1310688" y="612430"/>
                  <a:pt x="1304687" y="618145"/>
                </a:cubicBezTo>
                <a:cubicBezTo>
                  <a:pt x="1304211" y="618621"/>
                  <a:pt x="1303354" y="619288"/>
                  <a:pt x="1303449" y="619764"/>
                </a:cubicBezTo>
                <a:cubicBezTo>
                  <a:pt x="1303640" y="620431"/>
                  <a:pt x="1304497" y="621383"/>
                  <a:pt x="1304973" y="621288"/>
                </a:cubicBezTo>
                <a:cubicBezTo>
                  <a:pt x="1312022" y="619859"/>
                  <a:pt x="1316975" y="625765"/>
                  <a:pt x="1323356" y="626622"/>
                </a:cubicBezTo>
                <a:cubicBezTo>
                  <a:pt x="1324214" y="626717"/>
                  <a:pt x="1324785" y="628432"/>
                  <a:pt x="1325547" y="629384"/>
                </a:cubicBezTo>
                <a:cubicBezTo>
                  <a:pt x="1324309" y="629956"/>
                  <a:pt x="1322975" y="630528"/>
                  <a:pt x="1321737" y="631099"/>
                </a:cubicBezTo>
                <a:cubicBezTo>
                  <a:pt x="1320404" y="631671"/>
                  <a:pt x="1319165" y="632147"/>
                  <a:pt x="1317832" y="632623"/>
                </a:cubicBezTo>
                <a:cubicBezTo>
                  <a:pt x="1318403" y="633671"/>
                  <a:pt x="1319356" y="635576"/>
                  <a:pt x="1319546" y="635576"/>
                </a:cubicBezTo>
                <a:cubicBezTo>
                  <a:pt x="1326976" y="632909"/>
                  <a:pt x="1331548" y="640053"/>
                  <a:pt x="1338025" y="640815"/>
                </a:cubicBezTo>
                <a:cubicBezTo>
                  <a:pt x="1340025" y="641100"/>
                  <a:pt x="1340216" y="642815"/>
                  <a:pt x="1338596" y="643863"/>
                </a:cubicBezTo>
                <a:cubicBezTo>
                  <a:pt x="1335358" y="646053"/>
                  <a:pt x="1335072" y="648149"/>
                  <a:pt x="1338501" y="650340"/>
                </a:cubicBezTo>
                <a:cubicBezTo>
                  <a:pt x="1340216" y="651387"/>
                  <a:pt x="1340120" y="653007"/>
                  <a:pt x="1338025" y="653388"/>
                </a:cubicBezTo>
                <a:cubicBezTo>
                  <a:pt x="1335167" y="654054"/>
                  <a:pt x="1332120" y="653769"/>
                  <a:pt x="1329167" y="653959"/>
                </a:cubicBezTo>
                <a:cubicBezTo>
                  <a:pt x="1326595" y="654149"/>
                  <a:pt x="1323261" y="652721"/>
                  <a:pt x="1322118" y="656626"/>
                </a:cubicBezTo>
                <a:cubicBezTo>
                  <a:pt x="1324118" y="657198"/>
                  <a:pt x="1326214" y="658531"/>
                  <a:pt x="1328214" y="658340"/>
                </a:cubicBezTo>
                <a:cubicBezTo>
                  <a:pt x="1335072" y="657579"/>
                  <a:pt x="1339358" y="666437"/>
                  <a:pt x="1346883" y="663198"/>
                </a:cubicBezTo>
                <a:cubicBezTo>
                  <a:pt x="1347074" y="663103"/>
                  <a:pt x="1348788" y="665294"/>
                  <a:pt x="1349074" y="666627"/>
                </a:cubicBezTo>
                <a:cubicBezTo>
                  <a:pt x="1350217" y="672342"/>
                  <a:pt x="1348217" y="677009"/>
                  <a:pt x="1343359" y="680057"/>
                </a:cubicBezTo>
                <a:cubicBezTo>
                  <a:pt x="1341740" y="681010"/>
                  <a:pt x="1338215" y="681582"/>
                  <a:pt x="1337453" y="680724"/>
                </a:cubicBezTo>
                <a:cubicBezTo>
                  <a:pt x="1332977" y="675581"/>
                  <a:pt x="1329262" y="675390"/>
                  <a:pt x="1324499" y="680534"/>
                </a:cubicBezTo>
                <a:cubicBezTo>
                  <a:pt x="1322785" y="682439"/>
                  <a:pt x="1319356" y="682724"/>
                  <a:pt x="1316879" y="683867"/>
                </a:cubicBezTo>
                <a:cubicBezTo>
                  <a:pt x="1310879" y="686725"/>
                  <a:pt x="1310593" y="687201"/>
                  <a:pt x="1303068" y="682915"/>
                </a:cubicBezTo>
                <a:cubicBezTo>
                  <a:pt x="1300020" y="681200"/>
                  <a:pt x="1297448" y="681772"/>
                  <a:pt x="1294591" y="681296"/>
                </a:cubicBezTo>
                <a:cubicBezTo>
                  <a:pt x="1291924" y="680820"/>
                  <a:pt x="1290209" y="682248"/>
                  <a:pt x="1289828" y="684630"/>
                </a:cubicBezTo>
                <a:cubicBezTo>
                  <a:pt x="1289257" y="687487"/>
                  <a:pt x="1289543" y="690535"/>
                  <a:pt x="1288876" y="693392"/>
                </a:cubicBezTo>
                <a:lnTo>
                  <a:pt x="1285161" y="694656"/>
                </a:lnTo>
                <a:lnTo>
                  <a:pt x="1285161" y="693012"/>
                </a:lnTo>
                <a:cubicBezTo>
                  <a:pt x="1284113" y="691488"/>
                  <a:pt x="1282780" y="689582"/>
                  <a:pt x="1281161" y="692345"/>
                </a:cubicBezTo>
                <a:lnTo>
                  <a:pt x="1284182" y="694989"/>
                </a:lnTo>
                <a:lnTo>
                  <a:pt x="1284113" y="695012"/>
                </a:lnTo>
                <a:lnTo>
                  <a:pt x="1284208" y="695012"/>
                </a:lnTo>
                <a:cubicBezTo>
                  <a:pt x="1282780" y="702346"/>
                  <a:pt x="1277732" y="708442"/>
                  <a:pt x="1275350" y="715967"/>
                </a:cubicBezTo>
                <a:cubicBezTo>
                  <a:pt x="1274112" y="719777"/>
                  <a:pt x="1272398" y="715300"/>
                  <a:pt x="1270778" y="714824"/>
                </a:cubicBezTo>
                <a:cubicBezTo>
                  <a:pt x="1268778" y="714252"/>
                  <a:pt x="1265540" y="712728"/>
                  <a:pt x="1264778" y="713490"/>
                </a:cubicBezTo>
                <a:cubicBezTo>
                  <a:pt x="1260491" y="717872"/>
                  <a:pt x="1256967" y="720158"/>
                  <a:pt x="1251824" y="714348"/>
                </a:cubicBezTo>
                <a:cubicBezTo>
                  <a:pt x="1249633" y="711871"/>
                  <a:pt x="1246490" y="712919"/>
                  <a:pt x="1244108" y="715395"/>
                </a:cubicBezTo>
                <a:cubicBezTo>
                  <a:pt x="1243346" y="716157"/>
                  <a:pt x="1241251" y="717110"/>
                  <a:pt x="1241060" y="716824"/>
                </a:cubicBezTo>
                <a:cubicBezTo>
                  <a:pt x="1234869" y="709775"/>
                  <a:pt x="1226773" y="714252"/>
                  <a:pt x="1219629" y="713300"/>
                </a:cubicBezTo>
                <a:cubicBezTo>
                  <a:pt x="1214581" y="712633"/>
                  <a:pt x="1208866" y="714633"/>
                  <a:pt x="1205437" y="708918"/>
                </a:cubicBezTo>
                <a:cubicBezTo>
                  <a:pt x="1201151" y="709014"/>
                  <a:pt x="1196293" y="706823"/>
                  <a:pt x="1193149" y="711585"/>
                </a:cubicBezTo>
                <a:cubicBezTo>
                  <a:pt x="1191816" y="713586"/>
                  <a:pt x="1191245" y="713490"/>
                  <a:pt x="1189816" y="711681"/>
                </a:cubicBezTo>
                <a:cubicBezTo>
                  <a:pt x="1187244" y="708347"/>
                  <a:pt x="1184577" y="707585"/>
                  <a:pt x="1180386" y="710347"/>
                </a:cubicBezTo>
                <a:cubicBezTo>
                  <a:pt x="1174004" y="714538"/>
                  <a:pt x="1172861" y="714633"/>
                  <a:pt x="1166670" y="710919"/>
                </a:cubicBezTo>
                <a:cubicBezTo>
                  <a:pt x="1163813" y="709204"/>
                  <a:pt x="1161241" y="708061"/>
                  <a:pt x="1158479" y="708728"/>
                </a:cubicBezTo>
                <a:cubicBezTo>
                  <a:pt x="1154383" y="709775"/>
                  <a:pt x="1150287" y="713395"/>
                  <a:pt x="1146763" y="712728"/>
                </a:cubicBezTo>
                <a:cubicBezTo>
                  <a:pt x="1142953" y="711966"/>
                  <a:pt x="1139905" y="708061"/>
                  <a:pt x="1134857" y="708442"/>
                </a:cubicBezTo>
                <a:cubicBezTo>
                  <a:pt x="1130285" y="708823"/>
                  <a:pt x="1125998" y="708632"/>
                  <a:pt x="1122855" y="712919"/>
                </a:cubicBezTo>
                <a:cubicBezTo>
                  <a:pt x="1122283" y="713586"/>
                  <a:pt x="1118950" y="712252"/>
                  <a:pt x="1116854" y="711681"/>
                </a:cubicBezTo>
                <a:cubicBezTo>
                  <a:pt x="1115235" y="711299"/>
                  <a:pt x="1114664" y="706823"/>
                  <a:pt x="1111997" y="710347"/>
                </a:cubicBezTo>
                <a:cubicBezTo>
                  <a:pt x="1108568" y="714824"/>
                  <a:pt x="1102567" y="714538"/>
                  <a:pt x="1099900" y="712442"/>
                </a:cubicBezTo>
                <a:cubicBezTo>
                  <a:pt x="1095899" y="709204"/>
                  <a:pt x="1092185" y="708537"/>
                  <a:pt x="1087613" y="708632"/>
                </a:cubicBezTo>
                <a:cubicBezTo>
                  <a:pt x="1073897" y="708728"/>
                  <a:pt x="1060276" y="708728"/>
                  <a:pt x="1046560" y="708632"/>
                </a:cubicBezTo>
                <a:cubicBezTo>
                  <a:pt x="1042655" y="708632"/>
                  <a:pt x="1039511" y="709299"/>
                  <a:pt x="1036558" y="712252"/>
                </a:cubicBezTo>
                <a:cubicBezTo>
                  <a:pt x="1034273" y="714538"/>
                  <a:pt x="1031606" y="712633"/>
                  <a:pt x="1028843" y="711014"/>
                </a:cubicBezTo>
                <a:cubicBezTo>
                  <a:pt x="1022843" y="707490"/>
                  <a:pt x="1022462" y="707490"/>
                  <a:pt x="1015032" y="711395"/>
                </a:cubicBezTo>
                <a:cubicBezTo>
                  <a:pt x="1009793" y="714157"/>
                  <a:pt x="1005221" y="715014"/>
                  <a:pt x="1001126" y="710252"/>
                </a:cubicBezTo>
                <a:cubicBezTo>
                  <a:pt x="999602" y="708537"/>
                  <a:pt x="999221" y="708537"/>
                  <a:pt x="997697" y="710061"/>
                </a:cubicBezTo>
                <a:cubicBezTo>
                  <a:pt x="996268" y="711490"/>
                  <a:pt x="994077" y="713014"/>
                  <a:pt x="992172" y="713109"/>
                </a:cubicBezTo>
                <a:cubicBezTo>
                  <a:pt x="966359" y="713300"/>
                  <a:pt x="940547" y="713300"/>
                  <a:pt x="914639" y="713109"/>
                </a:cubicBezTo>
                <a:cubicBezTo>
                  <a:pt x="912829" y="713109"/>
                  <a:pt x="910829" y="711204"/>
                  <a:pt x="909209" y="709966"/>
                </a:cubicBezTo>
                <a:cubicBezTo>
                  <a:pt x="906352" y="707871"/>
                  <a:pt x="903590" y="707775"/>
                  <a:pt x="901399" y="710633"/>
                </a:cubicBezTo>
                <a:cubicBezTo>
                  <a:pt x="896922" y="716538"/>
                  <a:pt x="891207" y="718443"/>
                  <a:pt x="883778" y="717967"/>
                </a:cubicBezTo>
                <a:cubicBezTo>
                  <a:pt x="873205" y="717396"/>
                  <a:pt x="862537" y="717586"/>
                  <a:pt x="851869" y="717872"/>
                </a:cubicBezTo>
                <a:cubicBezTo>
                  <a:pt x="846535" y="717967"/>
                  <a:pt x="845582" y="715300"/>
                  <a:pt x="845963" y="710919"/>
                </a:cubicBezTo>
                <a:cubicBezTo>
                  <a:pt x="846058" y="710442"/>
                  <a:pt x="844725" y="709299"/>
                  <a:pt x="844439" y="709395"/>
                </a:cubicBezTo>
                <a:cubicBezTo>
                  <a:pt x="843391" y="709871"/>
                  <a:pt x="841963" y="710442"/>
                  <a:pt x="841582" y="711395"/>
                </a:cubicBezTo>
                <a:cubicBezTo>
                  <a:pt x="838820" y="717491"/>
                  <a:pt x="834057" y="719586"/>
                  <a:pt x="828914" y="716538"/>
                </a:cubicBezTo>
                <a:cubicBezTo>
                  <a:pt x="828532" y="716348"/>
                  <a:pt x="828247" y="715395"/>
                  <a:pt x="828437" y="715014"/>
                </a:cubicBezTo>
                <a:cubicBezTo>
                  <a:pt x="828723" y="714348"/>
                  <a:pt x="829390" y="713681"/>
                  <a:pt x="829961" y="713395"/>
                </a:cubicBezTo>
                <a:cubicBezTo>
                  <a:pt x="836533" y="710633"/>
                  <a:pt x="836533" y="710633"/>
                  <a:pt x="832914" y="706918"/>
                </a:cubicBezTo>
                <a:cubicBezTo>
                  <a:pt x="830723" y="704727"/>
                  <a:pt x="828723" y="702537"/>
                  <a:pt x="826342" y="700536"/>
                </a:cubicBezTo>
                <a:cubicBezTo>
                  <a:pt x="825866" y="700155"/>
                  <a:pt x="824246" y="701298"/>
                  <a:pt x="823199" y="701774"/>
                </a:cubicBezTo>
                <a:cubicBezTo>
                  <a:pt x="825675" y="707871"/>
                  <a:pt x="816055" y="709680"/>
                  <a:pt x="818341" y="715681"/>
                </a:cubicBezTo>
                <a:cubicBezTo>
                  <a:pt x="817293" y="715967"/>
                  <a:pt x="816150" y="716633"/>
                  <a:pt x="815102" y="716538"/>
                </a:cubicBezTo>
                <a:cubicBezTo>
                  <a:pt x="813388" y="716348"/>
                  <a:pt x="813197" y="711871"/>
                  <a:pt x="810245" y="714633"/>
                </a:cubicBezTo>
                <a:cubicBezTo>
                  <a:pt x="808625" y="716157"/>
                  <a:pt x="807006" y="717872"/>
                  <a:pt x="805387" y="719491"/>
                </a:cubicBezTo>
                <a:cubicBezTo>
                  <a:pt x="803196" y="721682"/>
                  <a:pt x="801386" y="724539"/>
                  <a:pt x="798815" y="725682"/>
                </a:cubicBezTo>
                <a:cubicBezTo>
                  <a:pt x="797386" y="726349"/>
                  <a:pt x="794243" y="722920"/>
                  <a:pt x="792623" y="723587"/>
                </a:cubicBezTo>
                <a:cubicBezTo>
                  <a:pt x="790337" y="724444"/>
                  <a:pt x="789004" y="728159"/>
                  <a:pt x="786051" y="724254"/>
                </a:cubicBezTo>
                <a:cubicBezTo>
                  <a:pt x="782717" y="720063"/>
                  <a:pt x="779098" y="716824"/>
                  <a:pt x="772811" y="717681"/>
                </a:cubicBezTo>
                <a:cubicBezTo>
                  <a:pt x="766811" y="718443"/>
                  <a:pt x="760715" y="717872"/>
                  <a:pt x="754619" y="717872"/>
                </a:cubicBezTo>
                <a:cubicBezTo>
                  <a:pt x="755095" y="716633"/>
                  <a:pt x="755476" y="715205"/>
                  <a:pt x="756238" y="714062"/>
                </a:cubicBezTo>
                <a:cubicBezTo>
                  <a:pt x="757000" y="712919"/>
                  <a:pt x="758143" y="711966"/>
                  <a:pt x="759095" y="710919"/>
                </a:cubicBezTo>
                <a:cubicBezTo>
                  <a:pt x="757952" y="710157"/>
                  <a:pt x="756809" y="708918"/>
                  <a:pt x="755476" y="708823"/>
                </a:cubicBezTo>
                <a:cubicBezTo>
                  <a:pt x="746237" y="707966"/>
                  <a:pt x="745856" y="708347"/>
                  <a:pt x="745474" y="717872"/>
                </a:cubicBezTo>
                <a:cubicBezTo>
                  <a:pt x="739379" y="717872"/>
                  <a:pt x="733092" y="716919"/>
                  <a:pt x="727282" y="718157"/>
                </a:cubicBezTo>
                <a:cubicBezTo>
                  <a:pt x="721853" y="719300"/>
                  <a:pt x="717376" y="723777"/>
                  <a:pt x="710804" y="722634"/>
                </a:cubicBezTo>
                <a:cubicBezTo>
                  <a:pt x="704898" y="721682"/>
                  <a:pt x="698707" y="722444"/>
                  <a:pt x="692611" y="722444"/>
                </a:cubicBezTo>
                <a:cubicBezTo>
                  <a:pt x="686515" y="722444"/>
                  <a:pt x="680419" y="722634"/>
                  <a:pt x="674323" y="722349"/>
                </a:cubicBezTo>
                <a:cubicBezTo>
                  <a:pt x="670989" y="722158"/>
                  <a:pt x="668798" y="723396"/>
                  <a:pt x="666512" y="725778"/>
                </a:cubicBezTo>
                <a:cubicBezTo>
                  <a:pt x="663655" y="728825"/>
                  <a:pt x="662036" y="719586"/>
                  <a:pt x="658416" y="724730"/>
                </a:cubicBezTo>
                <a:cubicBezTo>
                  <a:pt x="656416" y="727492"/>
                  <a:pt x="653463" y="728159"/>
                  <a:pt x="650701" y="726063"/>
                </a:cubicBezTo>
                <a:cubicBezTo>
                  <a:pt x="648510" y="724349"/>
                  <a:pt x="646986" y="721301"/>
                  <a:pt x="644129" y="725301"/>
                </a:cubicBezTo>
                <a:cubicBezTo>
                  <a:pt x="643271" y="726540"/>
                  <a:pt x="641843" y="727302"/>
                  <a:pt x="640985" y="728540"/>
                </a:cubicBezTo>
                <a:cubicBezTo>
                  <a:pt x="638604" y="732064"/>
                  <a:pt x="636604" y="731302"/>
                  <a:pt x="634508" y="728349"/>
                </a:cubicBezTo>
                <a:cubicBezTo>
                  <a:pt x="634223" y="727873"/>
                  <a:pt x="632984" y="727492"/>
                  <a:pt x="632984" y="727492"/>
                </a:cubicBezTo>
                <a:cubicBezTo>
                  <a:pt x="628698" y="734064"/>
                  <a:pt x="622126" y="731397"/>
                  <a:pt x="616411" y="731588"/>
                </a:cubicBezTo>
                <a:cubicBezTo>
                  <a:pt x="605743" y="731874"/>
                  <a:pt x="595170" y="731778"/>
                  <a:pt x="584502" y="731588"/>
                </a:cubicBezTo>
                <a:cubicBezTo>
                  <a:pt x="580502" y="731492"/>
                  <a:pt x="577739" y="732921"/>
                  <a:pt x="574501" y="735112"/>
                </a:cubicBezTo>
                <a:cubicBezTo>
                  <a:pt x="571072" y="737398"/>
                  <a:pt x="566119" y="737589"/>
                  <a:pt x="562309" y="733874"/>
                </a:cubicBezTo>
                <a:cubicBezTo>
                  <a:pt x="561547" y="733207"/>
                  <a:pt x="559451" y="732540"/>
                  <a:pt x="559261" y="732826"/>
                </a:cubicBezTo>
                <a:cubicBezTo>
                  <a:pt x="555356" y="738446"/>
                  <a:pt x="549640" y="735683"/>
                  <a:pt x="544592" y="736160"/>
                </a:cubicBezTo>
                <a:cubicBezTo>
                  <a:pt x="538877" y="736731"/>
                  <a:pt x="532305" y="734255"/>
                  <a:pt x="528209" y="740732"/>
                </a:cubicBezTo>
                <a:cubicBezTo>
                  <a:pt x="526590" y="739303"/>
                  <a:pt x="523637" y="736541"/>
                  <a:pt x="523542" y="736636"/>
                </a:cubicBezTo>
                <a:cubicBezTo>
                  <a:pt x="514398" y="745494"/>
                  <a:pt x="503158" y="738827"/>
                  <a:pt x="493253" y="740732"/>
                </a:cubicBezTo>
                <a:cubicBezTo>
                  <a:pt x="492205" y="740922"/>
                  <a:pt x="490776" y="739494"/>
                  <a:pt x="489538" y="738827"/>
                </a:cubicBezTo>
                <a:cubicBezTo>
                  <a:pt x="491252" y="737970"/>
                  <a:pt x="492967" y="737017"/>
                  <a:pt x="494872" y="736350"/>
                </a:cubicBezTo>
                <a:lnTo>
                  <a:pt x="500551" y="731832"/>
                </a:lnTo>
                <a:lnTo>
                  <a:pt x="500587" y="731874"/>
                </a:lnTo>
                <a:cubicBezTo>
                  <a:pt x="503444" y="733207"/>
                  <a:pt x="505064" y="738065"/>
                  <a:pt x="508969" y="732826"/>
                </a:cubicBezTo>
                <a:cubicBezTo>
                  <a:pt x="509921" y="731492"/>
                  <a:pt x="512969" y="731683"/>
                  <a:pt x="514970" y="731016"/>
                </a:cubicBezTo>
                <a:cubicBezTo>
                  <a:pt x="515636" y="730826"/>
                  <a:pt x="516303" y="730064"/>
                  <a:pt x="516494" y="729397"/>
                </a:cubicBezTo>
                <a:cubicBezTo>
                  <a:pt x="516589" y="729016"/>
                  <a:pt x="515827" y="727968"/>
                  <a:pt x="515351" y="727873"/>
                </a:cubicBezTo>
                <a:cubicBezTo>
                  <a:pt x="513255" y="727302"/>
                  <a:pt x="511064" y="727016"/>
                  <a:pt x="503825" y="729111"/>
                </a:cubicBezTo>
                <a:lnTo>
                  <a:pt x="503339" y="729152"/>
                </a:lnTo>
                <a:lnTo>
                  <a:pt x="500015" y="727873"/>
                </a:lnTo>
                <a:cubicBezTo>
                  <a:pt x="499444" y="727968"/>
                  <a:pt x="498682" y="728825"/>
                  <a:pt x="498491" y="729397"/>
                </a:cubicBezTo>
                <a:lnTo>
                  <a:pt x="498616" y="729545"/>
                </a:lnTo>
                <a:lnTo>
                  <a:pt x="494681" y="729873"/>
                </a:lnTo>
                <a:cubicBezTo>
                  <a:pt x="492490" y="727302"/>
                  <a:pt x="488966" y="725397"/>
                  <a:pt x="487061" y="727492"/>
                </a:cubicBezTo>
                <a:cubicBezTo>
                  <a:pt x="483442" y="731397"/>
                  <a:pt x="479537" y="731683"/>
                  <a:pt x="474869" y="731588"/>
                </a:cubicBezTo>
                <a:cubicBezTo>
                  <a:pt x="466582" y="731588"/>
                  <a:pt x="458296" y="731874"/>
                  <a:pt x="450009" y="732159"/>
                </a:cubicBezTo>
                <a:cubicBezTo>
                  <a:pt x="449438" y="732159"/>
                  <a:pt x="448676" y="733112"/>
                  <a:pt x="448485" y="733683"/>
                </a:cubicBezTo>
                <a:cubicBezTo>
                  <a:pt x="448390" y="734064"/>
                  <a:pt x="449247" y="735207"/>
                  <a:pt x="449723" y="735207"/>
                </a:cubicBezTo>
                <a:cubicBezTo>
                  <a:pt x="458010" y="735588"/>
                  <a:pt x="466297" y="735683"/>
                  <a:pt x="474488" y="736160"/>
                </a:cubicBezTo>
                <a:cubicBezTo>
                  <a:pt x="476393" y="736255"/>
                  <a:pt x="478203" y="737684"/>
                  <a:pt x="480108" y="738446"/>
                </a:cubicBezTo>
                <a:cubicBezTo>
                  <a:pt x="478870" y="739208"/>
                  <a:pt x="477632" y="740446"/>
                  <a:pt x="476393" y="740541"/>
                </a:cubicBezTo>
                <a:cubicBezTo>
                  <a:pt x="471155" y="740637"/>
                  <a:pt x="468392" y="747209"/>
                  <a:pt x="462296" y="745399"/>
                </a:cubicBezTo>
                <a:cubicBezTo>
                  <a:pt x="457724" y="744065"/>
                  <a:pt x="455819" y="751876"/>
                  <a:pt x="450485" y="749876"/>
                </a:cubicBezTo>
                <a:cubicBezTo>
                  <a:pt x="450199" y="749781"/>
                  <a:pt x="448866" y="751114"/>
                  <a:pt x="448961" y="751400"/>
                </a:cubicBezTo>
                <a:cubicBezTo>
                  <a:pt x="449342" y="752448"/>
                  <a:pt x="450199" y="754257"/>
                  <a:pt x="450866" y="754257"/>
                </a:cubicBezTo>
                <a:cubicBezTo>
                  <a:pt x="458486" y="754448"/>
                  <a:pt x="466106" y="754638"/>
                  <a:pt x="473726" y="754353"/>
                </a:cubicBezTo>
                <a:cubicBezTo>
                  <a:pt x="477155" y="754257"/>
                  <a:pt x="479156" y="755686"/>
                  <a:pt x="481537" y="757877"/>
                </a:cubicBezTo>
                <a:cubicBezTo>
                  <a:pt x="484108" y="760163"/>
                  <a:pt x="486966" y="759496"/>
                  <a:pt x="489252" y="756924"/>
                </a:cubicBezTo>
                <a:cubicBezTo>
                  <a:pt x="490776" y="755210"/>
                  <a:pt x="492681" y="753876"/>
                  <a:pt x="494015" y="752066"/>
                </a:cubicBezTo>
                <a:cubicBezTo>
                  <a:pt x="496110" y="749304"/>
                  <a:pt x="497253" y="751495"/>
                  <a:pt x="498968" y="752543"/>
                </a:cubicBezTo>
                <a:cubicBezTo>
                  <a:pt x="500682" y="753590"/>
                  <a:pt x="504397" y="754924"/>
                  <a:pt x="504778" y="754353"/>
                </a:cubicBezTo>
                <a:cubicBezTo>
                  <a:pt x="509255" y="748352"/>
                  <a:pt x="515541" y="750352"/>
                  <a:pt x="521351" y="749876"/>
                </a:cubicBezTo>
                <a:cubicBezTo>
                  <a:pt x="525066" y="749495"/>
                  <a:pt x="526876" y="754924"/>
                  <a:pt x="528209" y="753972"/>
                </a:cubicBezTo>
                <a:cubicBezTo>
                  <a:pt x="531448" y="751686"/>
                  <a:pt x="532781" y="749781"/>
                  <a:pt x="536782" y="753495"/>
                </a:cubicBezTo>
                <a:cubicBezTo>
                  <a:pt x="538877" y="755496"/>
                  <a:pt x="543926" y="754448"/>
                  <a:pt x="547640" y="754543"/>
                </a:cubicBezTo>
                <a:cubicBezTo>
                  <a:pt x="552117" y="754733"/>
                  <a:pt x="556308" y="754829"/>
                  <a:pt x="559928" y="750733"/>
                </a:cubicBezTo>
                <a:cubicBezTo>
                  <a:pt x="561356" y="749209"/>
                  <a:pt x="565738" y="749590"/>
                  <a:pt x="568595" y="750066"/>
                </a:cubicBezTo>
                <a:cubicBezTo>
                  <a:pt x="572405" y="750733"/>
                  <a:pt x="571167" y="754638"/>
                  <a:pt x="572215" y="757210"/>
                </a:cubicBezTo>
                <a:cubicBezTo>
                  <a:pt x="572691" y="758544"/>
                  <a:pt x="574596" y="759210"/>
                  <a:pt x="575263" y="760544"/>
                </a:cubicBezTo>
                <a:cubicBezTo>
                  <a:pt x="577644" y="764735"/>
                  <a:pt x="575930" y="768259"/>
                  <a:pt x="571643" y="768259"/>
                </a:cubicBezTo>
                <a:cubicBezTo>
                  <a:pt x="567833" y="768259"/>
                  <a:pt x="563928" y="767783"/>
                  <a:pt x="560213" y="768354"/>
                </a:cubicBezTo>
                <a:cubicBezTo>
                  <a:pt x="550879" y="769783"/>
                  <a:pt x="540497" y="763973"/>
                  <a:pt x="532400" y="772831"/>
                </a:cubicBezTo>
                <a:cubicBezTo>
                  <a:pt x="518780" y="772736"/>
                  <a:pt x="505064" y="772640"/>
                  <a:pt x="491348" y="772545"/>
                </a:cubicBezTo>
                <a:cubicBezTo>
                  <a:pt x="490776" y="772545"/>
                  <a:pt x="490205" y="771593"/>
                  <a:pt x="489728" y="771021"/>
                </a:cubicBezTo>
                <a:cubicBezTo>
                  <a:pt x="485537" y="766164"/>
                  <a:pt x="482108" y="768164"/>
                  <a:pt x="478679" y="772069"/>
                </a:cubicBezTo>
                <a:cubicBezTo>
                  <a:pt x="475822" y="775212"/>
                  <a:pt x="473155" y="779594"/>
                  <a:pt x="468773" y="773307"/>
                </a:cubicBezTo>
                <a:cubicBezTo>
                  <a:pt x="468297" y="772545"/>
                  <a:pt x="464011" y="773117"/>
                  <a:pt x="462963" y="774355"/>
                </a:cubicBezTo>
                <a:cubicBezTo>
                  <a:pt x="459439" y="778451"/>
                  <a:pt x="452866" y="777022"/>
                  <a:pt x="450009" y="781975"/>
                </a:cubicBezTo>
                <a:cubicBezTo>
                  <a:pt x="449819" y="782261"/>
                  <a:pt x="448580" y="781975"/>
                  <a:pt x="447818" y="781975"/>
                </a:cubicBezTo>
                <a:cubicBezTo>
                  <a:pt x="446294" y="781975"/>
                  <a:pt x="444770" y="782261"/>
                  <a:pt x="443246" y="781880"/>
                </a:cubicBezTo>
                <a:cubicBezTo>
                  <a:pt x="441913" y="781594"/>
                  <a:pt x="440674" y="780641"/>
                  <a:pt x="439436" y="780070"/>
                </a:cubicBezTo>
                <a:cubicBezTo>
                  <a:pt x="439722" y="779499"/>
                  <a:pt x="439913" y="778927"/>
                  <a:pt x="440294" y="778451"/>
                </a:cubicBezTo>
                <a:cubicBezTo>
                  <a:pt x="442389" y="776260"/>
                  <a:pt x="444485" y="773974"/>
                  <a:pt x="446771" y="772069"/>
                </a:cubicBezTo>
                <a:cubicBezTo>
                  <a:pt x="448390" y="770736"/>
                  <a:pt x="448485" y="769878"/>
                  <a:pt x="446390" y="768831"/>
                </a:cubicBezTo>
                <a:cubicBezTo>
                  <a:pt x="445723" y="768545"/>
                  <a:pt x="444961" y="768259"/>
                  <a:pt x="444294" y="768354"/>
                </a:cubicBezTo>
                <a:cubicBezTo>
                  <a:pt x="442865" y="768545"/>
                  <a:pt x="441056" y="768640"/>
                  <a:pt x="440294" y="769497"/>
                </a:cubicBezTo>
                <a:cubicBezTo>
                  <a:pt x="438103" y="771783"/>
                  <a:pt x="435912" y="773498"/>
                  <a:pt x="432483" y="772831"/>
                </a:cubicBezTo>
                <a:cubicBezTo>
                  <a:pt x="429149" y="777594"/>
                  <a:pt x="426101" y="777022"/>
                  <a:pt x="422387" y="773022"/>
                </a:cubicBezTo>
                <a:cubicBezTo>
                  <a:pt x="421720" y="772355"/>
                  <a:pt x="418100" y="773593"/>
                  <a:pt x="416672" y="774927"/>
                </a:cubicBezTo>
                <a:cubicBezTo>
                  <a:pt x="414862" y="776546"/>
                  <a:pt x="416672" y="780927"/>
                  <a:pt x="419339" y="781975"/>
                </a:cubicBezTo>
                <a:cubicBezTo>
                  <a:pt x="420672" y="782451"/>
                  <a:pt x="422196" y="782261"/>
                  <a:pt x="423625" y="782642"/>
                </a:cubicBezTo>
                <a:cubicBezTo>
                  <a:pt x="424291" y="782832"/>
                  <a:pt x="425054" y="783594"/>
                  <a:pt x="425149" y="784166"/>
                </a:cubicBezTo>
                <a:cubicBezTo>
                  <a:pt x="425244" y="784642"/>
                  <a:pt x="424291" y="785690"/>
                  <a:pt x="423815" y="785690"/>
                </a:cubicBezTo>
                <a:cubicBezTo>
                  <a:pt x="417053" y="786071"/>
                  <a:pt x="410290" y="786071"/>
                  <a:pt x="403527" y="786547"/>
                </a:cubicBezTo>
                <a:cubicBezTo>
                  <a:pt x="397812" y="786928"/>
                  <a:pt x="391240" y="784071"/>
                  <a:pt x="386954" y="790548"/>
                </a:cubicBezTo>
                <a:cubicBezTo>
                  <a:pt x="385906" y="789786"/>
                  <a:pt x="384858" y="788928"/>
                  <a:pt x="383715" y="788357"/>
                </a:cubicBezTo>
                <a:cubicBezTo>
                  <a:pt x="379333" y="786071"/>
                  <a:pt x="378667" y="785404"/>
                  <a:pt x="376095" y="788071"/>
                </a:cubicBezTo>
                <a:cubicBezTo>
                  <a:pt x="372952" y="791405"/>
                  <a:pt x="369523" y="791214"/>
                  <a:pt x="365808" y="791024"/>
                </a:cubicBezTo>
                <a:cubicBezTo>
                  <a:pt x="364474" y="790929"/>
                  <a:pt x="362284" y="790166"/>
                  <a:pt x="362093" y="789405"/>
                </a:cubicBezTo>
                <a:cubicBezTo>
                  <a:pt x="361617" y="787499"/>
                  <a:pt x="361331" y="784261"/>
                  <a:pt x="362379" y="783404"/>
                </a:cubicBezTo>
                <a:cubicBezTo>
                  <a:pt x="367808" y="779117"/>
                  <a:pt x="370285" y="773022"/>
                  <a:pt x="373428" y="767307"/>
                </a:cubicBezTo>
                <a:cubicBezTo>
                  <a:pt x="374762" y="764925"/>
                  <a:pt x="374666" y="761687"/>
                  <a:pt x="374952" y="758829"/>
                </a:cubicBezTo>
                <a:cubicBezTo>
                  <a:pt x="375238" y="756067"/>
                  <a:pt x="373619" y="754543"/>
                  <a:pt x="371047" y="754543"/>
                </a:cubicBezTo>
                <a:cubicBezTo>
                  <a:pt x="367332" y="754543"/>
                  <a:pt x="365618" y="753019"/>
                  <a:pt x="365713" y="749304"/>
                </a:cubicBezTo>
                <a:cubicBezTo>
                  <a:pt x="365808" y="747114"/>
                  <a:pt x="366094" y="744542"/>
                  <a:pt x="365141" y="742732"/>
                </a:cubicBezTo>
                <a:cubicBezTo>
                  <a:pt x="363427" y="739398"/>
                  <a:pt x="359712" y="741113"/>
                  <a:pt x="356855" y="740827"/>
                </a:cubicBezTo>
                <a:cubicBezTo>
                  <a:pt x="354569" y="740637"/>
                  <a:pt x="352282" y="740922"/>
                  <a:pt x="349997" y="740732"/>
                </a:cubicBezTo>
                <a:cubicBezTo>
                  <a:pt x="349425" y="740637"/>
                  <a:pt x="348758" y="739970"/>
                  <a:pt x="348282" y="739398"/>
                </a:cubicBezTo>
                <a:cubicBezTo>
                  <a:pt x="347996" y="739017"/>
                  <a:pt x="347901" y="738065"/>
                  <a:pt x="348091" y="737874"/>
                </a:cubicBezTo>
                <a:cubicBezTo>
                  <a:pt x="351235" y="734540"/>
                  <a:pt x="354283" y="731112"/>
                  <a:pt x="357807" y="728254"/>
                </a:cubicBezTo>
                <a:cubicBezTo>
                  <a:pt x="360474" y="726063"/>
                  <a:pt x="363236" y="726825"/>
                  <a:pt x="365618" y="729302"/>
                </a:cubicBezTo>
                <a:cubicBezTo>
                  <a:pt x="366380" y="730064"/>
                  <a:pt x="367713" y="730349"/>
                  <a:pt x="368761" y="730826"/>
                </a:cubicBezTo>
                <a:cubicBezTo>
                  <a:pt x="369237" y="729492"/>
                  <a:pt x="369999" y="728159"/>
                  <a:pt x="370094" y="726825"/>
                </a:cubicBezTo>
                <a:cubicBezTo>
                  <a:pt x="370475" y="724063"/>
                  <a:pt x="368761" y="722730"/>
                  <a:pt x="366284" y="722634"/>
                </a:cubicBezTo>
                <a:cubicBezTo>
                  <a:pt x="362474" y="722444"/>
                  <a:pt x="358474" y="721872"/>
                  <a:pt x="354949" y="722825"/>
                </a:cubicBezTo>
                <a:cubicBezTo>
                  <a:pt x="351616" y="723682"/>
                  <a:pt x="349806" y="727302"/>
                  <a:pt x="345424" y="727587"/>
                </a:cubicBezTo>
                <a:cubicBezTo>
                  <a:pt x="342567" y="727778"/>
                  <a:pt x="339995" y="733779"/>
                  <a:pt x="335995" y="731492"/>
                </a:cubicBezTo>
                <a:cubicBezTo>
                  <a:pt x="333042" y="729778"/>
                  <a:pt x="331232" y="726063"/>
                  <a:pt x="329137" y="723111"/>
                </a:cubicBezTo>
                <a:cubicBezTo>
                  <a:pt x="327898" y="721396"/>
                  <a:pt x="327518" y="718920"/>
                  <a:pt x="326089" y="717586"/>
                </a:cubicBezTo>
                <a:cubicBezTo>
                  <a:pt x="324374" y="716062"/>
                  <a:pt x="324089" y="715395"/>
                  <a:pt x="326089" y="714252"/>
                </a:cubicBezTo>
                <a:cubicBezTo>
                  <a:pt x="335899" y="708442"/>
                  <a:pt x="333804" y="698727"/>
                  <a:pt x="333423" y="689964"/>
                </a:cubicBezTo>
                <a:cubicBezTo>
                  <a:pt x="333328" y="687582"/>
                  <a:pt x="329994" y="685391"/>
                  <a:pt x="328375" y="683010"/>
                </a:cubicBezTo>
                <a:cubicBezTo>
                  <a:pt x="327137" y="681105"/>
                  <a:pt x="325994" y="681105"/>
                  <a:pt x="325136" y="683201"/>
                </a:cubicBezTo>
                <a:cubicBezTo>
                  <a:pt x="324184" y="685582"/>
                  <a:pt x="319136" y="685582"/>
                  <a:pt x="321326" y="689582"/>
                </a:cubicBezTo>
                <a:cubicBezTo>
                  <a:pt x="321993" y="690821"/>
                  <a:pt x="324279" y="691678"/>
                  <a:pt x="324279" y="692821"/>
                </a:cubicBezTo>
                <a:cubicBezTo>
                  <a:pt x="324374" y="694821"/>
                  <a:pt x="323993" y="697488"/>
                  <a:pt x="322755" y="698822"/>
                </a:cubicBezTo>
                <a:cubicBezTo>
                  <a:pt x="320850" y="700917"/>
                  <a:pt x="315992" y="699774"/>
                  <a:pt x="315516" y="697012"/>
                </a:cubicBezTo>
                <a:cubicBezTo>
                  <a:pt x="314278" y="690345"/>
                  <a:pt x="311039" y="686630"/>
                  <a:pt x="304181" y="685677"/>
                </a:cubicBezTo>
                <a:cubicBezTo>
                  <a:pt x="303133" y="685487"/>
                  <a:pt x="301800" y="682153"/>
                  <a:pt x="301800" y="680248"/>
                </a:cubicBezTo>
                <a:cubicBezTo>
                  <a:pt x="301800" y="677962"/>
                  <a:pt x="303610" y="676248"/>
                  <a:pt x="306372" y="676819"/>
                </a:cubicBezTo>
                <a:cubicBezTo>
                  <a:pt x="311230" y="677772"/>
                  <a:pt x="314564" y="675105"/>
                  <a:pt x="318373" y="672533"/>
                </a:cubicBezTo>
                <a:cubicBezTo>
                  <a:pt x="321040" y="670723"/>
                  <a:pt x="325136" y="672533"/>
                  <a:pt x="328946" y="670532"/>
                </a:cubicBezTo>
                <a:cubicBezTo>
                  <a:pt x="337900" y="665865"/>
                  <a:pt x="342472" y="666627"/>
                  <a:pt x="353521" y="671580"/>
                </a:cubicBezTo>
                <a:cubicBezTo>
                  <a:pt x="357331" y="673295"/>
                  <a:pt x="358569" y="672533"/>
                  <a:pt x="361141" y="667389"/>
                </a:cubicBezTo>
                <a:cubicBezTo>
                  <a:pt x="362379" y="664817"/>
                  <a:pt x="364379" y="662627"/>
                  <a:pt x="365522" y="660055"/>
                </a:cubicBezTo>
                <a:cubicBezTo>
                  <a:pt x="365998" y="658912"/>
                  <a:pt x="365808" y="656436"/>
                  <a:pt x="365046" y="655959"/>
                </a:cubicBezTo>
                <a:cubicBezTo>
                  <a:pt x="363332" y="654816"/>
                  <a:pt x="359617" y="653673"/>
                  <a:pt x="359236" y="654149"/>
                </a:cubicBezTo>
                <a:cubicBezTo>
                  <a:pt x="356093" y="659007"/>
                  <a:pt x="349901" y="657959"/>
                  <a:pt x="346091" y="661770"/>
                </a:cubicBezTo>
                <a:cubicBezTo>
                  <a:pt x="343424" y="664341"/>
                  <a:pt x="342757" y="660817"/>
                  <a:pt x="342853" y="659007"/>
                </a:cubicBezTo>
                <a:cubicBezTo>
                  <a:pt x="342948" y="654912"/>
                  <a:pt x="340662" y="654149"/>
                  <a:pt x="337233" y="653959"/>
                </a:cubicBezTo>
                <a:cubicBezTo>
                  <a:pt x="333232" y="653673"/>
                  <a:pt x="329804" y="654435"/>
                  <a:pt x="327422" y="657959"/>
                </a:cubicBezTo>
                <a:cubicBezTo>
                  <a:pt x="324089" y="663008"/>
                  <a:pt x="319136" y="663579"/>
                  <a:pt x="313611" y="663294"/>
                </a:cubicBezTo>
                <a:cubicBezTo>
                  <a:pt x="307134" y="662913"/>
                  <a:pt x="307134" y="663198"/>
                  <a:pt x="306182" y="655578"/>
                </a:cubicBezTo>
                <a:cubicBezTo>
                  <a:pt x="305991" y="654149"/>
                  <a:pt x="306277" y="652340"/>
                  <a:pt x="305515" y="651292"/>
                </a:cubicBezTo>
                <a:cubicBezTo>
                  <a:pt x="304848" y="650340"/>
                  <a:pt x="303133" y="649673"/>
                  <a:pt x="301800" y="649578"/>
                </a:cubicBezTo>
                <a:cubicBezTo>
                  <a:pt x="300466" y="649482"/>
                  <a:pt x="298752" y="650054"/>
                  <a:pt x="297990" y="651006"/>
                </a:cubicBezTo>
                <a:cubicBezTo>
                  <a:pt x="297228" y="651959"/>
                  <a:pt x="297514" y="653769"/>
                  <a:pt x="297038" y="655102"/>
                </a:cubicBezTo>
                <a:cubicBezTo>
                  <a:pt x="296180" y="657483"/>
                  <a:pt x="291894" y="659388"/>
                  <a:pt x="290084" y="658436"/>
                </a:cubicBezTo>
                <a:cubicBezTo>
                  <a:pt x="287703" y="657102"/>
                  <a:pt x="286560" y="653483"/>
                  <a:pt x="289132" y="650816"/>
                </a:cubicBezTo>
                <a:cubicBezTo>
                  <a:pt x="292180" y="647673"/>
                  <a:pt x="292751" y="644529"/>
                  <a:pt x="292465" y="640624"/>
                </a:cubicBezTo>
                <a:cubicBezTo>
                  <a:pt x="292180" y="636528"/>
                  <a:pt x="294561" y="635385"/>
                  <a:pt x="297990" y="635671"/>
                </a:cubicBezTo>
                <a:cubicBezTo>
                  <a:pt x="301324" y="635957"/>
                  <a:pt x="306182" y="633861"/>
                  <a:pt x="306182" y="640148"/>
                </a:cubicBezTo>
                <a:cubicBezTo>
                  <a:pt x="306182" y="642339"/>
                  <a:pt x="306658" y="645196"/>
                  <a:pt x="309325" y="643577"/>
                </a:cubicBezTo>
                <a:cubicBezTo>
                  <a:pt x="311801" y="642053"/>
                  <a:pt x="313611" y="639862"/>
                  <a:pt x="317135" y="640053"/>
                </a:cubicBezTo>
                <a:cubicBezTo>
                  <a:pt x="321707" y="640433"/>
                  <a:pt x="326279" y="640148"/>
                  <a:pt x="330851" y="640148"/>
                </a:cubicBezTo>
                <a:cubicBezTo>
                  <a:pt x="333709" y="640148"/>
                  <a:pt x="337614" y="640910"/>
                  <a:pt x="338090" y="637100"/>
                </a:cubicBezTo>
                <a:cubicBezTo>
                  <a:pt x="338566" y="633671"/>
                  <a:pt x="339710" y="629670"/>
                  <a:pt x="336185" y="626527"/>
                </a:cubicBezTo>
                <a:cubicBezTo>
                  <a:pt x="332756" y="623479"/>
                  <a:pt x="329423" y="620336"/>
                  <a:pt x="326565" y="616812"/>
                </a:cubicBezTo>
                <a:cubicBezTo>
                  <a:pt x="325327" y="615288"/>
                  <a:pt x="324946" y="612906"/>
                  <a:pt x="324660" y="610811"/>
                </a:cubicBezTo>
                <a:cubicBezTo>
                  <a:pt x="323327" y="603381"/>
                  <a:pt x="323422" y="603381"/>
                  <a:pt x="316754" y="603572"/>
                </a:cubicBezTo>
                <a:cubicBezTo>
                  <a:pt x="313611" y="603667"/>
                  <a:pt x="310658" y="603667"/>
                  <a:pt x="310849" y="608144"/>
                </a:cubicBezTo>
                <a:cubicBezTo>
                  <a:pt x="311039" y="612716"/>
                  <a:pt x="310944" y="617288"/>
                  <a:pt x="310944" y="621860"/>
                </a:cubicBezTo>
                <a:cubicBezTo>
                  <a:pt x="303896" y="623479"/>
                  <a:pt x="299419" y="617669"/>
                  <a:pt x="293513" y="615669"/>
                </a:cubicBezTo>
                <a:cubicBezTo>
                  <a:pt x="289132" y="614240"/>
                  <a:pt x="289037" y="613478"/>
                  <a:pt x="287227" y="615859"/>
                </a:cubicBezTo>
                <a:cubicBezTo>
                  <a:pt x="285893" y="617478"/>
                  <a:pt x="283703" y="619288"/>
                  <a:pt x="283703" y="621003"/>
                </a:cubicBezTo>
                <a:cubicBezTo>
                  <a:pt x="283703" y="628527"/>
                  <a:pt x="278273" y="626051"/>
                  <a:pt x="274368" y="626527"/>
                </a:cubicBezTo>
                <a:cubicBezTo>
                  <a:pt x="273892" y="625194"/>
                  <a:pt x="273415" y="622907"/>
                  <a:pt x="272749" y="622812"/>
                </a:cubicBezTo>
                <a:cubicBezTo>
                  <a:pt x="267605" y="622241"/>
                  <a:pt x="262366" y="622146"/>
                  <a:pt x="257128" y="621955"/>
                </a:cubicBezTo>
                <a:cubicBezTo>
                  <a:pt x="252175" y="621765"/>
                  <a:pt x="251889" y="621193"/>
                  <a:pt x="251413" y="614907"/>
                </a:cubicBezTo>
                <a:cubicBezTo>
                  <a:pt x="251127" y="610620"/>
                  <a:pt x="253127" y="605667"/>
                  <a:pt x="248079" y="602619"/>
                </a:cubicBezTo>
                <a:cubicBezTo>
                  <a:pt x="246555" y="601667"/>
                  <a:pt x="247031" y="600714"/>
                  <a:pt x="248746" y="599381"/>
                </a:cubicBezTo>
                <a:cubicBezTo>
                  <a:pt x="250556" y="598047"/>
                  <a:pt x="251984" y="596142"/>
                  <a:pt x="253604" y="594618"/>
                </a:cubicBezTo>
                <a:cubicBezTo>
                  <a:pt x="257032" y="591380"/>
                  <a:pt x="256175" y="588808"/>
                  <a:pt x="253604" y="585093"/>
                </a:cubicBezTo>
                <a:cubicBezTo>
                  <a:pt x="249222" y="578616"/>
                  <a:pt x="250937" y="576140"/>
                  <a:pt x="258747" y="576235"/>
                </a:cubicBezTo>
                <a:cubicBezTo>
                  <a:pt x="260176" y="576235"/>
                  <a:pt x="261795" y="576140"/>
                  <a:pt x="263129" y="576711"/>
                </a:cubicBezTo>
                <a:cubicBezTo>
                  <a:pt x="265129" y="577473"/>
                  <a:pt x="264748" y="578426"/>
                  <a:pt x="263890" y="579950"/>
                </a:cubicBezTo>
                <a:cubicBezTo>
                  <a:pt x="259795" y="586903"/>
                  <a:pt x="259985" y="586713"/>
                  <a:pt x="266177" y="590141"/>
                </a:cubicBezTo>
                <a:cubicBezTo>
                  <a:pt x="269891" y="592237"/>
                  <a:pt x="273225" y="594809"/>
                  <a:pt x="277511" y="595761"/>
                </a:cubicBezTo>
                <a:cubicBezTo>
                  <a:pt x="277892" y="595857"/>
                  <a:pt x="278464" y="596904"/>
                  <a:pt x="278273" y="597285"/>
                </a:cubicBezTo>
                <a:cubicBezTo>
                  <a:pt x="277988" y="597952"/>
                  <a:pt x="277321" y="598809"/>
                  <a:pt x="276749" y="598809"/>
                </a:cubicBezTo>
                <a:cubicBezTo>
                  <a:pt x="273035" y="599190"/>
                  <a:pt x="269415" y="599000"/>
                  <a:pt x="269510" y="604620"/>
                </a:cubicBezTo>
                <a:cubicBezTo>
                  <a:pt x="269606" y="608906"/>
                  <a:pt x="265891" y="608239"/>
                  <a:pt x="262938" y="608430"/>
                </a:cubicBezTo>
                <a:cubicBezTo>
                  <a:pt x="262366" y="608525"/>
                  <a:pt x="261700" y="610334"/>
                  <a:pt x="261414" y="611478"/>
                </a:cubicBezTo>
                <a:cubicBezTo>
                  <a:pt x="261319" y="611763"/>
                  <a:pt x="262462" y="612906"/>
                  <a:pt x="262938" y="612811"/>
                </a:cubicBezTo>
                <a:cubicBezTo>
                  <a:pt x="267224" y="612525"/>
                  <a:pt x="272177" y="614621"/>
                  <a:pt x="275225" y="609573"/>
                </a:cubicBezTo>
                <a:cubicBezTo>
                  <a:pt x="278464" y="604143"/>
                  <a:pt x="285227" y="604143"/>
                  <a:pt x="289513" y="600048"/>
                </a:cubicBezTo>
                <a:cubicBezTo>
                  <a:pt x="298466" y="591380"/>
                  <a:pt x="298562" y="591665"/>
                  <a:pt x="290275" y="580807"/>
                </a:cubicBezTo>
                <a:cubicBezTo>
                  <a:pt x="288656" y="578616"/>
                  <a:pt x="288084" y="575664"/>
                  <a:pt x="286941" y="573092"/>
                </a:cubicBezTo>
                <a:cubicBezTo>
                  <a:pt x="286655" y="572520"/>
                  <a:pt x="285798" y="571854"/>
                  <a:pt x="285417" y="571949"/>
                </a:cubicBezTo>
                <a:cubicBezTo>
                  <a:pt x="284750" y="572139"/>
                  <a:pt x="283893" y="572901"/>
                  <a:pt x="283798" y="573473"/>
                </a:cubicBezTo>
                <a:cubicBezTo>
                  <a:pt x="283512" y="576425"/>
                  <a:pt x="283798" y="579473"/>
                  <a:pt x="283131" y="582331"/>
                </a:cubicBezTo>
                <a:cubicBezTo>
                  <a:pt x="282655" y="584617"/>
                  <a:pt x="280655" y="585665"/>
                  <a:pt x="278083" y="585379"/>
                </a:cubicBezTo>
                <a:cubicBezTo>
                  <a:pt x="275130" y="585093"/>
                  <a:pt x="272939" y="581759"/>
                  <a:pt x="274178" y="578902"/>
                </a:cubicBezTo>
                <a:cubicBezTo>
                  <a:pt x="274749" y="577569"/>
                  <a:pt x="275892" y="576330"/>
                  <a:pt x="277035" y="575568"/>
                </a:cubicBezTo>
                <a:cubicBezTo>
                  <a:pt x="279035" y="574235"/>
                  <a:pt x="279226" y="573092"/>
                  <a:pt x="277035" y="572330"/>
                </a:cubicBezTo>
                <a:cubicBezTo>
                  <a:pt x="275035" y="571663"/>
                  <a:pt x="272749" y="571568"/>
                  <a:pt x="270558" y="571568"/>
                </a:cubicBezTo>
                <a:cubicBezTo>
                  <a:pt x="256175" y="571473"/>
                  <a:pt x="241793" y="571663"/>
                  <a:pt x="227315" y="571473"/>
                </a:cubicBezTo>
                <a:lnTo>
                  <a:pt x="223923" y="567278"/>
                </a:lnTo>
                <a:lnTo>
                  <a:pt x="208360" y="567092"/>
                </a:lnTo>
                <a:cubicBezTo>
                  <a:pt x="205597" y="566711"/>
                  <a:pt x="206645" y="564234"/>
                  <a:pt x="208455" y="562520"/>
                </a:cubicBezTo>
                <a:cubicBezTo>
                  <a:pt x="209122" y="561853"/>
                  <a:pt x="209312" y="560424"/>
                  <a:pt x="209312" y="559377"/>
                </a:cubicBezTo>
                <a:cubicBezTo>
                  <a:pt x="209312" y="558996"/>
                  <a:pt x="208074" y="558234"/>
                  <a:pt x="207598" y="558329"/>
                </a:cubicBezTo>
                <a:cubicBezTo>
                  <a:pt x="205597" y="558805"/>
                  <a:pt x="203502" y="559472"/>
                  <a:pt x="201597" y="560329"/>
                </a:cubicBezTo>
                <a:cubicBezTo>
                  <a:pt x="193310" y="564330"/>
                  <a:pt x="189119" y="563568"/>
                  <a:pt x="184357" y="557376"/>
                </a:cubicBezTo>
                <a:cubicBezTo>
                  <a:pt x="183214" y="555947"/>
                  <a:pt x="183119" y="555376"/>
                  <a:pt x="184928" y="554043"/>
                </a:cubicBezTo>
                <a:cubicBezTo>
                  <a:pt x="186738" y="552709"/>
                  <a:pt x="188072" y="549566"/>
                  <a:pt x="189786" y="549471"/>
                </a:cubicBezTo>
                <a:cubicBezTo>
                  <a:pt x="198835" y="548994"/>
                  <a:pt x="207979" y="549089"/>
                  <a:pt x="217028" y="549280"/>
                </a:cubicBezTo>
                <a:cubicBezTo>
                  <a:pt x="217885" y="549280"/>
                  <a:pt x="219313" y="551185"/>
                  <a:pt x="219504" y="552423"/>
                </a:cubicBezTo>
                <a:cubicBezTo>
                  <a:pt x="220076" y="555281"/>
                  <a:pt x="219790" y="558329"/>
                  <a:pt x="220456" y="561186"/>
                </a:cubicBezTo>
                <a:cubicBezTo>
                  <a:pt x="220742" y="561948"/>
                  <a:pt x="222933" y="562234"/>
                  <a:pt x="224266" y="562710"/>
                </a:cubicBezTo>
                <a:lnTo>
                  <a:pt x="224266" y="566900"/>
                </a:lnTo>
                <a:lnTo>
                  <a:pt x="230970" y="565770"/>
                </a:lnTo>
                <a:cubicBezTo>
                  <a:pt x="232125" y="564757"/>
                  <a:pt x="232363" y="562805"/>
                  <a:pt x="232744" y="558899"/>
                </a:cubicBezTo>
                <a:cubicBezTo>
                  <a:pt x="233125" y="555661"/>
                  <a:pt x="233411" y="553089"/>
                  <a:pt x="237602" y="553184"/>
                </a:cubicBezTo>
                <a:cubicBezTo>
                  <a:pt x="242840" y="553375"/>
                  <a:pt x="248174" y="553280"/>
                  <a:pt x="253508" y="553280"/>
                </a:cubicBezTo>
                <a:cubicBezTo>
                  <a:pt x="260081" y="564519"/>
                  <a:pt x="266081" y="552994"/>
                  <a:pt x="272177" y="552327"/>
                </a:cubicBezTo>
                <a:cubicBezTo>
                  <a:pt x="276559" y="551851"/>
                  <a:pt x="280559" y="547279"/>
                  <a:pt x="284846" y="544803"/>
                </a:cubicBezTo>
                <a:cubicBezTo>
                  <a:pt x="287703" y="543183"/>
                  <a:pt x="290180" y="544231"/>
                  <a:pt x="292656" y="546517"/>
                </a:cubicBezTo>
                <a:cubicBezTo>
                  <a:pt x="294085" y="547850"/>
                  <a:pt x="297895" y="548994"/>
                  <a:pt x="298276" y="548517"/>
                </a:cubicBezTo>
                <a:cubicBezTo>
                  <a:pt x="301419" y="544231"/>
                  <a:pt x="308182" y="545850"/>
                  <a:pt x="310468" y="540802"/>
                </a:cubicBezTo>
                <a:cubicBezTo>
                  <a:pt x="310944" y="539754"/>
                  <a:pt x="310373" y="537945"/>
                  <a:pt x="309896" y="536611"/>
                </a:cubicBezTo>
                <a:cubicBezTo>
                  <a:pt x="309039" y="534420"/>
                  <a:pt x="308182" y="534801"/>
                  <a:pt x="306658" y="536421"/>
                </a:cubicBezTo>
                <a:cubicBezTo>
                  <a:pt x="305324" y="537849"/>
                  <a:pt x="303038" y="539278"/>
                  <a:pt x="301229" y="539373"/>
                </a:cubicBezTo>
                <a:cubicBezTo>
                  <a:pt x="292180" y="539659"/>
                  <a:pt x="283036" y="539564"/>
                  <a:pt x="273987" y="539564"/>
                </a:cubicBezTo>
                <a:cubicBezTo>
                  <a:pt x="268653" y="539564"/>
                  <a:pt x="262748" y="540992"/>
                  <a:pt x="258271" y="539088"/>
                </a:cubicBezTo>
                <a:cubicBezTo>
                  <a:pt x="254080" y="537373"/>
                  <a:pt x="254842" y="530039"/>
                  <a:pt x="250174" y="526800"/>
                </a:cubicBezTo>
                <a:cubicBezTo>
                  <a:pt x="247222" y="524800"/>
                  <a:pt x="249127" y="517466"/>
                  <a:pt x="252746" y="517656"/>
                </a:cubicBezTo>
                <a:cubicBezTo>
                  <a:pt x="261128" y="517942"/>
                  <a:pt x="267129" y="510703"/>
                  <a:pt x="275511" y="511846"/>
                </a:cubicBezTo>
                <a:cubicBezTo>
                  <a:pt x="277511" y="512132"/>
                  <a:pt x="278845" y="509560"/>
                  <a:pt x="278654" y="506988"/>
                </a:cubicBezTo>
                <a:cubicBezTo>
                  <a:pt x="278369" y="504416"/>
                  <a:pt x="277130" y="502797"/>
                  <a:pt x="274558" y="502988"/>
                </a:cubicBezTo>
                <a:cubicBezTo>
                  <a:pt x="269891" y="503273"/>
                  <a:pt x="265796" y="502988"/>
                  <a:pt x="262748" y="498606"/>
                </a:cubicBezTo>
                <a:cubicBezTo>
                  <a:pt x="260747" y="495844"/>
                  <a:pt x="259414" y="491939"/>
                  <a:pt x="261223" y="490891"/>
                </a:cubicBezTo>
                <a:cubicBezTo>
                  <a:pt x="262938" y="489843"/>
                  <a:pt x="265224" y="489557"/>
                  <a:pt x="267320" y="489272"/>
                </a:cubicBezTo>
                <a:cubicBezTo>
                  <a:pt x="268415" y="489129"/>
                  <a:pt x="269534" y="489105"/>
                  <a:pt x="271772" y="489308"/>
                </a:cubicBezTo>
                <a:lnTo>
                  <a:pt x="274190" y="489609"/>
                </a:lnTo>
                <a:lnTo>
                  <a:pt x="274368" y="495844"/>
                </a:lnTo>
                <a:cubicBezTo>
                  <a:pt x="274463" y="496606"/>
                  <a:pt x="276654" y="497749"/>
                  <a:pt x="277226" y="497368"/>
                </a:cubicBezTo>
                <a:cubicBezTo>
                  <a:pt x="279321" y="496130"/>
                  <a:pt x="280559" y="492224"/>
                  <a:pt x="283703" y="496130"/>
                </a:cubicBezTo>
                <a:cubicBezTo>
                  <a:pt x="284274" y="496797"/>
                  <a:pt x="286179" y="497368"/>
                  <a:pt x="286751" y="496987"/>
                </a:cubicBezTo>
                <a:cubicBezTo>
                  <a:pt x="288846" y="495368"/>
                  <a:pt x="290656" y="493272"/>
                  <a:pt x="283036" y="490605"/>
                </a:cubicBezTo>
                <a:lnTo>
                  <a:pt x="282970" y="490577"/>
                </a:lnTo>
                <a:lnTo>
                  <a:pt x="285512" y="480128"/>
                </a:lnTo>
                <a:cubicBezTo>
                  <a:pt x="285322" y="479842"/>
                  <a:pt x="284083" y="480032"/>
                  <a:pt x="283322" y="480032"/>
                </a:cubicBezTo>
                <a:cubicBezTo>
                  <a:pt x="282560" y="480032"/>
                  <a:pt x="281798" y="479842"/>
                  <a:pt x="281131" y="480032"/>
                </a:cubicBezTo>
                <a:cubicBezTo>
                  <a:pt x="278988" y="480795"/>
                  <a:pt x="279012" y="483200"/>
                  <a:pt x="278690" y="485355"/>
                </a:cubicBezTo>
                <a:lnTo>
                  <a:pt x="276017" y="487619"/>
                </a:lnTo>
                <a:lnTo>
                  <a:pt x="274558" y="486998"/>
                </a:lnTo>
                <a:cubicBezTo>
                  <a:pt x="273201" y="486057"/>
                  <a:pt x="272939" y="485462"/>
                  <a:pt x="272654" y="485462"/>
                </a:cubicBezTo>
                <a:cubicBezTo>
                  <a:pt x="266081" y="485176"/>
                  <a:pt x="259509" y="485081"/>
                  <a:pt x="252937" y="485462"/>
                </a:cubicBezTo>
                <a:cubicBezTo>
                  <a:pt x="250746" y="485557"/>
                  <a:pt x="250937" y="487272"/>
                  <a:pt x="252937" y="488510"/>
                </a:cubicBezTo>
                <a:cubicBezTo>
                  <a:pt x="257699" y="491653"/>
                  <a:pt x="256747" y="496987"/>
                  <a:pt x="255413" y="500607"/>
                </a:cubicBezTo>
                <a:cubicBezTo>
                  <a:pt x="254270" y="503655"/>
                  <a:pt x="251127" y="506036"/>
                  <a:pt x="250841" y="510036"/>
                </a:cubicBezTo>
                <a:cubicBezTo>
                  <a:pt x="250746" y="511941"/>
                  <a:pt x="248936" y="512132"/>
                  <a:pt x="247793" y="510798"/>
                </a:cubicBezTo>
                <a:cubicBezTo>
                  <a:pt x="247317" y="510227"/>
                  <a:pt x="246555" y="509846"/>
                  <a:pt x="246269" y="509179"/>
                </a:cubicBezTo>
                <a:cubicBezTo>
                  <a:pt x="242173" y="502035"/>
                  <a:pt x="235220" y="502607"/>
                  <a:pt x="228553" y="502892"/>
                </a:cubicBezTo>
                <a:cubicBezTo>
                  <a:pt x="211694" y="503750"/>
                  <a:pt x="205502" y="502321"/>
                  <a:pt x="195120" y="494606"/>
                </a:cubicBezTo>
                <a:cubicBezTo>
                  <a:pt x="191881" y="492224"/>
                  <a:pt x="191786" y="490034"/>
                  <a:pt x="195501" y="489367"/>
                </a:cubicBezTo>
                <a:cubicBezTo>
                  <a:pt x="198835" y="488796"/>
                  <a:pt x="201216" y="487462"/>
                  <a:pt x="202740" y="484986"/>
                </a:cubicBezTo>
                <a:cubicBezTo>
                  <a:pt x="206074" y="479461"/>
                  <a:pt x="213313" y="480699"/>
                  <a:pt x="217218" y="475746"/>
                </a:cubicBezTo>
                <a:cubicBezTo>
                  <a:pt x="218742" y="473746"/>
                  <a:pt x="222647" y="475746"/>
                  <a:pt x="224743" y="478318"/>
                </a:cubicBezTo>
                <a:cubicBezTo>
                  <a:pt x="225124" y="478795"/>
                  <a:pt x="225743" y="479080"/>
                  <a:pt x="227576" y="479342"/>
                </a:cubicBezTo>
                <a:lnTo>
                  <a:pt x="231555" y="479689"/>
                </a:lnTo>
                <a:lnTo>
                  <a:pt x="230839" y="480032"/>
                </a:lnTo>
                <a:cubicBezTo>
                  <a:pt x="226362" y="479175"/>
                  <a:pt x="229124" y="482985"/>
                  <a:pt x="228648" y="484509"/>
                </a:cubicBezTo>
                <a:cubicBezTo>
                  <a:pt x="228077" y="486605"/>
                  <a:pt x="229886" y="489843"/>
                  <a:pt x="231506" y="487938"/>
                </a:cubicBezTo>
                <a:cubicBezTo>
                  <a:pt x="235220" y="483652"/>
                  <a:pt x="239602" y="485081"/>
                  <a:pt x="243888" y="484319"/>
                </a:cubicBezTo>
                <a:cubicBezTo>
                  <a:pt x="245317" y="484033"/>
                  <a:pt x="246269" y="481366"/>
                  <a:pt x="237792" y="480223"/>
                </a:cubicBezTo>
                <a:lnTo>
                  <a:pt x="237787" y="480152"/>
                </a:lnTo>
                <a:lnTo>
                  <a:pt x="243388" y="475735"/>
                </a:lnTo>
                <a:cubicBezTo>
                  <a:pt x="243245" y="474842"/>
                  <a:pt x="241650" y="474651"/>
                  <a:pt x="240364" y="475461"/>
                </a:cubicBezTo>
                <a:lnTo>
                  <a:pt x="237568" y="476803"/>
                </a:lnTo>
                <a:lnTo>
                  <a:pt x="237173" y="470746"/>
                </a:lnTo>
                <a:cubicBezTo>
                  <a:pt x="239459" y="468912"/>
                  <a:pt x="243459" y="467984"/>
                  <a:pt x="246841" y="466698"/>
                </a:cubicBezTo>
                <a:cubicBezTo>
                  <a:pt x="252841" y="464412"/>
                  <a:pt x="260366" y="466221"/>
                  <a:pt x="267129" y="466221"/>
                </a:cubicBezTo>
                <a:cubicBezTo>
                  <a:pt x="270272" y="470317"/>
                  <a:pt x="273511" y="471270"/>
                  <a:pt x="276845" y="466507"/>
                </a:cubicBezTo>
                <a:cubicBezTo>
                  <a:pt x="277416" y="467079"/>
                  <a:pt x="277988" y="467555"/>
                  <a:pt x="278464" y="468126"/>
                </a:cubicBezTo>
                <a:cubicBezTo>
                  <a:pt x="281416" y="471460"/>
                  <a:pt x="284560" y="472032"/>
                  <a:pt x="287894" y="468603"/>
                </a:cubicBezTo>
                <a:cubicBezTo>
                  <a:pt x="289513" y="466983"/>
                  <a:pt x="291323" y="465555"/>
                  <a:pt x="292656" y="463745"/>
                </a:cubicBezTo>
                <a:cubicBezTo>
                  <a:pt x="294752" y="460982"/>
                  <a:pt x="296085" y="462888"/>
                  <a:pt x="297514" y="464316"/>
                </a:cubicBezTo>
                <a:cubicBezTo>
                  <a:pt x="301133" y="467840"/>
                  <a:pt x="304277" y="466602"/>
                  <a:pt x="306848" y="463173"/>
                </a:cubicBezTo>
                <a:cubicBezTo>
                  <a:pt x="308277" y="461268"/>
                  <a:pt x="308753" y="461268"/>
                  <a:pt x="310182" y="463173"/>
                </a:cubicBezTo>
                <a:cubicBezTo>
                  <a:pt x="312754" y="466507"/>
                  <a:pt x="315897" y="467840"/>
                  <a:pt x="319516" y="464412"/>
                </a:cubicBezTo>
                <a:cubicBezTo>
                  <a:pt x="320469" y="463554"/>
                  <a:pt x="321612" y="462888"/>
                  <a:pt x="322755" y="462125"/>
                </a:cubicBezTo>
                <a:cubicBezTo>
                  <a:pt x="325422" y="466031"/>
                  <a:pt x="327518" y="465745"/>
                  <a:pt x="331042" y="462411"/>
                </a:cubicBezTo>
                <a:cubicBezTo>
                  <a:pt x="333804" y="459840"/>
                  <a:pt x="336471" y="461745"/>
                  <a:pt x="338281" y="466698"/>
                </a:cubicBezTo>
                <a:cubicBezTo>
                  <a:pt x="338757" y="468031"/>
                  <a:pt x="339519" y="469174"/>
                  <a:pt x="340186" y="470412"/>
                </a:cubicBezTo>
                <a:cubicBezTo>
                  <a:pt x="341043" y="469460"/>
                  <a:pt x="342186" y="468698"/>
                  <a:pt x="342757" y="467555"/>
                </a:cubicBezTo>
                <a:cubicBezTo>
                  <a:pt x="343710" y="465650"/>
                  <a:pt x="344663" y="461840"/>
                  <a:pt x="344948" y="461935"/>
                </a:cubicBezTo>
                <a:cubicBezTo>
                  <a:pt x="351425" y="463364"/>
                  <a:pt x="355902" y="458697"/>
                  <a:pt x="361331" y="457173"/>
                </a:cubicBezTo>
                <a:close/>
                <a:moveTo>
                  <a:pt x="636508" y="454506"/>
                </a:moveTo>
                <a:cubicBezTo>
                  <a:pt x="638318" y="452220"/>
                  <a:pt x="642795" y="452315"/>
                  <a:pt x="644128" y="454601"/>
                </a:cubicBezTo>
                <a:cubicBezTo>
                  <a:pt x="644128" y="455172"/>
                  <a:pt x="644223" y="455744"/>
                  <a:pt x="643938" y="456125"/>
                </a:cubicBezTo>
                <a:cubicBezTo>
                  <a:pt x="642223" y="458411"/>
                  <a:pt x="637651" y="458316"/>
                  <a:pt x="636413" y="456030"/>
                </a:cubicBezTo>
                <a:cubicBezTo>
                  <a:pt x="636222" y="455649"/>
                  <a:pt x="636222" y="454887"/>
                  <a:pt x="636508" y="454506"/>
                </a:cubicBezTo>
                <a:close/>
                <a:moveTo>
                  <a:pt x="1150858" y="453935"/>
                </a:moveTo>
                <a:cubicBezTo>
                  <a:pt x="1151239" y="453839"/>
                  <a:pt x="1151810" y="454792"/>
                  <a:pt x="1152382" y="455363"/>
                </a:cubicBezTo>
                <a:cubicBezTo>
                  <a:pt x="1151334" y="455840"/>
                  <a:pt x="1150382" y="456602"/>
                  <a:pt x="1149334" y="456792"/>
                </a:cubicBezTo>
                <a:cubicBezTo>
                  <a:pt x="1148953" y="456887"/>
                  <a:pt x="1148381" y="455840"/>
                  <a:pt x="1147810" y="455363"/>
                </a:cubicBezTo>
                <a:cubicBezTo>
                  <a:pt x="1148858" y="454887"/>
                  <a:pt x="1149810" y="454125"/>
                  <a:pt x="1150858" y="453935"/>
                </a:cubicBezTo>
                <a:close/>
                <a:moveTo>
                  <a:pt x="977027" y="453744"/>
                </a:moveTo>
                <a:cubicBezTo>
                  <a:pt x="979313" y="455077"/>
                  <a:pt x="979408" y="459554"/>
                  <a:pt x="977122" y="461268"/>
                </a:cubicBezTo>
                <a:cubicBezTo>
                  <a:pt x="976741" y="461554"/>
                  <a:pt x="975979" y="461554"/>
                  <a:pt x="975598" y="461364"/>
                </a:cubicBezTo>
                <a:cubicBezTo>
                  <a:pt x="973312" y="460125"/>
                  <a:pt x="973217" y="455553"/>
                  <a:pt x="975503" y="453839"/>
                </a:cubicBezTo>
                <a:cubicBezTo>
                  <a:pt x="975884" y="453649"/>
                  <a:pt x="976550" y="453744"/>
                  <a:pt x="977027" y="453744"/>
                </a:cubicBezTo>
                <a:close/>
                <a:moveTo>
                  <a:pt x="1136380" y="452982"/>
                </a:moveTo>
                <a:cubicBezTo>
                  <a:pt x="1137142" y="454125"/>
                  <a:pt x="1138380" y="455268"/>
                  <a:pt x="1138571" y="456506"/>
                </a:cubicBezTo>
                <a:cubicBezTo>
                  <a:pt x="1138951" y="458697"/>
                  <a:pt x="1138951" y="460983"/>
                  <a:pt x="1138571" y="463174"/>
                </a:cubicBezTo>
                <a:cubicBezTo>
                  <a:pt x="1138380" y="464412"/>
                  <a:pt x="1137142" y="465555"/>
                  <a:pt x="1136380" y="466698"/>
                </a:cubicBezTo>
                <a:cubicBezTo>
                  <a:pt x="1135618" y="465555"/>
                  <a:pt x="1134570" y="464412"/>
                  <a:pt x="1134189" y="463174"/>
                </a:cubicBezTo>
                <a:cubicBezTo>
                  <a:pt x="1133808" y="461840"/>
                  <a:pt x="1134094" y="460221"/>
                  <a:pt x="1134094" y="457459"/>
                </a:cubicBezTo>
                <a:cubicBezTo>
                  <a:pt x="1134475" y="456602"/>
                  <a:pt x="1135427" y="454792"/>
                  <a:pt x="1136380" y="452982"/>
                </a:cubicBezTo>
                <a:close/>
                <a:moveTo>
                  <a:pt x="537448" y="452982"/>
                </a:moveTo>
                <a:cubicBezTo>
                  <a:pt x="537924" y="454030"/>
                  <a:pt x="538686" y="454982"/>
                  <a:pt x="538876" y="456030"/>
                </a:cubicBezTo>
                <a:cubicBezTo>
                  <a:pt x="538972" y="456411"/>
                  <a:pt x="537924" y="457078"/>
                  <a:pt x="537448" y="457554"/>
                </a:cubicBezTo>
                <a:cubicBezTo>
                  <a:pt x="536972" y="456506"/>
                  <a:pt x="536209" y="455554"/>
                  <a:pt x="536019" y="454506"/>
                </a:cubicBezTo>
                <a:cubicBezTo>
                  <a:pt x="535924" y="454125"/>
                  <a:pt x="536972" y="453553"/>
                  <a:pt x="537448" y="452982"/>
                </a:cubicBezTo>
                <a:close/>
                <a:moveTo>
                  <a:pt x="391144" y="452982"/>
                </a:moveTo>
                <a:cubicBezTo>
                  <a:pt x="391621" y="453458"/>
                  <a:pt x="392668" y="454125"/>
                  <a:pt x="392573" y="454506"/>
                </a:cubicBezTo>
                <a:cubicBezTo>
                  <a:pt x="392383" y="455554"/>
                  <a:pt x="391621" y="456506"/>
                  <a:pt x="391144" y="457554"/>
                </a:cubicBezTo>
                <a:cubicBezTo>
                  <a:pt x="390573" y="457078"/>
                  <a:pt x="390096" y="456602"/>
                  <a:pt x="389525" y="455935"/>
                </a:cubicBezTo>
                <a:cubicBezTo>
                  <a:pt x="390096" y="454982"/>
                  <a:pt x="390573" y="454030"/>
                  <a:pt x="391144" y="452982"/>
                </a:cubicBezTo>
                <a:close/>
                <a:moveTo>
                  <a:pt x="685181" y="450029"/>
                </a:moveTo>
                <a:cubicBezTo>
                  <a:pt x="685466" y="450410"/>
                  <a:pt x="685466" y="451363"/>
                  <a:pt x="685276" y="451458"/>
                </a:cubicBezTo>
                <a:cubicBezTo>
                  <a:pt x="684038" y="452029"/>
                  <a:pt x="682799" y="452506"/>
                  <a:pt x="680799" y="453363"/>
                </a:cubicBezTo>
                <a:cubicBezTo>
                  <a:pt x="679847" y="452410"/>
                  <a:pt x="677561" y="450886"/>
                  <a:pt x="677847" y="450125"/>
                </a:cubicBezTo>
                <a:cubicBezTo>
                  <a:pt x="678608" y="447648"/>
                  <a:pt x="683466" y="447648"/>
                  <a:pt x="685181" y="450029"/>
                </a:cubicBezTo>
                <a:close/>
                <a:moveTo>
                  <a:pt x="710613" y="449458"/>
                </a:moveTo>
                <a:cubicBezTo>
                  <a:pt x="711280" y="449172"/>
                  <a:pt x="712804" y="451458"/>
                  <a:pt x="713756" y="452410"/>
                </a:cubicBezTo>
                <a:cubicBezTo>
                  <a:pt x="712899" y="454410"/>
                  <a:pt x="712422" y="455649"/>
                  <a:pt x="711851" y="456887"/>
                </a:cubicBezTo>
                <a:cubicBezTo>
                  <a:pt x="711756" y="457077"/>
                  <a:pt x="710708" y="456982"/>
                  <a:pt x="710422" y="456792"/>
                </a:cubicBezTo>
                <a:cubicBezTo>
                  <a:pt x="708136" y="455077"/>
                  <a:pt x="708136" y="450219"/>
                  <a:pt x="710613" y="449458"/>
                </a:cubicBezTo>
                <a:close/>
                <a:moveTo>
                  <a:pt x="556308" y="449172"/>
                </a:moveTo>
                <a:cubicBezTo>
                  <a:pt x="557070" y="450410"/>
                  <a:pt x="557451" y="451648"/>
                  <a:pt x="558308" y="453648"/>
                </a:cubicBezTo>
                <a:cubicBezTo>
                  <a:pt x="557356" y="454601"/>
                  <a:pt x="555832" y="456887"/>
                  <a:pt x="555070" y="456601"/>
                </a:cubicBezTo>
                <a:cubicBezTo>
                  <a:pt x="552593" y="455839"/>
                  <a:pt x="552593" y="450981"/>
                  <a:pt x="554880" y="449267"/>
                </a:cubicBezTo>
                <a:cubicBezTo>
                  <a:pt x="555260" y="448981"/>
                  <a:pt x="556213" y="448981"/>
                  <a:pt x="556308" y="449172"/>
                </a:cubicBezTo>
                <a:close/>
                <a:moveTo>
                  <a:pt x="1077611" y="449077"/>
                </a:moveTo>
                <a:cubicBezTo>
                  <a:pt x="1078182" y="449648"/>
                  <a:pt x="1078754" y="450220"/>
                  <a:pt x="1079230" y="450696"/>
                </a:cubicBezTo>
                <a:cubicBezTo>
                  <a:pt x="1078182" y="451173"/>
                  <a:pt x="1077230" y="451935"/>
                  <a:pt x="1076182" y="452125"/>
                </a:cubicBezTo>
                <a:cubicBezTo>
                  <a:pt x="1075801" y="452220"/>
                  <a:pt x="1075134" y="451173"/>
                  <a:pt x="1074658" y="450696"/>
                </a:cubicBezTo>
                <a:cubicBezTo>
                  <a:pt x="1075611" y="450220"/>
                  <a:pt x="1076658" y="449648"/>
                  <a:pt x="1077611" y="449077"/>
                </a:cubicBezTo>
                <a:close/>
                <a:moveTo>
                  <a:pt x="1227820" y="448410"/>
                </a:moveTo>
                <a:cubicBezTo>
                  <a:pt x="1228391" y="449458"/>
                  <a:pt x="1228867" y="450410"/>
                  <a:pt x="1229439" y="451363"/>
                </a:cubicBezTo>
                <a:lnTo>
                  <a:pt x="1227820" y="452982"/>
                </a:lnTo>
                <a:cubicBezTo>
                  <a:pt x="1227344" y="451934"/>
                  <a:pt x="1226581" y="450982"/>
                  <a:pt x="1226391" y="449934"/>
                </a:cubicBezTo>
                <a:cubicBezTo>
                  <a:pt x="1226296" y="449553"/>
                  <a:pt x="1227344" y="448886"/>
                  <a:pt x="1227820" y="448410"/>
                </a:cubicBezTo>
                <a:close/>
                <a:moveTo>
                  <a:pt x="623268" y="448410"/>
                </a:moveTo>
                <a:cubicBezTo>
                  <a:pt x="623935" y="449172"/>
                  <a:pt x="625935" y="450315"/>
                  <a:pt x="626411" y="451934"/>
                </a:cubicBezTo>
                <a:cubicBezTo>
                  <a:pt x="627364" y="455363"/>
                  <a:pt x="625364" y="457364"/>
                  <a:pt x="621934" y="457554"/>
                </a:cubicBezTo>
                <a:cubicBezTo>
                  <a:pt x="619077" y="457745"/>
                  <a:pt x="617934" y="456221"/>
                  <a:pt x="617458" y="453935"/>
                </a:cubicBezTo>
                <a:cubicBezTo>
                  <a:pt x="616791" y="450506"/>
                  <a:pt x="618601" y="448505"/>
                  <a:pt x="623268" y="448410"/>
                </a:cubicBezTo>
                <a:close/>
                <a:moveTo>
                  <a:pt x="1050322" y="448255"/>
                </a:moveTo>
                <a:cubicBezTo>
                  <a:pt x="1051275" y="448124"/>
                  <a:pt x="1051989" y="448410"/>
                  <a:pt x="1051608" y="450601"/>
                </a:cubicBezTo>
                <a:cubicBezTo>
                  <a:pt x="1051417" y="451553"/>
                  <a:pt x="1049512" y="452982"/>
                  <a:pt x="1048464" y="452886"/>
                </a:cubicBezTo>
                <a:cubicBezTo>
                  <a:pt x="1045131" y="452601"/>
                  <a:pt x="1043416" y="454696"/>
                  <a:pt x="1041225" y="456506"/>
                </a:cubicBezTo>
                <a:cubicBezTo>
                  <a:pt x="1039416" y="457935"/>
                  <a:pt x="1037606" y="456316"/>
                  <a:pt x="1038177" y="453363"/>
                </a:cubicBezTo>
                <a:cubicBezTo>
                  <a:pt x="1038558" y="451553"/>
                  <a:pt x="1039606" y="449267"/>
                  <a:pt x="1041035" y="448600"/>
                </a:cubicBezTo>
                <a:cubicBezTo>
                  <a:pt x="1042845" y="447838"/>
                  <a:pt x="1045321" y="448410"/>
                  <a:pt x="1047607" y="448410"/>
                </a:cubicBezTo>
                <a:cubicBezTo>
                  <a:pt x="1048179" y="448934"/>
                  <a:pt x="1049370" y="448386"/>
                  <a:pt x="1050322" y="448255"/>
                </a:cubicBezTo>
                <a:close/>
                <a:moveTo>
                  <a:pt x="1057037" y="443838"/>
                </a:moveTo>
                <a:cubicBezTo>
                  <a:pt x="1058180" y="444505"/>
                  <a:pt x="1059323" y="445077"/>
                  <a:pt x="1060466" y="445743"/>
                </a:cubicBezTo>
                <a:cubicBezTo>
                  <a:pt x="1058942" y="446601"/>
                  <a:pt x="1057513" y="448220"/>
                  <a:pt x="1055989" y="448220"/>
                </a:cubicBezTo>
                <a:cubicBezTo>
                  <a:pt x="1054655" y="448220"/>
                  <a:pt x="1051226" y="450506"/>
                  <a:pt x="1051893" y="446315"/>
                </a:cubicBezTo>
                <a:cubicBezTo>
                  <a:pt x="1052084" y="445362"/>
                  <a:pt x="1053798" y="444505"/>
                  <a:pt x="1054941" y="443934"/>
                </a:cubicBezTo>
                <a:cubicBezTo>
                  <a:pt x="1055513" y="443648"/>
                  <a:pt x="1056370" y="443838"/>
                  <a:pt x="1057037" y="443838"/>
                </a:cubicBezTo>
                <a:close/>
                <a:moveTo>
                  <a:pt x="797957" y="443838"/>
                </a:moveTo>
                <a:cubicBezTo>
                  <a:pt x="798719" y="444886"/>
                  <a:pt x="800338" y="446029"/>
                  <a:pt x="800243" y="447076"/>
                </a:cubicBezTo>
                <a:cubicBezTo>
                  <a:pt x="799862" y="454887"/>
                  <a:pt x="805672" y="452220"/>
                  <a:pt x="809578" y="452982"/>
                </a:cubicBezTo>
                <a:cubicBezTo>
                  <a:pt x="811292" y="453458"/>
                  <a:pt x="812911" y="454982"/>
                  <a:pt x="814054" y="455744"/>
                </a:cubicBezTo>
                <a:cubicBezTo>
                  <a:pt x="813864" y="460126"/>
                  <a:pt x="809482" y="466222"/>
                  <a:pt x="806529" y="465936"/>
                </a:cubicBezTo>
                <a:cubicBezTo>
                  <a:pt x="804434" y="465745"/>
                  <a:pt x="803482" y="460697"/>
                  <a:pt x="800053" y="464602"/>
                </a:cubicBezTo>
                <a:cubicBezTo>
                  <a:pt x="796433" y="468698"/>
                  <a:pt x="795671" y="463269"/>
                  <a:pt x="793671" y="462317"/>
                </a:cubicBezTo>
                <a:cubicBezTo>
                  <a:pt x="792337" y="461650"/>
                  <a:pt x="791575" y="460221"/>
                  <a:pt x="790432" y="459173"/>
                </a:cubicBezTo>
                <a:cubicBezTo>
                  <a:pt x="787289" y="456411"/>
                  <a:pt x="783765" y="457268"/>
                  <a:pt x="782050" y="461269"/>
                </a:cubicBezTo>
                <a:cubicBezTo>
                  <a:pt x="779955" y="466126"/>
                  <a:pt x="776907" y="468412"/>
                  <a:pt x="775097" y="466222"/>
                </a:cubicBezTo>
                <a:cubicBezTo>
                  <a:pt x="771668" y="462126"/>
                  <a:pt x="767572" y="462317"/>
                  <a:pt x="763000" y="462031"/>
                </a:cubicBezTo>
                <a:cubicBezTo>
                  <a:pt x="754333" y="461554"/>
                  <a:pt x="745284" y="464602"/>
                  <a:pt x="737283" y="457840"/>
                </a:cubicBezTo>
                <a:cubicBezTo>
                  <a:pt x="735378" y="456220"/>
                  <a:pt x="730139" y="456411"/>
                  <a:pt x="726996" y="459840"/>
                </a:cubicBezTo>
                <a:cubicBezTo>
                  <a:pt x="725758" y="461174"/>
                  <a:pt x="723091" y="462126"/>
                  <a:pt x="721186" y="461935"/>
                </a:cubicBezTo>
                <a:cubicBezTo>
                  <a:pt x="718900" y="461745"/>
                  <a:pt x="717471" y="459650"/>
                  <a:pt x="718137" y="457078"/>
                </a:cubicBezTo>
                <a:cubicBezTo>
                  <a:pt x="718423" y="455744"/>
                  <a:pt x="719280" y="453553"/>
                  <a:pt x="720043" y="453458"/>
                </a:cubicBezTo>
                <a:cubicBezTo>
                  <a:pt x="724519" y="452982"/>
                  <a:pt x="729091" y="453077"/>
                  <a:pt x="733568" y="452982"/>
                </a:cubicBezTo>
                <a:cubicBezTo>
                  <a:pt x="736235" y="452982"/>
                  <a:pt x="736616" y="446410"/>
                  <a:pt x="740045" y="450029"/>
                </a:cubicBezTo>
                <a:cubicBezTo>
                  <a:pt x="743188" y="453363"/>
                  <a:pt x="746712" y="452696"/>
                  <a:pt x="750332" y="452982"/>
                </a:cubicBezTo>
                <a:cubicBezTo>
                  <a:pt x="753189" y="453172"/>
                  <a:pt x="756523" y="451553"/>
                  <a:pt x="758714" y="454696"/>
                </a:cubicBezTo>
                <a:cubicBezTo>
                  <a:pt x="761476" y="458697"/>
                  <a:pt x="762905" y="454696"/>
                  <a:pt x="765286" y="454030"/>
                </a:cubicBezTo>
                <a:cubicBezTo>
                  <a:pt x="770144" y="452696"/>
                  <a:pt x="776335" y="454220"/>
                  <a:pt x="780241" y="451744"/>
                </a:cubicBezTo>
                <a:cubicBezTo>
                  <a:pt x="784241" y="449172"/>
                  <a:pt x="785479" y="449362"/>
                  <a:pt x="788718" y="452220"/>
                </a:cubicBezTo>
                <a:cubicBezTo>
                  <a:pt x="791194" y="454506"/>
                  <a:pt x="793957" y="452220"/>
                  <a:pt x="795862" y="447553"/>
                </a:cubicBezTo>
                <a:cubicBezTo>
                  <a:pt x="796338" y="446219"/>
                  <a:pt x="797290" y="445076"/>
                  <a:pt x="797957" y="443838"/>
                </a:cubicBezTo>
                <a:close/>
                <a:moveTo>
                  <a:pt x="1370219" y="435646"/>
                </a:moveTo>
                <a:cubicBezTo>
                  <a:pt x="1370790" y="436694"/>
                  <a:pt x="1371266" y="437932"/>
                  <a:pt x="1371838" y="439266"/>
                </a:cubicBezTo>
                <a:cubicBezTo>
                  <a:pt x="1372028" y="443171"/>
                  <a:pt x="1369552" y="444123"/>
                  <a:pt x="1366313" y="443838"/>
                </a:cubicBezTo>
                <a:cubicBezTo>
                  <a:pt x="1365075" y="443647"/>
                  <a:pt x="1363932" y="442504"/>
                  <a:pt x="1362789" y="441837"/>
                </a:cubicBezTo>
                <a:cubicBezTo>
                  <a:pt x="1363170" y="441361"/>
                  <a:pt x="1363551" y="440790"/>
                  <a:pt x="1364027" y="440313"/>
                </a:cubicBezTo>
                <a:cubicBezTo>
                  <a:pt x="1365075" y="439266"/>
                  <a:pt x="1366028" y="438123"/>
                  <a:pt x="1367171" y="437265"/>
                </a:cubicBezTo>
                <a:cubicBezTo>
                  <a:pt x="1368123" y="436599"/>
                  <a:pt x="1369171" y="436122"/>
                  <a:pt x="1370219" y="435646"/>
                </a:cubicBezTo>
                <a:close/>
                <a:moveTo>
                  <a:pt x="1085326" y="435646"/>
                </a:moveTo>
                <a:cubicBezTo>
                  <a:pt x="1086374" y="435837"/>
                  <a:pt x="1087326" y="436599"/>
                  <a:pt x="1088374" y="437075"/>
                </a:cubicBezTo>
                <a:cubicBezTo>
                  <a:pt x="1087802" y="437551"/>
                  <a:pt x="1087326" y="438027"/>
                  <a:pt x="1086755" y="438694"/>
                </a:cubicBezTo>
                <a:cubicBezTo>
                  <a:pt x="1085802" y="438218"/>
                  <a:pt x="1084755" y="437647"/>
                  <a:pt x="1083802" y="437075"/>
                </a:cubicBezTo>
                <a:cubicBezTo>
                  <a:pt x="1084278" y="436599"/>
                  <a:pt x="1084945" y="435551"/>
                  <a:pt x="1085326" y="435646"/>
                </a:cubicBezTo>
                <a:close/>
                <a:moveTo>
                  <a:pt x="1076182" y="435646"/>
                </a:moveTo>
                <a:cubicBezTo>
                  <a:pt x="1077230" y="435837"/>
                  <a:pt x="1078182" y="436599"/>
                  <a:pt x="1079230" y="437075"/>
                </a:cubicBezTo>
                <a:cubicBezTo>
                  <a:pt x="1078754" y="437551"/>
                  <a:pt x="1078182" y="438027"/>
                  <a:pt x="1077611" y="438694"/>
                </a:cubicBezTo>
                <a:cubicBezTo>
                  <a:pt x="1076658" y="438218"/>
                  <a:pt x="1075611" y="437647"/>
                  <a:pt x="1074658" y="437075"/>
                </a:cubicBezTo>
                <a:cubicBezTo>
                  <a:pt x="1075134" y="436599"/>
                  <a:pt x="1075801" y="435551"/>
                  <a:pt x="1076182" y="435646"/>
                </a:cubicBezTo>
                <a:close/>
                <a:moveTo>
                  <a:pt x="1008841" y="435361"/>
                </a:moveTo>
                <a:cubicBezTo>
                  <a:pt x="1013889" y="441076"/>
                  <a:pt x="1021604" y="441553"/>
                  <a:pt x="1027700" y="445077"/>
                </a:cubicBezTo>
                <a:cubicBezTo>
                  <a:pt x="1028272" y="445363"/>
                  <a:pt x="1028843" y="446220"/>
                  <a:pt x="1028843" y="446791"/>
                </a:cubicBezTo>
                <a:cubicBezTo>
                  <a:pt x="1028843" y="448220"/>
                  <a:pt x="1028938" y="449839"/>
                  <a:pt x="1028462" y="451173"/>
                </a:cubicBezTo>
                <a:cubicBezTo>
                  <a:pt x="1027605" y="453268"/>
                  <a:pt x="1026367" y="453363"/>
                  <a:pt x="1025319" y="451744"/>
                </a:cubicBezTo>
                <a:cubicBezTo>
                  <a:pt x="1023414" y="448982"/>
                  <a:pt x="1020842" y="448125"/>
                  <a:pt x="1017508" y="448506"/>
                </a:cubicBezTo>
                <a:cubicBezTo>
                  <a:pt x="1011127" y="449268"/>
                  <a:pt x="1008269" y="444886"/>
                  <a:pt x="1006174" y="439933"/>
                </a:cubicBezTo>
                <a:cubicBezTo>
                  <a:pt x="1005793" y="438790"/>
                  <a:pt x="1006840" y="437171"/>
                  <a:pt x="1007317" y="435838"/>
                </a:cubicBezTo>
                <a:cubicBezTo>
                  <a:pt x="1007888" y="435647"/>
                  <a:pt x="1008745" y="435171"/>
                  <a:pt x="1008841" y="435361"/>
                </a:cubicBezTo>
                <a:close/>
                <a:moveTo>
                  <a:pt x="875776" y="434694"/>
                </a:moveTo>
                <a:lnTo>
                  <a:pt x="887206" y="434694"/>
                </a:lnTo>
                <a:cubicBezTo>
                  <a:pt x="887206" y="435456"/>
                  <a:pt x="886920" y="436599"/>
                  <a:pt x="887206" y="436885"/>
                </a:cubicBezTo>
                <a:cubicBezTo>
                  <a:pt x="891397" y="439742"/>
                  <a:pt x="892350" y="443743"/>
                  <a:pt x="891778" y="448410"/>
                </a:cubicBezTo>
                <a:cubicBezTo>
                  <a:pt x="888921" y="449172"/>
                  <a:pt x="888063" y="446410"/>
                  <a:pt x="886254" y="445267"/>
                </a:cubicBezTo>
                <a:cubicBezTo>
                  <a:pt x="885111" y="444505"/>
                  <a:pt x="883301" y="443552"/>
                  <a:pt x="882349" y="443933"/>
                </a:cubicBezTo>
                <a:cubicBezTo>
                  <a:pt x="874728" y="447553"/>
                  <a:pt x="867204" y="451267"/>
                  <a:pt x="859869" y="455363"/>
                </a:cubicBezTo>
                <a:cubicBezTo>
                  <a:pt x="859203" y="455744"/>
                  <a:pt x="859869" y="458221"/>
                  <a:pt x="859679" y="459745"/>
                </a:cubicBezTo>
                <a:cubicBezTo>
                  <a:pt x="859584" y="460316"/>
                  <a:pt x="858536" y="461364"/>
                  <a:pt x="858250" y="461269"/>
                </a:cubicBezTo>
                <a:cubicBezTo>
                  <a:pt x="857202" y="460888"/>
                  <a:pt x="855202" y="459935"/>
                  <a:pt x="855297" y="459649"/>
                </a:cubicBezTo>
                <a:cubicBezTo>
                  <a:pt x="857393" y="451553"/>
                  <a:pt x="851678" y="447267"/>
                  <a:pt x="847011" y="442504"/>
                </a:cubicBezTo>
                <a:cubicBezTo>
                  <a:pt x="846630" y="442219"/>
                  <a:pt x="846439" y="441361"/>
                  <a:pt x="846630" y="440980"/>
                </a:cubicBezTo>
                <a:cubicBezTo>
                  <a:pt x="846916" y="440314"/>
                  <a:pt x="847582" y="439457"/>
                  <a:pt x="848154" y="439457"/>
                </a:cubicBezTo>
                <a:cubicBezTo>
                  <a:pt x="851964" y="439266"/>
                  <a:pt x="855678" y="439457"/>
                  <a:pt x="859488" y="439266"/>
                </a:cubicBezTo>
                <a:cubicBezTo>
                  <a:pt x="865299" y="439075"/>
                  <a:pt x="871680" y="441171"/>
                  <a:pt x="875776" y="434694"/>
                </a:cubicBezTo>
                <a:close/>
                <a:moveTo>
                  <a:pt x="929295" y="434682"/>
                </a:moveTo>
                <a:cubicBezTo>
                  <a:pt x="932498" y="434313"/>
                  <a:pt x="935879" y="434742"/>
                  <a:pt x="939118" y="434885"/>
                </a:cubicBezTo>
                <a:cubicBezTo>
                  <a:pt x="940356" y="434980"/>
                  <a:pt x="941499" y="437933"/>
                  <a:pt x="942452" y="439266"/>
                </a:cubicBezTo>
                <a:cubicBezTo>
                  <a:pt x="941404" y="441171"/>
                  <a:pt x="940928" y="442600"/>
                  <a:pt x="939975" y="443648"/>
                </a:cubicBezTo>
                <a:cubicBezTo>
                  <a:pt x="938261" y="445362"/>
                  <a:pt x="937213" y="448220"/>
                  <a:pt x="939785" y="448220"/>
                </a:cubicBezTo>
                <a:cubicBezTo>
                  <a:pt x="948262" y="448220"/>
                  <a:pt x="950262" y="456126"/>
                  <a:pt x="955406" y="459935"/>
                </a:cubicBezTo>
                <a:cubicBezTo>
                  <a:pt x="956072" y="460507"/>
                  <a:pt x="955406" y="464317"/>
                  <a:pt x="954263" y="465746"/>
                </a:cubicBezTo>
                <a:cubicBezTo>
                  <a:pt x="952453" y="467936"/>
                  <a:pt x="948071" y="467079"/>
                  <a:pt x="946738" y="464412"/>
                </a:cubicBezTo>
                <a:cubicBezTo>
                  <a:pt x="946166" y="463174"/>
                  <a:pt x="946833" y="461364"/>
                  <a:pt x="946547" y="459935"/>
                </a:cubicBezTo>
                <a:cubicBezTo>
                  <a:pt x="946452" y="459364"/>
                  <a:pt x="945309" y="458316"/>
                  <a:pt x="945023" y="458411"/>
                </a:cubicBezTo>
                <a:cubicBezTo>
                  <a:pt x="943976" y="458793"/>
                  <a:pt x="942547" y="459364"/>
                  <a:pt x="942071" y="460316"/>
                </a:cubicBezTo>
                <a:cubicBezTo>
                  <a:pt x="938546" y="468222"/>
                  <a:pt x="937689" y="468698"/>
                  <a:pt x="932450" y="464031"/>
                </a:cubicBezTo>
                <a:cubicBezTo>
                  <a:pt x="930164" y="462031"/>
                  <a:pt x="928164" y="458030"/>
                  <a:pt x="925973" y="458030"/>
                </a:cubicBezTo>
                <a:cubicBezTo>
                  <a:pt x="921401" y="458126"/>
                  <a:pt x="919592" y="454220"/>
                  <a:pt x="916448" y="453363"/>
                </a:cubicBezTo>
                <a:cubicBezTo>
                  <a:pt x="913496" y="452601"/>
                  <a:pt x="910924" y="452125"/>
                  <a:pt x="908733" y="449744"/>
                </a:cubicBezTo>
                <a:cubicBezTo>
                  <a:pt x="908447" y="449363"/>
                  <a:pt x="906352" y="449934"/>
                  <a:pt x="905685" y="450601"/>
                </a:cubicBezTo>
                <a:cubicBezTo>
                  <a:pt x="901970" y="454411"/>
                  <a:pt x="897589" y="453173"/>
                  <a:pt x="893303" y="452315"/>
                </a:cubicBezTo>
                <a:cubicBezTo>
                  <a:pt x="892636" y="452220"/>
                  <a:pt x="891969" y="451363"/>
                  <a:pt x="891683" y="450696"/>
                </a:cubicBezTo>
                <a:cubicBezTo>
                  <a:pt x="890826" y="448505"/>
                  <a:pt x="891588" y="447839"/>
                  <a:pt x="893970" y="448410"/>
                </a:cubicBezTo>
                <a:cubicBezTo>
                  <a:pt x="895398" y="448696"/>
                  <a:pt x="897398" y="449077"/>
                  <a:pt x="898446" y="448315"/>
                </a:cubicBezTo>
                <a:cubicBezTo>
                  <a:pt x="900827" y="446601"/>
                  <a:pt x="903208" y="444410"/>
                  <a:pt x="904923" y="441933"/>
                </a:cubicBezTo>
                <a:cubicBezTo>
                  <a:pt x="908638" y="436694"/>
                  <a:pt x="910543" y="444410"/>
                  <a:pt x="912924" y="442981"/>
                </a:cubicBezTo>
                <a:cubicBezTo>
                  <a:pt x="915401" y="441457"/>
                  <a:pt x="917020" y="438599"/>
                  <a:pt x="920544" y="439266"/>
                </a:cubicBezTo>
                <a:cubicBezTo>
                  <a:pt x="923068" y="436218"/>
                  <a:pt x="926092" y="435051"/>
                  <a:pt x="929295" y="434682"/>
                </a:cubicBezTo>
                <a:close/>
                <a:moveTo>
                  <a:pt x="889873" y="430503"/>
                </a:moveTo>
                <a:cubicBezTo>
                  <a:pt x="890350" y="431074"/>
                  <a:pt x="891397" y="431836"/>
                  <a:pt x="891302" y="431932"/>
                </a:cubicBezTo>
                <a:cubicBezTo>
                  <a:pt x="890731" y="432979"/>
                  <a:pt x="890064" y="433932"/>
                  <a:pt x="889207" y="434599"/>
                </a:cubicBezTo>
                <a:cubicBezTo>
                  <a:pt x="888826" y="434980"/>
                  <a:pt x="887588" y="434884"/>
                  <a:pt x="887302" y="434599"/>
                </a:cubicBezTo>
                <a:cubicBezTo>
                  <a:pt x="886921" y="434218"/>
                  <a:pt x="886921" y="433075"/>
                  <a:pt x="887302" y="432694"/>
                </a:cubicBezTo>
                <a:cubicBezTo>
                  <a:pt x="887969" y="431836"/>
                  <a:pt x="888921" y="431265"/>
                  <a:pt x="889873" y="430503"/>
                </a:cubicBezTo>
                <a:close/>
                <a:moveTo>
                  <a:pt x="1383268" y="425550"/>
                </a:moveTo>
                <a:cubicBezTo>
                  <a:pt x="1384220" y="427360"/>
                  <a:pt x="1385078" y="429170"/>
                  <a:pt x="1385935" y="430694"/>
                </a:cubicBezTo>
                <a:cubicBezTo>
                  <a:pt x="1384792" y="432408"/>
                  <a:pt x="1384030" y="433551"/>
                  <a:pt x="1383268" y="434694"/>
                </a:cubicBezTo>
                <a:cubicBezTo>
                  <a:pt x="1382506" y="433551"/>
                  <a:pt x="1380982" y="432313"/>
                  <a:pt x="1381172" y="431265"/>
                </a:cubicBezTo>
                <a:cubicBezTo>
                  <a:pt x="1381363" y="429265"/>
                  <a:pt x="1382506" y="427455"/>
                  <a:pt x="1383268" y="425550"/>
                </a:cubicBezTo>
                <a:close/>
                <a:moveTo>
                  <a:pt x="815673" y="421645"/>
                </a:moveTo>
                <a:cubicBezTo>
                  <a:pt x="816626" y="422216"/>
                  <a:pt x="817578" y="422693"/>
                  <a:pt x="818626" y="423264"/>
                </a:cubicBezTo>
                <a:cubicBezTo>
                  <a:pt x="818150" y="423741"/>
                  <a:pt x="817483" y="424788"/>
                  <a:pt x="817102" y="424693"/>
                </a:cubicBezTo>
                <a:cubicBezTo>
                  <a:pt x="816054" y="424503"/>
                  <a:pt x="815102" y="423741"/>
                  <a:pt x="814054" y="423264"/>
                </a:cubicBezTo>
                <a:cubicBezTo>
                  <a:pt x="814530" y="422788"/>
                  <a:pt x="815102" y="422312"/>
                  <a:pt x="815673" y="421645"/>
                </a:cubicBezTo>
                <a:close/>
                <a:moveTo>
                  <a:pt x="999601" y="416787"/>
                </a:moveTo>
                <a:cubicBezTo>
                  <a:pt x="998744" y="417549"/>
                  <a:pt x="997696" y="418120"/>
                  <a:pt x="997029" y="418978"/>
                </a:cubicBezTo>
                <a:cubicBezTo>
                  <a:pt x="996649" y="419359"/>
                  <a:pt x="996744" y="420597"/>
                  <a:pt x="997029" y="420883"/>
                </a:cubicBezTo>
                <a:lnTo>
                  <a:pt x="997271" y="420883"/>
                </a:lnTo>
                <a:lnTo>
                  <a:pt x="996934" y="421475"/>
                </a:lnTo>
                <a:lnTo>
                  <a:pt x="996934" y="420978"/>
                </a:lnTo>
                <a:cubicBezTo>
                  <a:pt x="996268" y="420978"/>
                  <a:pt x="995410" y="420692"/>
                  <a:pt x="994934" y="421073"/>
                </a:cubicBezTo>
                <a:cubicBezTo>
                  <a:pt x="993410" y="422121"/>
                  <a:pt x="991600" y="423454"/>
                  <a:pt x="994267" y="425074"/>
                </a:cubicBezTo>
                <a:cubicBezTo>
                  <a:pt x="994458" y="425169"/>
                  <a:pt x="994887" y="424836"/>
                  <a:pt x="995720" y="423609"/>
                </a:cubicBezTo>
                <a:lnTo>
                  <a:pt x="996934" y="421475"/>
                </a:lnTo>
                <a:lnTo>
                  <a:pt x="996934" y="422978"/>
                </a:lnTo>
                <a:lnTo>
                  <a:pt x="998450" y="420883"/>
                </a:lnTo>
                <a:lnTo>
                  <a:pt x="998935" y="420883"/>
                </a:lnTo>
                <a:cubicBezTo>
                  <a:pt x="999792" y="420121"/>
                  <a:pt x="1000459" y="419168"/>
                  <a:pt x="1001030" y="418216"/>
                </a:cubicBezTo>
                <a:cubicBezTo>
                  <a:pt x="1001078" y="418121"/>
                  <a:pt x="1000864" y="417906"/>
                  <a:pt x="1000233" y="418418"/>
                </a:cubicBezTo>
                <a:lnTo>
                  <a:pt x="998450" y="420883"/>
                </a:lnTo>
                <a:lnTo>
                  <a:pt x="997271" y="420883"/>
                </a:lnTo>
                <a:close/>
                <a:moveTo>
                  <a:pt x="1312497" y="416502"/>
                </a:moveTo>
                <a:cubicBezTo>
                  <a:pt x="1312878" y="416121"/>
                  <a:pt x="1314021" y="416121"/>
                  <a:pt x="1314402" y="416502"/>
                </a:cubicBezTo>
                <a:cubicBezTo>
                  <a:pt x="1315260" y="417168"/>
                  <a:pt x="1315831" y="418216"/>
                  <a:pt x="1316593" y="419073"/>
                </a:cubicBezTo>
                <a:cubicBezTo>
                  <a:pt x="1316022" y="419645"/>
                  <a:pt x="1315260" y="420597"/>
                  <a:pt x="1315164" y="420502"/>
                </a:cubicBezTo>
                <a:cubicBezTo>
                  <a:pt x="1314212" y="419931"/>
                  <a:pt x="1313164" y="419264"/>
                  <a:pt x="1312497" y="418407"/>
                </a:cubicBezTo>
                <a:cubicBezTo>
                  <a:pt x="1312212" y="418026"/>
                  <a:pt x="1312212" y="416788"/>
                  <a:pt x="1312497" y="416502"/>
                </a:cubicBezTo>
                <a:close/>
                <a:moveTo>
                  <a:pt x="1040368" y="416406"/>
                </a:moveTo>
                <a:cubicBezTo>
                  <a:pt x="1039892" y="416882"/>
                  <a:pt x="1038844" y="417549"/>
                  <a:pt x="1038939" y="417930"/>
                </a:cubicBezTo>
                <a:cubicBezTo>
                  <a:pt x="1039225" y="418978"/>
                  <a:pt x="1039892" y="420026"/>
                  <a:pt x="1040368" y="420978"/>
                </a:cubicBezTo>
                <a:cubicBezTo>
                  <a:pt x="1040845" y="420502"/>
                  <a:pt x="1041892" y="419835"/>
                  <a:pt x="1041797" y="419454"/>
                </a:cubicBezTo>
                <a:cubicBezTo>
                  <a:pt x="1041511" y="418406"/>
                  <a:pt x="1040845" y="417454"/>
                  <a:pt x="1040368" y="416406"/>
                </a:cubicBezTo>
                <a:close/>
                <a:moveTo>
                  <a:pt x="1308306" y="413739"/>
                </a:moveTo>
                <a:cubicBezTo>
                  <a:pt x="1309925" y="410977"/>
                  <a:pt x="1311259" y="412882"/>
                  <a:pt x="1312307" y="414406"/>
                </a:cubicBezTo>
                <a:cubicBezTo>
                  <a:pt x="1312592" y="414882"/>
                  <a:pt x="1312402" y="415739"/>
                  <a:pt x="1312402" y="416406"/>
                </a:cubicBezTo>
                <a:lnTo>
                  <a:pt x="1310307" y="416406"/>
                </a:lnTo>
                <a:cubicBezTo>
                  <a:pt x="1309640" y="415549"/>
                  <a:pt x="1308116" y="414120"/>
                  <a:pt x="1308306" y="413739"/>
                </a:cubicBezTo>
                <a:close/>
                <a:moveTo>
                  <a:pt x="402003" y="411548"/>
                </a:moveTo>
                <a:cubicBezTo>
                  <a:pt x="400288" y="412691"/>
                  <a:pt x="399145" y="413453"/>
                  <a:pt x="398002" y="414215"/>
                </a:cubicBezTo>
                <a:cubicBezTo>
                  <a:pt x="399145" y="414977"/>
                  <a:pt x="400384" y="416501"/>
                  <a:pt x="401431" y="416311"/>
                </a:cubicBezTo>
                <a:cubicBezTo>
                  <a:pt x="403336" y="416120"/>
                  <a:pt x="405241" y="414977"/>
                  <a:pt x="407146" y="414215"/>
                </a:cubicBezTo>
                <a:cubicBezTo>
                  <a:pt x="405336" y="413263"/>
                  <a:pt x="403527" y="412310"/>
                  <a:pt x="402003" y="411548"/>
                </a:cubicBezTo>
                <a:close/>
                <a:moveTo>
                  <a:pt x="670798" y="408214"/>
                </a:moveTo>
                <a:cubicBezTo>
                  <a:pt x="669751" y="408405"/>
                  <a:pt x="668703" y="409167"/>
                  <a:pt x="667750" y="409643"/>
                </a:cubicBezTo>
                <a:cubicBezTo>
                  <a:pt x="668227" y="410119"/>
                  <a:pt x="668798" y="410596"/>
                  <a:pt x="669370" y="411262"/>
                </a:cubicBezTo>
                <a:cubicBezTo>
                  <a:pt x="670322" y="410691"/>
                  <a:pt x="671275" y="410215"/>
                  <a:pt x="672322" y="409643"/>
                </a:cubicBezTo>
                <a:cubicBezTo>
                  <a:pt x="671846" y="409167"/>
                  <a:pt x="671179" y="408119"/>
                  <a:pt x="670798" y="408214"/>
                </a:cubicBezTo>
                <a:close/>
                <a:moveTo>
                  <a:pt x="568690" y="408214"/>
                </a:moveTo>
                <a:cubicBezTo>
                  <a:pt x="568309" y="408119"/>
                  <a:pt x="567738" y="409167"/>
                  <a:pt x="567166" y="409643"/>
                </a:cubicBezTo>
                <a:cubicBezTo>
                  <a:pt x="568119" y="410119"/>
                  <a:pt x="569167" y="410691"/>
                  <a:pt x="570119" y="411262"/>
                </a:cubicBezTo>
                <a:cubicBezTo>
                  <a:pt x="570691" y="410691"/>
                  <a:pt x="571262" y="410119"/>
                  <a:pt x="571738" y="409643"/>
                </a:cubicBezTo>
                <a:cubicBezTo>
                  <a:pt x="570691" y="409167"/>
                  <a:pt x="569738" y="408500"/>
                  <a:pt x="568690" y="408214"/>
                </a:cubicBezTo>
                <a:close/>
                <a:moveTo>
                  <a:pt x="441436" y="407262"/>
                </a:moveTo>
                <a:cubicBezTo>
                  <a:pt x="440674" y="408405"/>
                  <a:pt x="439817" y="409548"/>
                  <a:pt x="439150" y="410786"/>
                </a:cubicBezTo>
                <a:cubicBezTo>
                  <a:pt x="438864" y="411358"/>
                  <a:pt x="439150" y="412215"/>
                  <a:pt x="439150" y="412977"/>
                </a:cubicBezTo>
                <a:cubicBezTo>
                  <a:pt x="439912" y="414120"/>
                  <a:pt x="440674" y="415263"/>
                  <a:pt x="441436" y="416406"/>
                </a:cubicBezTo>
                <a:cubicBezTo>
                  <a:pt x="442198" y="414501"/>
                  <a:pt x="443341" y="412691"/>
                  <a:pt x="443532" y="410691"/>
                </a:cubicBezTo>
                <a:cubicBezTo>
                  <a:pt x="443627" y="409643"/>
                  <a:pt x="442198" y="408405"/>
                  <a:pt x="441436" y="407262"/>
                </a:cubicBezTo>
                <a:close/>
                <a:moveTo>
                  <a:pt x="1294971" y="404214"/>
                </a:moveTo>
                <a:cubicBezTo>
                  <a:pt x="1295733" y="402213"/>
                  <a:pt x="1296495" y="402785"/>
                  <a:pt x="1298019" y="404214"/>
                </a:cubicBezTo>
                <a:cubicBezTo>
                  <a:pt x="1301163" y="407166"/>
                  <a:pt x="1303449" y="409738"/>
                  <a:pt x="1303163" y="411643"/>
                </a:cubicBezTo>
                <a:cubicBezTo>
                  <a:pt x="1302686" y="415548"/>
                  <a:pt x="1301353" y="416787"/>
                  <a:pt x="1297924" y="416501"/>
                </a:cubicBezTo>
                <a:cubicBezTo>
                  <a:pt x="1295448" y="416310"/>
                  <a:pt x="1294114" y="415072"/>
                  <a:pt x="1294019" y="412596"/>
                </a:cubicBezTo>
                <a:cubicBezTo>
                  <a:pt x="1294019" y="411834"/>
                  <a:pt x="1294114" y="411072"/>
                  <a:pt x="1294114" y="408786"/>
                </a:cubicBezTo>
                <a:cubicBezTo>
                  <a:pt x="1294209" y="408309"/>
                  <a:pt x="1294305" y="406119"/>
                  <a:pt x="1294971" y="404214"/>
                </a:cubicBezTo>
                <a:close/>
                <a:moveTo>
                  <a:pt x="734044" y="402785"/>
                </a:moveTo>
                <a:cubicBezTo>
                  <a:pt x="733568" y="403833"/>
                  <a:pt x="732806" y="404785"/>
                  <a:pt x="732616" y="405833"/>
                </a:cubicBezTo>
                <a:cubicBezTo>
                  <a:pt x="732520" y="406214"/>
                  <a:pt x="733568" y="406785"/>
                  <a:pt x="734044" y="407357"/>
                </a:cubicBezTo>
                <a:cubicBezTo>
                  <a:pt x="734616" y="406309"/>
                  <a:pt x="735092" y="405357"/>
                  <a:pt x="735663" y="404404"/>
                </a:cubicBezTo>
                <a:cubicBezTo>
                  <a:pt x="735092" y="403833"/>
                  <a:pt x="734521" y="403261"/>
                  <a:pt x="734044" y="402785"/>
                </a:cubicBezTo>
                <a:close/>
                <a:moveTo>
                  <a:pt x="1268968" y="402690"/>
                </a:moveTo>
                <a:cubicBezTo>
                  <a:pt x="1268492" y="403738"/>
                  <a:pt x="1267730" y="404690"/>
                  <a:pt x="1267539" y="405738"/>
                </a:cubicBezTo>
                <a:cubicBezTo>
                  <a:pt x="1267444" y="406119"/>
                  <a:pt x="1268492" y="406691"/>
                  <a:pt x="1268968" y="407262"/>
                </a:cubicBezTo>
                <a:cubicBezTo>
                  <a:pt x="1269540" y="406309"/>
                  <a:pt x="1270016" y="405357"/>
                  <a:pt x="1270587" y="404309"/>
                </a:cubicBezTo>
                <a:close/>
                <a:moveTo>
                  <a:pt x="482679" y="402690"/>
                </a:moveTo>
                <a:cubicBezTo>
                  <a:pt x="489061" y="402690"/>
                  <a:pt x="489252" y="402880"/>
                  <a:pt x="489442" y="408500"/>
                </a:cubicBezTo>
                <a:cubicBezTo>
                  <a:pt x="489633" y="415739"/>
                  <a:pt x="489061" y="416406"/>
                  <a:pt x="482489" y="416406"/>
                </a:cubicBezTo>
                <a:cubicBezTo>
                  <a:pt x="476107" y="416406"/>
                  <a:pt x="475917" y="416216"/>
                  <a:pt x="475726" y="410596"/>
                </a:cubicBezTo>
                <a:cubicBezTo>
                  <a:pt x="475536" y="403357"/>
                  <a:pt x="476107" y="402690"/>
                  <a:pt x="482679" y="402690"/>
                </a:cubicBezTo>
                <a:close/>
                <a:moveTo>
                  <a:pt x="635448" y="402594"/>
                </a:moveTo>
                <a:lnTo>
                  <a:pt x="635651" y="402594"/>
                </a:lnTo>
                <a:cubicBezTo>
                  <a:pt x="636032" y="402975"/>
                  <a:pt x="635746" y="403833"/>
                  <a:pt x="635746" y="403547"/>
                </a:cubicBezTo>
                <a:close/>
                <a:moveTo>
                  <a:pt x="1338310" y="399070"/>
                </a:moveTo>
                <a:cubicBezTo>
                  <a:pt x="1338596" y="398975"/>
                  <a:pt x="1339739" y="400023"/>
                  <a:pt x="1339834" y="400594"/>
                </a:cubicBezTo>
                <a:cubicBezTo>
                  <a:pt x="1340024" y="402118"/>
                  <a:pt x="1339548" y="403738"/>
                  <a:pt x="1340024" y="405071"/>
                </a:cubicBezTo>
                <a:cubicBezTo>
                  <a:pt x="1340310" y="405833"/>
                  <a:pt x="1342691" y="406690"/>
                  <a:pt x="1342977" y="406404"/>
                </a:cubicBezTo>
                <a:cubicBezTo>
                  <a:pt x="1346120" y="403166"/>
                  <a:pt x="1348597" y="401166"/>
                  <a:pt x="1349168" y="408024"/>
                </a:cubicBezTo>
                <a:cubicBezTo>
                  <a:pt x="1349264" y="409643"/>
                  <a:pt x="1349645" y="413263"/>
                  <a:pt x="1352597" y="410500"/>
                </a:cubicBezTo>
                <a:cubicBezTo>
                  <a:pt x="1354979" y="408309"/>
                  <a:pt x="1357169" y="406785"/>
                  <a:pt x="1360408" y="407357"/>
                </a:cubicBezTo>
                <a:cubicBezTo>
                  <a:pt x="1363646" y="407928"/>
                  <a:pt x="1365932" y="406690"/>
                  <a:pt x="1368314" y="404309"/>
                </a:cubicBezTo>
                <a:cubicBezTo>
                  <a:pt x="1371362" y="401261"/>
                  <a:pt x="1371742" y="405071"/>
                  <a:pt x="1371838" y="406595"/>
                </a:cubicBezTo>
                <a:cubicBezTo>
                  <a:pt x="1372314" y="412881"/>
                  <a:pt x="1374124" y="411834"/>
                  <a:pt x="1377934" y="408500"/>
                </a:cubicBezTo>
                <a:cubicBezTo>
                  <a:pt x="1381649" y="405261"/>
                  <a:pt x="1384601" y="408309"/>
                  <a:pt x="1387173" y="411167"/>
                </a:cubicBezTo>
                <a:cubicBezTo>
                  <a:pt x="1388125" y="412215"/>
                  <a:pt x="1389173" y="413263"/>
                  <a:pt x="1390126" y="414405"/>
                </a:cubicBezTo>
                <a:cubicBezTo>
                  <a:pt x="1388888" y="415167"/>
                  <a:pt x="1387745" y="416310"/>
                  <a:pt x="1386506" y="416501"/>
                </a:cubicBezTo>
                <a:cubicBezTo>
                  <a:pt x="1371362" y="419168"/>
                  <a:pt x="1367266" y="422025"/>
                  <a:pt x="1360503" y="434884"/>
                </a:cubicBezTo>
                <a:cubicBezTo>
                  <a:pt x="1358789" y="437742"/>
                  <a:pt x="1357360" y="440790"/>
                  <a:pt x="1355741" y="444123"/>
                </a:cubicBezTo>
                <a:cubicBezTo>
                  <a:pt x="1352312" y="438027"/>
                  <a:pt x="1343644" y="436313"/>
                  <a:pt x="1344311" y="427836"/>
                </a:cubicBezTo>
                <a:cubicBezTo>
                  <a:pt x="1344311" y="427455"/>
                  <a:pt x="1341548" y="426312"/>
                  <a:pt x="1341358" y="426597"/>
                </a:cubicBezTo>
                <a:cubicBezTo>
                  <a:pt x="1339072" y="429359"/>
                  <a:pt x="1334976" y="430788"/>
                  <a:pt x="1335166" y="435360"/>
                </a:cubicBezTo>
                <a:cubicBezTo>
                  <a:pt x="1335262" y="436599"/>
                  <a:pt x="1333928" y="437837"/>
                  <a:pt x="1333262" y="439075"/>
                </a:cubicBezTo>
                <a:cubicBezTo>
                  <a:pt x="1332690" y="438694"/>
                  <a:pt x="1331928" y="438408"/>
                  <a:pt x="1331738" y="437932"/>
                </a:cubicBezTo>
                <a:cubicBezTo>
                  <a:pt x="1329928" y="433551"/>
                  <a:pt x="1324689" y="436122"/>
                  <a:pt x="1322498" y="433074"/>
                </a:cubicBezTo>
                <a:cubicBezTo>
                  <a:pt x="1322213" y="432693"/>
                  <a:pt x="1323737" y="430217"/>
                  <a:pt x="1324213" y="430312"/>
                </a:cubicBezTo>
                <a:cubicBezTo>
                  <a:pt x="1328880" y="430693"/>
                  <a:pt x="1330690" y="429074"/>
                  <a:pt x="1330975" y="424121"/>
                </a:cubicBezTo>
                <a:cubicBezTo>
                  <a:pt x="1331261" y="418311"/>
                  <a:pt x="1329356" y="415834"/>
                  <a:pt x="1323641" y="416120"/>
                </a:cubicBezTo>
                <a:cubicBezTo>
                  <a:pt x="1323165" y="416120"/>
                  <a:pt x="1322403" y="415167"/>
                  <a:pt x="1322117" y="414596"/>
                </a:cubicBezTo>
                <a:cubicBezTo>
                  <a:pt x="1322022" y="414215"/>
                  <a:pt x="1322498" y="413453"/>
                  <a:pt x="1322974" y="413072"/>
                </a:cubicBezTo>
                <a:cubicBezTo>
                  <a:pt x="1323451" y="412596"/>
                  <a:pt x="1324117" y="412119"/>
                  <a:pt x="1324784" y="412024"/>
                </a:cubicBezTo>
                <a:cubicBezTo>
                  <a:pt x="1328308" y="411453"/>
                  <a:pt x="1332881" y="413834"/>
                  <a:pt x="1334976" y="409738"/>
                </a:cubicBezTo>
                <a:cubicBezTo>
                  <a:pt x="1336214" y="407357"/>
                  <a:pt x="1335071" y="403833"/>
                  <a:pt x="1335452" y="400880"/>
                </a:cubicBezTo>
                <a:cubicBezTo>
                  <a:pt x="1335548" y="400118"/>
                  <a:pt x="1337262" y="399451"/>
                  <a:pt x="1338310" y="399070"/>
                </a:cubicBezTo>
                <a:close/>
                <a:moveTo>
                  <a:pt x="414671" y="398880"/>
                </a:moveTo>
                <a:cubicBezTo>
                  <a:pt x="415338" y="398499"/>
                  <a:pt x="412576" y="399070"/>
                  <a:pt x="411909" y="400499"/>
                </a:cubicBezTo>
                <a:cubicBezTo>
                  <a:pt x="410670" y="403357"/>
                  <a:pt x="412004" y="406119"/>
                  <a:pt x="414766" y="407929"/>
                </a:cubicBezTo>
                <a:cubicBezTo>
                  <a:pt x="416290" y="408976"/>
                  <a:pt x="417910" y="409929"/>
                  <a:pt x="419434" y="410977"/>
                </a:cubicBezTo>
                <a:cubicBezTo>
                  <a:pt x="421434" y="407452"/>
                  <a:pt x="425339" y="407548"/>
                  <a:pt x="428577" y="406405"/>
                </a:cubicBezTo>
                <a:cubicBezTo>
                  <a:pt x="430578" y="405643"/>
                  <a:pt x="430197" y="404785"/>
                  <a:pt x="428482" y="403261"/>
                </a:cubicBezTo>
                <a:cubicBezTo>
                  <a:pt x="425149" y="400404"/>
                  <a:pt x="422482" y="396784"/>
                  <a:pt x="414671" y="398880"/>
                </a:cubicBezTo>
                <a:close/>
                <a:moveTo>
                  <a:pt x="1313926" y="398022"/>
                </a:moveTo>
                <a:cubicBezTo>
                  <a:pt x="1316308" y="398499"/>
                  <a:pt x="1318594" y="398213"/>
                  <a:pt x="1320879" y="398213"/>
                </a:cubicBezTo>
                <a:cubicBezTo>
                  <a:pt x="1323166" y="398213"/>
                  <a:pt x="1325452" y="397927"/>
                  <a:pt x="1327642" y="398308"/>
                </a:cubicBezTo>
                <a:cubicBezTo>
                  <a:pt x="1328595" y="398499"/>
                  <a:pt x="1329357" y="399927"/>
                  <a:pt x="1330024" y="400975"/>
                </a:cubicBezTo>
                <a:cubicBezTo>
                  <a:pt x="1330119" y="401070"/>
                  <a:pt x="1328976" y="402499"/>
                  <a:pt x="1328500" y="402404"/>
                </a:cubicBezTo>
                <a:cubicBezTo>
                  <a:pt x="1324213" y="401928"/>
                  <a:pt x="1322022" y="405833"/>
                  <a:pt x="1318975" y="406881"/>
                </a:cubicBezTo>
                <a:cubicBezTo>
                  <a:pt x="1314879" y="408309"/>
                  <a:pt x="1309926" y="406976"/>
                  <a:pt x="1305449" y="407357"/>
                </a:cubicBezTo>
                <a:cubicBezTo>
                  <a:pt x="1303163" y="407547"/>
                  <a:pt x="1302306" y="407262"/>
                  <a:pt x="1303163" y="404975"/>
                </a:cubicBezTo>
                <a:cubicBezTo>
                  <a:pt x="1303449" y="404309"/>
                  <a:pt x="1304211" y="403833"/>
                  <a:pt x="1304687" y="403356"/>
                </a:cubicBezTo>
                <a:cubicBezTo>
                  <a:pt x="1307354" y="400880"/>
                  <a:pt x="1309259" y="397260"/>
                  <a:pt x="1313926" y="398022"/>
                </a:cubicBezTo>
                <a:close/>
                <a:moveTo>
                  <a:pt x="1155430" y="394403"/>
                </a:moveTo>
                <a:cubicBezTo>
                  <a:pt x="1154383" y="394689"/>
                  <a:pt x="1153335" y="395356"/>
                  <a:pt x="1152382" y="395832"/>
                </a:cubicBezTo>
                <a:cubicBezTo>
                  <a:pt x="1152859" y="396308"/>
                  <a:pt x="1153525" y="397356"/>
                  <a:pt x="1153906" y="397261"/>
                </a:cubicBezTo>
                <a:cubicBezTo>
                  <a:pt x="1154954" y="397070"/>
                  <a:pt x="1155907" y="396403"/>
                  <a:pt x="1156954" y="395832"/>
                </a:cubicBezTo>
                <a:cubicBezTo>
                  <a:pt x="1156478" y="395356"/>
                  <a:pt x="1155811" y="394308"/>
                  <a:pt x="1155430" y="394403"/>
                </a:cubicBezTo>
                <a:close/>
                <a:moveTo>
                  <a:pt x="662630" y="393200"/>
                </a:moveTo>
                <a:cubicBezTo>
                  <a:pt x="664726" y="392927"/>
                  <a:pt x="666893" y="394022"/>
                  <a:pt x="669179" y="396975"/>
                </a:cubicBezTo>
                <a:cubicBezTo>
                  <a:pt x="672418" y="396022"/>
                  <a:pt x="675942" y="391546"/>
                  <a:pt x="678799" y="397451"/>
                </a:cubicBezTo>
                <a:cubicBezTo>
                  <a:pt x="682895" y="397165"/>
                  <a:pt x="685276" y="400499"/>
                  <a:pt x="688324" y="401928"/>
                </a:cubicBezTo>
                <a:cubicBezTo>
                  <a:pt x="691087" y="403166"/>
                  <a:pt x="696230" y="404404"/>
                  <a:pt x="698707" y="400785"/>
                </a:cubicBezTo>
                <a:cubicBezTo>
                  <a:pt x="701659" y="396689"/>
                  <a:pt x="707184" y="398784"/>
                  <a:pt x="710041" y="394593"/>
                </a:cubicBezTo>
                <a:cubicBezTo>
                  <a:pt x="711946" y="391831"/>
                  <a:pt x="714899" y="393355"/>
                  <a:pt x="717757" y="395070"/>
                </a:cubicBezTo>
                <a:cubicBezTo>
                  <a:pt x="724329" y="398975"/>
                  <a:pt x="724805" y="399165"/>
                  <a:pt x="731472" y="395356"/>
                </a:cubicBezTo>
                <a:cubicBezTo>
                  <a:pt x="734330" y="393736"/>
                  <a:pt x="736807" y="393260"/>
                  <a:pt x="739759" y="393260"/>
                </a:cubicBezTo>
                <a:cubicBezTo>
                  <a:pt x="743093" y="393165"/>
                  <a:pt x="745570" y="393927"/>
                  <a:pt x="745474" y="398118"/>
                </a:cubicBezTo>
                <a:cubicBezTo>
                  <a:pt x="745474" y="399356"/>
                  <a:pt x="746903" y="401832"/>
                  <a:pt x="747094" y="401737"/>
                </a:cubicBezTo>
                <a:cubicBezTo>
                  <a:pt x="757000" y="399642"/>
                  <a:pt x="761095" y="409167"/>
                  <a:pt x="768334" y="411834"/>
                </a:cubicBezTo>
                <a:cubicBezTo>
                  <a:pt x="767763" y="413167"/>
                  <a:pt x="767382" y="415453"/>
                  <a:pt x="766715" y="415548"/>
                </a:cubicBezTo>
                <a:cubicBezTo>
                  <a:pt x="762238" y="416120"/>
                  <a:pt x="757666" y="416691"/>
                  <a:pt x="753285" y="416215"/>
                </a:cubicBezTo>
                <a:cubicBezTo>
                  <a:pt x="749856" y="415834"/>
                  <a:pt x="748237" y="410596"/>
                  <a:pt x="743760" y="411834"/>
                </a:cubicBezTo>
                <a:cubicBezTo>
                  <a:pt x="740045" y="419168"/>
                  <a:pt x="730615" y="413453"/>
                  <a:pt x="726424" y="419549"/>
                </a:cubicBezTo>
                <a:cubicBezTo>
                  <a:pt x="725186" y="421264"/>
                  <a:pt x="724519" y="421073"/>
                  <a:pt x="723091" y="419263"/>
                </a:cubicBezTo>
                <a:cubicBezTo>
                  <a:pt x="721947" y="417739"/>
                  <a:pt x="720519" y="415453"/>
                  <a:pt x="718233" y="418406"/>
                </a:cubicBezTo>
                <a:cubicBezTo>
                  <a:pt x="716804" y="420216"/>
                  <a:pt x="713756" y="421644"/>
                  <a:pt x="713756" y="423359"/>
                </a:cubicBezTo>
                <a:cubicBezTo>
                  <a:pt x="713661" y="427931"/>
                  <a:pt x="712708" y="430598"/>
                  <a:pt x="707565" y="430122"/>
                </a:cubicBezTo>
                <a:cubicBezTo>
                  <a:pt x="704707" y="429836"/>
                  <a:pt x="703088" y="436408"/>
                  <a:pt x="701183" y="433170"/>
                </a:cubicBezTo>
                <a:cubicBezTo>
                  <a:pt x="698516" y="428598"/>
                  <a:pt x="689372" y="432884"/>
                  <a:pt x="690515" y="424216"/>
                </a:cubicBezTo>
                <a:cubicBezTo>
                  <a:pt x="690801" y="422025"/>
                  <a:pt x="688515" y="420787"/>
                  <a:pt x="685848" y="420787"/>
                </a:cubicBezTo>
                <a:cubicBezTo>
                  <a:pt x="680037" y="420882"/>
                  <a:pt x="674037" y="421835"/>
                  <a:pt x="669274" y="416406"/>
                </a:cubicBezTo>
                <a:cubicBezTo>
                  <a:pt x="667846" y="414786"/>
                  <a:pt x="664131" y="417073"/>
                  <a:pt x="663369" y="420597"/>
                </a:cubicBezTo>
                <a:cubicBezTo>
                  <a:pt x="662702" y="423931"/>
                  <a:pt x="662797" y="426026"/>
                  <a:pt x="658511" y="423168"/>
                </a:cubicBezTo>
                <a:cubicBezTo>
                  <a:pt x="651177" y="418311"/>
                  <a:pt x="643366" y="415072"/>
                  <a:pt x="633937" y="416120"/>
                </a:cubicBezTo>
                <a:cubicBezTo>
                  <a:pt x="625650" y="416977"/>
                  <a:pt x="617172" y="416406"/>
                  <a:pt x="608791" y="416215"/>
                </a:cubicBezTo>
                <a:cubicBezTo>
                  <a:pt x="606124" y="416120"/>
                  <a:pt x="604314" y="417168"/>
                  <a:pt x="603837" y="419454"/>
                </a:cubicBezTo>
                <a:cubicBezTo>
                  <a:pt x="603171" y="423168"/>
                  <a:pt x="604409" y="427074"/>
                  <a:pt x="597932" y="422597"/>
                </a:cubicBezTo>
                <a:cubicBezTo>
                  <a:pt x="593741" y="419644"/>
                  <a:pt x="588693" y="416025"/>
                  <a:pt x="582406" y="416120"/>
                </a:cubicBezTo>
                <a:cubicBezTo>
                  <a:pt x="576787" y="416215"/>
                  <a:pt x="571929" y="416691"/>
                  <a:pt x="568690" y="421644"/>
                </a:cubicBezTo>
                <a:cubicBezTo>
                  <a:pt x="565547" y="426407"/>
                  <a:pt x="563071" y="424311"/>
                  <a:pt x="560594" y="421073"/>
                </a:cubicBezTo>
                <a:cubicBezTo>
                  <a:pt x="557927" y="423549"/>
                  <a:pt x="555260" y="426216"/>
                  <a:pt x="552498" y="428598"/>
                </a:cubicBezTo>
                <a:cubicBezTo>
                  <a:pt x="549259" y="431360"/>
                  <a:pt x="545830" y="430407"/>
                  <a:pt x="544497" y="425835"/>
                </a:cubicBezTo>
                <a:cubicBezTo>
                  <a:pt x="543830" y="423549"/>
                  <a:pt x="543544" y="421073"/>
                  <a:pt x="541163" y="420978"/>
                </a:cubicBezTo>
                <a:cubicBezTo>
                  <a:pt x="536686" y="420692"/>
                  <a:pt x="532210" y="421168"/>
                  <a:pt x="527733" y="421359"/>
                </a:cubicBezTo>
                <a:cubicBezTo>
                  <a:pt x="523161" y="428217"/>
                  <a:pt x="520018" y="422407"/>
                  <a:pt x="518303" y="419549"/>
                </a:cubicBezTo>
                <a:cubicBezTo>
                  <a:pt x="516208" y="415930"/>
                  <a:pt x="514779" y="411929"/>
                  <a:pt x="512588" y="408214"/>
                </a:cubicBezTo>
                <a:cubicBezTo>
                  <a:pt x="511921" y="407166"/>
                  <a:pt x="514017" y="402785"/>
                  <a:pt x="514779" y="402785"/>
                </a:cubicBezTo>
                <a:cubicBezTo>
                  <a:pt x="520208" y="402880"/>
                  <a:pt x="525066" y="402594"/>
                  <a:pt x="529066" y="398118"/>
                </a:cubicBezTo>
                <a:cubicBezTo>
                  <a:pt x="529638" y="397451"/>
                  <a:pt x="533162" y="398784"/>
                  <a:pt x="534877" y="400023"/>
                </a:cubicBezTo>
                <a:cubicBezTo>
                  <a:pt x="537353" y="401737"/>
                  <a:pt x="539163" y="404309"/>
                  <a:pt x="541544" y="406309"/>
                </a:cubicBezTo>
                <a:cubicBezTo>
                  <a:pt x="541830" y="406500"/>
                  <a:pt x="544306" y="405071"/>
                  <a:pt x="544306" y="404499"/>
                </a:cubicBezTo>
                <a:cubicBezTo>
                  <a:pt x="543925" y="399737"/>
                  <a:pt x="545735" y="397356"/>
                  <a:pt x="550688" y="397927"/>
                </a:cubicBezTo>
                <a:cubicBezTo>
                  <a:pt x="553736" y="398308"/>
                  <a:pt x="556403" y="397737"/>
                  <a:pt x="558784" y="395260"/>
                </a:cubicBezTo>
                <a:cubicBezTo>
                  <a:pt x="560118" y="393927"/>
                  <a:pt x="564118" y="392879"/>
                  <a:pt x="564595" y="393546"/>
                </a:cubicBezTo>
                <a:cubicBezTo>
                  <a:pt x="570500" y="401071"/>
                  <a:pt x="578692" y="397165"/>
                  <a:pt x="585740" y="397832"/>
                </a:cubicBezTo>
                <a:cubicBezTo>
                  <a:pt x="591455" y="398403"/>
                  <a:pt x="597551" y="396784"/>
                  <a:pt x="601933" y="402118"/>
                </a:cubicBezTo>
                <a:lnTo>
                  <a:pt x="603552" y="400499"/>
                </a:lnTo>
                <a:cubicBezTo>
                  <a:pt x="606790" y="397260"/>
                  <a:pt x="608314" y="398213"/>
                  <a:pt x="608410" y="402499"/>
                </a:cubicBezTo>
                <a:cubicBezTo>
                  <a:pt x="608410" y="404023"/>
                  <a:pt x="608410" y="405547"/>
                  <a:pt x="608410" y="408119"/>
                </a:cubicBezTo>
                <a:cubicBezTo>
                  <a:pt x="608410" y="408500"/>
                  <a:pt x="608695" y="407548"/>
                  <a:pt x="608314" y="407166"/>
                </a:cubicBezTo>
                <a:cubicBezTo>
                  <a:pt x="607933" y="406785"/>
                  <a:pt x="606886" y="406785"/>
                  <a:pt x="606409" y="407166"/>
                </a:cubicBezTo>
                <a:cubicBezTo>
                  <a:pt x="604885" y="408214"/>
                  <a:pt x="602980" y="409548"/>
                  <a:pt x="605743" y="411167"/>
                </a:cubicBezTo>
                <a:cubicBezTo>
                  <a:pt x="606124" y="411357"/>
                  <a:pt x="607457" y="409929"/>
                  <a:pt x="608410" y="408119"/>
                </a:cubicBezTo>
                <a:cubicBezTo>
                  <a:pt x="609648" y="406595"/>
                  <a:pt x="611458" y="406500"/>
                  <a:pt x="612029" y="405642"/>
                </a:cubicBezTo>
                <a:cubicBezTo>
                  <a:pt x="617744" y="397451"/>
                  <a:pt x="625554" y="396308"/>
                  <a:pt x="634318" y="398975"/>
                </a:cubicBezTo>
                <a:lnTo>
                  <a:pt x="635448" y="402594"/>
                </a:lnTo>
                <a:lnTo>
                  <a:pt x="633746" y="402594"/>
                </a:lnTo>
                <a:cubicBezTo>
                  <a:pt x="632222" y="403642"/>
                  <a:pt x="630412" y="404976"/>
                  <a:pt x="633079" y="406595"/>
                </a:cubicBezTo>
                <a:cubicBezTo>
                  <a:pt x="633460" y="406785"/>
                  <a:pt x="634794" y="405261"/>
                  <a:pt x="635746" y="403547"/>
                </a:cubicBezTo>
                <a:cubicBezTo>
                  <a:pt x="637270" y="402499"/>
                  <a:pt x="638985" y="402975"/>
                  <a:pt x="640223" y="402404"/>
                </a:cubicBezTo>
                <a:cubicBezTo>
                  <a:pt x="645462" y="400118"/>
                  <a:pt x="650129" y="396117"/>
                  <a:pt x="656511" y="397641"/>
                </a:cubicBezTo>
                <a:cubicBezTo>
                  <a:pt x="658511" y="395117"/>
                  <a:pt x="660535" y="393474"/>
                  <a:pt x="662630" y="393200"/>
                </a:cubicBezTo>
                <a:close/>
                <a:moveTo>
                  <a:pt x="1009134" y="392507"/>
                </a:moveTo>
                <a:lnTo>
                  <a:pt x="1026459" y="394499"/>
                </a:lnTo>
                <a:lnTo>
                  <a:pt x="1026367" y="394499"/>
                </a:lnTo>
                <a:lnTo>
                  <a:pt x="1007762" y="393470"/>
                </a:lnTo>
                <a:lnTo>
                  <a:pt x="1008174" y="393451"/>
                </a:lnTo>
                <a:close/>
                <a:moveTo>
                  <a:pt x="1247537" y="390498"/>
                </a:moveTo>
                <a:cubicBezTo>
                  <a:pt x="1245822" y="388212"/>
                  <a:pt x="1241251" y="388307"/>
                  <a:pt x="1240012" y="390593"/>
                </a:cubicBezTo>
                <a:cubicBezTo>
                  <a:pt x="1239822" y="390974"/>
                  <a:pt x="1239822" y="391736"/>
                  <a:pt x="1240108" y="392117"/>
                </a:cubicBezTo>
                <a:cubicBezTo>
                  <a:pt x="1241822" y="394403"/>
                  <a:pt x="1246299" y="394308"/>
                  <a:pt x="1247632" y="392022"/>
                </a:cubicBezTo>
                <a:cubicBezTo>
                  <a:pt x="1247632" y="391546"/>
                  <a:pt x="1247728" y="390879"/>
                  <a:pt x="1247537" y="390498"/>
                </a:cubicBezTo>
                <a:close/>
                <a:moveTo>
                  <a:pt x="387977" y="389462"/>
                </a:moveTo>
                <a:cubicBezTo>
                  <a:pt x="385453" y="390379"/>
                  <a:pt x="383096" y="392022"/>
                  <a:pt x="380667" y="393546"/>
                </a:cubicBezTo>
                <a:cubicBezTo>
                  <a:pt x="378952" y="394594"/>
                  <a:pt x="376761" y="394879"/>
                  <a:pt x="375142" y="396022"/>
                </a:cubicBezTo>
                <a:cubicBezTo>
                  <a:pt x="374190" y="396689"/>
                  <a:pt x="380095" y="399070"/>
                  <a:pt x="382953" y="398118"/>
                </a:cubicBezTo>
                <a:cubicBezTo>
                  <a:pt x="387525" y="396594"/>
                  <a:pt x="391906" y="394689"/>
                  <a:pt x="396288" y="392784"/>
                </a:cubicBezTo>
                <a:cubicBezTo>
                  <a:pt x="397050" y="392498"/>
                  <a:pt x="397431" y="391736"/>
                  <a:pt x="397907" y="391260"/>
                </a:cubicBezTo>
                <a:cubicBezTo>
                  <a:pt x="397431" y="390784"/>
                  <a:pt x="396954" y="390022"/>
                  <a:pt x="396288" y="389736"/>
                </a:cubicBezTo>
                <a:cubicBezTo>
                  <a:pt x="393192" y="388355"/>
                  <a:pt x="390501" y="388546"/>
                  <a:pt x="387977" y="389462"/>
                </a:cubicBezTo>
                <a:close/>
                <a:moveTo>
                  <a:pt x="1058656" y="389355"/>
                </a:moveTo>
                <a:cubicBezTo>
                  <a:pt x="1056275" y="390879"/>
                  <a:pt x="1054275" y="393165"/>
                  <a:pt x="1052465" y="395356"/>
                </a:cubicBezTo>
                <a:cubicBezTo>
                  <a:pt x="1052275" y="395546"/>
                  <a:pt x="1053608" y="397642"/>
                  <a:pt x="1054561" y="397927"/>
                </a:cubicBezTo>
                <a:cubicBezTo>
                  <a:pt x="1055799" y="398499"/>
                  <a:pt x="1057418" y="398118"/>
                  <a:pt x="1058847" y="398118"/>
                </a:cubicBezTo>
                <a:cubicBezTo>
                  <a:pt x="1059609" y="398118"/>
                  <a:pt x="1060371" y="398309"/>
                  <a:pt x="1061037" y="398118"/>
                </a:cubicBezTo>
                <a:cubicBezTo>
                  <a:pt x="1062371" y="397737"/>
                  <a:pt x="1063514" y="397166"/>
                  <a:pt x="1064752" y="396594"/>
                </a:cubicBezTo>
                <a:cubicBezTo>
                  <a:pt x="1064181" y="395546"/>
                  <a:pt x="1063800" y="394403"/>
                  <a:pt x="1063133" y="393546"/>
                </a:cubicBezTo>
                <a:cubicBezTo>
                  <a:pt x="1061704" y="392022"/>
                  <a:pt x="1059133" y="389165"/>
                  <a:pt x="1058656" y="389355"/>
                </a:cubicBezTo>
                <a:close/>
                <a:moveTo>
                  <a:pt x="138351" y="389164"/>
                </a:moveTo>
                <a:cubicBezTo>
                  <a:pt x="139970" y="389640"/>
                  <a:pt x="141208" y="391546"/>
                  <a:pt x="141970" y="392307"/>
                </a:cubicBezTo>
                <a:cubicBezTo>
                  <a:pt x="141970" y="396975"/>
                  <a:pt x="139875" y="398784"/>
                  <a:pt x="136351" y="398118"/>
                </a:cubicBezTo>
                <a:cubicBezTo>
                  <a:pt x="134064" y="397641"/>
                  <a:pt x="132541" y="396498"/>
                  <a:pt x="132731" y="393641"/>
                </a:cubicBezTo>
                <a:cubicBezTo>
                  <a:pt x="133017" y="390212"/>
                  <a:pt x="134922" y="388212"/>
                  <a:pt x="138351" y="389164"/>
                </a:cubicBezTo>
                <a:close/>
                <a:moveTo>
                  <a:pt x="1086374" y="384402"/>
                </a:moveTo>
                <a:cubicBezTo>
                  <a:pt x="1077992" y="384402"/>
                  <a:pt x="1073515" y="386307"/>
                  <a:pt x="1070372" y="390974"/>
                </a:cubicBezTo>
                <a:cubicBezTo>
                  <a:pt x="1068658" y="393451"/>
                  <a:pt x="1070277" y="397546"/>
                  <a:pt x="1073325" y="398023"/>
                </a:cubicBezTo>
                <a:cubicBezTo>
                  <a:pt x="1076849" y="398690"/>
                  <a:pt x="1080850" y="396689"/>
                  <a:pt x="1083802" y="400309"/>
                </a:cubicBezTo>
                <a:cubicBezTo>
                  <a:pt x="1087993" y="405262"/>
                  <a:pt x="1088851" y="397546"/>
                  <a:pt x="1092279" y="397927"/>
                </a:cubicBezTo>
                <a:cubicBezTo>
                  <a:pt x="1098280" y="398499"/>
                  <a:pt x="1104471" y="398690"/>
                  <a:pt x="1110472" y="397927"/>
                </a:cubicBezTo>
                <a:cubicBezTo>
                  <a:pt x="1115997" y="397261"/>
                  <a:pt x="1120283" y="391069"/>
                  <a:pt x="1126855" y="393355"/>
                </a:cubicBezTo>
                <a:cubicBezTo>
                  <a:pt x="1127141" y="393451"/>
                  <a:pt x="1128284" y="391546"/>
                  <a:pt x="1128665" y="390498"/>
                </a:cubicBezTo>
                <a:cubicBezTo>
                  <a:pt x="1128760" y="390212"/>
                  <a:pt x="1127712" y="389069"/>
                  <a:pt x="1127141" y="388974"/>
                </a:cubicBezTo>
                <a:cubicBezTo>
                  <a:pt x="1125617" y="388784"/>
                  <a:pt x="1124093" y="388879"/>
                  <a:pt x="1122569" y="388879"/>
                </a:cubicBezTo>
                <a:cubicBezTo>
                  <a:pt x="1116473" y="388879"/>
                  <a:pt x="1110377" y="388498"/>
                  <a:pt x="1104376" y="388974"/>
                </a:cubicBezTo>
                <a:cubicBezTo>
                  <a:pt x="1097613" y="389641"/>
                  <a:pt x="1093232" y="380878"/>
                  <a:pt x="1086374" y="384402"/>
                </a:cubicBezTo>
                <a:close/>
                <a:moveTo>
                  <a:pt x="536020" y="376782"/>
                </a:moveTo>
                <a:cubicBezTo>
                  <a:pt x="535734" y="377163"/>
                  <a:pt x="535734" y="377925"/>
                  <a:pt x="535924" y="378306"/>
                </a:cubicBezTo>
                <a:cubicBezTo>
                  <a:pt x="537162" y="380592"/>
                  <a:pt x="541735" y="380687"/>
                  <a:pt x="543449" y="378401"/>
                </a:cubicBezTo>
                <a:cubicBezTo>
                  <a:pt x="543639" y="378020"/>
                  <a:pt x="543544" y="377353"/>
                  <a:pt x="543544" y="376877"/>
                </a:cubicBezTo>
                <a:cubicBezTo>
                  <a:pt x="542211" y="374591"/>
                  <a:pt x="537639" y="374496"/>
                  <a:pt x="536020" y="376782"/>
                </a:cubicBezTo>
                <a:close/>
                <a:moveTo>
                  <a:pt x="516588" y="376115"/>
                </a:moveTo>
                <a:cubicBezTo>
                  <a:pt x="521161" y="379259"/>
                  <a:pt x="520208" y="380020"/>
                  <a:pt x="514207" y="379925"/>
                </a:cubicBezTo>
                <a:lnTo>
                  <a:pt x="512793" y="378447"/>
                </a:lnTo>
                <a:close/>
                <a:moveTo>
                  <a:pt x="487918" y="376115"/>
                </a:moveTo>
                <a:cubicBezTo>
                  <a:pt x="486870" y="376401"/>
                  <a:pt x="485918" y="377068"/>
                  <a:pt x="484870" y="377544"/>
                </a:cubicBezTo>
                <a:cubicBezTo>
                  <a:pt x="485346" y="378020"/>
                  <a:pt x="486013" y="379068"/>
                  <a:pt x="486394" y="378973"/>
                </a:cubicBezTo>
                <a:cubicBezTo>
                  <a:pt x="487442" y="378782"/>
                  <a:pt x="488394" y="378116"/>
                  <a:pt x="489442" y="377544"/>
                </a:cubicBezTo>
                <a:cubicBezTo>
                  <a:pt x="488966" y="377068"/>
                  <a:pt x="488299" y="376020"/>
                  <a:pt x="487918" y="376115"/>
                </a:cubicBezTo>
                <a:close/>
                <a:moveTo>
                  <a:pt x="1031891" y="375925"/>
                </a:moveTo>
                <a:cubicBezTo>
                  <a:pt x="1030938" y="376496"/>
                  <a:pt x="1029986" y="376972"/>
                  <a:pt x="1028938" y="377544"/>
                </a:cubicBezTo>
                <a:cubicBezTo>
                  <a:pt x="1029414" y="378020"/>
                  <a:pt x="1030081" y="379068"/>
                  <a:pt x="1030462" y="378973"/>
                </a:cubicBezTo>
                <a:cubicBezTo>
                  <a:pt x="1031510" y="378782"/>
                  <a:pt x="1032462" y="378020"/>
                  <a:pt x="1033510" y="377544"/>
                </a:cubicBezTo>
                <a:cubicBezTo>
                  <a:pt x="1033034" y="377068"/>
                  <a:pt x="1032462" y="376592"/>
                  <a:pt x="1031891" y="375925"/>
                </a:cubicBezTo>
                <a:close/>
                <a:moveTo>
                  <a:pt x="1358027" y="375163"/>
                </a:moveTo>
                <a:cubicBezTo>
                  <a:pt x="1361552" y="375544"/>
                  <a:pt x="1363171" y="377354"/>
                  <a:pt x="1362504" y="382021"/>
                </a:cubicBezTo>
                <a:cubicBezTo>
                  <a:pt x="1361456" y="382593"/>
                  <a:pt x="1359837" y="384116"/>
                  <a:pt x="1358123" y="384307"/>
                </a:cubicBezTo>
                <a:cubicBezTo>
                  <a:pt x="1354694" y="384688"/>
                  <a:pt x="1352884" y="382402"/>
                  <a:pt x="1353551" y="378782"/>
                </a:cubicBezTo>
                <a:cubicBezTo>
                  <a:pt x="1353932" y="376496"/>
                  <a:pt x="1355170" y="374972"/>
                  <a:pt x="1358027" y="375163"/>
                </a:cubicBezTo>
                <a:close/>
                <a:moveTo>
                  <a:pt x="1245346" y="371543"/>
                </a:moveTo>
                <a:cubicBezTo>
                  <a:pt x="1244965" y="371448"/>
                  <a:pt x="1244394" y="372496"/>
                  <a:pt x="1243822" y="372972"/>
                </a:cubicBezTo>
                <a:cubicBezTo>
                  <a:pt x="1244775" y="373543"/>
                  <a:pt x="1245822" y="374115"/>
                  <a:pt x="1246775" y="374591"/>
                </a:cubicBezTo>
                <a:cubicBezTo>
                  <a:pt x="1247346" y="374020"/>
                  <a:pt x="1247918" y="373448"/>
                  <a:pt x="1248394" y="372972"/>
                </a:cubicBezTo>
                <a:cubicBezTo>
                  <a:pt x="1247346" y="372496"/>
                  <a:pt x="1246394" y="371734"/>
                  <a:pt x="1245346" y="371543"/>
                </a:cubicBezTo>
                <a:close/>
                <a:moveTo>
                  <a:pt x="1004173" y="366590"/>
                </a:moveTo>
                <a:cubicBezTo>
                  <a:pt x="1003316" y="367352"/>
                  <a:pt x="1002268" y="367924"/>
                  <a:pt x="1001602" y="368781"/>
                </a:cubicBezTo>
                <a:cubicBezTo>
                  <a:pt x="1001220" y="369162"/>
                  <a:pt x="1001506" y="370115"/>
                  <a:pt x="1001506" y="370781"/>
                </a:cubicBezTo>
                <a:lnTo>
                  <a:pt x="1003003" y="370710"/>
                </a:lnTo>
                <a:lnTo>
                  <a:pt x="1002992" y="370746"/>
                </a:lnTo>
                <a:lnTo>
                  <a:pt x="1001506" y="372877"/>
                </a:lnTo>
                <a:cubicBezTo>
                  <a:pt x="1002173" y="370781"/>
                  <a:pt x="1001506" y="370019"/>
                  <a:pt x="999411" y="370781"/>
                </a:cubicBezTo>
                <a:cubicBezTo>
                  <a:pt x="998839" y="371067"/>
                  <a:pt x="998077" y="371543"/>
                  <a:pt x="997887" y="372210"/>
                </a:cubicBezTo>
                <a:cubicBezTo>
                  <a:pt x="997411" y="373448"/>
                  <a:pt x="996839" y="374782"/>
                  <a:pt x="997029" y="376020"/>
                </a:cubicBezTo>
                <a:cubicBezTo>
                  <a:pt x="997220" y="377258"/>
                  <a:pt x="998172" y="378306"/>
                  <a:pt x="998839" y="379544"/>
                </a:cubicBezTo>
                <a:cubicBezTo>
                  <a:pt x="999696" y="378782"/>
                  <a:pt x="1001030" y="378116"/>
                  <a:pt x="1001411" y="377163"/>
                </a:cubicBezTo>
                <a:cubicBezTo>
                  <a:pt x="1001649" y="376544"/>
                  <a:pt x="1001673" y="375854"/>
                  <a:pt x="1001971" y="374341"/>
                </a:cubicBezTo>
                <a:lnTo>
                  <a:pt x="1002992" y="370746"/>
                </a:lnTo>
                <a:lnTo>
                  <a:pt x="1003018" y="370709"/>
                </a:lnTo>
                <a:lnTo>
                  <a:pt x="1003507" y="370686"/>
                </a:lnTo>
                <a:cubicBezTo>
                  <a:pt x="1004364" y="370019"/>
                  <a:pt x="1005030" y="368971"/>
                  <a:pt x="1005602" y="368019"/>
                </a:cubicBezTo>
                <a:cubicBezTo>
                  <a:pt x="1005650" y="367924"/>
                  <a:pt x="1005412" y="367686"/>
                  <a:pt x="1004769" y="368198"/>
                </a:cubicBezTo>
                <a:lnTo>
                  <a:pt x="1003018" y="370709"/>
                </a:lnTo>
                <a:lnTo>
                  <a:pt x="1003003" y="370710"/>
                </a:lnTo>
                <a:close/>
                <a:moveTo>
                  <a:pt x="656320" y="366495"/>
                </a:moveTo>
                <a:cubicBezTo>
                  <a:pt x="655939" y="366209"/>
                  <a:pt x="653272" y="369067"/>
                  <a:pt x="651844" y="370686"/>
                </a:cubicBezTo>
                <a:cubicBezTo>
                  <a:pt x="651082" y="371543"/>
                  <a:pt x="650701" y="372686"/>
                  <a:pt x="650224" y="373734"/>
                </a:cubicBezTo>
                <a:cubicBezTo>
                  <a:pt x="651462" y="374210"/>
                  <a:pt x="652701" y="374877"/>
                  <a:pt x="653939" y="375258"/>
                </a:cubicBezTo>
                <a:cubicBezTo>
                  <a:pt x="654606" y="375449"/>
                  <a:pt x="655368" y="375258"/>
                  <a:pt x="656130" y="375258"/>
                </a:cubicBezTo>
                <a:cubicBezTo>
                  <a:pt x="657559" y="375258"/>
                  <a:pt x="659178" y="375639"/>
                  <a:pt x="660416" y="375163"/>
                </a:cubicBezTo>
                <a:cubicBezTo>
                  <a:pt x="661369" y="374782"/>
                  <a:pt x="662702" y="372782"/>
                  <a:pt x="662511" y="372591"/>
                </a:cubicBezTo>
                <a:cubicBezTo>
                  <a:pt x="660607" y="370400"/>
                  <a:pt x="658702" y="368114"/>
                  <a:pt x="656320" y="366495"/>
                </a:cubicBezTo>
                <a:close/>
                <a:moveTo>
                  <a:pt x="712899" y="361256"/>
                </a:moveTo>
                <a:cubicBezTo>
                  <a:pt x="711184" y="362399"/>
                  <a:pt x="710041" y="363161"/>
                  <a:pt x="708898" y="363923"/>
                </a:cubicBezTo>
                <a:cubicBezTo>
                  <a:pt x="709375" y="364495"/>
                  <a:pt x="709946" y="364971"/>
                  <a:pt x="710422" y="365447"/>
                </a:cubicBezTo>
                <a:cubicBezTo>
                  <a:pt x="711470" y="366495"/>
                  <a:pt x="712422" y="367638"/>
                  <a:pt x="713566" y="368495"/>
                </a:cubicBezTo>
                <a:cubicBezTo>
                  <a:pt x="714423" y="369162"/>
                  <a:pt x="715566" y="369448"/>
                  <a:pt x="716613" y="369829"/>
                </a:cubicBezTo>
                <a:cubicBezTo>
                  <a:pt x="717090" y="367828"/>
                  <a:pt x="718328" y="365447"/>
                  <a:pt x="717661" y="363923"/>
                </a:cubicBezTo>
                <a:cubicBezTo>
                  <a:pt x="717090" y="362494"/>
                  <a:pt x="714423" y="362018"/>
                  <a:pt x="712899" y="361256"/>
                </a:cubicBezTo>
                <a:close/>
                <a:moveTo>
                  <a:pt x="856250" y="359256"/>
                </a:moveTo>
                <a:lnTo>
                  <a:pt x="855878" y="361256"/>
                </a:lnTo>
                <a:lnTo>
                  <a:pt x="855012" y="361256"/>
                </a:lnTo>
                <a:lnTo>
                  <a:pt x="855012" y="359369"/>
                </a:lnTo>
                <a:close/>
                <a:moveTo>
                  <a:pt x="1078849" y="357160"/>
                </a:moveTo>
                <a:cubicBezTo>
                  <a:pt x="1077516" y="357256"/>
                  <a:pt x="1075230" y="358303"/>
                  <a:pt x="1075230" y="358970"/>
                </a:cubicBezTo>
                <a:cubicBezTo>
                  <a:pt x="1075135" y="362590"/>
                  <a:pt x="1074468" y="366781"/>
                  <a:pt x="1076087" y="369543"/>
                </a:cubicBezTo>
                <a:cubicBezTo>
                  <a:pt x="1078278" y="373353"/>
                  <a:pt x="1082278" y="376210"/>
                  <a:pt x="1085517" y="379354"/>
                </a:cubicBezTo>
                <a:cubicBezTo>
                  <a:pt x="1085803" y="379449"/>
                  <a:pt x="1086660" y="378973"/>
                  <a:pt x="1087136" y="378782"/>
                </a:cubicBezTo>
                <a:cubicBezTo>
                  <a:pt x="1087517" y="378211"/>
                  <a:pt x="1088184" y="377639"/>
                  <a:pt x="1088279" y="376972"/>
                </a:cubicBezTo>
                <a:cubicBezTo>
                  <a:pt x="1089041" y="371067"/>
                  <a:pt x="1087612" y="368876"/>
                  <a:pt x="1081897" y="366114"/>
                </a:cubicBezTo>
                <a:cubicBezTo>
                  <a:pt x="1079516" y="364971"/>
                  <a:pt x="1079135" y="363447"/>
                  <a:pt x="1081421" y="361542"/>
                </a:cubicBezTo>
                <a:cubicBezTo>
                  <a:pt x="1082183" y="360875"/>
                  <a:pt x="1082374" y="359446"/>
                  <a:pt x="1082850" y="358399"/>
                </a:cubicBezTo>
                <a:cubicBezTo>
                  <a:pt x="1081516" y="357922"/>
                  <a:pt x="1080183" y="357065"/>
                  <a:pt x="1078849" y="357160"/>
                </a:cubicBezTo>
                <a:close/>
                <a:moveTo>
                  <a:pt x="787765" y="357160"/>
                </a:moveTo>
                <a:cubicBezTo>
                  <a:pt x="786527" y="356875"/>
                  <a:pt x="784908" y="357256"/>
                  <a:pt x="783670" y="357827"/>
                </a:cubicBezTo>
                <a:cubicBezTo>
                  <a:pt x="781479" y="358684"/>
                  <a:pt x="781669" y="359732"/>
                  <a:pt x="783574" y="360970"/>
                </a:cubicBezTo>
                <a:cubicBezTo>
                  <a:pt x="786336" y="362685"/>
                  <a:pt x="787099" y="365352"/>
                  <a:pt x="786813" y="368591"/>
                </a:cubicBezTo>
                <a:cubicBezTo>
                  <a:pt x="786813" y="368971"/>
                  <a:pt x="788718" y="369734"/>
                  <a:pt x="789861" y="369924"/>
                </a:cubicBezTo>
                <a:cubicBezTo>
                  <a:pt x="790242" y="370019"/>
                  <a:pt x="791099" y="368971"/>
                  <a:pt x="791194" y="368400"/>
                </a:cubicBezTo>
                <a:cubicBezTo>
                  <a:pt x="791289" y="366781"/>
                  <a:pt x="791194" y="365257"/>
                  <a:pt x="791194" y="363828"/>
                </a:cubicBezTo>
                <a:cubicBezTo>
                  <a:pt x="791194" y="362304"/>
                  <a:pt x="791670" y="360685"/>
                  <a:pt x="791099" y="359446"/>
                </a:cubicBezTo>
                <a:cubicBezTo>
                  <a:pt x="790623" y="358399"/>
                  <a:pt x="789099" y="357446"/>
                  <a:pt x="787765" y="357160"/>
                </a:cubicBezTo>
                <a:close/>
                <a:moveTo>
                  <a:pt x="756714" y="357065"/>
                </a:moveTo>
                <a:cubicBezTo>
                  <a:pt x="753761" y="362780"/>
                  <a:pt x="745855" y="360875"/>
                  <a:pt x="742521" y="366400"/>
                </a:cubicBezTo>
                <a:cubicBezTo>
                  <a:pt x="741569" y="368019"/>
                  <a:pt x="740617" y="368591"/>
                  <a:pt x="742045" y="369638"/>
                </a:cubicBezTo>
                <a:cubicBezTo>
                  <a:pt x="744998" y="371829"/>
                  <a:pt x="746522" y="376115"/>
                  <a:pt x="751189" y="375258"/>
                </a:cubicBezTo>
                <a:cubicBezTo>
                  <a:pt x="754333" y="374686"/>
                  <a:pt x="757285" y="367828"/>
                  <a:pt x="760905" y="374782"/>
                </a:cubicBezTo>
                <a:cubicBezTo>
                  <a:pt x="764620" y="371448"/>
                  <a:pt x="768334" y="368114"/>
                  <a:pt x="771859" y="364590"/>
                </a:cubicBezTo>
                <a:cubicBezTo>
                  <a:pt x="772144" y="364304"/>
                  <a:pt x="771096" y="362494"/>
                  <a:pt x="770525" y="361542"/>
                </a:cubicBezTo>
                <a:cubicBezTo>
                  <a:pt x="767191" y="356113"/>
                  <a:pt x="761953" y="356779"/>
                  <a:pt x="756714" y="357065"/>
                </a:cubicBezTo>
                <a:close/>
                <a:moveTo>
                  <a:pt x="108919" y="357065"/>
                </a:moveTo>
                <a:cubicBezTo>
                  <a:pt x="112538" y="356398"/>
                  <a:pt x="114824" y="358208"/>
                  <a:pt x="114443" y="361637"/>
                </a:cubicBezTo>
                <a:cubicBezTo>
                  <a:pt x="114157" y="363351"/>
                  <a:pt x="112729" y="364971"/>
                  <a:pt x="112062" y="366018"/>
                </a:cubicBezTo>
                <a:cubicBezTo>
                  <a:pt x="107395" y="366685"/>
                  <a:pt x="105585" y="364971"/>
                  <a:pt x="105299" y="361541"/>
                </a:cubicBezTo>
                <a:cubicBezTo>
                  <a:pt x="105109" y="358684"/>
                  <a:pt x="106633" y="357541"/>
                  <a:pt x="108919" y="357065"/>
                </a:cubicBezTo>
                <a:close/>
                <a:moveTo>
                  <a:pt x="1095232" y="356970"/>
                </a:moveTo>
                <a:cubicBezTo>
                  <a:pt x="1094756" y="357446"/>
                  <a:pt x="1093708" y="358113"/>
                  <a:pt x="1093804" y="358494"/>
                </a:cubicBezTo>
                <a:cubicBezTo>
                  <a:pt x="1093994" y="359542"/>
                  <a:pt x="1094756" y="360494"/>
                  <a:pt x="1095232" y="361542"/>
                </a:cubicBezTo>
                <a:cubicBezTo>
                  <a:pt x="1095709" y="361066"/>
                  <a:pt x="1096280" y="360590"/>
                  <a:pt x="1096852" y="359923"/>
                </a:cubicBezTo>
                <a:cubicBezTo>
                  <a:pt x="1096280" y="358970"/>
                  <a:pt x="1095804" y="357922"/>
                  <a:pt x="1095232" y="356970"/>
                </a:cubicBezTo>
                <a:close/>
                <a:moveTo>
                  <a:pt x="939784" y="356970"/>
                </a:moveTo>
                <a:cubicBezTo>
                  <a:pt x="939308" y="357446"/>
                  <a:pt x="938260" y="358113"/>
                  <a:pt x="938355" y="358494"/>
                </a:cubicBezTo>
                <a:cubicBezTo>
                  <a:pt x="938546" y="359542"/>
                  <a:pt x="939308" y="360494"/>
                  <a:pt x="939784" y="361542"/>
                </a:cubicBezTo>
                <a:cubicBezTo>
                  <a:pt x="940261" y="361066"/>
                  <a:pt x="941308" y="360399"/>
                  <a:pt x="941213" y="360018"/>
                </a:cubicBezTo>
                <a:cubicBezTo>
                  <a:pt x="940927" y="358970"/>
                  <a:pt x="940261" y="358018"/>
                  <a:pt x="939784" y="356970"/>
                </a:cubicBezTo>
                <a:close/>
                <a:moveTo>
                  <a:pt x="986171" y="353255"/>
                </a:moveTo>
                <a:cubicBezTo>
                  <a:pt x="984171" y="353065"/>
                  <a:pt x="981504" y="352493"/>
                  <a:pt x="980361" y="353446"/>
                </a:cubicBezTo>
                <a:cubicBezTo>
                  <a:pt x="979027" y="354493"/>
                  <a:pt x="978932" y="357160"/>
                  <a:pt x="978742" y="359161"/>
                </a:cubicBezTo>
                <a:cubicBezTo>
                  <a:pt x="978742" y="359732"/>
                  <a:pt x="981123" y="361066"/>
                  <a:pt x="981504" y="360780"/>
                </a:cubicBezTo>
                <a:cubicBezTo>
                  <a:pt x="983790" y="358970"/>
                  <a:pt x="985790" y="356875"/>
                  <a:pt x="987886" y="354875"/>
                </a:cubicBezTo>
                <a:cubicBezTo>
                  <a:pt x="987219" y="354208"/>
                  <a:pt x="986743" y="353255"/>
                  <a:pt x="986171" y="353255"/>
                </a:cubicBezTo>
                <a:close/>
                <a:moveTo>
                  <a:pt x="972550" y="353255"/>
                </a:moveTo>
                <a:cubicBezTo>
                  <a:pt x="971503" y="353541"/>
                  <a:pt x="970550" y="354208"/>
                  <a:pt x="969502" y="354684"/>
                </a:cubicBezTo>
                <a:cubicBezTo>
                  <a:pt x="969978" y="355160"/>
                  <a:pt x="970645" y="356208"/>
                  <a:pt x="971026" y="356113"/>
                </a:cubicBezTo>
                <a:cubicBezTo>
                  <a:pt x="972074" y="355922"/>
                  <a:pt x="973027" y="355255"/>
                  <a:pt x="974074" y="354684"/>
                </a:cubicBezTo>
                <a:cubicBezTo>
                  <a:pt x="973598" y="354208"/>
                  <a:pt x="972931" y="353160"/>
                  <a:pt x="972550" y="353255"/>
                </a:cubicBezTo>
                <a:close/>
                <a:moveTo>
                  <a:pt x="1039702" y="353065"/>
                </a:moveTo>
                <a:cubicBezTo>
                  <a:pt x="1039130" y="353636"/>
                  <a:pt x="1038559" y="354208"/>
                  <a:pt x="1038082" y="354684"/>
                </a:cubicBezTo>
                <a:cubicBezTo>
                  <a:pt x="1039130" y="355160"/>
                  <a:pt x="1040083" y="355922"/>
                  <a:pt x="1041130" y="356113"/>
                </a:cubicBezTo>
                <a:cubicBezTo>
                  <a:pt x="1041511" y="356208"/>
                  <a:pt x="1042178" y="355160"/>
                  <a:pt x="1042654" y="354684"/>
                </a:cubicBezTo>
                <a:cubicBezTo>
                  <a:pt x="1041607" y="354208"/>
                  <a:pt x="1040654" y="353636"/>
                  <a:pt x="1039702" y="353065"/>
                </a:cubicBezTo>
                <a:close/>
                <a:moveTo>
                  <a:pt x="880634" y="352779"/>
                </a:moveTo>
                <a:cubicBezTo>
                  <a:pt x="879777" y="353541"/>
                  <a:pt x="878729" y="354112"/>
                  <a:pt x="878062" y="354970"/>
                </a:cubicBezTo>
                <a:cubicBezTo>
                  <a:pt x="877777" y="355351"/>
                  <a:pt x="877967" y="356303"/>
                  <a:pt x="877967" y="356970"/>
                </a:cubicBezTo>
                <a:lnTo>
                  <a:pt x="879225" y="356910"/>
                </a:lnTo>
                <a:lnTo>
                  <a:pt x="878849" y="358013"/>
                </a:lnTo>
                <a:lnTo>
                  <a:pt x="878062" y="359161"/>
                </a:lnTo>
                <a:cubicBezTo>
                  <a:pt x="878729" y="357065"/>
                  <a:pt x="878062" y="356399"/>
                  <a:pt x="875871" y="356970"/>
                </a:cubicBezTo>
                <a:cubicBezTo>
                  <a:pt x="873967" y="357542"/>
                  <a:pt x="871966" y="357827"/>
                  <a:pt x="869966" y="358208"/>
                </a:cubicBezTo>
                <a:cubicBezTo>
                  <a:pt x="870252" y="359256"/>
                  <a:pt x="870252" y="360399"/>
                  <a:pt x="870823" y="361161"/>
                </a:cubicBezTo>
                <a:cubicBezTo>
                  <a:pt x="871585" y="362304"/>
                  <a:pt x="872633" y="363352"/>
                  <a:pt x="873776" y="364209"/>
                </a:cubicBezTo>
                <a:cubicBezTo>
                  <a:pt x="874633" y="364780"/>
                  <a:pt x="876443" y="365257"/>
                  <a:pt x="876634" y="364971"/>
                </a:cubicBezTo>
                <a:cubicBezTo>
                  <a:pt x="877300" y="363923"/>
                  <a:pt x="877586" y="362590"/>
                  <a:pt x="877967" y="361256"/>
                </a:cubicBezTo>
                <a:cubicBezTo>
                  <a:pt x="878062" y="360923"/>
                  <a:pt x="878062" y="360566"/>
                  <a:pt x="878372" y="359411"/>
                </a:cubicBezTo>
                <a:lnTo>
                  <a:pt x="878849" y="358013"/>
                </a:lnTo>
                <a:lnTo>
                  <a:pt x="879617" y="356892"/>
                </a:lnTo>
                <a:lnTo>
                  <a:pt x="879967" y="356875"/>
                </a:lnTo>
                <a:cubicBezTo>
                  <a:pt x="880825" y="356113"/>
                  <a:pt x="881491" y="355160"/>
                  <a:pt x="882063" y="354208"/>
                </a:cubicBezTo>
                <a:cubicBezTo>
                  <a:pt x="882110" y="354160"/>
                  <a:pt x="881896" y="353946"/>
                  <a:pt x="881277" y="354470"/>
                </a:cubicBezTo>
                <a:lnTo>
                  <a:pt x="879617" y="356892"/>
                </a:lnTo>
                <a:lnTo>
                  <a:pt x="879225" y="356910"/>
                </a:lnTo>
                <a:close/>
                <a:moveTo>
                  <a:pt x="1061895" y="352588"/>
                </a:moveTo>
                <a:cubicBezTo>
                  <a:pt x="1057228" y="354208"/>
                  <a:pt x="1052751" y="356303"/>
                  <a:pt x="1048274" y="358303"/>
                </a:cubicBezTo>
                <a:cubicBezTo>
                  <a:pt x="1048179" y="358399"/>
                  <a:pt x="1048845" y="360304"/>
                  <a:pt x="1049322" y="361447"/>
                </a:cubicBezTo>
                <a:cubicBezTo>
                  <a:pt x="1050370" y="364018"/>
                  <a:pt x="1051227" y="366781"/>
                  <a:pt x="1052655" y="369162"/>
                </a:cubicBezTo>
                <a:cubicBezTo>
                  <a:pt x="1053322" y="370115"/>
                  <a:pt x="1055227" y="370210"/>
                  <a:pt x="1056561" y="370686"/>
                </a:cubicBezTo>
                <a:cubicBezTo>
                  <a:pt x="1057799" y="370115"/>
                  <a:pt x="1059133" y="369543"/>
                  <a:pt x="1060371" y="368876"/>
                </a:cubicBezTo>
                <a:cubicBezTo>
                  <a:pt x="1060466" y="368781"/>
                  <a:pt x="1060180" y="367638"/>
                  <a:pt x="1059799" y="367352"/>
                </a:cubicBezTo>
                <a:cubicBezTo>
                  <a:pt x="1055132" y="363542"/>
                  <a:pt x="1056180" y="361828"/>
                  <a:pt x="1061800" y="361447"/>
                </a:cubicBezTo>
                <a:cubicBezTo>
                  <a:pt x="1063038" y="361351"/>
                  <a:pt x="1064752" y="360304"/>
                  <a:pt x="1065324" y="359161"/>
                </a:cubicBezTo>
                <a:cubicBezTo>
                  <a:pt x="1065895" y="357922"/>
                  <a:pt x="1065895" y="355922"/>
                  <a:pt x="1065324" y="354779"/>
                </a:cubicBezTo>
                <a:cubicBezTo>
                  <a:pt x="1064752" y="353732"/>
                  <a:pt x="1062752" y="352303"/>
                  <a:pt x="1061895" y="352588"/>
                </a:cubicBezTo>
                <a:close/>
                <a:moveTo>
                  <a:pt x="1006745" y="352398"/>
                </a:moveTo>
                <a:cubicBezTo>
                  <a:pt x="1006078" y="352398"/>
                  <a:pt x="1005221" y="352112"/>
                  <a:pt x="1004650" y="352493"/>
                </a:cubicBezTo>
                <a:cubicBezTo>
                  <a:pt x="1003507" y="353160"/>
                  <a:pt x="1001792" y="353922"/>
                  <a:pt x="1001602" y="354875"/>
                </a:cubicBezTo>
                <a:lnTo>
                  <a:pt x="1002741" y="357062"/>
                </a:lnTo>
                <a:lnTo>
                  <a:pt x="1001391" y="358635"/>
                </a:lnTo>
                <a:lnTo>
                  <a:pt x="1001316" y="357065"/>
                </a:lnTo>
                <a:cubicBezTo>
                  <a:pt x="1000935" y="356684"/>
                  <a:pt x="999887" y="356684"/>
                  <a:pt x="999411" y="357065"/>
                </a:cubicBezTo>
                <a:cubicBezTo>
                  <a:pt x="997887" y="358113"/>
                  <a:pt x="995982" y="359446"/>
                  <a:pt x="998744" y="361066"/>
                </a:cubicBezTo>
                <a:cubicBezTo>
                  <a:pt x="998982" y="361161"/>
                  <a:pt x="999435" y="360828"/>
                  <a:pt x="1000602" y="359554"/>
                </a:cubicBezTo>
                <a:lnTo>
                  <a:pt x="1001391" y="358635"/>
                </a:lnTo>
                <a:lnTo>
                  <a:pt x="1001411" y="359066"/>
                </a:lnTo>
                <a:lnTo>
                  <a:pt x="1003818" y="357225"/>
                </a:lnTo>
                <a:lnTo>
                  <a:pt x="1005697" y="356779"/>
                </a:lnTo>
                <a:cubicBezTo>
                  <a:pt x="1007221" y="356684"/>
                  <a:pt x="1008745" y="355160"/>
                  <a:pt x="1010174" y="354303"/>
                </a:cubicBezTo>
                <a:cubicBezTo>
                  <a:pt x="1009603" y="353970"/>
                  <a:pt x="1009031" y="353660"/>
                  <a:pt x="1007793" y="354184"/>
                </a:cubicBezTo>
                <a:lnTo>
                  <a:pt x="1003818" y="357225"/>
                </a:lnTo>
                <a:lnTo>
                  <a:pt x="1002935" y="357435"/>
                </a:lnTo>
                <a:lnTo>
                  <a:pt x="1002741" y="357062"/>
                </a:lnTo>
                <a:close/>
                <a:moveTo>
                  <a:pt x="729663" y="348017"/>
                </a:moveTo>
                <a:cubicBezTo>
                  <a:pt x="728805" y="349064"/>
                  <a:pt x="727853" y="350017"/>
                  <a:pt x="727282" y="351160"/>
                </a:cubicBezTo>
                <a:cubicBezTo>
                  <a:pt x="726424" y="352969"/>
                  <a:pt x="726234" y="355255"/>
                  <a:pt x="724995" y="356779"/>
                </a:cubicBezTo>
                <a:cubicBezTo>
                  <a:pt x="723471" y="358684"/>
                  <a:pt x="722519" y="360018"/>
                  <a:pt x="724995" y="361542"/>
                </a:cubicBezTo>
                <a:cubicBezTo>
                  <a:pt x="725567" y="361923"/>
                  <a:pt x="726424" y="361447"/>
                  <a:pt x="727186" y="361637"/>
                </a:cubicBezTo>
                <a:cubicBezTo>
                  <a:pt x="729949" y="362113"/>
                  <a:pt x="731187" y="360494"/>
                  <a:pt x="731758" y="358303"/>
                </a:cubicBezTo>
                <a:cubicBezTo>
                  <a:pt x="732044" y="356779"/>
                  <a:pt x="731758" y="355255"/>
                  <a:pt x="731758" y="353827"/>
                </a:cubicBezTo>
                <a:cubicBezTo>
                  <a:pt x="731758" y="353065"/>
                  <a:pt x="731949" y="352208"/>
                  <a:pt x="731758" y="351636"/>
                </a:cubicBezTo>
                <a:cubicBezTo>
                  <a:pt x="731187" y="350398"/>
                  <a:pt x="730425" y="349255"/>
                  <a:pt x="729663" y="348017"/>
                </a:cubicBezTo>
                <a:close/>
                <a:moveTo>
                  <a:pt x="1374410" y="347921"/>
                </a:moveTo>
                <a:cubicBezTo>
                  <a:pt x="1374886" y="347636"/>
                  <a:pt x="1376029" y="347636"/>
                  <a:pt x="1376315" y="347921"/>
                </a:cubicBezTo>
                <a:cubicBezTo>
                  <a:pt x="1376696" y="348302"/>
                  <a:pt x="1376410" y="349255"/>
                  <a:pt x="1376410" y="349921"/>
                </a:cubicBezTo>
                <a:cubicBezTo>
                  <a:pt x="1375457" y="350588"/>
                  <a:pt x="1374124" y="352112"/>
                  <a:pt x="1373743" y="351922"/>
                </a:cubicBezTo>
                <a:cubicBezTo>
                  <a:pt x="1370981" y="350303"/>
                  <a:pt x="1372886" y="348969"/>
                  <a:pt x="1374410" y="347921"/>
                </a:cubicBezTo>
                <a:close/>
                <a:moveTo>
                  <a:pt x="1325451" y="347540"/>
                </a:moveTo>
                <a:cubicBezTo>
                  <a:pt x="1327451" y="348397"/>
                  <a:pt x="1328690" y="348874"/>
                  <a:pt x="1329928" y="349445"/>
                </a:cubicBezTo>
                <a:cubicBezTo>
                  <a:pt x="1330118" y="349540"/>
                  <a:pt x="1330023" y="350588"/>
                  <a:pt x="1329833" y="350969"/>
                </a:cubicBezTo>
                <a:cubicBezTo>
                  <a:pt x="1328118" y="353255"/>
                  <a:pt x="1323260" y="353255"/>
                  <a:pt x="1322499" y="350778"/>
                </a:cubicBezTo>
                <a:cubicBezTo>
                  <a:pt x="1322213" y="350112"/>
                  <a:pt x="1324499" y="348493"/>
                  <a:pt x="1325451" y="347540"/>
                </a:cubicBezTo>
                <a:close/>
                <a:moveTo>
                  <a:pt x="1044178" y="344111"/>
                </a:moveTo>
                <a:cubicBezTo>
                  <a:pt x="1043797" y="344016"/>
                  <a:pt x="1043226" y="345064"/>
                  <a:pt x="1042654" y="345540"/>
                </a:cubicBezTo>
                <a:cubicBezTo>
                  <a:pt x="1043607" y="346111"/>
                  <a:pt x="1044654" y="346683"/>
                  <a:pt x="1045607" y="347159"/>
                </a:cubicBezTo>
                <a:cubicBezTo>
                  <a:pt x="1046178" y="346588"/>
                  <a:pt x="1046750" y="346016"/>
                  <a:pt x="1047226" y="345540"/>
                </a:cubicBezTo>
                <a:cubicBezTo>
                  <a:pt x="1046178" y="345064"/>
                  <a:pt x="1045226" y="344302"/>
                  <a:pt x="1044178" y="344111"/>
                </a:cubicBezTo>
                <a:close/>
                <a:moveTo>
                  <a:pt x="1379078" y="343635"/>
                </a:moveTo>
                <a:cubicBezTo>
                  <a:pt x="1379649" y="344207"/>
                  <a:pt x="1380602" y="344873"/>
                  <a:pt x="1380506" y="345064"/>
                </a:cubicBezTo>
                <a:cubicBezTo>
                  <a:pt x="1379935" y="346016"/>
                  <a:pt x="1379268" y="347064"/>
                  <a:pt x="1378411" y="347731"/>
                </a:cubicBezTo>
                <a:cubicBezTo>
                  <a:pt x="1378030" y="348017"/>
                  <a:pt x="1376791" y="348017"/>
                  <a:pt x="1376506" y="347731"/>
                </a:cubicBezTo>
                <a:cubicBezTo>
                  <a:pt x="1376125" y="347350"/>
                  <a:pt x="1376125" y="346207"/>
                  <a:pt x="1376506" y="345826"/>
                </a:cubicBezTo>
                <a:cubicBezTo>
                  <a:pt x="1377172" y="344969"/>
                  <a:pt x="1378220" y="344397"/>
                  <a:pt x="1379078" y="343635"/>
                </a:cubicBezTo>
                <a:close/>
                <a:moveTo>
                  <a:pt x="227219" y="339349"/>
                </a:moveTo>
                <a:cubicBezTo>
                  <a:pt x="226267" y="339920"/>
                  <a:pt x="225219" y="340396"/>
                  <a:pt x="224266" y="340968"/>
                </a:cubicBezTo>
                <a:cubicBezTo>
                  <a:pt x="224743" y="341444"/>
                  <a:pt x="225409" y="342492"/>
                  <a:pt x="225790" y="342397"/>
                </a:cubicBezTo>
                <a:cubicBezTo>
                  <a:pt x="226838" y="342206"/>
                  <a:pt x="227791" y="341444"/>
                  <a:pt x="228838" y="340968"/>
                </a:cubicBezTo>
                <a:cubicBezTo>
                  <a:pt x="228362" y="340492"/>
                  <a:pt x="227791" y="340016"/>
                  <a:pt x="227219" y="339349"/>
                </a:cubicBezTo>
                <a:close/>
                <a:moveTo>
                  <a:pt x="1284970" y="338682"/>
                </a:moveTo>
                <a:lnTo>
                  <a:pt x="1284970" y="340778"/>
                </a:lnTo>
                <a:cubicBezTo>
                  <a:pt x="1284017" y="341444"/>
                  <a:pt x="1282684" y="342969"/>
                  <a:pt x="1282303" y="342778"/>
                </a:cubicBezTo>
                <a:cubicBezTo>
                  <a:pt x="1279541" y="341159"/>
                  <a:pt x="1281446" y="339825"/>
                  <a:pt x="1282970" y="338777"/>
                </a:cubicBezTo>
                <a:cubicBezTo>
                  <a:pt x="1283446" y="338492"/>
                  <a:pt x="1284303" y="338682"/>
                  <a:pt x="1284970" y="338682"/>
                </a:cubicBezTo>
                <a:close/>
                <a:moveTo>
                  <a:pt x="1070467" y="338682"/>
                </a:moveTo>
                <a:cubicBezTo>
                  <a:pt x="1065610" y="339539"/>
                  <a:pt x="1062180" y="343730"/>
                  <a:pt x="1057323" y="344683"/>
                </a:cubicBezTo>
                <a:cubicBezTo>
                  <a:pt x="1057228" y="344683"/>
                  <a:pt x="1057037" y="345826"/>
                  <a:pt x="1057228" y="346207"/>
                </a:cubicBezTo>
                <a:cubicBezTo>
                  <a:pt x="1057609" y="346874"/>
                  <a:pt x="1058180" y="347635"/>
                  <a:pt x="1058752" y="347731"/>
                </a:cubicBezTo>
                <a:cubicBezTo>
                  <a:pt x="1060085" y="348017"/>
                  <a:pt x="1061609" y="347826"/>
                  <a:pt x="1063133" y="347826"/>
                </a:cubicBezTo>
                <a:cubicBezTo>
                  <a:pt x="1066086" y="347826"/>
                  <a:pt x="1069229" y="348397"/>
                  <a:pt x="1071991" y="347540"/>
                </a:cubicBezTo>
                <a:cubicBezTo>
                  <a:pt x="1073325" y="347159"/>
                  <a:pt x="1074372" y="344207"/>
                  <a:pt x="1074563" y="342397"/>
                </a:cubicBezTo>
                <a:cubicBezTo>
                  <a:pt x="1074754" y="340016"/>
                  <a:pt x="1073134" y="338206"/>
                  <a:pt x="1070467" y="338682"/>
                </a:cubicBezTo>
                <a:close/>
                <a:moveTo>
                  <a:pt x="761476" y="338682"/>
                </a:moveTo>
                <a:cubicBezTo>
                  <a:pt x="761000" y="339158"/>
                  <a:pt x="759952" y="339825"/>
                  <a:pt x="760047" y="340206"/>
                </a:cubicBezTo>
                <a:cubicBezTo>
                  <a:pt x="760238" y="341254"/>
                  <a:pt x="761000" y="342301"/>
                  <a:pt x="761476" y="343254"/>
                </a:cubicBezTo>
                <a:cubicBezTo>
                  <a:pt x="761953" y="342778"/>
                  <a:pt x="763000" y="342111"/>
                  <a:pt x="762905" y="341730"/>
                </a:cubicBezTo>
                <a:cubicBezTo>
                  <a:pt x="762619" y="340682"/>
                  <a:pt x="761953" y="339730"/>
                  <a:pt x="761476" y="338682"/>
                </a:cubicBezTo>
                <a:close/>
                <a:moveTo>
                  <a:pt x="156258" y="335825"/>
                </a:moveTo>
                <a:cubicBezTo>
                  <a:pt x="154638" y="337253"/>
                  <a:pt x="152543" y="338682"/>
                  <a:pt x="151781" y="340587"/>
                </a:cubicBezTo>
                <a:cubicBezTo>
                  <a:pt x="151114" y="342206"/>
                  <a:pt x="151495" y="344683"/>
                  <a:pt x="152067" y="346493"/>
                </a:cubicBezTo>
                <a:cubicBezTo>
                  <a:pt x="152448" y="347254"/>
                  <a:pt x="154543" y="347445"/>
                  <a:pt x="155591" y="347826"/>
                </a:cubicBezTo>
                <a:cubicBezTo>
                  <a:pt x="159306" y="347921"/>
                  <a:pt x="163116" y="348683"/>
                  <a:pt x="165497" y="344873"/>
                </a:cubicBezTo>
                <a:cubicBezTo>
                  <a:pt x="166735" y="342968"/>
                  <a:pt x="170736" y="342016"/>
                  <a:pt x="167021" y="338587"/>
                </a:cubicBezTo>
                <a:cubicBezTo>
                  <a:pt x="161973" y="333824"/>
                  <a:pt x="159496" y="332872"/>
                  <a:pt x="156258" y="335825"/>
                </a:cubicBezTo>
                <a:close/>
                <a:moveTo>
                  <a:pt x="84153" y="334777"/>
                </a:moveTo>
                <a:cubicBezTo>
                  <a:pt x="85106" y="335348"/>
                  <a:pt x="86058" y="335825"/>
                  <a:pt x="87106" y="336396"/>
                </a:cubicBezTo>
                <a:cubicBezTo>
                  <a:pt x="86630" y="336873"/>
                  <a:pt x="85963" y="337920"/>
                  <a:pt x="85582" y="337825"/>
                </a:cubicBezTo>
                <a:cubicBezTo>
                  <a:pt x="84534" y="337635"/>
                  <a:pt x="83582" y="336873"/>
                  <a:pt x="82534" y="336396"/>
                </a:cubicBezTo>
                <a:cubicBezTo>
                  <a:pt x="83010" y="335920"/>
                  <a:pt x="83582" y="335444"/>
                  <a:pt x="84153" y="334777"/>
                </a:cubicBezTo>
                <a:close/>
                <a:moveTo>
                  <a:pt x="1147620" y="334110"/>
                </a:moveTo>
                <a:cubicBezTo>
                  <a:pt x="1146286" y="334682"/>
                  <a:pt x="1144095" y="335158"/>
                  <a:pt x="1144000" y="335920"/>
                </a:cubicBezTo>
                <a:cubicBezTo>
                  <a:pt x="1143524" y="340206"/>
                  <a:pt x="1143238" y="344587"/>
                  <a:pt x="1143334" y="348969"/>
                </a:cubicBezTo>
                <a:cubicBezTo>
                  <a:pt x="1143334" y="350112"/>
                  <a:pt x="1144667" y="352208"/>
                  <a:pt x="1145524" y="352303"/>
                </a:cubicBezTo>
                <a:cubicBezTo>
                  <a:pt x="1147525" y="352398"/>
                  <a:pt x="1150096" y="352112"/>
                  <a:pt x="1151430" y="350874"/>
                </a:cubicBezTo>
                <a:cubicBezTo>
                  <a:pt x="1154002" y="348588"/>
                  <a:pt x="1158383" y="346397"/>
                  <a:pt x="1156764" y="342206"/>
                </a:cubicBezTo>
                <a:cubicBezTo>
                  <a:pt x="1155240" y="338301"/>
                  <a:pt x="1152478" y="334682"/>
                  <a:pt x="1147620" y="334110"/>
                </a:cubicBezTo>
                <a:close/>
                <a:moveTo>
                  <a:pt x="726424" y="334110"/>
                </a:moveTo>
                <a:cubicBezTo>
                  <a:pt x="725758" y="334110"/>
                  <a:pt x="724995" y="334301"/>
                  <a:pt x="724424" y="334586"/>
                </a:cubicBezTo>
                <a:cubicBezTo>
                  <a:pt x="723853" y="334967"/>
                  <a:pt x="723376" y="335634"/>
                  <a:pt x="722805" y="336110"/>
                </a:cubicBezTo>
                <a:cubicBezTo>
                  <a:pt x="725281" y="338206"/>
                  <a:pt x="727662" y="340396"/>
                  <a:pt x="730139" y="342492"/>
                </a:cubicBezTo>
                <a:cubicBezTo>
                  <a:pt x="732235" y="339063"/>
                  <a:pt x="735854" y="338777"/>
                  <a:pt x="739283" y="337825"/>
                </a:cubicBezTo>
                <a:cubicBezTo>
                  <a:pt x="739854" y="337634"/>
                  <a:pt x="740331" y="336872"/>
                  <a:pt x="740902" y="336301"/>
                </a:cubicBezTo>
                <a:cubicBezTo>
                  <a:pt x="740331" y="335825"/>
                  <a:pt x="739950" y="334967"/>
                  <a:pt x="739283" y="334777"/>
                </a:cubicBezTo>
                <a:cubicBezTo>
                  <a:pt x="737283" y="334491"/>
                  <a:pt x="735092" y="334205"/>
                  <a:pt x="734616" y="334110"/>
                </a:cubicBezTo>
                <a:cubicBezTo>
                  <a:pt x="730806" y="334110"/>
                  <a:pt x="728615" y="334110"/>
                  <a:pt x="726424" y="334110"/>
                </a:cubicBezTo>
                <a:close/>
                <a:moveTo>
                  <a:pt x="1373362" y="330491"/>
                </a:moveTo>
                <a:cubicBezTo>
                  <a:pt x="1374410" y="330681"/>
                  <a:pt x="1375362" y="331443"/>
                  <a:pt x="1376410" y="331920"/>
                </a:cubicBezTo>
                <a:cubicBezTo>
                  <a:pt x="1375934" y="332396"/>
                  <a:pt x="1375362" y="332872"/>
                  <a:pt x="1374791" y="333539"/>
                </a:cubicBezTo>
                <a:cubicBezTo>
                  <a:pt x="1373838" y="332967"/>
                  <a:pt x="1372791" y="332491"/>
                  <a:pt x="1371838" y="331920"/>
                </a:cubicBezTo>
                <a:cubicBezTo>
                  <a:pt x="1372314" y="331443"/>
                  <a:pt x="1372981" y="330396"/>
                  <a:pt x="1373362" y="330491"/>
                </a:cubicBezTo>
                <a:close/>
                <a:moveTo>
                  <a:pt x="1248394" y="329538"/>
                </a:moveTo>
                <a:cubicBezTo>
                  <a:pt x="1253633" y="329538"/>
                  <a:pt x="1258872" y="329252"/>
                  <a:pt x="1264015" y="329728"/>
                </a:cubicBezTo>
                <a:cubicBezTo>
                  <a:pt x="1265063" y="329824"/>
                  <a:pt x="1266206" y="333062"/>
                  <a:pt x="1266492" y="334872"/>
                </a:cubicBezTo>
                <a:cubicBezTo>
                  <a:pt x="1266682" y="335920"/>
                  <a:pt x="1265254" y="337253"/>
                  <a:pt x="1264492" y="338396"/>
                </a:cubicBezTo>
                <a:cubicBezTo>
                  <a:pt x="1264015" y="338015"/>
                  <a:pt x="1263444" y="337539"/>
                  <a:pt x="1262872" y="337158"/>
                </a:cubicBezTo>
                <a:cubicBezTo>
                  <a:pt x="1255729" y="332491"/>
                  <a:pt x="1255729" y="332491"/>
                  <a:pt x="1252871" y="339635"/>
                </a:cubicBezTo>
                <a:cubicBezTo>
                  <a:pt x="1252014" y="341825"/>
                  <a:pt x="1251061" y="343635"/>
                  <a:pt x="1248299" y="343063"/>
                </a:cubicBezTo>
                <a:cubicBezTo>
                  <a:pt x="1247251" y="341254"/>
                  <a:pt x="1246204" y="339539"/>
                  <a:pt x="1245251" y="337729"/>
                </a:cubicBezTo>
                <a:cubicBezTo>
                  <a:pt x="1244585" y="336491"/>
                  <a:pt x="1244203" y="335253"/>
                  <a:pt x="1243727" y="333919"/>
                </a:cubicBezTo>
                <a:cubicBezTo>
                  <a:pt x="1246966" y="334301"/>
                  <a:pt x="1248490" y="332776"/>
                  <a:pt x="1248394" y="329538"/>
                </a:cubicBezTo>
                <a:close/>
                <a:moveTo>
                  <a:pt x="1193054" y="329538"/>
                </a:moveTo>
                <a:cubicBezTo>
                  <a:pt x="1188672" y="331729"/>
                  <a:pt x="1184291" y="334015"/>
                  <a:pt x="1180005" y="336205"/>
                </a:cubicBezTo>
                <a:cubicBezTo>
                  <a:pt x="1181338" y="342587"/>
                  <a:pt x="1176766" y="343159"/>
                  <a:pt x="1172289" y="344016"/>
                </a:cubicBezTo>
                <a:cubicBezTo>
                  <a:pt x="1171718" y="344111"/>
                  <a:pt x="1170766" y="345064"/>
                  <a:pt x="1170766" y="345540"/>
                </a:cubicBezTo>
                <a:cubicBezTo>
                  <a:pt x="1170766" y="346016"/>
                  <a:pt x="1171718" y="346969"/>
                  <a:pt x="1172289" y="347064"/>
                </a:cubicBezTo>
                <a:cubicBezTo>
                  <a:pt x="1177338" y="347635"/>
                  <a:pt x="1182577" y="347635"/>
                  <a:pt x="1187434" y="348874"/>
                </a:cubicBezTo>
                <a:cubicBezTo>
                  <a:pt x="1189625" y="349445"/>
                  <a:pt x="1190863" y="353732"/>
                  <a:pt x="1193911" y="349826"/>
                </a:cubicBezTo>
                <a:cubicBezTo>
                  <a:pt x="1195721" y="347445"/>
                  <a:pt x="1198007" y="345350"/>
                  <a:pt x="1200293" y="343444"/>
                </a:cubicBezTo>
                <a:cubicBezTo>
                  <a:pt x="1202484" y="341635"/>
                  <a:pt x="1201817" y="340492"/>
                  <a:pt x="1200293" y="338492"/>
                </a:cubicBezTo>
                <a:cubicBezTo>
                  <a:pt x="1198197" y="335825"/>
                  <a:pt x="1196959" y="332586"/>
                  <a:pt x="1195150" y="329633"/>
                </a:cubicBezTo>
                <a:cubicBezTo>
                  <a:pt x="1195054" y="329252"/>
                  <a:pt x="1193816" y="329538"/>
                  <a:pt x="1193054" y="329538"/>
                </a:cubicBezTo>
                <a:close/>
                <a:moveTo>
                  <a:pt x="830056" y="329538"/>
                </a:moveTo>
                <a:cubicBezTo>
                  <a:pt x="829580" y="330014"/>
                  <a:pt x="828532" y="330681"/>
                  <a:pt x="828628" y="331062"/>
                </a:cubicBezTo>
                <a:cubicBezTo>
                  <a:pt x="828818" y="332110"/>
                  <a:pt x="829580" y="333158"/>
                  <a:pt x="830056" y="334110"/>
                </a:cubicBezTo>
                <a:cubicBezTo>
                  <a:pt x="830533" y="333634"/>
                  <a:pt x="831009" y="333158"/>
                  <a:pt x="831676" y="332491"/>
                </a:cubicBezTo>
                <a:cubicBezTo>
                  <a:pt x="831104" y="331538"/>
                  <a:pt x="830628" y="330491"/>
                  <a:pt x="830056" y="329538"/>
                </a:cubicBezTo>
                <a:close/>
                <a:moveTo>
                  <a:pt x="798052" y="329538"/>
                </a:moveTo>
                <a:cubicBezTo>
                  <a:pt x="797576" y="330014"/>
                  <a:pt x="796528" y="330681"/>
                  <a:pt x="796624" y="331062"/>
                </a:cubicBezTo>
                <a:cubicBezTo>
                  <a:pt x="796909" y="332110"/>
                  <a:pt x="797576" y="333158"/>
                  <a:pt x="798052" y="334110"/>
                </a:cubicBezTo>
                <a:cubicBezTo>
                  <a:pt x="798528" y="333634"/>
                  <a:pt x="799576" y="332967"/>
                  <a:pt x="799481" y="332586"/>
                </a:cubicBezTo>
                <a:cubicBezTo>
                  <a:pt x="799195" y="331538"/>
                  <a:pt x="798528" y="330586"/>
                  <a:pt x="798052" y="329538"/>
                </a:cubicBezTo>
                <a:close/>
                <a:moveTo>
                  <a:pt x="1206103" y="325157"/>
                </a:moveTo>
                <a:cubicBezTo>
                  <a:pt x="1204960" y="325157"/>
                  <a:pt x="1203817" y="326490"/>
                  <a:pt x="1202674" y="327252"/>
                </a:cubicBezTo>
                <a:cubicBezTo>
                  <a:pt x="1203817" y="328014"/>
                  <a:pt x="1204960" y="329443"/>
                  <a:pt x="1206103" y="329347"/>
                </a:cubicBezTo>
                <a:cubicBezTo>
                  <a:pt x="1208104" y="329347"/>
                  <a:pt x="1210009" y="328395"/>
                  <a:pt x="1213819" y="327252"/>
                </a:cubicBezTo>
                <a:cubicBezTo>
                  <a:pt x="1210009" y="326109"/>
                  <a:pt x="1208008" y="325157"/>
                  <a:pt x="1206103" y="325157"/>
                </a:cubicBezTo>
                <a:close/>
                <a:moveTo>
                  <a:pt x="1360694" y="325061"/>
                </a:moveTo>
                <a:cubicBezTo>
                  <a:pt x="1361170" y="324776"/>
                  <a:pt x="1362313" y="324776"/>
                  <a:pt x="1362599" y="325061"/>
                </a:cubicBezTo>
                <a:cubicBezTo>
                  <a:pt x="1362980" y="325442"/>
                  <a:pt x="1362694" y="326395"/>
                  <a:pt x="1362694" y="327061"/>
                </a:cubicBezTo>
                <a:cubicBezTo>
                  <a:pt x="1361741" y="327728"/>
                  <a:pt x="1360408" y="329252"/>
                  <a:pt x="1360027" y="329062"/>
                </a:cubicBezTo>
                <a:cubicBezTo>
                  <a:pt x="1357265" y="327443"/>
                  <a:pt x="1359170" y="326109"/>
                  <a:pt x="1360694" y="325061"/>
                </a:cubicBezTo>
                <a:close/>
                <a:moveTo>
                  <a:pt x="912828" y="324966"/>
                </a:moveTo>
                <a:cubicBezTo>
                  <a:pt x="910447" y="324966"/>
                  <a:pt x="909590" y="324776"/>
                  <a:pt x="909019" y="325061"/>
                </a:cubicBezTo>
                <a:cubicBezTo>
                  <a:pt x="907780" y="325633"/>
                  <a:pt x="906637" y="326490"/>
                  <a:pt x="905494" y="327252"/>
                </a:cubicBezTo>
                <a:cubicBezTo>
                  <a:pt x="906637" y="328014"/>
                  <a:pt x="907780" y="329347"/>
                  <a:pt x="909019" y="329443"/>
                </a:cubicBezTo>
                <a:cubicBezTo>
                  <a:pt x="911876" y="329538"/>
                  <a:pt x="914734" y="329157"/>
                  <a:pt x="917591" y="328776"/>
                </a:cubicBezTo>
                <a:cubicBezTo>
                  <a:pt x="918162" y="328681"/>
                  <a:pt x="919020" y="327824"/>
                  <a:pt x="919020" y="327252"/>
                </a:cubicBezTo>
                <a:cubicBezTo>
                  <a:pt x="919020" y="326776"/>
                  <a:pt x="918162" y="325918"/>
                  <a:pt x="917591" y="325728"/>
                </a:cubicBezTo>
                <a:cubicBezTo>
                  <a:pt x="915495" y="325347"/>
                  <a:pt x="913400" y="325061"/>
                  <a:pt x="912828" y="324966"/>
                </a:cubicBezTo>
                <a:close/>
                <a:moveTo>
                  <a:pt x="144066" y="320966"/>
                </a:moveTo>
                <a:cubicBezTo>
                  <a:pt x="142732" y="321823"/>
                  <a:pt x="142256" y="324490"/>
                  <a:pt x="142161" y="326395"/>
                </a:cubicBezTo>
                <a:lnTo>
                  <a:pt x="145324" y="328539"/>
                </a:lnTo>
                <a:lnTo>
                  <a:pt x="144447" y="329538"/>
                </a:lnTo>
                <a:lnTo>
                  <a:pt x="146637" y="331385"/>
                </a:lnTo>
                <a:lnTo>
                  <a:pt x="146637" y="331538"/>
                </a:lnTo>
                <a:cubicBezTo>
                  <a:pt x="147400" y="332395"/>
                  <a:pt x="148352" y="333062"/>
                  <a:pt x="149304" y="333634"/>
                </a:cubicBezTo>
                <a:lnTo>
                  <a:pt x="146637" y="331385"/>
                </a:lnTo>
                <a:lnTo>
                  <a:pt x="146637" y="329633"/>
                </a:lnTo>
                <a:lnTo>
                  <a:pt x="146938" y="329633"/>
                </a:lnTo>
                <a:lnTo>
                  <a:pt x="150733" y="332205"/>
                </a:lnTo>
                <a:cubicBezTo>
                  <a:pt x="149971" y="331348"/>
                  <a:pt x="149400" y="330300"/>
                  <a:pt x="148543" y="329633"/>
                </a:cubicBezTo>
                <a:lnTo>
                  <a:pt x="146938" y="329633"/>
                </a:lnTo>
                <a:lnTo>
                  <a:pt x="145324" y="328539"/>
                </a:lnTo>
                <a:lnTo>
                  <a:pt x="147876" y="325633"/>
                </a:lnTo>
                <a:cubicBezTo>
                  <a:pt x="148828" y="325061"/>
                  <a:pt x="152734" y="323823"/>
                  <a:pt x="149686" y="321442"/>
                </a:cubicBezTo>
                <a:cubicBezTo>
                  <a:pt x="148352" y="320394"/>
                  <a:pt x="145399" y="320108"/>
                  <a:pt x="144066" y="320966"/>
                </a:cubicBezTo>
                <a:close/>
                <a:moveTo>
                  <a:pt x="1365362" y="320775"/>
                </a:moveTo>
                <a:cubicBezTo>
                  <a:pt x="1365933" y="321346"/>
                  <a:pt x="1366886" y="322013"/>
                  <a:pt x="1366790" y="322204"/>
                </a:cubicBezTo>
                <a:cubicBezTo>
                  <a:pt x="1366219" y="323252"/>
                  <a:pt x="1365552" y="324204"/>
                  <a:pt x="1364695" y="324871"/>
                </a:cubicBezTo>
                <a:cubicBezTo>
                  <a:pt x="1364314" y="325157"/>
                  <a:pt x="1363076" y="325157"/>
                  <a:pt x="1362790" y="324871"/>
                </a:cubicBezTo>
                <a:cubicBezTo>
                  <a:pt x="1362409" y="324490"/>
                  <a:pt x="1362409" y="323347"/>
                  <a:pt x="1362790" y="322966"/>
                </a:cubicBezTo>
                <a:cubicBezTo>
                  <a:pt x="1363456" y="322109"/>
                  <a:pt x="1364409" y="321537"/>
                  <a:pt x="1365362" y="320775"/>
                </a:cubicBezTo>
                <a:close/>
                <a:moveTo>
                  <a:pt x="468202" y="311917"/>
                </a:moveTo>
                <a:cubicBezTo>
                  <a:pt x="467535" y="312488"/>
                  <a:pt x="467059" y="313060"/>
                  <a:pt x="466582" y="313536"/>
                </a:cubicBezTo>
                <a:cubicBezTo>
                  <a:pt x="467630" y="314012"/>
                  <a:pt x="468583" y="314774"/>
                  <a:pt x="469630" y="314965"/>
                </a:cubicBezTo>
                <a:cubicBezTo>
                  <a:pt x="470011" y="315060"/>
                  <a:pt x="470583" y="314012"/>
                  <a:pt x="471154" y="313536"/>
                </a:cubicBezTo>
                <a:cubicBezTo>
                  <a:pt x="470107" y="313060"/>
                  <a:pt x="469154" y="312488"/>
                  <a:pt x="468202" y="311917"/>
                </a:cubicBezTo>
                <a:close/>
                <a:moveTo>
                  <a:pt x="1108948" y="311250"/>
                </a:moveTo>
                <a:cubicBezTo>
                  <a:pt x="1108472" y="311726"/>
                  <a:pt x="1107424" y="312393"/>
                  <a:pt x="1107520" y="312774"/>
                </a:cubicBezTo>
                <a:cubicBezTo>
                  <a:pt x="1107710" y="313822"/>
                  <a:pt x="1108472" y="314869"/>
                  <a:pt x="1108948" y="315822"/>
                </a:cubicBezTo>
                <a:cubicBezTo>
                  <a:pt x="1109425" y="315346"/>
                  <a:pt x="1109996" y="314869"/>
                  <a:pt x="1110568" y="314203"/>
                </a:cubicBezTo>
                <a:cubicBezTo>
                  <a:pt x="1109996" y="313250"/>
                  <a:pt x="1109520" y="312202"/>
                  <a:pt x="1108948" y="311250"/>
                </a:cubicBezTo>
                <a:close/>
                <a:moveTo>
                  <a:pt x="1286970" y="310964"/>
                </a:moveTo>
                <a:cubicBezTo>
                  <a:pt x="1289542" y="314298"/>
                  <a:pt x="1292495" y="316869"/>
                  <a:pt x="1293923" y="320108"/>
                </a:cubicBezTo>
                <a:cubicBezTo>
                  <a:pt x="1295352" y="323537"/>
                  <a:pt x="1291066" y="324871"/>
                  <a:pt x="1289637" y="327347"/>
                </a:cubicBezTo>
                <a:cubicBezTo>
                  <a:pt x="1288970" y="328490"/>
                  <a:pt x="1289351" y="330300"/>
                  <a:pt x="1289542" y="331824"/>
                </a:cubicBezTo>
                <a:cubicBezTo>
                  <a:pt x="1289828" y="334110"/>
                  <a:pt x="1291923" y="334015"/>
                  <a:pt x="1294304" y="331633"/>
                </a:cubicBezTo>
                <a:cubicBezTo>
                  <a:pt x="1295352" y="330585"/>
                  <a:pt x="1296495" y="329538"/>
                  <a:pt x="1297543" y="328395"/>
                </a:cubicBezTo>
                <a:cubicBezTo>
                  <a:pt x="1301924" y="323537"/>
                  <a:pt x="1308116" y="320013"/>
                  <a:pt x="1309068" y="312583"/>
                </a:cubicBezTo>
                <a:cubicBezTo>
                  <a:pt x="1309163" y="312012"/>
                  <a:pt x="1313640" y="310964"/>
                  <a:pt x="1314878" y="311821"/>
                </a:cubicBezTo>
                <a:cubicBezTo>
                  <a:pt x="1317926" y="313917"/>
                  <a:pt x="1320879" y="316679"/>
                  <a:pt x="1322975" y="319727"/>
                </a:cubicBezTo>
                <a:cubicBezTo>
                  <a:pt x="1326499" y="325156"/>
                  <a:pt x="1333547" y="324299"/>
                  <a:pt x="1337643" y="329157"/>
                </a:cubicBezTo>
                <a:cubicBezTo>
                  <a:pt x="1339358" y="331252"/>
                  <a:pt x="1343263" y="329252"/>
                  <a:pt x="1345168" y="326585"/>
                </a:cubicBezTo>
                <a:cubicBezTo>
                  <a:pt x="1345549" y="326014"/>
                  <a:pt x="1346216" y="325537"/>
                  <a:pt x="1346787" y="325061"/>
                </a:cubicBezTo>
                <a:cubicBezTo>
                  <a:pt x="1347549" y="326299"/>
                  <a:pt x="1349073" y="327633"/>
                  <a:pt x="1348883" y="328681"/>
                </a:cubicBezTo>
                <a:cubicBezTo>
                  <a:pt x="1348501" y="330585"/>
                  <a:pt x="1347549" y="333538"/>
                  <a:pt x="1346216" y="333919"/>
                </a:cubicBezTo>
                <a:cubicBezTo>
                  <a:pt x="1343358" y="334681"/>
                  <a:pt x="1340120" y="333634"/>
                  <a:pt x="1337167" y="334300"/>
                </a:cubicBezTo>
                <a:cubicBezTo>
                  <a:pt x="1330214" y="335824"/>
                  <a:pt x="1325927" y="332205"/>
                  <a:pt x="1321641" y="327538"/>
                </a:cubicBezTo>
                <a:cubicBezTo>
                  <a:pt x="1318022" y="323727"/>
                  <a:pt x="1316117" y="323632"/>
                  <a:pt x="1312402" y="327633"/>
                </a:cubicBezTo>
                <a:cubicBezTo>
                  <a:pt x="1308782" y="331633"/>
                  <a:pt x="1303544" y="332872"/>
                  <a:pt x="1299924" y="335919"/>
                </a:cubicBezTo>
                <a:cubicBezTo>
                  <a:pt x="1295638" y="339539"/>
                  <a:pt x="1291542" y="338110"/>
                  <a:pt x="1287256" y="338872"/>
                </a:cubicBezTo>
                <a:cubicBezTo>
                  <a:pt x="1284875" y="339349"/>
                  <a:pt x="1284494" y="338872"/>
                  <a:pt x="1284875" y="336491"/>
                </a:cubicBezTo>
                <a:cubicBezTo>
                  <a:pt x="1285637" y="332014"/>
                  <a:pt x="1284303" y="329538"/>
                  <a:pt x="1279064" y="329443"/>
                </a:cubicBezTo>
                <a:cubicBezTo>
                  <a:pt x="1276397" y="329347"/>
                  <a:pt x="1274588" y="324204"/>
                  <a:pt x="1276112" y="322585"/>
                </a:cubicBezTo>
                <a:cubicBezTo>
                  <a:pt x="1279636" y="318584"/>
                  <a:pt x="1283350" y="314869"/>
                  <a:pt x="1286970" y="310964"/>
                </a:cubicBezTo>
                <a:close/>
                <a:moveTo>
                  <a:pt x="1236297" y="261815"/>
                </a:moveTo>
                <a:cubicBezTo>
                  <a:pt x="1234107" y="264292"/>
                  <a:pt x="1234107" y="271435"/>
                  <a:pt x="1236297" y="273912"/>
                </a:cubicBezTo>
                <a:cubicBezTo>
                  <a:pt x="1236488" y="274198"/>
                  <a:pt x="1237726" y="274102"/>
                  <a:pt x="1237726" y="273912"/>
                </a:cubicBezTo>
                <a:cubicBezTo>
                  <a:pt x="1238393" y="272007"/>
                  <a:pt x="1239060" y="270007"/>
                  <a:pt x="1239822" y="267816"/>
                </a:cubicBezTo>
                <a:cubicBezTo>
                  <a:pt x="1239060" y="265720"/>
                  <a:pt x="1238488" y="263720"/>
                  <a:pt x="1237726" y="261815"/>
                </a:cubicBezTo>
                <a:cubicBezTo>
                  <a:pt x="1237631" y="261625"/>
                  <a:pt x="1236488" y="261529"/>
                  <a:pt x="1236297" y="261815"/>
                </a:cubicBezTo>
                <a:close/>
                <a:moveTo>
                  <a:pt x="1279255" y="251909"/>
                </a:moveTo>
                <a:cubicBezTo>
                  <a:pt x="1280494" y="251623"/>
                  <a:pt x="1282018" y="252195"/>
                  <a:pt x="1283351" y="252576"/>
                </a:cubicBezTo>
                <a:cubicBezTo>
                  <a:pt x="1284018" y="252766"/>
                  <a:pt x="1284780" y="253528"/>
                  <a:pt x="1284780" y="254100"/>
                </a:cubicBezTo>
                <a:cubicBezTo>
                  <a:pt x="1284780" y="254671"/>
                  <a:pt x="1283922" y="255148"/>
                  <a:pt x="1283351" y="255719"/>
                </a:cubicBezTo>
                <a:cubicBezTo>
                  <a:pt x="1282018" y="256005"/>
                  <a:pt x="1280494" y="256576"/>
                  <a:pt x="1279255" y="256291"/>
                </a:cubicBezTo>
                <a:cubicBezTo>
                  <a:pt x="1278017" y="256005"/>
                  <a:pt x="1276969" y="254862"/>
                  <a:pt x="1275731" y="254100"/>
                </a:cubicBezTo>
                <a:cubicBezTo>
                  <a:pt x="1276874" y="253338"/>
                  <a:pt x="1277922" y="252195"/>
                  <a:pt x="1279255" y="251909"/>
                </a:cubicBezTo>
                <a:close/>
                <a:moveTo>
                  <a:pt x="1253728" y="244289"/>
                </a:moveTo>
                <a:cubicBezTo>
                  <a:pt x="1256205" y="242098"/>
                  <a:pt x="1263349" y="242098"/>
                  <a:pt x="1265825" y="244289"/>
                </a:cubicBezTo>
                <a:cubicBezTo>
                  <a:pt x="1266111" y="244480"/>
                  <a:pt x="1266016" y="245718"/>
                  <a:pt x="1265825" y="245718"/>
                </a:cubicBezTo>
                <a:cubicBezTo>
                  <a:pt x="1263920" y="246480"/>
                  <a:pt x="1261920" y="247147"/>
                  <a:pt x="1259824" y="247813"/>
                </a:cubicBezTo>
                <a:cubicBezTo>
                  <a:pt x="1257634" y="247051"/>
                  <a:pt x="1255728" y="246480"/>
                  <a:pt x="1253728" y="245718"/>
                </a:cubicBezTo>
                <a:cubicBezTo>
                  <a:pt x="1253538" y="245623"/>
                  <a:pt x="1253443" y="244480"/>
                  <a:pt x="1253728" y="244289"/>
                </a:cubicBezTo>
                <a:close/>
                <a:moveTo>
                  <a:pt x="1208104" y="244194"/>
                </a:moveTo>
                <a:cubicBezTo>
                  <a:pt x="1207818" y="244575"/>
                  <a:pt x="1207818" y="245337"/>
                  <a:pt x="1208008" y="245718"/>
                </a:cubicBezTo>
                <a:cubicBezTo>
                  <a:pt x="1209246" y="248004"/>
                  <a:pt x="1213819" y="248099"/>
                  <a:pt x="1215533" y="245813"/>
                </a:cubicBezTo>
                <a:cubicBezTo>
                  <a:pt x="1215724" y="245432"/>
                  <a:pt x="1215628" y="244766"/>
                  <a:pt x="1215628" y="244289"/>
                </a:cubicBezTo>
                <a:cubicBezTo>
                  <a:pt x="1214295" y="242003"/>
                  <a:pt x="1209818" y="241908"/>
                  <a:pt x="1208104" y="244194"/>
                </a:cubicBezTo>
                <a:close/>
                <a:moveTo>
                  <a:pt x="1163050" y="243622"/>
                </a:moveTo>
                <a:cubicBezTo>
                  <a:pt x="1162669" y="243527"/>
                  <a:pt x="1162003" y="244575"/>
                  <a:pt x="1161526" y="245051"/>
                </a:cubicBezTo>
                <a:cubicBezTo>
                  <a:pt x="1162479" y="245527"/>
                  <a:pt x="1163527" y="246099"/>
                  <a:pt x="1164479" y="246670"/>
                </a:cubicBezTo>
                <a:cubicBezTo>
                  <a:pt x="1165051" y="246004"/>
                  <a:pt x="1165622" y="245527"/>
                  <a:pt x="1166098" y="245051"/>
                </a:cubicBezTo>
                <a:cubicBezTo>
                  <a:pt x="1165051" y="244575"/>
                  <a:pt x="1164098" y="243813"/>
                  <a:pt x="1163050" y="243622"/>
                </a:cubicBezTo>
                <a:close/>
                <a:moveTo>
                  <a:pt x="55103" y="238098"/>
                </a:moveTo>
                <a:cubicBezTo>
                  <a:pt x="58627" y="238098"/>
                  <a:pt x="62246" y="237812"/>
                  <a:pt x="65675" y="238193"/>
                </a:cubicBezTo>
                <a:cubicBezTo>
                  <a:pt x="67676" y="238479"/>
                  <a:pt x="69295" y="240098"/>
                  <a:pt x="68819" y="242670"/>
                </a:cubicBezTo>
                <a:cubicBezTo>
                  <a:pt x="65294" y="242670"/>
                  <a:pt x="61770" y="242956"/>
                  <a:pt x="58246" y="242575"/>
                </a:cubicBezTo>
                <a:cubicBezTo>
                  <a:pt x="56150" y="242384"/>
                  <a:pt x="54626" y="240765"/>
                  <a:pt x="55103" y="238098"/>
                </a:cubicBezTo>
                <a:close/>
                <a:moveTo>
                  <a:pt x="91011" y="237812"/>
                </a:moveTo>
                <a:cubicBezTo>
                  <a:pt x="90059" y="238765"/>
                  <a:pt x="87773" y="240289"/>
                  <a:pt x="88059" y="241051"/>
                </a:cubicBezTo>
                <a:cubicBezTo>
                  <a:pt x="88821" y="243527"/>
                  <a:pt x="93678" y="243527"/>
                  <a:pt x="95393" y="241241"/>
                </a:cubicBezTo>
                <a:cubicBezTo>
                  <a:pt x="95679" y="240860"/>
                  <a:pt x="95679" y="239812"/>
                  <a:pt x="95488" y="239717"/>
                </a:cubicBezTo>
                <a:cubicBezTo>
                  <a:pt x="94250" y="239146"/>
                  <a:pt x="93012" y="238669"/>
                  <a:pt x="91011" y="237812"/>
                </a:cubicBezTo>
                <a:close/>
                <a:moveTo>
                  <a:pt x="1203532" y="235050"/>
                </a:moveTo>
                <a:cubicBezTo>
                  <a:pt x="1203246" y="235431"/>
                  <a:pt x="1203246" y="236193"/>
                  <a:pt x="1203436" y="236574"/>
                </a:cubicBezTo>
                <a:cubicBezTo>
                  <a:pt x="1204675" y="238860"/>
                  <a:pt x="1209246" y="238955"/>
                  <a:pt x="1210961" y="236669"/>
                </a:cubicBezTo>
                <a:cubicBezTo>
                  <a:pt x="1211247" y="236288"/>
                  <a:pt x="1211056" y="235621"/>
                  <a:pt x="1211056" y="235145"/>
                </a:cubicBezTo>
                <a:cubicBezTo>
                  <a:pt x="1209723" y="232859"/>
                  <a:pt x="1205246" y="232764"/>
                  <a:pt x="1203532" y="235050"/>
                </a:cubicBezTo>
                <a:close/>
                <a:moveTo>
                  <a:pt x="1186005" y="234478"/>
                </a:moveTo>
                <a:cubicBezTo>
                  <a:pt x="1183529" y="235241"/>
                  <a:pt x="1183529" y="240098"/>
                  <a:pt x="1185815" y="241813"/>
                </a:cubicBezTo>
                <a:cubicBezTo>
                  <a:pt x="1186196" y="242099"/>
                  <a:pt x="1187149" y="242099"/>
                  <a:pt x="1187339" y="241908"/>
                </a:cubicBezTo>
                <a:cubicBezTo>
                  <a:pt x="1188006" y="240765"/>
                  <a:pt x="1188387" y="239432"/>
                  <a:pt x="1189244" y="237526"/>
                </a:cubicBezTo>
                <a:cubicBezTo>
                  <a:pt x="1188292" y="236574"/>
                  <a:pt x="1186768" y="234288"/>
                  <a:pt x="1186005" y="234478"/>
                </a:cubicBezTo>
                <a:close/>
                <a:moveTo>
                  <a:pt x="1762" y="234383"/>
                </a:moveTo>
                <a:cubicBezTo>
                  <a:pt x="2143" y="234192"/>
                  <a:pt x="2905" y="234192"/>
                  <a:pt x="3286" y="234478"/>
                </a:cubicBezTo>
                <a:cubicBezTo>
                  <a:pt x="5572" y="236097"/>
                  <a:pt x="5572" y="240669"/>
                  <a:pt x="3191" y="242003"/>
                </a:cubicBezTo>
                <a:cubicBezTo>
                  <a:pt x="2619" y="242003"/>
                  <a:pt x="1952" y="242098"/>
                  <a:pt x="1667" y="241907"/>
                </a:cubicBezTo>
                <a:cubicBezTo>
                  <a:pt x="-619" y="240193"/>
                  <a:pt x="-524" y="235621"/>
                  <a:pt x="1762" y="234383"/>
                </a:cubicBezTo>
                <a:close/>
                <a:moveTo>
                  <a:pt x="939022" y="229811"/>
                </a:moveTo>
                <a:cubicBezTo>
                  <a:pt x="938641" y="229716"/>
                  <a:pt x="938070" y="230764"/>
                  <a:pt x="937498" y="231240"/>
                </a:cubicBezTo>
                <a:cubicBezTo>
                  <a:pt x="938451" y="231811"/>
                  <a:pt x="939499" y="232383"/>
                  <a:pt x="940451" y="232859"/>
                </a:cubicBezTo>
                <a:cubicBezTo>
                  <a:pt x="941022" y="232288"/>
                  <a:pt x="941594" y="231716"/>
                  <a:pt x="942070" y="231240"/>
                </a:cubicBezTo>
                <a:cubicBezTo>
                  <a:pt x="941022" y="230764"/>
                  <a:pt x="940070" y="230002"/>
                  <a:pt x="939022" y="229811"/>
                </a:cubicBezTo>
                <a:close/>
                <a:moveTo>
                  <a:pt x="980932" y="228954"/>
                </a:moveTo>
                <a:cubicBezTo>
                  <a:pt x="980456" y="229430"/>
                  <a:pt x="979408" y="230097"/>
                  <a:pt x="979503" y="230478"/>
                </a:cubicBezTo>
                <a:cubicBezTo>
                  <a:pt x="979694" y="231526"/>
                  <a:pt x="980456" y="232478"/>
                  <a:pt x="980932" y="233526"/>
                </a:cubicBezTo>
                <a:cubicBezTo>
                  <a:pt x="981409" y="233050"/>
                  <a:pt x="981885" y="232574"/>
                  <a:pt x="982552" y="231907"/>
                </a:cubicBezTo>
                <a:cubicBezTo>
                  <a:pt x="981980" y="230954"/>
                  <a:pt x="981504" y="229907"/>
                  <a:pt x="980932" y="228954"/>
                </a:cubicBezTo>
                <a:close/>
                <a:moveTo>
                  <a:pt x="92535" y="225906"/>
                </a:moveTo>
                <a:cubicBezTo>
                  <a:pt x="92250" y="226287"/>
                  <a:pt x="92250" y="227049"/>
                  <a:pt x="92440" y="227430"/>
                </a:cubicBezTo>
                <a:cubicBezTo>
                  <a:pt x="93678" y="229716"/>
                  <a:pt x="98251" y="229811"/>
                  <a:pt x="99965" y="227525"/>
                </a:cubicBezTo>
                <a:cubicBezTo>
                  <a:pt x="100155" y="227144"/>
                  <a:pt x="100060" y="226477"/>
                  <a:pt x="100060" y="226001"/>
                </a:cubicBezTo>
                <a:cubicBezTo>
                  <a:pt x="98727" y="223715"/>
                  <a:pt x="94155" y="223620"/>
                  <a:pt x="92535" y="225906"/>
                </a:cubicBezTo>
                <a:close/>
                <a:moveTo>
                  <a:pt x="52722" y="220001"/>
                </a:moveTo>
                <a:cubicBezTo>
                  <a:pt x="53769" y="220954"/>
                  <a:pt x="54722" y="222097"/>
                  <a:pt x="55865" y="222858"/>
                </a:cubicBezTo>
                <a:cubicBezTo>
                  <a:pt x="57008" y="223621"/>
                  <a:pt x="58341" y="223906"/>
                  <a:pt x="59675" y="224478"/>
                </a:cubicBezTo>
                <a:cubicBezTo>
                  <a:pt x="60341" y="229145"/>
                  <a:pt x="59389" y="233241"/>
                  <a:pt x="55103" y="236003"/>
                </a:cubicBezTo>
                <a:cubicBezTo>
                  <a:pt x="54817" y="236193"/>
                  <a:pt x="55103" y="237432"/>
                  <a:pt x="55103" y="238098"/>
                </a:cubicBezTo>
                <a:cubicBezTo>
                  <a:pt x="53864" y="237622"/>
                  <a:pt x="51483" y="237241"/>
                  <a:pt x="51483" y="236574"/>
                </a:cubicBezTo>
                <a:cubicBezTo>
                  <a:pt x="50912" y="232288"/>
                  <a:pt x="50626" y="227907"/>
                  <a:pt x="50626" y="223525"/>
                </a:cubicBezTo>
                <a:cubicBezTo>
                  <a:pt x="50626" y="222287"/>
                  <a:pt x="51959" y="221144"/>
                  <a:pt x="52722" y="220001"/>
                </a:cubicBezTo>
                <a:close/>
                <a:moveTo>
                  <a:pt x="64913" y="219810"/>
                </a:moveTo>
                <a:cubicBezTo>
                  <a:pt x="66056" y="220477"/>
                  <a:pt x="67199" y="221048"/>
                  <a:pt x="68342" y="221715"/>
                </a:cubicBezTo>
                <a:cubicBezTo>
                  <a:pt x="66818" y="222572"/>
                  <a:pt x="65389" y="224192"/>
                  <a:pt x="63865" y="224192"/>
                </a:cubicBezTo>
                <a:cubicBezTo>
                  <a:pt x="62531" y="224287"/>
                  <a:pt x="59102" y="226478"/>
                  <a:pt x="59769" y="222287"/>
                </a:cubicBezTo>
                <a:cubicBezTo>
                  <a:pt x="59960" y="221334"/>
                  <a:pt x="61674" y="220477"/>
                  <a:pt x="62817" y="219905"/>
                </a:cubicBezTo>
                <a:cubicBezTo>
                  <a:pt x="63389" y="219620"/>
                  <a:pt x="64246" y="219810"/>
                  <a:pt x="64913" y="219810"/>
                </a:cubicBezTo>
                <a:close/>
                <a:moveTo>
                  <a:pt x="1182005" y="210761"/>
                </a:moveTo>
                <a:cubicBezTo>
                  <a:pt x="1181053" y="212666"/>
                  <a:pt x="1180195" y="214476"/>
                  <a:pt x="1179814" y="215238"/>
                </a:cubicBezTo>
                <a:cubicBezTo>
                  <a:pt x="1179814" y="218000"/>
                  <a:pt x="1179719" y="219429"/>
                  <a:pt x="1179814" y="220953"/>
                </a:cubicBezTo>
                <a:cubicBezTo>
                  <a:pt x="1179910" y="223334"/>
                  <a:pt x="1182005" y="224477"/>
                  <a:pt x="1183529" y="222763"/>
                </a:cubicBezTo>
                <a:cubicBezTo>
                  <a:pt x="1185720" y="220382"/>
                  <a:pt x="1188101" y="219429"/>
                  <a:pt x="1191244" y="219715"/>
                </a:cubicBezTo>
                <a:cubicBezTo>
                  <a:pt x="1191720" y="219810"/>
                  <a:pt x="1192768" y="218572"/>
                  <a:pt x="1192673" y="218286"/>
                </a:cubicBezTo>
                <a:cubicBezTo>
                  <a:pt x="1192387" y="217238"/>
                  <a:pt x="1191720" y="216095"/>
                  <a:pt x="1190959" y="215333"/>
                </a:cubicBezTo>
                <a:cubicBezTo>
                  <a:pt x="1190578" y="214952"/>
                  <a:pt x="1189530" y="215428"/>
                  <a:pt x="1188863" y="215238"/>
                </a:cubicBezTo>
                <a:cubicBezTo>
                  <a:pt x="1187529" y="214857"/>
                  <a:pt x="1186196" y="214381"/>
                  <a:pt x="1185148" y="213619"/>
                </a:cubicBezTo>
                <a:cubicBezTo>
                  <a:pt x="1184005" y="212857"/>
                  <a:pt x="1183053" y="211714"/>
                  <a:pt x="1182005" y="210761"/>
                </a:cubicBezTo>
                <a:close/>
                <a:moveTo>
                  <a:pt x="61104" y="193426"/>
                </a:moveTo>
                <a:cubicBezTo>
                  <a:pt x="61865" y="193140"/>
                  <a:pt x="63294" y="194093"/>
                  <a:pt x="64247" y="194760"/>
                </a:cubicBezTo>
                <a:cubicBezTo>
                  <a:pt x="68342" y="197427"/>
                  <a:pt x="69390" y="201427"/>
                  <a:pt x="68819" y="205904"/>
                </a:cubicBezTo>
                <a:cubicBezTo>
                  <a:pt x="69105" y="210381"/>
                  <a:pt x="66247" y="210762"/>
                  <a:pt x="63104" y="210666"/>
                </a:cubicBezTo>
                <a:cubicBezTo>
                  <a:pt x="60246" y="210571"/>
                  <a:pt x="56913" y="211619"/>
                  <a:pt x="55198" y="208476"/>
                </a:cubicBezTo>
                <a:cubicBezTo>
                  <a:pt x="53198" y="204761"/>
                  <a:pt x="57293" y="194569"/>
                  <a:pt x="61104" y="193426"/>
                </a:cubicBezTo>
                <a:close/>
                <a:moveTo>
                  <a:pt x="16240" y="183234"/>
                </a:moveTo>
                <a:cubicBezTo>
                  <a:pt x="17192" y="185044"/>
                  <a:pt x="18050" y="186854"/>
                  <a:pt x="18907" y="188378"/>
                </a:cubicBezTo>
                <a:cubicBezTo>
                  <a:pt x="17764" y="190092"/>
                  <a:pt x="17002" y="191235"/>
                  <a:pt x="16240" y="192378"/>
                </a:cubicBezTo>
                <a:cubicBezTo>
                  <a:pt x="15478" y="191235"/>
                  <a:pt x="13954" y="189997"/>
                  <a:pt x="14144" y="188949"/>
                </a:cubicBezTo>
                <a:cubicBezTo>
                  <a:pt x="14335" y="187044"/>
                  <a:pt x="15478" y="185139"/>
                  <a:pt x="16240" y="183234"/>
                </a:cubicBezTo>
                <a:close/>
                <a:moveTo>
                  <a:pt x="80344" y="174185"/>
                </a:moveTo>
                <a:cubicBezTo>
                  <a:pt x="80344" y="174185"/>
                  <a:pt x="81391" y="175042"/>
                  <a:pt x="81772" y="175709"/>
                </a:cubicBezTo>
                <a:cubicBezTo>
                  <a:pt x="82154" y="176281"/>
                  <a:pt x="82535" y="176947"/>
                  <a:pt x="82439" y="177614"/>
                </a:cubicBezTo>
                <a:cubicBezTo>
                  <a:pt x="81868" y="183519"/>
                  <a:pt x="76153" y="188758"/>
                  <a:pt x="71295" y="187806"/>
                </a:cubicBezTo>
                <a:cubicBezTo>
                  <a:pt x="70723" y="186853"/>
                  <a:pt x="69390" y="185234"/>
                  <a:pt x="69580" y="184948"/>
                </a:cubicBezTo>
                <a:cubicBezTo>
                  <a:pt x="73010" y="181233"/>
                  <a:pt x="76629" y="177709"/>
                  <a:pt x="80344" y="174185"/>
                </a:cubicBezTo>
                <a:close/>
                <a:moveTo>
                  <a:pt x="121396" y="137514"/>
                </a:moveTo>
                <a:cubicBezTo>
                  <a:pt x="120920" y="137990"/>
                  <a:pt x="119872" y="138657"/>
                  <a:pt x="119968" y="139038"/>
                </a:cubicBezTo>
                <a:cubicBezTo>
                  <a:pt x="120158" y="140086"/>
                  <a:pt x="120920" y="141038"/>
                  <a:pt x="121396" y="142086"/>
                </a:cubicBezTo>
                <a:cubicBezTo>
                  <a:pt x="121872" y="141610"/>
                  <a:pt x="122349" y="141134"/>
                  <a:pt x="123016" y="140467"/>
                </a:cubicBezTo>
                <a:cubicBezTo>
                  <a:pt x="122444" y="139514"/>
                  <a:pt x="121968" y="138562"/>
                  <a:pt x="121396" y="137514"/>
                </a:cubicBezTo>
                <a:close/>
                <a:moveTo>
                  <a:pt x="1356218" y="128751"/>
                </a:moveTo>
                <a:cubicBezTo>
                  <a:pt x="1356789" y="129322"/>
                  <a:pt x="1357741" y="129989"/>
                  <a:pt x="1357646" y="130180"/>
                </a:cubicBezTo>
                <a:cubicBezTo>
                  <a:pt x="1357075" y="131132"/>
                  <a:pt x="1356408" y="132180"/>
                  <a:pt x="1355551" y="132847"/>
                </a:cubicBezTo>
                <a:cubicBezTo>
                  <a:pt x="1355170" y="133133"/>
                  <a:pt x="1353932" y="133133"/>
                  <a:pt x="1353646" y="132847"/>
                </a:cubicBezTo>
                <a:cubicBezTo>
                  <a:pt x="1353265" y="132466"/>
                  <a:pt x="1353265" y="131323"/>
                  <a:pt x="1353646" y="130942"/>
                </a:cubicBezTo>
                <a:cubicBezTo>
                  <a:pt x="1354313" y="130085"/>
                  <a:pt x="1355265" y="129513"/>
                  <a:pt x="1356218" y="128751"/>
                </a:cubicBezTo>
                <a:close/>
                <a:moveTo>
                  <a:pt x="60722" y="115892"/>
                </a:moveTo>
                <a:cubicBezTo>
                  <a:pt x="58912" y="118178"/>
                  <a:pt x="56721" y="120178"/>
                  <a:pt x="55197" y="122655"/>
                </a:cubicBezTo>
                <a:lnTo>
                  <a:pt x="62198" y="127808"/>
                </a:lnTo>
                <a:lnTo>
                  <a:pt x="60151" y="128370"/>
                </a:lnTo>
                <a:lnTo>
                  <a:pt x="62354" y="131355"/>
                </a:lnTo>
                <a:lnTo>
                  <a:pt x="59960" y="135133"/>
                </a:lnTo>
                <a:cubicBezTo>
                  <a:pt x="59865" y="135323"/>
                  <a:pt x="61675" y="137228"/>
                  <a:pt x="62818" y="137419"/>
                </a:cubicBezTo>
                <a:cubicBezTo>
                  <a:pt x="64675" y="137800"/>
                  <a:pt x="66104" y="137633"/>
                  <a:pt x="66020" y="136324"/>
                </a:cubicBezTo>
                <a:lnTo>
                  <a:pt x="62354" y="131355"/>
                </a:lnTo>
                <a:lnTo>
                  <a:pt x="63837" y="129015"/>
                </a:lnTo>
                <a:lnTo>
                  <a:pt x="68913" y="132751"/>
                </a:lnTo>
                <a:cubicBezTo>
                  <a:pt x="68342" y="131799"/>
                  <a:pt x="67485" y="130084"/>
                  <a:pt x="66342" y="128465"/>
                </a:cubicBezTo>
                <a:cubicBezTo>
                  <a:pt x="66056" y="128084"/>
                  <a:pt x="65008" y="128370"/>
                  <a:pt x="64246" y="128370"/>
                </a:cubicBezTo>
                <a:lnTo>
                  <a:pt x="63837" y="129015"/>
                </a:lnTo>
                <a:lnTo>
                  <a:pt x="62198" y="127808"/>
                </a:lnTo>
                <a:lnTo>
                  <a:pt x="64794" y="127096"/>
                </a:lnTo>
                <a:cubicBezTo>
                  <a:pt x="65722" y="125703"/>
                  <a:pt x="66294" y="123798"/>
                  <a:pt x="67294" y="122750"/>
                </a:cubicBezTo>
                <a:cubicBezTo>
                  <a:pt x="70437" y="119321"/>
                  <a:pt x="64722" y="118940"/>
                  <a:pt x="63865" y="116559"/>
                </a:cubicBezTo>
                <a:cubicBezTo>
                  <a:pt x="63103" y="114559"/>
                  <a:pt x="61865" y="114463"/>
                  <a:pt x="60722" y="115892"/>
                </a:cubicBezTo>
                <a:close/>
                <a:moveTo>
                  <a:pt x="1273540" y="105510"/>
                </a:moveTo>
                <a:cubicBezTo>
                  <a:pt x="1273064" y="105986"/>
                  <a:pt x="1272016" y="106653"/>
                  <a:pt x="1272112" y="107034"/>
                </a:cubicBezTo>
                <a:cubicBezTo>
                  <a:pt x="1272302" y="108082"/>
                  <a:pt x="1273064" y="109129"/>
                  <a:pt x="1273540" y="110082"/>
                </a:cubicBezTo>
                <a:cubicBezTo>
                  <a:pt x="1274017" y="109606"/>
                  <a:pt x="1274588" y="109129"/>
                  <a:pt x="1275160" y="108463"/>
                </a:cubicBezTo>
                <a:cubicBezTo>
                  <a:pt x="1274588" y="107510"/>
                  <a:pt x="1274112" y="106558"/>
                  <a:pt x="1273540" y="105510"/>
                </a:cubicBezTo>
                <a:close/>
                <a:moveTo>
                  <a:pt x="386572" y="100938"/>
                </a:moveTo>
                <a:cubicBezTo>
                  <a:pt x="386096" y="101414"/>
                  <a:pt x="385048" y="102081"/>
                  <a:pt x="385144" y="102462"/>
                </a:cubicBezTo>
                <a:cubicBezTo>
                  <a:pt x="385429" y="103510"/>
                  <a:pt x="386096" y="104558"/>
                  <a:pt x="386572" y="105510"/>
                </a:cubicBezTo>
                <a:cubicBezTo>
                  <a:pt x="387049" y="105034"/>
                  <a:pt x="388096" y="104367"/>
                  <a:pt x="388001" y="103986"/>
                </a:cubicBezTo>
                <a:cubicBezTo>
                  <a:pt x="387715" y="102938"/>
                  <a:pt x="387049" y="101986"/>
                  <a:pt x="386572" y="100938"/>
                </a:cubicBezTo>
                <a:close/>
                <a:moveTo>
                  <a:pt x="426958" y="97318"/>
                </a:moveTo>
                <a:cubicBezTo>
                  <a:pt x="426577" y="97223"/>
                  <a:pt x="425911" y="98271"/>
                  <a:pt x="425434" y="98747"/>
                </a:cubicBezTo>
                <a:cubicBezTo>
                  <a:pt x="426387" y="99224"/>
                  <a:pt x="427435" y="99795"/>
                  <a:pt x="428387" y="100367"/>
                </a:cubicBezTo>
                <a:cubicBezTo>
                  <a:pt x="428959" y="99700"/>
                  <a:pt x="429530" y="99224"/>
                  <a:pt x="430006" y="98747"/>
                </a:cubicBezTo>
                <a:cubicBezTo>
                  <a:pt x="428959" y="98271"/>
                  <a:pt x="428006" y="97509"/>
                  <a:pt x="426958" y="97318"/>
                </a:cubicBezTo>
                <a:close/>
                <a:moveTo>
                  <a:pt x="1330785" y="96461"/>
                </a:moveTo>
                <a:cubicBezTo>
                  <a:pt x="1331166" y="96080"/>
                  <a:pt x="1332309" y="96080"/>
                  <a:pt x="1332690" y="96461"/>
                </a:cubicBezTo>
                <a:cubicBezTo>
                  <a:pt x="1333548" y="97128"/>
                  <a:pt x="1334119" y="98175"/>
                  <a:pt x="1334881" y="99032"/>
                </a:cubicBezTo>
                <a:cubicBezTo>
                  <a:pt x="1334310" y="99604"/>
                  <a:pt x="1333643" y="100556"/>
                  <a:pt x="1333452" y="100461"/>
                </a:cubicBezTo>
                <a:cubicBezTo>
                  <a:pt x="1332500" y="99890"/>
                  <a:pt x="1331452" y="99223"/>
                  <a:pt x="1330785" y="98366"/>
                </a:cubicBezTo>
                <a:cubicBezTo>
                  <a:pt x="1330500" y="97985"/>
                  <a:pt x="1330500" y="96842"/>
                  <a:pt x="1330785" y="96461"/>
                </a:cubicBezTo>
                <a:close/>
                <a:moveTo>
                  <a:pt x="1263063" y="96461"/>
                </a:moveTo>
                <a:cubicBezTo>
                  <a:pt x="1259634" y="95890"/>
                  <a:pt x="1257634" y="97604"/>
                  <a:pt x="1257538" y="101128"/>
                </a:cubicBezTo>
                <a:cubicBezTo>
                  <a:pt x="1257443" y="104843"/>
                  <a:pt x="1257348" y="108558"/>
                  <a:pt x="1257634" y="112273"/>
                </a:cubicBezTo>
                <a:cubicBezTo>
                  <a:pt x="1257729" y="112940"/>
                  <a:pt x="1260205" y="113987"/>
                  <a:pt x="1260491" y="113797"/>
                </a:cubicBezTo>
                <a:cubicBezTo>
                  <a:pt x="1263444" y="110749"/>
                  <a:pt x="1268016" y="108558"/>
                  <a:pt x="1266682" y="103034"/>
                </a:cubicBezTo>
                <a:cubicBezTo>
                  <a:pt x="1266682" y="102271"/>
                  <a:pt x="1266587" y="101509"/>
                  <a:pt x="1266682" y="100843"/>
                </a:cubicBezTo>
                <a:cubicBezTo>
                  <a:pt x="1267063" y="98080"/>
                  <a:pt x="1265349" y="96842"/>
                  <a:pt x="1263063" y="96461"/>
                </a:cubicBezTo>
                <a:close/>
                <a:moveTo>
                  <a:pt x="61960" y="96366"/>
                </a:moveTo>
                <a:cubicBezTo>
                  <a:pt x="61484" y="96842"/>
                  <a:pt x="60436" y="97509"/>
                  <a:pt x="60532" y="97890"/>
                </a:cubicBezTo>
                <a:cubicBezTo>
                  <a:pt x="60817" y="98938"/>
                  <a:pt x="61484" y="99890"/>
                  <a:pt x="61960" y="100938"/>
                </a:cubicBezTo>
                <a:cubicBezTo>
                  <a:pt x="62436" y="100462"/>
                  <a:pt x="63484" y="99795"/>
                  <a:pt x="63389" y="99414"/>
                </a:cubicBezTo>
                <a:cubicBezTo>
                  <a:pt x="63103" y="98366"/>
                  <a:pt x="62436" y="97414"/>
                  <a:pt x="61960" y="96366"/>
                </a:cubicBezTo>
                <a:close/>
                <a:moveTo>
                  <a:pt x="186166" y="92651"/>
                </a:moveTo>
                <a:cubicBezTo>
                  <a:pt x="185119" y="92937"/>
                  <a:pt x="184071" y="93604"/>
                  <a:pt x="183118" y="94080"/>
                </a:cubicBezTo>
                <a:cubicBezTo>
                  <a:pt x="183594" y="94651"/>
                  <a:pt x="184071" y="95128"/>
                  <a:pt x="184737" y="95699"/>
                </a:cubicBezTo>
                <a:cubicBezTo>
                  <a:pt x="185690" y="95128"/>
                  <a:pt x="186738" y="94651"/>
                  <a:pt x="187690" y="94080"/>
                </a:cubicBezTo>
                <a:cubicBezTo>
                  <a:pt x="187214" y="93604"/>
                  <a:pt x="186547" y="92556"/>
                  <a:pt x="186166" y="92651"/>
                </a:cubicBezTo>
                <a:close/>
                <a:moveTo>
                  <a:pt x="1315925" y="91984"/>
                </a:moveTo>
                <a:lnTo>
                  <a:pt x="1316498" y="91984"/>
                </a:lnTo>
                <a:cubicBezTo>
                  <a:pt x="1316879" y="92366"/>
                  <a:pt x="1316593" y="93318"/>
                  <a:pt x="1316593" y="92937"/>
                </a:cubicBezTo>
                <a:close/>
                <a:moveTo>
                  <a:pt x="111490" y="83507"/>
                </a:moveTo>
                <a:cubicBezTo>
                  <a:pt x="111109" y="83412"/>
                  <a:pt x="110443" y="84460"/>
                  <a:pt x="109966" y="84936"/>
                </a:cubicBezTo>
                <a:cubicBezTo>
                  <a:pt x="110919" y="85508"/>
                  <a:pt x="111967" y="86079"/>
                  <a:pt x="112919" y="86555"/>
                </a:cubicBezTo>
                <a:cubicBezTo>
                  <a:pt x="113491" y="85984"/>
                  <a:pt x="114062" y="85412"/>
                  <a:pt x="114538" y="84936"/>
                </a:cubicBezTo>
                <a:cubicBezTo>
                  <a:pt x="113491" y="84460"/>
                  <a:pt x="112538" y="83793"/>
                  <a:pt x="111490" y="83507"/>
                </a:cubicBezTo>
                <a:close/>
                <a:moveTo>
                  <a:pt x="1365552" y="78840"/>
                </a:moveTo>
                <a:cubicBezTo>
                  <a:pt x="1366314" y="80078"/>
                  <a:pt x="1366695" y="81316"/>
                  <a:pt x="1367552" y="83316"/>
                </a:cubicBezTo>
                <a:cubicBezTo>
                  <a:pt x="1366600" y="84269"/>
                  <a:pt x="1365076" y="86555"/>
                  <a:pt x="1364314" y="86269"/>
                </a:cubicBezTo>
                <a:cubicBezTo>
                  <a:pt x="1361837" y="85507"/>
                  <a:pt x="1361837" y="80649"/>
                  <a:pt x="1364123" y="78935"/>
                </a:cubicBezTo>
                <a:cubicBezTo>
                  <a:pt x="1364504" y="78649"/>
                  <a:pt x="1365457" y="78649"/>
                  <a:pt x="1365552" y="78840"/>
                </a:cubicBezTo>
                <a:close/>
                <a:moveTo>
                  <a:pt x="1250680" y="78078"/>
                </a:moveTo>
                <a:cubicBezTo>
                  <a:pt x="1250109" y="79126"/>
                  <a:pt x="1249537" y="80078"/>
                  <a:pt x="1249061" y="81031"/>
                </a:cubicBezTo>
                <a:cubicBezTo>
                  <a:pt x="1249728" y="81602"/>
                  <a:pt x="1250204" y="82174"/>
                  <a:pt x="1250680" y="82650"/>
                </a:cubicBezTo>
                <a:cubicBezTo>
                  <a:pt x="1251157" y="81602"/>
                  <a:pt x="1251919" y="80650"/>
                  <a:pt x="1252109" y="79602"/>
                </a:cubicBezTo>
                <a:cubicBezTo>
                  <a:pt x="1252204" y="79221"/>
                  <a:pt x="1251157" y="78650"/>
                  <a:pt x="1250680" y="78078"/>
                </a:cubicBezTo>
                <a:close/>
                <a:moveTo>
                  <a:pt x="1174290" y="75030"/>
                </a:moveTo>
                <a:cubicBezTo>
                  <a:pt x="1172575" y="72744"/>
                  <a:pt x="1168099" y="72839"/>
                  <a:pt x="1166765" y="75125"/>
                </a:cubicBezTo>
                <a:cubicBezTo>
                  <a:pt x="1166575" y="75506"/>
                  <a:pt x="1166575" y="76268"/>
                  <a:pt x="1166860" y="76649"/>
                </a:cubicBezTo>
                <a:cubicBezTo>
                  <a:pt x="1168670" y="78935"/>
                  <a:pt x="1173147" y="78840"/>
                  <a:pt x="1174480" y="76554"/>
                </a:cubicBezTo>
                <a:cubicBezTo>
                  <a:pt x="1174480" y="76078"/>
                  <a:pt x="1174576" y="75411"/>
                  <a:pt x="1174290" y="75030"/>
                </a:cubicBezTo>
                <a:close/>
                <a:moveTo>
                  <a:pt x="979503" y="75030"/>
                </a:moveTo>
                <a:cubicBezTo>
                  <a:pt x="979218" y="75411"/>
                  <a:pt x="979218" y="76173"/>
                  <a:pt x="979408" y="76554"/>
                </a:cubicBezTo>
                <a:cubicBezTo>
                  <a:pt x="980646" y="78935"/>
                  <a:pt x="985219" y="78935"/>
                  <a:pt x="986933" y="76649"/>
                </a:cubicBezTo>
                <a:cubicBezTo>
                  <a:pt x="987219" y="76268"/>
                  <a:pt x="987028" y="75601"/>
                  <a:pt x="987028" y="75125"/>
                </a:cubicBezTo>
                <a:cubicBezTo>
                  <a:pt x="985695" y="72839"/>
                  <a:pt x="981218" y="72744"/>
                  <a:pt x="979503" y="75030"/>
                </a:cubicBezTo>
                <a:close/>
                <a:moveTo>
                  <a:pt x="868061" y="75030"/>
                </a:moveTo>
                <a:cubicBezTo>
                  <a:pt x="866346" y="72744"/>
                  <a:pt x="861775" y="72839"/>
                  <a:pt x="860536" y="75125"/>
                </a:cubicBezTo>
                <a:cubicBezTo>
                  <a:pt x="860346" y="75506"/>
                  <a:pt x="860346" y="76268"/>
                  <a:pt x="860632" y="76649"/>
                </a:cubicBezTo>
                <a:cubicBezTo>
                  <a:pt x="862346" y="78935"/>
                  <a:pt x="866823" y="78840"/>
                  <a:pt x="868156" y="76554"/>
                </a:cubicBezTo>
                <a:cubicBezTo>
                  <a:pt x="868156" y="76078"/>
                  <a:pt x="868252" y="75411"/>
                  <a:pt x="868061" y="75030"/>
                </a:cubicBezTo>
                <a:close/>
                <a:moveTo>
                  <a:pt x="1182862" y="74363"/>
                </a:moveTo>
                <a:cubicBezTo>
                  <a:pt x="1181814" y="74554"/>
                  <a:pt x="1180767" y="75316"/>
                  <a:pt x="1179814" y="75792"/>
                </a:cubicBezTo>
                <a:cubicBezTo>
                  <a:pt x="1180291" y="76268"/>
                  <a:pt x="1180957" y="77316"/>
                  <a:pt x="1181338" y="77221"/>
                </a:cubicBezTo>
                <a:cubicBezTo>
                  <a:pt x="1182386" y="77030"/>
                  <a:pt x="1183338" y="76363"/>
                  <a:pt x="1184386" y="75792"/>
                </a:cubicBezTo>
                <a:cubicBezTo>
                  <a:pt x="1183910" y="75316"/>
                  <a:pt x="1183243" y="74268"/>
                  <a:pt x="1182862" y="74363"/>
                </a:cubicBezTo>
                <a:close/>
                <a:moveTo>
                  <a:pt x="1356503" y="74173"/>
                </a:moveTo>
                <a:cubicBezTo>
                  <a:pt x="1357074" y="74744"/>
                  <a:pt x="1357646" y="75316"/>
                  <a:pt x="1358122" y="75792"/>
                </a:cubicBezTo>
                <a:cubicBezTo>
                  <a:pt x="1357074" y="76269"/>
                  <a:pt x="1356122" y="77030"/>
                  <a:pt x="1355074" y="77221"/>
                </a:cubicBezTo>
                <a:cubicBezTo>
                  <a:pt x="1354693" y="77316"/>
                  <a:pt x="1354026" y="76269"/>
                  <a:pt x="1353550" y="75792"/>
                </a:cubicBezTo>
                <a:cubicBezTo>
                  <a:pt x="1354502" y="75316"/>
                  <a:pt x="1355550" y="74744"/>
                  <a:pt x="1356503" y="74173"/>
                </a:cubicBezTo>
                <a:close/>
                <a:moveTo>
                  <a:pt x="948547" y="73696"/>
                </a:moveTo>
                <a:cubicBezTo>
                  <a:pt x="944070" y="73411"/>
                  <a:pt x="939594" y="73220"/>
                  <a:pt x="935212" y="73792"/>
                </a:cubicBezTo>
                <a:cubicBezTo>
                  <a:pt x="934164" y="73887"/>
                  <a:pt x="933021" y="77411"/>
                  <a:pt x="933021" y="79316"/>
                </a:cubicBezTo>
                <a:cubicBezTo>
                  <a:pt x="933021" y="81507"/>
                  <a:pt x="934736" y="82841"/>
                  <a:pt x="937498" y="82841"/>
                </a:cubicBezTo>
                <a:cubicBezTo>
                  <a:pt x="942070" y="82745"/>
                  <a:pt x="943689" y="76268"/>
                  <a:pt x="948928" y="77983"/>
                </a:cubicBezTo>
                <a:cubicBezTo>
                  <a:pt x="949309" y="78078"/>
                  <a:pt x="950071" y="77030"/>
                  <a:pt x="950643" y="76363"/>
                </a:cubicBezTo>
                <a:cubicBezTo>
                  <a:pt x="949976" y="75411"/>
                  <a:pt x="949309" y="73696"/>
                  <a:pt x="948547" y="73696"/>
                </a:cubicBezTo>
                <a:close/>
                <a:moveTo>
                  <a:pt x="1040368" y="73506"/>
                </a:moveTo>
                <a:cubicBezTo>
                  <a:pt x="1039892" y="73982"/>
                  <a:pt x="1038844" y="74649"/>
                  <a:pt x="1038939" y="75030"/>
                </a:cubicBezTo>
                <a:cubicBezTo>
                  <a:pt x="1039225" y="76078"/>
                  <a:pt x="1039892" y="77126"/>
                  <a:pt x="1040368" y="78078"/>
                </a:cubicBezTo>
                <a:cubicBezTo>
                  <a:pt x="1040845" y="77602"/>
                  <a:pt x="1041321" y="77126"/>
                  <a:pt x="1041987" y="76459"/>
                </a:cubicBezTo>
                <a:cubicBezTo>
                  <a:pt x="1041416" y="75506"/>
                  <a:pt x="1040940" y="74459"/>
                  <a:pt x="1040368" y="73506"/>
                </a:cubicBezTo>
                <a:close/>
                <a:moveTo>
                  <a:pt x="107680" y="73506"/>
                </a:moveTo>
                <a:cubicBezTo>
                  <a:pt x="107204" y="74554"/>
                  <a:pt x="106442" y="75506"/>
                  <a:pt x="106252" y="76554"/>
                </a:cubicBezTo>
                <a:cubicBezTo>
                  <a:pt x="106156" y="76935"/>
                  <a:pt x="107204" y="77507"/>
                  <a:pt x="107680" y="78078"/>
                </a:cubicBezTo>
                <a:cubicBezTo>
                  <a:pt x="108252" y="77126"/>
                  <a:pt x="108728" y="76173"/>
                  <a:pt x="109300" y="75125"/>
                </a:cubicBezTo>
                <a:cubicBezTo>
                  <a:pt x="108728" y="74554"/>
                  <a:pt x="108157" y="73982"/>
                  <a:pt x="107680" y="73506"/>
                </a:cubicBezTo>
                <a:close/>
                <a:moveTo>
                  <a:pt x="1142203" y="70148"/>
                </a:moveTo>
                <a:cubicBezTo>
                  <a:pt x="1141024" y="69339"/>
                  <a:pt x="1139572" y="69410"/>
                  <a:pt x="1137333" y="71982"/>
                </a:cubicBezTo>
                <a:cubicBezTo>
                  <a:pt x="1135618" y="73982"/>
                  <a:pt x="1130570" y="73125"/>
                  <a:pt x="1127141" y="73696"/>
                </a:cubicBezTo>
                <a:cubicBezTo>
                  <a:pt x="1126570" y="73792"/>
                  <a:pt x="1125522" y="74935"/>
                  <a:pt x="1125617" y="75125"/>
                </a:cubicBezTo>
                <a:cubicBezTo>
                  <a:pt x="1126093" y="76173"/>
                  <a:pt x="1126760" y="77887"/>
                  <a:pt x="1127522" y="77983"/>
                </a:cubicBezTo>
                <a:cubicBezTo>
                  <a:pt x="1130475" y="78268"/>
                  <a:pt x="1133428" y="78078"/>
                  <a:pt x="1136476" y="78078"/>
                </a:cubicBezTo>
                <a:cubicBezTo>
                  <a:pt x="1139428" y="78078"/>
                  <a:pt x="1142381" y="78173"/>
                  <a:pt x="1145334" y="77983"/>
                </a:cubicBezTo>
                <a:cubicBezTo>
                  <a:pt x="1145905" y="77983"/>
                  <a:pt x="1146953" y="77030"/>
                  <a:pt x="1146858" y="76649"/>
                </a:cubicBezTo>
                <a:cubicBezTo>
                  <a:pt x="1146667" y="75506"/>
                  <a:pt x="1146286" y="74173"/>
                  <a:pt x="1145429" y="73601"/>
                </a:cubicBezTo>
                <a:cubicBezTo>
                  <a:pt x="1144286" y="72649"/>
                  <a:pt x="1143381" y="70958"/>
                  <a:pt x="1142203" y="70148"/>
                </a:cubicBezTo>
                <a:close/>
                <a:moveTo>
                  <a:pt x="1026819" y="69970"/>
                </a:moveTo>
                <a:cubicBezTo>
                  <a:pt x="1025438" y="69934"/>
                  <a:pt x="1024033" y="71363"/>
                  <a:pt x="1021318" y="74268"/>
                </a:cubicBezTo>
                <a:cubicBezTo>
                  <a:pt x="1020842" y="74840"/>
                  <a:pt x="1020270" y="75316"/>
                  <a:pt x="1019794" y="75792"/>
                </a:cubicBezTo>
                <a:cubicBezTo>
                  <a:pt x="1020937" y="76554"/>
                  <a:pt x="1021985" y="77602"/>
                  <a:pt x="1023223" y="77983"/>
                </a:cubicBezTo>
                <a:cubicBezTo>
                  <a:pt x="1024557" y="78459"/>
                  <a:pt x="1026081" y="78078"/>
                  <a:pt x="1027605" y="78078"/>
                </a:cubicBezTo>
                <a:cubicBezTo>
                  <a:pt x="1029034" y="77887"/>
                  <a:pt x="1030462" y="77983"/>
                  <a:pt x="1031701" y="77507"/>
                </a:cubicBezTo>
                <a:cubicBezTo>
                  <a:pt x="1033701" y="76649"/>
                  <a:pt x="1033415" y="75792"/>
                  <a:pt x="1032177" y="74459"/>
                </a:cubicBezTo>
                <a:cubicBezTo>
                  <a:pt x="1029558" y="71506"/>
                  <a:pt x="1028200" y="70006"/>
                  <a:pt x="1026819" y="69970"/>
                </a:cubicBezTo>
                <a:close/>
                <a:moveTo>
                  <a:pt x="417814" y="65315"/>
                </a:moveTo>
                <a:cubicBezTo>
                  <a:pt x="418862" y="65505"/>
                  <a:pt x="419814" y="66267"/>
                  <a:pt x="420862" y="66744"/>
                </a:cubicBezTo>
                <a:cubicBezTo>
                  <a:pt x="420291" y="67220"/>
                  <a:pt x="419814" y="67696"/>
                  <a:pt x="419243" y="68363"/>
                </a:cubicBezTo>
                <a:cubicBezTo>
                  <a:pt x="418290" y="67791"/>
                  <a:pt x="417243" y="67315"/>
                  <a:pt x="416290" y="66744"/>
                </a:cubicBezTo>
                <a:cubicBezTo>
                  <a:pt x="416766" y="66267"/>
                  <a:pt x="417433" y="65220"/>
                  <a:pt x="417814" y="65315"/>
                </a:cubicBezTo>
                <a:close/>
                <a:moveTo>
                  <a:pt x="1310783" y="65029"/>
                </a:moveTo>
                <a:lnTo>
                  <a:pt x="1312402" y="66648"/>
                </a:lnTo>
                <a:cubicBezTo>
                  <a:pt x="1311354" y="67125"/>
                  <a:pt x="1310402" y="67887"/>
                  <a:pt x="1309354" y="68077"/>
                </a:cubicBezTo>
                <a:cubicBezTo>
                  <a:pt x="1308973" y="68172"/>
                  <a:pt x="1308306" y="67125"/>
                  <a:pt x="1307830" y="66648"/>
                </a:cubicBezTo>
                <a:cubicBezTo>
                  <a:pt x="1308783" y="66172"/>
                  <a:pt x="1309830" y="65601"/>
                  <a:pt x="1310783" y="65029"/>
                </a:cubicBezTo>
                <a:close/>
                <a:moveTo>
                  <a:pt x="1346787" y="64457"/>
                </a:moveTo>
                <a:cubicBezTo>
                  <a:pt x="1347549" y="65600"/>
                  <a:pt x="1348311" y="66743"/>
                  <a:pt x="1348883" y="68077"/>
                </a:cubicBezTo>
                <a:cubicBezTo>
                  <a:pt x="1349168" y="68743"/>
                  <a:pt x="1348978" y="69601"/>
                  <a:pt x="1348978" y="70363"/>
                </a:cubicBezTo>
                <a:cubicBezTo>
                  <a:pt x="1348978" y="71791"/>
                  <a:pt x="1349264" y="73411"/>
                  <a:pt x="1348883" y="74744"/>
                </a:cubicBezTo>
                <a:cubicBezTo>
                  <a:pt x="1348311" y="76935"/>
                  <a:pt x="1346978" y="78554"/>
                  <a:pt x="1344311" y="78078"/>
                </a:cubicBezTo>
                <a:cubicBezTo>
                  <a:pt x="1343549" y="77983"/>
                  <a:pt x="1342691" y="78364"/>
                  <a:pt x="1342120" y="77983"/>
                </a:cubicBezTo>
                <a:cubicBezTo>
                  <a:pt x="1339643" y="76459"/>
                  <a:pt x="1340596" y="75125"/>
                  <a:pt x="1342120" y="73220"/>
                </a:cubicBezTo>
                <a:cubicBezTo>
                  <a:pt x="1343358" y="71696"/>
                  <a:pt x="1343549" y="69410"/>
                  <a:pt x="1344406" y="67600"/>
                </a:cubicBezTo>
                <a:cubicBezTo>
                  <a:pt x="1344977" y="66457"/>
                  <a:pt x="1346025" y="65505"/>
                  <a:pt x="1346787" y="64457"/>
                </a:cubicBezTo>
                <a:close/>
                <a:moveTo>
                  <a:pt x="729472" y="64362"/>
                </a:moveTo>
                <a:cubicBezTo>
                  <a:pt x="728996" y="65410"/>
                  <a:pt x="728234" y="66362"/>
                  <a:pt x="728044" y="67410"/>
                </a:cubicBezTo>
                <a:cubicBezTo>
                  <a:pt x="727948" y="67791"/>
                  <a:pt x="728996" y="68458"/>
                  <a:pt x="729472" y="68934"/>
                </a:cubicBezTo>
                <a:cubicBezTo>
                  <a:pt x="730044" y="67982"/>
                  <a:pt x="730520" y="67029"/>
                  <a:pt x="731092" y="65981"/>
                </a:cubicBezTo>
                <a:cubicBezTo>
                  <a:pt x="730425" y="65410"/>
                  <a:pt x="729949" y="64838"/>
                  <a:pt x="729472" y="64362"/>
                </a:cubicBezTo>
                <a:close/>
                <a:moveTo>
                  <a:pt x="322564" y="59790"/>
                </a:moveTo>
                <a:cubicBezTo>
                  <a:pt x="323040" y="60838"/>
                  <a:pt x="323802" y="61790"/>
                  <a:pt x="323992" y="62838"/>
                </a:cubicBezTo>
                <a:cubicBezTo>
                  <a:pt x="324088" y="63219"/>
                  <a:pt x="323040" y="63886"/>
                  <a:pt x="322564" y="64362"/>
                </a:cubicBezTo>
                <a:cubicBezTo>
                  <a:pt x="322088" y="63314"/>
                  <a:pt x="321325" y="62362"/>
                  <a:pt x="321135" y="61314"/>
                </a:cubicBezTo>
                <a:cubicBezTo>
                  <a:pt x="321040" y="60933"/>
                  <a:pt x="322088" y="60361"/>
                  <a:pt x="322564" y="59790"/>
                </a:cubicBezTo>
                <a:close/>
                <a:moveTo>
                  <a:pt x="47923" y="56171"/>
                </a:moveTo>
                <a:cubicBezTo>
                  <a:pt x="45268" y="56837"/>
                  <a:pt x="42910" y="58695"/>
                  <a:pt x="41958" y="61504"/>
                </a:cubicBezTo>
                <a:cubicBezTo>
                  <a:pt x="41767" y="62076"/>
                  <a:pt x="43196" y="63791"/>
                  <a:pt x="44149" y="64171"/>
                </a:cubicBezTo>
                <a:cubicBezTo>
                  <a:pt x="45482" y="64743"/>
                  <a:pt x="47101" y="64362"/>
                  <a:pt x="48530" y="64362"/>
                </a:cubicBezTo>
                <a:cubicBezTo>
                  <a:pt x="50721" y="64362"/>
                  <a:pt x="52911" y="64552"/>
                  <a:pt x="55102" y="64267"/>
                </a:cubicBezTo>
                <a:cubicBezTo>
                  <a:pt x="56436" y="64076"/>
                  <a:pt x="57674" y="63314"/>
                  <a:pt x="58912" y="62743"/>
                </a:cubicBezTo>
                <a:cubicBezTo>
                  <a:pt x="58341" y="61695"/>
                  <a:pt x="57864" y="60647"/>
                  <a:pt x="57198" y="59600"/>
                </a:cubicBezTo>
                <a:cubicBezTo>
                  <a:pt x="56817" y="59028"/>
                  <a:pt x="56245" y="58552"/>
                  <a:pt x="55674" y="57980"/>
                </a:cubicBezTo>
                <a:cubicBezTo>
                  <a:pt x="53530" y="56028"/>
                  <a:pt x="50578" y="55504"/>
                  <a:pt x="47923" y="56171"/>
                </a:cubicBezTo>
                <a:close/>
                <a:moveTo>
                  <a:pt x="797481" y="55218"/>
                </a:moveTo>
                <a:lnTo>
                  <a:pt x="799131" y="55564"/>
                </a:lnTo>
                <a:lnTo>
                  <a:pt x="799671" y="56551"/>
                </a:lnTo>
                <a:lnTo>
                  <a:pt x="799666" y="56555"/>
                </a:lnTo>
                <a:lnTo>
                  <a:pt x="796018" y="56681"/>
                </a:lnTo>
                <a:close/>
                <a:moveTo>
                  <a:pt x="454581" y="47122"/>
                </a:moveTo>
                <a:cubicBezTo>
                  <a:pt x="455248" y="46836"/>
                  <a:pt x="456772" y="49122"/>
                  <a:pt x="457724" y="50074"/>
                </a:cubicBezTo>
                <a:cubicBezTo>
                  <a:pt x="456867" y="52074"/>
                  <a:pt x="456391" y="53313"/>
                  <a:pt x="455819" y="54551"/>
                </a:cubicBezTo>
                <a:cubicBezTo>
                  <a:pt x="455724" y="54741"/>
                  <a:pt x="454676" y="54646"/>
                  <a:pt x="454390" y="54456"/>
                </a:cubicBezTo>
                <a:cubicBezTo>
                  <a:pt x="452104" y="52741"/>
                  <a:pt x="452104" y="47883"/>
                  <a:pt x="454581" y="47122"/>
                </a:cubicBezTo>
                <a:close/>
                <a:moveTo>
                  <a:pt x="470202" y="46170"/>
                </a:moveTo>
                <a:cubicBezTo>
                  <a:pt x="473631" y="45503"/>
                  <a:pt x="475726" y="47313"/>
                  <a:pt x="475726" y="51980"/>
                </a:cubicBezTo>
                <a:cubicBezTo>
                  <a:pt x="474964" y="52742"/>
                  <a:pt x="473726" y="54647"/>
                  <a:pt x="472202" y="55123"/>
                </a:cubicBezTo>
                <a:cubicBezTo>
                  <a:pt x="468773" y="56076"/>
                  <a:pt x="466868" y="54075"/>
                  <a:pt x="466582" y="50647"/>
                </a:cubicBezTo>
                <a:cubicBezTo>
                  <a:pt x="466392" y="47789"/>
                  <a:pt x="467916" y="46646"/>
                  <a:pt x="470202" y="46170"/>
                </a:cubicBezTo>
                <a:close/>
                <a:moveTo>
                  <a:pt x="1264778" y="41979"/>
                </a:moveTo>
                <a:cubicBezTo>
                  <a:pt x="1264873" y="41883"/>
                  <a:pt x="1266016" y="42836"/>
                  <a:pt x="1266206" y="43407"/>
                </a:cubicBezTo>
                <a:cubicBezTo>
                  <a:pt x="1266587" y="44836"/>
                  <a:pt x="1266587" y="46265"/>
                  <a:pt x="1266778" y="48646"/>
                </a:cubicBezTo>
                <a:cubicBezTo>
                  <a:pt x="1266587" y="49694"/>
                  <a:pt x="1266302" y="51789"/>
                  <a:pt x="1265825" y="53790"/>
                </a:cubicBezTo>
                <a:cubicBezTo>
                  <a:pt x="1265635" y="54361"/>
                  <a:pt x="1264968" y="55028"/>
                  <a:pt x="1264301" y="55218"/>
                </a:cubicBezTo>
                <a:cubicBezTo>
                  <a:pt x="1262206" y="56076"/>
                  <a:pt x="1261825" y="55314"/>
                  <a:pt x="1262015" y="53028"/>
                </a:cubicBezTo>
                <a:cubicBezTo>
                  <a:pt x="1262396" y="50170"/>
                  <a:pt x="1261920" y="47217"/>
                  <a:pt x="1262206" y="44360"/>
                </a:cubicBezTo>
                <a:cubicBezTo>
                  <a:pt x="1262301" y="43407"/>
                  <a:pt x="1263825" y="42645"/>
                  <a:pt x="1264778" y="41979"/>
                </a:cubicBezTo>
                <a:close/>
                <a:moveTo>
                  <a:pt x="976361" y="41502"/>
                </a:moveTo>
                <a:cubicBezTo>
                  <a:pt x="976837" y="42550"/>
                  <a:pt x="977599" y="43502"/>
                  <a:pt x="977789" y="44550"/>
                </a:cubicBezTo>
                <a:cubicBezTo>
                  <a:pt x="977885" y="44931"/>
                  <a:pt x="976837" y="45598"/>
                  <a:pt x="976361" y="46074"/>
                </a:cubicBezTo>
                <a:cubicBezTo>
                  <a:pt x="975884" y="45026"/>
                  <a:pt x="975122" y="44074"/>
                  <a:pt x="974932" y="43026"/>
                </a:cubicBezTo>
                <a:cubicBezTo>
                  <a:pt x="974837" y="42645"/>
                  <a:pt x="975884" y="42073"/>
                  <a:pt x="976361" y="41502"/>
                </a:cubicBezTo>
                <a:close/>
                <a:moveTo>
                  <a:pt x="968645" y="38455"/>
                </a:moveTo>
                <a:cubicBezTo>
                  <a:pt x="968931" y="38835"/>
                  <a:pt x="968931" y="39788"/>
                  <a:pt x="968740" y="39979"/>
                </a:cubicBezTo>
                <a:cubicBezTo>
                  <a:pt x="967502" y="40550"/>
                  <a:pt x="966264" y="41026"/>
                  <a:pt x="964263" y="41883"/>
                </a:cubicBezTo>
                <a:cubicBezTo>
                  <a:pt x="963311" y="40931"/>
                  <a:pt x="961025" y="39407"/>
                  <a:pt x="961311" y="38645"/>
                </a:cubicBezTo>
                <a:cubicBezTo>
                  <a:pt x="962073" y="36168"/>
                  <a:pt x="966930" y="36168"/>
                  <a:pt x="968645" y="38455"/>
                </a:cubicBezTo>
                <a:close/>
                <a:moveTo>
                  <a:pt x="129778" y="37883"/>
                </a:moveTo>
                <a:cubicBezTo>
                  <a:pt x="130159" y="37597"/>
                  <a:pt x="131873" y="38549"/>
                  <a:pt x="132731" y="39312"/>
                </a:cubicBezTo>
                <a:cubicBezTo>
                  <a:pt x="134350" y="40740"/>
                  <a:pt x="137303" y="43026"/>
                  <a:pt x="137017" y="43788"/>
                </a:cubicBezTo>
                <a:cubicBezTo>
                  <a:pt x="135683" y="46931"/>
                  <a:pt x="132254" y="46074"/>
                  <a:pt x="128254" y="46074"/>
                </a:cubicBezTo>
                <a:cubicBezTo>
                  <a:pt x="127397" y="46074"/>
                  <a:pt x="125587" y="44836"/>
                  <a:pt x="123777" y="43979"/>
                </a:cubicBezTo>
                <a:cubicBezTo>
                  <a:pt x="125777" y="41883"/>
                  <a:pt x="127587" y="39693"/>
                  <a:pt x="129778" y="37883"/>
                </a:cubicBezTo>
                <a:close/>
                <a:moveTo>
                  <a:pt x="870537" y="33215"/>
                </a:moveTo>
                <a:cubicBezTo>
                  <a:pt x="877967" y="30357"/>
                  <a:pt x="884825" y="33881"/>
                  <a:pt x="887111" y="41597"/>
                </a:cubicBezTo>
                <a:cubicBezTo>
                  <a:pt x="887396" y="42645"/>
                  <a:pt x="886158" y="44169"/>
                  <a:pt x="885396" y="45978"/>
                </a:cubicBezTo>
                <a:cubicBezTo>
                  <a:pt x="881872" y="39501"/>
                  <a:pt x="875300" y="42835"/>
                  <a:pt x="870442" y="40644"/>
                </a:cubicBezTo>
                <a:cubicBezTo>
                  <a:pt x="869584" y="40263"/>
                  <a:pt x="869013" y="38168"/>
                  <a:pt x="869013" y="36930"/>
                </a:cubicBezTo>
                <a:cubicBezTo>
                  <a:pt x="869013" y="35691"/>
                  <a:pt x="869680" y="33596"/>
                  <a:pt x="870537" y="33215"/>
                </a:cubicBezTo>
                <a:close/>
                <a:moveTo>
                  <a:pt x="399717" y="33120"/>
                </a:moveTo>
                <a:cubicBezTo>
                  <a:pt x="400003" y="33120"/>
                  <a:pt x="400765" y="33025"/>
                  <a:pt x="401051" y="33311"/>
                </a:cubicBezTo>
                <a:cubicBezTo>
                  <a:pt x="407432" y="39693"/>
                  <a:pt x="413909" y="46074"/>
                  <a:pt x="420196" y="52456"/>
                </a:cubicBezTo>
                <a:cubicBezTo>
                  <a:pt x="420386" y="52646"/>
                  <a:pt x="420005" y="53789"/>
                  <a:pt x="419720" y="53980"/>
                </a:cubicBezTo>
                <a:cubicBezTo>
                  <a:pt x="418481" y="54552"/>
                  <a:pt x="416576" y="55599"/>
                  <a:pt x="415814" y="55123"/>
                </a:cubicBezTo>
                <a:cubicBezTo>
                  <a:pt x="411623" y="52361"/>
                  <a:pt x="407813" y="48932"/>
                  <a:pt x="403718" y="46169"/>
                </a:cubicBezTo>
                <a:cubicBezTo>
                  <a:pt x="399050" y="43026"/>
                  <a:pt x="397050" y="39407"/>
                  <a:pt x="398003" y="34739"/>
                </a:cubicBezTo>
                <a:cubicBezTo>
                  <a:pt x="398193" y="34168"/>
                  <a:pt x="399050" y="33692"/>
                  <a:pt x="399717" y="33120"/>
                </a:cubicBezTo>
                <a:close/>
                <a:moveTo>
                  <a:pt x="843772" y="32643"/>
                </a:moveTo>
                <a:cubicBezTo>
                  <a:pt x="846344" y="33977"/>
                  <a:pt x="849487" y="36548"/>
                  <a:pt x="849868" y="39025"/>
                </a:cubicBezTo>
                <a:cubicBezTo>
                  <a:pt x="850154" y="40930"/>
                  <a:pt x="846439" y="43311"/>
                  <a:pt x="844534" y="45502"/>
                </a:cubicBezTo>
                <a:cubicBezTo>
                  <a:pt x="842058" y="44169"/>
                  <a:pt x="839867" y="42645"/>
                  <a:pt x="837391" y="41597"/>
                </a:cubicBezTo>
                <a:cubicBezTo>
                  <a:pt x="832247" y="39215"/>
                  <a:pt x="832342" y="39311"/>
                  <a:pt x="835962" y="35406"/>
                </a:cubicBezTo>
                <a:cubicBezTo>
                  <a:pt x="838248" y="33024"/>
                  <a:pt x="840915" y="31119"/>
                  <a:pt x="843772" y="32643"/>
                </a:cubicBezTo>
                <a:close/>
                <a:moveTo>
                  <a:pt x="615267" y="32549"/>
                </a:moveTo>
                <a:cubicBezTo>
                  <a:pt x="618220" y="32358"/>
                  <a:pt x="621268" y="32263"/>
                  <a:pt x="624125" y="32644"/>
                </a:cubicBezTo>
                <a:cubicBezTo>
                  <a:pt x="624792" y="32739"/>
                  <a:pt x="625459" y="34454"/>
                  <a:pt x="625840" y="35502"/>
                </a:cubicBezTo>
                <a:cubicBezTo>
                  <a:pt x="625935" y="35787"/>
                  <a:pt x="624887" y="36835"/>
                  <a:pt x="624316" y="36930"/>
                </a:cubicBezTo>
                <a:cubicBezTo>
                  <a:pt x="622792" y="37121"/>
                  <a:pt x="621363" y="36930"/>
                  <a:pt x="619839" y="36930"/>
                </a:cubicBezTo>
                <a:cubicBezTo>
                  <a:pt x="618315" y="36930"/>
                  <a:pt x="616696" y="37311"/>
                  <a:pt x="615458" y="36835"/>
                </a:cubicBezTo>
                <a:cubicBezTo>
                  <a:pt x="614600" y="36549"/>
                  <a:pt x="614029" y="35025"/>
                  <a:pt x="613743" y="33977"/>
                </a:cubicBezTo>
                <a:cubicBezTo>
                  <a:pt x="613648" y="33596"/>
                  <a:pt x="614696" y="32549"/>
                  <a:pt x="615267" y="32549"/>
                </a:cubicBezTo>
                <a:close/>
                <a:moveTo>
                  <a:pt x="551164" y="32453"/>
                </a:moveTo>
                <a:cubicBezTo>
                  <a:pt x="551640" y="32929"/>
                  <a:pt x="552212" y="33406"/>
                  <a:pt x="552783" y="34072"/>
                </a:cubicBezTo>
                <a:cubicBezTo>
                  <a:pt x="552212" y="35025"/>
                  <a:pt x="551735" y="35977"/>
                  <a:pt x="551164" y="37025"/>
                </a:cubicBezTo>
                <a:cubicBezTo>
                  <a:pt x="550688" y="36549"/>
                  <a:pt x="549640" y="35882"/>
                  <a:pt x="549735" y="35501"/>
                </a:cubicBezTo>
                <a:cubicBezTo>
                  <a:pt x="549925" y="34453"/>
                  <a:pt x="550688" y="33501"/>
                  <a:pt x="551164" y="32453"/>
                </a:cubicBezTo>
                <a:close/>
                <a:moveTo>
                  <a:pt x="1078849" y="28072"/>
                </a:moveTo>
                <a:cubicBezTo>
                  <a:pt x="1079230" y="27786"/>
                  <a:pt x="1080373" y="27691"/>
                  <a:pt x="1080754" y="28072"/>
                </a:cubicBezTo>
                <a:cubicBezTo>
                  <a:pt x="1081612" y="28738"/>
                  <a:pt x="1082183" y="29786"/>
                  <a:pt x="1080850" y="29310"/>
                </a:cubicBezTo>
                <a:lnTo>
                  <a:pt x="1078849" y="28309"/>
                </a:lnTo>
                <a:close/>
                <a:moveTo>
                  <a:pt x="1004078" y="27976"/>
                </a:moveTo>
                <a:cubicBezTo>
                  <a:pt x="1002935" y="28453"/>
                  <a:pt x="1001887" y="30072"/>
                  <a:pt x="1001697" y="31310"/>
                </a:cubicBezTo>
                <a:cubicBezTo>
                  <a:pt x="1001220" y="33501"/>
                  <a:pt x="1001506" y="35787"/>
                  <a:pt x="1001506" y="38073"/>
                </a:cubicBezTo>
                <a:cubicBezTo>
                  <a:pt x="1001506" y="41121"/>
                  <a:pt x="1000554" y="44455"/>
                  <a:pt x="1001697" y="47026"/>
                </a:cubicBezTo>
                <a:cubicBezTo>
                  <a:pt x="1003126" y="50170"/>
                  <a:pt x="1005888" y="53027"/>
                  <a:pt x="1008745" y="55123"/>
                </a:cubicBezTo>
                <a:cubicBezTo>
                  <a:pt x="1009793" y="55885"/>
                  <a:pt x="1013222" y="54837"/>
                  <a:pt x="1014555" y="53503"/>
                </a:cubicBezTo>
                <a:cubicBezTo>
                  <a:pt x="1018746" y="49122"/>
                  <a:pt x="1022176" y="50170"/>
                  <a:pt x="1025700" y="54170"/>
                </a:cubicBezTo>
                <a:cubicBezTo>
                  <a:pt x="1025986" y="54456"/>
                  <a:pt x="1028367" y="53789"/>
                  <a:pt x="1028653" y="53122"/>
                </a:cubicBezTo>
                <a:cubicBezTo>
                  <a:pt x="1029224" y="51884"/>
                  <a:pt x="1029605" y="49598"/>
                  <a:pt x="1028843" y="48836"/>
                </a:cubicBezTo>
                <a:cubicBezTo>
                  <a:pt x="1022176" y="41692"/>
                  <a:pt x="1015318" y="34834"/>
                  <a:pt x="1008364" y="27976"/>
                </a:cubicBezTo>
                <a:cubicBezTo>
                  <a:pt x="1007602" y="27215"/>
                  <a:pt x="1005221" y="27405"/>
                  <a:pt x="1004078" y="27976"/>
                </a:cubicBezTo>
                <a:close/>
                <a:moveTo>
                  <a:pt x="86344" y="24738"/>
                </a:moveTo>
                <a:cubicBezTo>
                  <a:pt x="90535" y="28167"/>
                  <a:pt x="92440" y="32453"/>
                  <a:pt x="91678" y="37978"/>
                </a:cubicBezTo>
                <a:cubicBezTo>
                  <a:pt x="90916" y="39121"/>
                  <a:pt x="90249" y="40264"/>
                  <a:pt x="89487" y="41502"/>
                </a:cubicBezTo>
                <a:cubicBezTo>
                  <a:pt x="88439" y="40550"/>
                  <a:pt x="87487" y="39407"/>
                  <a:pt x="86344" y="38644"/>
                </a:cubicBezTo>
                <a:cubicBezTo>
                  <a:pt x="81010" y="35025"/>
                  <a:pt x="82058" y="29977"/>
                  <a:pt x="83201" y="25024"/>
                </a:cubicBezTo>
                <a:cubicBezTo>
                  <a:pt x="83677" y="22928"/>
                  <a:pt x="84820" y="23404"/>
                  <a:pt x="86344" y="24738"/>
                </a:cubicBezTo>
                <a:close/>
                <a:moveTo>
                  <a:pt x="564309" y="23881"/>
                </a:moveTo>
                <a:cubicBezTo>
                  <a:pt x="566309" y="23786"/>
                  <a:pt x="568976" y="23310"/>
                  <a:pt x="570119" y="24262"/>
                </a:cubicBezTo>
                <a:cubicBezTo>
                  <a:pt x="571357" y="25405"/>
                  <a:pt x="571357" y="28072"/>
                  <a:pt x="571643" y="30072"/>
                </a:cubicBezTo>
                <a:cubicBezTo>
                  <a:pt x="571739" y="30549"/>
                  <a:pt x="570691" y="31120"/>
                  <a:pt x="569357" y="32454"/>
                </a:cubicBezTo>
                <a:cubicBezTo>
                  <a:pt x="567166" y="30072"/>
                  <a:pt x="564881" y="27787"/>
                  <a:pt x="562785" y="25310"/>
                </a:cubicBezTo>
                <a:cubicBezTo>
                  <a:pt x="562785" y="25310"/>
                  <a:pt x="563738" y="23881"/>
                  <a:pt x="564309" y="23881"/>
                </a:cubicBezTo>
                <a:close/>
                <a:moveTo>
                  <a:pt x="800814" y="15975"/>
                </a:moveTo>
                <a:cubicBezTo>
                  <a:pt x="802434" y="13213"/>
                  <a:pt x="803672" y="15118"/>
                  <a:pt x="804815" y="16642"/>
                </a:cubicBezTo>
                <a:cubicBezTo>
                  <a:pt x="805101" y="17118"/>
                  <a:pt x="804910" y="17975"/>
                  <a:pt x="804910" y="18642"/>
                </a:cubicBezTo>
                <a:lnTo>
                  <a:pt x="802815" y="18642"/>
                </a:lnTo>
                <a:cubicBezTo>
                  <a:pt x="802148" y="17785"/>
                  <a:pt x="800624" y="16356"/>
                  <a:pt x="800814" y="15975"/>
                </a:cubicBezTo>
                <a:close/>
                <a:moveTo>
                  <a:pt x="816721" y="14451"/>
                </a:moveTo>
                <a:cubicBezTo>
                  <a:pt x="817293" y="15022"/>
                  <a:pt x="818245" y="15689"/>
                  <a:pt x="818150" y="15880"/>
                </a:cubicBezTo>
                <a:cubicBezTo>
                  <a:pt x="817579" y="16832"/>
                  <a:pt x="816912" y="17880"/>
                  <a:pt x="816055" y="18547"/>
                </a:cubicBezTo>
                <a:cubicBezTo>
                  <a:pt x="815674" y="18833"/>
                  <a:pt x="814436" y="18833"/>
                  <a:pt x="814150" y="18547"/>
                </a:cubicBezTo>
                <a:cubicBezTo>
                  <a:pt x="813769" y="18166"/>
                  <a:pt x="813769" y="17023"/>
                  <a:pt x="814150" y="16642"/>
                </a:cubicBezTo>
                <a:cubicBezTo>
                  <a:pt x="814816" y="15785"/>
                  <a:pt x="815769" y="15213"/>
                  <a:pt x="816721" y="14451"/>
                </a:cubicBezTo>
                <a:close/>
                <a:moveTo>
                  <a:pt x="670418" y="14451"/>
                </a:moveTo>
                <a:cubicBezTo>
                  <a:pt x="670989" y="15022"/>
                  <a:pt x="671941" y="15689"/>
                  <a:pt x="671846" y="15880"/>
                </a:cubicBezTo>
                <a:cubicBezTo>
                  <a:pt x="671275" y="16832"/>
                  <a:pt x="670608" y="17880"/>
                  <a:pt x="669751" y="18547"/>
                </a:cubicBezTo>
                <a:cubicBezTo>
                  <a:pt x="669370" y="18833"/>
                  <a:pt x="668132" y="18833"/>
                  <a:pt x="667846" y="18547"/>
                </a:cubicBezTo>
                <a:cubicBezTo>
                  <a:pt x="667465" y="18166"/>
                  <a:pt x="667465" y="17023"/>
                  <a:pt x="667846" y="16642"/>
                </a:cubicBezTo>
                <a:cubicBezTo>
                  <a:pt x="668513" y="15785"/>
                  <a:pt x="669465" y="15213"/>
                  <a:pt x="670418" y="14451"/>
                </a:cubicBezTo>
                <a:close/>
                <a:moveTo>
                  <a:pt x="911209" y="14261"/>
                </a:moveTo>
                <a:cubicBezTo>
                  <a:pt x="912257" y="14165"/>
                  <a:pt x="913495" y="15594"/>
                  <a:pt x="914638" y="16356"/>
                </a:cubicBezTo>
                <a:cubicBezTo>
                  <a:pt x="913495" y="17213"/>
                  <a:pt x="912352" y="17975"/>
                  <a:pt x="910638" y="19023"/>
                </a:cubicBezTo>
                <a:cubicBezTo>
                  <a:pt x="909114" y="18261"/>
                  <a:pt x="907304" y="17309"/>
                  <a:pt x="905494" y="16356"/>
                </a:cubicBezTo>
                <a:cubicBezTo>
                  <a:pt x="907399" y="15594"/>
                  <a:pt x="909209" y="14451"/>
                  <a:pt x="911209" y="14261"/>
                </a:cubicBezTo>
                <a:close/>
                <a:moveTo>
                  <a:pt x="734140" y="14261"/>
                </a:moveTo>
                <a:cubicBezTo>
                  <a:pt x="733663" y="14261"/>
                  <a:pt x="732520" y="16928"/>
                  <a:pt x="732520" y="17023"/>
                </a:cubicBezTo>
                <a:cubicBezTo>
                  <a:pt x="735949" y="19214"/>
                  <a:pt x="736045" y="23024"/>
                  <a:pt x="737093" y="26262"/>
                </a:cubicBezTo>
                <a:cubicBezTo>
                  <a:pt x="737283" y="26834"/>
                  <a:pt x="738140" y="27691"/>
                  <a:pt x="738616" y="27596"/>
                </a:cubicBezTo>
                <a:cubicBezTo>
                  <a:pt x="739188" y="27501"/>
                  <a:pt x="739950" y="26738"/>
                  <a:pt x="740140" y="26167"/>
                </a:cubicBezTo>
                <a:cubicBezTo>
                  <a:pt x="740617" y="24834"/>
                  <a:pt x="740712" y="23405"/>
                  <a:pt x="740998" y="21214"/>
                </a:cubicBezTo>
                <a:cubicBezTo>
                  <a:pt x="740807" y="19880"/>
                  <a:pt x="741093" y="17213"/>
                  <a:pt x="739950" y="15785"/>
                </a:cubicBezTo>
                <a:cubicBezTo>
                  <a:pt x="738807" y="14451"/>
                  <a:pt x="736140" y="14356"/>
                  <a:pt x="734140" y="14261"/>
                </a:cubicBezTo>
                <a:close/>
                <a:moveTo>
                  <a:pt x="560213" y="14165"/>
                </a:moveTo>
                <a:cubicBezTo>
                  <a:pt x="562117" y="14642"/>
                  <a:pt x="564118" y="14928"/>
                  <a:pt x="566118" y="15404"/>
                </a:cubicBezTo>
                <a:cubicBezTo>
                  <a:pt x="566404" y="15404"/>
                  <a:pt x="566499" y="16261"/>
                  <a:pt x="566785" y="16832"/>
                </a:cubicBezTo>
                <a:cubicBezTo>
                  <a:pt x="566308" y="18833"/>
                  <a:pt x="562594" y="19404"/>
                  <a:pt x="559450" y="17785"/>
                </a:cubicBezTo>
                <a:cubicBezTo>
                  <a:pt x="558879" y="17499"/>
                  <a:pt x="558307" y="16832"/>
                  <a:pt x="558117" y="16261"/>
                </a:cubicBezTo>
                <a:cubicBezTo>
                  <a:pt x="557355" y="14165"/>
                  <a:pt x="558022" y="13499"/>
                  <a:pt x="560213" y="14165"/>
                </a:cubicBezTo>
                <a:close/>
                <a:moveTo>
                  <a:pt x="651558" y="13879"/>
                </a:moveTo>
                <a:cubicBezTo>
                  <a:pt x="658892" y="14070"/>
                  <a:pt x="658892" y="14070"/>
                  <a:pt x="667751" y="18642"/>
                </a:cubicBezTo>
                <a:lnTo>
                  <a:pt x="676799" y="27691"/>
                </a:lnTo>
                <a:lnTo>
                  <a:pt x="676799" y="25786"/>
                </a:lnTo>
                <a:cubicBezTo>
                  <a:pt x="676799" y="19595"/>
                  <a:pt x="677275" y="18928"/>
                  <a:pt x="681847" y="18642"/>
                </a:cubicBezTo>
                <a:cubicBezTo>
                  <a:pt x="683086" y="19213"/>
                  <a:pt x="684228" y="19785"/>
                  <a:pt x="685371" y="20452"/>
                </a:cubicBezTo>
                <a:cubicBezTo>
                  <a:pt x="685467" y="20547"/>
                  <a:pt x="685371" y="21595"/>
                  <a:pt x="684991" y="21880"/>
                </a:cubicBezTo>
                <a:cubicBezTo>
                  <a:pt x="682990" y="23881"/>
                  <a:pt x="680990" y="25881"/>
                  <a:pt x="678895" y="27786"/>
                </a:cubicBezTo>
                <a:lnTo>
                  <a:pt x="676933" y="27875"/>
                </a:lnTo>
                <a:lnTo>
                  <a:pt x="678514" y="31500"/>
                </a:lnTo>
                <a:cubicBezTo>
                  <a:pt x="683562" y="32263"/>
                  <a:pt x="688610" y="32643"/>
                  <a:pt x="693658" y="33215"/>
                </a:cubicBezTo>
                <a:cubicBezTo>
                  <a:pt x="694135" y="33310"/>
                  <a:pt x="695087" y="34263"/>
                  <a:pt x="694992" y="34739"/>
                </a:cubicBezTo>
                <a:cubicBezTo>
                  <a:pt x="694897" y="35406"/>
                  <a:pt x="694039" y="36263"/>
                  <a:pt x="693468" y="36263"/>
                </a:cubicBezTo>
                <a:cubicBezTo>
                  <a:pt x="689753" y="36644"/>
                  <a:pt x="685943" y="36168"/>
                  <a:pt x="682419" y="37120"/>
                </a:cubicBezTo>
                <a:cubicBezTo>
                  <a:pt x="679085" y="37977"/>
                  <a:pt x="676228" y="40454"/>
                  <a:pt x="672989" y="41407"/>
                </a:cubicBezTo>
                <a:cubicBezTo>
                  <a:pt x="666703" y="43311"/>
                  <a:pt x="663464" y="40740"/>
                  <a:pt x="663178" y="34167"/>
                </a:cubicBezTo>
                <a:cubicBezTo>
                  <a:pt x="662607" y="21785"/>
                  <a:pt x="662035" y="21214"/>
                  <a:pt x="647653" y="18451"/>
                </a:cubicBezTo>
                <a:cubicBezTo>
                  <a:pt x="646795" y="18261"/>
                  <a:pt x="646129" y="16737"/>
                  <a:pt x="645557" y="15594"/>
                </a:cubicBezTo>
                <a:cubicBezTo>
                  <a:pt x="645462" y="15403"/>
                  <a:pt x="646510" y="14260"/>
                  <a:pt x="647081" y="14070"/>
                </a:cubicBezTo>
                <a:cubicBezTo>
                  <a:pt x="648510" y="13784"/>
                  <a:pt x="650034" y="13879"/>
                  <a:pt x="651558" y="13879"/>
                </a:cubicBezTo>
                <a:close/>
                <a:moveTo>
                  <a:pt x="988457" y="10927"/>
                </a:moveTo>
                <a:cubicBezTo>
                  <a:pt x="984837" y="13879"/>
                  <a:pt x="984552" y="19118"/>
                  <a:pt x="981789" y="21595"/>
                </a:cubicBezTo>
                <a:cubicBezTo>
                  <a:pt x="979122" y="24167"/>
                  <a:pt x="975884" y="15880"/>
                  <a:pt x="970169" y="19118"/>
                </a:cubicBezTo>
                <a:cubicBezTo>
                  <a:pt x="962739" y="15403"/>
                  <a:pt x="962263" y="22452"/>
                  <a:pt x="958549" y="26548"/>
                </a:cubicBezTo>
                <a:cubicBezTo>
                  <a:pt x="953977" y="31501"/>
                  <a:pt x="952167" y="37883"/>
                  <a:pt x="947785" y="42740"/>
                </a:cubicBezTo>
                <a:cubicBezTo>
                  <a:pt x="947404" y="43217"/>
                  <a:pt x="948547" y="45788"/>
                  <a:pt x="948643" y="45693"/>
                </a:cubicBezTo>
                <a:cubicBezTo>
                  <a:pt x="955024" y="44645"/>
                  <a:pt x="955691" y="49122"/>
                  <a:pt x="956453" y="53503"/>
                </a:cubicBezTo>
                <a:cubicBezTo>
                  <a:pt x="956548" y="54170"/>
                  <a:pt x="957596" y="55123"/>
                  <a:pt x="957977" y="55027"/>
                </a:cubicBezTo>
                <a:cubicBezTo>
                  <a:pt x="963597" y="53884"/>
                  <a:pt x="969693" y="57504"/>
                  <a:pt x="975027" y="52170"/>
                </a:cubicBezTo>
                <a:cubicBezTo>
                  <a:pt x="977789" y="49312"/>
                  <a:pt x="978932" y="49598"/>
                  <a:pt x="982456" y="52456"/>
                </a:cubicBezTo>
                <a:cubicBezTo>
                  <a:pt x="985028" y="54456"/>
                  <a:pt x="987409" y="55599"/>
                  <a:pt x="990457" y="55123"/>
                </a:cubicBezTo>
                <a:cubicBezTo>
                  <a:pt x="992458" y="54742"/>
                  <a:pt x="995315" y="54456"/>
                  <a:pt x="996268" y="53122"/>
                </a:cubicBezTo>
                <a:cubicBezTo>
                  <a:pt x="997125" y="51884"/>
                  <a:pt x="996649" y="48646"/>
                  <a:pt x="995601" y="47217"/>
                </a:cubicBezTo>
                <a:cubicBezTo>
                  <a:pt x="991791" y="42645"/>
                  <a:pt x="987124" y="38644"/>
                  <a:pt x="983409" y="33977"/>
                </a:cubicBezTo>
                <a:cubicBezTo>
                  <a:pt x="982647" y="33025"/>
                  <a:pt x="983980" y="28834"/>
                  <a:pt x="985219" y="28358"/>
                </a:cubicBezTo>
                <a:cubicBezTo>
                  <a:pt x="987886" y="27405"/>
                  <a:pt x="991124" y="27976"/>
                  <a:pt x="993982" y="27595"/>
                </a:cubicBezTo>
                <a:cubicBezTo>
                  <a:pt x="994934" y="27405"/>
                  <a:pt x="995696" y="25881"/>
                  <a:pt x="996458" y="25024"/>
                </a:cubicBezTo>
                <a:cubicBezTo>
                  <a:pt x="990553" y="21880"/>
                  <a:pt x="993315" y="15689"/>
                  <a:pt x="991695" y="11117"/>
                </a:cubicBezTo>
                <a:cubicBezTo>
                  <a:pt x="990934" y="8926"/>
                  <a:pt x="990076" y="9593"/>
                  <a:pt x="988457" y="10927"/>
                </a:cubicBezTo>
                <a:close/>
                <a:moveTo>
                  <a:pt x="885682" y="10451"/>
                </a:moveTo>
                <a:cubicBezTo>
                  <a:pt x="884634" y="10641"/>
                  <a:pt x="883682" y="11403"/>
                  <a:pt x="882634" y="11879"/>
                </a:cubicBezTo>
                <a:cubicBezTo>
                  <a:pt x="883110" y="12356"/>
                  <a:pt x="883682" y="12832"/>
                  <a:pt x="884253" y="13499"/>
                </a:cubicBezTo>
                <a:cubicBezTo>
                  <a:pt x="885206" y="12927"/>
                  <a:pt x="886158" y="12451"/>
                  <a:pt x="887206" y="11879"/>
                </a:cubicBezTo>
                <a:cubicBezTo>
                  <a:pt x="886730" y="11403"/>
                  <a:pt x="886063" y="10355"/>
                  <a:pt x="885682" y="10451"/>
                </a:cubicBezTo>
                <a:close/>
                <a:moveTo>
                  <a:pt x="1155430" y="10355"/>
                </a:moveTo>
                <a:cubicBezTo>
                  <a:pt x="1155811" y="10355"/>
                  <a:pt x="1156383" y="11308"/>
                  <a:pt x="1156954" y="11784"/>
                </a:cubicBezTo>
                <a:cubicBezTo>
                  <a:pt x="1155906" y="12260"/>
                  <a:pt x="1154954" y="13022"/>
                  <a:pt x="1153906" y="13213"/>
                </a:cubicBezTo>
                <a:cubicBezTo>
                  <a:pt x="1153525" y="13308"/>
                  <a:pt x="1152953" y="12260"/>
                  <a:pt x="1152382" y="11784"/>
                </a:cubicBezTo>
                <a:cubicBezTo>
                  <a:pt x="1153430" y="11308"/>
                  <a:pt x="1154382" y="10546"/>
                  <a:pt x="1155430" y="10355"/>
                </a:cubicBezTo>
                <a:close/>
                <a:moveTo>
                  <a:pt x="1022461" y="9879"/>
                </a:moveTo>
                <a:cubicBezTo>
                  <a:pt x="1023032" y="10450"/>
                  <a:pt x="1023985" y="11212"/>
                  <a:pt x="1023890" y="11308"/>
                </a:cubicBezTo>
                <a:cubicBezTo>
                  <a:pt x="1023318" y="12260"/>
                  <a:pt x="1022651" y="13308"/>
                  <a:pt x="1021794" y="13975"/>
                </a:cubicBezTo>
                <a:cubicBezTo>
                  <a:pt x="1021413" y="14260"/>
                  <a:pt x="1020461" y="14070"/>
                  <a:pt x="1019794" y="14070"/>
                </a:cubicBezTo>
                <a:cubicBezTo>
                  <a:pt x="1019794" y="13403"/>
                  <a:pt x="1019508" y="12451"/>
                  <a:pt x="1019889" y="12070"/>
                </a:cubicBezTo>
                <a:cubicBezTo>
                  <a:pt x="1020556" y="11212"/>
                  <a:pt x="1021508" y="10641"/>
                  <a:pt x="1022461" y="9879"/>
                </a:cubicBezTo>
                <a:close/>
                <a:moveTo>
                  <a:pt x="1093041" y="9594"/>
                </a:moveTo>
                <a:cubicBezTo>
                  <a:pt x="1093422" y="9213"/>
                  <a:pt x="1094565" y="9213"/>
                  <a:pt x="1094946" y="9594"/>
                </a:cubicBezTo>
                <a:cubicBezTo>
                  <a:pt x="1095803" y="10260"/>
                  <a:pt x="1096375" y="11308"/>
                  <a:pt x="1097137" y="12165"/>
                </a:cubicBezTo>
                <a:cubicBezTo>
                  <a:pt x="1096566" y="12737"/>
                  <a:pt x="1095899" y="13689"/>
                  <a:pt x="1095708" y="13594"/>
                </a:cubicBezTo>
                <a:cubicBezTo>
                  <a:pt x="1094756" y="13023"/>
                  <a:pt x="1093708" y="12356"/>
                  <a:pt x="1093041" y="11499"/>
                </a:cubicBezTo>
                <a:cubicBezTo>
                  <a:pt x="1092756" y="11118"/>
                  <a:pt x="1092756" y="9880"/>
                  <a:pt x="1093041" y="9594"/>
                </a:cubicBezTo>
                <a:close/>
                <a:moveTo>
                  <a:pt x="548878" y="9498"/>
                </a:moveTo>
                <a:cubicBezTo>
                  <a:pt x="550974" y="9498"/>
                  <a:pt x="553259" y="8926"/>
                  <a:pt x="554974" y="9688"/>
                </a:cubicBezTo>
                <a:cubicBezTo>
                  <a:pt x="556403" y="10355"/>
                  <a:pt x="556974" y="12546"/>
                  <a:pt x="558022" y="14070"/>
                </a:cubicBezTo>
                <a:cubicBezTo>
                  <a:pt x="555926" y="14070"/>
                  <a:pt x="553641" y="14641"/>
                  <a:pt x="551926" y="13879"/>
                </a:cubicBezTo>
                <a:cubicBezTo>
                  <a:pt x="550497" y="13308"/>
                  <a:pt x="549926" y="11022"/>
                  <a:pt x="548878" y="9498"/>
                </a:cubicBezTo>
                <a:close/>
                <a:moveTo>
                  <a:pt x="544782" y="6831"/>
                </a:moveTo>
                <a:cubicBezTo>
                  <a:pt x="546401" y="4069"/>
                  <a:pt x="547735" y="5974"/>
                  <a:pt x="548783" y="7498"/>
                </a:cubicBezTo>
                <a:cubicBezTo>
                  <a:pt x="549068" y="7974"/>
                  <a:pt x="549068" y="9117"/>
                  <a:pt x="548783" y="9403"/>
                </a:cubicBezTo>
                <a:cubicBezTo>
                  <a:pt x="548497" y="9784"/>
                  <a:pt x="547544" y="9498"/>
                  <a:pt x="546783" y="9498"/>
                </a:cubicBezTo>
                <a:cubicBezTo>
                  <a:pt x="546116" y="8641"/>
                  <a:pt x="544592" y="7212"/>
                  <a:pt x="544782" y="6831"/>
                </a:cubicBezTo>
                <a:close/>
                <a:moveTo>
                  <a:pt x="513731" y="5783"/>
                </a:moveTo>
                <a:cubicBezTo>
                  <a:pt x="515922" y="7402"/>
                  <a:pt x="518494" y="8545"/>
                  <a:pt x="520018" y="10641"/>
                </a:cubicBezTo>
                <a:cubicBezTo>
                  <a:pt x="521161" y="12069"/>
                  <a:pt x="521732" y="15213"/>
                  <a:pt x="520875" y="16546"/>
                </a:cubicBezTo>
                <a:cubicBezTo>
                  <a:pt x="520018" y="17880"/>
                  <a:pt x="516208" y="19213"/>
                  <a:pt x="515255" y="18451"/>
                </a:cubicBezTo>
                <a:cubicBezTo>
                  <a:pt x="507159" y="11974"/>
                  <a:pt x="499825" y="11784"/>
                  <a:pt x="491348" y="18356"/>
                </a:cubicBezTo>
                <a:cubicBezTo>
                  <a:pt x="488490" y="20642"/>
                  <a:pt x="482871" y="17308"/>
                  <a:pt x="479156" y="21785"/>
                </a:cubicBezTo>
                <a:cubicBezTo>
                  <a:pt x="475250" y="26547"/>
                  <a:pt x="474774" y="26166"/>
                  <a:pt x="478679" y="32929"/>
                </a:cubicBezTo>
                <a:cubicBezTo>
                  <a:pt x="479060" y="33596"/>
                  <a:pt x="479727" y="33977"/>
                  <a:pt x="480299" y="34548"/>
                </a:cubicBezTo>
                <a:cubicBezTo>
                  <a:pt x="477251" y="36167"/>
                  <a:pt x="473726" y="37311"/>
                  <a:pt x="471155" y="39501"/>
                </a:cubicBezTo>
                <a:cubicBezTo>
                  <a:pt x="468583" y="41787"/>
                  <a:pt x="467630" y="40263"/>
                  <a:pt x="466202" y="38739"/>
                </a:cubicBezTo>
                <a:cubicBezTo>
                  <a:pt x="465154" y="37692"/>
                  <a:pt x="464011" y="36644"/>
                  <a:pt x="462963" y="35501"/>
                </a:cubicBezTo>
                <a:cubicBezTo>
                  <a:pt x="462392" y="34929"/>
                  <a:pt x="461915" y="34358"/>
                  <a:pt x="461344" y="33882"/>
                </a:cubicBezTo>
                <a:cubicBezTo>
                  <a:pt x="458105" y="31119"/>
                  <a:pt x="454010" y="31786"/>
                  <a:pt x="453057" y="35882"/>
                </a:cubicBezTo>
                <a:cubicBezTo>
                  <a:pt x="452295" y="39025"/>
                  <a:pt x="452105" y="41597"/>
                  <a:pt x="448009" y="41406"/>
                </a:cubicBezTo>
                <a:cubicBezTo>
                  <a:pt x="442770" y="41216"/>
                  <a:pt x="437436" y="41311"/>
                  <a:pt x="432102" y="41121"/>
                </a:cubicBezTo>
                <a:cubicBezTo>
                  <a:pt x="431531" y="41311"/>
                  <a:pt x="431054" y="40263"/>
                  <a:pt x="430483" y="39787"/>
                </a:cubicBezTo>
                <a:cubicBezTo>
                  <a:pt x="430673" y="39216"/>
                  <a:pt x="430769" y="38549"/>
                  <a:pt x="431150" y="38168"/>
                </a:cubicBezTo>
                <a:cubicBezTo>
                  <a:pt x="436198" y="32739"/>
                  <a:pt x="442104" y="29596"/>
                  <a:pt x="451914" y="27976"/>
                </a:cubicBezTo>
                <a:cubicBezTo>
                  <a:pt x="455248" y="27405"/>
                  <a:pt x="456867" y="26833"/>
                  <a:pt x="457629" y="23023"/>
                </a:cubicBezTo>
                <a:cubicBezTo>
                  <a:pt x="458582" y="18356"/>
                  <a:pt x="461344" y="17689"/>
                  <a:pt x="465440" y="19880"/>
                </a:cubicBezTo>
                <a:cubicBezTo>
                  <a:pt x="469821" y="22166"/>
                  <a:pt x="469821" y="22261"/>
                  <a:pt x="471917" y="20261"/>
                </a:cubicBezTo>
                <a:cubicBezTo>
                  <a:pt x="474107" y="18165"/>
                  <a:pt x="476298" y="14450"/>
                  <a:pt x="478489" y="14450"/>
                </a:cubicBezTo>
                <a:cubicBezTo>
                  <a:pt x="484680" y="14546"/>
                  <a:pt x="487633" y="7497"/>
                  <a:pt x="494872" y="9021"/>
                </a:cubicBezTo>
                <a:cubicBezTo>
                  <a:pt x="500682" y="10259"/>
                  <a:pt x="508493" y="12641"/>
                  <a:pt x="513731" y="5783"/>
                </a:cubicBezTo>
                <a:close/>
                <a:moveTo>
                  <a:pt x="1031319" y="5022"/>
                </a:moveTo>
                <a:cubicBezTo>
                  <a:pt x="1034176" y="4831"/>
                  <a:pt x="1037129" y="4736"/>
                  <a:pt x="1040082" y="5117"/>
                </a:cubicBezTo>
                <a:cubicBezTo>
                  <a:pt x="1040749" y="5212"/>
                  <a:pt x="1041416" y="6831"/>
                  <a:pt x="1042178" y="7689"/>
                </a:cubicBezTo>
                <a:cubicBezTo>
                  <a:pt x="1040558" y="9308"/>
                  <a:pt x="1038844" y="10737"/>
                  <a:pt x="1037510" y="12451"/>
                </a:cubicBezTo>
                <a:cubicBezTo>
                  <a:pt x="1036177" y="14261"/>
                  <a:pt x="1035510" y="14451"/>
                  <a:pt x="1034367" y="12737"/>
                </a:cubicBezTo>
                <a:cubicBezTo>
                  <a:pt x="1032938" y="10641"/>
                  <a:pt x="1031224" y="8641"/>
                  <a:pt x="1029795" y="6450"/>
                </a:cubicBezTo>
                <a:cubicBezTo>
                  <a:pt x="1029700" y="6355"/>
                  <a:pt x="1030748" y="5022"/>
                  <a:pt x="1031319" y="5022"/>
                </a:cubicBezTo>
                <a:close/>
                <a:moveTo>
                  <a:pt x="666607" y="5021"/>
                </a:moveTo>
                <a:cubicBezTo>
                  <a:pt x="668607" y="5116"/>
                  <a:pt x="670512" y="6069"/>
                  <a:pt x="674322" y="7212"/>
                </a:cubicBezTo>
                <a:cubicBezTo>
                  <a:pt x="670512" y="8355"/>
                  <a:pt x="668607" y="9307"/>
                  <a:pt x="666607" y="9307"/>
                </a:cubicBezTo>
                <a:cubicBezTo>
                  <a:pt x="665464" y="9307"/>
                  <a:pt x="664321" y="7878"/>
                  <a:pt x="663178" y="7212"/>
                </a:cubicBezTo>
                <a:cubicBezTo>
                  <a:pt x="664321" y="6450"/>
                  <a:pt x="665464" y="5021"/>
                  <a:pt x="666607" y="5021"/>
                </a:cubicBezTo>
                <a:close/>
                <a:moveTo>
                  <a:pt x="953214" y="4926"/>
                </a:moveTo>
                <a:cubicBezTo>
                  <a:pt x="956644" y="4640"/>
                  <a:pt x="959215" y="5688"/>
                  <a:pt x="960835" y="8450"/>
                </a:cubicBezTo>
                <a:cubicBezTo>
                  <a:pt x="964359" y="14070"/>
                  <a:pt x="968074" y="12927"/>
                  <a:pt x="972550" y="9688"/>
                </a:cubicBezTo>
                <a:cubicBezTo>
                  <a:pt x="975408" y="7688"/>
                  <a:pt x="978742" y="5593"/>
                  <a:pt x="981980" y="5212"/>
                </a:cubicBezTo>
                <a:cubicBezTo>
                  <a:pt x="988743" y="4545"/>
                  <a:pt x="995696" y="4545"/>
                  <a:pt x="1002363" y="5307"/>
                </a:cubicBezTo>
                <a:cubicBezTo>
                  <a:pt x="1004745" y="5593"/>
                  <a:pt x="1007221" y="8736"/>
                  <a:pt x="1008936" y="11022"/>
                </a:cubicBezTo>
                <a:cubicBezTo>
                  <a:pt x="1011698" y="14832"/>
                  <a:pt x="1015413" y="14165"/>
                  <a:pt x="1019128" y="14165"/>
                </a:cubicBezTo>
                <a:cubicBezTo>
                  <a:pt x="1019699" y="15499"/>
                  <a:pt x="1019985" y="17690"/>
                  <a:pt x="1020747" y="17880"/>
                </a:cubicBezTo>
                <a:cubicBezTo>
                  <a:pt x="1023604" y="18547"/>
                  <a:pt x="1026557" y="18356"/>
                  <a:pt x="1029510" y="18833"/>
                </a:cubicBezTo>
                <a:cubicBezTo>
                  <a:pt x="1030653" y="19023"/>
                  <a:pt x="1031701" y="20357"/>
                  <a:pt x="1032748" y="21214"/>
                </a:cubicBezTo>
                <a:cubicBezTo>
                  <a:pt x="1032177" y="21785"/>
                  <a:pt x="1031701" y="22261"/>
                  <a:pt x="1031129" y="22833"/>
                </a:cubicBezTo>
                <a:cubicBezTo>
                  <a:pt x="1028462" y="25309"/>
                  <a:pt x="1026557" y="28834"/>
                  <a:pt x="1021890" y="28072"/>
                </a:cubicBezTo>
                <a:cubicBezTo>
                  <a:pt x="1021318" y="27976"/>
                  <a:pt x="1020366" y="29786"/>
                  <a:pt x="1019889" y="30834"/>
                </a:cubicBezTo>
                <a:cubicBezTo>
                  <a:pt x="1019794" y="31025"/>
                  <a:pt x="1020937" y="32358"/>
                  <a:pt x="1021413" y="32263"/>
                </a:cubicBezTo>
                <a:cubicBezTo>
                  <a:pt x="1027033" y="31310"/>
                  <a:pt x="1033605" y="35406"/>
                  <a:pt x="1038178" y="29405"/>
                </a:cubicBezTo>
                <a:cubicBezTo>
                  <a:pt x="1039606" y="27595"/>
                  <a:pt x="1040749" y="27310"/>
                  <a:pt x="1041321" y="29596"/>
                </a:cubicBezTo>
                <a:cubicBezTo>
                  <a:pt x="1041987" y="32453"/>
                  <a:pt x="1041511" y="35501"/>
                  <a:pt x="1042178" y="38359"/>
                </a:cubicBezTo>
                <a:cubicBezTo>
                  <a:pt x="1042559" y="39978"/>
                  <a:pt x="1042940" y="42359"/>
                  <a:pt x="1046274" y="39978"/>
                </a:cubicBezTo>
                <a:cubicBezTo>
                  <a:pt x="1053132" y="35025"/>
                  <a:pt x="1055037" y="35977"/>
                  <a:pt x="1055799" y="43502"/>
                </a:cubicBezTo>
                <a:cubicBezTo>
                  <a:pt x="1055894" y="45026"/>
                  <a:pt x="1055703" y="46550"/>
                  <a:pt x="1055894" y="48074"/>
                </a:cubicBezTo>
                <a:cubicBezTo>
                  <a:pt x="1055989" y="48646"/>
                  <a:pt x="1056751" y="49789"/>
                  <a:pt x="1057132" y="49693"/>
                </a:cubicBezTo>
                <a:cubicBezTo>
                  <a:pt x="1058180" y="49598"/>
                  <a:pt x="1060276" y="48836"/>
                  <a:pt x="1060180" y="48646"/>
                </a:cubicBezTo>
                <a:cubicBezTo>
                  <a:pt x="1059418" y="44264"/>
                  <a:pt x="1063514" y="42264"/>
                  <a:pt x="1064657" y="39121"/>
                </a:cubicBezTo>
                <a:cubicBezTo>
                  <a:pt x="1065705" y="36454"/>
                  <a:pt x="1065705" y="33596"/>
                  <a:pt x="1068181" y="31501"/>
                </a:cubicBezTo>
                <a:cubicBezTo>
                  <a:pt x="1069134" y="30739"/>
                  <a:pt x="1069515" y="28929"/>
                  <a:pt x="1069420" y="27595"/>
                </a:cubicBezTo>
                <a:cubicBezTo>
                  <a:pt x="1069324" y="26262"/>
                  <a:pt x="1068277" y="25119"/>
                  <a:pt x="1067610" y="23881"/>
                </a:cubicBezTo>
                <a:cubicBezTo>
                  <a:pt x="1067610" y="23785"/>
                  <a:pt x="1066371" y="24167"/>
                  <a:pt x="1066086" y="24643"/>
                </a:cubicBezTo>
                <a:cubicBezTo>
                  <a:pt x="1061228" y="31025"/>
                  <a:pt x="1057323" y="27786"/>
                  <a:pt x="1053418" y="23500"/>
                </a:cubicBezTo>
                <a:lnTo>
                  <a:pt x="1051798" y="23429"/>
                </a:lnTo>
                <a:lnTo>
                  <a:pt x="1051798" y="25309"/>
                </a:lnTo>
                <a:cubicBezTo>
                  <a:pt x="1050845" y="25976"/>
                  <a:pt x="1049512" y="27500"/>
                  <a:pt x="1049131" y="27309"/>
                </a:cubicBezTo>
                <a:cubicBezTo>
                  <a:pt x="1046369" y="25690"/>
                  <a:pt x="1048274" y="24357"/>
                  <a:pt x="1049798" y="23309"/>
                </a:cubicBezTo>
                <a:lnTo>
                  <a:pt x="1051267" y="23309"/>
                </a:lnTo>
                <a:lnTo>
                  <a:pt x="1052751" y="19785"/>
                </a:lnTo>
                <a:cubicBezTo>
                  <a:pt x="1056942" y="19213"/>
                  <a:pt x="1061323" y="19404"/>
                  <a:pt x="1065514" y="18737"/>
                </a:cubicBezTo>
                <a:cubicBezTo>
                  <a:pt x="1071801" y="17785"/>
                  <a:pt x="1074468" y="20547"/>
                  <a:pt x="1075135" y="26452"/>
                </a:cubicBezTo>
                <a:lnTo>
                  <a:pt x="1078849" y="28309"/>
                </a:lnTo>
                <a:lnTo>
                  <a:pt x="1078849" y="29977"/>
                </a:lnTo>
                <a:cubicBezTo>
                  <a:pt x="1079516" y="30834"/>
                  <a:pt x="1080564" y="31501"/>
                  <a:pt x="1081516" y="32072"/>
                </a:cubicBezTo>
                <a:cubicBezTo>
                  <a:pt x="1081707" y="32167"/>
                  <a:pt x="1082469" y="31215"/>
                  <a:pt x="1080850" y="29310"/>
                </a:cubicBezTo>
                <a:cubicBezTo>
                  <a:pt x="1081135" y="23785"/>
                  <a:pt x="1085136" y="21880"/>
                  <a:pt x="1086469" y="24357"/>
                </a:cubicBezTo>
                <a:cubicBezTo>
                  <a:pt x="1088374" y="28167"/>
                  <a:pt x="1089517" y="32263"/>
                  <a:pt x="1092279" y="35692"/>
                </a:cubicBezTo>
                <a:cubicBezTo>
                  <a:pt x="1092946" y="36549"/>
                  <a:pt x="1091422" y="39787"/>
                  <a:pt x="1090279" y="41407"/>
                </a:cubicBezTo>
                <a:cubicBezTo>
                  <a:pt x="1088088" y="44455"/>
                  <a:pt x="1085421" y="47122"/>
                  <a:pt x="1080945" y="46455"/>
                </a:cubicBezTo>
                <a:cubicBezTo>
                  <a:pt x="1080754" y="46455"/>
                  <a:pt x="1080087" y="48455"/>
                  <a:pt x="1079992" y="49598"/>
                </a:cubicBezTo>
                <a:cubicBezTo>
                  <a:pt x="1079992" y="49979"/>
                  <a:pt x="1081040" y="50741"/>
                  <a:pt x="1081707" y="50741"/>
                </a:cubicBezTo>
                <a:cubicBezTo>
                  <a:pt x="1086088" y="50551"/>
                  <a:pt x="1090565" y="51979"/>
                  <a:pt x="1093994" y="47217"/>
                </a:cubicBezTo>
                <a:cubicBezTo>
                  <a:pt x="1096661" y="43597"/>
                  <a:pt x="1100280" y="40645"/>
                  <a:pt x="1103614" y="37501"/>
                </a:cubicBezTo>
                <a:cubicBezTo>
                  <a:pt x="1109901" y="31310"/>
                  <a:pt x="1109710" y="31405"/>
                  <a:pt x="1116378" y="40073"/>
                </a:cubicBezTo>
                <a:cubicBezTo>
                  <a:pt x="1117426" y="41407"/>
                  <a:pt x="1120378" y="41121"/>
                  <a:pt x="1122379" y="41788"/>
                </a:cubicBezTo>
                <a:cubicBezTo>
                  <a:pt x="1123045" y="41978"/>
                  <a:pt x="1123998" y="43121"/>
                  <a:pt x="1123903" y="43312"/>
                </a:cubicBezTo>
                <a:cubicBezTo>
                  <a:pt x="1123331" y="44359"/>
                  <a:pt x="1122664" y="45693"/>
                  <a:pt x="1121712" y="46074"/>
                </a:cubicBezTo>
                <a:cubicBezTo>
                  <a:pt x="1120378" y="46645"/>
                  <a:pt x="1118759" y="46265"/>
                  <a:pt x="1117330" y="46645"/>
                </a:cubicBezTo>
                <a:cubicBezTo>
                  <a:pt x="1116663" y="46836"/>
                  <a:pt x="1115997" y="47598"/>
                  <a:pt x="1115806" y="48265"/>
                </a:cubicBezTo>
                <a:cubicBezTo>
                  <a:pt x="1115711" y="48646"/>
                  <a:pt x="1116378" y="49693"/>
                  <a:pt x="1116759" y="49789"/>
                </a:cubicBezTo>
                <a:cubicBezTo>
                  <a:pt x="1120378" y="50265"/>
                  <a:pt x="1124188" y="51122"/>
                  <a:pt x="1127712" y="50646"/>
                </a:cubicBezTo>
                <a:cubicBezTo>
                  <a:pt x="1132285" y="50075"/>
                  <a:pt x="1133713" y="55027"/>
                  <a:pt x="1137237" y="55218"/>
                </a:cubicBezTo>
                <a:cubicBezTo>
                  <a:pt x="1139143" y="55313"/>
                  <a:pt x="1141047" y="53694"/>
                  <a:pt x="1143048" y="52932"/>
                </a:cubicBezTo>
                <a:cubicBezTo>
                  <a:pt x="1144095" y="52551"/>
                  <a:pt x="1145810" y="51694"/>
                  <a:pt x="1146191" y="52075"/>
                </a:cubicBezTo>
                <a:cubicBezTo>
                  <a:pt x="1148287" y="54456"/>
                  <a:pt x="1150668" y="55599"/>
                  <a:pt x="1154002" y="55504"/>
                </a:cubicBezTo>
                <a:cubicBezTo>
                  <a:pt x="1164670" y="55218"/>
                  <a:pt x="1175337" y="55504"/>
                  <a:pt x="1185910" y="55409"/>
                </a:cubicBezTo>
                <a:cubicBezTo>
                  <a:pt x="1191149" y="55409"/>
                  <a:pt x="1196578" y="54456"/>
                  <a:pt x="1200007" y="59980"/>
                </a:cubicBezTo>
                <a:cubicBezTo>
                  <a:pt x="1203341" y="53694"/>
                  <a:pt x="1206579" y="57409"/>
                  <a:pt x="1210009" y="59980"/>
                </a:cubicBezTo>
                <a:cubicBezTo>
                  <a:pt x="1210485" y="60361"/>
                  <a:pt x="1211628" y="60266"/>
                  <a:pt x="1212199" y="59980"/>
                </a:cubicBezTo>
                <a:cubicBezTo>
                  <a:pt x="1215438" y="58552"/>
                  <a:pt x="1218391" y="56456"/>
                  <a:pt x="1221820" y="55599"/>
                </a:cubicBezTo>
                <a:cubicBezTo>
                  <a:pt x="1224677" y="54837"/>
                  <a:pt x="1227916" y="55218"/>
                  <a:pt x="1230868" y="55504"/>
                </a:cubicBezTo>
                <a:cubicBezTo>
                  <a:pt x="1236107" y="55980"/>
                  <a:pt x="1239822" y="54932"/>
                  <a:pt x="1239155" y="48455"/>
                </a:cubicBezTo>
                <a:cubicBezTo>
                  <a:pt x="1239155" y="48265"/>
                  <a:pt x="1242012" y="47312"/>
                  <a:pt x="1242108" y="47503"/>
                </a:cubicBezTo>
                <a:cubicBezTo>
                  <a:pt x="1244489" y="52075"/>
                  <a:pt x="1250680" y="49693"/>
                  <a:pt x="1253347" y="53884"/>
                </a:cubicBezTo>
                <a:cubicBezTo>
                  <a:pt x="1255443" y="57123"/>
                  <a:pt x="1258967" y="54932"/>
                  <a:pt x="1261729" y="55504"/>
                </a:cubicBezTo>
                <a:cubicBezTo>
                  <a:pt x="1261729" y="57028"/>
                  <a:pt x="1261729" y="58552"/>
                  <a:pt x="1261729" y="59980"/>
                </a:cubicBezTo>
                <a:cubicBezTo>
                  <a:pt x="1261634" y="62171"/>
                  <a:pt x="1261825" y="64171"/>
                  <a:pt x="1264872" y="63695"/>
                </a:cubicBezTo>
                <a:cubicBezTo>
                  <a:pt x="1265444" y="63600"/>
                  <a:pt x="1265825" y="62552"/>
                  <a:pt x="1266492" y="62171"/>
                </a:cubicBezTo>
                <a:cubicBezTo>
                  <a:pt x="1269540" y="60552"/>
                  <a:pt x="1273064" y="59409"/>
                  <a:pt x="1275731" y="57313"/>
                </a:cubicBezTo>
                <a:cubicBezTo>
                  <a:pt x="1279922" y="53980"/>
                  <a:pt x="1279922" y="59695"/>
                  <a:pt x="1282208" y="59695"/>
                </a:cubicBezTo>
                <a:cubicBezTo>
                  <a:pt x="1283256" y="59695"/>
                  <a:pt x="1284208" y="57694"/>
                  <a:pt x="1285446" y="56933"/>
                </a:cubicBezTo>
                <a:cubicBezTo>
                  <a:pt x="1290685" y="53599"/>
                  <a:pt x="1293638" y="55218"/>
                  <a:pt x="1293829" y="61314"/>
                </a:cubicBezTo>
                <a:cubicBezTo>
                  <a:pt x="1293829" y="62076"/>
                  <a:pt x="1293829" y="62838"/>
                  <a:pt x="1293829" y="63600"/>
                </a:cubicBezTo>
                <a:cubicBezTo>
                  <a:pt x="1293924" y="66934"/>
                  <a:pt x="1293162" y="69315"/>
                  <a:pt x="1288971" y="69220"/>
                </a:cubicBezTo>
                <a:cubicBezTo>
                  <a:pt x="1280684" y="69125"/>
                  <a:pt x="1272397" y="69125"/>
                  <a:pt x="1264111" y="69315"/>
                </a:cubicBezTo>
                <a:cubicBezTo>
                  <a:pt x="1263253" y="69315"/>
                  <a:pt x="1262110" y="71410"/>
                  <a:pt x="1261825" y="72649"/>
                </a:cubicBezTo>
                <a:cubicBezTo>
                  <a:pt x="1261539" y="73982"/>
                  <a:pt x="1261825" y="76268"/>
                  <a:pt x="1262587" y="76649"/>
                </a:cubicBezTo>
                <a:cubicBezTo>
                  <a:pt x="1266873" y="78935"/>
                  <a:pt x="1271254" y="81507"/>
                  <a:pt x="1275921" y="82650"/>
                </a:cubicBezTo>
                <a:cubicBezTo>
                  <a:pt x="1279446" y="83507"/>
                  <a:pt x="1283351" y="82459"/>
                  <a:pt x="1285828" y="86174"/>
                </a:cubicBezTo>
                <a:cubicBezTo>
                  <a:pt x="1286018" y="86460"/>
                  <a:pt x="1288018" y="85984"/>
                  <a:pt x="1288876" y="85317"/>
                </a:cubicBezTo>
                <a:cubicBezTo>
                  <a:pt x="1295638" y="80459"/>
                  <a:pt x="1303163" y="82555"/>
                  <a:pt x="1310116" y="83698"/>
                </a:cubicBezTo>
                <a:lnTo>
                  <a:pt x="1315925" y="91984"/>
                </a:lnTo>
                <a:lnTo>
                  <a:pt x="1314593" y="91984"/>
                </a:lnTo>
                <a:cubicBezTo>
                  <a:pt x="1313069" y="93032"/>
                  <a:pt x="1311259" y="94366"/>
                  <a:pt x="1313926" y="95985"/>
                </a:cubicBezTo>
                <a:cubicBezTo>
                  <a:pt x="1314307" y="96176"/>
                  <a:pt x="1315641" y="94747"/>
                  <a:pt x="1316593" y="92937"/>
                </a:cubicBezTo>
                <a:cubicBezTo>
                  <a:pt x="1320118" y="91889"/>
                  <a:pt x="1323642" y="91603"/>
                  <a:pt x="1327166" y="92080"/>
                </a:cubicBezTo>
                <a:cubicBezTo>
                  <a:pt x="1329166" y="92366"/>
                  <a:pt x="1330786" y="93985"/>
                  <a:pt x="1330309" y="96557"/>
                </a:cubicBezTo>
                <a:cubicBezTo>
                  <a:pt x="1327547" y="97128"/>
                  <a:pt x="1324023" y="95033"/>
                  <a:pt x="1321927" y="98080"/>
                </a:cubicBezTo>
                <a:cubicBezTo>
                  <a:pt x="1315260" y="107986"/>
                  <a:pt x="1305259" y="105796"/>
                  <a:pt x="1295829" y="105224"/>
                </a:cubicBezTo>
                <a:cubicBezTo>
                  <a:pt x="1294971" y="105224"/>
                  <a:pt x="1294495" y="101509"/>
                  <a:pt x="1293733" y="99604"/>
                </a:cubicBezTo>
                <a:cubicBezTo>
                  <a:pt x="1292876" y="97414"/>
                  <a:pt x="1291257" y="96271"/>
                  <a:pt x="1288685" y="96461"/>
                </a:cubicBezTo>
                <a:cubicBezTo>
                  <a:pt x="1286113" y="96652"/>
                  <a:pt x="1284970" y="97985"/>
                  <a:pt x="1284589" y="100462"/>
                </a:cubicBezTo>
                <a:cubicBezTo>
                  <a:pt x="1282779" y="111416"/>
                  <a:pt x="1292400" y="117226"/>
                  <a:pt x="1301163" y="114178"/>
                </a:cubicBezTo>
                <a:cubicBezTo>
                  <a:pt x="1305639" y="105796"/>
                  <a:pt x="1308878" y="116559"/>
                  <a:pt x="1313450" y="115035"/>
                </a:cubicBezTo>
                <a:cubicBezTo>
                  <a:pt x="1317546" y="113701"/>
                  <a:pt x="1322404" y="114559"/>
                  <a:pt x="1326880" y="114844"/>
                </a:cubicBezTo>
                <a:cubicBezTo>
                  <a:pt x="1328119" y="114940"/>
                  <a:pt x="1329357" y="116178"/>
                  <a:pt x="1330404" y="117130"/>
                </a:cubicBezTo>
                <a:cubicBezTo>
                  <a:pt x="1335262" y="121893"/>
                  <a:pt x="1340120" y="126560"/>
                  <a:pt x="1344787" y="131513"/>
                </a:cubicBezTo>
                <a:cubicBezTo>
                  <a:pt x="1347359" y="134276"/>
                  <a:pt x="1350407" y="132466"/>
                  <a:pt x="1353169" y="133037"/>
                </a:cubicBezTo>
                <a:cubicBezTo>
                  <a:pt x="1352121" y="138752"/>
                  <a:pt x="1346597" y="140943"/>
                  <a:pt x="1343454" y="145039"/>
                </a:cubicBezTo>
                <a:cubicBezTo>
                  <a:pt x="1340882" y="148468"/>
                  <a:pt x="1339739" y="144753"/>
                  <a:pt x="1338691" y="143610"/>
                </a:cubicBezTo>
                <a:cubicBezTo>
                  <a:pt x="1336024" y="140943"/>
                  <a:pt x="1332976" y="142372"/>
                  <a:pt x="1330119" y="142276"/>
                </a:cubicBezTo>
                <a:cubicBezTo>
                  <a:pt x="1325642" y="142086"/>
                  <a:pt x="1323737" y="148087"/>
                  <a:pt x="1318308" y="146944"/>
                </a:cubicBezTo>
                <a:cubicBezTo>
                  <a:pt x="1313926" y="145991"/>
                  <a:pt x="1309259" y="146658"/>
                  <a:pt x="1304687" y="146753"/>
                </a:cubicBezTo>
                <a:cubicBezTo>
                  <a:pt x="1298401" y="146849"/>
                  <a:pt x="1289542" y="156183"/>
                  <a:pt x="1289161" y="162946"/>
                </a:cubicBezTo>
                <a:cubicBezTo>
                  <a:pt x="1289066" y="165232"/>
                  <a:pt x="1289257" y="167518"/>
                  <a:pt x="1289161" y="169804"/>
                </a:cubicBezTo>
                <a:cubicBezTo>
                  <a:pt x="1288971" y="173995"/>
                  <a:pt x="1285732" y="175328"/>
                  <a:pt x="1281255" y="173137"/>
                </a:cubicBezTo>
                <a:cubicBezTo>
                  <a:pt x="1279636" y="172376"/>
                  <a:pt x="1279065" y="168184"/>
                  <a:pt x="1276493" y="171042"/>
                </a:cubicBezTo>
                <a:cubicBezTo>
                  <a:pt x="1268968" y="179329"/>
                  <a:pt x="1266492" y="180376"/>
                  <a:pt x="1257919" y="177138"/>
                </a:cubicBezTo>
                <a:cubicBezTo>
                  <a:pt x="1256681" y="176662"/>
                  <a:pt x="1254967" y="174376"/>
                  <a:pt x="1254776" y="174566"/>
                </a:cubicBezTo>
                <a:cubicBezTo>
                  <a:pt x="1251252" y="177328"/>
                  <a:pt x="1248489" y="181519"/>
                  <a:pt x="1244584" y="183043"/>
                </a:cubicBezTo>
                <a:cubicBezTo>
                  <a:pt x="1240679" y="184472"/>
                  <a:pt x="1235631" y="182567"/>
                  <a:pt x="1232583" y="187234"/>
                </a:cubicBezTo>
                <a:cubicBezTo>
                  <a:pt x="1232011" y="188092"/>
                  <a:pt x="1229725" y="187425"/>
                  <a:pt x="1228392" y="187996"/>
                </a:cubicBezTo>
                <a:cubicBezTo>
                  <a:pt x="1227249" y="188473"/>
                  <a:pt x="1226487" y="189711"/>
                  <a:pt x="1225534" y="190473"/>
                </a:cubicBezTo>
                <a:cubicBezTo>
                  <a:pt x="1227154" y="192092"/>
                  <a:pt x="1228963" y="193521"/>
                  <a:pt x="1230297" y="195331"/>
                </a:cubicBezTo>
                <a:cubicBezTo>
                  <a:pt x="1231630" y="197236"/>
                  <a:pt x="1232297" y="197331"/>
                  <a:pt x="1233630" y="195521"/>
                </a:cubicBezTo>
                <a:cubicBezTo>
                  <a:pt x="1234964" y="193711"/>
                  <a:pt x="1236774" y="192187"/>
                  <a:pt x="1238393" y="190663"/>
                </a:cubicBezTo>
                <a:cubicBezTo>
                  <a:pt x="1242870" y="186663"/>
                  <a:pt x="1244870" y="186092"/>
                  <a:pt x="1249156" y="191711"/>
                </a:cubicBezTo>
                <a:cubicBezTo>
                  <a:pt x="1253538" y="197426"/>
                  <a:pt x="1257062" y="194759"/>
                  <a:pt x="1261158" y="192473"/>
                </a:cubicBezTo>
                <a:cubicBezTo>
                  <a:pt x="1262968" y="191426"/>
                  <a:pt x="1265349" y="190949"/>
                  <a:pt x="1266682" y="189520"/>
                </a:cubicBezTo>
                <a:cubicBezTo>
                  <a:pt x="1268206" y="187901"/>
                  <a:pt x="1269349" y="187330"/>
                  <a:pt x="1269921" y="189425"/>
                </a:cubicBezTo>
                <a:cubicBezTo>
                  <a:pt x="1270492" y="191330"/>
                  <a:pt x="1270587" y="195140"/>
                  <a:pt x="1269921" y="195331"/>
                </a:cubicBezTo>
                <a:cubicBezTo>
                  <a:pt x="1264111" y="197141"/>
                  <a:pt x="1259729" y="200760"/>
                  <a:pt x="1255633" y="205142"/>
                </a:cubicBezTo>
                <a:cubicBezTo>
                  <a:pt x="1255347" y="205427"/>
                  <a:pt x="1253633" y="204379"/>
                  <a:pt x="1252490" y="203903"/>
                </a:cubicBezTo>
                <a:cubicBezTo>
                  <a:pt x="1251347" y="203427"/>
                  <a:pt x="1249633" y="202284"/>
                  <a:pt x="1249347" y="202570"/>
                </a:cubicBezTo>
                <a:cubicBezTo>
                  <a:pt x="1245251" y="206856"/>
                  <a:pt x="1239917" y="209237"/>
                  <a:pt x="1235250" y="212571"/>
                </a:cubicBezTo>
                <a:cubicBezTo>
                  <a:pt x="1229344" y="216857"/>
                  <a:pt x="1223629" y="213904"/>
                  <a:pt x="1218105" y="215428"/>
                </a:cubicBezTo>
                <a:cubicBezTo>
                  <a:pt x="1217438" y="215619"/>
                  <a:pt x="1216867" y="216381"/>
                  <a:pt x="1216486" y="217048"/>
                </a:cubicBezTo>
                <a:cubicBezTo>
                  <a:pt x="1216295" y="217429"/>
                  <a:pt x="1216581" y="218381"/>
                  <a:pt x="1216867" y="218572"/>
                </a:cubicBezTo>
                <a:cubicBezTo>
                  <a:pt x="1223248" y="221715"/>
                  <a:pt x="1230202" y="223334"/>
                  <a:pt x="1235726" y="228192"/>
                </a:cubicBezTo>
                <a:cubicBezTo>
                  <a:pt x="1237155" y="229335"/>
                  <a:pt x="1240012" y="229240"/>
                  <a:pt x="1242108" y="229049"/>
                </a:cubicBezTo>
                <a:cubicBezTo>
                  <a:pt x="1246775" y="228573"/>
                  <a:pt x="1248394" y="232478"/>
                  <a:pt x="1251157" y="234859"/>
                </a:cubicBezTo>
                <a:cubicBezTo>
                  <a:pt x="1251633" y="235241"/>
                  <a:pt x="1251919" y="236384"/>
                  <a:pt x="1251919" y="236384"/>
                </a:cubicBezTo>
                <a:cubicBezTo>
                  <a:pt x="1250680" y="237050"/>
                  <a:pt x="1249252" y="238384"/>
                  <a:pt x="1248204" y="238193"/>
                </a:cubicBezTo>
                <a:cubicBezTo>
                  <a:pt x="1246204" y="237717"/>
                  <a:pt x="1243918" y="236765"/>
                  <a:pt x="1242679" y="235241"/>
                </a:cubicBezTo>
                <a:cubicBezTo>
                  <a:pt x="1240774" y="233050"/>
                  <a:pt x="1237155" y="233050"/>
                  <a:pt x="1236583" y="233907"/>
                </a:cubicBezTo>
                <a:cubicBezTo>
                  <a:pt x="1232869" y="239336"/>
                  <a:pt x="1227439" y="238098"/>
                  <a:pt x="1222391" y="238765"/>
                </a:cubicBezTo>
                <a:cubicBezTo>
                  <a:pt x="1221534" y="238860"/>
                  <a:pt x="1220295" y="241241"/>
                  <a:pt x="1220486" y="242289"/>
                </a:cubicBezTo>
                <a:cubicBezTo>
                  <a:pt x="1220867" y="244194"/>
                  <a:pt x="1222010" y="246194"/>
                  <a:pt x="1223439" y="247433"/>
                </a:cubicBezTo>
                <a:cubicBezTo>
                  <a:pt x="1224296" y="248194"/>
                  <a:pt x="1226392" y="247718"/>
                  <a:pt x="1227916" y="247528"/>
                </a:cubicBezTo>
                <a:cubicBezTo>
                  <a:pt x="1233440" y="246861"/>
                  <a:pt x="1238488" y="247718"/>
                  <a:pt x="1241632" y="252862"/>
                </a:cubicBezTo>
                <a:cubicBezTo>
                  <a:pt x="1243918" y="256481"/>
                  <a:pt x="1249823" y="255529"/>
                  <a:pt x="1250680" y="257815"/>
                </a:cubicBezTo>
                <a:cubicBezTo>
                  <a:pt x="1252871" y="263720"/>
                  <a:pt x="1253919" y="270102"/>
                  <a:pt x="1256776" y="275817"/>
                </a:cubicBezTo>
                <a:cubicBezTo>
                  <a:pt x="1257157" y="276484"/>
                  <a:pt x="1255347" y="279246"/>
                  <a:pt x="1254776" y="279246"/>
                </a:cubicBezTo>
                <a:cubicBezTo>
                  <a:pt x="1245632" y="278389"/>
                  <a:pt x="1248204" y="284961"/>
                  <a:pt x="1247728" y="289819"/>
                </a:cubicBezTo>
                <a:cubicBezTo>
                  <a:pt x="1247442" y="292867"/>
                  <a:pt x="1243918" y="294486"/>
                  <a:pt x="1240870" y="293057"/>
                </a:cubicBezTo>
                <a:cubicBezTo>
                  <a:pt x="1240203" y="292676"/>
                  <a:pt x="1239631" y="290962"/>
                  <a:pt x="1239822" y="289914"/>
                </a:cubicBezTo>
                <a:cubicBezTo>
                  <a:pt x="1240012" y="288200"/>
                  <a:pt x="1244489" y="287914"/>
                  <a:pt x="1241917" y="285151"/>
                </a:cubicBezTo>
                <a:cubicBezTo>
                  <a:pt x="1239822" y="282961"/>
                  <a:pt x="1234869" y="283723"/>
                  <a:pt x="1234393" y="286390"/>
                </a:cubicBezTo>
                <a:cubicBezTo>
                  <a:pt x="1233916" y="289533"/>
                  <a:pt x="1233726" y="292295"/>
                  <a:pt x="1230963" y="294105"/>
                </a:cubicBezTo>
                <a:cubicBezTo>
                  <a:pt x="1229154" y="295343"/>
                  <a:pt x="1227344" y="297725"/>
                  <a:pt x="1225629" y="297534"/>
                </a:cubicBezTo>
                <a:cubicBezTo>
                  <a:pt x="1218486" y="296962"/>
                  <a:pt x="1210389" y="300772"/>
                  <a:pt x="1204579" y="293438"/>
                </a:cubicBezTo>
                <a:cubicBezTo>
                  <a:pt x="1204294" y="293057"/>
                  <a:pt x="1203151" y="293248"/>
                  <a:pt x="1202388" y="293152"/>
                </a:cubicBezTo>
                <a:cubicBezTo>
                  <a:pt x="1201627" y="293057"/>
                  <a:pt x="1200293" y="292962"/>
                  <a:pt x="1200198" y="293152"/>
                </a:cubicBezTo>
                <a:cubicBezTo>
                  <a:pt x="1197150" y="300963"/>
                  <a:pt x="1189149" y="295534"/>
                  <a:pt x="1184386" y="299249"/>
                </a:cubicBezTo>
                <a:cubicBezTo>
                  <a:pt x="1177909" y="304297"/>
                  <a:pt x="1177909" y="308202"/>
                  <a:pt x="1183434" y="313726"/>
                </a:cubicBezTo>
                <a:cubicBezTo>
                  <a:pt x="1186577" y="316870"/>
                  <a:pt x="1195435" y="314203"/>
                  <a:pt x="1193149" y="322966"/>
                </a:cubicBezTo>
                <a:cubicBezTo>
                  <a:pt x="1193149" y="323061"/>
                  <a:pt x="1195816" y="324299"/>
                  <a:pt x="1196102" y="324013"/>
                </a:cubicBezTo>
                <a:cubicBezTo>
                  <a:pt x="1198293" y="321727"/>
                  <a:pt x="1200484" y="319918"/>
                  <a:pt x="1203817" y="320584"/>
                </a:cubicBezTo>
                <a:cubicBezTo>
                  <a:pt x="1204579" y="320680"/>
                  <a:pt x="1205341" y="320489"/>
                  <a:pt x="1206103" y="320584"/>
                </a:cubicBezTo>
                <a:cubicBezTo>
                  <a:pt x="1211723" y="321156"/>
                  <a:pt x="1216390" y="320775"/>
                  <a:pt x="1216486" y="313155"/>
                </a:cubicBezTo>
                <a:cubicBezTo>
                  <a:pt x="1216486" y="311059"/>
                  <a:pt x="1218391" y="311059"/>
                  <a:pt x="1219534" y="312965"/>
                </a:cubicBezTo>
                <a:cubicBezTo>
                  <a:pt x="1222010" y="317060"/>
                  <a:pt x="1226011" y="315917"/>
                  <a:pt x="1229630" y="316012"/>
                </a:cubicBezTo>
                <a:cubicBezTo>
                  <a:pt x="1233440" y="316108"/>
                  <a:pt x="1237821" y="314965"/>
                  <a:pt x="1240774" y="316489"/>
                </a:cubicBezTo>
                <a:cubicBezTo>
                  <a:pt x="1243918" y="318203"/>
                  <a:pt x="1246680" y="320108"/>
                  <a:pt x="1250299" y="321251"/>
                </a:cubicBezTo>
                <a:cubicBezTo>
                  <a:pt x="1254014" y="322490"/>
                  <a:pt x="1250109" y="324299"/>
                  <a:pt x="1249347" y="325823"/>
                </a:cubicBezTo>
                <a:cubicBezTo>
                  <a:pt x="1248680" y="327061"/>
                  <a:pt x="1248299" y="328395"/>
                  <a:pt x="1247728" y="329728"/>
                </a:cubicBezTo>
                <a:cubicBezTo>
                  <a:pt x="1244584" y="329633"/>
                  <a:pt x="1243060" y="331157"/>
                  <a:pt x="1243155" y="334301"/>
                </a:cubicBezTo>
                <a:cubicBezTo>
                  <a:pt x="1238774" y="334015"/>
                  <a:pt x="1238298" y="336968"/>
                  <a:pt x="1238679" y="340016"/>
                </a:cubicBezTo>
                <a:cubicBezTo>
                  <a:pt x="1238964" y="342301"/>
                  <a:pt x="1240488" y="343826"/>
                  <a:pt x="1243251" y="343444"/>
                </a:cubicBezTo>
                <a:cubicBezTo>
                  <a:pt x="1244679" y="343254"/>
                  <a:pt x="1246204" y="343444"/>
                  <a:pt x="1247728" y="343444"/>
                </a:cubicBezTo>
                <a:cubicBezTo>
                  <a:pt x="1247061" y="346207"/>
                  <a:pt x="1249442" y="350112"/>
                  <a:pt x="1246013" y="351731"/>
                </a:cubicBezTo>
                <a:cubicBezTo>
                  <a:pt x="1243537" y="352874"/>
                  <a:pt x="1240203" y="352112"/>
                  <a:pt x="1237250" y="352684"/>
                </a:cubicBezTo>
                <a:cubicBezTo>
                  <a:pt x="1236107" y="352874"/>
                  <a:pt x="1235250" y="354303"/>
                  <a:pt x="1234297" y="355160"/>
                </a:cubicBezTo>
                <a:cubicBezTo>
                  <a:pt x="1234869" y="355732"/>
                  <a:pt x="1235536" y="356113"/>
                  <a:pt x="1235917" y="356779"/>
                </a:cubicBezTo>
                <a:cubicBezTo>
                  <a:pt x="1239250" y="362209"/>
                  <a:pt x="1244489" y="362399"/>
                  <a:pt x="1249823" y="361637"/>
                </a:cubicBezTo>
                <a:cubicBezTo>
                  <a:pt x="1251061" y="361447"/>
                  <a:pt x="1252204" y="359827"/>
                  <a:pt x="1253062" y="358589"/>
                </a:cubicBezTo>
                <a:cubicBezTo>
                  <a:pt x="1254300" y="356875"/>
                  <a:pt x="1255633" y="356779"/>
                  <a:pt x="1256205" y="358970"/>
                </a:cubicBezTo>
                <a:cubicBezTo>
                  <a:pt x="1256871" y="361066"/>
                  <a:pt x="1256967" y="363352"/>
                  <a:pt x="1256776" y="365543"/>
                </a:cubicBezTo>
                <a:cubicBezTo>
                  <a:pt x="1256491" y="370210"/>
                  <a:pt x="1260586" y="371638"/>
                  <a:pt x="1262872" y="374401"/>
                </a:cubicBezTo>
                <a:cubicBezTo>
                  <a:pt x="1263063" y="374686"/>
                  <a:pt x="1265730" y="373639"/>
                  <a:pt x="1265825" y="373067"/>
                </a:cubicBezTo>
                <a:cubicBezTo>
                  <a:pt x="1266111" y="369257"/>
                  <a:pt x="1265920" y="365447"/>
                  <a:pt x="1266016" y="361637"/>
                </a:cubicBezTo>
                <a:cubicBezTo>
                  <a:pt x="1266111" y="357160"/>
                  <a:pt x="1266396" y="356779"/>
                  <a:pt x="1270778" y="359827"/>
                </a:cubicBezTo>
                <a:cubicBezTo>
                  <a:pt x="1273636" y="361733"/>
                  <a:pt x="1276398" y="362971"/>
                  <a:pt x="1278493" y="360304"/>
                </a:cubicBezTo>
                <a:cubicBezTo>
                  <a:pt x="1281446" y="356684"/>
                  <a:pt x="1284970" y="357160"/>
                  <a:pt x="1288685" y="357065"/>
                </a:cubicBezTo>
                <a:cubicBezTo>
                  <a:pt x="1293352" y="356970"/>
                  <a:pt x="1295067" y="363066"/>
                  <a:pt x="1300591" y="361923"/>
                </a:cubicBezTo>
                <a:cubicBezTo>
                  <a:pt x="1304878" y="360970"/>
                  <a:pt x="1309640" y="361733"/>
                  <a:pt x="1314212" y="362018"/>
                </a:cubicBezTo>
                <a:cubicBezTo>
                  <a:pt x="1314593" y="362018"/>
                  <a:pt x="1315450" y="364590"/>
                  <a:pt x="1315069" y="365066"/>
                </a:cubicBezTo>
                <a:cubicBezTo>
                  <a:pt x="1309259" y="371353"/>
                  <a:pt x="1310878" y="376877"/>
                  <a:pt x="1316212" y="382497"/>
                </a:cubicBezTo>
                <a:cubicBezTo>
                  <a:pt x="1316974" y="383259"/>
                  <a:pt x="1316403" y="385450"/>
                  <a:pt x="1316212" y="386974"/>
                </a:cubicBezTo>
                <a:cubicBezTo>
                  <a:pt x="1315831" y="389260"/>
                  <a:pt x="1314021" y="389165"/>
                  <a:pt x="1311354" y="386593"/>
                </a:cubicBezTo>
                <a:cubicBezTo>
                  <a:pt x="1309164" y="384497"/>
                  <a:pt x="1306973" y="382402"/>
                  <a:pt x="1304973" y="380116"/>
                </a:cubicBezTo>
                <a:cubicBezTo>
                  <a:pt x="1298305" y="372496"/>
                  <a:pt x="1298210" y="372401"/>
                  <a:pt x="1292019" y="379354"/>
                </a:cubicBezTo>
                <a:cubicBezTo>
                  <a:pt x="1290685" y="380878"/>
                  <a:pt x="1289161" y="382973"/>
                  <a:pt x="1288971" y="384878"/>
                </a:cubicBezTo>
                <a:cubicBezTo>
                  <a:pt x="1288685" y="389355"/>
                  <a:pt x="1285732" y="388879"/>
                  <a:pt x="1282779" y="389355"/>
                </a:cubicBezTo>
                <a:cubicBezTo>
                  <a:pt x="1280494" y="389736"/>
                  <a:pt x="1279351" y="391736"/>
                  <a:pt x="1279636" y="394403"/>
                </a:cubicBezTo>
                <a:cubicBezTo>
                  <a:pt x="1279922" y="396975"/>
                  <a:pt x="1281160" y="398594"/>
                  <a:pt x="1283827" y="398404"/>
                </a:cubicBezTo>
                <a:cubicBezTo>
                  <a:pt x="1287828" y="398213"/>
                  <a:pt x="1289352" y="400594"/>
                  <a:pt x="1288685" y="403928"/>
                </a:cubicBezTo>
                <a:cubicBezTo>
                  <a:pt x="1288209" y="406405"/>
                  <a:pt x="1286399" y="408500"/>
                  <a:pt x="1285161" y="410786"/>
                </a:cubicBezTo>
                <a:cubicBezTo>
                  <a:pt x="1289828" y="412977"/>
                  <a:pt x="1287637" y="419073"/>
                  <a:pt x="1291543" y="421930"/>
                </a:cubicBezTo>
                <a:cubicBezTo>
                  <a:pt x="1296210" y="425264"/>
                  <a:pt x="1298686" y="432027"/>
                  <a:pt x="1306306" y="430598"/>
                </a:cubicBezTo>
                <a:cubicBezTo>
                  <a:pt x="1307735" y="430312"/>
                  <a:pt x="1309545" y="432218"/>
                  <a:pt x="1311164" y="433170"/>
                </a:cubicBezTo>
                <a:cubicBezTo>
                  <a:pt x="1309545" y="434789"/>
                  <a:pt x="1307640" y="436218"/>
                  <a:pt x="1306402" y="438028"/>
                </a:cubicBezTo>
                <a:cubicBezTo>
                  <a:pt x="1305068" y="439933"/>
                  <a:pt x="1304687" y="439552"/>
                  <a:pt x="1302972" y="438028"/>
                </a:cubicBezTo>
                <a:cubicBezTo>
                  <a:pt x="1297258" y="432884"/>
                  <a:pt x="1290209" y="433456"/>
                  <a:pt x="1284685" y="437170"/>
                </a:cubicBezTo>
                <a:cubicBezTo>
                  <a:pt x="1279541" y="440695"/>
                  <a:pt x="1277064" y="439361"/>
                  <a:pt x="1273350" y="435932"/>
                </a:cubicBezTo>
                <a:cubicBezTo>
                  <a:pt x="1272302" y="434884"/>
                  <a:pt x="1268206" y="434980"/>
                  <a:pt x="1267539" y="436027"/>
                </a:cubicBezTo>
                <a:cubicBezTo>
                  <a:pt x="1264206" y="440695"/>
                  <a:pt x="1259443" y="438980"/>
                  <a:pt x="1255157" y="439742"/>
                </a:cubicBezTo>
                <a:cubicBezTo>
                  <a:pt x="1248775" y="440790"/>
                  <a:pt x="1245442" y="433456"/>
                  <a:pt x="1238679" y="434884"/>
                </a:cubicBezTo>
                <a:cubicBezTo>
                  <a:pt x="1233535" y="435932"/>
                  <a:pt x="1228011" y="435266"/>
                  <a:pt x="1222772" y="434980"/>
                </a:cubicBezTo>
                <a:cubicBezTo>
                  <a:pt x="1221629" y="434884"/>
                  <a:pt x="1220677" y="432789"/>
                  <a:pt x="1219438" y="432218"/>
                </a:cubicBezTo>
                <a:cubicBezTo>
                  <a:pt x="1217533" y="431360"/>
                  <a:pt x="1213914" y="430217"/>
                  <a:pt x="1213533" y="430789"/>
                </a:cubicBezTo>
                <a:cubicBezTo>
                  <a:pt x="1209723" y="436123"/>
                  <a:pt x="1204389" y="435170"/>
                  <a:pt x="1199150" y="435170"/>
                </a:cubicBezTo>
                <a:cubicBezTo>
                  <a:pt x="1194578" y="435170"/>
                  <a:pt x="1190006" y="435456"/>
                  <a:pt x="1185434" y="435075"/>
                </a:cubicBezTo>
                <a:cubicBezTo>
                  <a:pt x="1182005" y="434789"/>
                  <a:pt x="1180195" y="437075"/>
                  <a:pt x="1177624" y="438504"/>
                </a:cubicBezTo>
                <a:cubicBezTo>
                  <a:pt x="1173718" y="440695"/>
                  <a:pt x="1169527" y="440600"/>
                  <a:pt x="1165241" y="437551"/>
                </a:cubicBezTo>
                <a:cubicBezTo>
                  <a:pt x="1157335" y="431836"/>
                  <a:pt x="1148382" y="429836"/>
                  <a:pt x="1138476" y="430408"/>
                </a:cubicBezTo>
                <a:cubicBezTo>
                  <a:pt x="1126284" y="431075"/>
                  <a:pt x="1114092" y="430503"/>
                  <a:pt x="1101900" y="430598"/>
                </a:cubicBezTo>
                <a:cubicBezTo>
                  <a:pt x="1097233" y="430693"/>
                  <a:pt x="1093042" y="430693"/>
                  <a:pt x="1089803" y="426312"/>
                </a:cubicBezTo>
                <a:cubicBezTo>
                  <a:pt x="1089232" y="425550"/>
                  <a:pt x="1084945" y="426217"/>
                  <a:pt x="1083993" y="427550"/>
                </a:cubicBezTo>
                <a:cubicBezTo>
                  <a:pt x="1080469" y="432218"/>
                  <a:pt x="1075706" y="430122"/>
                  <a:pt x="1071420" y="430408"/>
                </a:cubicBezTo>
                <a:cubicBezTo>
                  <a:pt x="1070944" y="430408"/>
                  <a:pt x="1070182" y="429455"/>
                  <a:pt x="1069896" y="428788"/>
                </a:cubicBezTo>
                <a:cubicBezTo>
                  <a:pt x="1069705" y="428408"/>
                  <a:pt x="1069991" y="427645"/>
                  <a:pt x="1070277" y="427265"/>
                </a:cubicBezTo>
                <a:cubicBezTo>
                  <a:pt x="1073229" y="423835"/>
                  <a:pt x="1076373" y="420787"/>
                  <a:pt x="1081326" y="420692"/>
                </a:cubicBezTo>
                <a:cubicBezTo>
                  <a:pt x="1081897" y="420692"/>
                  <a:pt x="1082754" y="419740"/>
                  <a:pt x="1082850" y="419168"/>
                </a:cubicBezTo>
                <a:cubicBezTo>
                  <a:pt x="1082850" y="418692"/>
                  <a:pt x="1081993" y="417644"/>
                  <a:pt x="1081421" y="417644"/>
                </a:cubicBezTo>
                <a:cubicBezTo>
                  <a:pt x="1076944" y="417263"/>
                  <a:pt x="1072468" y="416787"/>
                  <a:pt x="1067991" y="416977"/>
                </a:cubicBezTo>
                <a:cubicBezTo>
                  <a:pt x="1065705" y="417073"/>
                  <a:pt x="1064276" y="419073"/>
                  <a:pt x="1064657" y="421740"/>
                </a:cubicBezTo>
                <a:cubicBezTo>
                  <a:pt x="1064847" y="423264"/>
                  <a:pt x="1064847" y="424788"/>
                  <a:pt x="1064657" y="426312"/>
                </a:cubicBezTo>
                <a:cubicBezTo>
                  <a:pt x="1064276" y="430503"/>
                  <a:pt x="1063990" y="430789"/>
                  <a:pt x="1059704" y="427645"/>
                </a:cubicBezTo>
                <a:cubicBezTo>
                  <a:pt x="1057989" y="426407"/>
                  <a:pt x="1057513" y="425645"/>
                  <a:pt x="1056370" y="427455"/>
                </a:cubicBezTo>
                <a:cubicBezTo>
                  <a:pt x="1054084" y="431075"/>
                  <a:pt x="1052275" y="429836"/>
                  <a:pt x="1049798" y="427360"/>
                </a:cubicBezTo>
                <a:cubicBezTo>
                  <a:pt x="1048655" y="426217"/>
                  <a:pt x="1044750" y="425645"/>
                  <a:pt x="1043988" y="426598"/>
                </a:cubicBezTo>
                <a:cubicBezTo>
                  <a:pt x="1039511" y="431741"/>
                  <a:pt x="1035511" y="432313"/>
                  <a:pt x="1031129" y="426693"/>
                </a:cubicBezTo>
                <a:cubicBezTo>
                  <a:pt x="1027795" y="429265"/>
                  <a:pt x="1024461" y="431360"/>
                  <a:pt x="1021318" y="426217"/>
                </a:cubicBezTo>
                <a:cubicBezTo>
                  <a:pt x="1020842" y="425550"/>
                  <a:pt x="1018461" y="426217"/>
                  <a:pt x="1016937" y="426026"/>
                </a:cubicBezTo>
                <a:cubicBezTo>
                  <a:pt x="1013698" y="425550"/>
                  <a:pt x="1010936" y="426312"/>
                  <a:pt x="1009126" y="429169"/>
                </a:cubicBezTo>
                <a:cubicBezTo>
                  <a:pt x="1007983" y="430979"/>
                  <a:pt x="1007126" y="430789"/>
                  <a:pt x="1005793" y="428884"/>
                </a:cubicBezTo>
                <a:cubicBezTo>
                  <a:pt x="1005030" y="427836"/>
                  <a:pt x="1003697" y="427265"/>
                  <a:pt x="1002649" y="426502"/>
                </a:cubicBezTo>
                <a:cubicBezTo>
                  <a:pt x="1001506" y="432789"/>
                  <a:pt x="988838" y="427455"/>
                  <a:pt x="991505" y="437551"/>
                </a:cubicBezTo>
                <a:cubicBezTo>
                  <a:pt x="991505" y="437647"/>
                  <a:pt x="989028" y="438980"/>
                  <a:pt x="988457" y="438694"/>
                </a:cubicBezTo>
                <a:cubicBezTo>
                  <a:pt x="984361" y="435837"/>
                  <a:pt x="982266" y="429741"/>
                  <a:pt x="975789" y="430598"/>
                </a:cubicBezTo>
                <a:cubicBezTo>
                  <a:pt x="971884" y="426312"/>
                  <a:pt x="967978" y="422978"/>
                  <a:pt x="963025" y="429360"/>
                </a:cubicBezTo>
                <a:cubicBezTo>
                  <a:pt x="962739" y="429646"/>
                  <a:pt x="960739" y="429074"/>
                  <a:pt x="959977" y="428408"/>
                </a:cubicBezTo>
                <a:cubicBezTo>
                  <a:pt x="958263" y="426979"/>
                  <a:pt x="955310" y="425074"/>
                  <a:pt x="955405" y="423645"/>
                </a:cubicBezTo>
                <a:cubicBezTo>
                  <a:pt x="956072" y="414025"/>
                  <a:pt x="949024" y="417263"/>
                  <a:pt x="944547" y="417073"/>
                </a:cubicBezTo>
                <a:cubicBezTo>
                  <a:pt x="942832" y="416977"/>
                  <a:pt x="940356" y="418787"/>
                  <a:pt x="943404" y="421168"/>
                </a:cubicBezTo>
                <a:cubicBezTo>
                  <a:pt x="943975" y="421645"/>
                  <a:pt x="945023" y="422311"/>
                  <a:pt x="944928" y="422788"/>
                </a:cubicBezTo>
                <a:cubicBezTo>
                  <a:pt x="944833" y="423931"/>
                  <a:pt x="944070" y="425931"/>
                  <a:pt x="943785" y="425836"/>
                </a:cubicBezTo>
                <a:cubicBezTo>
                  <a:pt x="941689" y="425645"/>
                  <a:pt x="938832" y="425645"/>
                  <a:pt x="937689" y="424312"/>
                </a:cubicBezTo>
                <a:cubicBezTo>
                  <a:pt x="934069" y="419835"/>
                  <a:pt x="929497" y="421835"/>
                  <a:pt x="925116" y="421645"/>
                </a:cubicBezTo>
                <a:cubicBezTo>
                  <a:pt x="919782" y="428884"/>
                  <a:pt x="915019" y="426407"/>
                  <a:pt x="910924" y="420597"/>
                </a:cubicBezTo>
                <a:cubicBezTo>
                  <a:pt x="907685" y="416025"/>
                  <a:pt x="905875" y="419359"/>
                  <a:pt x="902637" y="420787"/>
                </a:cubicBezTo>
                <a:cubicBezTo>
                  <a:pt x="898160" y="422693"/>
                  <a:pt x="892064" y="420311"/>
                  <a:pt x="888826" y="426026"/>
                </a:cubicBezTo>
                <a:lnTo>
                  <a:pt x="859774" y="426026"/>
                </a:lnTo>
                <a:lnTo>
                  <a:pt x="859774" y="427645"/>
                </a:lnTo>
                <a:cubicBezTo>
                  <a:pt x="858822" y="428312"/>
                  <a:pt x="857488" y="429836"/>
                  <a:pt x="857107" y="429646"/>
                </a:cubicBezTo>
                <a:cubicBezTo>
                  <a:pt x="854345" y="428026"/>
                  <a:pt x="856250" y="426693"/>
                  <a:pt x="857774" y="425645"/>
                </a:cubicBezTo>
                <a:lnTo>
                  <a:pt x="859108" y="425645"/>
                </a:lnTo>
                <a:lnTo>
                  <a:pt x="859108" y="416977"/>
                </a:lnTo>
                <a:cubicBezTo>
                  <a:pt x="858917" y="413168"/>
                  <a:pt x="857488" y="412120"/>
                  <a:pt x="853393" y="412310"/>
                </a:cubicBezTo>
                <a:cubicBezTo>
                  <a:pt x="850535" y="412405"/>
                  <a:pt x="848059" y="412786"/>
                  <a:pt x="845201" y="414406"/>
                </a:cubicBezTo>
                <a:cubicBezTo>
                  <a:pt x="838534" y="418216"/>
                  <a:pt x="838248" y="417740"/>
                  <a:pt x="831485" y="414406"/>
                </a:cubicBezTo>
                <a:cubicBezTo>
                  <a:pt x="829580" y="413549"/>
                  <a:pt x="826342" y="411834"/>
                  <a:pt x="825770" y="412405"/>
                </a:cubicBezTo>
                <a:cubicBezTo>
                  <a:pt x="819674" y="418692"/>
                  <a:pt x="812054" y="416311"/>
                  <a:pt x="804910" y="416787"/>
                </a:cubicBezTo>
                <a:cubicBezTo>
                  <a:pt x="800338" y="417073"/>
                  <a:pt x="796147" y="416977"/>
                  <a:pt x="792909" y="412691"/>
                </a:cubicBezTo>
                <a:cubicBezTo>
                  <a:pt x="792337" y="411929"/>
                  <a:pt x="788432" y="412501"/>
                  <a:pt x="787099" y="413644"/>
                </a:cubicBezTo>
                <a:cubicBezTo>
                  <a:pt x="780717" y="419073"/>
                  <a:pt x="775287" y="417930"/>
                  <a:pt x="769858" y="412310"/>
                </a:cubicBezTo>
                <a:cubicBezTo>
                  <a:pt x="770144" y="411548"/>
                  <a:pt x="769096" y="411834"/>
                  <a:pt x="768334" y="411834"/>
                </a:cubicBezTo>
                <a:cubicBezTo>
                  <a:pt x="768334" y="409548"/>
                  <a:pt x="767572" y="406786"/>
                  <a:pt x="768525" y="405071"/>
                </a:cubicBezTo>
                <a:cubicBezTo>
                  <a:pt x="769382" y="403643"/>
                  <a:pt x="772335" y="402595"/>
                  <a:pt x="774145" y="402785"/>
                </a:cubicBezTo>
                <a:cubicBezTo>
                  <a:pt x="781669" y="403833"/>
                  <a:pt x="787194" y="401071"/>
                  <a:pt x="791670" y="395260"/>
                </a:cubicBezTo>
                <a:cubicBezTo>
                  <a:pt x="794433" y="391736"/>
                  <a:pt x="795576" y="395451"/>
                  <a:pt x="795480" y="396880"/>
                </a:cubicBezTo>
                <a:cubicBezTo>
                  <a:pt x="795195" y="401547"/>
                  <a:pt x="798624" y="403643"/>
                  <a:pt x="801386" y="405833"/>
                </a:cubicBezTo>
                <a:cubicBezTo>
                  <a:pt x="804434" y="408215"/>
                  <a:pt x="804244" y="404881"/>
                  <a:pt x="804815" y="403071"/>
                </a:cubicBezTo>
                <a:cubicBezTo>
                  <a:pt x="806149" y="398880"/>
                  <a:pt x="806149" y="398880"/>
                  <a:pt x="809387" y="400309"/>
                </a:cubicBezTo>
                <a:cubicBezTo>
                  <a:pt x="816436" y="403547"/>
                  <a:pt x="816721" y="404024"/>
                  <a:pt x="823294" y="399928"/>
                </a:cubicBezTo>
                <a:cubicBezTo>
                  <a:pt x="827389" y="397356"/>
                  <a:pt x="830056" y="397451"/>
                  <a:pt x="832723" y="400880"/>
                </a:cubicBezTo>
                <a:cubicBezTo>
                  <a:pt x="834152" y="402690"/>
                  <a:pt x="834819" y="402880"/>
                  <a:pt x="836057" y="401166"/>
                </a:cubicBezTo>
                <a:cubicBezTo>
                  <a:pt x="838153" y="398213"/>
                  <a:pt x="840438" y="395356"/>
                  <a:pt x="842725" y="392403"/>
                </a:cubicBezTo>
                <a:cubicBezTo>
                  <a:pt x="845201" y="394879"/>
                  <a:pt x="846249" y="395927"/>
                  <a:pt x="847296" y="396975"/>
                </a:cubicBezTo>
                <a:cubicBezTo>
                  <a:pt x="852821" y="402309"/>
                  <a:pt x="852821" y="402309"/>
                  <a:pt x="858631" y="396784"/>
                </a:cubicBezTo>
                <a:cubicBezTo>
                  <a:pt x="861203" y="394308"/>
                  <a:pt x="861203" y="394403"/>
                  <a:pt x="865108" y="396499"/>
                </a:cubicBezTo>
                <a:cubicBezTo>
                  <a:pt x="868823" y="398499"/>
                  <a:pt x="873490" y="398785"/>
                  <a:pt x="876253" y="402595"/>
                </a:cubicBezTo>
                <a:cubicBezTo>
                  <a:pt x="885301" y="400880"/>
                  <a:pt x="888635" y="404690"/>
                  <a:pt x="887397" y="413644"/>
                </a:cubicBezTo>
                <a:cubicBezTo>
                  <a:pt x="887302" y="414310"/>
                  <a:pt x="890730" y="416025"/>
                  <a:pt x="892636" y="416120"/>
                </a:cubicBezTo>
                <a:cubicBezTo>
                  <a:pt x="895017" y="416216"/>
                  <a:pt x="897017" y="414596"/>
                  <a:pt x="896255" y="411834"/>
                </a:cubicBezTo>
                <a:cubicBezTo>
                  <a:pt x="895684" y="409834"/>
                  <a:pt x="894541" y="407834"/>
                  <a:pt x="893112" y="406309"/>
                </a:cubicBezTo>
                <a:cubicBezTo>
                  <a:pt x="891778" y="404881"/>
                  <a:pt x="891588" y="403261"/>
                  <a:pt x="893588" y="403166"/>
                </a:cubicBezTo>
                <a:cubicBezTo>
                  <a:pt x="903399" y="402690"/>
                  <a:pt x="913210" y="402690"/>
                  <a:pt x="923116" y="402595"/>
                </a:cubicBezTo>
                <a:cubicBezTo>
                  <a:pt x="927497" y="402595"/>
                  <a:pt x="927497" y="402690"/>
                  <a:pt x="928354" y="410024"/>
                </a:cubicBezTo>
                <a:cubicBezTo>
                  <a:pt x="928545" y="411453"/>
                  <a:pt x="928164" y="413739"/>
                  <a:pt x="928926" y="414215"/>
                </a:cubicBezTo>
                <a:cubicBezTo>
                  <a:pt x="930640" y="415358"/>
                  <a:pt x="934164" y="416692"/>
                  <a:pt x="934641" y="416025"/>
                </a:cubicBezTo>
                <a:cubicBezTo>
                  <a:pt x="936832" y="413453"/>
                  <a:pt x="937498" y="409262"/>
                  <a:pt x="940070" y="407357"/>
                </a:cubicBezTo>
                <a:cubicBezTo>
                  <a:pt x="941975" y="406024"/>
                  <a:pt x="945976" y="407738"/>
                  <a:pt x="946642" y="403452"/>
                </a:cubicBezTo>
                <a:cubicBezTo>
                  <a:pt x="946833" y="402023"/>
                  <a:pt x="946833" y="400309"/>
                  <a:pt x="947690" y="399356"/>
                </a:cubicBezTo>
                <a:cubicBezTo>
                  <a:pt x="948547" y="398499"/>
                  <a:pt x="950547" y="397737"/>
                  <a:pt x="951500" y="398118"/>
                </a:cubicBezTo>
                <a:cubicBezTo>
                  <a:pt x="953977" y="399070"/>
                  <a:pt x="956644" y="402118"/>
                  <a:pt x="958453" y="401642"/>
                </a:cubicBezTo>
                <a:cubicBezTo>
                  <a:pt x="960930" y="400976"/>
                  <a:pt x="962454" y="397546"/>
                  <a:pt x="965978" y="397927"/>
                </a:cubicBezTo>
                <a:cubicBezTo>
                  <a:pt x="969026" y="398213"/>
                  <a:pt x="972360" y="397166"/>
                  <a:pt x="975027" y="398213"/>
                </a:cubicBezTo>
                <a:cubicBezTo>
                  <a:pt x="978932" y="399833"/>
                  <a:pt x="982170" y="404595"/>
                  <a:pt x="986838" y="402404"/>
                </a:cubicBezTo>
                <a:cubicBezTo>
                  <a:pt x="992553" y="399737"/>
                  <a:pt x="999220" y="398594"/>
                  <a:pt x="1003697" y="393451"/>
                </a:cubicBezTo>
                <a:cubicBezTo>
                  <a:pt x="1003888" y="393261"/>
                  <a:pt x="1004245" y="393261"/>
                  <a:pt x="1007210" y="393439"/>
                </a:cubicBezTo>
                <a:lnTo>
                  <a:pt x="1007762" y="393470"/>
                </a:lnTo>
                <a:lnTo>
                  <a:pt x="1006078" y="393546"/>
                </a:lnTo>
                <a:cubicBezTo>
                  <a:pt x="1005697" y="393927"/>
                  <a:pt x="1005793" y="395070"/>
                  <a:pt x="1006078" y="395642"/>
                </a:cubicBezTo>
                <a:cubicBezTo>
                  <a:pt x="1006364" y="396308"/>
                  <a:pt x="1006936" y="397070"/>
                  <a:pt x="1007602" y="397261"/>
                </a:cubicBezTo>
                <a:cubicBezTo>
                  <a:pt x="1014270" y="399451"/>
                  <a:pt x="1022461" y="395546"/>
                  <a:pt x="1027986" y="402500"/>
                </a:cubicBezTo>
                <a:cubicBezTo>
                  <a:pt x="1028367" y="402976"/>
                  <a:pt x="1031320" y="402500"/>
                  <a:pt x="1031891" y="401737"/>
                </a:cubicBezTo>
                <a:cubicBezTo>
                  <a:pt x="1034939" y="397070"/>
                  <a:pt x="1039606" y="398309"/>
                  <a:pt x="1043893" y="397927"/>
                </a:cubicBezTo>
                <a:cubicBezTo>
                  <a:pt x="1044940" y="397832"/>
                  <a:pt x="1045988" y="396403"/>
                  <a:pt x="1026462" y="394499"/>
                </a:cubicBezTo>
                <a:lnTo>
                  <a:pt x="1026459" y="394499"/>
                </a:lnTo>
                <a:lnTo>
                  <a:pt x="1043512" y="394439"/>
                </a:lnTo>
                <a:cubicBezTo>
                  <a:pt x="1045797" y="394260"/>
                  <a:pt x="1045512" y="394022"/>
                  <a:pt x="1045226" y="394022"/>
                </a:cubicBezTo>
                <a:cubicBezTo>
                  <a:pt x="1041416" y="393736"/>
                  <a:pt x="1038178" y="392498"/>
                  <a:pt x="1035987" y="389260"/>
                </a:cubicBezTo>
                <a:cubicBezTo>
                  <a:pt x="1030177" y="391069"/>
                  <a:pt x="1028081" y="384021"/>
                  <a:pt x="1022366" y="384021"/>
                </a:cubicBezTo>
                <a:cubicBezTo>
                  <a:pt x="1018604" y="384069"/>
                  <a:pt x="1016199" y="385616"/>
                  <a:pt x="1014163" y="387557"/>
                </a:cubicBezTo>
                <a:lnTo>
                  <a:pt x="1009134" y="392507"/>
                </a:lnTo>
                <a:lnTo>
                  <a:pt x="1008543" y="392439"/>
                </a:lnTo>
                <a:cubicBezTo>
                  <a:pt x="1005983" y="391927"/>
                  <a:pt x="1005983" y="391546"/>
                  <a:pt x="1005983" y="391165"/>
                </a:cubicBezTo>
                <a:cubicBezTo>
                  <a:pt x="1006078" y="388212"/>
                  <a:pt x="1006650" y="384497"/>
                  <a:pt x="1002363" y="384402"/>
                </a:cubicBezTo>
                <a:cubicBezTo>
                  <a:pt x="987886" y="384211"/>
                  <a:pt x="973408" y="383735"/>
                  <a:pt x="958929" y="384497"/>
                </a:cubicBezTo>
                <a:cubicBezTo>
                  <a:pt x="950357" y="384974"/>
                  <a:pt x="944547" y="381830"/>
                  <a:pt x="939499" y="374305"/>
                </a:cubicBezTo>
                <a:cubicBezTo>
                  <a:pt x="937212" y="376972"/>
                  <a:pt x="935403" y="379449"/>
                  <a:pt x="933212" y="381354"/>
                </a:cubicBezTo>
                <a:cubicBezTo>
                  <a:pt x="931688" y="382687"/>
                  <a:pt x="929497" y="384021"/>
                  <a:pt x="927592" y="384116"/>
                </a:cubicBezTo>
                <a:cubicBezTo>
                  <a:pt x="919972" y="384402"/>
                  <a:pt x="912352" y="384307"/>
                  <a:pt x="904732" y="384211"/>
                </a:cubicBezTo>
                <a:cubicBezTo>
                  <a:pt x="897970" y="384211"/>
                  <a:pt x="897493" y="384211"/>
                  <a:pt x="896255" y="375449"/>
                </a:cubicBezTo>
                <a:cubicBezTo>
                  <a:pt x="895588" y="370972"/>
                  <a:pt x="891969" y="369543"/>
                  <a:pt x="889778" y="366685"/>
                </a:cubicBezTo>
                <a:cubicBezTo>
                  <a:pt x="889778" y="366590"/>
                  <a:pt x="887016" y="367924"/>
                  <a:pt x="887111" y="368591"/>
                </a:cubicBezTo>
                <a:cubicBezTo>
                  <a:pt x="887492" y="374115"/>
                  <a:pt x="887016" y="378973"/>
                  <a:pt x="881968" y="382592"/>
                </a:cubicBezTo>
                <a:cubicBezTo>
                  <a:pt x="880253" y="383830"/>
                  <a:pt x="880062" y="384307"/>
                  <a:pt x="878538" y="382783"/>
                </a:cubicBezTo>
                <a:cubicBezTo>
                  <a:pt x="877110" y="381354"/>
                  <a:pt x="875014" y="380116"/>
                  <a:pt x="873014" y="379735"/>
                </a:cubicBezTo>
                <a:cubicBezTo>
                  <a:pt x="863965" y="378020"/>
                  <a:pt x="858822" y="374305"/>
                  <a:pt x="855012" y="365924"/>
                </a:cubicBezTo>
                <a:lnTo>
                  <a:pt x="855878" y="361256"/>
                </a:lnTo>
                <a:lnTo>
                  <a:pt x="856917" y="361256"/>
                </a:lnTo>
                <a:cubicBezTo>
                  <a:pt x="857774" y="360494"/>
                  <a:pt x="858441" y="359542"/>
                  <a:pt x="859012" y="358589"/>
                </a:cubicBezTo>
                <a:cubicBezTo>
                  <a:pt x="859108" y="358399"/>
                  <a:pt x="858155" y="357637"/>
                  <a:pt x="856250" y="359256"/>
                </a:cubicBezTo>
                <a:cubicBezTo>
                  <a:pt x="856726" y="357827"/>
                  <a:pt x="855678" y="358494"/>
                  <a:pt x="855012" y="359351"/>
                </a:cubicBezTo>
                <a:lnTo>
                  <a:pt x="855012" y="359369"/>
                </a:lnTo>
                <a:lnTo>
                  <a:pt x="851011" y="359732"/>
                </a:lnTo>
                <a:cubicBezTo>
                  <a:pt x="849773" y="358970"/>
                  <a:pt x="848820" y="358018"/>
                  <a:pt x="847773" y="357065"/>
                </a:cubicBezTo>
                <a:cubicBezTo>
                  <a:pt x="841486" y="365447"/>
                  <a:pt x="832152" y="359161"/>
                  <a:pt x="824627" y="361923"/>
                </a:cubicBezTo>
                <a:cubicBezTo>
                  <a:pt x="823960" y="362209"/>
                  <a:pt x="823198" y="362876"/>
                  <a:pt x="823103" y="363542"/>
                </a:cubicBezTo>
                <a:cubicBezTo>
                  <a:pt x="823008" y="363923"/>
                  <a:pt x="823865" y="364685"/>
                  <a:pt x="824341" y="365161"/>
                </a:cubicBezTo>
                <a:cubicBezTo>
                  <a:pt x="826627" y="366971"/>
                  <a:pt x="829294" y="370591"/>
                  <a:pt x="831199" y="370210"/>
                </a:cubicBezTo>
                <a:cubicBezTo>
                  <a:pt x="839105" y="368781"/>
                  <a:pt x="844153" y="378401"/>
                  <a:pt x="852345" y="375353"/>
                </a:cubicBezTo>
                <a:cubicBezTo>
                  <a:pt x="852535" y="375258"/>
                  <a:pt x="854440" y="378782"/>
                  <a:pt x="854726" y="380687"/>
                </a:cubicBezTo>
                <a:cubicBezTo>
                  <a:pt x="854917" y="381735"/>
                  <a:pt x="853393" y="384021"/>
                  <a:pt x="852535" y="384116"/>
                </a:cubicBezTo>
                <a:cubicBezTo>
                  <a:pt x="841867" y="384307"/>
                  <a:pt x="831199" y="384307"/>
                  <a:pt x="820531" y="384116"/>
                </a:cubicBezTo>
                <a:cubicBezTo>
                  <a:pt x="819769" y="384116"/>
                  <a:pt x="818436" y="381926"/>
                  <a:pt x="818341" y="380592"/>
                </a:cubicBezTo>
                <a:cubicBezTo>
                  <a:pt x="817960" y="374782"/>
                  <a:pt x="816912" y="375353"/>
                  <a:pt x="812245" y="378306"/>
                </a:cubicBezTo>
                <a:cubicBezTo>
                  <a:pt x="807482" y="381354"/>
                  <a:pt x="800719" y="381163"/>
                  <a:pt x="795576" y="377353"/>
                </a:cubicBezTo>
                <a:cubicBezTo>
                  <a:pt x="792909" y="375353"/>
                  <a:pt x="790337" y="373925"/>
                  <a:pt x="787861" y="376115"/>
                </a:cubicBezTo>
                <a:cubicBezTo>
                  <a:pt x="786527" y="377258"/>
                  <a:pt x="787003" y="380211"/>
                  <a:pt x="786051" y="382116"/>
                </a:cubicBezTo>
                <a:cubicBezTo>
                  <a:pt x="784717" y="384688"/>
                  <a:pt x="781098" y="385545"/>
                  <a:pt x="778431" y="382973"/>
                </a:cubicBezTo>
                <a:cubicBezTo>
                  <a:pt x="774430" y="379163"/>
                  <a:pt x="771192" y="378020"/>
                  <a:pt x="767191" y="382592"/>
                </a:cubicBezTo>
                <a:cubicBezTo>
                  <a:pt x="766334" y="383545"/>
                  <a:pt x="764620" y="384116"/>
                  <a:pt x="763381" y="384116"/>
                </a:cubicBezTo>
                <a:cubicBezTo>
                  <a:pt x="749665" y="384211"/>
                  <a:pt x="735949" y="384307"/>
                  <a:pt x="722233" y="384021"/>
                </a:cubicBezTo>
                <a:cubicBezTo>
                  <a:pt x="720424" y="384021"/>
                  <a:pt x="718709" y="381449"/>
                  <a:pt x="716709" y="380973"/>
                </a:cubicBezTo>
                <a:cubicBezTo>
                  <a:pt x="713185" y="380211"/>
                  <a:pt x="708327" y="378592"/>
                  <a:pt x="706231" y="380116"/>
                </a:cubicBezTo>
                <a:cubicBezTo>
                  <a:pt x="697659" y="386593"/>
                  <a:pt x="690134" y="385354"/>
                  <a:pt x="682228" y="379544"/>
                </a:cubicBezTo>
                <a:cubicBezTo>
                  <a:pt x="681180" y="378782"/>
                  <a:pt x="679371" y="379163"/>
                  <a:pt x="678133" y="378592"/>
                </a:cubicBezTo>
                <a:cubicBezTo>
                  <a:pt x="676228" y="377734"/>
                  <a:pt x="676704" y="376782"/>
                  <a:pt x="678418" y="375353"/>
                </a:cubicBezTo>
                <a:cubicBezTo>
                  <a:pt x="681276" y="373067"/>
                  <a:pt x="683181" y="369543"/>
                  <a:pt x="687848" y="370305"/>
                </a:cubicBezTo>
                <a:cubicBezTo>
                  <a:pt x="690801" y="370781"/>
                  <a:pt x="693944" y="370591"/>
                  <a:pt x="696992" y="370305"/>
                </a:cubicBezTo>
                <a:cubicBezTo>
                  <a:pt x="697659" y="370210"/>
                  <a:pt x="698421" y="368495"/>
                  <a:pt x="698707" y="367352"/>
                </a:cubicBezTo>
                <a:cubicBezTo>
                  <a:pt x="698802" y="367067"/>
                  <a:pt x="697754" y="365924"/>
                  <a:pt x="697183" y="365924"/>
                </a:cubicBezTo>
                <a:cubicBezTo>
                  <a:pt x="691086" y="365828"/>
                  <a:pt x="684991" y="366114"/>
                  <a:pt x="678895" y="365828"/>
                </a:cubicBezTo>
                <a:cubicBezTo>
                  <a:pt x="674322" y="365543"/>
                  <a:pt x="672989" y="367162"/>
                  <a:pt x="671751" y="371829"/>
                </a:cubicBezTo>
                <a:cubicBezTo>
                  <a:pt x="670512" y="376496"/>
                  <a:pt x="666226" y="381544"/>
                  <a:pt x="659940" y="379544"/>
                </a:cubicBezTo>
                <a:cubicBezTo>
                  <a:pt x="652415" y="377163"/>
                  <a:pt x="648129" y="384974"/>
                  <a:pt x="641176" y="384402"/>
                </a:cubicBezTo>
                <a:cubicBezTo>
                  <a:pt x="634413" y="383830"/>
                  <a:pt x="627460" y="384021"/>
                  <a:pt x="620602" y="384402"/>
                </a:cubicBezTo>
                <a:cubicBezTo>
                  <a:pt x="616411" y="384593"/>
                  <a:pt x="613553" y="383354"/>
                  <a:pt x="610791" y="380306"/>
                </a:cubicBezTo>
                <a:cubicBezTo>
                  <a:pt x="608505" y="377734"/>
                  <a:pt x="608314" y="378020"/>
                  <a:pt x="601075" y="379735"/>
                </a:cubicBezTo>
                <a:cubicBezTo>
                  <a:pt x="597742" y="380497"/>
                  <a:pt x="595741" y="378496"/>
                  <a:pt x="593170" y="376592"/>
                </a:cubicBezTo>
                <a:cubicBezTo>
                  <a:pt x="589455" y="373734"/>
                  <a:pt x="586597" y="374782"/>
                  <a:pt x="585359" y="379354"/>
                </a:cubicBezTo>
                <a:cubicBezTo>
                  <a:pt x="584692" y="381735"/>
                  <a:pt x="584311" y="383926"/>
                  <a:pt x="581930" y="384211"/>
                </a:cubicBezTo>
                <a:cubicBezTo>
                  <a:pt x="577549" y="384688"/>
                  <a:pt x="573167" y="383640"/>
                  <a:pt x="569643" y="388021"/>
                </a:cubicBezTo>
                <a:cubicBezTo>
                  <a:pt x="567643" y="390403"/>
                  <a:pt x="564213" y="388974"/>
                  <a:pt x="562023" y="386402"/>
                </a:cubicBezTo>
                <a:cubicBezTo>
                  <a:pt x="559737" y="383735"/>
                  <a:pt x="556689" y="383068"/>
                  <a:pt x="554308" y="385640"/>
                </a:cubicBezTo>
                <a:cubicBezTo>
                  <a:pt x="550402" y="389736"/>
                  <a:pt x="546878" y="390593"/>
                  <a:pt x="543259" y="385831"/>
                </a:cubicBezTo>
                <a:cubicBezTo>
                  <a:pt x="541925" y="384116"/>
                  <a:pt x="541544" y="384593"/>
                  <a:pt x="539925" y="386021"/>
                </a:cubicBezTo>
                <a:cubicBezTo>
                  <a:pt x="534114" y="390974"/>
                  <a:pt x="527066" y="390688"/>
                  <a:pt x="521732" y="386593"/>
                </a:cubicBezTo>
                <a:cubicBezTo>
                  <a:pt x="518589" y="384116"/>
                  <a:pt x="511636" y="386974"/>
                  <a:pt x="516588" y="376115"/>
                </a:cubicBezTo>
                <a:cubicBezTo>
                  <a:pt x="521161" y="371734"/>
                  <a:pt x="521351" y="370972"/>
                  <a:pt x="521161" y="370305"/>
                </a:cubicBezTo>
                <a:cubicBezTo>
                  <a:pt x="520684" y="369067"/>
                  <a:pt x="520018" y="367924"/>
                  <a:pt x="519446" y="366685"/>
                </a:cubicBezTo>
                <a:cubicBezTo>
                  <a:pt x="518494" y="367352"/>
                  <a:pt x="516684" y="368209"/>
                  <a:pt x="516779" y="368686"/>
                </a:cubicBezTo>
                <a:cubicBezTo>
                  <a:pt x="517636" y="373067"/>
                  <a:pt x="514112" y="374877"/>
                  <a:pt x="512112" y="377734"/>
                </a:cubicBezTo>
                <a:lnTo>
                  <a:pt x="512793" y="378447"/>
                </a:lnTo>
                <a:lnTo>
                  <a:pt x="505932" y="382664"/>
                </a:lnTo>
                <a:cubicBezTo>
                  <a:pt x="503205" y="384402"/>
                  <a:pt x="500919" y="385355"/>
                  <a:pt x="497919" y="384497"/>
                </a:cubicBezTo>
                <a:cubicBezTo>
                  <a:pt x="494300" y="383450"/>
                  <a:pt x="491061" y="384974"/>
                  <a:pt x="487728" y="387545"/>
                </a:cubicBezTo>
                <a:cubicBezTo>
                  <a:pt x="484394" y="390212"/>
                  <a:pt x="479155" y="390498"/>
                  <a:pt x="475631" y="386688"/>
                </a:cubicBezTo>
                <a:cubicBezTo>
                  <a:pt x="472488" y="383259"/>
                  <a:pt x="467249" y="383068"/>
                  <a:pt x="465439" y="384688"/>
                </a:cubicBezTo>
                <a:cubicBezTo>
                  <a:pt x="458867" y="390308"/>
                  <a:pt x="451533" y="388784"/>
                  <a:pt x="444199" y="388974"/>
                </a:cubicBezTo>
                <a:cubicBezTo>
                  <a:pt x="438864" y="389069"/>
                  <a:pt x="436483" y="393070"/>
                  <a:pt x="434483" y="396880"/>
                </a:cubicBezTo>
                <a:cubicBezTo>
                  <a:pt x="433816" y="398118"/>
                  <a:pt x="435340" y="402023"/>
                  <a:pt x="436578" y="402404"/>
                </a:cubicBezTo>
                <a:cubicBezTo>
                  <a:pt x="440674" y="403643"/>
                  <a:pt x="445818" y="400690"/>
                  <a:pt x="448866" y="405833"/>
                </a:cubicBezTo>
                <a:cubicBezTo>
                  <a:pt x="449913" y="407452"/>
                  <a:pt x="450676" y="406976"/>
                  <a:pt x="452200" y="405357"/>
                </a:cubicBezTo>
                <a:cubicBezTo>
                  <a:pt x="454771" y="402690"/>
                  <a:pt x="457629" y="400213"/>
                  <a:pt x="460582" y="398118"/>
                </a:cubicBezTo>
                <a:cubicBezTo>
                  <a:pt x="461439" y="397546"/>
                  <a:pt x="464106" y="398023"/>
                  <a:pt x="464582" y="398880"/>
                </a:cubicBezTo>
                <a:cubicBezTo>
                  <a:pt x="466773" y="402404"/>
                  <a:pt x="466963" y="406881"/>
                  <a:pt x="470392" y="409834"/>
                </a:cubicBezTo>
                <a:cubicBezTo>
                  <a:pt x="463439" y="413453"/>
                  <a:pt x="470107" y="416596"/>
                  <a:pt x="470678" y="419930"/>
                </a:cubicBezTo>
                <a:cubicBezTo>
                  <a:pt x="470869" y="421264"/>
                  <a:pt x="470583" y="423550"/>
                  <a:pt x="469726" y="423931"/>
                </a:cubicBezTo>
                <a:cubicBezTo>
                  <a:pt x="467916" y="424788"/>
                  <a:pt x="464772" y="425836"/>
                  <a:pt x="463820" y="424978"/>
                </a:cubicBezTo>
                <a:cubicBezTo>
                  <a:pt x="460867" y="422216"/>
                  <a:pt x="459534" y="421550"/>
                  <a:pt x="455247" y="424217"/>
                </a:cubicBezTo>
                <a:cubicBezTo>
                  <a:pt x="450676" y="427074"/>
                  <a:pt x="443627" y="427265"/>
                  <a:pt x="438674" y="422883"/>
                </a:cubicBezTo>
                <a:cubicBezTo>
                  <a:pt x="435245" y="419835"/>
                  <a:pt x="431626" y="421454"/>
                  <a:pt x="428006" y="420883"/>
                </a:cubicBezTo>
                <a:cubicBezTo>
                  <a:pt x="422101" y="427550"/>
                  <a:pt x="414290" y="425074"/>
                  <a:pt x="407051" y="425455"/>
                </a:cubicBezTo>
                <a:cubicBezTo>
                  <a:pt x="403241" y="425645"/>
                  <a:pt x="399431" y="425455"/>
                  <a:pt x="395621" y="425455"/>
                </a:cubicBezTo>
                <a:cubicBezTo>
                  <a:pt x="388763" y="425455"/>
                  <a:pt x="381714" y="426312"/>
                  <a:pt x="375142" y="425169"/>
                </a:cubicBezTo>
                <a:cubicBezTo>
                  <a:pt x="369713" y="424217"/>
                  <a:pt x="365236" y="418787"/>
                  <a:pt x="358664" y="420787"/>
                </a:cubicBezTo>
                <a:cubicBezTo>
                  <a:pt x="358283" y="420883"/>
                  <a:pt x="357426" y="419835"/>
                  <a:pt x="357140" y="419263"/>
                </a:cubicBezTo>
                <a:cubicBezTo>
                  <a:pt x="356950" y="418883"/>
                  <a:pt x="357140" y="418120"/>
                  <a:pt x="357426" y="417740"/>
                </a:cubicBezTo>
                <a:cubicBezTo>
                  <a:pt x="362093" y="411167"/>
                  <a:pt x="366094" y="409834"/>
                  <a:pt x="374571" y="414120"/>
                </a:cubicBezTo>
                <a:cubicBezTo>
                  <a:pt x="380381" y="417073"/>
                  <a:pt x="385810" y="416501"/>
                  <a:pt x="391620" y="415453"/>
                </a:cubicBezTo>
                <a:cubicBezTo>
                  <a:pt x="392097" y="415358"/>
                  <a:pt x="392954" y="414310"/>
                  <a:pt x="392859" y="413929"/>
                </a:cubicBezTo>
                <a:cubicBezTo>
                  <a:pt x="392763" y="413263"/>
                  <a:pt x="391811" y="412310"/>
                  <a:pt x="391335" y="412405"/>
                </a:cubicBezTo>
                <a:cubicBezTo>
                  <a:pt x="386191" y="413453"/>
                  <a:pt x="384096" y="407929"/>
                  <a:pt x="379714" y="407167"/>
                </a:cubicBezTo>
                <a:cubicBezTo>
                  <a:pt x="373999" y="406119"/>
                  <a:pt x="370856" y="402785"/>
                  <a:pt x="369999" y="396689"/>
                </a:cubicBezTo>
                <a:cubicBezTo>
                  <a:pt x="369618" y="394118"/>
                  <a:pt x="360474" y="391927"/>
                  <a:pt x="358474" y="393736"/>
                </a:cubicBezTo>
                <a:cubicBezTo>
                  <a:pt x="354568" y="397356"/>
                  <a:pt x="350758" y="401071"/>
                  <a:pt x="347234" y="405071"/>
                </a:cubicBezTo>
                <a:cubicBezTo>
                  <a:pt x="344758" y="407834"/>
                  <a:pt x="341805" y="406976"/>
                  <a:pt x="338947" y="407167"/>
                </a:cubicBezTo>
                <a:cubicBezTo>
                  <a:pt x="335233" y="407452"/>
                  <a:pt x="333613" y="405833"/>
                  <a:pt x="333518" y="402023"/>
                </a:cubicBezTo>
                <a:cubicBezTo>
                  <a:pt x="333518" y="400404"/>
                  <a:pt x="332946" y="396594"/>
                  <a:pt x="330089" y="399547"/>
                </a:cubicBezTo>
                <a:cubicBezTo>
                  <a:pt x="325898" y="403738"/>
                  <a:pt x="322564" y="404024"/>
                  <a:pt x="318945" y="399356"/>
                </a:cubicBezTo>
                <a:cubicBezTo>
                  <a:pt x="317802" y="397832"/>
                  <a:pt x="316944" y="398118"/>
                  <a:pt x="315706" y="399928"/>
                </a:cubicBezTo>
                <a:cubicBezTo>
                  <a:pt x="313135" y="403833"/>
                  <a:pt x="309039" y="402404"/>
                  <a:pt x="305419" y="402595"/>
                </a:cubicBezTo>
                <a:cubicBezTo>
                  <a:pt x="304752" y="402595"/>
                  <a:pt x="303610" y="402404"/>
                  <a:pt x="303419" y="402023"/>
                </a:cubicBezTo>
                <a:cubicBezTo>
                  <a:pt x="299895" y="394499"/>
                  <a:pt x="289608" y="401547"/>
                  <a:pt x="286179" y="394022"/>
                </a:cubicBezTo>
                <a:cubicBezTo>
                  <a:pt x="282750" y="396594"/>
                  <a:pt x="279416" y="398690"/>
                  <a:pt x="274558" y="398309"/>
                </a:cubicBezTo>
                <a:cubicBezTo>
                  <a:pt x="269605" y="397927"/>
                  <a:pt x="266557" y="404404"/>
                  <a:pt x="260461" y="402880"/>
                </a:cubicBezTo>
                <a:cubicBezTo>
                  <a:pt x="256175" y="401833"/>
                  <a:pt x="251412" y="402785"/>
                  <a:pt x="246841" y="402690"/>
                </a:cubicBezTo>
                <a:cubicBezTo>
                  <a:pt x="241126" y="402595"/>
                  <a:pt x="234839" y="404214"/>
                  <a:pt x="230553" y="398404"/>
                </a:cubicBezTo>
                <a:cubicBezTo>
                  <a:pt x="224743" y="405643"/>
                  <a:pt x="216646" y="402023"/>
                  <a:pt x="209502" y="402595"/>
                </a:cubicBezTo>
                <a:cubicBezTo>
                  <a:pt x="201978" y="403166"/>
                  <a:pt x="194262" y="402880"/>
                  <a:pt x="186643" y="402690"/>
                </a:cubicBezTo>
                <a:cubicBezTo>
                  <a:pt x="182642" y="402595"/>
                  <a:pt x="179308" y="403071"/>
                  <a:pt x="176641" y="406405"/>
                </a:cubicBezTo>
                <a:cubicBezTo>
                  <a:pt x="175975" y="407262"/>
                  <a:pt x="173308" y="407738"/>
                  <a:pt x="172641" y="407167"/>
                </a:cubicBezTo>
                <a:cubicBezTo>
                  <a:pt x="167593" y="403071"/>
                  <a:pt x="160068" y="402595"/>
                  <a:pt x="156448" y="396689"/>
                </a:cubicBezTo>
                <a:cubicBezTo>
                  <a:pt x="155496" y="395165"/>
                  <a:pt x="155401" y="392117"/>
                  <a:pt x="156258" y="390688"/>
                </a:cubicBezTo>
                <a:cubicBezTo>
                  <a:pt x="157782" y="388212"/>
                  <a:pt x="160068" y="386593"/>
                  <a:pt x="160068" y="383068"/>
                </a:cubicBezTo>
                <a:cubicBezTo>
                  <a:pt x="160068" y="378973"/>
                  <a:pt x="159782" y="378496"/>
                  <a:pt x="154162" y="378782"/>
                </a:cubicBezTo>
                <a:cubicBezTo>
                  <a:pt x="153114" y="378877"/>
                  <a:pt x="151591" y="378401"/>
                  <a:pt x="151019" y="377639"/>
                </a:cubicBezTo>
                <a:cubicBezTo>
                  <a:pt x="146828" y="372782"/>
                  <a:pt x="139399" y="377639"/>
                  <a:pt x="135112" y="371448"/>
                </a:cubicBezTo>
                <a:cubicBezTo>
                  <a:pt x="131493" y="366209"/>
                  <a:pt x="131302" y="362113"/>
                  <a:pt x="135303" y="356113"/>
                </a:cubicBezTo>
                <a:cubicBezTo>
                  <a:pt x="137970" y="359256"/>
                  <a:pt x="140351" y="362018"/>
                  <a:pt x="142732" y="364876"/>
                </a:cubicBezTo>
                <a:cubicBezTo>
                  <a:pt x="143875" y="366304"/>
                  <a:pt x="144923" y="366209"/>
                  <a:pt x="145971" y="364209"/>
                </a:cubicBezTo>
                <a:cubicBezTo>
                  <a:pt x="146257" y="363542"/>
                  <a:pt x="146542" y="362685"/>
                  <a:pt x="146352" y="362113"/>
                </a:cubicBezTo>
                <a:cubicBezTo>
                  <a:pt x="145494" y="360209"/>
                  <a:pt x="144542" y="358303"/>
                  <a:pt x="143494" y="356399"/>
                </a:cubicBezTo>
                <a:cubicBezTo>
                  <a:pt x="141303" y="352493"/>
                  <a:pt x="141208" y="352208"/>
                  <a:pt x="143304" y="348588"/>
                </a:cubicBezTo>
                <a:cubicBezTo>
                  <a:pt x="145494" y="344873"/>
                  <a:pt x="144923" y="344397"/>
                  <a:pt x="143018" y="342016"/>
                </a:cubicBezTo>
                <a:cubicBezTo>
                  <a:pt x="139684" y="337634"/>
                  <a:pt x="132921" y="339349"/>
                  <a:pt x="130064" y="334205"/>
                </a:cubicBezTo>
                <a:cubicBezTo>
                  <a:pt x="129683" y="333538"/>
                  <a:pt x="126921" y="334586"/>
                  <a:pt x="125683" y="334015"/>
                </a:cubicBezTo>
                <a:cubicBezTo>
                  <a:pt x="121110" y="331634"/>
                  <a:pt x="119396" y="321251"/>
                  <a:pt x="110824" y="330205"/>
                </a:cubicBezTo>
                <a:cubicBezTo>
                  <a:pt x="105966" y="335253"/>
                  <a:pt x="104727" y="340111"/>
                  <a:pt x="105109" y="346302"/>
                </a:cubicBezTo>
                <a:cubicBezTo>
                  <a:pt x="105204" y="347731"/>
                  <a:pt x="105299" y="349541"/>
                  <a:pt x="104537" y="350588"/>
                </a:cubicBezTo>
                <a:cubicBezTo>
                  <a:pt x="103870" y="351636"/>
                  <a:pt x="102156" y="352112"/>
                  <a:pt x="100822" y="352398"/>
                </a:cubicBezTo>
                <a:cubicBezTo>
                  <a:pt x="99394" y="352684"/>
                  <a:pt x="97774" y="352303"/>
                  <a:pt x="96250" y="352493"/>
                </a:cubicBezTo>
                <a:cubicBezTo>
                  <a:pt x="93488" y="352874"/>
                  <a:pt x="91583" y="351445"/>
                  <a:pt x="91583" y="349159"/>
                </a:cubicBezTo>
                <a:cubicBezTo>
                  <a:pt x="91488" y="347254"/>
                  <a:pt x="93012" y="343635"/>
                  <a:pt x="93774" y="343635"/>
                </a:cubicBezTo>
                <a:cubicBezTo>
                  <a:pt x="98346" y="343730"/>
                  <a:pt x="101013" y="342492"/>
                  <a:pt x="100536" y="337349"/>
                </a:cubicBezTo>
                <a:cubicBezTo>
                  <a:pt x="100346" y="334301"/>
                  <a:pt x="100155" y="331252"/>
                  <a:pt x="100536" y="328204"/>
                </a:cubicBezTo>
                <a:cubicBezTo>
                  <a:pt x="101108" y="324013"/>
                  <a:pt x="99298" y="321156"/>
                  <a:pt x="96250" y="318489"/>
                </a:cubicBezTo>
                <a:cubicBezTo>
                  <a:pt x="93488" y="316108"/>
                  <a:pt x="91297" y="313631"/>
                  <a:pt x="90916" y="309154"/>
                </a:cubicBezTo>
                <a:cubicBezTo>
                  <a:pt x="90630" y="305535"/>
                  <a:pt x="82725" y="305630"/>
                  <a:pt x="82439" y="309345"/>
                </a:cubicBezTo>
                <a:cubicBezTo>
                  <a:pt x="81772" y="317822"/>
                  <a:pt x="79772" y="315536"/>
                  <a:pt x="75295" y="311726"/>
                </a:cubicBezTo>
                <a:cubicBezTo>
                  <a:pt x="73485" y="310202"/>
                  <a:pt x="69485" y="311250"/>
                  <a:pt x="66437" y="311345"/>
                </a:cubicBezTo>
                <a:cubicBezTo>
                  <a:pt x="61198" y="311536"/>
                  <a:pt x="55960" y="312107"/>
                  <a:pt x="52150" y="306868"/>
                </a:cubicBezTo>
                <a:cubicBezTo>
                  <a:pt x="51673" y="306297"/>
                  <a:pt x="48149" y="307630"/>
                  <a:pt x="46244" y="308488"/>
                </a:cubicBezTo>
                <a:cubicBezTo>
                  <a:pt x="44625" y="309154"/>
                  <a:pt x="43958" y="312202"/>
                  <a:pt x="41291" y="309440"/>
                </a:cubicBezTo>
                <a:cubicBezTo>
                  <a:pt x="34433" y="302296"/>
                  <a:pt x="27289" y="295438"/>
                  <a:pt x="20336" y="288485"/>
                </a:cubicBezTo>
                <a:cubicBezTo>
                  <a:pt x="15764" y="289152"/>
                  <a:pt x="13859" y="287533"/>
                  <a:pt x="13383" y="282484"/>
                </a:cubicBezTo>
                <a:cubicBezTo>
                  <a:pt x="13002" y="278770"/>
                  <a:pt x="5382" y="275626"/>
                  <a:pt x="10620" y="271531"/>
                </a:cubicBezTo>
                <a:cubicBezTo>
                  <a:pt x="13383" y="269435"/>
                  <a:pt x="15764" y="275245"/>
                  <a:pt x="18336" y="277436"/>
                </a:cubicBezTo>
                <a:cubicBezTo>
                  <a:pt x="19860" y="278675"/>
                  <a:pt x="20812" y="279627"/>
                  <a:pt x="21574" y="278198"/>
                </a:cubicBezTo>
                <a:cubicBezTo>
                  <a:pt x="22241" y="276960"/>
                  <a:pt x="22336" y="275436"/>
                  <a:pt x="22717" y="274102"/>
                </a:cubicBezTo>
                <a:cubicBezTo>
                  <a:pt x="24051" y="269054"/>
                  <a:pt x="20336" y="266006"/>
                  <a:pt x="18241" y="262196"/>
                </a:cubicBezTo>
                <a:cubicBezTo>
                  <a:pt x="17669" y="261244"/>
                  <a:pt x="18145" y="258577"/>
                  <a:pt x="19002" y="258196"/>
                </a:cubicBezTo>
                <a:cubicBezTo>
                  <a:pt x="20717" y="257243"/>
                  <a:pt x="23955" y="256005"/>
                  <a:pt x="24908" y="256862"/>
                </a:cubicBezTo>
                <a:cubicBezTo>
                  <a:pt x="27861" y="259243"/>
                  <a:pt x="30242" y="261529"/>
                  <a:pt x="34624" y="261244"/>
                </a:cubicBezTo>
                <a:cubicBezTo>
                  <a:pt x="42244" y="260672"/>
                  <a:pt x="47673" y="262577"/>
                  <a:pt x="52054" y="265149"/>
                </a:cubicBezTo>
                <a:cubicBezTo>
                  <a:pt x="53483" y="266006"/>
                  <a:pt x="56055" y="264768"/>
                  <a:pt x="58150" y="264577"/>
                </a:cubicBezTo>
                <a:cubicBezTo>
                  <a:pt x="57769" y="263530"/>
                  <a:pt x="57674" y="262292"/>
                  <a:pt x="57007" y="261434"/>
                </a:cubicBezTo>
                <a:cubicBezTo>
                  <a:pt x="56150" y="260196"/>
                  <a:pt x="54912" y="259243"/>
                  <a:pt x="53864" y="258196"/>
                </a:cubicBezTo>
                <a:cubicBezTo>
                  <a:pt x="53293" y="257624"/>
                  <a:pt x="52816" y="257053"/>
                  <a:pt x="52245" y="256576"/>
                </a:cubicBezTo>
                <a:cubicBezTo>
                  <a:pt x="49387" y="254576"/>
                  <a:pt x="51578" y="253433"/>
                  <a:pt x="52721" y="251719"/>
                </a:cubicBezTo>
                <a:cubicBezTo>
                  <a:pt x="55769" y="247051"/>
                  <a:pt x="60246" y="247623"/>
                  <a:pt x="64722" y="247528"/>
                </a:cubicBezTo>
                <a:cubicBezTo>
                  <a:pt x="67104" y="247433"/>
                  <a:pt x="68818" y="245909"/>
                  <a:pt x="68342" y="243051"/>
                </a:cubicBezTo>
                <a:cubicBezTo>
                  <a:pt x="71200" y="243527"/>
                  <a:pt x="72152" y="241717"/>
                  <a:pt x="72914" y="239432"/>
                </a:cubicBezTo>
                <a:cubicBezTo>
                  <a:pt x="73581" y="237526"/>
                  <a:pt x="74628" y="234193"/>
                  <a:pt x="75581" y="234097"/>
                </a:cubicBezTo>
                <a:cubicBezTo>
                  <a:pt x="84439" y="233907"/>
                  <a:pt x="85392" y="226859"/>
                  <a:pt x="88154" y="220953"/>
                </a:cubicBezTo>
                <a:cubicBezTo>
                  <a:pt x="90440" y="216000"/>
                  <a:pt x="90821" y="216095"/>
                  <a:pt x="85106" y="215524"/>
                </a:cubicBezTo>
                <a:cubicBezTo>
                  <a:pt x="83582" y="215333"/>
                  <a:pt x="81868" y="215905"/>
                  <a:pt x="80534" y="215428"/>
                </a:cubicBezTo>
                <a:cubicBezTo>
                  <a:pt x="78534" y="214762"/>
                  <a:pt x="76724" y="213714"/>
                  <a:pt x="79391" y="211142"/>
                </a:cubicBezTo>
                <a:cubicBezTo>
                  <a:pt x="80820" y="209809"/>
                  <a:pt x="81105" y="207332"/>
                  <a:pt x="82058" y="205427"/>
                </a:cubicBezTo>
                <a:cubicBezTo>
                  <a:pt x="83772" y="201998"/>
                  <a:pt x="92726" y="199331"/>
                  <a:pt x="97012" y="200665"/>
                </a:cubicBezTo>
                <a:cubicBezTo>
                  <a:pt x="102346" y="202379"/>
                  <a:pt x="108728" y="201046"/>
                  <a:pt x="113110" y="206189"/>
                </a:cubicBezTo>
                <a:cubicBezTo>
                  <a:pt x="113491" y="206666"/>
                  <a:pt x="117491" y="205237"/>
                  <a:pt x="118444" y="203808"/>
                </a:cubicBezTo>
                <a:cubicBezTo>
                  <a:pt x="122063" y="198665"/>
                  <a:pt x="122063" y="198379"/>
                  <a:pt x="125111" y="201617"/>
                </a:cubicBezTo>
                <a:cubicBezTo>
                  <a:pt x="130540" y="207427"/>
                  <a:pt x="135684" y="208285"/>
                  <a:pt x="142542" y="203427"/>
                </a:cubicBezTo>
                <a:cubicBezTo>
                  <a:pt x="145113" y="201522"/>
                  <a:pt x="149590" y="201808"/>
                  <a:pt x="153210" y="201998"/>
                </a:cubicBezTo>
                <a:cubicBezTo>
                  <a:pt x="158068" y="202189"/>
                  <a:pt x="160258" y="200569"/>
                  <a:pt x="159782" y="195617"/>
                </a:cubicBezTo>
                <a:cubicBezTo>
                  <a:pt x="159687" y="195045"/>
                  <a:pt x="160544" y="193902"/>
                  <a:pt x="160925" y="193902"/>
                </a:cubicBezTo>
                <a:cubicBezTo>
                  <a:pt x="171784" y="194283"/>
                  <a:pt x="181975" y="180758"/>
                  <a:pt x="193501" y="192092"/>
                </a:cubicBezTo>
                <a:cubicBezTo>
                  <a:pt x="194358" y="192950"/>
                  <a:pt x="197406" y="193045"/>
                  <a:pt x="197596" y="192664"/>
                </a:cubicBezTo>
                <a:cubicBezTo>
                  <a:pt x="201406" y="185044"/>
                  <a:pt x="210264" y="190663"/>
                  <a:pt x="215408" y="185425"/>
                </a:cubicBezTo>
                <a:cubicBezTo>
                  <a:pt x="219218" y="181615"/>
                  <a:pt x="224933" y="181996"/>
                  <a:pt x="229219" y="186758"/>
                </a:cubicBezTo>
                <a:cubicBezTo>
                  <a:pt x="230077" y="187711"/>
                  <a:pt x="231791" y="187996"/>
                  <a:pt x="233125" y="188092"/>
                </a:cubicBezTo>
                <a:cubicBezTo>
                  <a:pt x="235792" y="188377"/>
                  <a:pt x="237030" y="186758"/>
                  <a:pt x="237316" y="184186"/>
                </a:cubicBezTo>
                <a:cubicBezTo>
                  <a:pt x="237601" y="181615"/>
                  <a:pt x="236553" y="179234"/>
                  <a:pt x="234268" y="179138"/>
                </a:cubicBezTo>
                <a:cubicBezTo>
                  <a:pt x="225886" y="178757"/>
                  <a:pt x="217503" y="178852"/>
                  <a:pt x="209121" y="179043"/>
                </a:cubicBezTo>
                <a:cubicBezTo>
                  <a:pt x="205216" y="179138"/>
                  <a:pt x="201883" y="178662"/>
                  <a:pt x="199025" y="175424"/>
                </a:cubicBezTo>
                <a:cubicBezTo>
                  <a:pt x="198549" y="174852"/>
                  <a:pt x="195025" y="177424"/>
                  <a:pt x="192738" y="177709"/>
                </a:cubicBezTo>
                <a:cubicBezTo>
                  <a:pt x="191119" y="177900"/>
                  <a:pt x="190738" y="173042"/>
                  <a:pt x="187976" y="175709"/>
                </a:cubicBezTo>
                <a:cubicBezTo>
                  <a:pt x="185023" y="178567"/>
                  <a:pt x="182166" y="181043"/>
                  <a:pt x="178546" y="177233"/>
                </a:cubicBezTo>
                <a:cubicBezTo>
                  <a:pt x="176260" y="174757"/>
                  <a:pt x="172450" y="175328"/>
                  <a:pt x="170926" y="173804"/>
                </a:cubicBezTo>
                <a:cubicBezTo>
                  <a:pt x="166259" y="169327"/>
                  <a:pt x="162544" y="167613"/>
                  <a:pt x="157972" y="173423"/>
                </a:cubicBezTo>
                <a:cubicBezTo>
                  <a:pt x="157782" y="173614"/>
                  <a:pt x="155877" y="172566"/>
                  <a:pt x="154829" y="171899"/>
                </a:cubicBezTo>
                <a:cubicBezTo>
                  <a:pt x="154162" y="171518"/>
                  <a:pt x="153781" y="170566"/>
                  <a:pt x="153210" y="170375"/>
                </a:cubicBezTo>
                <a:cubicBezTo>
                  <a:pt x="150447" y="169613"/>
                  <a:pt x="150352" y="175614"/>
                  <a:pt x="146733" y="173042"/>
                </a:cubicBezTo>
                <a:lnTo>
                  <a:pt x="141610" y="170040"/>
                </a:lnTo>
                <a:lnTo>
                  <a:pt x="138922" y="173233"/>
                </a:lnTo>
                <a:cubicBezTo>
                  <a:pt x="138160" y="173042"/>
                  <a:pt x="137874" y="170851"/>
                  <a:pt x="137398" y="169613"/>
                </a:cubicBezTo>
                <a:lnTo>
                  <a:pt x="141127" y="169613"/>
                </a:lnTo>
                <a:lnTo>
                  <a:pt x="139684" y="166184"/>
                </a:lnTo>
                <a:cubicBezTo>
                  <a:pt x="136922" y="165517"/>
                  <a:pt x="136541" y="167613"/>
                  <a:pt x="136636" y="169804"/>
                </a:cubicBezTo>
                <a:cubicBezTo>
                  <a:pt x="133779" y="170566"/>
                  <a:pt x="132921" y="167708"/>
                  <a:pt x="131112" y="166660"/>
                </a:cubicBezTo>
                <a:cubicBezTo>
                  <a:pt x="129969" y="165899"/>
                  <a:pt x="128445" y="165232"/>
                  <a:pt x="127111" y="165327"/>
                </a:cubicBezTo>
                <a:cubicBezTo>
                  <a:pt x="122825" y="165708"/>
                  <a:pt x="120634" y="171042"/>
                  <a:pt x="115300" y="169994"/>
                </a:cubicBezTo>
                <a:cubicBezTo>
                  <a:pt x="110919" y="169137"/>
                  <a:pt x="106061" y="169137"/>
                  <a:pt x="101679" y="169899"/>
                </a:cubicBezTo>
                <a:cubicBezTo>
                  <a:pt x="91202" y="171709"/>
                  <a:pt x="87106" y="163708"/>
                  <a:pt x="82058" y="157612"/>
                </a:cubicBezTo>
                <a:cubicBezTo>
                  <a:pt x="80058" y="155230"/>
                  <a:pt x="83582" y="152563"/>
                  <a:pt x="85296" y="150087"/>
                </a:cubicBezTo>
                <a:cubicBezTo>
                  <a:pt x="88059" y="146086"/>
                  <a:pt x="86154" y="142372"/>
                  <a:pt x="81868" y="142372"/>
                </a:cubicBezTo>
                <a:cubicBezTo>
                  <a:pt x="75771" y="142276"/>
                  <a:pt x="69676" y="142467"/>
                  <a:pt x="63579" y="142276"/>
                </a:cubicBezTo>
                <a:cubicBezTo>
                  <a:pt x="59103" y="142181"/>
                  <a:pt x="59293" y="145039"/>
                  <a:pt x="58817" y="148182"/>
                </a:cubicBezTo>
                <a:cubicBezTo>
                  <a:pt x="58531" y="150563"/>
                  <a:pt x="56721" y="152087"/>
                  <a:pt x="54054" y="151420"/>
                </a:cubicBezTo>
                <a:cubicBezTo>
                  <a:pt x="52721" y="151135"/>
                  <a:pt x="50435" y="150182"/>
                  <a:pt x="50435" y="149611"/>
                </a:cubicBezTo>
                <a:cubicBezTo>
                  <a:pt x="50626" y="143419"/>
                  <a:pt x="45768" y="140562"/>
                  <a:pt x="42148" y="137038"/>
                </a:cubicBezTo>
                <a:cubicBezTo>
                  <a:pt x="40624" y="135514"/>
                  <a:pt x="40338" y="134942"/>
                  <a:pt x="42339" y="133704"/>
                </a:cubicBezTo>
                <a:cubicBezTo>
                  <a:pt x="43577" y="132942"/>
                  <a:pt x="44625" y="131609"/>
                  <a:pt x="45577" y="130561"/>
                </a:cubicBezTo>
                <a:cubicBezTo>
                  <a:pt x="51387" y="124084"/>
                  <a:pt x="51578" y="115226"/>
                  <a:pt x="45958" y="108844"/>
                </a:cubicBezTo>
                <a:cubicBezTo>
                  <a:pt x="45006" y="107701"/>
                  <a:pt x="43863" y="106653"/>
                  <a:pt x="42720" y="105605"/>
                </a:cubicBezTo>
                <a:cubicBezTo>
                  <a:pt x="39195" y="102176"/>
                  <a:pt x="40338" y="99319"/>
                  <a:pt x="43386" y="96176"/>
                </a:cubicBezTo>
                <a:cubicBezTo>
                  <a:pt x="45196" y="94366"/>
                  <a:pt x="44244" y="92270"/>
                  <a:pt x="41958" y="92175"/>
                </a:cubicBezTo>
                <a:cubicBezTo>
                  <a:pt x="38814" y="92080"/>
                  <a:pt x="35957" y="92461"/>
                  <a:pt x="36052" y="96842"/>
                </a:cubicBezTo>
                <a:cubicBezTo>
                  <a:pt x="36052" y="98080"/>
                  <a:pt x="35004" y="99414"/>
                  <a:pt x="34433" y="100747"/>
                </a:cubicBezTo>
                <a:cubicBezTo>
                  <a:pt x="33480" y="99985"/>
                  <a:pt x="31861" y="99509"/>
                  <a:pt x="31671" y="98557"/>
                </a:cubicBezTo>
                <a:cubicBezTo>
                  <a:pt x="30718" y="95128"/>
                  <a:pt x="33195" y="91032"/>
                  <a:pt x="29670" y="87984"/>
                </a:cubicBezTo>
                <a:cubicBezTo>
                  <a:pt x="27956" y="86555"/>
                  <a:pt x="26527" y="84936"/>
                  <a:pt x="29289" y="83126"/>
                </a:cubicBezTo>
                <a:cubicBezTo>
                  <a:pt x="35767" y="78840"/>
                  <a:pt x="36910" y="72553"/>
                  <a:pt x="36243" y="65410"/>
                </a:cubicBezTo>
                <a:cubicBezTo>
                  <a:pt x="35957" y="62362"/>
                  <a:pt x="36243" y="59314"/>
                  <a:pt x="36147" y="56266"/>
                </a:cubicBezTo>
                <a:cubicBezTo>
                  <a:pt x="35957" y="52551"/>
                  <a:pt x="38148" y="52075"/>
                  <a:pt x="41291" y="50741"/>
                </a:cubicBezTo>
                <a:cubicBezTo>
                  <a:pt x="48435" y="47788"/>
                  <a:pt x="55102" y="43788"/>
                  <a:pt x="62246" y="40645"/>
                </a:cubicBezTo>
                <a:cubicBezTo>
                  <a:pt x="64722" y="39502"/>
                  <a:pt x="65961" y="36359"/>
                  <a:pt x="68913" y="40073"/>
                </a:cubicBezTo>
                <a:cubicBezTo>
                  <a:pt x="71200" y="43026"/>
                  <a:pt x="74628" y="45217"/>
                  <a:pt x="76819" y="48265"/>
                </a:cubicBezTo>
                <a:cubicBezTo>
                  <a:pt x="78343" y="50360"/>
                  <a:pt x="76724" y="55123"/>
                  <a:pt x="80344" y="55313"/>
                </a:cubicBezTo>
                <a:cubicBezTo>
                  <a:pt x="85296" y="55599"/>
                  <a:pt x="87106" y="57313"/>
                  <a:pt x="86630" y="62076"/>
                </a:cubicBezTo>
                <a:cubicBezTo>
                  <a:pt x="86439" y="64362"/>
                  <a:pt x="86535" y="66648"/>
                  <a:pt x="86535" y="68934"/>
                </a:cubicBezTo>
                <a:cubicBezTo>
                  <a:pt x="86535" y="69696"/>
                  <a:pt x="86344" y="70553"/>
                  <a:pt x="86630" y="71220"/>
                </a:cubicBezTo>
                <a:cubicBezTo>
                  <a:pt x="86820" y="71887"/>
                  <a:pt x="87583" y="72934"/>
                  <a:pt x="87963" y="72839"/>
                </a:cubicBezTo>
                <a:cubicBezTo>
                  <a:pt x="89107" y="72649"/>
                  <a:pt x="90440" y="72268"/>
                  <a:pt x="91202" y="71506"/>
                </a:cubicBezTo>
                <a:cubicBezTo>
                  <a:pt x="93107" y="69410"/>
                  <a:pt x="95393" y="67886"/>
                  <a:pt x="96060" y="64362"/>
                </a:cubicBezTo>
                <a:cubicBezTo>
                  <a:pt x="96917" y="60076"/>
                  <a:pt x="97774" y="60266"/>
                  <a:pt x="100918" y="63028"/>
                </a:cubicBezTo>
                <a:cubicBezTo>
                  <a:pt x="104156" y="65886"/>
                  <a:pt x="106442" y="69505"/>
                  <a:pt x="111871" y="69982"/>
                </a:cubicBezTo>
                <a:cubicBezTo>
                  <a:pt x="114538" y="70172"/>
                  <a:pt x="116824" y="75316"/>
                  <a:pt x="120063" y="70267"/>
                </a:cubicBezTo>
                <a:cubicBezTo>
                  <a:pt x="120253" y="69982"/>
                  <a:pt x="121492" y="69886"/>
                  <a:pt x="121587" y="70077"/>
                </a:cubicBezTo>
                <a:cubicBezTo>
                  <a:pt x="124635" y="76363"/>
                  <a:pt x="131493" y="71982"/>
                  <a:pt x="135493" y="75030"/>
                </a:cubicBezTo>
                <a:cubicBezTo>
                  <a:pt x="136827" y="76078"/>
                  <a:pt x="136446" y="79030"/>
                  <a:pt x="136922" y="81126"/>
                </a:cubicBezTo>
                <a:cubicBezTo>
                  <a:pt x="137494" y="83126"/>
                  <a:pt x="137589" y="86079"/>
                  <a:pt x="138922" y="86936"/>
                </a:cubicBezTo>
                <a:cubicBezTo>
                  <a:pt x="141685" y="88651"/>
                  <a:pt x="144542" y="87317"/>
                  <a:pt x="146637" y="84650"/>
                </a:cubicBezTo>
                <a:cubicBezTo>
                  <a:pt x="147590" y="83412"/>
                  <a:pt x="149019" y="82650"/>
                  <a:pt x="149781" y="81412"/>
                </a:cubicBezTo>
                <a:cubicBezTo>
                  <a:pt x="152257" y="77792"/>
                  <a:pt x="153781" y="79507"/>
                  <a:pt x="156448" y="81507"/>
                </a:cubicBezTo>
                <a:cubicBezTo>
                  <a:pt x="158449" y="83031"/>
                  <a:pt x="162068" y="82364"/>
                  <a:pt x="164926" y="82936"/>
                </a:cubicBezTo>
                <a:cubicBezTo>
                  <a:pt x="171212" y="84174"/>
                  <a:pt x="178642" y="79697"/>
                  <a:pt x="184071" y="86460"/>
                </a:cubicBezTo>
                <a:cubicBezTo>
                  <a:pt x="184261" y="86746"/>
                  <a:pt x="186452" y="85888"/>
                  <a:pt x="187119" y="85126"/>
                </a:cubicBezTo>
                <a:cubicBezTo>
                  <a:pt x="190929" y="81126"/>
                  <a:pt x="195977" y="84365"/>
                  <a:pt x="199882" y="82745"/>
                </a:cubicBezTo>
                <a:cubicBezTo>
                  <a:pt x="204264" y="80935"/>
                  <a:pt x="205883" y="90746"/>
                  <a:pt x="210645" y="84745"/>
                </a:cubicBezTo>
                <a:cubicBezTo>
                  <a:pt x="213503" y="81126"/>
                  <a:pt x="217789" y="83888"/>
                  <a:pt x="221313" y="82841"/>
                </a:cubicBezTo>
                <a:cubicBezTo>
                  <a:pt x="222076" y="82650"/>
                  <a:pt x="223123" y="80269"/>
                  <a:pt x="222933" y="79983"/>
                </a:cubicBezTo>
                <a:cubicBezTo>
                  <a:pt x="220933" y="77887"/>
                  <a:pt x="218932" y="75601"/>
                  <a:pt x="216456" y="74459"/>
                </a:cubicBezTo>
                <a:cubicBezTo>
                  <a:pt x="215599" y="74077"/>
                  <a:pt x="211979" y="77697"/>
                  <a:pt x="211884" y="77507"/>
                </a:cubicBezTo>
                <a:cubicBezTo>
                  <a:pt x="207312" y="72077"/>
                  <a:pt x="203692" y="73125"/>
                  <a:pt x="198739" y="77602"/>
                </a:cubicBezTo>
                <a:cubicBezTo>
                  <a:pt x="196929" y="79221"/>
                  <a:pt x="190452" y="78745"/>
                  <a:pt x="188547" y="76840"/>
                </a:cubicBezTo>
                <a:cubicBezTo>
                  <a:pt x="185595" y="73696"/>
                  <a:pt x="181309" y="75030"/>
                  <a:pt x="178832" y="72268"/>
                </a:cubicBezTo>
                <a:cubicBezTo>
                  <a:pt x="174927" y="67696"/>
                  <a:pt x="171307" y="68077"/>
                  <a:pt x="167783" y="72553"/>
                </a:cubicBezTo>
                <a:cubicBezTo>
                  <a:pt x="166735" y="73887"/>
                  <a:pt x="165402" y="73696"/>
                  <a:pt x="164640" y="71696"/>
                </a:cubicBezTo>
                <a:cubicBezTo>
                  <a:pt x="163878" y="69791"/>
                  <a:pt x="163402" y="67601"/>
                  <a:pt x="163020" y="65505"/>
                </a:cubicBezTo>
                <a:cubicBezTo>
                  <a:pt x="162639" y="63791"/>
                  <a:pt x="157686" y="63314"/>
                  <a:pt x="161496" y="60838"/>
                </a:cubicBezTo>
                <a:cubicBezTo>
                  <a:pt x="162925" y="59885"/>
                  <a:pt x="165592" y="60457"/>
                  <a:pt x="167497" y="61028"/>
                </a:cubicBezTo>
                <a:cubicBezTo>
                  <a:pt x="168736" y="61409"/>
                  <a:pt x="169593" y="63791"/>
                  <a:pt x="170831" y="63981"/>
                </a:cubicBezTo>
                <a:cubicBezTo>
                  <a:pt x="172736" y="64362"/>
                  <a:pt x="174927" y="63695"/>
                  <a:pt x="177022" y="63314"/>
                </a:cubicBezTo>
                <a:cubicBezTo>
                  <a:pt x="178737" y="63028"/>
                  <a:pt x="178832" y="58457"/>
                  <a:pt x="181880" y="61409"/>
                </a:cubicBezTo>
                <a:cubicBezTo>
                  <a:pt x="183499" y="63028"/>
                  <a:pt x="185023" y="64743"/>
                  <a:pt x="186738" y="66267"/>
                </a:cubicBezTo>
                <a:cubicBezTo>
                  <a:pt x="191977" y="70934"/>
                  <a:pt x="192643" y="70649"/>
                  <a:pt x="196453" y="62647"/>
                </a:cubicBezTo>
                <a:cubicBezTo>
                  <a:pt x="196929" y="61695"/>
                  <a:pt x="198930" y="60457"/>
                  <a:pt x="199216" y="60742"/>
                </a:cubicBezTo>
                <a:cubicBezTo>
                  <a:pt x="201025" y="62076"/>
                  <a:pt x="202454" y="63981"/>
                  <a:pt x="204169" y="65410"/>
                </a:cubicBezTo>
                <a:cubicBezTo>
                  <a:pt x="205788" y="66743"/>
                  <a:pt x="207597" y="68553"/>
                  <a:pt x="209502" y="68934"/>
                </a:cubicBezTo>
                <a:cubicBezTo>
                  <a:pt x="216551" y="70363"/>
                  <a:pt x="224743" y="65886"/>
                  <a:pt x="230458" y="73506"/>
                </a:cubicBezTo>
                <a:cubicBezTo>
                  <a:pt x="233029" y="72268"/>
                  <a:pt x="233886" y="68648"/>
                  <a:pt x="237601" y="69029"/>
                </a:cubicBezTo>
                <a:cubicBezTo>
                  <a:pt x="244745" y="69791"/>
                  <a:pt x="252746" y="66838"/>
                  <a:pt x="258556" y="73601"/>
                </a:cubicBezTo>
                <a:cubicBezTo>
                  <a:pt x="264557" y="73696"/>
                  <a:pt x="270653" y="73792"/>
                  <a:pt x="276654" y="73982"/>
                </a:cubicBezTo>
                <a:cubicBezTo>
                  <a:pt x="280845" y="80650"/>
                  <a:pt x="287512" y="77792"/>
                  <a:pt x="293227" y="78173"/>
                </a:cubicBezTo>
                <a:cubicBezTo>
                  <a:pt x="298561" y="78459"/>
                  <a:pt x="303895" y="77697"/>
                  <a:pt x="309229" y="78364"/>
                </a:cubicBezTo>
                <a:cubicBezTo>
                  <a:pt x="320088" y="79602"/>
                  <a:pt x="331803" y="74363"/>
                  <a:pt x="341614" y="82841"/>
                </a:cubicBezTo>
                <a:cubicBezTo>
                  <a:pt x="346186" y="82841"/>
                  <a:pt x="350758" y="82459"/>
                  <a:pt x="355330" y="82936"/>
                </a:cubicBezTo>
                <a:cubicBezTo>
                  <a:pt x="361141" y="83507"/>
                  <a:pt x="365808" y="81983"/>
                  <a:pt x="368951" y="77126"/>
                </a:cubicBezTo>
                <a:cubicBezTo>
                  <a:pt x="372189" y="72172"/>
                  <a:pt x="376952" y="74077"/>
                  <a:pt x="381238" y="73696"/>
                </a:cubicBezTo>
                <a:cubicBezTo>
                  <a:pt x="386858" y="81317"/>
                  <a:pt x="395050" y="77221"/>
                  <a:pt x="402193" y="78268"/>
                </a:cubicBezTo>
                <a:cubicBezTo>
                  <a:pt x="405146" y="78745"/>
                  <a:pt x="405908" y="76173"/>
                  <a:pt x="407718" y="75030"/>
                </a:cubicBezTo>
                <a:cubicBezTo>
                  <a:pt x="411147" y="72744"/>
                  <a:pt x="411242" y="75983"/>
                  <a:pt x="411242" y="77697"/>
                </a:cubicBezTo>
                <a:cubicBezTo>
                  <a:pt x="411337" y="81507"/>
                  <a:pt x="413052" y="83031"/>
                  <a:pt x="416671" y="82841"/>
                </a:cubicBezTo>
                <a:cubicBezTo>
                  <a:pt x="420100" y="82650"/>
                  <a:pt x="423053" y="75125"/>
                  <a:pt x="426768" y="82269"/>
                </a:cubicBezTo>
                <a:cubicBezTo>
                  <a:pt x="428959" y="80459"/>
                  <a:pt x="431340" y="78935"/>
                  <a:pt x="433150" y="76840"/>
                </a:cubicBezTo>
                <a:cubicBezTo>
                  <a:pt x="435340" y="74268"/>
                  <a:pt x="438484" y="72077"/>
                  <a:pt x="440865" y="73887"/>
                </a:cubicBezTo>
                <a:cubicBezTo>
                  <a:pt x="446008" y="77792"/>
                  <a:pt x="448199" y="64838"/>
                  <a:pt x="453914" y="72458"/>
                </a:cubicBezTo>
                <a:cubicBezTo>
                  <a:pt x="456771" y="76268"/>
                  <a:pt x="464677" y="71029"/>
                  <a:pt x="467630" y="77507"/>
                </a:cubicBezTo>
                <a:cubicBezTo>
                  <a:pt x="471250" y="77507"/>
                  <a:pt x="475726" y="78840"/>
                  <a:pt x="478108" y="77221"/>
                </a:cubicBezTo>
                <a:cubicBezTo>
                  <a:pt x="481441" y="74935"/>
                  <a:pt x="484299" y="73792"/>
                  <a:pt x="488204" y="73601"/>
                </a:cubicBezTo>
                <a:cubicBezTo>
                  <a:pt x="493919" y="73411"/>
                  <a:pt x="500301" y="75983"/>
                  <a:pt x="504873" y="69601"/>
                </a:cubicBezTo>
                <a:cubicBezTo>
                  <a:pt x="505635" y="68458"/>
                  <a:pt x="509159" y="69315"/>
                  <a:pt x="511350" y="69125"/>
                </a:cubicBezTo>
                <a:cubicBezTo>
                  <a:pt x="517065" y="68553"/>
                  <a:pt x="521827" y="69125"/>
                  <a:pt x="521637" y="76649"/>
                </a:cubicBezTo>
                <a:cubicBezTo>
                  <a:pt x="521637" y="77126"/>
                  <a:pt x="522589" y="78078"/>
                  <a:pt x="523161" y="78173"/>
                </a:cubicBezTo>
                <a:cubicBezTo>
                  <a:pt x="523637" y="78268"/>
                  <a:pt x="524589" y="77316"/>
                  <a:pt x="524685" y="76744"/>
                </a:cubicBezTo>
                <a:cubicBezTo>
                  <a:pt x="525542" y="72363"/>
                  <a:pt x="525923" y="68172"/>
                  <a:pt x="532686" y="69029"/>
                </a:cubicBezTo>
                <a:cubicBezTo>
                  <a:pt x="538591" y="69791"/>
                  <a:pt x="544783" y="69125"/>
                  <a:pt x="550878" y="69029"/>
                </a:cubicBezTo>
                <a:cubicBezTo>
                  <a:pt x="556689" y="61600"/>
                  <a:pt x="564785" y="65505"/>
                  <a:pt x="571929" y="64743"/>
                </a:cubicBezTo>
                <a:cubicBezTo>
                  <a:pt x="575644" y="64362"/>
                  <a:pt x="579453" y="64934"/>
                  <a:pt x="583168" y="65124"/>
                </a:cubicBezTo>
                <a:cubicBezTo>
                  <a:pt x="586407" y="71982"/>
                  <a:pt x="594312" y="67124"/>
                  <a:pt x="598885" y="71410"/>
                </a:cubicBezTo>
                <a:cubicBezTo>
                  <a:pt x="601266" y="73601"/>
                  <a:pt x="601837" y="72934"/>
                  <a:pt x="603266" y="68839"/>
                </a:cubicBezTo>
                <a:cubicBezTo>
                  <a:pt x="603742" y="67505"/>
                  <a:pt x="604504" y="66267"/>
                  <a:pt x="605171" y="65029"/>
                </a:cubicBezTo>
                <a:cubicBezTo>
                  <a:pt x="606028" y="66743"/>
                  <a:pt x="606886" y="68362"/>
                  <a:pt x="607838" y="70077"/>
                </a:cubicBezTo>
                <a:cubicBezTo>
                  <a:pt x="608505" y="71315"/>
                  <a:pt x="609267" y="72553"/>
                  <a:pt x="610029" y="73696"/>
                </a:cubicBezTo>
                <a:cubicBezTo>
                  <a:pt x="610791" y="72553"/>
                  <a:pt x="611743" y="71506"/>
                  <a:pt x="612410" y="70267"/>
                </a:cubicBezTo>
                <a:cubicBezTo>
                  <a:pt x="613362" y="68458"/>
                  <a:pt x="614125" y="66648"/>
                  <a:pt x="614886" y="64838"/>
                </a:cubicBezTo>
                <a:cubicBezTo>
                  <a:pt x="615934" y="65886"/>
                  <a:pt x="616887" y="67410"/>
                  <a:pt x="618125" y="67982"/>
                </a:cubicBezTo>
                <a:cubicBezTo>
                  <a:pt x="622602" y="70077"/>
                  <a:pt x="627078" y="72077"/>
                  <a:pt x="631746" y="73601"/>
                </a:cubicBezTo>
                <a:cubicBezTo>
                  <a:pt x="632603" y="73887"/>
                  <a:pt x="634032" y="72172"/>
                  <a:pt x="635270" y="71410"/>
                </a:cubicBezTo>
                <a:cubicBezTo>
                  <a:pt x="634699" y="70839"/>
                  <a:pt x="634127" y="70363"/>
                  <a:pt x="633651" y="69791"/>
                </a:cubicBezTo>
                <a:cubicBezTo>
                  <a:pt x="632698" y="68743"/>
                  <a:pt x="631936" y="67601"/>
                  <a:pt x="630984" y="66553"/>
                </a:cubicBezTo>
                <a:cubicBezTo>
                  <a:pt x="632222" y="65886"/>
                  <a:pt x="633460" y="64743"/>
                  <a:pt x="634699" y="64648"/>
                </a:cubicBezTo>
                <a:cubicBezTo>
                  <a:pt x="640033" y="64457"/>
                  <a:pt x="645367" y="64934"/>
                  <a:pt x="650701" y="64457"/>
                </a:cubicBezTo>
                <a:cubicBezTo>
                  <a:pt x="655082" y="64076"/>
                  <a:pt x="657749" y="66076"/>
                  <a:pt x="660321" y="69029"/>
                </a:cubicBezTo>
                <a:cubicBezTo>
                  <a:pt x="661845" y="70744"/>
                  <a:pt x="663369" y="73030"/>
                  <a:pt x="665274" y="73506"/>
                </a:cubicBezTo>
                <a:cubicBezTo>
                  <a:pt x="668131" y="74268"/>
                  <a:pt x="671465" y="74173"/>
                  <a:pt x="674227" y="73316"/>
                </a:cubicBezTo>
                <a:cubicBezTo>
                  <a:pt x="675466" y="72934"/>
                  <a:pt x="675942" y="69696"/>
                  <a:pt x="676418" y="67601"/>
                </a:cubicBezTo>
                <a:cubicBezTo>
                  <a:pt x="676894" y="65029"/>
                  <a:pt x="675275" y="61219"/>
                  <a:pt x="679180" y="60647"/>
                </a:cubicBezTo>
                <a:cubicBezTo>
                  <a:pt x="680704" y="60457"/>
                  <a:pt x="682609" y="64362"/>
                  <a:pt x="684228" y="64362"/>
                </a:cubicBezTo>
                <a:cubicBezTo>
                  <a:pt x="692039" y="64076"/>
                  <a:pt x="689848" y="69601"/>
                  <a:pt x="690134" y="74744"/>
                </a:cubicBezTo>
                <a:cubicBezTo>
                  <a:pt x="690134" y="75125"/>
                  <a:pt x="690420" y="74173"/>
                  <a:pt x="690039" y="73792"/>
                </a:cubicBezTo>
                <a:cubicBezTo>
                  <a:pt x="689658" y="73411"/>
                  <a:pt x="688610" y="73411"/>
                  <a:pt x="688134" y="73792"/>
                </a:cubicBezTo>
                <a:cubicBezTo>
                  <a:pt x="686610" y="74840"/>
                  <a:pt x="684705" y="76173"/>
                  <a:pt x="687467" y="77792"/>
                </a:cubicBezTo>
                <a:cubicBezTo>
                  <a:pt x="687848" y="77983"/>
                  <a:pt x="689182" y="76554"/>
                  <a:pt x="690134" y="74744"/>
                </a:cubicBezTo>
                <a:cubicBezTo>
                  <a:pt x="697183" y="74173"/>
                  <a:pt x="693182" y="66648"/>
                  <a:pt x="696992" y="64267"/>
                </a:cubicBezTo>
                <a:cubicBezTo>
                  <a:pt x="699945" y="62457"/>
                  <a:pt x="700897" y="59885"/>
                  <a:pt x="705374" y="63219"/>
                </a:cubicBezTo>
                <a:cubicBezTo>
                  <a:pt x="709755" y="66362"/>
                  <a:pt x="716899" y="66362"/>
                  <a:pt x="721757" y="62362"/>
                </a:cubicBezTo>
                <a:cubicBezTo>
                  <a:pt x="725186" y="59504"/>
                  <a:pt x="728996" y="61219"/>
                  <a:pt x="732139" y="59885"/>
                </a:cubicBezTo>
                <a:cubicBezTo>
                  <a:pt x="738807" y="57028"/>
                  <a:pt x="744617" y="71410"/>
                  <a:pt x="751285" y="60647"/>
                </a:cubicBezTo>
                <a:cubicBezTo>
                  <a:pt x="758714" y="60457"/>
                  <a:pt x="766239" y="60933"/>
                  <a:pt x="773573" y="59885"/>
                </a:cubicBezTo>
                <a:cubicBezTo>
                  <a:pt x="779383" y="59028"/>
                  <a:pt x="775097" y="56456"/>
                  <a:pt x="773668" y="54456"/>
                </a:cubicBezTo>
                <a:cubicBezTo>
                  <a:pt x="771287" y="51122"/>
                  <a:pt x="777574" y="50551"/>
                  <a:pt x="776240" y="48169"/>
                </a:cubicBezTo>
                <a:cubicBezTo>
                  <a:pt x="774907" y="45693"/>
                  <a:pt x="771954" y="44264"/>
                  <a:pt x="772239" y="40645"/>
                </a:cubicBezTo>
                <a:cubicBezTo>
                  <a:pt x="772335" y="39502"/>
                  <a:pt x="770811" y="38263"/>
                  <a:pt x="770049" y="37120"/>
                </a:cubicBezTo>
                <a:cubicBezTo>
                  <a:pt x="769287" y="35977"/>
                  <a:pt x="767858" y="34644"/>
                  <a:pt x="768049" y="33501"/>
                </a:cubicBezTo>
                <a:cubicBezTo>
                  <a:pt x="768334" y="31596"/>
                  <a:pt x="769287" y="28834"/>
                  <a:pt x="770620" y="28262"/>
                </a:cubicBezTo>
                <a:cubicBezTo>
                  <a:pt x="772239" y="27691"/>
                  <a:pt x="774811" y="28834"/>
                  <a:pt x="776430" y="29977"/>
                </a:cubicBezTo>
                <a:cubicBezTo>
                  <a:pt x="777193" y="30453"/>
                  <a:pt x="776526" y="32834"/>
                  <a:pt x="777097" y="34072"/>
                </a:cubicBezTo>
                <a:cubicBezTo>
                  <a:pt x="777574" y="35120"/>
                  <a:pt x="778812" y="35787"/>
                  <a:pt x="779669" y="36644"/>
                </a:cubicBezTo>
                <a:cubicBezTo>
                  <a:pt x="783765" y="30072"/>
                  <a:pt x="790432" y="33310"/>
                  <a:pt x="796052" y="32453"/>
                </a:cubicBezTo>
                <a:cubicBezTo>
                  <a:pt x="800434" y="31786"/>
                  <a:pt x="803958" y="25976"/>
                  <a:pt x="804434" y="18737"/>
                </a:cubicBezTo>
                <a:lnTo>
                  <a:pt x="813578" y="18737"/>
                </a:lnTo>
                <a:cubicBezTo>
                  <a:pt x="813578" y="22357"/>
                  <a:pt x="813483" y="25976"/>
                  <a:pt x="813578" y="29596"/>
                </a:cubicBezTo>
                <a:cubicBezTo>
                  <a:pt x="813673" y="32167"/>
                  <a:pt x="819103" y="32644"/>
                  <a:pt x="816817" y="35787"/>
                </a:cubicBezTo>
                <a:cubicBezTo>
                  <a:pt x="814435" y="39026"/>
                  <a:pt x="811673" y="42835"/>
                  <a:pt x="806339" y="41692"/>
                </a:cubicBezTo>
                <a:cubicBezTo>
                  <a:pt x="804244" y="41216"/>
                  <a:pt x="802053" y="41597"/>
                  <a:pt x="798814" y="41597"/>
                </a:cubicBezTo>
                <a:lnTo>
                  <a:pt x="799862" y="41597"/>
                </a:lnTo>
                <a:cubicBezTo>
                  <a:pt x="799862" y="40930"/>
                  <a:pt x="800148" y="40073"/>
                  <a:pt x="799767" y="39597"/>
                </a:cubicBezTo>
                <a:cubicBezTo>
                  <a:pt x="798719" y="38073"/>
                  <a:pt x="797386" y="36168"/>
                  <a:pt x="795766" y="38930"/>
                </a:cubicBezTo>
                <a:cubicBezTo>
                  <a:pt x="795576" y="39311"/>
                  <a:pt x="797100" y="40645"/>
                  <a:pt x="798814" y="41597"/>
                </a:cubicBezTo>
                <a:cubicBezTo>
                  <a:pt x="799291" y="42931"/>
                  <a:pt x="798910" y="45217"/>
                  <a:pt x="798243" y="45312"/>
                </a:cubicBezTo>
                <a:cubicBezTo>
                  <a:pt x="793861" y="45884"/>
                  <a:pt x="789385" y="45884"/>
                  <a:pt x="784908" y="46169"/>
                </a:cubicBezTo>
                <a:cubicBezTo>
                  <a:pt x="782050" y="46360"/>
                  <a:pt x="780050" y="50741"/>
                  <a:pt x="781860" y="53122"/>
                </a:cubicBezTo>
                <a:cubicBezTo>
                  <a:pt x="783193" y="54932"/>
                  <a:pt x="785194" y="56266"/>
                  <a:pt x="786622" y="57980"/>
                </a:cubicBezTo>
                <a:cubicBezTo>
                  <a:pt x="789194" y="61219"/>
                  <a:pt x="789956" y="57599"/>
                  <a:pt x="791480" y="56837"/>
                </a:cubicBezTo>
                <a:lnTo>
                  <a:pt x="796018" y="56681"/>
                </a:lnTo>
                <a:lnTo>
                  <a:pt x="795385" y="57313"/>
                </a:lnTo>
                <a:cubicBezTo>
                  <a:pt x="795576" y="57885"/>
                  <a:pt x="796147" y="58552"/>
                  <a:pt x="796719" y="58837"/>
                </a:cubicBezTo>
                <a:lnTo>
                  <a:pt x="799666" y="56555"/>
                </a:lnTo>
                <a:lnTo>
                  <a:pt x="799767" y="56551"/>
                </a:lnTo>
                <a:cubicBezTo>
                  <a:pt x="803862" y="57409"/>
                  <a:pt x="803767" y="56551"/>
                  <a:pt x="803386" y="56456"/>
                </a:cubicBezTo>
                <a:lnTo>
                  <a:pt x="799131" y="55564"/>
                </a:lnTo>
                <a:lnTo>
                  <a:pt x="796909" y="51503"/>
                </a:lnTo>
                <a:cubicBezTo>
                  <a:pt x="805863" y="51027"/>
                  <a:pt x="814911" y="50551"/>
                  <a:pt x="823865" y="50836"/>
                </a:cubicBezTo>
                <a:cubicBezTo>
                  <a:pt x="827294" y="50932"/>
                  <a:pt x="828913" y="56647"/>
                  <a:pt x="833295" y="55218"/>
                </a:cubicBezTo>
                <a:cubicBezTo>
                  <a:pt x="838534" y="53599"/>
                  <a:pt x="840820" y="59600"/>
                  <a:pt x="845106" y="59695"/>
                </a:cubicBezTo>
                <a:cubicBezTo>
                  <a:pt x="854154" y="59980"/>
                  <a:pt x="863394" y="60361"/>
                  <a:pt x="872347" y="59600"/>
                </a:cubicBezTo>
                <a:cubicBezTo>
                  <a:pt x="877872" y="59123"/>
                  <a:pt x="881968" y="53694"/>
                  <a:pt x="888730" y="55027"/>
                </a:cubicBezTo>
                <a:cubicBezTo>
                  <a:pt x="894541" y="56170"/>
                  <a:pt x="900827" y="55218"/>
                  <a:pt x="906923" y="55218"/>
                </a:cubicBezTo>
                <a:cubicBezTo>
                  <a:pt x="913019" y="55218"/>
                  <a:pt x="919020" y="55313"/>
                  <a:pt x="925116" y="55218"/>
                </a:cubicBezTo>
                <a:cubicBezTo>
                  <a:pt x="931783" y="55123"/>
                  <a:pt x="940261" y="47503"/>
                  <a:pt x="941499" y="39978"/>
                </a:cubicBezTo>
                <a:cubicBezTo>
                  <a:pt x="941975" y="37025"/>
                  <a:pt x="941308" y="33882"/>
                  <a:pt x="944261" y="32072"/>
                </a:cubicBezTo>
                <a:cubicBezTo>
                  <a:pt x="946166" y="30834"/>
                  <a:pt x="946357" y="29882"/>
                  <a:pt x="944833" y="28834"/>
                </a:cubicBezTo>
                <a:cubicBezTo>
                  <a:pt x="941975" y="26834"/>
                  <a:pt x="932736" y="27691"/>
                  <a:pt x="932831" y="30072"/>
                </a:cubicBezTo>
                <a:cubicBezTo>
                  <a:pt x="933021" y="41502"/>
                  <a:pt x="921401" y="39978"/>
                  <a:pt x="916638" y="45788"/>
                </a:cubicBezTo>
                <a:cubicBezTo>
                  <a:pt x="915972" y="46550"/>
                  <a:pt x="913210" y="46741"/>
                  <a:pt x="912447" y="45979"/>
                </a:cubicBezTo>
                <a:cubicBezTo>
                  <a:pt x="909780" y="43597"/>
                  <a:pt x="907209" y="40835"/>
                  <a:pt x="905209" y="37883"/>
                </a:cubicBezTo>
                <a:cubicBezTo>
                  <a:pt x="903970" y="36073"/>
                  <a:pt x="907495" y="30834"/>
                  <a:pt x="910828" y="29024"/>
                </a:cubicBezTo>
                <a:cubicBezTo>
                  <a:pt x="911495" y="28643"/>
                  <a:pt x="913019" y="29405"/>
                  <a:pt x="913971" y="29882"/>
                </a:cubicBezTo>
                <a:cubicBezTo>
                  <a:pt x="921496" y="33692"/>
                  <a:pt x="922735" y="33120"/>
                  <a:pt x="923306" y="25500"/>
                </a:cubicBezTo>
                <a:cubicBezTo>
                  <a:pt x="923782" y="19023"/>
                  <a:pt x="925020" y="17880"/>
                  <a:pt x="931402" y="18737"/>
                </a:cubicBezTo>
                <a:cubicBezTo>
                  <a:pt x="933403" y="19023"/>
                  <a:pt x="935212" y="20357"/>
                  <a:pt x="937212" y="21118"/>
                </a:cubicBezTo>
                <a:cubicBezTo>
                  <a:pt x="938260" y="21500"/>
                  <a:pt x="939403" y="21785"/>
                  <a:pt x="940451" y="22071"/>
                </a:cubicBezTo>
                <a:cubicBezTo>
                  <a:pt x="940832" y="20737"/>
                  <a:pt x="941880" y="19118"/>
                  <a:pt x="941403" y="18070"/>
                </a:cubicBezTo>
                <a:cubicBezTo>
                  <a:pt x="940642" y="16166"/>
                  <a:pt x="939022" y="14546"/>
                  <a:pt x="937879" y="12641"/>
                </a:cubicBezTo>
                <a:cubicBezTo>
                  <a:pt x="936546" y="10355"/>
                  <a:pt x="931878" y="9308"/>
                  <a:pt x="933688" y="6450"/>
                </a:cubicBezTo>
                <a:cubicBezTo>
                  <a:pt x="934641" y="4831"/>
                  <a:pt x="939022" y="5117"/>
                  <a:pt x="941880" y="5021"/>
                </a:cubicBezTo>
                <a:cubicBezTo>
                  <a:pt x="945690" y="4831"/>
                  <a:pt x="949500" y="5212"/>
                  <a:pt x="953214" y="4926"/>
                </a:cubicBezTo>
                <a:close/>
                <a:moveTo>
                  <a:pt x="679180" y="4926"/>
                </a:moveTo>
                <a:cubicBezTo>
                  <a:pt x="679751" y="5974"/>
                  <a:pt x="680228" y="6926"/>
                  <a:pt x="680799" y="7879"/>
                </a:cubicBezTo>
                <a:cubicBezTo>
                  <a:pt x="680228" y="8450"/>
                  <a:pt x="679656" y="9022"/>
                  <a:pt x="679180" y="9498"/>
                </a:cubicBezTo>
                <a:cubicBezTo>
                  <a:pt x="678704" y="8450"/>
                  <a:pt x="678037" y="7498"/>
                  <a:pt x="677751" y="6450"/>
                </a:cubicBezTo>
                <a:cubicBezTo>
                  <a:pt x="677656" y="6069"/>
                  <a:pt x="678704" y="5402"/>
                  <a:pt x="679180" y="4926"/>
                </a:cubicBezTo>
                <a:close/>
                <a:moveTo>
                  <a:pt x="1088184" y="2545"/>
                </a:moveTo>
                <a:cubicBezTo>
                  <a:pt x="1089804" y="4926"/>
                  <a:pt x="1094471" y="6450"/>
                  <a:pt x="1092661" y="9403"/>
                </a:cubicBezTo>
                <a:cubicBezTo>
                  <a:pt x="1091042" y="11879"/>
                  <a:pt x="1086755" y="12832"/>
                  <a:pt x="1083898" y="14260"/>
                </a:cubicBezTo>
                <a:cubicBezTo>
                  <a:pt x="1082279" y="13499"/>
                  <a:pt x="1080564" y="13213"/>
                  <a:pt x="1079897" y="12260"/>
                </a:cubicBezTo>
                <a:cubicBezTo>
                  <a:pt x="1079135" y="11212"/>
                  <a:pt x="1078850" y="9212"/>
                  <a:pt x="1079326" y="8165"/>
                </a:cubicBezTo>
                <a:cubicBezTo>
                  <a:pt x="1080279" y="6259"/>
                  <a:pt x="1081898" y="4735"/>
                  <a:pt x="1083422" y="3116"/>
                </a:cubicBezTo>
                <a:cubicBezTo>
                  <a:pt x="1084755" y="1592"/>
                  <a:pt x="1086279" y="-408"/>
                  <a:pt x="1088184" y="2545"/>
                </a:cubicBezTo>
                <a:close/>
                <a:moveTo>
                  <a:pt x="538876" y="1878"/>
                </a:moveTo>
                <a:cubicBezTo>
                  <a:pt x="539162" y="2259"/>
                  <a:pt x="538972" y="2925"/>
                  <a:pt x="538972" y="3402"/>
                </a:cubicBezTo>
                <a:cubicBezTo>
                  <a:pt x="537638" y="5688"/>
                  <a:pt x="533162" y="5783"/>
                  <a:pt x="531447" y="3497"/>
                </a:cubicBezTo>
                <a:cubicBezTo>
                  <a:pt x="531161" y="3116"/>
                  <a:pt x="531161" y="2354"/>
                  <a:pt x="531352" y="1973"/>
                </a:cubicBezTo>
                <a:cubicBezTo>
                  <a:pt x="532590" y="-313"/>
                  <a:pt x="537162" y="-408"/>
                  <a:pt x="538876" y="1878"/>
                </a:cubicBezTo>
                <a:close/>
                <a:moveTo>
                  <a:pt x="524494" y="1307"/>
                </a:moveTo>
                <a:cubicBezTo>
                  <a:pt x="524875" y="1212"/>
                  <a:pt x="525542" y="2259"/>
                  <a:pt x="526018" y="2736"/>
                </a:cubicBezTo>
                <a:cubicBezTo>
                  <a:pt x="524970" y="3212"/>
                  <a:pt x="524018" y="3783"/>
                  <a:pt x="523065" y="4355"/>
                </a:cubicBezTo>
                <a:cubicBezTo>
                  <a:pt x="522494" y="3783"/>
                  <a:pt x="521922" y="3212"/>
                  <a:pt x="521446" y="2736"/>
                </a:cubicBezTo>
                <a:cubicBezTo>
                  <a:pt x="522494" y="2259"/>
                  <a:pt x="523446" y="1497"/>
                  <a:pt x="524494" y="1307"/>
                </a:cubicBezTo>
                <a:close/>
                <a:moveTo>
                  <a:pt x="852630" y="640"/>
                </a:moveTo>
                <a:cubicBezTo>
                  <a:pt x="859203" y="8165"/>
                  <a:pt x="867966" y="4069"/>
                  <a:pt x="875776" y="4926"/>
                </a:cubicBezTo>
                <a:cubicBezTo>
                  <a:pt x="880253" y="5403"/>
                  <a:pt x="884920" y="4831"/>
                  <a:pt x="889492" y="5117"/>
                </a:cubicBezTo>
                <a:cubicBezTo>
                  <a:pt x="890349" y="5212"/>
                  <a:pt x="891397" y="7307"/>
                  <a:pt x="891778" y="8546"/>
                </a:cubicBezTo>
                <a:cubicBezTo>
                  <a:pt x="893588" y="15689"/>
                  <a:pt x="886730" y="20261"/>
                  <a:pt x="885968" y="26643"/>
                </a:cubicBezTo>
                <a:cubicBezTo>
                  <a:pt x="885968" y="26834"/>
                  <a:pt x="884825" y="27310"/>
                  <a:pt x="884444" y="27119"/>
                </a:cubicBezTo>
                <a:cubicBezTo>
                  <a:pt x="883777" y="26834"/>
                  <a:pt x="883110" y="26167"/>
                  <a:pt x="882825" y="25595"/>
                </a:cubicBezTo>
                <a:cubicBezTo>
                  <a:pt x="882539" y="24929"/>
                  <a:pt x="882634" y="24167"/>
                  <a:pt x="882634" y="23405"/>
                </a:cubicBezTo>
                <a:cubicBezTo>
                  <a:pt x="882920" y="19119"/>
                  <a:pt x="878824" y="17213"/>
                  <a:pt x="877110" y="18928"/>
                </a:cubicBezTo>
                <a:cubicBezTo>
                  <a:pt x="872347" y="23595"/>
                  <a:pt x="866061" y="22166"/>
                  <a:pt x="861012" y="24548"/>
                </a:cubicBezTo>
                <a:cubicBezTo>
                  <a:pt x="858441" y="25786"/>
                  <a:pt x="857393" y="28262"/>
                  <a:pt x="854345" y="24929"/>
                </a:cubicBezTo>
                <a:cubicBezTo>
                  <a:pt x="848820" y="18833"/>
                  <a:pt x="842534" y="13308"/>
                  <a:pt x="836533" y="7498"/>
                </a:cubicBezTo>
                <a:cubicBezTo>
                  <a:pt x="841296" y="2736"/>
                  <a:pt x="849487" y="7593"/>
                  <a:pt x="852630" y="640"/>
                </a:cubicBezTo>
                <a:close/>
                <a:moveTo>
                  <a:pt x="696801" y="449"/>
                </a:moveTo>
                <a:cubicBezTo>
                  <a:pt x="703469" y="449"/>
                  <a:pt x="705183" y="2545"/>
                  <a:pt x="704326" y="7307"/>
                </a:cubicBezTo>
                <a:cubicBezTo>
                  <a:pt x="704231" y="8069"/>
                  <a:pt x="704326" y="8831"/>
                  <a:pt x="704326" y="9593"/>
                </a:cubicBezTo>
                <a:cubicBezTo>
                  <a:pt x="698325" y="7212"/>
                  <a:pt x="695372" y="13879"/>
                  <a:pt x="690324" y="14070"/>
                </a:cubicBezTo>
                <a:cubicBezTo>
                  <a:pt x="689086" y="14070"/>
                  <a:pt x="687752" y="12927"/>
                  <a:pt x="686514" y="12355"/>
                </a:cubicBezTo>
                <a:cubicBezTo>
                  <a:pt x="689657" y="9307"/>
                  <a:pt x="689943" y="4831"/>
                  <a:pt x="692229" y="1497"/>
                </a:cubicBezTo>
                <a:cubicBezTo>
                  <a:pt x="693086" y="163"/>
                  <a:pt x="696230" y="544"/>
                  <a:pt x="696801" y="449"/>
                </a:cubicBezTo>
                <a:close/>
                <a:moveTo>
                  <a:pt x="768906" y="128"/>
                </a:moveTo>
                <a:cubicBezTo>
                  <a:pt x="771335" y="616"/>
                  <a:pt x="773287" y="2497"/>
                  <a:pt x="776050" y="5879"/>
                </a:cubicBezTo>
                <a:cubicBezTo>
                  <a:pt x="776621" y="6545"/>
                  <a:pt x="776812" y="7117"/>
                  <a:pt x="777002" y="7688"/>
                </a:cubicBezTo>
                <a:cubicBezTo>
                  <a:pt x="776431" y="8260"/>
                  <a:pt x="775954" y="9212"/>
                  <a:pt x="775383" y="9212"/>
                </a:cubicBezTo>
                <a:cubicBezTo>
                  <a:pt x="771573" y="9403"/>
                  <a:pt x="767858" y="9498"/>
                  <a:pt x="764048" y="9498"/>
                </a:cubicBezTo>
                <a:cubicBezTo>
                  <a:pt x="761857" y="9498"/>
                  <a:pt x="759667" y="9689"/>
                  <a:pt x="760048" y="12451"/>
                </a:cubicBezTo>
                <a:cubicBezTo>
                  <a:pt x="760143" y="13118"/>
                  <a:pt x="762524" y="13975"/>
                  <a:pt x="763762" y="13975"/>
                </a:cubicBezTo>
                <a:cubicBezTo>
                  <a:pt x="766620" y="13880"/>
                  <a:pt x="767953" y="15309"/>
                  <a:pt x="768239" y="17785"/>
                </a:cubicBezTo>
                <a:cubicBezTo>
                  <a:pt x="768430" y="19118"/>
                  <a:pt x="767953" y="20643"/>
                  <a:pt x="767287" y="21881"/>
                </a:cubicBezTo>
                <a:cubicBezTo>
                  <a:pt x="766429" y="23500"/>
                  <a:pt x="765382" y="23119"/>
                  <a:pt x="764048" y="21309"/>
                </a:cubicBezTo>
                <a:cubicBezTo>
                  <a:pt x="762143" y="18547"/>
                  <a:pt x="758619" y="17213"/>
                  <a:pt x="756428" y="19404"/>
                </a:cubicBezTo>
                <a:cubicBezTo>
                  <a:pt x="753571" y="22262"/>
                  <a:pt x="749951" y="22547"/>
                  <a:pt x="746903" y="24262"/>
                </a:cubicBezTo>
                <a:cubicBezTo>
                  <a:pt x="745665" y="24929"/>
                  <a:pt x="744903" y="28834"/>
                  <a:pt x="745760" y="30072"/>
                </a:cubicBezTo>
                <a:cubicBezTo>
                  <a:pt x="747856" y="33215"/>
                  <a:pt x="750999" y="35597"/>
                  <a:pt x="753571" y="38359"/>
                </a:cubicBezTo>
                <a:cubicBezTo>
                  <a:pt x="753856" y="38645"/>
                  <a:pt x="753856" y="39788"/>
                  <a:pt x="753666" y="39883"/>
                </a:cubicBezTo>
                <a:cubicBezTo>
                  <a:pt x="752428" y="40550"/>
                  <a:pt x="750713" y="41788"/>
                  <a:pt x="749856" y="41312"/>
                </a:cubicBezTo>
                <a:cubicBezTo>
                  <a:pt x="744617" y="38835"/>
                  <a:pt x="739855" y="35501"/>
                  <a:pt x="733473" y="36263"/>
                </a:cubicBezTo>
                <a:cubicBezTo>
                  <a:pt x="733092" y="36359"/>
                  <a:pt x="731854" y="32549"/>
                  <a:pt x="731663" y="30453"/>
                </a:cubicBezTo>
                <a:cubicBezTo>
                  <a:pt x="730711" y="23214"/>
                  <a:pt x="730615" y="22928"/>
                  <a:pt x="723853" y="23119"/>
                </a:cubicBezTo>
                <a:cubicBezTo>
                  <a:pt x="723091" y="23119"/>
                  <a:pt x="722329" y="23024"/>
                  <a:pt x="721567" y="23119"/>
                </a:cubicBezTo>
                <a:cubicBezTo>
                  <a:pt x="719185" y="23595"/>
                  <a:pt x="717376" y="24738"/>
                  <a:pt x="717947" y="27596"/>
                </a:cubicBezTo>
                <a:cubicBezTo>
                  <a:pt x="718233" y="28929"/>
                  <a:pt x="718614" y="30644"/>
                  <a:pt x="719566" y="31406"/>
                </a:cubicBezTo>
                <a:cubicBezTo>
                  <a:pt x="720614" y="32168"/>
                  <a:pt x="722329" y="31882"/>
                  <a:pt x="723757" y="32263"/>
                </a:cubicBezTo>
                <a:cubicBezTo>
                  <a:pt x="726044" y="32930"/>
                  <a:pt x="727282" y="34454"/>
                  <a:pt x="727091" y="37121"/>
                </a:cubicBezTo>
                <a:cubicBezTo>
                  <a:pt x="726901" y="39788"/>
                  <a:pt x="725662" y="41026"/>
                  <a:pt x="723091" y="41407"/>
                </a:cubicBezTo>
                <a:cubicBezTo>
                  <a:pt x="721662" y="41597"/>
                  <a:pt x="719947" y="41788"/>
                  <a:pt x="719090" y="42645"/>
                </a:cubicBezTo>
                <a:cubicBezTo>
                  <a:pt x="716233" y="45503"/>
                  <a:pt x="713566" y="47884"/>
                  <a:pt x="709565" y="44550"/>
                </a:cubicBezTo>
                <a:cubicBezTo>
                  <a:pt x="703945" y="39693"/>
                  <a:pt x="701660" y="34549"/>
                  <a:pt x="705469" y="29120"/>
                </a:cubicBezTo>
                <a:cubicBezTo>
                  <a:pt x="710327" y="22262"/>
                  <a:pt x="709851" y="17309"/>
                  <a:pt x="704231" y="11594"/>
                </a:cubicBezTo>
                <a:cubicBezTo>
                  <a:pt x="702707" y="10070"/>
                  <a:pt x="704041" y="9022"/>
                  <a:pt x="706422" y="9308"/>
                </a:cubicBezTo>
                <a:cubicBezTo>
                  <a:pt x="709375" y="9784"/>
                  <a:pt x="712899" y="10070"/>
                  <a:pt x="713185" y="5784"/>
                </a:cubicBezTo>
                <a:cubicBezTo>
                  <a:pt x="713470" y="2354"/>
                  <a:pt x="714137" y="68"/>
                  <a:pt x="718233" y="259"/>
                </a:cubicBezTo>
                <a:cubicBezTo>
                  <a:pt x="722805" y="449"/>
                  <a:pt x="727377" y="449"/>
                  <a:pt x="731949" y="259"/>
                </a:cubicBezTo>
                <a:cubicBezTo>
                  <a:pt x="735759" y="164"/>
                  <a:pt x="738712" y="1402"/>
                  <a:pt x="742141" y="3402"/>
                </a:cubicBezTo>
                <a:cubicBezTo>
                  <a:pt x="747094" y="6260"/>
                  <a:pt x="753190" y="5498"/>
                  <a:pt x="758905" y="2735"/>
                </a:cubicBezTo>
                <a:cubicBezTo>
                  <a:pt x="763572" y="544"/>
                  <a:pt x="766477" y="-360"/>
                  <a:pt x="768906" y="128"/>
                </a:cubicBezTo>
                <a:close/>
                <a:moveTo>
                  <a:pt x="625935" y="68"/>
                </a:moveTo>
                <a:cubicBezTo>
                  <a:pt x="627935" y="925"/>
                  <a:pt x="629174" y="1401"/>
                  <a:pt x="630412" y="1973"/>
                </a:cubicBezTo>
                <a:cubicBezTo>
                  <a:pt x="630602" y="2068"/>
                  <a:pt x="630507" y="3116"/>
                  <a:pt x="630317" y="3402"/>
                </a:cubicBezTo>
                <a:cubicBezTo>
                  <a:pt x="628602" y="5688"/>
                  <a:pt x="623744" y="5688"/>
                  <a:pt x="622983" y="3306"/>
                </a:cubicBezTo>
                <a:cubicBezTo>
                  <a:pt x="622697" y="2640"/>
                  <a:pt x="624983" y="1021"/>
                  <a:pt x="625935" y="68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4B4B4B4-E357-B036-9C87-1957E9D7E11E}"/>
              </a:ext>
            </a:extLst>
          </p:cNvPr>
          <p:cNvSpPr/>
          <p:nvPr userDrawn="1"/>
        </p:nvSpPr>
        <p:spPr>
          <a:xfrm rot="5064420">
            <a:off x="8128403" y="1640883"/>
            <a:ext cx="2664300" cy="5963402"/>
          </a:xfrm>
          <a:custGeom>
            <a:avLst/>
            <a:gdLst>
              <a:gd name="connsiteX0" fmla="*/ 65665 w 820044"/>
              <a:gd name="connsiteY0" fmla="*/ 1826520 h 1835474"/>
              <a:gd name="connsiteX1" fmla="*/ 74428 w 820044"/>
              <a:gd name="connsiteY1" fmla="*/ 1826711 h 1835474"/>
              <a:gd name="connsiteX2" fmla="*/ 77476 w 820044"/>
              <a:gd name="connsiteY2" fmla="*/ 1831283 h 1835474"/>
              <a:gd name="connsiteX3" fmla="*/ 74999 w 820044"/>
              <a:gd name="connsiteY3" fmla="*/ 1835474 h 1835474"/>
              <a:gd name="connsiteX4" fmla="*/ 64236 w 820044"/>
              <a:gd name="connsiteY4" fmla="*/ 1829568 h 1835474"/>
              <a:gd name="connsiteX5" fmla="*/ 64141 w 820044"/>
              <a:gd name="connsiteY5" fmla="*/ 1828044 h 1835474"/>
              <a:gd name="connsiteX6" fmla="*/ 65665 w 820044"/>
              <a:gd name="connsiteY6" fmla="*/ 1826520 h 1835474"/>
              <a:gd name="connsiteX7" fmla="*/ 50139 w 820044"/>
              <a:gd name="connsiteY7" fmla="*/ 1818805 h 1835474"/>
              <a:gd name="connsiteX8" fmla="*/ 54140 w 820044"/>
              <a:gd name="connsiteY8" fmla="*/ 1820710 h 1835474"/>
              <a:gd name="connsiteX9" fmla="*/ 54330 w 820044"/>
              <a:gd name="connsiteY9" fmla="*/ 1829282 h 1835474"/>
              <a:gd name="connsiteX10" fmla="*/ 53473 w 820044"/>
              <a:gd name="connsiteY10" fmla="*/ 1834140 h 1835474"/>
              <a:gd name="connsiteX11" fmla="*/ 50235 w 820044"/>
              <a:gd name="connsiteY11" fmla="*/ 1834045 h 1835474"/>
              <a:gd name="connsiteX12" fmla="*/ 30137 w 820044"/>
              <a:gd name="connsiteY12" fmla="*/ 1834616 h 1835474"/>
              <a:gd name="connsiteX13" fmla="*/ 26993 w 820044"/>
              <a:gd name="connsiteY13" fmla="*/ 1833283 h 1835474"/>
              <a:gd name="connsiteX14" fmla="*/ 28518 w 820044"/>
              <a:gd name="connsiteY14" fmla="*/ 1827187 h 1835474"/>
              <a:gd name="connsiteX15" fmla="*/ 50139 w 820044"/>
              <a:gd name="connsiteY15" fmla="*/ 1818805 h 1835474"/>
              <a:gd name="connsiteX16" fmla="*/ 17659 w 820044"/>
              <a:gd name="connsiteY16" fmla="*/ 1817281 h 1835474"/>
              <a:gd name="connsiteX17" fmla="*/ 24327 w 820044"/>
              <a:gd name="connsiteY17" fmla="*/ 1817472 h 1835474"/>
              <a:gd name="connsiteX18" fmla="*/ 26041 w 820044"/>
              <a:gd name="connsiteY18" fmla="*/ 1820234 h 1835474"/>
              <a:gd name="connsiteX19" fmla="*/ 10991 w 820044"/>
              <a:gd name="connsiteY19" fmla="*/ 1826235 h 1835474"/>
              <a:gd name="connsiteX20" fmla="*/ 8801 w 820044"/>
              <a:gd name="connsiteY20" fmla="*/ 1820710 h 1835474"/>
              <a:gd name="connsiteX21" fmla="*/ 11087 w 820044"/>
              <a:gd name="connsiteY21" fmla="*/ 1817472 h 1835474"/>
              <a:gd name="connsiteX22" fmla="*/ 17659 w 820044"/>
              <a:gd name="connsiteY22" fmla="*/ 1817281 h 1835474"/>
              <a:gd name="connsiteX23" fmla="*/ 475049 w 820044"/>
              <a:gd name="connsiteY23" fmla="*/ 1794516 h 1835474"/>
              <a:gd name="connsiteX24" fmla="*/ 478097 w 820044"/>
              <a:gd name="connsiteY24" fmla="*/ 1796040 h 1835474"/>
              <a:gd name="connsiteX25" fmla="*/ 476668 w 820044"/>
              <a:gd name="connsiteY25" fmla="*/ 1797564 h 1835474"/>
              <a:gd name="connsiteX26" fmla="*/ 473525 w 820044"/>
              <a:gd name="connsiteY26" fmla="*/ 1796230 h 1835474"/>
              <a:gd name="connsiteX27" fmla="*/ 475049 w 820044"/>
              <a:gd name="connsiteY27" fmla="*/ 1794516 h 1835474"/>
              <a:gd name="connsiteX28" fmla="*/ 455998 w 820044"/>
              <a:gd name="connsiteY28" fmla="*/ 1761261 h 1835474"/>
              <a:gd name="connsiteX29" fmla="*/ 458564 w 820044"/>
              <a:gd name="connsiteY29" fmla="*/ 1762381 h 1835474"/>
              <a:gd name="connsiteX30" fmla="*/ 458190 w 820044"/>
              <a:gd name="connsiteY30" fmla="*/ 1763465 h 1835474"/>
              <a:gd name="connsiteX31" fmla="*/ 457164 w 820044"/>
              <a:gd name="connsiteY31" fmla="*/ 1763465 h 1835474"/>
              <a:gd name="connsiteX32" fmla="*/ 455999 w 820044"/>
              <a:gd name="connsiteY32" fmla="*/ 1761274 h 1835474"/>
              <a:gd name="connsiteX33" fmla="*/ 392086 w 820044"/>
              <a:gd name="connsiteY33" fmla="*/ 1760798 h 1835474"/>
              <a:gd name="connsiteX34" fmla="*/ 398944 w 820044"/>
              <a:gd name="connsiteY34" fmla="*/ 1766132 h 1835474"/>
              <a:gd name="connsiteX35" fmla="*/ 396849 w 820044"/>
              <a:gd name="connsiteY35" fmla="*/ 1769656 h 1835474"/>
              <a:gd name="connsiteX36" fmla="*/ 395229 w 820044"/>
              <a:gd name="connsiteY36" fmla="*/ 1768227 h 1835474"/>
              <a:gd name="connsiteX37" fmla="*/ 390467 w 820044"/>
              <a:gd name="connsiteY37" fmla="*/ 1763655 h 1835474"/>
              <a:gd name="connsiteX38" fmla="*/ 392086 w 820044"/>
              <a:gd name="connsiteY38" fmla="*/ 1760798 h 1835474"/>
              <a:gd name="connsiteX39" fmla="*/ 694410 w 820044"/>
              <a:gd name="connsiteY39" fmla="*/ 1757940 h 1835474"/>
              <a:gd name="connsiteX40" fmla="*/ 696600 w 820044"/>
              <a:gd name="connsiteY40" fmla="*/ 1762322 h 1835474"/>
              <a:gd name="connsiteX41" fmla="*/ 693457 w 820044"/>
              <a:gd name="connsiteY41" fmla="*/ 1765465 h 1835474"/>
              <a:gd name="connsiteX42" fmla="*/ 692981 w 820044"/>
              <a:gd name="connsiteY42" fmla="*/ 1758131 h 1835474"/>
              <a:gd name="connsiteX43" fmla="*/ 694410 w 820044"/>
              <a:gd name="connsiteY43" fmla="*/ 1757940 h 1835474"/>
              <a:gd name="connsiteX44" fmla="*/ 373513 w 820044"/>
              <a:gd name="connsiteY44" fmla="*/ 1756988 h 1835474"/>
              <a:gd name="connsiteX45" fmla="*/ 375228 w 820044"/>
              <a:gd name="connsiteY45" fmla="*/ 1759846 h 1835474"/>
              <a:gd name="connsiteX46" fmla="*/ 373704 w 820044"/>
              <a:gd name="connsiteY46" fmla="*/ 1761560 h 1835474"/>
              <a:gd name="connsiteX47" fmla="*/ 372180 w 820044"/>
              <a:gd name="connsiteY47" fmla="*/ 1758512 h 1835474"/>
              <a:gd name="connsiteX48" fmla="*/ 373513 w 820044"/>
              <a:gd name="connsiteY48" fmla="*/ 1756988 h 1835474"/>
              <a:gd name="connsiteX49" fmla="*/ 26041 w 820044"/>
              <a:gd name="connsiteY49" fmla="*/ 1750225 h 1835474"/>
              <a:gd name="connsiteX50" fmla="*/ 26136 w 820044"/>
              <a:gd name="connsiteY50" fmla="*/ 1751749 h 1835474"/>
              <a:gd name="connsiteX51" fmla="*/ 18611 w 820044"/>
              <a:gd name="connsiteY51" fmla="*/ 1751844 h 1835474"/>
              <a:gd name="connsiteX52" fmla="*/ 18516 w 820044"/>
              <a:gd name="connsiteY52" fmla="*/ 1750320 h 1835474"/>
              <a:gd name="connsiteX53" fmla="*/ 26041 w 820044"/>
              <a:gd name="connsiteY53" fmla="*/ 1750225 h 1835474"/>
              <a:gd name="connsiteX54" fmla="*/ 228 w 820044"/>
              <a:gd name="connsiteY54" fmla="*/ 1750225 h 1835474"/>
              <a:gd name="connsiteX55" fmla="*/ 7848 w 820044"/>
              <a:gd name="connsiteY55" fmla="*/ 1750320 h 1835474"/>
              <a:gd name="connsiteX56" fmla="*/ 7658 w 820044"/>
              <a:gd name="connsiteY56" fmla="*/ 1751844 h 1835474"/>
              <a:gd name="connsiteX57" fmla="*/ 133 w 820044"/>
              <a:gd name="connsiteY57" fmla="*/ 1751749 h 1835474"/>
              <a:gd name="connsiteX58" fmla="*/ 228 w 820044"/>
              <a:gd name="connsiteY58" fmla="*/ 1750225 h 1835474"/>
              <a:gd name="connsiteX59" fmla="*/ 482669 w 820044"/>
              <a:gd name="connsiteY59" fmla="*/ 1743176 h 1835474"/>
              <a:gd name="connsiteX60" fmla="*/ 481145 w 820044"/>
              <a:gd name="connsiteY60" fmla="*/ 1744891 h 1835474"/>
              <a:gd name="connsiteX61" fmla="*/ 482860 w 820044"/>
              <a:gd name="connsiteY61" fmla="*/ 1747748 h 1835474"/>
              <a:gd name="connsiteX62" fmla="*/ 484193 w 820044"/>
              <a:gd name="connsiteY62" fmla="*/ 1746224 h 1835474"/>
              <a:gd name="connsiteX63" fmla="*/ 482669 w 820044"/>
              <a:gd name="connsiteY63" fmla="*/ 1743176 h 1835474"/>
              <a:gd name="connsiteX64" fmla="*/ 542677 w 820044"/>
              <a:gd name="connsiteY64" fmla="*/ 1737080 h 1835474"/>
              <a:gd name="connsiteX65" fmla="*/ 539628 w 820044"/>
              <a:gd name="connsiteY65" fmla="*/ 1738604 h 1835474"/>
              <a:gd name="connsiteX66" fmla="*/ 541343 w 820044"/>
              <a:gd name="connsiteY66" fmla="*/ 1740128 h 1835474"/>
              <a:gd name="connsiteX67" fmla="*/ 544201 w 820044"/>
              <a:gd name="connsiteY67" fmla="*/ 1738414 h 1835474"/>
              <a:gd name="connsiteX68" fmla="*/ 542677 w 820044"/>
              <a:gd name="connsiteY68" fmla="*/ 1737080 h 1835474"/>
              <a:gd name="connsiteX69" fmla="*/ 377489 w 820044"/>
              <a:gd name="connsiteY69" fmla="*/ 1730008 h 1835474"/>
              <a:gd name="connsiteX70" fmla="*/ 379513 w 820044"/>
              <a:gd name="connsiteY70" fmla="*/ 1738604 h 1835474"/>
              <a:gd name="connsiteX71" fmla="*/ 379608 w 820044"/>
              <a:gd name="connsiteY71" fmla="*/ 1745081 h 1835474"/>
              <a:gd name="connsiteX72" fmla="*/ 374370 w 820044"/>
              <a:gd name="connsiteY72" fmla="*/ 1747558 h 1835474"/>
              <a:gd name="connsiteX73" fmla="*/ 367416 w 820044"/>
              <a:gd name="connsiteY73" fmla="*/ 1742605 h 1835474"/>
              <a:gd name="connsiteX74" fmla="*/ 365988 w 820044"/>
              <a:gd name="connsiteY74" fmla="*/ 1741081 h 1835474"/>
              <a:gd name="connsiteX75" fmla="*/ 365797 w 820044"/>
              <a:gd name="connsiteY75" fmla="*/ 1731651 h 1835474"/>
              <a:gd name="connsiteX76" fmla="*/ 367321 w 820044"/>
              <a:gd name="connsiteY76" fmla="*/ 1730127 h 1835474"/>
              <a:gd name="connsiteX77" fmla="*/ 377489 w 820044"/>
              <a:gd name="connsiteY77" fmla="*/ 1730008 h 1835474"/>
              <a:gd name="connsiteX78" fmla="*/ 536104 w 820044"/>
              <a:gd name="connsiteY78" fmla="*/ 1728032 h 1835474"/>
              <a:gd name="connsiteX79" fmla="*/ 534676 w 820044"/>
              <a:gd name="connsiteY79" fmla="*/ 1729556 h 1835474"/>
              <a:gd name="connsiteX80" fmla="*/ 537724 w 820044"/>
              <a:gd name="connsiteY80" fmla="*/ 1731080 h 1835474"/>
              <a:gd name="connsiteX81" fmla="*/ 539248 w 820044"/>
              <a:gd name="connsiteY81" fmla="*/ 1729365 h 1835474"/>
              <a:gd name="connsiteX82" fmla="*/ 536104 w 820044"/>
              <a:gd name="connsiteY82" fmla="*/ 1728032 h 1835474"/>
              <a:gd name="connsiteX83" fmla="*/ 716127 w 820044"/>
              <a:gd name="connsiteY83" fmla="*/ 1725079 h 1835474"/>
              <a:gd name="connsiteX84" fmla="*/ 717651 w 820044"/>
              <a:gd name="connsiteY84" fmla="*/ 1726412 h 1835474"/>
              <a:gd name="connsiteX85" fmla="*/ 714603 w 820044"/>
              <a:gd name="connsiteY85" fmla="*/ 1727936 h 1835474"/>
              <a:gd name="connsiteX86" fmla="*/ 713079 w 820044"/>
              <a:gd name="connsiteY86" fmla="*/ 1726603 h 1835474"/>
              <a:gd name="connsiteX87" fmla="*/ 716127 w 820044"/>
              <a:gd name="connsiteY87" fmla="*/ 1725079 h 1835474"/>
              <a:gd name="connsiteX88" fmla="*/ 360286 w 820044"/>
              <a:gd name="connsiteY88" fmla="*/ 1694441 h 1835474"/>
              <a:gd name="connsiteX89" fmla="*/ 361081 w 820044"/>
              <a:gd name="connsiteY89" fmla="*/ 1695667 h 1835474"/>
              <a:gd name="connsiteX90" fmla="*/ 359169 w 820044"/>
              <a:gd name="connsiteY90" fmla="*/ 1696437 h 1835474"/>
              <a:gd name="connsiteX91" fmla="*/ 359130 w 820044"/>
              <a:gd name="connsiteY91" fmla="*/ 1696409 h 1835474"/>
              <a:gd name="connsiteX92" fmla="*/ 359035 w 820044"/>
              <a:gd name="connsiteY92" fmla="*/ 1694504 h 1835474"/>
              <a:gd name="connsiteX93" fmla="*/ 403231 w 820044"/>
              <a:gd name="connsiteY93" fmla="*/ 1692503 h 1835474"/>
              <a:gd name="connsiteX94" fmla="*/ 397420 w 820044"/>
              <a:gd name="connsiteY94" fmla="*/ 1692789 h 1835474"/>
              <a:gd name="connsiteX95" fmla="*/ 395992 w 820044"/>
              <a:gd name="connsiteY95" fmla="*/ 1694313 h 1835474"/>
              <a:gd name="connsiteX96" fmla="*/ 401421 w 820044"/>
              <a:gd name="connsiteY96" fmla="*/ 1712125 h 1835474"/>
              <a:gd name="connsiteX97" fmla="*/ 404278 w 820044"/>
              <a:gd name="connsiteY97" fmla="*/ 1713744 h 1835474"/>
              <a:gd name="connsiteX98" fmla="*/ 410279 w 820044"/>
              <a:gd name="connsiteY98" fmla="*/ 1705172 h 1835474"/>
              <a:gd name="connsiteX99" fmla="*/ 403231 w 820044"/>
              <a:gd name="connsiteY99" fmla="*/ 1692503 h 1835474"/>
              <a:gd name="connsiteX100" fmla="*/ 620972 w 820044"/>
              <a:gd name="connsiteY100" fmla="*/ 1673930 h 1835474"/>
              <a:gd name="connsiteX101" fmla="*/ 624020 w 820044"/>
              <a:gd name="connsiteY101" fmla="*/ 1675454 h 1835474"/>
              <a:gd name="connsiteX102" fmla="*/ 622591 w 820044"/>
              <a:gd name="connsiteY102" fmla="*/ 1676978 h 1835474"/>
              <a:gd name="connsiteX103" fmla="*/ 619448 w 820044"/>
              <a:gd name="connsiteY103" fmla="*/ 1675645 h 1835474"/>
              <a:gd name="connsiteX104" fmla="*/ 620972 w 820044"/>
              <a:gd name="connsiteY104" fmla="*/ 1673930 h 1835474"/>
              <a:gd name="connsiteX105" fmla="*/ 811949 w 820044"/>
              <a:gd name="connsiteY105" fmla="*/ 1671644 h 1835474"/>
              <a:gd name="connsiteX106" fmla="*/ 816045 w 820044"/>
              <a:gd name="connsiteY106" fmla="*/ 1672977 h 1835474"/>
              <a:gd name="connsiteX107" fmla="*/ 816235 w 820044"/>
              <a:gd name="connsiteY107" fmla="*/ 1677549 h 1835474"/>
              <a:gd name="connsiteX108" fmla="*/ 812901 w 820044"/>
              <a:gd name="connsiteY108" fmla="*/ 1689741 h 1835474"/>
              <a:gd name="connsiteX109" fmla="*/ 814902 w 820044"/>
              <a:gd name="connsiteY109" fmla="*/ 1692789 h 1835474"/>
              <a:gd name="connsiteX110" fmla="*/ 814044 w 820044"/>
              <a:gd name="connsiteY110" fmla="*/ 1697075 h 1835474"/>
              <a:gd name="connsiteX111" fmla="*/ 805186 w 820044"/>
              <a:gd name="connsiteY111" fmla="*/ 1696980 h 1835474"/>
              <a:gd name="connsiteX112" fmla="*/ 804519 w 820044"/>
              <a:gd name="connsiteY112" fmla="*/ 1693837 h 1835474"/>
              <a:gd name="connsiteX113" fmla="*/ 805853 w 820044"/>
              <a:gd name="connsiteY113" fmla="*/ 1684407 h 1835474"/>
              <a:gd name="connsiteX114" fmla="*/ 808615 w 820044"/>
              <a:gd name="connsiteY114" fmla="*/ 1674501 h 1835474"/>
              <a:gd name="connsiteX115" fmla="*/ 811949 w 820044"/>
              <a:gd name="connsiteY115" fmla="*/ 1671644 h 1835474"/>
              <a:gd name="connsiteX116" fmla="*/ 651071 w 820044"/>
              <a:gd name="connsiteY116" fmla="*/ 1667453 h 1835474"/>
              <a:gd name="connsiteX117" fmla="*/ 642403 w 820044"/>
              <a:gd name="connsiteY117" fmla="*/ 1670120 h 1835474"/>
              <a:gd name="connsiteX118" fmla="*/ 646880 w 820044"/>
              <a:gd name="connsiteY118" fmla="*/ 1674406 h 1835474"/>
              <a:gd name="connsiteX119" fmla="*/ 649928 w 820044"/>
              <a:gd name="connsiteY119" fmla="*/ 1675644 h 1835474"/>
              <a:gd name="connsiteX120" fmla="*/ 655643 w 820044"/>
              <a:gd name="connsiteY120" fmla="*/ 1669358 h 1835474"/>
              <a:gd name="connsiteX121" fmla="*/ 651071 w 820044"/>
              <a:gd name="connsiteY121" fmla="*/ 1667453 h 1835474"/>
              <a:gd name="connsiteX122" fmla="*/ 737748 w 820044"/>
              <a:gd name="connsiteY122" fmla="*/ 1663834 h 1835474"/>
              <a:gd name="connsiteX123" fmla="*/ 737939 w 820044"/>
              <a:gd name="connsiteY123" fmla="*/ 1665834 h 1835474"/>
              <a:gd name="connsiteX124" fmla="*/ 735367 w 820044"/>
              <a:gd name="connsiteY124" fmla="*/ 1667929 h 1835474"/>
              <a:gd name="connsiteX125" fmla="*/ 735843 w 820044"/>
              <a:gd name="connsiteY125" fmla="*/ 1663929 h 1835474"/>
              <a:gd name="connsiteX126" fmla="*/ 737748 w 820044"/>
              <a:gd name="connsiteY126" fmla="*/ 1663834 h 1835474"/>
              <a:gd name="connsiteX127" fmla="*/ 740320 w 820044"/>
              <a:gd name="connsiteY127" fmla="*/ 1659452 h 1835474"/>
              <a:gd name="connsiteX128" fmla="*/ 741749 w 820044"/>
              <a:gd name="connsiteY128" fmla="*/ 1660881 h 1835474"/>
              <a:gd name="connsiteX129" fmla="*/ 739749 w 820044"/>
              <a:gd name="connsiteY129" fmla="*/ 1663643 h 1835474"/>
              <a:gd name="connsiteX130" fmla="*/ 737844 w 820044"/>
              <a:gd name="connsiteY130" fmla="*/ 1663738 h 1835474"/>
              <a:gd name="connsiteX131" fmla="*/ 737749 w 820044"/>
              <a:gd name="connsiteY131" fmla="*/ 1661833 h 1835474"/>
              <a:gd name="connsiteX132" fmla="*/ 740320 w 820044"/>
              <a:gd name="connsiteY132" fmla="*/ 1659452 h 1835474"/>
              <a:gd name="connsiteX133" fmla="*/ 734415 w 820044"/>
              <a:gd name="connsiteY133" fmla="*/ 1650879 h 1835474"/>
              <a:gd name="connsiteX134" fmla="*/ 737463 w 820044"/>
              <a:gd name="connsiteY134" fmla="*/ 1652403 h 1835474"/>
              <a:gd name="connsiteX135" fmla="*/ 736034 w 820044"/>
              <a:gd name="connsiteY135" fmla="*/ 1653927 h 1835474"/>
              <a:gd name="connsiteX136" fmla="*/ 732891 w 820044"/>
              <a:gd name="connsiteY136" fmla="*/ 1652594 h 1835474"/>
              <a:gd name="connsiteX137" fmla="*/ 734415 w 820044"/>
              <a:gd name="connsiteY137" fmla="*/ 1650879 h 1835474"/>
              <a:gd name="connsiteX138" fmla="*/ 249593 w 820044"/>
              <a:gd name="connsiteY138" fmla="*/ 1641259 h 1835474"/>
              <a:gd name="connsiteX139" fmla="*/ 252070 w 820044"/>
              <a:gd name="connsiteY139" fmla="*/ 1648879 h 1835474"/>
              <a:gd name="connsiteX140" fmla="*/ 250069 w 820044"/>
              <a:gd name="connsiteY140" fmla="*/ 1652403 h 1835474"/>
              <a:gd name="connsiteX141" fmla="*/ 247783 w 820044"/>
              <a:gd name="connsiteY141" fmla="*/ 1649069 h 1835474"/>
              <a:gd name="connsiteX142" fmla="*/ 249593 w 820044"/>
              <a:gd name="connsiteY142" fmla="*/ 1641259 h 1835474"/>
              <a:gd name="connsiteX143" fmla="*/ 382180 w 820044"/>
              <a:gd name="connsiteY143" fmla="*/ 1637639 h 1835474"/>
              <a:gd name="connsiteX144" fmla="*/ 380847 w 820044"/>
              <a:gd name="connsiteY144" fmla="*/ 1639163 h 1835474"/>
              <a:gd name="connsiteX145" fmla="*/ 382371 w 820044"/>
              <a:gd name="connsiteY145" fmla="*/ 1642211 h 1835474"/>
              <a:gd name="connsiteX146" fmla="*/ 383895 w 820044"/>
              <a:gd name="connsiteY146" fmla="*/ 1640497 h 1835474"/>
              <a:gd name="connsiteX147" fmla="*/ 382180 w 820044"/>
              <a:gd name="connsiteY147" fmla="*/ 1637639 h 1835474"/>
              <a:gd name="connsiteX148" fmla="*/ 802995 w 820044"/>
              <a:gd name="connsiteY148" fmla="*/ 1633639 h 1835474"/>
              <a:gd name="connsiteX149" fmla="*/ 801661 w 820044"/>
              <a:gd name="connsiteY149" fmla="*/ 1635258 h 1835474"/>
              <a:gd name="connsiteX150" fmla="*/ 803185 w 820044"/>
              <a:gd name="connsiteY150" fmla="*/ 1638306 h 1835474"/>
              <a:gd name="connsiteX151" fmla="*/ 804709 w 820044"/>
              <a:gd name="connsiteY151" fmla="*/ 1636496 h 1835474"/>
              <a:gd name="connsiteX152" fmla="*/ 802995 w 820044"/>
              <a:gd name="connsiteY152" fmla="*/ 1633639 h 1835474"/>
              <a:gd name="connsiteX153" fmla="*/ 248736 w 820044"/>
              <a:gd name="connsiteY153" fmla="*/ 1625067 h 1835474"/>
              <a:gd name="connsiteX154" fmla="*/ 255498 w 820044"/>
              <a:gd name="connsiteY154" fmla="*/ 1636973 h 1835474"/>
              <a:gd name="connsiteX155" fmla="*/ 251688 w 820044"/>
              <a:gd name="connsiteY155" fmla="*/ 1638497 h 1835474"/>
              <a:gd name="connsiteX156" fmla="*/ 242259 w 820044"/>
              <a:gd name="connsiteY156" fmla="*/ 1628591 h 1835474"/>
              <a:gd name="connsiteX157" fmla="*/ 244545 w 820044"/>
              <a:gd name="connsiteY157" fmla="*/ 1625257 h 1835474"/>
              <a:gd name="connsiteX158" fmla="*/ 248736 w 820044"/>
              <a:gd name="connsiteY158" fmla="*/ 1625067 h 1835474"/>
              <a:gd name="connsiteX159" fmla="*/ 788231 w 820044"/>
              <a:gd name="connsiteY159" fmla="*/ 1611350 h 1835474"/>
              <a:gd name="connsiteX160" fmla="*/ 786802 w 820044"/>
              <a:gd name="connsiteY160" fmla="*/ 1612970 h 1835474"/>
              <a:gd name="connsiteX161" fmla="*/ 793279 w 820044"/>
              <a:gd name="connsiteY161" fmla="*/ 1624876 h 1835474"/>
              <a:gd name="connsiteX162" fmla="*/ 797661 w 820044"/>
              <a:gd name="connsiteY162" fmla="*/ 1624590 h 1835474"/>
              <a:gd name="connsiteX163" fmla="*/ 799280 w 820044"/>
              <a:gd name="connsiteY163" fmla="*/ 1621637 h 1835474"/>
              <a:gd name="connsiteX164" fmla="*/ 797756 w 820044"/>
              <a:gd name="connsiteY164" fmla="*/ 1620209 h 1835474"/>
              <a:gd name="connsiteX165" fmla="*/ 790612 w 820044"/>
              <a:gd name="connsiteY165" fmla="*/ 1614779 h 1835474"/>
              <a:gd name="connsiteX166" fmla="*/ 789850 w 820044"/>
              <a:gd name="connsiteY166" fmla="*/ 1612874 h 1835474"/>
              <a:gd name="connsiteX167" fmla="*/ 788231 w 820044"/>
              <a:gd name="connsiteY167" fmla="*/ 1611350 h 1835474"/>
              <a:gd name="connsiteX168" fmla="*/ 705649 w 820044"/>
              <a:gd name="connsiteY168" fmla="*/ 1610112 h 1835474"/>
              <a:gd name="connsiteX169" fmla="*/ 690124 w 820044"/>
              <a:gd name="connsiteY169" fmla="*/ 1613255 h 1835474"/>
              <a:gd name="connsiteX170" fmla="*/ 690219 w 820044"/>
              <a:gd name="connsiteY170" fmla="*/ 1620018 h 1835474"/>
              <a:gd name="connsiteX171" fmla="*/ 695362 w 820044"/>
              <a:gd name="connsiteY171" fmla="*/ 1626876 h 1835474"/>
              <a:gd name="connsiteX172" fmla="*/ 701553 w 820044"/>
              <a:gd name="connsiteY172" fmla="*/ 1624304 h 1835474"/>
              <a:gd name="connsiteX173" fmla="*/ 707650 w 820044"/>
              <a:gd name="connsiteY173" fmla="*/ 1617637 h 1835474"/>
              <a:gd name="connsiteX174" fmla="*/ 708316 w 820044"/>
              <a:gd name="connsiteY174" fmla="*/ 1613446 h 1835474"/>
              <a:gd name="connsiteX175" fmla="*/ 705649 w 820044"/>
              <a:gd name="connsiteY175" fmla="*/ 1610112 h 1835474"/>
              <a:gd name="connsiteX176" fmla="*/ 262071 w 820044"/>
              <a:gd name="connsiteY176" fmla="*/ 1606016 h 1835474"/>
              <a:gd name="connsiteX177" fmla="*/ 266929 w 820044"/>
              <a:gd name="connsiteY177" fmla="*/ 1606778 h 1835474"/>
              <a:gd name="connsiteX178" fmla="*/ 268738 w 820044"/>
              <a:gd name="connsiteY178" fmla="*/ 1612588 h 1835474"/>
              <a:gd name="connsiteX179" fmla="*/ 255403 w 820044"/>
              <a:gd name="connsiteY179" fmla="*/ 1613255 h 1835474"/>
              <a:gd name="connsiteX180" fmla="*/ 256641 w 820044"/>
              <a:gd name="connsiteY180" fmla="*/ 1607445 h 1835474"/>
              <a:gd name="connsiteX181" fmla="*/ 262071 w 820044"/>
              <a:gd name="connsiteY181" fmla="*/ 1606016 h 1835474"/>
              <a:gd name="connsiteX182" fmla="*/ 242544 w 820044"/>
              <a:gd name="connsiteY182" fmla="*/ 1603159 h 1835474"/>
              <a:gd name="connsiteX183" fmla="*/ 245687 w 820044"/>
              <a:gd name="connsiteY183" fmla="*/ 1604492 h 1835474"/>
              <a:gd name="connsiteX184" fmla="*/ 244163 w 820044"/>
              <a:gd name="connsiteY184" fmla="*/ 1606207 h 1835474"/>
              <a:gd name="connsiteX185" fmla="*/ 241115 w 820044"/>
              <a:gd name="connsiteY185" fmla="*/ 1604683 h 1835474"/>
              <a:gd name="connsiteX186" fmla="*/ 242544 w 820044"/>
              <a:gd name="connsiteY186" fmla="*/ 1603159 h 1835474"/>
              <a:gd name="connsiteX187" fmla="*/ 645547 w 820044"/>
              <a:gd name="connsiteY187" fmla="*/ 1599444 h 1835474"/>
              <a:gd name="connsiteX188" fmla="*/ 644213 w 820044"/>
              <a:gd name="connsiteY188" fmla="*/ 1600968 h 1835474"/>
              <a:gd name="connsiteX189" fmla="*/ 644403 w 820044"/>
              <a:gd name="connsiteY189" fmla="*/ 1614017 h 1835474"/>
              <a:gd name="connsiteX190" fmla="*/ 646880 w 820044"/>
              <a:gd name="connsiteY190" fmla="*/ 1617161 h 1835474"/>
              <a:gd name="connsiteX191" fmla="*/ 648976 w 820044"/>
              <a:gd name="connsiteY191" fmla="*/ 1614970 h 1835474"/>
              <a:gd name="connsiteX192" fmla="*/ 650095 w 820044"/>
              <a:gd name="connsiteY192" fmla="*/ 1613410 h 1835474"/>
              <a:gd name="connsiteX193" fmla="*/ 650612 w 820044"/>
              <a:gd name="connsiteY193" fmla="*/ 1613845 h 1835474"/>
              <a:gd name="connsiteX194" fmla="*/ 650851 w 820044"/>
              <a:gd name="connsiteY194" fmla="*/ 1614489 h 1835474"/>
              <a:gd name="connsiteX195" fmla="*/ 648976 w 820044"/>
              <a:gd name="connsiteY195" fmla="*/ 1616970 h 1835474"/>
              <a:gd name="connsiteX196" fmla="*/ 650785 w 820044"/>
              <a:gd name="connsiteY196" fmla="*/ 1620590 h 1835474"/>
              <a:gd name="connsiteX197" fmla="*/ 652797 w 820044"/>
              <a:gd name="connsiteY197" fmla="*/ 1619744 h 1835474"/>
              <a:gd name="connsiteX198" fmla="*/ 650851 w 820044"/>
              <a:gd name="connsiteY198" fmla="*/ 1614489 h 1835474"/>
              <a:gd name="connsiteX199" fmla="*/ 651056 w 820044"/>
              <a:gd name="connsiteY199" fmla="*/ 1614218 h 1835474"/>
              <a:gd name="connsiteX200" fmla="*/ 660215 w 820044"/>
              <a:gd name="connsiteY200" fmla="*/ 1621923 h 1835474"/>
              <a:gd name="connsiteX201" fmla="*/ 671645 w 820044"/>
              <a:gd name="connsiteY201" fmla="*/ 1613446 h 1835474"/>
              <a:gd name="connsiteX202" fmla="*/ 671264 w 820044"/>
              <a:gd name="connsiteY202" fmla="*/ 1609160 h 1835474"/>
              <a:gd name="connsiteX203" fmla="*/ 660215 w 820044"/>
              <a:gd name="connsiteY203" fmla="*/ 1603159 h 1835474"/>
              <a:gd name="connsiteX204" fmla="*/ 658691 w 820044"/>
              <a:gd name="connsiteY204" fmla="*/ 1604111 h 1835474"/>
              <a:gd name="connsiteX205" fmla="*/ 651056 w 820044"/>
              <a:gd name="connsiteY205" fmla="*/ 1614218 h 1835474"/>
              <a:gd name="connsiteX206" fmla="*/ 650612 w 820044"/>
              <a:gd name="connsiteY206" fmla="*/ 1613845 h 1835474"/>
              <a:gd name="connsiteX207" fmla="*/ 648594 w 820044"/>
              <a:gd name="connsiteY207" fmla="*/ 1608398 h 1835474"/>
              <a:gd name="connsiteX208" fmla="*/ 648214 w 820044"/>
              <a:gd name="connsiteY208" fmla="*/ 1601825 h 1835474"/>
              <a:gd name="connsiteX209" fmla="*/ 645547 w 820044"/>
              <a:gd name="connsiteY209" fmla="*/ 1599444 h 1835474"/>
              <a:gd name="connsiteX210" fmla="*/ 609352 w 820044"/>
              <a:gd name="connsiteY210" fmla="*/ 1591824 h 1835474"/>
              <a:gd name="connsiteX211" fmla="*/ 610590 w 820044"/>
              <a:gd name="connsiteY211" fmla="*/ 1599158 h 1835474"/>
              <a:gd name="connsiteX212" fmla="*/ 609161 w 820044"/>
              <a:gd name="connsiteY212" fmla="*/ 1600587 h 1835474"/>
              <a:gd name="connsiteX213" fmla="*/ 606971 w 820044"/>
              <a:gd name="connsiteY213" fmla="*/ 1598587 h 1835474"/>
              <a:gd name="connsiteX214" fmla="*/ 608019 w 820044"/>
              <a:gd name="connsiteY214" fmla="*/ 1592681 h 1835474"/>
              <a:gd name="connsiteX215" fmla="*/ 609352 w 820044"/>
              <a:gd name="connsiteY215" fmla="*/ 1591824 h 1835474"/>
              <a:gd name="connsiteX216" fmla="*/ 782802 w 820044"/>
              <a:gd name="connsiteY216" fmla="*/ 1588681 h 1835474"/>
              <a:gd name="connsiteX217" fmla="*/ 781468 w 820044"/>
              <a:gd name="connsiteY217" fmla="*/ 1590205 h 1835474"/>
              <a:gd name="connsiteX218" fmla="*/ 782992 w 820044"/>
              <a:gd name="connsiteY218" fmla="*/ 1593253 h 1835474"/>
              <a:gd name="connsiteX219" fmla="*/ 784516 w 820044"/>
              <a:gd name="connsiteY219" fmla="*/ 1591538 h 1835474"/>
              <a:gd name="connsiteX220" fmla="*/ 782802 w 820044"/>
              <a:gd name="connsiteY220" fmla="*/ 1588681 h 1835474"/>
              <a:gd name="connsiteX221" fmla="*/ 800899 w 820044"/>
              <a:gd name="connsiteY221" fmla="*/ 1588395 h 1835474"/>
              <a:gd name="connsiteX222" fmla="*/ 794518 w 820044"/>
              <a:gd name="connsiteY222" fmla="*/ 1599349 h 1835474"/>
              <a:gd name="connsiteX223" fmla="*/ 794803 w 820044"/>
              <a:gd name="connsiteY223" fmla="*/ 1603826 h 1835474"/>
              <a:gd name="connsiteX224" fmla="*/ 795089 w 820044"/>
              <a:gd name="connsiteY224" fmla="*/ 1608302 h 1835474"/>
              <a:gd name="connsiteX225" fmla="*/ 797851 w 820044"/>
              <a:gd name="connsiteY225" fmla="*/ 1610112 h 1835474"/>
              <a:gd name="connsiteX226" fmla="*/ 803471 w 820044"/>
              <a:gd name="connsiteY226" fmla="*/ 1603445 h 1835474"/>
              <a:gd name="connsiteX227" fmla="*/ 800423 w 820044"/>
              <a:gd name="connsiteY227" fmla="*/ 1600397 h 1835474"/>
              <a:gd name="connsiteX228" fmla="*/ 801185 w 820044"/>
              <a:gd name="connsiteY228" fmla="*/ 1597349 h 1835474"/>
              <a:gd name="connsiteX229" fmla="*/ 807852 w 820044"/>
              <a:gd name="connsiteY229" fmla="*/ 1596682 h 1835474"/>
              <a:gd name="connsiteX230" fmla="*/ 811758 w 820044"/>
              <a:gd name="connsiteY230" fmla="*/ 1595253 h 1835474"/>
              <a:gd name="connsiteX231" fmla="*/ 810234 w 820044"/>
              <a:gd name="connsiteY231" fmla="*/ 1592110 h 1835474"/>
              <a:gd name="connsiteX232" fmla="*/ 800899 w 820044"/>
              <a:gd name="connsiteY232" fmla="*/ 1588395 h 1835474"/>
              <a:gd name="connsiteX233" fmla="*/ 609637 w 820044"/>
              <a:gd name="connsiteY233" fmla="*/ 1586871 h 1835474"/>
              <a:gd name="connsiteX234" fmla="*/ 601732 w 820044"/>
              <a:gd name="connsiteY234" fmla="*/ 1589729 h 1835474"/>
              <a:gd name="connsiteX235" fmla="*/ 601541 w 820044"/>
              <a:gd name="connsiteY235" fmla="*/ 1597825 h 1835474"/>
              <a:gd name="connsiteX236" fmla="*/ 603160 w 820044"/>
              <a:gd name="connsiteY236" fmla="*/ 1599349 h 1835474"/>
              <a:gd name="connsiteX237" fmla="*/ 605732 w 820044"/>
              <a:gd name="connsiteY237" fmla="*/ 1604683 h 1835474"/>
              <a:gd name="connsiteX238" fmla="*/ 599541 w 820044"/>
              <a:gd name="connsiteY238" fmla="*/ 1611255 h 1835474"/>
              <a:gd name="connsiteX239" fmla="*/ 600493 w 820044"/>
              <a:gd name="connsiteY239" fmla="*/ 1614494 h 1835474"/>
              <a:gd name="connsiteX240" fmla="*/ 601255 w 820044"/>
              <a:gd name="connsiteY240" fmla="*/ 1623733 h 1835474"/>
              <a:gd name="connsiteX241" fmla="*/ 601636 w 820044"/>
              <a:gd name="connsiteY241" fmla="*/ 1628210 h 1835474"/>
              <a:gd name="connsiteX242" fmla="*/ 607447 w 820044"/>
              <a:gd name="connsiteY242" fmla="*/ 1626305 h 1835474"/>
              <a:gd name="connsiteX243" fmla="*/ 608018 w 820044"/>
              <a:gd name="connsiteY243" fmla="*/ 1622209 h 1835474"/>
              <a:gd name="connsiteX244" fmla="*/ 612019 w 820044"/>
              <a:gd name="connsiteY244" fmla="*/ 1620685 h 1835474"/>
              <a:gd name="connsiteX245" fmla="*/ 619829 w 820044"/>
              <a:gd name="connsiteY245" fmla="*/ 1622590 h 1835474"/>
              <a:gd name="connsiteX246" fmla="*/ 615162 w 820044"/>
              <a:gd name="connsiteY246" fmla="*/ 1614875 h 1835474"/>
              <a:gd name="connsiteX247" fmla="*/ 610971 w 820044"/>
              <a:gd name="connsiteY247" fmla="*/ 1614208 h 1835474"/>
              <a:gd name="connsiteX248" fmla="*/ 607542 w 820044"/>
              <a:gd name="connsiteY248" fmla="*/ 1612017 h 1835474"/>
              <a:gd name="connsiteX249" fmla="*/ 611066 w 820044"/>
              <a:gd name="connsiteY249" fmla="*/ 1609826 h 1835474"/>
              <a:gd name="connsiteX250" fmla="*/ 616210 w 820044"/>
              <a:gd name="connsiteY250" fmla="*/ 1604492 h 1835474"/>
              <a:gd name="connsiteX251" fmla="*/ 616114 w 820044"/>
              <a:gd name="connsiteY251" fmla="*/ 1597730 h 1835474"/>
              <a:gd name="connsiteX252" fmla="*/ 615828 w 820044"/>
              <a:gd name="connsiteY252" fmla="*/ 1590967 h 1835474"/>
              <a:gd name="connsiteX253" fmla="*/ 609637 w 820044"/>
              <a:gd name="connsiteY253" fmla="*/ 1586871 h 1835474"/>
              <a:gd name="connsiteX254" fmla="*/ 765458 w 820044"/>
              <a:gd name="connsiteY254" fmla="*/ 1577921 h 1835474"/>
              <a:gd name="connsiteX255" fmla="*/ 765490 w 820044"/>
              <a:gd name="connsiteY255" fmla="*/ 1578414 h 1835474"/>
              <a:gd name="connsiteX256" fmla="*/ 765466 w 820044"/>
              <a:gd name="connsiteY256" fmla="*/ 1578394 h 1835474"/>
              <a:gd name="connsiteX257" fmla="*/ 606113 w 820044"/>
              <a:gd name="connsiteY257" fmla="*/ 1575441 h 1835474"/>
              <a:gd name="connsiteX258" fmla="*/ 601541 w 820044"/>
              <a:gd name="connsiteY258" fmla="*/ 1575917 h 1835474"/>
              <a:gd name="connsiteX259" fmla="*/ 601541 w 820044"/>
              <a:gd name="connsiteY259" fmla="*/ 1578108 h 1835474"/>
              <a:gd name="connsiteX260" fmla="*/ 605256 w 820044"/>
              <a:gd name="connsiteY260" fmla="*/ 1582394 h 1835474"/>
              <a:gd name="connsiteX261" fmla="*/ 609733 w 820044"/>
              <a:gd name="connsiteY261" fmla="*/ 1582299 h 1835474"/>
              <a:gd name="connsiteX262" fmla="*/ 611923 w 820044"/>
              <a:gd name="connsiteY262" fmla="*/ 1582204 h 1835474"/>
              <a:gd name="connsiteX263" fmla="*/ 615352 w 820044"/>
              <a:gd name="connsiteY263" fmla="*/ 1579823 h 1835474"/>
              <a:gd name="connsiteX264" fmla="*/ 611828 w 820044"/>
              <a:gd name="connsiteY264" fmla="*/ 1577632 h 1835474"/>
              <a:gd name="connsiteX265" fmla="*/ 606113 w 820044"/>
              <a:gd name="connsiteY265" fmla="*/ 1575441 h 1835474"/>
              <a:gd name="connsiteX266" fmla="*/ 800804 w 820044"/>
              <a:gd name="connsiteY266" fmla="*/ 1574584 h 1835474"/>
              <a:gd name="connsiteX267" fmla="*/ 802233 w 820044"/>
              <a:gd name="connsiteY267" fmla="*/ 1576013 h 1835474"/>
              <a:gd name="connsiteX268" fmla="*/ 800233 w 820044"/>
              <a:gd name="connsiteY268" fmla="*/ 1578775 h 1835474"/>
              <a:gd name="connsiteX269" fmla="*/ 798328 w 820044"/>
              <a:gd name="connsiteY269" fmla="*/ 1578870 h 1835474"/>
              <a:gd name="connsiteX270" fmla="*/ 798233 w 820044"/>
              <a:gd name="connsiteY270" fmla="*/ 1576965 h 1835474"/>
              <a:gd name="connsiteX271" fmla="*/ 800804 w 820044"/>
              <a:gd name="connsiteY271" fmla="*/ 1574584 h 1835474"/>
              <a:gd name="connsiteX272" fmla="*/ 764806 w 820044"/>
              <a:gd name="connsiteY272" fmla="*/ 1567750 h 1835474"/>
              <a:gd name="connsiteX273" fmla="*/ 765300 w 820044"/>
              <a:gd name="connsiteY273" fmla="*/ 1568643 h 1835474"/>
              <a:gd name="connsiteX274" fmla="*/ 765458 w 820044"/>
              <a:gd name="connsiteY274" fmla="*/ 1577921 h 1835474"/>
              <a:gd name="connsiteX275" fmla="*/ 270071 w 820044"/>
              <a:gd name="connsiteY275" fmla="*/ 1565535 h 1835474"/>
              <a:gd name="connsiteX276" fmla="*/ 267023 w 820044"/>
              <a:gd name="connsiteY276" fmla="*/ 1567059 h 1835474"/>
              <a:gd name="connsiteX277" fmla="*/ 268738 w 820044"/>
              <a:gd name="connsiteY277" fmla="*/ 1568583 h 1835474"/>
              <a:gd name="connsiteX278" fmla="*/ 271596 w 820044"/>
              <a:gd name="connsiteY278" fmla="*/ 1566868 h 1835474"/>
              <a:gd name="connsiteX279" fmla="*/ 270071 w 820044"/>
              <a:gd name="connsiteY279" fmla="*/ 1565535 h 1835474"/>
              <a:gd name="connsiteX280" fmla="*/ 764609 w 820044"/>
              <a:gd name="connsiteY280" fmla="*/ 1564678 h 1835474"/>
              <a:gd name="connsiteX281" fmla="*/ 764806 w 820044"/>
              <a:gd name="connsiteY281" fmla="*/ 1567750 h 1835474"/>
              <a:gd name="connsiteX282" fmla="*/ 764397 w 820044"/>
              <a:gd name="connsiteY282" fmla="*/ 1567011 h 1835474"/>
              <a:gd name="connsiteX283" fmla="*/ 612114 w 820044"/>
              <a:gd name="connsiteY283" fmla="*/ 1564011 h 1835474"/>
              <a:gd name="connsiteX284" fmla="*/ 607923 w 820044"/>
              <a:gd name="connsiteY284" fmla="*/ 1564202 h 1835474"/>
              <a:gd name="connsiteX285" fmla="*/ 608113 w 820044"/>
              <a:gd name="connsiteY285" fmla="*/ 1568774 h 1835474"/>
              <a:gd name="connsiteX286" fmla="*/ 611352 w 820044"/>
              <a:gd name="connsiteY286" fmla="*/ 1571726 h 1835474"/>
              <a:gd name="connsiteX287" fmla="*/ 612971 w 820044"/>
              <a:gd name="connsiteY287" fmla="*/ 1572869 h 1835474"/>
              <a:gd name="connsiteX288" fmla="*/ 615257 w 820044"/>
              <a:gd name="connsiteY288" fmla="*/ 1568583 h 1835474"/>
              <a:gd name="connsiteX289" fmla="*/ 612114 w 820044"/>
              <a:gd name="connsiteY289" fmla="*/ 1564011 h 1835474"/>
              <a:gd name="connsiteX290" fmla="*/ 286264 w 820044"/>
              <a:gd name="connsiteY290" fmla="*/ 1563820 h 1835474"/>
              <a:gd name="connsiteX291" fmla="*/ 280835 w 820044"/>
              <a:gd name="connsiteY291" fmla="*/ 1568678 h 1835474"/>
              <a:gd name="connsiteX292" fmla="*/ 281311 w 820044"/>
              <a:gd name="connsiteY292" fmla="*/ 1575346 h 1835474"/>
              <a:gd name="connsiteX293" fmla="*/ 284740 w 820044"/>
              <a:gd name="connsiteY293" fmla="*/ 1577346 h 1835474"/>
              <a:gd name="connsiteX294" fmla="*/ 290169 w 820044"/>
              <a:gd name="connsiteY294" fmla="*/ 1574679 h 1835474"/>
              <a:gd name="connsiteX295" fmla="*/ 290074 w 820044"/>
              <a:gd name="connsiteY295" fmla="*/ 1570488 h 1835474"/>
              <a:gd name="connsiteX296" fmla="*/ 289979 w 820044"/>
              <a:gd name="connsiteY296" fmla="*/ 1568202 h 1835474"/>
              <a:gd name="connsiteX297" fmla="*/ 286264 w 820044"/>
              <a:gd name="connsiteY297" fmla="*/ 1563820 h 1835474"/>
              <a:gd name="connsiteX298" fmla="*/ 408850 w 820044"/>
              <a:gd name="connsiteY298" fmla="*/ 1563344 h 1835474"/>
              <a:gd name="connsiteX299" fmla="*/ 404469 w 820044"/>
              <a:gd name="connsiteY299" fmla="*/ 1569059 h 1835474"/>
              <a:gd name="connsiteX300" fmla="*/ 404564 w 820044"/>
              <a:gd name="connsiteY300" fmla="*/ 1572584 h 1835474"/>
              <a:gd name="connsiteX301" fmla="*/ 406850 w 820044"/>
              <a:gd name="connsiteY301" fmla="*/ 1576965 h 1835474"/>
              <a:gd name="connsiteX302" fmla="*/ 409898 w 820044"/>
              <a:gd name="connsiteY302" fmla="*/ 1574012 h 1835474"/>
              <a:gd name="connsiteX303" fmla="*/ 411422 w 820044"/>
              <a:gd name="connsiteY303" fmla="*/ 1572393 h 1835474"/>
              <a:gd name="connsiteX304" fmla="*/ 412565 w 820044"/>
              <a:gd name="connsiteY304" fmla="*/ 1564773 h 1835474"/>
              <a:gd name="connsiteX305" fmla="*/ 408850 w 820044"/>
              <a:gd name="connsiteY305" fmla="*/ 1563344 h 1835474"/>
              <a:gd name="connsiteX306" fmla="*/ 304552 w 820044"/>
              <a:gd name="connsiteY306" fmla="*/ 1550105 h 1835474"/>
              <a:gd name="connsiteX307" fmla="*/ 307600 w 820044"/>
              <a:gd name="connsiteY307" fmla="*/ 1551629 h 1835474"/>
              <a:gd name="connsiteX308" fmla="*/ 306171 w 820044"/>
              <a:gd name="connsiteY308" fmla="*/ 1553153 h 1835474"/>
              <a:gd name="connsiteX309" fmla="*/ 303028 w 820044"/>
              <a:gd name="connsiteY309" fmla="*/ 1551820 h 1835474"/>
              <a:gd name="connsiteX310" fmla="*/ 304552 w 820044"/>
              <a:gd name="connsiteY310" fmla="*/ 1550105 h 1835474"/>
              <a:gd name="connsiteX311" fmla="*/ 673645 w 820044"/>
              <a:gd name="connsiteY311" fmla="*/ 1549819 h 1835474"/>
              <a:gd name="connsiteX312" fmla="*/ 669073 w 820044"/>
              <a:gd name="connsiteY312" fmla="*/ 1550009 h 1835474"/>
              <a:gd name="connsiteX313" fmla="*/ 669264 w 820044"/>
              <a:gd name="connsiteY313" fmla="*/ 1554296 h 1835474"/>
              <a:gd name="connsiteX314" fmla="*/ 676693 w 820044"/>
              <a:gd name="connsiteY314" fmla="*/ 1555915 h 1835474"/>
              <a:gd name="connsiteX315" fmla="*/ 678122 w 820044"/>
              <a:gd name="connsiteY315" fmla="*/ 1554391 h 1835474"/>
              <a:gd name="connsiteX316" fmla="*/ 676884 w 820044"/>
              <a:gd name="connsiteY316" fmla="*/ 1552867 h 1835474"/>
              <a:gd name="connsiteX317" fmla="*/ 673645 w 820044"/>
              <a:gd name="connsiteY317" fmla="*/ 1549819 h 1835474"/>
              <a:gd name="connsiteX318" fmla="*/ 605065 w 820044"/>
              <a:gd name="connsiteY318" fmla="*/ 1545533 h 1835474"/>
              <a:gd name="connsiteX319" fmla="*/ 600493 w 820044"/>
              <a:gd name="connsiteY319" fmla="*/ 1548676 h 1835474"/>
              <a:gd name="connsiteX320" fmla="*/ 600589 w 820044"/>
              <a:gd name="connsiteY320" fmla="*/ 1552867 h 1835474"/>
              <a:gd name="connsiteX321" fmla="*/ 605161 w 820044"/>
              <a:gd name="connsiteY321" fmla="*/ 1552676 h 1835474"/>
              <a:gd name="connsiteX322" fmla="*/ 608113 w 820044"/>
              <a:gd name="connsiteY322" fmla="*/ 1549438 h 1835474"/>
              <a:gd name="connsiteX323" fmla="*/ 609256 w 820044"/>
              <a:gd name="connsiteY323" fmla="*/ 1547819 h 1835474"/>
              <a:gd name="connsiteX324" fmla="*/ 605065 w 820044"/>
              <a:gd name="connsiteY324" fmla="*/ 1545533 h 1835474"/>
              <a:gd name="connsiteX325" fmla="*/ 744892 w 820044"/>
              <a:gd name="connsiteY325" fmla="*/ 1545342 h 1835474"/>
              <a:gd name="connsiteX326" fmla="*/ 737653 w 820044"/>
              <a:gd name="connsiteY326" fmla="*/ 1547152 h 1835474"/>
              <a:gd name="connsiteX327" fmla="*/ 734701 w 820044"/>
              <a:gd name="connsiteY327" fmla="*/ 1554772 h 1835474"/>
              <a:gd name="connsiteX328" fmla="*/ 734891 w 820044"/>
              <a:gd name="connsiteY328" fmla="*/ 1557915 h 1835474"/>
              <a:gd name="connsiteX329" fmla="*/ 736796 w 820044"/>
              <a:gd name="connsiteY329" fmla="*/ 1558487 h 1835474"/>
              <a:gd name="connsiteX330" fmla="*/ 746702 w 820044"/>
              <a:gd name="connsiteY330" fmla="*/ 1548962 h 1835474"/>
              <a:gd name="connsiteX331" fmla="*/ 744892 w 820044"/>
              <a:gd name="connsiteY331" fmla="*/ 1545342 h 1835474"/>
              <a:gd name="connsiteX332" fmla="*/ 676217 w 820044"/>
              <a:gd name="connsiteY332" fmla="*/ 1539151 h 1835474"/>
              <a:gd name="connsiteX333" fmla="*/ 673169 w 820044"/>
              <a:gd name="connsiteY333" fmla="*/ 1540675 h 1835474"/>
              <a:gd name="connsiteX334" fmla="*/ 674693 w 820044"/>
              <a:gd name="connsiteY334" fmla="*/ 1542008 h 1835474"/>
              <a:gd name="connsiteX335" fmla="*/ 677741 w 820044"/>
              <a:gd name="connsiteY335" fmla="*/ 1540484 h 1835474"/>
              <a:gd name="connsiteX336" fmla="*/ 676217 w 820044"/>
              <a:gd name="connsiteY336" fmla="*/ 1539151 h 1835474"/>
              <a:gd name="connsiteX337" fmla="*/ 602684 w 820044"/>
              <a:gd name="connsiteY337" fmla="*/ 1523149 h 1835474"/>
              <a:gd name="connsiteX338" fmla="*/ 599255 w 820044"/>
              <a:gd name="connsiteY338" fmla="*/ 1527816 h 1835474"/>
              <a:gd name="connsiteX339" fmla="*/ 605065 w 820044"/>
              <a:gd name="connsiteY339" fmla="*/ 1532007 h 1835474"/>
              <a:gd name="connsiteX340" fmla="*/ 608590 w 820044"/>
              <a:gd name="connsiteY340" fmla="*/ 1528673 h 1835474"/>
              <a:gd name="connsiteX341" fmla="*/ 602684 w 820044"/>
              <a:gd name="connsiteY341" fmla="*/ 1523149 h 1835474"/>
              <a:gd name="connsiteX342" fmla="*/ 692124 w 820044"/>
              <a:gd name="connsiteY342" fmla="*/ 1515624 h 1835474"/>
              <a:gd name="connsiteX343" fmla="*/ 692314 w 820044"/>
              <a:gd name="connsiteY343" fmla="*/ 1522958 h 1835474"/>
              <a:gd name="connsiteX344" fmla="*/ 693838 w 820044"/>
              <a:gd name="connsiteY344" fmla="*/ 1522958 h 1835474"/>
              <a:gd name="connsiteX345" fmla="*/ 695458 w 820044"/>
              <a:gd name="connsiteY345" fmla="*/ 1518482 h 1835474"/>
              <a:gd name="connsiteX346" fmla="*/ 692124 w 820044"/>
              <a:gd name="connsiteY346" fmla="*/ 1515624 h 1835474"/>
              <a:gd name="connsiteX347" fmla="*/ 666025 w 820044"/>
              <a:gd name="connsiteY347" fmla="*/ 1506671 h 1835474"/>
              <a:gd name="connsiteX348" fmla="*/ 662596 w 820044"/>
              <a:gd name="connsiteY348" fmla="*/ 1511338 h 1835474"/>
              <a:gd name="connsiteX349" fmla="*/ 668407 w 820044"/>
              <a:gd name="connsiteY349" fmla="*/ 1515624 h 1835474"/>
              <a:gd name="connsiteX350" fmla="*/ 671931 w 820044"/>
              <a:gd name="connsiteY350" fmla="*/ 1512290 h 1835474"/>
              <a:gd name="connsiteX351" fmla="*/ 666025 w 820044"/>
              <a:gd name="connsiteY351" fmla="*/ 1506671 h 1835474"/>
              <a:gd name="connsiteX352" fmla="*/ 239115 w 820044"/>
              <a:gd name="connsiteY352" fmla="*/ 1501813 h 1835474"/>
              <a:gd name="connsiteX353" fmla="*/ 237782 w 820044"/>
              <a:gd name="connsiteY353" fmla="*/ 1503336 h 1835474"/>
              <a:gd name="connsiteX354" fmla="*/ 239306 w 820044"/>
              <a:gd name="connsiteY354" fmla="*/ 1506385 h 1835474"/>
              <a:gd name="connsiteX355" fmla="*/ 240830 w 820044"/>
              <a:gd name="connsiteY355" fmla="*/ 1504670 h 1835474"/>
              <a:gd name="connsiteX356" fmla="*/ 239115 w 820044"/>
              <a:gd name="connsiteY356" fmla="*/ 1501813 h 1835474"/>
              <a:gd name="connsiteX357" fmla="*/ 711841 w 820044"/>
              <a:gd name="connsiteY357" fmla="*/ 1501622 h 1835474"/>
              <a:gd name="connsiteX358" fmla="*/ 704316 w 820044"/>
              <a:gd name="connsiteY358" fmla="*/ 1502099 h 1835474"/>
              <a:gd name="connsiteX359" fmla="*/ 704506 w 820044"/>
              <a:gd name="connsiteY359" fmla="*/ 1503623 h 1835474"/>
              <a:gd name="connsiteX360" fmla="*/ 712031 w 820044"/>
              <a:gd name="connsiteY360" fmla="*/ 1503146 h 1835474"/>
              <a:gd name="connsiteX361" fmla="*/ 711841 w 820044"/>
              <a:gd name="connsiteY361" fmla="*/ 1501622 h 1835474"/>
              <a:gd name="connsiteX362" fmla="*/ 248259 w 820044"/>
              <a:gd name="connsiteY362" fmla="*/ 1501432 h 1835474"/>
              <a:gd name="connsiteX363" fmla="*/ 246926 w 820044"/>
              <a:gd name="connsiteY363" fmla="*/ 1502956 h 1835474"/>
              <a:gd name="connsiteX364" fmla="*/ 248450 w 820044"/>
              <a:gd name="connsiteY364" fmla="*/ 1506003 h 1835474"/>
              <a:gd name="connsiteX365" fmla="*/ 249783 w 820044"/>
              <a:gd name="connsiteY365" fmla="*/ 1504480 h 1835474"/>
              <a:gd name="connsiteX366" fmla="*/ 248259 w 820044"/>
              <a:gd name="connsiteY366" fmla="*/ 1501432 h 1835474"/>
              <a:gd name="connsiteX367" fmla="*/ 768705 w 820044"/>
              <a:gd name="connsiteY367" fmla="*/ 1494002 h 1835474"/>
              <a:gd name="connsiteX368" fmla="*/ 767276 w 820044"/>
              <a:gd name="connsiteY368" fmla="*/ 1495526 h 1835474"/>
              <a:gd name="connsiteX369" fmla="*/ 770324 w 820044"/>
              <a:gd name="connsiteY369" fmla="*/ 1497050 h 1835474"/>
              <a:gd name="connsiteX370" fmla="*/ 771848 w 820044"/>
              <a:gd name="connsiteY370" fmla="*/ 1495336 h 1835474"/>
              <a:gd name="connsiteX371" fmla="*/ 768705 w 820044"/>
              <a:gd name="connsiteY371" fmla="*/ 1494002 h 1835474"/>
              <a:gd name="connsiteX372" fmla="*/ 325507 w 820044"/>
              <a:gd name="connsiteY372" fmla="*/ 1489049 h 1835474"/>
              <a:gd name="connsiteX373" fmla="*/ 324173 w 820044"/>
              <a:gd name="connsiteY373" fmla="*/ 1490573 h 1835474"/>
              <a:gd name="connsiteX374" fmla="*/ 325697 w 820044"/>
              <a:gd name="connsiteY374" fmla="*/ 1493621 h 1835474"/>
              <a:gd name="connsiteX375" fmla="*/ 327031 w 820044"/>
              <a:gd name="connsiteY375" fmla="*/ 1492097 h 1835474"/>
              <a:gd name="connsiteX376" fmla="*/ 325507 w 820044"/>
              <a:gd name="connsiteY376" fmla="*/ 1489049 h 1835474"/>
              <a:gd name="connsiteX377" fmla="*/ 723461 w 820044"/>
              <a:gd name="connsiteY377" fmla="*/ 1486001 h 1835474"/>
              <a:gd name="connsiteX378" fmla="*/ 722127 w 820044"/>
              <a:gd name="connsiteY378" fmla="*/ 1489145 h 1835474"/>
              <a:gd name="connsiteX379" fmla="*/ 723652 w 820044"/>
              <a:gd name="connsiteY379" fmla="*/ 1490573 h 1835474"/>
              <a:gd name="connsiteX380" fmla="*/ 725176 w 820044"/>
              <a:gd name="connsiteY380" fmla="*/ 1487525 h 1835474"/>
              <a:gd name="connsiteX381" fmla="*/ 723461 w 820044"/>
              <a:gd name="connsiteY381" fmla="*/ 1486001 h 1835474"/>
              <a:gd name="connsiteX382" fmla="*/ 777658 w 820044"/>
              <a:gd name="connsiteY382" fmla="*/ 1484573 h 1835474"/>
              <a:gd name="connsiteX383" fmla="*/ 777849 w 820044"/>
              <a:gd name="connsiteY383" fmla="*/ 1491907 h 1835474"/>
              <a:gd name="connsiteX384" fmla="*/ 779373 w 820044"/>
              <a:gd name="connsiteY384" fmla="*/ 1492002 h 1835474"/>
              <a:gd name="connsiteX385" fmla="*/ 781087 w 820044"/>
              <a:gd name="connsiteY385" fmla="*/ 1487430 h 1835474"/>
              <a:gd name="connsiteX386" fmla="*/ 777658 w 820044"/>
              <a:gd name="connsiteY386" fmla="*/ 1484573 h 1835474"/>
              <a:gd name="connsiteX387" fmla="*/ 714984 w 820044"/>
              <a:gd name="connsiteY387" fmla="*/ 1482668 h 1835474"/>
              <a:gd name="connsiteX388" fmla="*/ 711936 w 820044"/>
              <a:gd name="connsiteY388" fmla="*/ 1484192 h 1835474"/>
              <a:gd name="connsiteX389" fmla="*/ 713650 w 820044"/>
              <a:gd name="connsiteY389" fmla="*/ 1485716 h 1835474"/>
              <a:gd name="connsiteX390" fmla="*/ 716508 w 820044"/>
              <a:gd name="connsiteY390" fmla="*/ 1484001 h 1835474"/>
              <a:gd name="connsiteX391" fmla="*/ 714984 w 820044"/>
              <a:gd name="connsiteY391" fmla="*/ 1482668 h 1835474"/>
              <a:gd name="connsiteX392" fmla="*/ 284073 w 820044"/>
              <a:gd name="connsiteY392" fmla="*/ 1481619 h 1835474"/>
              <a:gd name="connsiteX393" fmla="*/ 282740 w 820044"/>
              <a:gd name="connsiteY393" fmla="*/ 1483144 h 1835474"/>
              <a:gd name="connsiteX394" fmla="*/ 284264 w 820044"/>
              <a:gd name="connsiteY394" fmla="*/ 1486192 h 1835474"/>
              <a:gd name="connsiteX395" fmla="*/ 285788 w 820044"/>
              <a:gd name="connsiteY395" fmla="*/ 1484477 h 1835474"/>
              <a:gd name="connsiteX396" fmla="*/ 284073 w 820044"/>
              <a:gd name="connsiteY396" fmla="*/ 1481619 h 1835474"/>
              <a:gd name="connsiteX397" fmla="*/ 242735 w 820044"/>
              <a:gd name="connsiteY397" fmla="*/ 1478857 h 1835474"/>
              <a:gd name="connsiteX398" fmla="*/ 241401 w 820044"/>
              <a:gd name="connsiteY398" fmla="*/ 1480381 h 1835474"/>
              <a:gd name="connsiteX399" fmla="*/ 242925 w 820044"/>
              <a:gd name="connsiteY399" fmla="*/ 1483429 h 1835474"/>
              <a:gd name="connsiteX400" fmla="*/ 244449 w 820044"/>
              <a:gd name="connsiteY400" fmla="*/ 1481715 h 1835474"/>
              <a:gd name="connsiteX401" fmla="*/ 242735 w 820044"/>
              <a:gd name="connsiteY401" fmla="*/ 1478857 h 1835474"/>
              <a:gd name="connsiteX402" fmla="*/ 609447 w 820044"/>
              <a:gd name="connsiteY402" fmla="*/ 1477810 h 1835474"/>
              <a:gd name="connsiteX403" fmla="*/ 606589 w 820044"/>
              <a:gd name="connsiteY403" fmla="*/ 1479620 h 1835474"/>
              <a:gd name="connsiteX404" fmla="*/ 606875 w 820044"/>
              <a:gd name="connsiteY404" fmla="*/ 1488478 h 1835474"/>
              <a:gd name="connsiteX405" fmla="*/ 608399 w 820044"/>
              <a:gd name="connsiteY405" fmla="*/ 1489907 h 1835474"/>
              <a:gd name="connsiteX406" fmla="*/ 611257 w 820044"/>
              <a:gd name="connsiteY406" fmla="*/ 1488002 h 1835474"/>
              <a:gd name="connsiteX407" fmla="*/ 611257 w 820044"/>
              <a:gd name="connsiteY407" fmla="*/ 1483715 h 1835474"/>
              <a:gd name="connsiteX408" fmla="*/ 610971 w 820044"/>
              <a:gd name="connsiteY408" fmla="*/ 1479239 h 1835474"/>
              <a:gd name="connsiteX409" fmla="*/ 609447 w 820044"/>
              <a:gd name="connsiteY409" fmla="*/ 1477810 h 1835474"/>
              <a:gd name="connsiteX410" fmla="*/ 241687 w 820044"/>
              <a:gd name="connsiteY410" fmla="*/ 1442757 h 1835474"/>
              <a:gd name="connsiteX411" fmla="*/ 240163 w 820044"/>
              <a:gd name="connsiteY411" fmla="*/ 1443424 h 1835474"/>
              <a:gd name="connsiteX412" fmla="*/ 235020 w 820044"/>
              <a:gd name="connsiteY412" fmla="*/ 1457236 h 1835474"/>
              <a:gd name="connsiteX413" fmla="*/ 240925 w 820044"/>
              <a:gd name="connsiteY413" fmla="*/ 1468475 h 1835474"/>
              <a:gd name="connsiteX414" fmla="*/ 244068 w 820044"/>
              <a:gd name="connsiteY414" fmla="*/ 1467713 h 1835474"/>
              <a:gd name="connsiteX415" fmla="*/ 248450 w 820044"/>
              <a:gd name="connsiteY415" fmla="*/ 1453521 h 1835474"/>
              <a:gd name="connsiteX416" fmla="*/ 243402 w 820044"/>
              <a:gd name="connsiteY416" fmla="*/ 1444282 h 1835474"/>
              <a:gd name="connsiteX417" fmla="*/ 241687 w 820044"/>
              <a:gd name="connsiteY417" fmla="*/ 1442757 h 1835474"/>
              <a:gd name="connsiteX418" fmla="*/ 610399 w 820044"/>
              <a:gd name="connsiteY418" fmla="*/ 1435900 h 1835474"/>
              <a:gd name="connsiteX419" fmla="*/ 604780 w 820044"/>
              <a:gd name="connsiteY419" fmla="*/ 1438281 h 1835474"/>
              <a:gd name="connsiteX420" fmla="*/ 610590 w 820044"/>
              <a:gd name="connsiteY420" fmla="*/ 1440377 h 1835474"/>
              <a:gd name="connsiteX421" fmla="*/ 613924 w 820044"/>
              <a:gd name="connsiteY421" fmla="*/ 1437900 h 1835474"/>
              <a:gd name="connsiteX422" fmla="*/ 610399 w 820044"/>
              <a:gd name="connsiteY422" fmla="*/ 1435900 h 1835474"/>
              <a:gd name="connsiteX423" fmla="*/ 609161 w 820044"/>
              <a:gd name="connsiteY423" fmla="*/ 1403896 h 1835474"/>
              <a:gd name="connsiteX424" fmla="*/ 605065 w 820044"/>
              <a:gd name="connsiteY424" fmla="*/ 1404753 h 1835474"/>
              <a:gd name="connsiteX425" fmla="*/ 605161 w 820044"/>
              <a:gd name="connsiteY425" fmla="*/ 1407896 h 1835474"/>
              <a:gd name="connsiteX426" fmla="*/ 608780 w 820044"/>
              <a:gd name="connsiteY426" fmla="*/ 1419898 h 1835474"/>
              <a:gd name="connsiteX427" fmla="*/ 610304 w 820044"/>
              <a:gd name="connsiteY427" fmla="*/ 1421327 h 1835474"/>
              <a:gd name="connsiteX428" fmla="*/ 613161 w 820044"/>
              <a:gd name="connsiteY428" fmla="*/ 1419517 h 1835474"/>
              <a:gd name="connsiteX429" fmla="*/ 612876 w 820044"/>
              <a:gd name="connsiteY429" fmla="*/ 1412754 h 1835474"/>
              <a:gd name="connsiteX430" fmla="*/ 612495 w 820044"/>
              <a:gd name="connsiteY430" fmla="*/ 1406087 h 1835474"/>
              <a:gd name="connsiteX431" fmla="*/ 609161 w 820044"/>
              <a:gd name="connsiteY431" fmla="*/ 1403896 h 1835474"/>
              <a:gd name="connsiteX432" fmla="*/ 600208 w 820044"/>
              <a:gd name="connsiteY432" fmla="*/ 1385894 h 1835474"/>
              <a:gd name="connsiteX433" fmla="*/ 598684 w 820044"/>
              <a:gd name="connsiteY433" fmla="*/ 1387608 h 1835474"/>
              <a:gd name="connsiteX434" fmla="*/ 600398 w 820044"/>
              <a:gd name="connsiteY434" fmla="*/ 1390466 h 1835474"/>
              <a:gd name="connsiteX435" fmla="*/ 601732 w 820044"/>
              <a:gd name="connsiteY435" fmla="*/ 1388942 h 1835474"/>
              <a:gd name="connsiteX436" fmla="*/ 600208 w 820044"/>
              <a:gd name="connsiteY436" fmla="*/ 1385894 h 1835474"/>
              <a:gd name="connsiteX437" fmla="*/ 393991 w 820044"/>
              <a:gd name="connsiteY437" fmla="*/ 1376369 h 1835474"/>
              <a:gd name="connsiteX438" fmla="*/ 392658 w 820044"/>
              <a:gd name="connsiteY438" fmla="*/ 1377893 h 1835474"/>
              <a:gd name="connsiteX439" fmla="*/ 394182 w 820044"/>
              <a:gd name="connsiteY439" fmla="*/ 1380941 h 1835474"/>
              <a:gd name="connsiteX440" fmla="*/ 395706 w 820044"/>
              <a:gd name="connsiteY440" fmla="*/ 1379226 h 1835474"/>
              <a:gd name="connsiteX441" fmla="*/ 393991 w 820044"/>
              <a:gd name="connsiteY441" fmla="*/ 1376369 h 1835474"/>
              <a:gd name="connsiteX442" fmla="*/ 236448 w 820044"/>
              <a:gd name="connsiteY442" fmla="*/ 1347031 h 1835474"/>
              <a:gd name="connsiteX443" fmla="*/ 234924 w 820044"/>
              <a:gd name="connsiteY443" fmla="*/ 1348746 h 1835474"/>
              <a:gd name="connsiteX444" fmla="*/ 238068 w 820044"/>
              <a:gd name="connsiteY444" fmla="*/ 1350079 h 1835474"/>
              <a:gd name="connsiteX445" fmla="*/ 239496 w 820044"/>
              <a:gd name="connsiteY445" fmla="*/ 1348555 h 1835474"/>
              <a:gd name="connsiteX446" fmla="*/ 236448 w 820044"/>
              <a:gd name="connsiteY446" fmla="*/ 1347031 h 1835474"/>
              <a:gd name="connsiteX447" fmla="*/ 785278 w 820044"/>
              <a:gd name="connsiteY447" fmla="*/ 1323314 h 1835474"/>
              <a:gd name="connsiteX448" fmla="*/ 779563 w 820044"/>
              <a:gd name="connsiteY448" fmla="*/ 1325029 h 1835474"/>
              <a:gd name="connsiteX449" fmla="*/ 779373 w 820044"/>
              <a:gd name="connsiteY449" fmla="*/ 1330839 h 1835474"/>
              <a:gd name="connsiteX450" fmla="*/ 780802 w 820044"/>
              <a:gd name="connsiteY450" fmla="*/ 1332268 h 1835474"/>
              <a:gd name="connsiteX451" fmla="*/ 787660 w 820044"/>
              <a:gd name="connsiteY451" fmla="*/ 1325410 h 1835474"/>
              <a:gd name="connsiteX452" fmla="*/ 785278 w 820044"/>
              <a:gd name="connsiteY452" fmla="*/ 1323314 h 1835474"/>
              <a:gd name="connsiteX453" fmla="*/ 242826 w 820044"/>
              <a:gd name="connsiteY453" fmla="*/ 1315514 h 1835474"/>
              <a:gd name="connsiteX454" fmla="*/ 242830 w 820044"/>
              <a:gd name="connsiteY454" fmla="*/ 1315599 h 1835474"/>
              <a:gd name="connsiteX455" fmla="*/ 242830 w 820044"/>
              <a:gd name="connsiteY455" fmla="*/ 1316647 h 1835474"/>
              <a:gd name="connsiteX456" fmla="*/ 242301 w 820044"/>
              <a:gd name="connsiteY456" fmla="*/ 1316849 h 1835474"/>
              <a:gd name="connsiteX457" fmla="*/ 390562 w 820044"/>
              <a:gd name="connsiteY457" fmla="*/ 1313123 h 1835474"/>
              <a:gd name="connsiteX458" fmla="*/ 389134 w 820044"/>
              <a:gd name="connsiteY458" fmla="*/ 1314647 h 1835474"/>
              <a:gd name="connsiteX459" fmla="*/ 385228 w 820044"/>
              <a:gd name="connsiteY459" fmla="*/ 1330839 h 1835474"/>
              <a:gd name="connsiteX460" fmla="*/ 388752 w 820044"/>
              <a:gd name="connsiteY460" fmla="*/ 1335125 h 1835474"/>
              <a:gd name="connsiteX461" fmla="*/ 394086 w 820044"/>
              <a:gd name="connsiteY461" fmla="*/ 1332649 h 1835474"/>
              <a:gd name="connsiteX462" fmla="*/ 393991 w 820044"/>
              <a:gd name="connsiteY462" fmla="*/ 1323791 h 1835474"/>
              <a:gd name="connsiteX463" fmla="*/ 393515 w 820044"/>
              <a:gd name="connsiteY463" fmla="*/ 1314837 h 1835474"/>
              <a:gd name="connsiteX464" fmla="*/ 390562 w 820044"/>
              <a:gd name="connsiteY464" fmla="*/ 1313123 h 1835474"/>
              <a:gd name="connsiteX465" fmla="*/ 606303 w 820044"/>
              <a:gd name="connsiteY465" fmla="*/ 1312361 h 1835474"/>
              <a:gd name="connsiteX466" fmla="*/ 604780 w 820044"/>
              <a:gd name="connsiteY466" fmla="*/ 1314075 h 1835474"/>
              <a:gd name="connsiteX467" fmla="*/ 606494 w 820044"/>
              <a:gd name="connsiteY467" fmla="*/ 1316933 h 1835474"/>
              <a:gd name="connsiteX468" fmla="*/ 607827 w 820044"/>
              <a:gd name="connsiteY468" fmla="*/ 1315409 h 1835474"/>
              <a:gd name="connsiteX469" fmla="*/ 606303 w 820044"/>
              <a:gd name="connsiteY469" fmla="*/ 1312361 h 1835474"/>
              <a:gd name="connsiteX470" fmla="*/ 331602 w 820044"/>
              <a:gd name="connsiteY470" fmla="*/ 1310360 h 1835474"/>
              <a:gd name="connsiteX471" fmla="*/ 329602 w 820044"/>
              <a:gd name="connsiteY471" fmla="*/ 1313885 h 1835474"/>
              <a:gd name="connsiteX472" fmla="*/ 331984 w 820044"/>
              <a:gd name="connsiteY472" fmla="*/ 1319504 h 1835474"/>
              <a:gd name="connsiteX473" fmla="*/ 334079 w 820044"/>
              <a:gd name="connsiteY473" fmla="*/ 1313694 h 1835474"/>
              <a:gd name="connsiteX474" fmla="*/ 331602 w 820044"/>
              <a:gd name="connsiteY474" fmla="*/ 1310360 h 1835474"/>
              <a:gd name="connsiteX475" fmla="*/ 387610 w 820044"/>
              <a:gd name="connsiteY475" fmla="*/ 1293882 h 1835474"/>
              <a:gd name="connsiteX476" fmla="*/ 383704 w 820044"/>
              <a:gd name="connsiteY476" fmla="*/ 1296740 h 1835474"/>
              <a:gd name="connsiteX477" fmla="*/ 385324 w 820044"/>
              <a:gd name="connsiteY477" fmla="*/ 1298264 h 1835474"/>
              <a:gd name="connsiteX478" fmla="*/ 388562 w 820044"/>
              <a:gd name="connsiteY478" fmla="*/ 1301216 h 1835474"/>
              <a:gd name="connsiteX479" fmla="*/ 391705 w 820044"/>
              <a:gd name="connsiteY479" fmla="*/ 1302455 h 1835474"/>
              <a:gd name="connsiteX480" fmla="*/ 392563 w 820044"/>
              <a:gd name="connsiteY480" fmla="*/ 1296549 h 1835474"/>
              <a:gd name="connsiteX481" fmla="*/ 387610 w 820044"/>
              <a:gd name="connsiteY481" fmla="*/ 1293882 h 1835474"/>
              <a:gd name="connsiteX482" fmla="*/ 604303 w 820044"/>
              <a:gd name="connsiteY482" fmla="*/ 1281119 h 1835474"/>
              <a:gd name="connsiteX483" fmla="*/ 602779 w 820044"/>
              <a:gd name="connsiteY483" fmla="*/ 1282833 h 1835474"/>
              <a:gd name="connsiteX484" fmla="*/ 605923 w 820044"/>
              <a:gd name="connsiteY484" fmla="*/ 1284167 h 1835474"/>
              <a:gd name="connsiteX485" fmla="*/ 607351 w 820044"/>
              <a:gd name="connsiteY485" fmla="*/ 1282643 h 1835474"/>
              <a:gd name="connsiteX486" fmla="*/ 604303 w 820044"/>
              <a:gd name="connsiteY486" fmla="*/ 1281119 h 1835474"/>
              <a:gd name="connsiteX487" fmla="*/ 248355 w 820044"/>
              <a:gd name="connsiteY487" fmla="*/ 1263688 h 1835474"/>
              <a:gd name="connsiteX488" fmla="*/ 241211 w 820044"/>
              <a:gd name="connsiteY488" fmla="*/ 1268164 h 1835474"/>
              <a:gd name="connsiteX489" fmla="*/ 232162 w 820044"/>
              <a:gd name="connsiteY489" fmla="*/ 1283404 h 1835474"/>
              <a:gd name="connsiteX490" fmla="*/ 232448 w 820044"/>
              <a:gd name="connsiteY490" fmla="*/ 1287976 h 1835474"/>
              <a:gd name="connsiteX491" fmla="*/ 234829 w 820044"/>
              <a:gd name="connsiteY491" fmla="*/ 1291501 h 1835474"/>
              <a:gd name="connsiteX492" fmla="*/ 236829 w 820044"/>
              <a:gd name="connsiteY492" fmla="*/ 1287786 h 1835474"/>
              <a:gd name="connsiteX493" fmla="*/ 237591 w 820044"/>
              <a:gd name="connsiteY493" fmla="*/ 1279023 h 1835474"/>
              <a:gd name="connsiteX494" fmla="*/ 240735 w 820044"/>
              <a:gd name="connsiteY494" fmla="*/ 1279213 h 1835474"/>
              <a:gd name="connsiteX495" fmla="*/ 245116 w 820044"/>
              <a:gd name="connsiteY495" fmla="*/ 1279785 h 1835474"/>
              <a:gd name="connsiteX496" fmla="*/ 252831 w 820044"/>
              <a:gd name="connsiteY496" fmla="*/ 1271593 h 1835474"/>
              <a:gd name="connsiteX497" fmla="*/ 253974 w 820044"/>
              <a:gd name="connsiteY497" fmla="*/ 1265688 h 1835474"/>
              <a:gd name="connsiteX498" fmla="*/ 248355 w 820044"/>
              <a:gd name="connsiteY498" fmla="*/ 1263688 h 1835474"/>
              <a:gd name="connsiteX499" fmla="*/ 231019 w 820044"/>
              <a:gd name="connsiteY499" fmla="*/ 1259687 h 1835474"/>
              <a:gd name="connsiteX500" fmla="*/ 228828 w 820044"/>
              <a:gd name="connsiteY500" fmla="*/ 1259782 h 1835474"/>
              <a:gd name="connsiteX501" fmla="*/ 226638 w 820044"/>
              <a:gd name="connsiteY501" fmla="*/ 1259877 h 1835474"/>
              <a:gd name="connsiteX502" fmla="*/ 222923 w 820044"/>
              <a:gd name="connsiteY502" fmla="*/ 1261402 h 1835474"/>
              <a:gd name="connsiteX503" fmla="*/ 224447 w 820044"/>
              <a:gd name="connsiteY503" fmla="*/ 1264450 h 1835474"/>
              <a:gd name="connsiteX504" fmla="*/ 233591 w 820044"/>
              <a:gd name="connsiteY504" fmla="*/ 1264069 h 1835474"/>
              <a:gd name="connsiteX505" fmla="*/ 234829 w 820044"/>
              <a:gd name="connsiteY505" fmla="*/ 1260925 h 1835474"/>
              <a:gd name="connsiteX506" fmla="*/ 231019 w 820044"/>
              <a:gd name="connsiteY506" fmla="*/ 1259687 h 1835474"/>
              <a:gd name="connsiteX507" fmla="*/ 228447 w 820044"/>
              <a:gd name="connsiteY507" fmla="*/ 1250638 h 1835474"/>
              <a:gd name="connsiteX508" fmla="*/ 227114 w 820044"/>
              <a:gd name="connsiteY508" fmla="*/ 1252162 h 1835474"/>
              <a:gd name="connsiteX509" fmla="*/ 228638 w 820044"/>
              <a:gd name="connsiteY509" fmla="*/ 1255210 h 1835474"/>
              <a:gd name="connsiteX510" fmla="*/ 229971 w 820044"/>
              <a:gd name="connsiteY510" fmla="*/ 1253686 h 1835474"/>
              <a:gd name="connsiteX511" fmla="*/ 228447 w 820044"/>
              <a:gd name="connsiteY511" fmla="*/ 1250638 h 1835474"/>
              <a:gd name="connsiteX512" fmla="*/ 379513 w 820044"/>
              <a:gd name="connsiteY512" fmla="*/ 1235303 h 1835474"/>
              <a:gd name="connsiteX513" fmla="*/ 376942 w 820044"/>
              <a:gd name="connsiteY513" fmla="*/ 1240352 h 1835474"/>
              <a:gd name="connsiteX514" fmla="*/ 375572 w 820044"/>
              <a:gd name="connsiteY514" fmla="*/ 1242685 h 1835474"/>
              <a:gd name="connsiteX515" fmla="*/ 374020 w 820044"/>
              <a:gd name="connsiteY515" fmla="*/ 1242753 h 1835474"/>
              <a:gd name="connsiteX516" fmla="*/ 369615 w 820044"/>
              <a:gd name="connsiteY516" fmla="*/ 1240458 h 1835474"/>
              <a:gd name="connsiteX517" fmla="*/ 370465 w 820044"/>
              <a:gd name="connsiteY517" fmla="*/ 1239494 h 1835474"/>
              <a:gd name="connsiteX518" fmla="*/ 370560 w 820044"/>
              <a:gd name="connsiteY518" fmla="*/ 1236351 h 1835474"/>
              <a:gd name="connsiteX519" fmla="*/ 368725 w 820044"/>
              <a:gd name="connsiteY519" fmla="*/ 1239994 h 1835474"/>
              <a:gd name="connsiteX520" fmla="*/ 369615 w 820044"/>
              <a:gd name="connsiteY520" fmla="*/ 1240458 h 1835474"/>
              <a:gd name="connsiteX521" fmla="*/ 369036 w 820044"/>
              <a:gd name="connsiteY521" fmla="*/ 1241114 h 1835474"/>
              <a:gd name="connsiteX522" fmla="*/ 368484 w 820044"/>
              <a:gd name="connsiteY522" fmla="*/ 1242813 h 1835474"/>
              <a:gd name="connsiteX523" fmla="*/ 358558 w 820044"/>
              <a:gd name="connsiteY523" fmla="*/ 1242161 h 1835474"/>
              <a:gd name="connsiteX524" fmla="*/ 358653 w 820044"/>
              <a:gd name="connsiteY524" fmla="*/ 1244352 h 1835474"/>
              <a:gd name="connsiteX525" fmla="*/ 363607 w 820044"/>
              <a:gd name="connsiteY525" fmla="*/ 1249591 h 1835474"/>
              <a:gd name="connsiteX526" fmla="*/ 367798 w 820044"/>
              <a:gd name="connsiteY526" fmla="*/ 1244924 h 1835474"/>
              <a:gd name="connsiteX527" fmla="*/ 368484 w 820044"/>
              <a:gd name="connsiteY527" fmla="*/ 1242813 h 1835474"/>
              <a:gd name="connsiteX528" fmla="*/ 370150 w 820044"/>
              <a:gd name="connsiteY528" fmla="*/ 1242923 h 1835474"/>
              <a:gd name="connsiteX529" fmla="*/ 374020 w 820044"/>
              <a:gd name="connsiteY529" fmla="*/ 1242753 h 1835474"/>
              <a:gd name="connsiteX530" fmla="*/ 380561 w 820044"/>
              <a:gd name="connsiteY530" fmla="*/ 1246162 h 1835474"/>
              <a:gd name="connsiteX531" fmla="*/ 379323 w 820044"/>
              <a:gd name="connsiteY531" fmla="*/ 1248638 h 1835474"/>
              <a:gd name="connsiteX532" fmla="*/ 370274 w 820044"/>
              <a:gd name="connsiteY532" fmla="*/ 1249115 h 1835474"/>
              <a:gd name="connsiteX533" fmla="*/ 367988 w 820044"/>
              <a:gd name="connsiteY533" fmla="*/ 1249210 h 1835474"/>
              <a:gd name="connsiteX534" fmla="*/ 369798 w 820044"/>
              <a:gd name="connsiteY534" fmla="*/ 1252925 h 1835474"/>
              <a:gd name="connsiteX535" fmla="*/ 379132 w 820044"/>
              <a:gd name="connsiteY535" fmla="*/ 1258068 h 1835474"/>
              <a:gd name="connsiteX536" fmla="*/ 380180 w 820044"/>
              <a:gd name="connsiteY536" fmla="*/ 1262259 h 1835474"/>
              <a:gd name="connsiteX537" fmla="*/ 375513 w 820044"/>
              <a:gd name="connsiteY537" fmla="*/ 1267212 h 1835474"/>
              <a:gd name="connsiteX538" fmla="*/ 376084 w 820044"/>
              <a:gd name="connsiteY538" fmla="*/ 1272070 h 1835474"/>
              <a:gd name="connsiteX539" fmla="*/ 381323 w 820044"/>
              <a:gd name="connsiteY539" fmla="*/ 1275880 h 1835474"/>
              <a:gd name="connsiteX540" fmla="*/ 386848 w 820044"/>
              <a:gd name="connsiteY540" fmla="*/ 1273594 h 1835474"/>
              <a:gd name="connsiteX541" fmla="*/ 386943 w 820044"/>
              <a:gd name="connsiteY541" fmla="*/ 1266926 h 1835474"/>
              <a:gd name="connsiteX542" fmla="*/ 390753 w 820044"/>
              <a:gd name="connsiteY542" fmla="*/ 1250353 h 1835474"/>
              <a:gd name="connsiteX543" fmla="*/ 390562 w 820044"/>
              <a:gd name="connsiteY543" fmla="*/ 1246067 h 1835474"/>
              <a:gd name="connsiteX544" fmla="*/ 385228 w 820044"/>
              <a:gd name="connsiteY544" fmla="*/ 1236827 h 1835474"/>
              <a:gd name="connsiteX545" fmla="*/ 379513 w 820044"/>
              <a:gd name="connsiteY545" fmla="*/ 1235303 h 1835474"/>
              <a:gd name="connsiteX546" fmla="*/ 607923 w 820044"/>
              <a:gd name="connsiteY546" fmla="*/ 1226064 h 1835474"/>
              <a:gd name="connsiteX547" fmla="*/ 605065 w 820044"/>
              <a:gd name="connsiteY547" fmla="*/ 1227779 h 1835474"/>
              <a:gd name="connsiteX548" fmla="*/ 606589 w 820044"/>
              <a:gd name="connsiteY548" fmla="*/ 1229112 h 1835474"/>
              <a:gd name="connsiteX549" fmla="*/ 609637 w 820044"/>
              <a:gd name="connsiteY549" fmla="*/ 1227588 h 1835474"/>
              <a:gd name="connsiteX550" fmla="*/ 607923 w 820044"/>
              <a:gd name="connsiteY550" fmla="*/ 1226064 h 1835474"/>
              <a:gd name="connsiteX551" fmla="*/ 359987 w 820044"/>
              <a:gd name="connsiteY551" fmla="*/ 1222159 h 1835474"/>
              <a:gd name="connsiteX552" fmla="*/ 358653 w 820044"/>
              <a:gd name="connsiteY552" fmla="*/ 1223683 h 1835474"/>
              <a:gd name="connsiteX553" fmla="*/ 360177 w 820044"/>
              <a:gd name="connsiteY553" fmla="*/ 1226731 h 1835474"/>
              <a:gd name="connsiteX554" fmla="*/ 361702 w 820044"/>
              <a:gd name="connsiteY554" fmla="*/ 1225016 h 1835474"/>
              <a:gd name="connsiteX555" fmla="*/ 359987 w 820044"/>
              <a:gd name="connsiteY555" fmla="*/ 1222159 h 1835474"/>
              <a:gd name="connsiteX556" fmla="*/ 249402 w 820044"/>
              <a:gd name="connsiteY556" fmla="*/ 1203966 h 1835474"/>
              <a:gd name="connsiteX557" fmla="*/ 248069 w 820044"/>
              <a:gd name="connsiteY557" fmla="*/ 1205490 h 1835474"/>
              <a:gd name="connsiteX558" fmla="*/ 249593 w 820044"/>
              <a:gd name="connsiteY558" fmla="*/ 1208538 h 1835474"/>
              <a:gd name="connsiteX559" fmla="*/ 250926 w 820044"/>
              <a:gd name="connsiteY559" fmla="*/ 1207014 h 1835474"/>
              <a:gd name="connsiteX560" fmla="*/ 249402 w 820044"/>
              <a:gd name="connsiteY560" fmla="*/ 1203966 h 1835474"/>
              <a:gd name="connsiteX561" fmla="*/ 794613 w 820044"/>
              <a:gd name="connsiteY561" fmla="*/ 1200061 h 1835474"/>
              <a:gd name="connsiteX562" fmla="*/ 791565 w 820044"/>
              <a:gd name="connsiteY562" fmla="*/ 1201585 h 1835474"/>
              <a:gd name="connsiteX563" fmla="*/ 793089 w 820044"/>
              <a:gd name="connsiteY563" fmla="*/ 1202918 h 1835474"/>
              <a:gd name="connsiteX564" fmla="*/ 796137 w 820044"/>
              <a:gd name="connsiteY564" fmla="*/ 1201394 h 1835474"/>
              <a:gd name="connsiteX565" fmla="*/ 794613 w 820044"/>
              <a:gd name="connsiteY565" fmla="*/ 1200061 h 1835474"/>
              <a:gd name="connsiteX566" fmla="*/ 611161 w 820044"/>
              <a:gd name="connsiteY566" fmla="*/ 1193965 h 1835474"/>
              <a:gd name="connsiteX567" fmla="*/ 609733 w 820044"/>
              <a:gd name="connsiteY567" fmla="*/ 1194060 h 1835474"/>
              <a:gd name="connsiteX568" fmla="*/ 610209 w 820044"/>
              <a:gd name="connsiteY568" fmla="*/ 1206157 h 1835474"/>
              <a:gd name="connsiteX569" fmla="*/ 611638 w 820044"/>
              <a:gd name="connsiteY569" fmla="*/ 1206157 h 1835474"/>
              <a:gd name="connsiteX570" fmla="*/ 613543 w 820044"/>
              <a:gd name="connsiteY570" fmla="*/ 1199966 h 1835474"/>
              <a:gd name="connsiteX571" fmla="*/ 611161 w 820044"/>
              <a:gd name="connsiteY571" fmla="*/ 1193965 h 1835474"/>
              <a:gd name="connsiteX572" fmla="*/ 271310 w 820044"/>
              <a:gd name="connsiteY572" fmla="*/ 1189298 h 1835474"/>
              <a:gd name="connsiteX573" fmla="*/ 273691 w 820044"/>
              <a:gd name="connsiteY573" fmla="*/ 1191869 h 1835474"/>
              <a:gd name="connsiteX574" fmla="*/ 272262 w 820044"/>
              <a:gd name="connsiteY574" fmla="*/ 1193298 h 1835474"/>
              <a:gd name="connsiteX575" fmla="*/ 269500 w 820044"/>
              <a:gd name="connsiteY575" fmla="*/ 1191298 h 1835474"/>
              <a:gd name="connsiteX576" fmla="*/ 269405 w 820044"/>
              <a:gd name="connsiteY576" fmla="*/ 1189393 h 1835474"/>
              <a:gd name="connsiteX577" fmla="*/ 271310 w 820044"/>
              <a:gd name="connsiteY577" fmla="*/ 1189298 h 1835474"/>
              <a:gd name="connsiteX578" fmla="*/ 615067 w 820044"/>
              <a:gd name="connsiteY578" fmla="*/ 1175677 h 1835474"/>
              <a:gd name="connsiteX579" fmla="*/ 612019 w 820044"/>
              <a:gd name="connsiteY579" fmla="*/ 1177201 h 1835474"/>
              <a:gd name="connsiteX580" fmla="*/ 613733 w 820044"/>
              <a:gd name="connsiteY580" fmla="*/ 1178725 h 1835474"/>
              <a:gd name="connsiteX581" fmla="*/ 616591 w 820044"/>
              <a:gd name="connsiteY581" fmla="*/ 1177010 h 1835474"/>
              <a:gd name="connsiteX582" fmla="*/ 615067 w 820044"/>
              <a:gd name="connsiteY582" fmla="*/ 1175677 h 1835474"/>
              <a:gd name="connsiteX583" fmla="*/ 302932 w 820044"/>
              <a:gd name="connsiteY583" fmla="*/ 1174153 h 1835474"/>
              <a:gd name="connsiteX584" fmla="*/ 305314 w 820044"/>
              <a:gd name="connsiteY584" fmla="*/ 1177582 h 1835474"/>
              <a:gd name="connsiteX585" fmla="*/ 305599 w 820044"/>
              <a:gd name="connsiteY585" fmla="*/ 1181487 h 1835474"/>
              <a:gd name="connsiteX586" fmla="*/ 305028 w 820044"/>
              <a:gd name="connsiteY586" fmla="*/ 1186250 h 1835474"/>
              <a:gd name="connsiteX587" fmla="*/ 303599 w 820044"/>
              <a:gd name="connsiteY587" fmla="*/ 1187869 h 1835474"/>
              <a:gd name="connsiteX588" fmla="*/ 301980 w 820044"/>
              <a:gd name="connsiteY588" fmla="*/ 1186345 h 1835474"/>
              <a:gd name="connsiteX589" fmla="*/ 300932 w 820044"/>
              <a:gd name="connsiteY589" fmla="*/ 1177773 h 1835474"/>
              <a:gd name="connsiteX590" fmla="*/ 302932 w 820044"/>
              <a:gd name="connsiteY590" fmla="*/ 1174153 h 1835474"/>
              <a:gd name="connsiteX591" fmla="*/ 359035 w 820044"/>
              <a:gd name="connsiteY591" fmla="*/ 1172057 h 1835474"/>
              <a:gd name="connsiteX592" fmla="*/ 355701 w 820044"/>
              <a:gd name="connsiteY592" fmla="*/ 1174343 h 1835474"/>
              <a:gd name="connsiteX593" fmla="*/ 359225 w 820044"/>
              <a:gd name="connsiteY593" fmla="*/ 1176344 h 1835474"/>
              <a:gd name="connsiteX594" fmla="*/ 366845 w 820044"/>
              <a:gd name="connsiteY594" fmla="*/ 1173867 h 1835474"/>
              <a:gd name="connsiteX595" fmla="*/ 359035 w 820044"/>
              <a:gd name="connsiteY595" fmla="*/ 1172057 h 1835474"/>
              <a:gd name="connsiteX596" fmla="*/ 298742 w 820044"/>
              <a:gd name="connsiteY596" fmla="*/ 1165961 h 1835474"/>
              <a:gd name="connsiteX597" fmla="*/ 300456 w 820044"/>
              <a:gd name="connsiteY597" fmla="*/ 1167485 h 1835474"/>
              <a:gd name="connsiteX598" fmla="*/ 297408 w 820044"/>
              <a:gd name="connsiteY598" fmla="*/ 1169009 h 1835474"/>
              <a:gd name="connsiteX599" fmla="*/ 295884 w 820044"/>
              <a:gd name="connsiteY599" fmla="*/ 1167676 h 1835474"/>
              <a:gd name="connsiteX600" fmla="*/ 298742 w 820044"/>
              <a:gd name="connsiteY600" fmla="*/ 1165961 h 1835474"/>
              <a:gd name="connsiteX601" fmla="*/ 227399 w 820044"/>
              <a:gd name="connsiteY601" fmla="*/ 1158722 h 1835474"/>
              <a:gd name="connsiteX602" fmla="*/ 222351 w 820044"/>
              <a:gd name="connsiteY602" fmla="*/ 1161580 h 1835474"/>
              <a:gd name="connsiteX603" fmla="*/ 228162 w 820044"/>
              <a:gd name="connsiteY603" fmla="*/ 1163485 h 1835474"/>
              <a:gd name="connsiteX604" fmla="*/ 231495 w 820044"/>
              <a:gd name="connsiteY604" fmla="*/ 1161198 h 1835474"/>
              <a:gd name="connsiteX605" fmla="*/ 227399 w 820044"/>
              <a:gd name="connsiteY605" fmla="*/ 1158722 h 1835474"/>
              <a:gd name="connsiteX606" fmla="*/ 371608 w 820044"/>
              <a:gd name="connsiteY606" fmla="*/ 1158246 h 1835474"/>
              <a:gd name="connsiteX607" fmla="*/ 368750 w 820044"/>
              <a:gd name="connsiteY607" fmla="*/ 1159961 h 1835474"/>
              <a:gd name="connsiteX608" fmla="*/ 370274 w 820044"/>
              <a:gd name="connsiteY608" fmla="*/ 1161294 h 1835474"/>
              <a:gd name="connsiteX609" fmla="*/ 373322 w 820044"/>
              <a:gd name="connsiteY609" fmla="*/ 1159770 h 1835474"/>
              <a:gd name="connsiteX610" fmla="*/ 371608 w 820044"/>
              <a:gd name="connsiteY610" fmla="*/ 1158246 h 1835474"/>
              <a:gd name="connsiteX611" fmla="*/ 261213 w 820044"/>
              <a:gd name="connsiteY611" fmla="*/ 1157674 h 1835474"/>
              <a:gd name="connsiteX612" fmla="*/ 259213 w 820044"/>
              <a:gd name="connsiteY612" fmla="*/ 1161294 h 1835474"/>
              <a:gd name="connsiteX613" fmla="*/ 260261 w 820044"/>
              <a:gd name="connsiteY613" fmla="*/ 1169866 h 1835474"/>
              <a:gd name="connsiteX614" fmla="*/ 261880 w 820044"/>
              <a:gd name="connsiteY614" fmla="*/ 1171390 h 1835474"/>
              <a:gd name="connsiteX615" fmla="*/ 263309 w 820044"/>
              <a:gd name="connsiteY615" fmla="*/ 1169771 h 1835474"/>
              <a:gd name="connsiteX616" fmla="*/ 263785 w 820044"/>
              <a:gd name="connsiteY616" fmla="*/ 1164913 h 1835474"/>
              <a:gd name="connsiteX617" fmla="*/ 263595 w 820044"/>
              <a:gd name="connsiteY617" fmla="*/ 1161103 h 1835474"/>
              <a:gd name="connsiteX618" fmla="*/ 261213 w 820044"/>
              <a:gd name="connsiteY618" fmla="*/ 1157674 h 1835474"/>
              <a:gd name="connsiteX619" fmla="*/ 374751 w 820044"/>
              <a:gd name="connsiteY619" fmla="*/ 1139196 h 1835474"/>
              <a:gd name="connsiteX620" fmla="*/ 373513 w 820044"/>
              <a:gd name="connsiteY620" fmla="*/ 1142339 h 1835474"/>
              <a:gd name="connsiteX621" fmla="*/ 375036 w 820044"/>
              <a:gd name="connsiteY621" fmla="*/ 1143768 h 1835474"/>
              <a:gd name="connsiteX622" fmla="*/ 376465 w 820044"/>
              <a:gd name="connsiteY622" fmla="*/ 1140720 h 1835474"/>
              <a:gd name="connsiteX623" fmla="*/ 374751 w 820044"/>
              <a:gd name="connsiteY623" fmla="*/ 1139196 h 1835474"/>
              <a:gd name="connsiteX624" fmla="*/ 219948 w 820044"/>
              <a:gd name="connsiteY624" fmla="*/ 1130643 h 1835474"/>
              <a:gd name="connsiteX625" fmla="*/ 221304 w 820044"/>
              <a:gd name="connsiteY625" fmla="*/ 1131861 h 1835474"/>
              <a:gd name="connsiteX626" fmla="*/ 217507 w 820044"/>
              <a:gd name="connsiteY626" fmla="*/ 1132341 h 1835474"/>
              <a:gd name="connsiteX627" fmla="*/ 323983 w 820044"/>
              <a:gd name="connsiteY627" fmla="*/ 1127576 h 1835474"/>
              <a:gd name="connsiteX628" fmla="*/ 321506 w 820044"/>
              <a:gd name="connsiteY628" fmla="*/ 1131671 h 1835474"/>
              <a:gd name="connsiteX629" fmla="*/ 324364 w 820044"/>
              <a:gd name="connsiteY629" fmla="*/ 1136720 h 1835474"/>
              <a:gd name="connsiteX630" fmla="*/ 326269 w 820044"/>
              <a:gd name="connsiteY630" fmla="*/ 1130909 h 1835474"/>
              <a:gd name="connsiteX631" fmla="*/ 323983 w 820044"/>
              <a:gd name="connsiteY631" fmla="*/ 1127576 h 1835474"/>
              <a:gd name="connsiteX632" fmla="*/ 259022 w 820044"/>
              <a:gd name="connsiteY632" fmla="*/ 1126527 h 1835474"/>
              <a:gd name="connsiteX633" fmla="*/ 257594 w 820044"/>
              <a:gd name="connsiteY633" fmla="*/ 1128052 h 1835474"/>
              <a:gd name="connsiteX634" fmla="*/ 260642 w 820044"/>
              <a:gd name="connsiteY634" fmla="*/ 1129576 h 1835474"/>
              <a:gd name="connsiteX635" fmla="*/ 262166 w 820044"/>
              <a:gd name="connsiteY635" fmla="*/ 1127861 h 1835474"/>
              <a:gd name="connsiteX636" fmla="*/ 259022 w 820044"/>
              <a:gd name="connsiteY636" fmla="*/ 1126527 h 1835474"/>
              <a:gd name="connsiteX637" fmla="*/ 602970 w 820044"/>
              <a:gd name="connsiteY637" fmla="*/ 1124909 h 1835474"/>
              <a:gd name="connsiteX638" fmla="*/ 601636 w 820044"/>
              <a:gd name="connsiteY638" fmla="*/ 1126433 h 1835474"/>
              <a:gd name="connsiteX639" fmla="*/ 603160 w 820044"/>
              <a:gd name="connsiteY639" fmla="*/ 1129481 h 1835474"/>
              <a:gd name="connsiteX640" fmla="*/ 604494 w 820044"/>
              <a:gd name="connsiteY640" fmla="*/ 1127861 h 1835474"/>
              <a:gd name="connsiteX641" fmla="*/ 602970 w 820044"/>
              <a:gd name="connsiteY641" fmla="*/ 1124909 h 1835474"/>
              <a:gd name="connsiteX642" fmla="*/ 602398 w 820044"/>
              <a:gd name="connsiteY642" fmla="*/ 1111288 h 1835474"/>
              <a:gd name="connsiteX643" fmla="*/ 601065 w 820044"/>
              <a:gd name="connsiteY643" fmla="*/ 1112812 h 1835474"/>
              <a:gd name="connsiteX644" fmla="*/ 602589 w 820044"/>
              <a:gd name="connsiteY644" fmla="*/ 1115860 h 1835474"/>
              <a:gd name="connsiteX645" fmla="*/ 604113 w 820044"/>
              <a:gd name="connsiteY645" fmla="*/ 1114145 h 1835474"/>
              <a:gd name="connsiteX646" fmla="*/ 602398 w 820044"/>
              <a:gd name="connsiteY646" fmla="*/ 1111288 h 1835474"/>
              <a:gd name="connsiteX647" fmla="*/ 226256 w 820044"/>
              <a:gd name="connsiteY647" fmla="*/ 1109668 h 1835474"/>
              <a:gd name="connsiteX648" fmla="*/ 224828 w 820044"/>
              <a:gd name="connsiteY648" fmla="*/ 1111192 h 1835474"/>
              <a:gd name="connsiteX649" fmla="*/ 227876 w 820044"/>
              <a:gd name="connsiteY649" fmla="*/ 1112716 h 1835474"/>
              <a:gd name="connsiteX650" fmla="*/ 229400 w 820044"/>
              <a:gd name="connsiteY650" fmla="*/ 1111002 h 1835474"/>
              <a:gd name="connsiteX651" fmla="*/ 226256 w 820044"/>
              <a:gd name="connsiteY651" fmla="*/ 1109668 h 1835474"/>
              <a:gd name="connsiteX652" fmla="*/ 241592 w 820044"/>
              <a:gd name="connsiteY652" fmla="*/ 1109097 h 1835474"/>
              <a:gd name="connsiteX653" fmla="*/ 238544 w 820044"/>
              <a:gd name="connsiteY653" fmla="*/ 1110621 h 1835474"/>
              <a:gd name="connsiteX654" fmla="*/ 240258 w 820044"/>
              <a:gd name="connsiteY654" fmla="*/ 1112145 h 1835474"/>
              <a:gd name="connsiteX655" fmla="*/ 243116 w 820044"/>
              <a:gd name="connsiteY655" fmla="*/ 1110430 h 1835474"/>
              <a:gd name="connsiteX656" fmla="*/ 241592 w 820044"/>
              <a:gd name="connsiteY656" fmla="*/ 1109097 h 1835474"/>
              <a:gd name="connsiteX657" fmla="*/ 269595 w 820044"/>
              <a:gd name="connsiteY657" fmla="*/ 1088713 h 1835474"/>
              <a:gd name="connsiteX658" fmla="*/ 274167 w 820044"/>
              <a:gd name="connsiteY658" fmla="*/ 1092047 h 1835474"/>
              <a:gd name="connsiteX659" fmla="*/ 272072 w 820044"/>
              <a:gd name="connsiteY659" fmla="*/ 1097762 h 1835474"/>
              <a:gd name="connsiteX660" fmla="*/ 269976 w 820044"/>
              <a:gd name="connsiteY660" fmla="*/ 1097952 h 1835474"/>
              <a:gd name="connsiteX661" fmla="*/ 264356 w 820044"/>
              <a:gd name="connsiteY661" fmla="*/ 1116812 h 1835474"/>
              <a:gd name="connsiteX662" fmla="*/ 271977 w 820044"/>
              <a:gd name="connsiteY662" fmla="*/ 1138624 h 1835474"/>
              <a:gd name="connsiteX663" fmla="*/ 267595 w 820044"/>
              <a:gd name="connsiteY663" fmla="*/ 1145959 h 1835474"/>
              <a:gd name="connsiteX664" fmla="*/ 273120 w 820044"/>
              <a:gd name="connsiteY664" fmla="*/ 1170914 h 1835474"/>
              <a:gd name="connsiteX665" fmla="*/ 269310 w 820044"/>
              <a:gd name="connsiteY665" fmla="*/ 1182915 h 1835474"/>
              <a:gd name="connsiteX666" fmla="*/ 269405 w 820044"/>
              <a:gd name="connsiteY666" fmla="*/ 1189488 h 1835474"/>
              <a:gd name="connsiteX667" fmla="*/ 265595 w 820044"/>
              <a:gd name="connsiteY667" fmla="*/ 1187964 h 1835474"/>
              <a:gd name="connsiteX668" fmla="*/ 261975 w 820044"/>
              <a:gd name="connsiteY668" fmla="*/ 1180915 h 1835474"/>
              <a:gd name="connsiteX669" fmla="*/ 260261 w 820044"/>
              <a:gd name="connsiteY669" fmla="*/ 1189297 h 1835474"/>
              <a:gd name="connsiteX670" fmla="*/ 256737 w 820044"/>
              <a:gd name="connsiteY670" fmla="*/ 1206061 h 1835474"/>
              <a:gd name="connsiteX671" fmla="*/ 260070 w 820044"/>
              <a:gd name="connsiteY671" fmla="*/ 1212729 h 1835474"/>
              <a:gd name="connsiteX672" fmla="*/ 266928 w 820044"/>
              <a:gd name="connsiteY672" fmla="*/ 1212634 h 1835474"/>
              <a:gd name="connsiteX673" fmla="*/ 270548 w 820044"/>
              <a:gd name="connsiteY673" fmla="*/ 1214729 h 1835474"/>
              <a:gd name="connsiteX674" fmla="*/ 269024 w 820044"/>
              <a:gd name="connsiteY674" fmla="*/ 1216444 h 1835474"/>
              <a:gd name="connsiteX675" fmla="*/ 264356 w 820044"/>
              <a:gd name="connsiteY675" fmla="*/ 1221492 h 1835474"/>
              <a:gd name="connsiteX676" fmla="*/ 263880 w 820044"/>
              <a:gd name="connsiteY676" fmla="*/ 1226540 h 1835474"/>
              <a:gd name="connsiteX677" fmla="*/ 271596 w 820044"/>
              <a:gd name="connsiteY677" fmla="*/ 1241494 h 1835474"/>
              <a:gd name="connsiteX678" fmla="*/ 269119 w 820044"/>
              <a:gd name="connsiteY678" fmla="*/ 1244161 h 1835474"/>
              <a:gd name="connsiteX679" fmla="*/ 262832 w 820044"/>
              <a:gd name="connsiteY679" fmla="*/ 1247209 h 1835474"/>
              <a:gd name="connsiteX680" fmla="*/ 259022 w 820044"/>
              <a:gd name="connsiteY680" fmla="*/ 1261687 h 1835474"/>
              <a:gd name="connsiteX681" fmla="*/ 260928 w 820044"/>
              <a:gd name="connsiteY681" fmla="*/ 1267212 h 1835474"/>
              <a:gd name="connsiteX682" fmla="*/ 275120 w 820044"/>
              <a:gd name="connsiteY682" fmla="*/ 1272069 h 1835474"/>
              <a:gd name="connsiteX683" fmla="*/ 275405 w 820044"/>
              <a:gd name="connsiteY683" fmla="*/ 1276451 h 1835474"/>
              <a:gd name="connsiteX684" fmla="*/ 268357 w 820044"/>
              <a:gd name="connsiteY684" fmla="*/ 1281404 h 1835474"/>
              <a:gd name="connsiteX685" fmla="*/ 264928 w 820044"/>
              <a:gd name="connsiteY685" fmla="*/ 1283404 h 1835474"/>
              <a:gd name="connsiteX686" fmla="*/ 252927 w 820044"/>
              <a:gd name="connsiteY686" fmla="*/ 1296358 h 1835474"/>
              <a:gd name="connsiteX687" fmla="*/ 251498 w 820044"/>
              <a:gd name="connsiteY687" fmla="*/ 1297977 h 1835474"/>
              <a:gd name="connsiteX688" fmla="*/ 252927 w 820044"/>
              <a:gd name="connsiteY688" fmla="*/ 1299406 h 1835474"/>
              <a:gd name="connsiteX689" fmla="*/ 257213 w 820044"/>
              <a:gd name="connsiteY689" fmla="*/ 1300073 h 1835474"/>
              <a:gd name="connsiteX690" fmla="*/ 260546 w 820044"/>
              <a:gd name="connsiteY690" fmla="*/ 1306836 h 1835474"/>
              <a:gd name="connsiteX691" fmla="*/ 260165 w 820044"/>
              <a:gd name="connsiteY691" fmla="*/ 1315123 h 1835474"/>
              <a:gd name="connsiteX692" fmla="*/ 258927 w 820044"/>
              <a:gd name="connsiteY692" fmla="*/ 1318075 h 1835474"/>
              <a:gd name="connsiteX693" fmla="*/ 242830 w 820044"/>
              <a:gd name="connsiteY693" fmla="*/ 1315599 h 1835474"/>
              <a:gd name="connsiteX694" fmla="*/ 242830 w 820044"/>
              <a:gd name="connsiteY694" fmla="*/ 1315503 h 1835474"/>
              <a:gd name="connsiteX695" fmla="*/ 242826 w 820044"/>
              <a:gd name="connsiteY695" fmla="*/ 1315514 h 1835474"/>
              <a:gd name="connsiteX696" fmla="*/ 242449 w 820044"/>
              <a:gd name="connsiteY696" fmla="*/ 1307884 h 1835474"/>
              <a:gd name="connsiteX697" fmla="*/ 232638 w 820044"/>
              <a:gd name="connsiteY697" fmla="*/ 1300930 h 1835474"/>
              <a:gd name="connsiteX698" fmla="*/ 228543 w 820044"/>
              <a:gd name="connsiteY698" fmla="*/ 1304931 h 1835474"/>
              <a:gd name="connsiteX699" fmla="*/ 236353 w 820044"/>
              <a:gd name="connsiteY699" fmla="*/ 1319123 h 1835474"/>
              <a:gd name="connsiteX700" fmla="*/ 242301 w 820044"/>
              <a:gd name="connsiteY700" fmla="*/ 1316849 h 1835474"/>
              <a:gd name="connsiteX701" fmla="*/ 239104 w 820044"/>
              <a:gd name="connsiteY701" fmla="*/ 1324980 h 1835474"/>
              <a:gd name="connsiteX702" fmla="*/ 234448 w 820044"/>
              <a:gd name="connsiteY702" fmla="*/ 1331315 h 1835474"/>
              <a:gd name="connsiteX703" fmla="*/ 235115 w 820044"/>
              <a:gd name="connsiteY703" fmla="*/ 1335411 h 1835474"/>
              <a:gd name="connsiteX704" fmla="*/ 241020 w 820044"/>
              <a:gd name="connsiteY704" fmla="*/ 1336935 h 1835474"/>
              <a:gd name="connsiteX705" fmla="*/ 250450 w 820044"/>
              <a:gd name="connsiteY705" fmla="*/ 1327791 h 1835474"/>
              <a:gd name="connsiteX706" fmla="*/ 258927 w 820044"/>
              <a:gd name="connsiteY706" fmla="*/ 1335315 h 1835474"/>
              <a:gd name="connsiteX707" fmla="*/ 264833 w 820044"/>
              <a:gd name="connsiteY707" fmla="*/ 1335315 h 1835474"/>
              <a:gd name="connsiteX708" fmla="*/ 263118 w 820044"/>
              <a:gd name="connsiteY708" fmla="*/ 1330744 h 1835474"/>
              <a:gd name="connsiteX709" fmla="*/ 268166 w 820044"/>
              <a:gd name="connsiteY709" fmla="*/ 1322552 h 1835474"/>
              <a:gd name="connsiteX710" fmla="*/ 269786 w 820044"/>
              <a:gd name="connsiteY710" fmla="*/ 1323600 h 1835474"/>
              <a:gd name="connsiteX711" fmla="*/ 276263 w 820044"/>
              <a:gd name="connsiteY711" fmla="*/ 1323219 h 1835474"/>
              <a:gd name="connsiteX712" fmla="*/ 277787 w 820044"/>
              <a:gd name="connsiteY712" fmla="*/ 1322076 h 1835474"/>
              <a:gd name="connsiteX713" fmla="*/ 279882 w 820044"/>
              <a:gd name="connsiteY713" fmla="*/ 1325695 h 1835474"/>
              <a:gd name="connsiteX714" fmla="*/ 275882 w 820044"/>
              <a:gd name="connsiteY714" fmla="*/ 1339888 h 1835474"/>
              <a:gd name="connsiteX715" fmla="*/ 271977 w 820044"/>
              <a:gd name="connsiteY715" fmla="*/ 1351698 h 1835474"/>
              <a:gd name="connsiteX716" fmla="*/ 264642 w 820044"/>
              <a:gd name="connsiteY716" fmla="*/ 1364748 h 1835474"/>
              <a:gd name="connsiteX717" fmla="*/ 265690 w 820044"/>
              <a:gd name="connsiteY717" fmla="*/ 1367796 h 1835474"/>
              <a:gd name="connsiteX718" fmla="*/ 270738 w 820044"/>
              <a:gd name="connsiteY718" fmla="*/ 1372273 h 1835474"/>
              <a:gd name="connsiteX719" fmla="*/ 273691 w 820044"/>
              <a:gd name="connsiteY719" fmla="*/ 1369129 h 1835474"/>
              <a:gd name="connsiteX720" fmla="*/ 278358 w 820044"/>
              <a:gd name="connsiteY720" fmla="*/ 1364272 h 1835474"/>
              <a:gd name="connsiteX721" fmla="*/ 281406 w 820044"/>
              <a:gd name="connsiteY721" fmla="*/ 1365034 h 1835474"/>
              <a:gd name="connsiteX722" fmla="*/ 282073 w 820044"/>
              <a:gd name="connsiteY722" fmla="*/ 1373987 h 1835474"/>
              <a:gd name="connsiteX723" fmla="*/ 285407 w 820044"/>
              <a:gd name="connsiteY723" fmla="*/ 1381702 h 1835474"/>
              <a:gd name="connsiteX724" fmla="*/ 287026 w 820044"/>
              <a:gd name="connsiteY724" fmla="*/ 1387703 h 1835474"/>
              <a:gd name="connsiteX725" fmla="*/ 280930 w 820044"/>
              <a:gd name="connsiteY725" fmla="*/ 1394275 h 1835474"/>
              <a:gd name="connsiteX726" fmla="*/ 276072 w 820044"/>
              <a:gd name="connsiteY726" fmla="*/ 1391037 h 1835474"/>
              <a:gd name="connsiteX727" fmla="*/ 270071 w 820044"/>
              <a:gd name="connsiteY727" fmla="*/ 1392370 h 1835474"/>
              <a:gd name="connsiteX728" fmla="*/ 269310 w 820044"/>
              <a:gd name="connsiteY728" fmla="*/ 1396371 h 1835474"/>
              <a:gd name="connsiteX729" fmla="*/ 273881 w 820044"/>
              <a:gd name="connsiteY729" fmla="*/ 1399990 h 1835474"/>
              <a:gd name="connsiteX730" fmla="*/ 282168 w 820044"/>
              <a:gd name="connsiteY730" fmla="*/ 1401133 h 1835474"/>
              <a:gd name="connsiteX731" fmla="*/ 282740 w 820044"/>
              <a:gd name="connsiteY731" fmla="*/ 1411706 h 1835474"/>
              <a:gd name="connsiteX732" fmla="*/ 281311 w 820044"/>
              <a:gd name="connsiteY732" fmla="*/ 1413040 h 1835474"/>
              <a:gd name="connsiteX733" fmla="*/ 279692 w 820044"/>
              <a:gd name="connsiteY733" fmla="*/ 1411611 h 1835474"/>
              <a:gd name="connsiteX734" fmla="*/ 279025 w 820044"/>
              <a:gd name="connsiteY734" fmla="*/ 1409611 h 1835474"/>
              <a:gd name="connsiteX735" fmla="*/ 276168 w 820044"/>
              <a:gd name="connsiteY735" fmla="*/ 1404657 h 1835474"/>
              <a:gd name="connsiteX736" fmla="*/ 274548 w 820044"/>
              <a:gd name="connsiteY736" fmla="*/ 1410753 h 1835474"/>
              <a:gd name="connsiteX737" fmla="*/ 280073 w 820044"/>
              <a:gd name="connsiteY737" fmla="*/ 1417993 h 1835474"/>
              <a:gd name="connsiteX738" fmla="*/ 283692 w 820044"/>
              <a:gd name="connsiteY738" fmla="*/ 1419802 h 1835474"/>
              <a:gd name="connsiteX739" fmla="*/ 291884 w 820044"/>
              <a:gd name="connsiteY739" fmla="*/ 1427422 h 1835474"/>
              <a:gd name="connsiteX740" fmla="*/ 293694 w 820044"/>
              <a:gd name="connsiteY740" fmla="*/ 1432090 h 1835474"/>
              <a:gd name="connsiteX741" fmla="*/ 291503 w 820044"/>
              <a:gd name="connsiteY741" fmla="*/ 1431137 h 1835474"/>
              <a:gd name="connsiteX742" fmla="*/ 290074 w 820044"/>
              <a:gd name="connsiteY742" fmla="*/ 1432566 h 1835474"/>
              <a:gd name="connsiteX743" fmla="*/ 289407 w 820044"/>
              <a:gd name="connsiteY743" fmla="*/ 1436471 h 1835474"/>
              <a:gd name="connsiteX744" fmla="*/ 291312 w 820044"/>
              <a:gd name="connsiteY744" fmla="*/ 1439900 h 1835474"/>
              <a:gd name="connsiteX745" fmla="*/ 293789 w 820044"/>
              <a:gd name="connsiteY745" fmla="*/ 1437423 h 1835474"/>
              <a:gd name="connsiteX746" fmla="*/ 293694 w 820044"/>
              <a:gd name="connsiteY746" fmla="*/ 1432185 h 1835474"/>
              <a:gd name="connsiteX747" fmla="*/ 295980 w 820044"/>
              <a:gd name="connsiteY747" fmla="*/ 1444377 h 1835474"/>
              <a:gd name="connsiteX748" fmla="*/ 289788 w 820044"/>
              <a:gd name="connsiteY748" fmla="*/ 1451235 h 1835474"/>
              <a:gd name="connsiteX749" fmla="*/ 286073 w 820044"/>
              <a:gd name="connsiteY749" fmla="*/ 1465522 h 1835474"/>
              <a:gd name="connsiteX750" fmla="*/ 291503 w 820044"/>
              <a:gd name="connsiteY750" fmla="*/ 1488382 h 1835474"/>
              <a:gd name="connsiteX751" fmla="*/ 285312 w 820044"/>
              <a:gd name="connsiteY751" fmla="*/ 1499527 h 1835474"/>
              <a:gd name="connsiteX752" fmla="*/ 284264 w 820044"/>
              <a:gd name="connsiteY752" fmla="*/ 1516957 h 1835474"/>
              <a:gd name="connsiteX753" fmla="*/ 289026 w 820044"/>
              <a:gd name="connsiteY753" fmla="*/ 1514862 h 1835474"/>
              <a:gd name="connsiteX754" fmla="*/ 290646 w 820044"/>
              <a:gd name="connsiteY754" fmla="*/ 1514005 h 1835474"/>
              <a:gd name="connsiteX755" fmla="*/ 292646 w 820044"/>
              <a:gd name="connsiteY755" fmla="*/ 1517719 h 1835474"/>
              <a:gd name="connsiteX756" fmla="*/ 288740 w 820044"/>
              <a:gd name="connsiteY756" fmla="*/ 1525149 h 1835474"/>
              <a:gd name="connsiteX757" fmla="*/ 285693 w 820044"/>
              <a:gd name="connsiteY757" fmla="*/ 1533150 h 1835474"/>
              <a:gd name="connsiteX758" fmla="*/ 288264 w 820044"/>
              <a:gd name="connsiteY758" fmla="*/ 1536484 h 1835474"/>
              <a:gd name="connsiteX759" fmla="*/ 293789 w 820044"/>
              <a:gd name="connsiteY759" fmla="*/ 1541627 h 1835474"/>
              <a:gd name="connsiteX760" fmla="*/ 297980 w 820044"/>
              <a:gd name="connsiteY760" fmla="*/ 1555915 h 1835474"/>
              <a:gd name="connsiteX761" fmla="*/ 298265 w 820044"/>
              <a:gd name="connsiteY761" fmla="*/ 1570964 h 1835474"/>
              <a:gd name="connsiteX762" fmla="*/ 299313 w 820044"/>
              <a:gd name="connsiteY762" fmla="*/ 1579441 h 1835474"/>
              <a:gd name="connsiteX763" fmla="*/ 298646 w 820044"/>
              <a:gd name="connsiteY763" fmla="*/ 1585252 h 1835474"/>
              <a:gd name="connsiteX764" fmla="*/ 292741 w 820044"/>
              <a:gd name="connsiteY764" fmla="*/ 1586109 h 1835474"/>
              <a:gd name="connsiteX765" fmla="*/ 286550 w 820044"/>
              <a:gd name="connsiteY765" fmla="*/ 1589538 h 1835474"/>
              <a:gd name="connsiteX766" fmla="*/ 287312 w 820044"/>
              <a:gd name="connsiteY766" fmla="*/ 1612303 h 1835474"/>
              <a:gd name="connsiteX767" fmla="*/ 285883 w 820044"/>
              <a:gd name="connsiteY767" fmla="*/ 1613922 h 1835474"/>
              <a:gd name="connsiteX768" fmla="*/ 283026 w 820044"/>
              <a:gd name="connsiteY768" fmla="*/ 1611922 h 1835474"/>
              <a:gd name="connsiteX769" fmla="*/ 277120 w 820044"/>
              <a:gd name="connsiteY769" fmla="*/ 1586585 h 1835474"/>
              <a:gd name="connsiteX770" fmla="*/ 272643 w 820044"/>
              <a:gd name="connsiteY770" fmla="*/ 1583061 h 1835474"/>
              <a:gd name="connsiteX771" fmla="*/ 266071 w 820044"/>
              <a:gd name="connsiteY771" fmla="*/ 1583537 h 1835474"/>
              <a:gd name="connsiteX772" fmla="*/ 247021 w 820044"/>
              <a:gd name="connsiteY772" fmla="*/ 1593253 h 1835474"/>
              <a:gd name="connsiteX773" fmla="*/ 236163 w 820044"/>
              <a:gd name="connsiteY773" fmla="*/ 1586966 h 1835474"/>
              <a:gd name="connsiteX774" fmla="*/ 237591 w 820044"/>
              <a:gd name="connsiteY774" fmla="*/ 1585347 h 1835474"/>
              <a:gd name="connsiteX775" fmla="*/ 240068 w 820044"/>
              <a:gd name="connsiteY775" fmla="*/ 1575060 h 1835474"/>
              <a:gd name="connsiteX776" fmla="*/ 234829 w 820044"/>
              <a:gd name="connsiteY776" fmla="*/ 1563439 h 1835474"/>
              <a:gd name="connsiteX777" fmla="*/ 230924 w 820044"/>
              <a:gd name="connsiteY777" fmla="*/ 1551343 h 1835474"/>
              <a:gd name="connsiteX778" fmla="*/ 229686 w 820044"/>
              <a:gd name="connsiteY778" fmla="*/ 1545056 h 1835474"/>
              <a:gd name="connsiteX779" fmla="*/ 228162 w 820044"/>
              <a:gd name="connsiteY779" fmla="*/ 1510861 h 1835474"/>
              <a:gd name="connsiteX780" fmla="*/ 231781 w 820044"/>
              <a:gd name="connsiteY780" fmla="*/ 1500955 h 1835474"/>
              <a:gd name="connsiteX781" fmla="*/ 231876 w 820044"/>
              <a:gd name="connsiteY781" fmla="*/ 1491240 h 1835474"/>
              <a:gd name="connsiteX782" fmla="*/ 226733 w 820044"/>
              <a:gd name="connsiteY782" fmla="*/ 1477524 h 1835474"/>
              <a:gd name="connsiteX783" fmla="*/ 226161 w 820044"/>
              <a:gd name="connsiteY783" fmla="*/ 1467523 h 1835474"/>
              <a:gd name="connsiteX784" fmla="*/ 225971 w 820044"/>
              <a:gd name="connsiteY784" fmla="*/ 1456188 h 1835474"/>
              <a:gd name="connsiteX785" fmla="*/ 228923 w 820044"/>
              <a:gd name="connsiteY785" fmla="*/ 1437138 h 1835474"/>
              <a:gd name="connsiteX786" fmla="*/ 223685 w 820044"/>
              <a:gd name="connsiteY786" fmla="*/ 1430947 h 1835474"/>
              <a:gd name="connsiteX787" fmla="*/ 223113 w 820044"/>
              <a:gd name="connsiteY787" fmla="*/ 1424565 h 1835474"/>
              <a:gd name="connsiteX788" fmla="*/ 227399 w 820044"/>
              <a:gd name="connsiteY788" fmla="*/ 1414849 h 1835474"/>
              <a:gd name="connsiteX789" fmla="*/ 226733 w 820044"/>
              <a:gd name="connsiteY789" fmla="*/ 1411611 h 1835474"/>
              <a:gd name="connsiteX790" fmla="*/ 224066 w 820044"/>
              <a:gd name="connsiteY790" fmla="*/ 1394847 h 1835474"/>
              <a:gd name="connsiteX791" fmla="*/ 227685 w 820044"/>
              <a:gd name="connsiteY791" fmla="*/ 1393037 h 1835474"/>
              <a:gd name="connsiteX792" fmla="*/ 232257 w 820044"/>
              <a:gd name="connsiteY792" fmla="*/ 1389322 h 1835474"/>
              <a:gd name="connsiteX793" fmla="*/ 224256 w 820044"/>
              <a:gd name="connsiteY793" fmla="*/ 1374844 h 1835474"/>
              <a:gd name="connsiteX794" fmla="*/ 219875 w 820044"/>
              <a:gd name="connsiteY794" fmla="*/ 1374463 h 1835474"/>
              <a:gd name="connsiteX795" fmla="*/ 217874 w 820044"/>
              <a:gd name="connsiteY795" fmla="*/ 1370939 h 1835474"/>
              <a:gd name="connsiteX796" fmla="*/ 221685 w 820044"/>
              <a:gd name="connsiteY796" fmla="*/ 1361128 h 1835474"/>
              <a:gd name="connsiteX797" fmla="*/ 224447 w 820044"/>
              <a:gd name="connsiteY797" fmla="*/ 1350841 h 1835474"/>
              <a:gd name="connsiteX798" fmla="*/ 221875 w 820044"/>
              <a:gd name="connsiteY798" fmla="*/ 1347412 h 1835474"/>
              <a:gd name="connsiteX799" fmla="*/ 216922 w 820044"/>
              <a:gd name="connsiteY799" fmla="*/ 1340364 h 1835474"/>
              <a:gd name="connsiteX800" fmla="*/ 220541 w 820044"/>
              <a:gd name="connsiteY800" fmla="*/ 1332744 h 1835474"/>
              <a:gd name="connsiteX801" fmla="*/ 224542 w 820044"/>
              <a:gd name="connsiteY801" fmla="*/ 1316170 h 1835474"/>
              <a:gd name="connsiteX802" fmla="*/ 224352 w 820044"/>
              <a:gd name="connsiteY802" fmla="*/ 1313980 h 1835474"/>
              <a:gd name="connsiteX803" fmla="*/ 221685 w 820044"/>
              <a:gd name="connsiteY803" fmla="*/ 1311122 h 1835474"/>
              <a:gd name="connsiteX804" fmla="*/ 220161 w 820044"/>
              <a:gd name="connsiteY804" fmla="*/ 1312836 h 1835474"/>
              <a:gd name="connsiteX805" fmla="*/ 215398 w 820044"/>
              <a:gd name="connsiteY805" fmla="*/ 1313503 h 1835474"/>
              <a:gd name="connsiteX806" fmla="*/ 215112 w 820044"/>
              <a:gd name="connsiteY806" fmla="*/ 1311313 h 1835474"/>
              <a:gd name="connsiteX807" fmla="*/ 218732 w 820044"/>
              <a:gd name="connsiteY807" fmla="*/ 1294548 h 1835474"/>
              <a:gd name="connsiteX808" fmla="*/ 218255 w 820044"/>
              <a:gd name="connsiteY808" fmla="*/ 1286071 h 1835474"/>
              <a:gd name="connsiteX809" fmla="*/ 213493 w 820044"/>
              <a:gd name="connsiteY809" fmla="*/ 1271879 h 1835474"/>
              <a:gd name="connsiteX810" fmla="*/ 216446 w 820044"/>
              <a:gd name="connsiteY810" fmla="*/ 1259497 h 1835474"/>
              <a:gd name="connsiteX811" fmla="*/ 216731 w 820044"/>
              <a:gd name="connsiteY811" fmla="*/ 1257973 h 1835474"/>
              <a:gd name="connsiteX812" fmla="*/ 212255 w 820044"/>
              <a:gd name="connsiteY812" fmla="*/ 1248352 h 1835474"/>
              <a:gd name="connsiteX813" fmla="*/ 206445 w 820044"/>
              <a:gd name="connsiteY813" fmla="*/ 1216253 h 1835474"/>
              <a:gd name="connsiteX814" fmla="*/ 205492 w 820044"/>
              <a:gd name="connsiteY814" fmla="*/ 1191202 h 1835474"/>
              <a:gd name="connsiteX815" fmla="*/ 210255 w 820044"/>
              <a:gd name="connsiteY815" fmla="*/ 1187678 h 1835474"/>
              <a:gd name="connsiteX816" fmla="*/ 217017 w 820044"/>
              <a:gd name="connsiteY816" fmla="*/ 1182439 h 1835474"/>
              <a:gd name="connsiteX817" fmla="*/ 215017 w 820044"/>
              <a:gd name="connsiteY817" fmla="*/ 1178629 h 1835474"/>
              <a:gd name="connsiteX818" fmla="*/ 209588 w 820044"/>
              <a:gd name="connsiteY818" fmla="*/ 1176248 h 1835474"/>
              <a:gd name="connsiteX819" fmla="*/ 211779 w 820044"/>
              <a:gd name="connsiteY819" fmla="*/ 1154626 h 1835474"/>
              <a:gd name="connsiteX820" fmla="*/ 210826 w 820044"/>
              <a:gd name="connsiteY820" fmla="*/ 1151578 h 1835474"/>
              <a:gd name="connsiteX821" fmla="*/ 208540 w 820044"/>
              <a:gd name="connsiteY821" fmla="*/ 1134719 h 1835474"/>
              <a:gd name="connsiteX822" fmla="*/ 212255 w 820044"/>
              <a:gd name="connsiteY822" fmla="*/ 1133005 h 1835474"/>
              <a:gd name="connsiteX823" fmla="*/ 217507 w 820044"/>
              <a:gd name="connsiteY823" fmla="*/ 1132341 h 1835474"/>
              <a:gd name="connsiteX824" fmla="*/ 216827 w 820044"/>
              <a:gd name="connsiteY824" fmla="*/ 1132814 h 1835474"/>
              <a:gd name="connsiteX825" fmla="*/ 216922 w 820044"/>
              <a:gd name="connsiteY825" fmla="*/ 1134814 h 1835474"/>
              <a:gd name="connsiteX826" fmla="*/ 222256 w 820044"/>
              <a:gd name="connsiteY826" fmla="*/ 1137005 h 1835474"/>
              <a:gd name="connsiteX827" fmla="*/ 221304 w 820044"/>
              <a:gd name="connsiteY827" fmla="*/ 1131861 h 1835474"/>
              <a:gd name="connsiteX828" fmla="*/ 223399 w 820044"/>
              <a:gd name="connsiteY828" fmla="*/ 1128242 h 1835474"/>
              <a:gd name="connsiteX829" fmla="*/ 219948 w 820044"/>
              <a:gd name="connsiteY829" fmla="*/ 1130643 h 1835474"/>
              <a:gd name="connsiteX830" fmla="*/ 211969 w 820044"/>
              <a:gd name="connsiteY830" fmla="*/ 1123480 h 1835474"/>
              <a:gd name="connsiteX831" fmla="*/ 207969 w 820044"/>
              <a:gd name="connsiteY831" fmla="*/ 1113764 h 1835474"/>
              <a:gd name="connsiteX832" fmla="*/ 213017 w 820044"/>
              <a:gd name="connsiteY832" fmla="*/ 1101001 h 1835474"/>
              <a:gd name="connsiteX833" fmla="*/ 225209 w 820044"/>
              <a:gd name="connsiteY833" fmla="*/ 1092428 h 1835474"/>
              <a:gd name="connsiteX834" fmla="*/ 233210 w 820044"/>
              <a:gd name="connsiteY834" fmla="*/ 1095095 h 1835474"/>
              <a:gd name="connsiteX835" fmla="*/ 236734 w 820044"/>
              <a:gd name="connsiteY835" fmla="*/ 1099857 h 1835474"/>
              <a:gd name="connsiteX836" fmla="*/ 265214 w 820044"/>
              <a:gd name="connsiteY836" fmla="*/ 1091761 h 1835474"/>
              <a:gd name="connsiteX837" fmla="*/ 265119 w 820044"/>
              <a:gd name="connsiteY837" fmla="*/ 1088904 h 1835474"/>
              <a:gd name="connsiteX838" fmla="*/ 269595 w 820044"/>
              <a:gd name="connsiteY838" fmla="*/ 1088713 h 1835474"/>
              <a:gd name="connsiteX839" fmla="*/ 243592 w 820044"/>
              <a:gd name="connsiteY839" fmla="*/ 1086047 h 1835474"/>
              <a:gd name="connsiteX840" fmla="*/ 246735 w 820044"/>
              <a:gd name="connsiteY840" fmla="*/ 1087380 h 1835474"/>
              <a:gd name="connsiteX841" fmla="*/ 245211 w 820044"/>
              <a:gd name="connsiteY841" fmla="*/ 1089095 h 1835474"/>
              <a:gd name="connsiteX842" fmla="*/ 242163 w 820044"/>
              <a:gd name="connsiteY842" fmla="*/ 1087571 h 1835474"/>
              <a:gd name="connsiteX843" fmla="*/ 243592 w 820044"/>
              <a:gd name="connsiteY843" fmla="*/ 1086047 h 1835474"/>
              <a:gd name="connsiteX844" fmla="*/ 325221 w 820044"/>
              <a:gd name="connsiteY844" fmla="*/ 1068806 h 1835474"/>
              <a:gd name="connsiteX845" fmla="*/ 323792 w 820044"/>
              <a:gd name="connsiteY845" fmla="*/ 1070330 h 1835474"/>
              <a:gd name="connsiteX846" fmla="*/ 326840 w 820044"/>
              <a:gd name="connsiteY846" fmla="*/ 1071854 h 1835474"/>
              <a:gd name="connsiteX847" fmla="*/ 328364 w 820044"/>
              <a:gd name="connsiteY847" fmla="*/ 1070140 h 1835474"/>
              <a:gd name="connsiteX848" fmla="*/ 325221 w 820044"/>
              <a:gd name="connsiteY848" fmla="*/ 1068806 h 1835474"/>
              <a:gd name="connsiteX849" fmla="*/ 422090 w 820044"/>
              <a:gd name="connsiteY849" fmla="*/ 1068521 h 1835474"/>
              <a:gd name="connsiteX850" fmla="*/ 420757 w 820044"/>
              <a:gd name="connsiteY850" fmla="*/ 1070045 h 1835474"/>
              <a:gd name="connsiteX851" fmla="*/ 422281 w 820044"/>
              <a:gd name="connsiteY851" fmla="*/ 1073093 h 1835474"/>
              <a:gd name="connsiteX852" fmla="*/ 423614 w 820044"/>
              <a:gd name="connsiteY852" fmla="*/ 1071569 h 1835474"/>
              <a:gd name="connsiteX853" fmla="*/ 422090 w 820044"/>
              <a:gd name="connsiteY853" fmla="*/ 1068521 h 1835474"/>
              <a:gd name="connsiteX854" fmla="*/ 248450 w 820044"/>
              <a:gd name="connsiteY854" fmla="*/ 1058234 h 1835474"/>
              <a:gd name="connsiteX855" fmla="*/ 246926 w 820044"/>
              <a:gd name="connsiteY855" fmla="*/ 1058519 h 1835474"/>
              <a:gd name="connsiteX856" fmla="*/ 245592 w 820044"/>
              <a:gd name="connsiteY856" fmla="*/ 1060139 h 1835474"/>
              <a:gd name="connsiteX857" fmla="*/ 245878 w 820044"/>
              <a:gd name="connsiteY857" fmla="*/ 1066711 h 1835474"/>
              <a:gd name="connsiteX858" fmla="*/ 247402 w 820044"/>
              <a:gd name="connsiteY858" fmla="*/ 1070426 h 1835474"/>
              <a:gd name="connsiteX859" fmla="*/ 253403 w 820044"/>
              <a:gd name="connsiteY859" fmla="*/ 1065759 h 1835474"/>
              <a:gd name="connsiteX860" fmla="*/ 253307 w 820044"/>
              <a:gd name="connsiteY860" fmla="*/ 1062615 h 1835474"/>
              <a:gd name="connsiteX861" fmla="*/ 248450 w 820044"/>
              <a:gd name="connsiteY861" fmla="*/ 1058234 h 1835474"/>
              <a:gd name="connsiteX862" fmla="*/ 422376 w 820044"/>
              <a:gd name="connsiteY862" fmla="*/ 1055662 h 1835474"/>
              <a:gd name="connsiteX863" fmla="*/ 419328 w 820044"/>
              <a:gd name="connsiteY863" fmla="*/ 1057186 h 1835474"/>
              <a:gd name="connsiteX864" fmla="*/ 420852 w 820044"/>
              <a:gd name="connsiteY864" fmla="*/ 1058519 h 1835474"/>
              <a:gd name="connsiteX865" fmla="*/ 423900 w 820044"/>
              <a:gd name="connsiteY865" fmla="*/ 1056995 h 1835474"/>
              <a:gd name="connsiteX866" fmla="*/ 422376 w 820044"/>
              <a:gd name="connsiteY866" fmla="*/ 1055662 h 1835474"/>
              <a:gd name="connsiteX867" fmla="*/ 681265 w 820044"/>
              <a:gd name="connsiteY867" fmla="*/ 1049185 h 1835474"/>
              <a:gd name="connsiteX868" fmla="*/ 679836 w 820044"/>
              <a:gd name="connsiteY868" fmla="*/ 1050709 h 1835474"/>
              <a:gd name="connsiteX869" fmla="*/ 682885 w 820044"/>
              <a:gd name="connsiteY869" fmla="*/ 1052233 h 1835474"/>
              <a:gd name="connsiteX870" fmla="*/ 684409 w 820044"/>
              <a:gd name="connsiteY870" fmla="*/ 1050518 h 1835474"/>
              <a:gd name="connsiteX871" fmla="*/ 681265 w 820044"/>
              <a:gd name="connsiteY871" fmla="*/ 1049185 h 1835474"/>
              <a:gd name="connsiteX872" fmla="*/ 232352 w 820044"/>
              <a:gd name="connsiteY872" fmla="*/ 1049185 h 1835474"/>
              <a:gd name="connsiteX873" fmla="*/ 235972 w 820044"/>
              <a:gd name="connsiteY873" fmla="*/ 1051281 h 1835474"/>
              <a:gd name="connsiteX874" fmla="*/ 233971 w 820044"/>
              <a:gd name="connsiteY874" fmla="*/ 1053853 h 1835474"/>
              <a:gd name="connsiteX875" fmla="*/ 229399 w 820044"/>
              <a:gd name="connsiteY875" fmla="*/ 1058615 h 1835474"/>
              <a:gd name="connsiteX876" fmla="*/ 224923 w 820044"/>
              <a:gd name="connsiteY876" fmla="*/ 1067283 h 1835474"/>
              <a:gd name="connsiteX877" fmla="*/ 217398 w 820044"/>
              <a:gd name="connsiteY877" fmla="*/ 1063282 h 1835474"/>
              <a:gd name="connsiteX878" fmla="*/ 213874 w 820044"/>
              <a:gd name="connsiteY878" fmla="*/ 1061282 h 1835474"/>
              <a:gd name="connsiteX879" fmla="*/ 213397 w 820044"/>
              <a:gd name="connsiteY879" fmla="*/ 1052329 h 1835474"/>
              <a:gd name="connsiteX880" fmla="*/ 216541 w 820044"/>
              <a:gd name="connsiteY880" fmla="*/ 1049852 h 1835474"/>
              <a:gd name="connsiteX881" fmla="*/ 225590 w 820044"/>
              <a:gd name="connsiteY881" fmla="*/ 1049376 h 1835474"/>
              <a:gd name="connsiteX882" fmla="*/ 232352 w 820044"/>
              <a:gd name="connsiteY882" fmla="*/ 1049185 h 1835474"/>
              <a:gd name="connsiteX883" fmla="*/ 416375 w 820044"/>
              <a:gd name="connsiteY883" fmla="*/ 1041279 h 1835474"/>
              <a:gd name="connsiteX884" fmla="*/ 414375 w 820044"/>
              <a:gd name="connsiteY884" fmla="*/ 1044803 h 1835474"/>
              <a:gd name="connsiteX885" fmla="*/ 416756 w 820044"/>
              <a:gd name="connsiteY885" fmla="*/ 1050423 h 1835474"/>
              <a:gd name="connsiteX886" fmla="*/ 419233 w 820044"/>
              <a:gd name="connsiteY886" fmla="*/ 1045184 h 1835474"/>
              <a:gd name="connsiteX887" fmla="*/ 416375 w 820044"/>
              <a:gd name="connsiteY887" fmla="*/ 1041279 h 1835474"/>
              <a:gd name="connsiteX888" fmla="*/ 212445 w 820044"/>
              <a:gd name="connsiteY888" fmla="*/ 1036231 h 1835474"/>
              <a:gd name="connsiteX889" fmla="*/ 212636 w 820044"/>
              <a:gd name="connsiteY889" fmla="*/ 1038231 h 1835474"/>
              <a:gd name="connsiteX890" fmla="*/ 210064 w 820044"/>
              <a:gd name="connsiteY890" fmla="*/ 1040326 h 1835474"/>
              <a:gd name="connsiteX891" fmla="*/ 210540 w 820044"/>
              <a:gd name="connsiteY891" fmla="*/ 1036326 h 1835474"/>
              <a:gd name="connsiteX892" fmla="*/ 212445 w 820044"/>
              <a:gd name="connsiteY892" fmla="*/ 1036231 h 1835474"/>
              <a:gd name="connsiteX893" fmla="*/ 681742 w 820044"/>
              <a:gd name="connsiteY893" fmla="*/ 1034707 h 1835474"/>
              <a:gd name="connsiteX894" fmla="*/ 679551 w 820044"/>
              <a:gd name="connsiteY894" fmla="*/ 1034802 h 1835474"/>
              <a:gd name="connsiteX895" fmla="*/ 675741 w 820044"/>
              <a:gd name="connsiteY895" fmla="*/ 1036231 h 1835474"/>
              <a:gd name="connsiteX896" fmla="*/ 677074 w 820044"/>
              <a:gd name="connsiteY896" fmla="*/ 1039279 h 1835474"/>
              <a:gd name="connsiteX897" fmla="*/ 682027 w 820044"/>
              <a:gd name="connsiteY897" fmla="*/ 1043660 h 1835474"/>
              <a:gd name="connsiteX898" fmla="*/ 686218 w 820044"/>
              <a:gd name="connsiteY898" fmla="*/ 1043470 h 1835474"/>
              <a:gd name="connsiteX899" fmla="*/ 688409 w 820044"/>
              <a:gd name="connsiteY899" fmla="*/ 1037945 h 1835474"/>
              <a:gd name="connsiteX900" fmla="*/ 686123 w 820044"/>
              <a:gd name="connsiteY900" fmla="*/ 1034707 h 1835474"/>
              <a:gd name="connsiteX901" fmla="*/ 681742 w 820044"/>
              <a:gd name="connsiteY901" fmla="*/ 1034707 h 1835474"/>
              <a:gd name="connsiteX902" fmla="*/ 414375 w 820044"/>
              <a:gd name="connsiteY902" fmla="*/ 1005275 h 1835474"/>
              <a:gd name="connsiteX903" fmla="*/ 412946 w 820044"/>
              <a:gd name="connsiteY903" fmla="*/ 1006989 h 1835474"/>
              <a:gd name="connsiteX904" fmla="*/ 412910 w 820044"/>
              <a:gd name="connsiteY904" fmla="*/ 1016812 h 1835474"/>
              <a:gd name="connsiteX905" fmla="*/ 415734 w 820044"/>
              <a:gd name="connsiteY905" fmla="*/ 1021861 h 1835474"/>
              <a:gd name="connsiteX906" fmla="*/ 416216 w 820044"/>
              <a:gd name="connsiteY906" fmla="*/ 1027743 h 1835474"/>
              <a:gd name="connsiteX907" fmla="*/ 415994 w 820044"/>
              <a:gd name="connsiteY907" fmla="*/ 1027754 h 1835474"/>
              <a:gd name="connsiteX908" fmla="*/ 415518 w 820044"/>
              <a:gd name="connsiteY908" fmla="*/ 1031754 h 1835474"/>
              <a:gd name="connsiteX909" fmla="*/ 416232 w 820044"/>
              <a:gd name="connsiteY909" fmla="*/ 1027944 h 1835474"/>
              <a:gd name="connsiteX910" fmla="*/ 416216 w 820044"/>
              <a:gd name="connsiteY910" fmla="*/ 1027743 h 1835474"/>
              <a:gd name="connsiteX911" fmla="*/ 417870 w 820044"/>
              <a:gd name="connsiteY911" fmla="*/ 1027659 h 1835474"/>
              <a:gd name="connsiteX912" fmla="*/ 418090 w 820044"/>
              <a:gd name="connsiteY912" fmla="*/ 1029659 h 1835474"/>
              <a:gd name="connsiteX913" fmla="*/ 417899 w 820044"/>
              <a:gd name="connsiteY913" fmla="*/ 1027658 h 1835474"/>
              <a:gd name="connsiteX914" fmla="*/ 417870 w 820044"/>
              <a:gd name="connsiteY914" fmla="*/ 1027659 h 1835474"/>
              <a:gd name="connsiteX915" fmla="*/ 417599 w 820044"/>
              <a:gd name="connsiteY915" fmla="*/ 1025197 h 1835474"/>
              <a:gd name="connsiteX916" fmla="*/ 417804 w 820044"/>
              <a:gd name="connsiteY916" fmla="*/ 1025563 h 1835474"/>
              <a:gd name="connsiteX917" fmla="*/ 420280 w 820044"/>
              <a:gd name="connsiteY917" fmla="*/ 1027373 h 1835474"/>
              <a:gd name="connsiteX918" fmla="*/ 422281 w 820044"/>
              <a:gd name="connsiteY918" fmla="*/ 1023848 h 1835474"/>
              <a:gd name="connsiteX919" fmla="*/ 415899 w 820044"/>
              <a:gd name="connsiteY919" fmla="*/ 1005941 h 1835474"/>
              <a:gd name="connsiteX920" fmla="*/ 415780 w 820044"/>
              <a:gd name="connsiteY920" fmla="*/ 1008656 h 1835474"/>
              <a:gd name="connsiteX921" fmla="*/ 417599 w 820044"/>
              <a:gd name="connsiteY921" fmla="*/ 1025197 h 1835474"/>
              <a:gd name="connsiteX922" fmla="*/ 415734 w 820044"/>
              <a:gd name="connsiteY922" fmla="*/ 1021861 h 1835474"/>
              <a:gd name="connsiteX923" fmla="*/ 230162 w 820044"/>
              <a:gd name="connsiteY923" fmla="*/ 1004798 h 1835474"/>
              <a:gd name="connsiteX924" fmla="*/ 221685 w 820044"/>
              <a:gd name="connsiteY924" fmla="*/ 1019181 h 1835474"/>
              <a:gd name="connsiteX925" fmla="*/ 223399 w 820044"/>
              <a:gd name="connsiteY925" fmla="*/ 1021944 h 1835474"/>
              <a:gd name="connsiteX926" fmla="*/ 227590 w 820044"/>
              <a:gd name="connsiteY926" fmla="*/ 1021848 h 1835474"/>
              <a:gd name="connsiteX927" fmla="*/ 234353 w 820044"/>
              <a:gd name="connsiteY927" fmla="*/ 1007465 h 1835474"/>
              <a:gd name="connsiteX928" fmla="*/ 233400 w 820044"/>
              <a:gd name="connsiteY928" fmla="*/ 1004989 h 1835474"/>
              <a:gd name="connsiteX929" fmla="*/ 230162 w 820044"/>
              <a:gd name="connsiteY929" fmla="*/ 1004798 h 1835474"/>
              <a:gd name="connsiteX930" fmla="*/ 419042 w 820044"/>
              <a:gd name="connsiteY930" fmla="*/ 995369 h 1835474"/>
              <a:gd name="connsiteX931" fmla="*/ 417518 w 820044"/>
              <a:gd name="connsiteY931" fmla="*/ 998417 h 1835474"/>
              <a:gd name="connsiteX932" fmla="*/ 419233 w 820044"/>
              <a:gd name="connsiteY932" fmla="*/ 999941 h 1835474"/>
              <a:gd name="connsiteX933" fmla="*/ 420566 w 820044"/>
              <a:gd name="connsiteY933" fmla="*/ 996797 h 1835474"/>
              <a:gd name="connsiteX934" fmla="*/ 419042 w 820044"/>
              <a:gd name="connsiteY934" fmla="*/ 995369 h 1835474"/>
              <a:gd name="connsiteX935" fmla="*/ 290074 w 820044"/>
              <a:gd name="connsiteY935" fmla="*/ 992511 h 1835474"/>
              <a:gd name="connsiteX936" fmla="*/ 293026 w 820044"/>
              <a:gd name="connsiteY936" fmla="*/ 994130 h 1835474"/>
              <a:gd name="connsiteX937" fmla="*/ 293884 w 820044"/>
              <a:gd name="connsiteY937" fmla="*/ 1012133 h 1835474"/>
              <a:gd name="connsiteX938" fmla="*/ 292455 w 820044"/>
              <a:gd name="connsiteY938" fmla="*/ 1013657 h 1835474"/>
              <a:gd name="connsiteX939" fmla="*/ 289502 w 820044"/>
              <a:gd name="connsiteY939" fmla="*/ 1012037 h 1835474"/>
              <a:gd name="connsiteX940" fmla="*/ 288835 w 820044"/>
              <a:gd name="connsiteY940" fmla="*/ 1000798 h 1835474"/>
              <a:gd name="connsiteX941" fmla="*/ 288645 w 820044"/>
              <a:gd name="connsiteY941" fmla="*/ 994035 h 1835474"/>
              <a:gd name="connsiteX942" fmla="*/ 290074 w 820044"/>
              <a:gd name="connsiteY942" fmla="*/ 992511 h 1835474"/>
              <a:gd name="connsiteX943" fmla="*/ 238343 w 820044"/>
              <a:gd name="connsiteY943" fmla="*/ 990098 h 1835474"/>
              <a:gd name="connsiteX944" fmla="*/ 245307 w 820044"/>
              <a:gd name="connsiteY944" fmla="*/ 995655 h 1835474"/>
              <a:gd name="connsiteX945" fmla="*/ 238344 w 820044"/>
              <a:gd name="connsiteY945" fmla="*/ 990458 h 1835474"/>
              <a:gd name="connsiteX946" fmla="*/ 413136 w 820044"/>
              <a:gd name="connsiteY946" fmla="*/ 963650 h 1835474"/>
              <a:gd name="connsiteX947" fmla="*/ 411803 w 820044"/>
              <a:gd name="connsiteY947" fmla="*/ 965174 h 1835474"/>
              <a:gd name="connsiteX948" fmla="*/ 413327 w 820044"/>
              <a:gd name="connsiteY948" fmla="*/ 968222 h 1835474"/>
              <a:gd name="connsiteX949" fmla="*/ 414851 w 820044"/>
              <a:gd name="connsiteY949" fmla="*/ 966508 h 1835474"/>
              <a:gd name="connsiteX950" fmla="*/ 413136 w 820044"/>
              <a:gd name="connsiteY950" fmla="*/ 963650 h 1835474"/>
              <a:gd name="connsiteX951" fmla="*/ 220541 w 820044"/>
              <a:gd name="connsiteY951" fmla="*/ 953840 h 1835474"/>
              <a:gd name="connsiteX952" fmla="*/ 226447 w 820044"/>
              <a:gd name="connsiteY952" fmla="*/ 954697 h 1835474"/>
              <a:gd name="connsiteX953" fmla="*/ 225209 w 820044"/>
              <a:gd name="connsiteY953" fmla="*/ 957841 h 1835474"/>
              <a:gd name="connsiteX954" fmla="*/ 222256 w 820044"/>
              <a:gd name="connsiteY954" fmla="*/ 961079 h 1835474"/>
              <a:gd name="connsiteX955" fmla="*/ 220732 w 820044"/>
              <a:gd name="connsiteY955" fmla="*/ 962698 h 1835474"/>
              <a:gd name="connsiteX956" fmla="*/ 218065 w 820044"/>
              <a:gd name="connsiteY956" fmla="*/ 958793 h 1835474"/>
              <a:gd name="connsiteX957" fmla="*/ 220541 w 820044"/>
              <a:gd name="connsiteY957" fmla="*/ 953840 h 1835474"/>
              <a:gd name="connsiteX958" fmla="*/ 614686 w 820044"/>
              <a:gd name="connsiteY958" fmla="*/ 951649 h 1835474"/>
              <a:gd name="connsiteX959" fmla="*/ 611828 w 820044"/>
              <a:gd name="connsiteY959" fmla="*/ 953554 h 1835474"/>
              <a:gd name="connsiteX960" fmla="*/ 608113 w 820044"/>
              <a:gd name="connsiteY960" fmla="*/ 976890 h 1835474"/>
              <a:gd name="connsiteX961" fmla="*/ 610876 w 820044"/>
              <a:gd name="connsiteY961" fmla="*/ 991844 h 1835474"/>
              <a:gd name="connsiteX962" fmla="*/ 611542 w 820044"/>
              <a:gd name="connsiteY962" fmla="*/ 996797 h 1835474"/>
              <a:gd name="connsiteX963" fmla="*/ 612781 w 820044"/>
              <a:gd name="connsiteY963" fmla="*/ 1019657 h 1835474"/>
              <a:gd name="connsiteX964" fmla="*/ 613543 w 820044"/>
              <a:gd name="connsiteY964" fmla="*/ 1022896 h 1835474"/>
              <a:gd name="connsiteX965" fmla="*/ 610876 w 820044"/>
              <a:gd name="connsiteY965" fmla="*/ 1037564 h 1835474"/>
              <a:gd name="connsiteX966" fmla="*/ 607066 w 820044"/>
              <a:gd name="connsiteY966" fmla="*/ 1054328 h 1835474"/>
              <a:gd name="connsiteX967" fmla="*/ 608971 w 820044"/>
              <a:gd name="connsiteY967" fmla="*/ 1060043 h 1835474"/>
              <a:gd name="connsiteX968" fmla="*/ 610209 w 820044"/>
              <a:gd name="connsiteY968" fmla="*/ 1069473 h 1835474"/>
              <a:gd name="connsiteX969" fmla="*/ 610018 w 820044"/>
              <a:gd name="connsiteY969" fmla="*/ 1074331 h 1835474"/>
              <a:gd name="connsiteX970" fmla="*/ 612781 w 820044"/>
              <a:gd name="connsiteY970" fmla="*/ 1084618 h 1835474"/>
              <a:gd name="connsiteX971" fmla="*/ 606113 w 820044"/>
              <a:gd name="connsiteY971" fmla="*/ 1093286 h 1835474"/>
              <a:gd name="connsiteX972" fmla="*/ 604399 w 820044"/>
              <a:gd name="connsiteY972" fmla="*/ 1098905 h 1835474"/>
              <a:gd name="connsiteX973" fmla="*/ 609447 w 820044"/>
              <a:gd name="connsiteY973" fmla="*/ 1113002 h 1835474"/>
              <a:gd name="connsiteX974" fmla="*/ 609923 w 820044"/>
              <a:gd name="connsiteY974" fmla="*/ 1124337 h 1835474"/>
              <a:gd name="connsiteX975" fmla="*/ 604303 w 820044"/>
              <a:gd name="connsiteY975" fmla="*/ 1138148 h 1835474"/>
              <a:gd name="connsiteX976" fmla="*/ 611923 w 820044"/>
              <a:gd name="connsiteY976" fmla="*/ 1156913 h 1835474"/>
              <a:gd name="connsiteX977" fmla="*/ 615448 w 820044"/>
              <a:gd name="connsiteY977" fmla="*/ 1153103 h 1835474"/>
              <a:gd name="connsiteX978" fmla="*/ 618877 w 820044"/>
              <a:gd name="connsiteY978" fmla="*/ 1129576 h 1835474"/>
              <a:gd name="connsiteX979" fmla="*/ 620019 w 820044"/>
              <a:gd name="connsiteY979" fmla="*/ 1116812 h 1835474"/>
              <a:gd name="connsiteX980" fmla="*/ 622686 w 820044"/>
              <a:gd name="connsiteY980" fmla="*/ 1104144 h 1835474"/>
              <a:gd name="connsiteX981" fmla="*/ 622210 w 820044"/>
              <a:gd name="connsiteY981" fmla="*/ 1090523 h 1835474"/>
              <a:gd name="connsiteX982" fmla="*/ 617257 w 820044"/>
              <a:gd name="connsiteY982" fmla="*/ 1081189 h 1835474"/>
              <a:gd name="connsiteX983" fmla="*/ 621163 w 820044"/>
              <a:gd name="connsiteY983" fmla="*/ 1066997 h 1835474"/>
              <a:gd name="connsiteX984" fmla="*/ 618972 w 820044"/>
              <a:gd name="connsiteY984" fmla="*/ 1016895 h 1835474"/>
              <a:gd name="connsiteX985" fmla="*/ 616210 w 820044"/>
              <a:gd name="connsiteY985" fmla="*/ 953078 h 1835474"/>
              <a:gd name="connsiteX986" fmla="*/ 614686 w 820044"/>
              <a:gd name="connsiteY986" fmla="*/ 951649 h 1835474"/>
              <a:gd name="connsiteX987" fmla="*/ 416280 w 820044"/>
              <a:gd name="connsiteY987" fmla="*/ 950601 h 1835474"/>
              <a:gd name="connsiteX988" fmla="*/ 414851 w 820044"/>
              <a:gd name="connsiteY988" fmla="*/ 952125 h 1835474"/>
              <a:gd name="connsiteX989" fmla="*/ 417899 w 820044"/>
              <a:gd name="connsiteY989" fmla="*/ 953649 h 1835474"/>
              <a:gd name="connsiteX990" fmla="*/ 419423 w 820044"/>
              <a:gd name="connsiteY990" fmla="*/ 951935 h 1835474"/>
              <a:gd name="connsiteX991" fmla="*/ 416280 w 820044"/>
              <a:gd name="connsiteY991" fmla="*/ 950601 h 1835474"/>
              <a:gd name="connsiteX992" fmla="*/ 246164 w 820044"/>
              <a:gd name="connsiteY992" fmla="*/ 938790 h 1835474"/>
              <a:gd name="connsiteX993" fmla="*/ 240830 w 820044"/>
              <a:gd name="connsiteY993" fmla="*/ 945553 h 1835474"/>
              <a:gd name="connsiteX994" fmla="*/ 242259 w 820044"/>
              <a:gd name="connsiteY994" fmla="*/ 947172 h 1835474"/>
              <a:gd name="connsiteX995" fmla="*/ 248164 w 820044"/>
              <a:gd name="connsiteY995" fmla="*/ 942410 h 1835474"/>
              <a:gd name="connsiteX996" fmla="*/ 249688 w 820044"/>
              <a:gd name="connsiteY996" fmla="*/ 940790 h 1835474"/>
              <a:gd name="connsiteX997" fmla="*/ 246164 w 820044"/>
              <a:gd name="connsiteY997" fmla="*/ 938790 h 1835474"/>
              <a:gd name="connsiteX998" fmla="*/ 611923 w 820044"/>
              <a:gd name="connsiteY998" fmla="*/ 919454 h 1835474"/>
              <a:gd name="connsiteX999" fmla="*/ 610494 w 820044"/>
              <a:gd name="connsiteY999" fmla="*/ 920978 h 1835474"/>
              <a:gd name="connsiteX1000" fmla="*/ 610876 w 820044"/>
              <a:gd name="connsiteY1000" fmla="*/ 929837 h 1835474"/>
              <a:gd name="connsiteX1001" fmla="*/ 613828 w 820044"/>
              <a:gd name="connsiteY1001" fmla="*/ 931456 h 1835474"/>
              <a:gd name="connsiteX1002" fmla="*/ 615257 w 820044"/>
              <a:gd name="connsiteY1002" fmla="*/ 929932 h 1835474"/>
              <a:gd name="connsiteX1003" fmla="*/ 615162 w 820044"/>
              <a:gd name="connsiteY1003" fmla="*/ 925455 h 1835474"/>
              <a:gd name="connsiteX1004" fmla="*/ 614876 w 820044"/>
              <a:gd name="connsiteY1004" fmla="*/ 921074 h 1835474"/>
              <a:gd name="connsiteX1005" fmla="*/ 611923 w 820044"/>
              <a:gd name="connsiteY1005" fmla="*/ 919454 h 1835474"/>
              <a:gd name="connsiteX1006" fmla="*/ 288074 w 820044"/>
              <a:gd name="connsiteY1006" fmla="*/ 910311 h 1835474"/>
              <a:gd name="connsiteX1007" fmla="*/ 289598 w 820044"/>
              <a:gd name="connsiteY1007" fmla="*/ 911644 h 1835474"/>
              <a:gd name="connsiteX1008" fmla="*/ 286550 w 820044"/>
              <a:gd name="connsiteY1008" fmla="*/ 913168 h 1835474"/>
              <a:gd name="connsiteX1009" fmla="*/ 285026 w 820044"/>
              <a:gd name="connsiteY1009" fmla="*/ 911835 h 1835474"/>
              <a:gd name="connsiteX1010" fmla="*/ 288074 w 820044"/>
              <a:gd name="connsiteY1010" fmla="*/ 910311 h 1835474"/>
              <a:gd name="connsiteX1011" fmla="*/ 676408 w 820044"/>
              <a:gd name="connsiteY1011" fmla="*/ 902976 h 1835474"/>
              <a:gd name="connsiteX1012" fmla="*/ 670407 w 820044"/>
              <a:gd name="connsiteY1012" fmla="*/ 903738 h 1835474"/>
              <a:gd name="connsiteX1013" fmla="*/ 669359 w 820044"/>
              <a:gd name="connsiteY1013" fmla="*/ 907643 h 1835474"/>
              <a:gd name="connsiteX1014" fmla="*/ 673550 w 820044"/>
              <a:gd name="connsiteY1014" fmla="*/ 911549 h 1835474"/>
              <a:gd name="connsiteX1015" fmla="*/ 678122 w 820044"/>
              <a:gd name="connsiteY1015" fmla="*/ 911358 h 1835474"/>
              <a:gd name="connsiteX1016" fmla="*/ 683170 w 820044"/>
              <a:gd name="connsiteY1016" fmla="*/ 914311 h 1835474"/>
              <a:gd name="connsiteX1017" fmla="*/ 679170 w 820044"/>
              <a:gd name="connsiteY1017" fmla="*/ 920502 h 1835474"/>
              <a:gd name="connsiteX1018" fmla="*/ 674693 w 820044"/>
              <a:gd name="connsiteY1018" fmla="*/ 927646 h 1835474"/>
              <a:gd name="connsiteX1019" fmla="*/ 675741 w 820044"/>
              <a:gd name="connsiteY1019" fmla="*/ 932408 h 1835474"/>
              <a:gd name="connsiteX1020" fmla="*/ 689266 w 820044"/>
              <a:gd name="connsiteY1020" fmla="*/ 938028 h 1835474"/>
              <a:gd name="connsiteX1021" fmla="*/ 692791 w 820044"/>
              <a:gd name="connsiteY1021" fmla="*/ 936123 h 1835474"/>
              <a:gd name="connsiteX1022" fmla="*/ 694410 w 820044"/>
              <a:gd name="connsiteY1022" fmla="*/ 930122 h 1835474"/>
              <a:gd name="connsiteX1023" fmla="*/ 694315 w 820044"/>
              <a:gd name="connsiteY1023" fmla="*/ 918978 h 1835474"/>
              <a:gd name="connsiteX1024" fmla="*/ 692600 w 820044"/>
              <a:gd name="connsiteY1024" fmla="*/ 915263 h 1835474"/>
              <a:gd name="connsiteX1025" fmla="*/ 692124 w 820044"/>
              <a:gd name="connsiteY1025" fmla="*/ 908596 h 1835474"/>
              <a:gd name="connsiteX1026" fmla="*/ 684123 w 820044"/>
              <a:gd name="connsiteY1026" fmla="*/ 906596 h 1835474"/>
              <a:gd name="connsiteX1027" fmla="*/ 676408 w 820044"/>
              <a:gd name="connsiteY1027" fmla="*/ 902976 h 1835474"/>
              <a:gd name="connsiteX1028" fmla="*/ 684027 w 820044"/>
              <a:gd name="connsiteY1028" fmla="*/ 898118 h 1835474"/>
              <a:gd name="connsiteX1029" fmla="*/ 682599 w 820044"/>
              <a:gd name="connsiteY1029" fmla="*/ 899642 h 1835474"/>
              <a:gd name="connsiteX1030" fmla="*/ 685647 w 820044"/>
              <a:gd name="connsiteY1030" fmla="*/ 901166 h 1835474"/>
              <a:gd name="connsiteX1031" fmla="*/ 687171 w 820044"/>
              <a:gd name="connsiteY1031" fmla="*/ 899452 h 1835474"/>
              <a:gd name="connsiteX1032" fmla="*/ 684027 w 820044"/>
              <a:gd name="connsiteY1032" fmla="*/ 898118 h 1835474"/>
              <a:gd name="connsiteX1033" fmla="*/ 610780 w 820044"/>
              <a:gd name="connsiteY1033" fmla="*/ 896594 h 1835474"/>
              <a:gd name="connsiteX1034" fmla="*/ 609352 w 820044"/>
              <a:gd name="connsiteY1034" fmla="*/ 898118 h 1835474"/>
              <a:gd name="connsiteX1035" fmla="*/ 609542 w 820044"/>
              <a:gd name="connsiteY1035" fmla="*/ 902595 h 1835474"/>
              <a:gd name="connsiteX1036" fmla="*/ 610018 w 820044"/>
              <a:gd name="connsiteY1036" fmla="*/ 911549 h 1835474"/>
              <a:gd name="connsiteX1037" fmla="*/ 612971 w 820044"/>
              <a:gd name="connsiteY1037" fmla="*/ 913168 h 1835474"/>
              <a:gd name="connsiteX1038" fmla="*/ 614400 w 820044"/>
              <a:gd name="connsiteY1038" fmla="*/ 911644 h 1835474"/>
              <a:gd name="connsiteX1039" fmla="*/ 613733 w 820044"/>
              <a:gd name="connsiteY1039" fmla="*/ 898214 h 1835474"/>
              <a:gd name="connsiteX1040" fmla="*/ 610780 w 820044"/>
              <a:gd name="connsiteY1040" fmla="*/ 896594 h 1835474"/>
              <a:gd name="connsiteX1041" fmla="*/ 287026 w 820044"/>
              <a:gd name="connsiteY1041" fmla="*/ 887355 h 1835474"/>
              <a:gd name="connsiteX1042" fmla="*/ 287407 w 820044"/>
              <a:gd name="connsiteY1042" fmla="*/ 894880 h 1835474"/>
              <a:gd name="connsiteX1043" fmla="*/ 285883 w 820044"/>
              <a:gd name="connsiteY1043" fmla="*/ 895070 h 1835474"/>
              <a:gd name="connsiteX1044" fmla="*/ 285502 w 820044"/>
              <a:gd name="connsiteY1044" fmla="*/ 887546 h 1835474"/>
              <a:gd name="connsiteX1045" fmla="*/ 287026 w 820044"/>
              <a:gd name="connsiteY1045" fmla="*/ 887355 h 1835474"/>
              <a:gd name="connsiteX1046" fmla="*/ 675265 w 820044"/>
              <a:gd name="connsiteY1046" fmla="*/ 883926 h 1835474"/>
              <a:gd name="connsiteX1047" fmla="*/ 672312 w 820044"/>
              <a:gd name="connsiteY1047" fmla="*/ 887069 h 1835474"/>
              <a:gd name="connsiteX1048" fmla="*/ 668883 w 820044"/>
              <a:gd name="connsiteY1048" fmla="*/ 892308 h 1835474"/>
              <a:gd name="connsiteX1049" fmla="*/ 669835 w 820044"/>
              <a:gd name="connsiteY1049" fmla="*/ 896213 h 1835474"/>
              <a:gd name="connsiteX1050" fmla="*/ 673645 w 820044"/>
              <a:gd name="connsiteY1050" fmla="*/ 897547 h 1835474"/>
              <a:gd name="connsiteX1051" fmla="*/ 677932 w 820044"/>
              <a:gd name="connsiteY1051" fmla="*/ 893927 h 1835474"/>
              <a:gd name="connsiteX1052" fmla="*/ 677646 w 820044"/>
              <a:gd name="connsiteY1052" fmla="*/ 888308 h 1835474"/>
              <a:gd name="connsiteX1053" fmla="*/ 675265 w 820044"/>
              <a:gd name="connsiteY1053" fmla="*/ 883926 h 1835474"/>
              <a:gd name="connsiteX1054" fmla="*/ 610876 w 820044"/>
              <a:gd name="connsiteY1054" fmla="*/ 877544 h 1835474"/>
              <a:gd name="connsiteX1055" fmla="*/ 609542 w 820044"/>
              <a:gd name="connsiteY1055" fmla="*/ 879068 h 1835474"/>
              <a:gd name="connsiteX1056" fmla="*/ 611066 w 820044"/>
              <a:gd name="connsiteY1056" fmla="*/ 882116 h 1835474"/>
              <a:gd name="connsiteX1057" fmla="*/ 612590 w 820044"/>
              <a:gd name="connsiteY1057" fmla="*/ 880402 h 1835474"/>
              <a:gd name="connsiteX1058" fmla="*/ 610876 w 820044"/>
              <a:gd name="connsiteY1058" fmla="*/ 877544 h 1835474"/>
              <a:gd name="connsiteX1059" fmla="*/ 208826 w 820044"/>
              <a:gd name="connsiteY1059" fmla="*/ 876878 h 1835474"/>
              <a:gd name="connsiteX1060" fmla="*/ 207302 w 820044"/>
              <a:gd name="connsiteY1060" fmla="*/ 877068 h 1835474"/>
              <a:gd name="connsiteX1061" fmla="*/ 207683 w 820044"/>
              <a:gd name="connsiteY1061" fmla="*/ 884593 h 1835474"/>
              <a:gd name="connsiteX1062" fmla="*/ 209207 w 820044"/>
              <a:gd name="connsiteY1062" fmla="*/ 884402 h 1835474"/>
              <a:gd name="connsiteX1063" fmla="*/ 208826 w 820044"/>
              <a:gd name="connsiteY1063" fmla="*/ 876878 h 1835474"/>
              <a:gd name="connsiteX1064" fmla="*/ 285501 w 820044"/>
              <a:gd name="connsiteY1064" fmla="*/ 868400 h 1835474"/>
              <a:gd name="connsiteX1065" fmla="*/ 287216 w 820044"/>
              <a:gd name="connsiteY1065" fmla="*/ 869924 h 1835474"/>
              <a:gd name="connsiteX1066" fmla="*/ 285692 w 820044"/>
              <a:gd name="connsiteY1066" fmla="*/ 872972 h 1835474"/>
              <a:gd name="connsiteX1067" fmla="*/ 284168 w 820044"/>
              <a:gd name="connsiteY1067" fmla="*/ 871543 h 1835474"/>
              <a:gd name="connsiteX1068" fmla="*/ 285501 w 820044"/>
              <a:gd name="connsiteY1068" fmla="*/ 868400 h 1835474"/>
              <a:gd name="connsiteX1069" fmla="*/ 683932 w 820044"/>
              <a:gd name="connsiteY1069" fmla="*/ 860876 h 1835474"/>
              <a:gd name="connsiteX1070" fmla="*/ 679075 w 820044"/>
              <a:gd name="connsiteY1070" fmla="*/ 865352 h 1835474"/>
              <a:gd name="connsiteX1071" fmla="*/ 677360 w 820044"/>
              <a:gd name="connsiteY1071" fmla="*/ 868591 h 1835474"/>
              <a:gd name="connsiteX1072" fmla="*/ 686123 w 820044"/>
              <a:gd name="connsiteY1072" fmla="*/ 873925 h 1835474"/>
              <a:gd name="connsiteX1073" fmla="*/ 686504 w 820044"/>
              <a:gd name="connsiteY1073" fmla="*/ 880592 h 1835474"/>
              <a:gd name="connsiteX1074" fmla="*/ 689171 w 820044"/>
              <a:gd name="connsiteY1074" fmla="*/ 882878 h 1835474"/>
              <a:gd name="connsiteX1075" fmla="*/ 690505 w 820044"/>
              <a:gd name="connsiteY1075" fmla="*/ 881354 h 1835474"/>
              <a:gd name="connsiteX1076" fmla="*/ 690505 w 820044"/>
              <a:gd name="connsiteY1076" fmla="*/ 872877 h 1835474"/>
              <a:gd name="connsiteX1077" fmla="*/ 688028 w 820044"/>
              <a:gd name="connsiteY1077" fmla="*/ 869829 h 1835474"/>
              <a:gd name="connsiteX1078" fmla="*/ 681361 w 820044"/>
              <a:gd name="connsiteY1078" fmla="*/ 870020 h 1835474"/>
              <a:gd name="connsiteX1079" fmla="*/ 687266 w 820044"/>
              <a:gd name="connsiteY1079" fmla="*/ 865829 h 1835474"/>
              <a:gd name="connsiteX1080" fmla="*/ 688219 w 820044"/>
              <a:gd name="connsiteY1080" fmla="*/ 861066 h 1835474"/>
              <a:gd name="connsiteX1081" fmla="*/ 683932 w 820044"/>
              <a:gd name="connsiteY1081" fmla="*/ 860876 h 1835474"/>
              <a:gd name="connsiteX1082" fmla="*/ 409422 w 820044"/>
              <a:gd name="connsiteY1082" fmla="*/ 859256 h 1835474"/>
              <a:gd name="connsiteX1083" fmla="*/ 407898 w 820044"/>
              <a:gd name="connsiteY1083" fmla="*/ 859447 h 1835474"/>
              <a:gd name="connsiteX1084" fmla="*/ 408279 w 820044"/>
              <a:gd name="connsiteY1084" fmla="*/ 866972 h 1835474"/>
              <a:gd name="connsiteX1085" fmla="*/ 409803 w 820044"/>
              <a:gd name="connsiteY1085" fmla="*/ 866781 h 1835474"/>
              <a:gd name="connsiteX1086" fmla="*/ 409422 w 820044"/>
              <a:gd name="connsiteY1086" fmla="*/ 859256 h 1835474"/>
              <a:gd name="connsiteX1087" fmla="*/ 241497 w 820044"/>
              <a:gd name="connsiteY1087" fmla="*/ 859066 h 1835474"/>
              <a:gd name="connsiteX1088" fmla="*/ 230829 w 820044"/>
              <a:gd name="connsiteY1088" fmla="*/ 870687 h 1835474"/>
              <a:gd name="connsiteX1089" fmla="*/ 229400 w 820044"/>
              <a:gd name="connsiteY1089" fmla="*/ 873925 h 1835474"/>
              <a:gd name="connsiteX1090" fmla="*/ 233305 w 820044"/>
              <a:gd name="connsiteY1090" fmla="*/ 875163 h 1835474"/>
              <a:gd name="connsiteX1091" fmla="*/ 250831 w 820044"/>
              <a:gd name="connsiteY1091" fmla="*/ 863257 h 1835474"/>
              <a:gd name="connsiteX1092" fmla="*/ 249593 w 820044"/>
              <a:gd name="connsiteY1092" fmla="*/ 861733 h 1835474"/>
              <a:gd name="connsiteX1093" fmla="*/ 241497 w 820044"/>
              <a:gd name="connsiteY1093" fmla="*/ 859066 h 1835474"/>
              <a:gd name="connsiteX1094" fmla="*/ 670311 w 820044"/>
              <a:gd name="connsiteY1094" fmla="*/ 857542 h 1835474"/>
              <a:gd name="connsiteX1095" fmla="*/ 667264 w 820044"/>
              <a:gd name="connsiteY1095" fmla="*/ 859066 h 1835474"/>
              <a:gd name="connsiteX1096" fmla="*/ 668788 w 820044"/>
              <a:gd name="connsiteY1096" fmla="*/ 860399 h 1835474"/>
              <a:gd name="connsiteX1097" fmla="*/ 671836 w 820044"/>
              <a:gd name="connsiteY1097" fmla="*/ 858875 h 1835474"/>
              <a:gd name="connsiteX1098" fmla="*/ 670311 w 820044"/>
              <a:gd name="connsiteY1098" fmla="*/ 857542 h 1835474"/>
              <a:gd name="connsiteX1099" fmla="*/ 402850 w 820044"/>
              <a:gd name="connsiteY1099" fmla="*/ 845731 h 1835474"/>
              <a:gd name="connsiteX1100" fmla="*/ 401326 w 820044"/>
              <a:gd name="connsiteY1100" fmla="*/ 847445 h 1835474"/>
              <a:gd name="connsiteX1101" fmla="*/ 404469 w 820044"/>
              <a:gd name="connsiteY1101" fmla="*/ 848779 h 1835474"/>
              <a:gd name="connsiteX1102" fmla="*/ 405898 w 820044"/>
              <a:gd name="connsiteY1102" fmla="*/ 847255 h 1835474"/>
              <a:gd name="connsiteX1103" fmla="*/ 402850 w 820044"/>
              <a:gd name="connsiteY1103" fmla="*/ 845731 h 1835474"/>
              <a:gd name="connsiteX1104" fmla="*/ 324554 w 820044"/>
              <a:gd name="connsiteY1104" fmla="*/ 839444 h 1835474"/>
              <a:gd name="connsiteX1105" fmla="*/ 319125 w 820044"/>
              <a:gd name="connsiteY1105" fmla="*/ 841730 h 1835474"/>
              <a:gd name="connsiteX1106" fmla="*/ 320363 w 820044"/>
              <a:gd name="connsiteY1106" fmla="*/ 847541 h 1835474"/>
              <a:gd name="connsiteX1107" fmla="*/ 325221 w 820044"/>
              <a:gd name="connsiteY1107" fmla="*/ 852017 h 1835474"/>
              <a:gd name="connsiteX1108" fmla="*/ 328078 w 820044"/>
              <a:gd name="connsiteY1108" fmla="*/ 850493 h 1835474"/>
              <a:gd name="connsiteX1109" fmla="*/ 328078 w 820044"/>
              <a:gd name="connsiteY1109" fmla="*/ 846112 h 1835474"/>
              <a:gd name="connsiteX1110" fmla="*/ 327983 w 820044"/>
              <a:gd name="connsiteY1110" fmla="*/ 843921 h 1835474"/>
              <a:gd name="connsiteX1111" fmla="*/ 324554 w 820044"/>
              <a:gd name="connsiteY1111" fmla="*/ 839444 h 1835474"/>
              <a:gd name="connsiteX1112" fmla="*/ 671645 w 820044"/>
              <a:gd name="connsiteY1112" fmla="*/ 820775 h 1835474"/>
              <a:gd name="connsiteX1113" fmla="*/ 670216 w 820044"/>
              <a:gd name="connsiteY1113" fmla="*/ 822299 h 1835474"/>
              <a:gd name="connsiteX1114" fmla="*/ 673264 w 820044"/>
              <a:gd name="connsiteY1114" fmla="*/ 823823 h 1835474"/>
              <a:gd name="connsiteX1115" fmla="*/ 674788 w 820044"/>
              <a:gd name="connsiteY1115" fmla="*/ 822109 h 1835474"/>
              <a:gd name="connsiteX1116" fmla="*/ 671645 w 820044"/>
              <a:gd name="connsiteY1116" fmla="*/ 820775 h 1835474"/>
              <a:gd name="connsiteX1117" fmla="*/ 214242 w 820044"/>
              <a:gd name="connsiteY1117" fmla="*/ 818625 h 1835474"/>
              <a:gd name="connsiteX1118" fmla="*/ 217398 w 820044"/>
              <a:gd name="connsiteY1118" fmla="*/ 819728 h 1835474"/>
              <a:gd name="connsiteX1119" fmla="*/ 206465 w 820044"/>
              <a:gd name="connsiteY1119" fmla="*/ 820800 h 1835474"/>
              <a:gd name="connsiteX1120" fmla="*/ 681265 w 820044"/>
              <a:gd name="connsiteY1120" fmla="*/ 812965 h 1835474"/>
              <a:gd name="connsiteX1121" fmla="*/ 679456 w 820044"/>
              <a:gd name="connsiteY1121" fmla="*/ 820775 h 1835474"/>
              <a:gd name="connsiteX1122" fmla="*/ 681742 w 820044"/>
              <a:gd name="connsiteY1122" fmla="*/ 824109 h 1835474"/>
              <a:gd name="connsiteX1123" fmla="*/ 683742 w 820044"/>
              <a:gd name="connsiteY1123" fmla="*/ 820585 h 1835474"/>
              <a:gd name="connsiteX1124" fmla="*/ 681265 w 820044"/>
              <a:gd name="connsiteY1124" fmla="*/ 812965 h 1835474"/>
              <a:gd name="connsiteX1125" fmla="*/ 599636 w 820044"/>
              <a:gd name="connsiteY1125" fmla="*/ 810298 h 1835474"/>
              <a:gd name="connsiteX1126" fmla="*/ 596588 w 820044"/>
              <a:gd name="connsiteY1126" fmla="*/ 811822 h 1835474"/>
              <a:gd name="connsiteX1127" fmla="*/ 598302 w 820044"/>
              <a:gd name="connsiteY1127" fmla="*/ 813346 h 1835474"/>
              <a:gd name="connsiteX1128" fmla="*/ 601160 w 820044"/>
              <a:gd name="connsiteY1128" fmla="*/ 811631 h 1835474"/>
              <a:gd name="connsiteX1129" fmla="*/ 599636 w 820044"/>
              <a:gd name="connsiteY1129" fmla="*/ 810298 h 1835474"/>
              <a:gd name="connsiteX1130" fmla="*/ 681551 w 820044"/>
              <a:gd name="connsiteY1130" fmla="*/ 802011 h 1835474"/>
              <a:gd name="connsiteX1131" fmla="*/ 680122 w 820044"/>
              <a:gd name="connsiteY1131" fmla="*/ 802202 h 1835474"/>
              <a:gd name="connsiteX1132" fmla="*/ 680599 w 820044"/>
              <a:gd name="connsiteY1132" fmla="*/ 809536 h 1835474"/>
              <a:gd name="connsiteX1133" fmla="*/ 683647 w 820044"/>
              <a:gd name="connsiteY1133" fmla="*/ 806393 h 1835474"/>
              <a:gd name="connsiteX1134" fmla="*/ 681551 w 820044"/>
              <a:gd name="connsiteY1134" fmla="*/ 802011 h 1835474"/>
              <a:gd name="connsiteX1135" fmla="*/ 350367 w 820044"/>
              <a:gd name="connsiteY1135" fmla="*/ 793343 h 1835474"/>
              <a:gd name="connsiteX1136" fmla="*/ 350557 w 820044"/>
              <a:gd name="connsiteY1136" fmla="*/ 800678 h 1835474"/>
              <a:gd name="connsiteX1137" fmla="*/ 352081 w 820044"/>
              <a:gd name="connsiteY1137" fmla="*/ 800773 h 1835474"/>
              <a:gd name="connsiteX1138" fmla="*/ 353701 w 820044"/>
              <a:gd name="connsiteY1138" fmla="*/ 796201 h 1835474"/>
              <a:gd name="connsiteX1139" fmla="*/ 350367 w 820044"/>
              <a:gd name="connsiteY1139" fmla="*/ 793343 h 1835474"/>
              <a:gd name="connsiteX1140" fmla="*/ 235972 w 820044"/>
              <a:gd name="connsiteY1140" fmla="*/ 788105 h 1835474"/>
              <a:gd name="connsiteX1141" fmla="*/ 238353 w 820044"/>
              <a:gd name="connsiteY1141" fmla="*/ 790676 h 1835474"/>
              <a:gd name="connsiteX1142" fmla="*/ 236924 w 820044"/>
              <a:gd name="connsiteY1142" fmla="*/ 792105 h 1835474"/>
              <a:gd name="connsiteX1143" fmla="*/ 234162 w 820044"/>
              <a:gd name="connsiteY1143" fmla="*/ 790105 h 1835474"/>
              <a:gd name="connsiteX1144" fmla="*/ 234067 w 820044"/>
              <a:gd name="connsiteY1144" fmla="*/ 788200 h 1835474"/>
              <a:gd name="connsiteX1145" fmla="*/ 235972 w 820044"/>
              <a:gd name="connsiteY1145" fmla="*/ 788105 h 1835474"/>
              <a:gd name="connsiteX1146" fmla="*/ 233781 w 820044"/>
              <a:gd name="connsiteY1146" fmla="*/ 779151 h 1835474"/>
              <a:gd name="connsiteX1147" fmla="*/ 234067 w 820044"/>
              <a:gd name="connsiteY1147" fmla="*/ 788200 h 1835474"/>
              <a:gd name="connsiteX1148" fmla="*/ 225685 w 820044"/>
              <a:gd name="connsiteY1148" fmla="*/ 790200 h 1835474"/>
              <a:gd name="connsiteX1149" fmla="*/ 217969 w 820044"/>
              <a:gd name="connsiteY1149" fmla="*/ 793534 h 1835474"/>
              <a:gd name="connsiteX1150" fmla="*/ 211492 w 820044"/>
              <a:gd name="connsiteY1150" fmla="*/ 800011 h 1835474"/>
              <a:gd name="connsiteX1151" fmla="*/ 204539 w 820044"/>
              <a:gd name="connsiteY1151" fmla="*/ 802868 h 1835474"/>
              <a:gd name="connsiteX1152" fmla="*/ 192347 w 820044"/>
              <a:gd name="connsiteY1152" fmla="*/ 792962 h 1835474"/>
              <a:gd name="connsiteX1153" fmla="*/ 208349 w 820044"/>
              <a:gd name="connsiteY1153" fmla="*/ 789724 h 1835474"/>
              <a:gd name="connsiteX1154" fmla="*/ 219874 w 820044"/>
              <a:gd name="connsiteY1154" fmla="*/ 784580 h 1835474"/>
              <a:gd name="connsiteX1155" fmla="*/ 233781 w 820044"/>
              <a:gd name="connsiteY1155" fmla="*/ 779151 h 1835474"/>
              <a:gd name="connsiteX1156" fmla="*/ 247783 w 820044"/>
              <a:gd name="connsiteY1156" fmla="*/ 778008 h 1835474"/>
              <a:gd name="connsiteX1157" fmla="*/ 252355 w 820044"/>
              <a:gd name="connsiteY1157" fmla="*/ 784009 h 1835474"/>
              <a:gd name="connsiteX1158" fmla="*/ 255308 w 820044"/>
              <a:gd name="connsiteY1158" fmla="*/ 792010 h 1835474"/>
              <a:gd name="connsiteX1159" fmla="*/ 254927 w 820044"/>
              <a:gd name="connsiteY1159" fmla="*/ 805916 h 1835474"/>
              <a:gd name="connsiteX1160" fmla="*/ 253689 w 820044"/>
              <a:gd name="connsiteY1160" fmla="*/ 814489 h 1835474"/>
              <a:gd name="connsiteX1161" fmla="*/ 257499 w 820044"/>
              <a:gd name="connsiteY1161" fmla="*/ 818775 h 1835474"/>
              <a:gd name="connsiteX1162" fmla="*/ 262832 w 820044"/>
              <a:gd name="connsiteY1162" fmla="*/ 815918 h 1835474"/>
              <a:gd name="connsiteX1163" fmla="*/ 263118 w 820044"/>
              <a:gd name="connsiteY1163" fmla="*/ 811631 h 1835474"/>
              <a:gd name="connsiteX1164" fmla="*/ 264642 w 820044"/>
              <a:gd name="connsiteY1164" fmla="*/ 810012 h 1835474"/>
              <a:gd name="connsiteX1165" fmla="*/ 266166 w 820044"/>
              <a:gd name="connsiteY1165" fmla="*/ 810679 h 1835474"/>
              <a:gd name="connsiteX1166" fmla="*/ 263785 w 820044"/>
              <a:gd name="connsiteY1166" fmla="*/ 835825 h 1835474"/>
              <a:gd name="connsiteX1167" fmla="*/ 264071 w 820044"/>
              <a:gd name="connsiteY1167" fmla="*/ 848112 h 1835474"/>
              <a:gd name="connsiteX1168" fmla="*/ 260642 w 820044"/>
              <a:gd name="connsiteY1168" fmla="*/ 869067 h 1835474"/>
              <a:gd name="connsiteX1169" fmla="*/ 266643 w 820044"/>
              <a:gd name="connsiteY1169" fmla="*/ 873544 h 1835474"/>
              <a:gd name="connsiteX1170" fmla="*/ 268262 w 820044"/>
              <a:gd name="connsiteY1170" fmla="*/ 877544 h 1835474"/>
              <a:gd name="connsiteX1171" fmla="*/ 263595 w 820044"/>
              <a:gd name="connsiteY1171" fmla="*/ 882498 h 1835474"/>
              <a:gd name="connsiteX1172" fmla="*/ 261594 w 820044"/>
              <a:gd name="connsiteY1172" fmla="*/ 890784 h 1835474"/>
              <a:gd name="connsiteX1173" fmla="*/ 257784 w 820044"/>
              <a:gd name="connsiteY1173" fmla="*/ 908120 h 1835474"/>
              <a:gd name="connsiteX1174" fmla="*/ 257880 w 820044"/>
              <a:gd name="connsiteY1174" fmla="*/ 911454 h 1835474"/>
              <a:gd name="connsiteX1175" fmla="*/ 257784 w 820044"/>
              <a:gd name="connsiteY1175" fmla="*/ 910501 h 1835474"/>
              <a:gd name="connsiteX1176" fmla="*/ 255784 w 820044"/>
              <a:gd name="connsiteY1176" fmla="*/ 910596 h 1835474"/>
              <a:gd name="connsiteX1177" fmla="*/ 249974 w 820044"/>
              <a:gd name="connsiteY1177" fmla="*/ 916787 h 1835474"/>
              <a:gd name="connsiteX1178" fmla="*/ 249688 w 820044"/>
              <a:gd name="connsiteY1178" fmla="*/ 918216 h 1835474"/>
              <a:gd name="connsiteX1179" fmla="*/ 253307 w 820044"/>
              <a:gd name="connsiteY1179" fmla="*/ 919740 h 1835474"/>
              <a:gd name="connsiteX1180" fmla="*/ 257975 w 820044"/>
              <a:gd name="connsiteY1180" fmla="*/ 911549 h 1835474"/>
              <a:gd name="connsiteX1181" fmla="*/ 267024 w 820044"/>
              <a:gd name="connsiteY1181" fmla="*/ 910025 h 1835474"/>
              <a:gd name="connsiteX1182" fmla="*/ 271691 w 820044"/>
              <a:gd name="connsiteY1182" fmla="*/ 913358 h 1835474"/>
              <a:gd name="connsiteX1183" fmla="*/ 271310 w 820044"/>
              <a:gd name="connsiteY1183" fmla="*/ 926598 h 1835474"/>
              <a:gd name="connsiteX1184" fmla="*/ 264071 w 820044"/>
              <a:gd name="connsiteY1184" fmla="*/ 939552 h 1835474"/>
              <a:gd name="connsiteX1185" fmla="*/ 264261 w 820044"/>
              <a:gd name="connsiteY1185" fmla="*/ 951458 h 1835474"/>
              <a:gd name="connsiteX1186" fmla="*/ 268452 w 820044"/>
              <a:gd name="connsiteY1186" fmla="*/ 958412 h 1835474"/>
              <a:gd name="connsiteX1187" fmla="*/ 264928 w 820044"/>
              <a:gd name="connsiteY1187" fmla="*/ 963555 h 1835474"/>
              <a:gd name="connsiteX1188" fmla="*/ 265214 w 820044"/>
              <a:gd name="connsiteY1188" fmla="*/ 977176 h 1835474"/>
              <a:gd name="connsiteX1189" fmla="*/ 269214 w 820044"/>
              <a:gd name="connsiteY1189" fmla="*/ 984606 h 1835474"/>
              <a:gd name="connsiteX1190" fmla="*/ 273786 w 820044"/>
              <a:gd name="connsiteY1190" fmla="*/ 990797 h 1835474"/>
              <a:gd name="connsiteX1191" fmla="*/ 270834 w 820044"/>
              <a:gd name="connsiteY1191" fmla="*/ 996131 h 1835474"/>
              <a:gd name="connsiteX1192" fmla="*/ 265023 w 820044"/>
              <a:gd name="connsiteY1192" fmla="*/ 1005275 h 1835474"/>
              <a:gd name="connsiteX1193" fmla="*/ 268071 w 820044"/>
              <a:gd name="connsiteY1193" fmla="*/ 1015276 h 1835474"/>
              <a:gd name="connsiteX1194" fmla="*/ 269881 w 820044"/>
              <a:gd name="connsiteY1194" fmla="*/ 1019277 h 1835474"/>
              <a:gd name="connsiteX1195" fmla="*/ 267405 w 820044"/>
              <a:gd name="connsiteY1195" fmla="*/ 1024991 h 1835474"/>
              <a:gd name="connsiteX1196" fmla="*/ 268071 w 820044"/>
              <a:gd name="connsiteY1196" fmla="*/ 1043089 h 1835474"/>
              <a:gd name="connsiteX1197" fmla="*/ 265023 w 820044"/>
              <a:gd name="connsiteY1197" fmla="*/ 1053090 h 1835474"/>
              <a:gd name="connsiteX1198" fmla="*/ 268833 w 820044"/>
              <a:gd name="connsiteY1198" fmla="*/ 1061948 h 1835474"/>
              <a:gd name="connsiteX1199" fmla="*/ 265499 w 820044"/>
              <a:gd name="connsiteY1199" fmla="*/ 1071950 h 1835474"/>
              <a:gd name="connsiteX1200" fmla="*/ 267500 w 820044"/>
              <a:gd name="connsiteY1200" fmla="*/ 1074617 h 1835474"/>
              <a:gd name="connsiteX1201" fmla="*/ 269976 w 820044"/>
              <a:gd name="connsiteY1201" fmla="*/ 1081284 h 1835474"/>
              <a:gd name="connsiteX1202" fmla="*/ 265404 w 820044"/>
              <a:gd name="connsiteY1202" fmla="*/ 1088523 h 1835474"/>
              <a:gd name="connsiteX1203" fmla="*/ 253784 w 820044"/>
              <a:gd name="connsiteY1203" fmla="*/ 1084427 h 1835474"/>
              <a:gd name="connsiteX1204" fmla="*/ 234067 w 820044"/>
              <a:gd name="connsiteY1204" fmla="*/ 1066330 h 1835474"/>
              <a:gd name="connsiteX1205" fmla="*/ 235496 w 820044"/>
              <a:gd name="connsiteY1205" fmla="*/ 1061568 h 1835474"/>
              <a:gd name="connsiteX1206" fmla="*/ 236163 w 820044"/>
              <a:gd name="connsiteY1206" fmla="*/ 1053471 h 1835474"/>
              <a:gd name="connsiteX1207" fmla="*/ 238353 w 820044"/>
              <a:gd name="connsiteY1207" fmla="*/ 1053376 h 1835474"/>
              <a:gd name="connsiteX1208" fmla="*/ 248545 w 820044"/>
              <a:gd name="connsiteY1208" fmla="*/ 1032516 h 1835474"/>
              <a:gd name="connsiteX1209" fmla="*/ 247307 w 820044"/>
              <a:gd name="connsiteY1209" fmla="*/ 1026801 h 1835474"/>
              <a:gd name="connsiteX1210" fmla="*/ 241497 w 820044"/>
              <a:gd name="connsiteY1210" fmla="*/ 1026515 h 1835474"/>
              <a:gd name="connsiteX1211" fmla="*/ 226161 w 820044"/>
              <a:gd name="connsiteY1211" fmla="*/ 1042708 h 1835474"/>
              <a:gd name="connsiteX1212" fmla="*/ 223209 w 820044"/>
              <a:gd name="connsiteY1212" fmla="*/ 1043565 h 1835474"/>
              <a:gd name="connsiteX1213" fmla="*/ 219780 w 820044"/>
              <a:gd name="connsiteY1213" fmla="*/ 1040708 h 1835474"/>
              <a:gd name="connsiteX1214" fmla="*/ 212540 w 820044"/>
              <a:gd name="connsiteY1214" fmla="*/ 1036136 h 1835474"/>
              <a:gd name="connsiteX1215" fmla="*/ 211683 w 820044"/>
              <a:gd name="connsiteY1215" fmla="*/ 1015848 h 1835474"/>
              <a:gd name="connsiteX1216" fmla="*/ 215874 w 820044"/>
              <a:gd name="connsiteY1216" fmla="*/ 1004036 h 1835474"/>
              <a:gd name="connsiteX1217" fmla="*/ 210921 w 820044"/>
              <a:gd name="connsiteY1217" fmla="*/ 1002131 h 1835474"/>
              <a:gd name="connsiteX1218" fmla="*/ 207873 w 820044"/>
              <a:gd name="connsiteY1218" fmla="*/ 1003179 h 1835474"/>
              <a:gd name="connsiteX1219" fmla="*/ 202063 w 820044"/>
              <a:gd name="connsiteY1219" fmla="*/ 988035 h 1835474"/>
              <a:gd name="connsiteX1220" fmla="*/ 205016 w 820044"/>
              <a:gd name="connsiteY1220" fmla="*/ 984701 h 1835474"/>
              <a:gd name="connsiteX1221" fmla="*/ 203301 w 820044"/>
              <a:gd name="connsiteY1221" fmla="*/ 976985 h 1835474"/>
              <a:gd name="connsiteX1222" fmla="*/ 201873 w 820044"/>
              <a:gd name="connsiteY1222" fmla="*/ 973937 h 1835474"/>
              <a:gd name="connsiteX1223" fmla="*/ 205778 w 820044"/>
              <a:gd name="connsiteY1223" fmla="*/ 972509 h 1835474"/>
              <a:gd name="connsiteX1224" fmla="*/ 209493 w 820044"/>
              <a:gd name="connsiteY1224" fmla="*/ 974128 h 1835474"/>
              <a:gd name="connsiteX1225" fmla="*/ 210445 w 820044"/>
              <a:gd name="connsiteY1225" fmla="*/ 985177 h 1835474"/>
              <a:gd name="connsiteX1226" fmla="*/ 215112 w 820044"/>
              <a:gd name="connsiteY1226" fmla="*/ 992226 h 1835474"/>
              <a:gd name="connsiteX1227" fmla="*/ 218351 w 820044"/>
              <a:gd name="connsiteY1227" fmla="*/ 994226 h 1835474"/>
              <a:gd name="connsiteX1228" fmla="*/ 233496 w 820044"/>
              <a:gd name="connsiteY1228" fmla="*/ 987177 h 1835474"/>
              <a:gd name="connsiteX1229" fmla="*/ 234129 w 820044"/>
              <a:gd name="connsiteY1229" fmla="*/ 987312 h 1835474"/>
              <a:gd name="connsiteX1230" fmla="*/ 238344 w 820044"/>
              <a:gd name="connsiteY1230" fmla="*/ 990458 h 1835474"/>
              <a:gd name="connsiteX1231" fmla="*/ 238353 w 820044"/>
              <a:gd name="connsiteY1231" fmla="*/ 995273 h 1835474"/>
              <a:gd name="connsiteX1232" fmla="*/ 239687 w 820044"/>
              <a:gd name="connsiteY1232" fmla="*/ 1001560 h 1835474"/>
              <a:gd name="connsiteX1233" fmla="*/ 254736 w 820044"/>
              <a:gd name="connsiteY1233" fmla="*/ 1015466 h 1835474"/>
              <a:gd name="connsiteX1234" fmla="*/ 256260 w 820044"/>
              <a:gd name="connsiteY1234" fmla="*/ 1014990 h 1835474"/>
              <a:gd name="connsiteX1235" fmla="*/ 257403 w 820044"/>
              <a:gd name="connsiteY1235" fmla="*/ 1013181 h 1835474"/>
              <a:gd name="connsiteX1236" fmla="*/ 245307 w 820044"/>
              <a:gd name="connsiteY1236" fmla="*/ 995655 h 1835474"/>
              <a:gd name="connsiteX1237" fmla="*/ 247852 w 820044"/>
              <a:gd name="connsiteY1237" fmla="*/ 997343 h 1835474"/>
              <a:gd name="connsiteX1238" fmla="*/ 247974 w 820044"/>
              <a:gd name="connsiteY1238" fmla="*/ 999084 h 1835474"/>
              <a:gd name="connsiteX1239" fmla="*/ 250478 w 820044"/>
              <a:gd name="connsiteY1239" fmla="*/ 999084 h 1835474"/>
              <a:gd name="connsiteX1240" fmla="*/ 255594 w 820044"/>
              <a:gd name="connsiteY1240" fmla="*/ 1002477 h 1835474"/>
              <a:gd name="connsiteX1241" fmla="*/ 256451 w 820044"/>
              <a:gd name="connsiteY1241" fmla="*/ 999655 h 1835474"/>
              <a:gd name="connsiteX1242" fmla="*/ 253307 w 820044"/>
              <a:gd name="connsiteY1242" fmla="*/ 999084 h 1835474"/>
              <a:gd name="connsiteX1243" fmla="*/ 250478 w 820044"/>
              <a:gd name="connsiteY1243" fmla="*/ 999084 h 1835474"/>
              <a:gd name="connsiteX1244" fmla="*/ 247852 w 820044"/>
              <a:gd name="connsiteY1244" fmla="*/ 997343 h 1835474"/>
              <a:gd name="connsiteX1245" fmla="*/ 246545 w 820044"/>
              <a:gd name="connsiteY1245" fmla="*/ 978700 h 1835474"/>
              <a:gd name="connsiteX1246" fmla="*/ 239306 w 820044"/>
              <a:gd name="connsiteY1246" fmla="*/ 971366 h 1835474"/>
              <a:gd name="connsiteX1247" fmla="*/ 234639 w 820044"/>
              <a:gd name="connsiteY1247" fmla="*/ 976414 h 1835474"/>
              <a:gd name="connsiteX1248" fmla="*/ 233400 w 820044"/>
              <a:gd name="connsiteY1248" fmla="*/ 984986 h 1835474"/>
              <a:gd name="connsiteX1249" fmla="*/ 238341 w 820044"/>
              <a:gd name="connsiteY1249" fmla="*/ 988916 h 1835474"/>
              <a:gd name="connsiteX1250" fmla="*/ 238343 w 820044"/>
              <a:gd name="connsiteY1250" fmla="*/ 990098 h 1835474"/>
              <a:gd name="connsiteX1251" fmla="*/ 235116 w 820044"/>
              <a:gd name="connsiteY1251" fmla="*/ 987522 h 1835474"/>
              <a:gd name="connsiteX1252" fmla="*/ 234129 w 820044"/>
              <a:gd name="connsiteY1252" fmla="*/ 987312 h 1835474"/>
              <a:gd name="connsiteX1253" fmla="*/ 228221 w 820044"/>
              <a:gd name="connsiteY1253" fmla="*/ 982903 h 1835474"/>
              <a:gd name="connsiteX1254" fmla="*/ 223780 w 820044"/>
              <a:gd name="connsiteY1254" fmla="*/ 974509 h 1835474"/>
              <a:gd name="connsiteX1255" fmla="*/ 228828 w 820044"/>
              <a:gd name="connsiteY1255" fmla="*/ 966889 h 1835474"/>
              <a:gd name="connsiteX1256" fmla="*/ 237972 w 820044"/>
              <a:gd name="connsiteY1256" fmla="*/ 966413 h 1835474"/>
              <a:gd name="connsiteX1257" fmla="*/ 241687 w 820044"/>
              <a:gd name="connsiteY1257" fmla="*/ 962031 h 1835474"/>
              <a:gd name="connsiteX1258" fmla="*/ 235686 w 820044"/>
              <a:gd name="connsiteY1258" fmla="*/ 952887 h 1835474"/>
              <a:gd name="connsiteX1259" fmla="*/ 219970 w 820044"/>
              <a:gd name="connsiteY1259" fmla="*/ 940124 h 1835474"/>
              <a:gd name="connsiteX1260" fmla="*/ 209207 w 820044"/>
              <a:gd name="connsiteY1260" fmla="*/ 955935 h 1835474"/>
              <a:gd name="connsiteX1261" fmla="*/ 206349 w 820044"/>
              <a:gd name="connsiteY1261" fmla="*/ 957840 h 1835474"/>
              <a:gd name="connsiteX1262" fmla="*/ 204825 w 820044"/>
              <a:gd name="connsiteY1262" fmla="*/ 956412 h 1835474"/>
              <a:gd name="connsiteX1263" fmla="*/ 203682 w 820044"/>
              <a:gd name="connsiteY1263" fmla="*/ 929075 h 1835474"/>
              <a:gd name="connsiteX1264" fmla="*/ 205111 w 820044"/>
              <a:gd name="connsiteY1264" fmla="*/ 927456 h 1835474"/>
              <a:gd name="connsiteX1265" fmla="*/ 208064 w 820044"/>
              <a:gd name="connsiteY1265" fmla="*/ 929170 h 1835474"/>
              <a:gd name="connsiteX1266" fmla="*/ 212445 w 820044"/>
              <a:gd name="connsiteY1266" fmla="*/ 935456 h 1835474"/>
              <a:gd name="connsiteX1267" fmla="*/ 221494 w 820044"/>
              <a:gd name="connsiteY1267" fmla="*/ 934980 h 1835474"/>
              <a:gd name="connsiteX1268" fmla="*/ 226352 w 820044"/>
              <a:gd name="connsiteY1268" fmla="*/ 931932 h 1835474"/>
              <a:gd name="connsiteX1269" fmla="*/ 233115 w 820044"/>
              <a:gd name="connsiteY1269" fmla="*/ 920883 h 1835474"/>
              <a:gd name="connsiteX1270" fmla="*/ 232353 w 820044"/>
              <a:gd name="connsiteY1270" fmla="*/ 916025 h 1835474"/>
              <a:gd name="connsiteX1271" fmla="*/ 231590 w 820044"/>
              <a:gd name="connsiteY1271" fmla="*/ 912882 h 1835474"/>
              <a:gd name="connsiteX1272" fmla="*/ 238544 w 820044"/>
              <a:gd name="connsiteY1272" fmla="*/ 895547 h 1835474"/>
              <a:gd name="connsiteX1273" fmla="*/ 235591 w 820044"/>
              <a:gd name="connsiteY1273" fmla="*/ 894213 h 1835474"/>
              <a:gd name="connsiteX1274" fmla="*/ 207969 w 820044"/>
              <a:gd name="connsiteY1274" fmla="*/ 897833 h 1835474"/>
              <a:gd name="connsiteX1275" fmla="*/ 202444 w 820044"/>
              <a:gd name="connsiteY1275" fmla="*/ 894880 h 1835474"/>
              <a:gd name="connsiteX1276" fmla="*/ 197205 w 820044"/>
              <a:gd name="connsiteY1276" fmla="*/ 889451 h 1835474"/>
              <a:gd name="connsiteX1277" fmla="*/ 196253 w 820044"/>
              <a:gd name="connsiteY1277" fmla="*/ 868972 h 1835474"/>
              <a:gd name="connsiteX1278" fmla="*/ 193872 w 820044"/>
              <a:gd name="connsiteY1278" fmla="*/ 863162 h 1835474"/>
              <a:gd name="connsiteX1279" fmla="*/ 191490 w 820044"/>
              <a:gd name="connsiteY1279" fmla="*/ 857542 h 1835474"/>
              <a:gd name="connsiteX1280" fmla="*/ 198539 w 820044"/>
              <a:gd name="connsiteY1280" fmla="*/ 849255 h 1835474"/>
              <a:gd name="connsiteX1281" fmla="*/ 202730 w 820044"/>
              <a:gd name="connsiteY1281" fmla="*/ 849446 h 1835474"/>
              <a:gd name="connsiteX1282" fmla="*/ 201777 w 820044"/>
              <a:gd name="connsiteY1282" fmla="*/ 854113 h 1835474"/>
              <a:gd name="connsiteX1283" fmla="*/ 202063 w 820044"/>
              <a:gd name="connsiteY1283" fmla="*/ 857256 h 1835474"/>
              <a:gd name="connsiteX1284" fmla="*/ 217303 w 820044"/>
              <a:gd name="connsiteY1284" fmla="*/ 856304 h 1835474"/>
              <a:gd name="connsiteX1285" fmla="*/ 216636 w 820044"/>
              <a:gd name="connsiteY1285" fmla="*/ 853160 h 1835474"/>
              <a:gd name="connsiteX1286" fmla="*/ 215779 w 820044"/>
              <a:gd name="connsiteY1286" fmla="*/ 848303 h 1835474"/>
              <a:gd name="connsiteX1287" fmla="*/ 225114 w 820044"/>
              <a:gd name="connsiteY1287" fmla="*/ 843159 h 1835474"/>
              <a:gd name="connsiteX1288" fmla="*/ 237591 w 820044"/>
              <a:gd name="connsiteY1288" fmla="*/ 846017 h 1835474"/>
              <a:gd name="connsiteX1289" fmla="*/ 240639 w 820044"/>
              <a:gd name="connsiteY1289" fmla="*/ 845064 h 1835474"/>
              <a:gd name="connsiteX1290" fmla="*/ 240449 w 820044"/>
              <a:gd name="connsiteY1290" fmla="*/ 836206 h 1835474"/>
              <a:gd name="connsiteX1291" fmla="*/ 235210 w 820044"/>
              <a:gd name="connsiteY1291" fmla="*/ 833825 h 1835474"/>
              <a:gd name="connsiteX1292" fmla="*/ 228447 w 820044"/>
              <a:gd name="connsiteY1292" fmla="*/ 837349 h 1835474"/>
              <a:gd name="connsiteX1293" fmla="*/ 223018 w 820044"/>
              <a:gd name="connsiteY1293" fmla="*/ 834301 h 1835474"/>
              <a:gd name="connsiteX1294" fmla="*/ 206540 w 820044"/>
              <a:gd name="connsiteY1294" fmla="*/ 838968 h 1835474"/>
              <a:gd name="connsiteX1295" fmla="*/ 200063 w 820044"/>
              <a:gd name="connsiteY1295" fmla="*/ 839635 h 1835474"/>
              <a:gd name="connsiteX1296" fmla="*/ 195110 w 820044"/>
              <a:gd name="connsiteY1296" fmla="*/ 836492 h 1835474"/>
              <a:gd name="connsiteX1297" fmla="*/ 194634 w 820044"/>
              <a:gd name="connsiteY1297" fmla="*/ 825157 h 1835474"/>
              <a:gd name="connsiteX1298" fmla="*/ 201301 w 820044"/>
              <a:gd name="connsiteY1298" fmla="*/ 821252 h 1835474"/>
              <a:gd name="connsiteX1299" fmla="*/ 204171 w 820044"/>
              <a:gd name="connsiteY1299" fmla="*/ 821025 h 1835474"/>
              <a:gd name="connsiteX1300" fmla="*/ 206465 w 820044"/>
              <a:gd name="connsiteY1300" fmla="*/ 820800 h 1835474"/>
              <a:gd name="connsiteX1301" fmla="*/ 205873 w 820044"/>
              <a:gd name="connsiteY1301" fmla="*/ 820966 h 1835474"/>
              <a:gd name="connsiteX1302" fmla="*/ 203778 w 820044"/>
              <a:gd name="connsiteY1302" fmla="*/ 823442 h 1835474"/>
              <a:gd name="connsiteX1303" fmla="*/ 205397 w 820044"/>
              <a:gd name="connsiteY1303" fmla="*/ 824966 h 1835474"/>
              <a:gd name="connsiteX1304" fmla="*/ 219113 w 820044"/>
              <a:gd name="connsiteY1304" fmla="*/ 829348 h 1835474"/>
              <a:gd name="connsiteX1305" fmla="*/ 230066 w 820044"/>
              <a:gd name="connsiteY1305" fmla="*/ 823157 h 1835474"/>
              <a:gd name="connsiteX1306" fmla="*/ 217398 w 820044"/>
              <a:gd name="connsiteY1306" fmla="*/ 819728 h 1835474"/>
              <a:gd name="connsiteX1307" fmla="*/ 226447 w 820044"/>
              <a:gd name="connsiteY1307" fmla="*/ 815727 h 1835474"/>
              <a:gd name="connsiteX1308" fmla="*/ 224256 w 820044"/>
              <a:gd name="connsiteY1308" fmla="*/ 815823 h 1835474"/>
              <a:gd name="connsiteX1309" fmla="*/ 214242 w 820044"/>
              <a:gd name="connsiteY1309" fmla="*/ 818625 h 1835474"/>
              <a:gd name="connsiteX1310" fmla="*/ 205171 w 820044"/>
              <a:gd name="connsiteY1310" fmla="*/ 815454 h 1835474"/>
              <a:gd name="connsiteX1311" fmla="*/ 206445 w 820044"/>
              <a:gd name="connsiteY1311" fmla="*/ 810965 h 1835474"/>
              <a:gd name="connsiteX1312" fmla="*/ 220923 w 820044"/>
              <a:gd name="connsiteY1312" fmla="*/ 802106 h 1835474"/>
              <a:gd name="connsiteX1313" fmla="*/ 224828 w 820044"/>
              <a:gd name="connsiteY1313" fmla="*/ 803440 h 1835474"/>
              <a:gd name="connsiteX1314" fmla="*/ 231400 w 820044"/>
              <a:gd name="connsiteY1314" fmla="*/ 802869 h 1835474"/>
              <a:gd name="connsiteX1315" fmla="*/ 234734 w 820044"/>
              <a:gd name="connsiteY1315" fmla="*/ 803535 h 1835474"/>
              <a:gd name="connsiteX1316" fmla="*/ 240068 w 820044"/>
              <a:gd name="connsiteY1316" fmla="*/ 812775 h 1835474"/>
              <a:gd name="connsiteX1317" fmla="*/ 243211 w 820044"/>
              <a:gd name="connsiteY1317" fmla="*/ 813917 h 1835474"/>
              <a:gd name="connsiteX1318" fmla="*/ 246069 w 820044"/>
              <a:gd name="connsiteY1318" fmla="*/ 791915 h 1835474"/>
              <a:gd name="connsiteX1319" fmla="*/ 243402 w 820044"/>
              <a:gd name="connsiteY1319" fmla="*/ 786200 h 1835474"/>
              <a:gd name="connsiteX1320" fmla="*/ 247783 w 820044"/>
              <a:gd name="connsiteY1320" fmla="*/ 778008 h 1835474"/>
              <a:gd name="connsiteX1321" fmla="*/ 609256 w 820044"/>
              <a:gd name="connsiteY1321" fmla="*/ 772484 h 1835474"/>
              <a:gd name="connsiteX1322" fmla="*/ 604208 w 820044"/>
              <a:gd name="connsiteY1322" fmla="*/ 775532 h 1835474"/>
              <a:gd name="connsiteX1323" fmla="*/ 604684 w 820044"/>
              <a:gd name="connsiteY1323" fmla="*/ 779723 h 1835474"/>
              <a:gd name="connsiteX1324" fmla="*/ 605161 w 820044"/>
              <a:gd name="connsiteY1324" fmla="*/ 787819 h 1835474"/>
              <a:gd name="connsiteX1325" fmla="*/ 600779 w 820044"/>
              <a:gd name="connsiteY1325" fmla="*/ 792867 h 1835474"/>
              <a:gd name="connsiteX1326" fmla="*/ 602017 w 820044"/>
              <a:gd name="connsiteY1326" fmla="*/ 803345 h 1835474"/>
              <a:gd name="connsiteX1327" fmla="*/ 611828 w 820044"/>
              <a:gd name="connsiteY1327" fmla="*/ 812679 h 1835474"/>
              <a:gd name="connsiteX1328" fmla="*/ 613352 w 820044"/>
              <a:gd name="connsiteY1328" fmla="*/ 812203 h 1835474"/>
              <a:gd name="connsiteX1329" fmla="*/ 614590 w 820044"/>
              <a:gd name="connsiteY1329" fmla="*/ 810488 h 1835474"/>
              <a:gd name="connsiteX1330" fmla="*/ 614114 w 820044"/>
              <a:gd name="connsiteY1330" fmla="*/ 794582 h 1835474"/>
              <a:gd name="connsiteX1331" fmla="*/ 613352 w 820044"/>
              <a:gd name="connsiteY1331" fmla="*/ 776389 h 1835474"/>
              <a:gd name="connsiteX1332" fmla="*/ 612971 w 820044"/>
              <a:gd name="connsiteY1332" fmla="*/ 774293 h 1835474"/>
              <a:gd name="connsiteX1333" fmla="*/ 609256 w 820044"/>
              <a:gd name="connsiteY1333" fmla="*/ 772484 h 1835474"/>
              <a:gd name="connsiteX1334" fmla="*/ 211588 w 820044"/>
              <a:gd name="connsiteY1334" fmla="*/ 761911 h 1835474"/>
              <a:gd name="connsiteX1335" fmla="*/ 214540 w 820044"/>
              <a:gd name="connsiteY1335" fmla="*/ 764482 h 1835474"/>
              <a:gd name="connsiteX1336" fmla="*/ 215017 w 820044"/>
              <a:gd name="connsiteY1336" fmla="*/ 771340 h 1835474"/>
              <a:gd name="connsiteX1337" fmla="*/ 210254 w 820044"/>
              <a:gd name="connsiteY1337" fmla="*/ 783056 h 1835474"/>
              <a:gd name="connsiteX1338" fmla="*/ 199681 w 820044"/>
              <a:gd name="connsiteY1338" fmla="*/ 784675 h 1835474"/>
              <a:gd name="connsiteX1339" fmla="*/ 192347 w 820044"/>
              <a:gd name="connsiteY1339" fmla="*/ 776770 h 1835474"/>
              <a:gd name="connsiteX1340" fmla="*/ 192252 w 820044"/>
              <a:gd name="connsiteY1340" fmla="*/ 774579 h 1835474"/>
              <a:gd name="connsiteX1341" fmla="*/ 211588 w 820044"/>
              <a:gd name="connsiteY1341" fmla="*/ 761911 h 1835474"/>
              <a:gd name="connsiteX1342" fmla="*/ 607827 w 820044"/>
              <a:gd name="connsiteY1342" fmla="*/ 756482 h 1835474"/>
              <a:gd name="connsiteX1343" fmla="*/ 602208 w 820044"/>
              <a:gd name="connsiteY1343" fmla="*/ 758958 h 1835474"/>
              <a:gd name="connsiteX1344" fmla="*/ 602398 w 820044"/>
              <a:gd name="connsiteY1344" fmla="*/ 764483 h 1835474"/>
              <a:gd name="connsiteX1345" fmla="*/ 605732 w 820044"/>
              <a:gd name="connsiteY1345" fmla="*/ 767435 h 1835474"/>
              <a:gd name="connsiteX1346" fmla="*/ 612876 w 820044"/>
              <a:gd name="connsiteY1346" fmla="*/ 762863 h 1835474"/>
              <a:gd name="connsiteX1347" fmla="*/ 612685 w 820044"/>
              <a:gd name="connsiteY1347" fmla="*/ 760577 h 1835474"/>
              <a:gd name="connsiteX1348" fmla="*/ 612590 w 820044"/>
              <a:gd name="connsiteY1348" fmla="*/ 758387 h 1835474"/>
              <a:gd name="connsiteX1349" fmla="*/ 607827 w 820044"/>
              <a:gd name="connsiteY1349" fmla="*/ 756482 h 1835474"/>
              <a:gd name="connsiteX1350" fmla="*/ 680538 w 820044"/>
              <a:gd name="connsiteY1350" fmla="*/ 752712 h 1835474"/>
              <a:gd name="connsiteX1351" fmla="*/ 681075 w 820044"/>
              <a:gd name="connsiteY1351" fmla="*/ 753163 h 1835474"/>
              <a:gd name="connsiteX1352" fmla="*/ 681630 w 820044"/>
              <a:gd name="connsiteY1352" fmla="*/ 765591 h 1835474"/>
              <a:gd name="connsiteX1353" fmla="*/ 681837 w 820044"/>
              <a:gd name="connsiteY1353" fmla="*/ 771150 h 1835474"/>
              <a:gd name="connsiteX1354" fmla="*/ 239401 w 820044"/>
              <a:gd name="connsiteY1354" fmla="*/ 751338 h 1835474"/>
              <a:gd name="connsiteX1355" fmla="*/ 238067 w 820044"/>
              <a:gd name="connsiteY1355" fmla="*/ 752862 h 1835474"/>
              <a:gd name="connsiteX1356" fmla="*/ 239591 w 820044"/>
              <a:gd name="connsiteY1356" fmla="*/ 755910 h 1835474"/>
              <a:gd name="connsiteX1357" fmla="*/ 241115 w 820044"/>
              <a:gd name="connsiteY1357" fmla="*/ 754196 h 1835474"/>
              <a:gd name="connsiteX1358" fmla="*/ 239401 w 820044"/>
              <a:gd name="connsiteY1358" fmla="*/ 751338 h 1835474"/>
              <a:gd name="connsiteX1359" fmla="*/ 205206 w 820044"/>
              <a:gd name="connsiteY1359" fmla="*/ 740956 h 1835474"/>
              <a:gd name="connsiteX1360" fmla="*/ 209207 w 820044"/>
              <a:gd name="connsiteY1360" fmla="*/ 741432 h 1835474"/>
              <a:gd name="connsiteX1361" fmla="*/ 209302 w 820044"/>
              <a:gd name="connsiteY1361" fmla="*/ 743337 h 1835474"/>
              <a:gd name="connsiteX1362" fmla="*/ 207302 w 820044"/>
              <a:gd name="connsiteY1362" fmla="*/ 743528 h 1835474"/>
              <a:gd name="connsiteX1363" fmla="*/ 205206 w 820044"/>
              <a:gd name="connsiteY1363" fmla="*/ 740956 h 1835474"/>
              <a:gd name="connsiteX1364" fmla="*/ 262451 w 820044"/>
              <a:gd name="connsiteY1364" fmla="*/ 737527 h 1835474"/>
              <a:gd name="connsiteX1365" fmla="*/ 263975 w 820044"/>
              <a:gd name="connsiteY1365" fmla="*/ 738860 h 1835474"/>
              <a:gd name="connsiteX1366" fmla="*/ 260927 w 820044"/>
              <a:gd name="connsiteY1366" fmla="*/ 740384 h 1835474"/>
              <a:gd name="connsiteX1367" fmla="*/ 259403 w 820044"/>
              <a:gd name="connsiteY1367" fmla="*/ 739051 h 1835474"/>
              <a:gd name="connsiteX1368" fmla="*/ 262451 w 820044"/>
              <a:gd name="connsiteY1368" fmla="*/ 737527 h 1835474"/>
              <a:gd name="connsiteX1369" fmla="*/ 687169 w 820044"/>
              <a:gd name="connsiteY1369" fmla="*/ 735488 h 1835474"/>
              <a:gd name="connsiteX1370" fmla="*/ 687012 w 820044"/>
              <a:gd name="connsiteY1370" fmla="*/ 736911 h 1835474"/>
              <a:gd name="connsiteX1371" fmla="*/ 686980 w 820044"/>
              <a:gd name="connsiteY1371" fmla="*/ 736955 h 1835474"/>
              <a:gd name="connsiteX1372" fmla="*/ 684980 w 820044"/>
              <a:gd name="connsiteY1372" fmla="*/ 737051 h 1835474"/>
              <a:gd name="connsiteX1373" fmla="*/ 687457 w 820044"/>
              <a:gd name="connsiteY1373" fmla="*/ 732860 h 1835474"/>
              <a:gd name="connsiteX1374" fmla="*/ 684980 w 820044"/>
              <a:gd name="connsiteY1374" fmla="*/ 735146 h 1835474"/>
              <a:gd name="connsiteX1375" fmla="*/ 684980 w 820044"/>
              <a:gd name="connsiteY1375" fmla="*/ 737051 h 1835474"/>
              <a:gd name="connsiteX1376" fmla="*/ 682885 w 820044"/>
              <a:gd name="connsiteY1376" fmla="*/ 737146 h 1835474"/>
              <a:gd name="connsiteX1377" fmla="*/ 676027 w 820044"/>
              <a:gd name="connsiteY1377" fmla="*/ 740289 h 1835474"/>
              <a:gd name="connsiteX1378" fmla="*/ 679360 w 820044"/>
              <a:gd name="connsiteY1378" fmla="*/ 747433 h 1835474"/>
              <a:gd name="connsiteX1379" fmla="*/ 680456 w 820044"/>
              <a:gd name="connsiteY1379" fmla="*/ 751541 h 1835474"/>
              <a:gd name="connsiteX1380" fmla="*/ 680538 w 820044"/>
              <a:gd name="connsiteY1380" fmla="*/ 752712 h 1835474"/>
              <a:gd name="connsiteX1381" fmla="*/ 678789 w 820044"/>
              <a:gd name="connsiteY1381" fmla="*/ 751243 h 1835474"/>
              <a:gd name="connsiteX1382" fmla="*/ 676693 w 820044"/>
              <a:gd name="connsiteY1382" fmla="*/ 754767 h 1835474"/>
              <a:gd name="connsiteX1383" fmla="*/ 678503 w 820044"/>
              <a:gd name="connsiteY1383" fmla="*/ 790391 h 1835474"/>
              <a:gd name="connsiteX1384" fmla="*/ 680122 w 820044"/>
              <a:gd name="connsiteY1384" fmla="*/ 791915 h 1835474"/>
              <a:gd name="connsiteX1385" fmla="*/ 682503 w 820044"/>
              <a:gd name="connsiteY1385" fmla="*/ 789152 h 1835474"/>
              <a:gd name="connsiteX1386" fmla="*/ 682170 w 820044"/>
              <a:gd name="connsiteY1386" fmla="*/ 777675 h 1835474"/>
              <a:gd name="connsiteX1387" fmla="*/ 681630 w 820044"/>
              <a:gd name="connsiteY1387" fmla="*/ 765591 h 1835474"/>
              <a:gd name="connsiteX1388" fmla="*/ 681170 w 820044"/>
              <a:gd name="connsiteY1388" fmla="*/ 753243 h 1835474"/>
              <a:gd name="connsiteX1389" fmla="*/ 681075 w 820044"/>
              <a:gd name="connsiteY1389" fmla="*/ 753163 h 1835474"/>
              <a:gd name="connsiteX1390" fmla="*/ 680980 w 820044"/>
              <a:gd name="connsiteY1390" fmla="*/ 751052 h 1835474"/>
              <a:gd name="connsiteX1391" fmla="*/ 683075 w 820044"/>
              <a:gd name="connsiteY1391" fmla="*/ 750957 h 1835474"/>
              <a:gd name="connsiteX1392" fmla="*/ 689933 w 820044"/>
              <a:gd name="connsiteY1392" fmla="*/ 747814 h 1835474"/>
              <a:gd name="connsiteX1393" fmla="*/ 686599 w 820044"/>
              <a:gd name="connsiteY1393" fmla="*/ 740670 h 1835474"/>
              <a:gd name="connsiteX1394" fmla="*/ 687012 w 820044"/>
              <a:gd name="connsiteY1394" fmla="*/ 736911 h 1835474"/>
              <a:gd name="connsiteX1395" fmla="*/ 688981 w 820044"/>
              <a:gd name="connsiteY1395" fmla="*/ 734193 h 1835474"/>
              <a:gd name="connsiteX1396" fmla="*/ 687169 w 820044"/>
              <a:gd name="connsiteY1396" fmla="*/ 735488 h 1835474"/>
              <a:gd name="connsiteX1397" fmla="*/ 595350 w 820044"/>
              <a:gd name="connsiteY1397" fmla="*/ 722954 h 1835474"/>
              <a:gd name="connsiteX1398" fmla="*/ 593921 w 820044"/>
              <a:gd name="connsiteY1398" fmla="*/ 724001 h 1835474"/>
              <a:gd name="connsiteX1399" fmla="*/ 593064 w 820044"/>
              <a:gd name="connsiteY1399" fmla="*/ 725811 h 1835474"/>
              <a:gd name="connsiteX1400" fmla="*/ 595445 w 820044"/>
              <a:gd name="connsiteY1400" fmla="*/ 731526 h 1835474"/>
              <a:gd name="connsiteX1401" fmla="*/ 597255 w 820044"/>
              <a:gd name="connsiteY1401" fmla="*/ 739051 h 1835474"/>
              <a:gd name="connsiteX1402" fmla="*/ 599731 w 820044"/>
              <a:gd name="connsiteY1402" fmla="*/ 748576 h 1835474"/>
              <a:gd name="connsiteX1403" fmla="*/ 611828 w 820044"/>
              <a:gd name="connsiteY1403" fmla="*/ 742575 h 1835474"/>
              <a:gd name="connsiteX1404" fmla="*/ 610494 w 820044"/>
              <a:gd name="connsiteY1404" fmla="*/ 741051 h 1835474"/>
              <a:gd name="connsiteX1405" fmla="*/ 595350 w 820044"/>
              <a:gd name="connsiteY1405" fmla="*/ 722954 h 1835474"/>
              <a:gd name="connsiteX1406" fmla="*/ 677360 w 820044"/>
              <a:gd name="connsiteY1406" fmla="*/ 719239 h 1835474"/>
              <a:gd name="connsiteX1407" fmla="*/ 675931 w 820044"/>
              <a:gd name="connsiteY1407" fmla="*/ 726573 h 1835474"/>
              <a:gd name="connsiteX1408" fmla="*/ 677932 w 820044"/>
              <a:gd name="connsiteY1408" fmla="*/ 728478 h 1835474"/>
              <a:gd name="connsiteX1409" fmla="*/ 682027 w 820044"/>
              <a:gd name="connsiteY1409" fmla="*/ 723430 h 1835474"/>
              <a:gd name="connsiteX1410" fmla="*/ 683361 w 820044"/>
              <a:gd name="connsiteY1410" fmla="*/ 720287 h 1835474"/>
              <a:gd name="connsiteX1411" fmla="*/ 677360 w 820044"/>
              <a:gd name="connsiteY1411" fmla="*/ 719239 h 1835474"/>
              <a:gd name="connsiteX1412" fmla="*/ 238162 w 820044"/>
              <a:gd name="connsiteY1412" fmla="*/ 710762 h 1835474"/>
              <a:gd name="connsiteX1413" fmla="*/ 235686 w 820044"/>
              <a:gd name="connsiteY1413" fmla="*/ 713048 h 1835474"/>
              <a:gd name="connsiteX1414" fmla="*/ 235781 w 820044"/>
              <a:gd name="connsiteY1414" fmla="*/ 714953 h 1835474"/>
              <a:gd name="connsiteX1415" fmla="*/ 237350 w 820044"/>
              <a:gd name="connsiteY1415" fmla="*/ 714874 h 1835474"/>
              <a:gd name="connsiteX1416" fmla="*/ 236120 w 820044"/>
              <a:gd name="connsiteY1416" fmla="*/ 721103 h 1835474"/>
              <a:gd name="connsiteX1417" fmla="*/ 235877 w 820044"/>
              <a:gd name="connsiteY1417" fmla="*/ 721715 h 1835474"/>
              <a:gd name="connsiteX1418" fmla="*/ 235591 w 820044"/>
              <a:gd name="connsiteY1418" fmla="*/ 714953 h 1835474"/>
              <a:gd name="connsiteX1419" fmla="*/ 230352 w 820044"/>
              <a:gd name="connsiteY1419" fmla="*/ 718286 h 1835474"/>
              <a:gd name="connsiteX1420" fmla="*/ 222827 w 820044"/>
              <a:gd name="connsiteY1420" fmla="*/ 718191 h 1835474"/>
              <a:gd name="connsiteX1421" fmla="*/ 210350 w 820044"/>
              <a:gd name="connsiteY1421" fmla="*/ 716191 h 1835474"/>
              <a:gd name="connsiteX1422" fmla="*/ 208921 w 820044"/>
              <a:gd name="connsiteY1422" fmla="*/ 717810 h 1835474"/>
              <a:gd name="connsiteX1423" fmla="*/ 209302 w 820044"/>
              <a:gd name="connsiteY1423" fmla="*/ 719334 h 1835474"/>
              <a:gd name="connsiteX1424" fmla="*/ 222446 w 820044"/>
              <a:gd name="connsiteY1424" fmla="*/ 731526 h 1835474"/>
              <a:gd name="connsiteX1425" fmla="*/ 228828 w 820044"/>
              <a:gd name="connsiteY1425" fmla="*/ 729812 h 1835474"/>
              <a:gd name="connsiteX1426" fmla="*/ 235067 w 820044"/>
              <a:gd name="connsiteY1426" fmla="*/ 726431 h 1835474"/>
              <a:gd name="connsiteX1427" fmla="*/ 236120 w 820044"/>
              <a:gd name="connsiteY1427" fmla="*/ 721103 h 1835474"/>
              <a:gd name="connsiteX1428" fmla="*/ 239686 w 820044"/>
              <a:gd name="connsiteY1428" fmla="*/ 712095 h 1835474"/>
              <a:gd name="connsiteX1429" fmla="*/ 237686 w 820044"/>
              <a:gd name="connsiteY1429" fmla="*/ 714857 h 1835474"/>
              <a:gd name="connsiteX1430" fmla="*/ 237350 w 820044"/>
              <a:gd name="connsiteY1430" fmla="*/ 714874 h 1835474"/>
              <a:gd name="connsiteX1431" fmla="*/ 783278 w 820044"/>
              <a:gd name="connsiteY1431" fmla="*/ 697903 h 1835474"/>
              <a:gd name="connsiteX1432" fmla="*/ 775753 w 820044"/>
              <a:gd name="connsiteY1432" fmla="*/ 698093 h 1835474"/>
              <a:gd name="connsiteX1433" fmla="*/ 775753 w 820044"/>
              <a:gd name="connsiteY1433" fmla="*/ 699617 h 1835474"/>
              <a:gd name="connsiteX1434" fmla="*/ 783278 w 820044"/>
              <a:gd name="connsiteY1434" fmla="*/ 699427 h 1835474"/>
              <a:gd name="connsiteX1435" fmla="*/ 783278 w 820044"/>
              <a:gd name="connsiteY1435" fmla="*/ 697903 h 1835474"/>
              <a:gd name="connsiteX1436" fmla="*/ 686218 w 820044"/>
              <a:gd name="connsiteY1436" fmla="*/ 696569 h 1835474"/>
              <a:gd name="connsiteX1437" fmla="*/ 684694 w 820044"/>
              <a:gd name="connsiteY1437" fmla="*/ 696760 h 1835474"/>
              <a:gd name="connsiteX1438" fmla="*/ 685171 w 820044"/>
              <a:gd name="connsiteY1438" fmla="*/ 704094 h 1835474"/>
              <a:gd name="connsiteX1439" fmla="*/ 688314 w 820044"/>
              <a:gd name="connsiteY1439" fmla="*/ 700951 h 1835474"/>
              <a:gd name="connsiteX1440" fmla="*/ 686218 w 820044"/>
              <a:gd name="connsiteY1440" fmla="*/ 696569 h 1835474"/>
              <a:gd name="connsiteX1441" fmla="*/ 642118 w 820044"/>
              <a:gd name="connsiteY1441" fmla="*/ 684092 h 1835474"/>
              <a:gd name="connsiteX1442" fmla="*/ 638308 w 820044"/>
              <a:gd name="connsiteY1442" fmla="*/ 685330 h 1835474"/>
              <a:gd name="connsiteX1443" fmla="*/ 629449 w 820044"/>
              <a:gd name="connsiteY1443" fmla="*/ 699713 h 1835474"/>
              <a:gd name="connsiteX1444" fmla="*/ 630688 w 820044"/>
              <a:gd name="connsiteY1444" fmla="*/ 702665 h 1835474"/>
              <a:gd name="connsiteX1445" fmla="*/ 642213 w 820044"/>
              <a:gd name="connsiteY1445" fmla="*/ 707047 h 1835474"/>
              <a:gd name="connsiteX1446" fmla="*/ 646690 w 820044"/>
              <a:gd name="connsiteY1446" fmla="*/ 703427 h 1835474"/>
              <a:gd name="connsiteX1447" fmla="*/ 646594 w 820044"/>
              <a:gd name="connsiteY1447" fmla="*/ 696760 h 1835474"/>
              <a:gd name="connsiteX1448" fmla="*/ 646213 w 820044"/>
              <a:gd name="connsiteY1448" fmla="*/ 687902 h 1835474"/>
              <a:gd name="connsiteX1449" fmla="*/ 642118 w 820044"/>
              <a:gd name="connsiteY1449" fmla="*/ 684092 h 1835474"/>
              <a:gd name="connsiteX1450" fmla="*/ 615828 w 820044"/>
              <a:gd name="connsiteY1450" fmla="*/ 676091 h 1835474"/>
              <a:gd name="connsiteX1451" fmla="*/ 602398 w 820044"/>
              <a:gd name="connsiteY1451" fmla="*/ 681044 h 1835474"/>
              <a:gd name="connsiteX1452" fmla="*/ 602779 w 820044"/>
              <a:gd name="connsiteY1452" fmla="*/ 685806 h 1835474"/>
              <a:gd name="connsiteX1453" fmla="*/ 607827 w 820044"/>
              <a:gd name="connsiteY1453" fmla="*/ 689807 h 1835474"/>
              <a:gd name="connsiteX1454" fmla="*/ 613447 w 820044"/>
              <a:gd name="connsiteY1454" fmla="*/ 687997 h 1835474"/>
              <a:gd name="connsiteX1455" fmla="*/ 617162 w 820044"/>
              <a:gd name="connsiteY1455" fmla="*/ 677805 h 1835474"/>
              <a:gd name="connsiteX1456" fmla="*/ 615828 w 820044"/>
              <a:gd name="connsiteY1456" fmla="*/ 676091 h 1835474"/>
              <a:gd name="connsiteX1457" fmla="*/ 248830 w 820044"/>
              <a:gd name="connsiteY1457" fmla="*/ 668661 h 1835474"/>
              <a:gd name="connsiteX1458" fmla="*/ 252069 w 820044"/>
              <a:gd name="connsiteY1458" fmla="*/ 675519 h 1835474"/>
              <a:gd name="connsiteX1459" fmla="*/ 243782 w 820044"/>
              <a:gd name="connsiteY1459" fmla="*/ 682568 h 1835474"/>
              <a:gd name="connsiteX1460" fmla="*/ 239401 w 820044"/>
              <a:gd name="connsiteY1460" fmla="*/ 690759 h 1835474"/>
              <a:gd name="connsiteX1461" fmla="*/ 244354 w 820044"/>
              <a:gd name="connsiteY1461" fmla="*/ 696379 h 1835474"/>
              <a:gd name="connsiteX1462" fmla="*/ 246449 w 820044"/>
              <a:gd name="connsiteY1462" fmla="*/ 701237 h 1835474"/>
              <a:gd name="connsiteX1463" fmla="*/ 244830 w 820044"/>
              <a:gd name="connsiteY1463" fmla="*/ 707047 h 1835474"/>
              <a:gd name="connsiteX1464" fmla="*/ 253117 w 820044"/>
              <a:gd name="connsiteY1464" fmla="*/ 724382 h 1835474"/>
              <a:gd name="connsiteX1465" fmla="*/ 254736 w 820044"/>
              <a:gd name="connsiteY1465" fmla="*/ 728192 h 1835474"/>
              <a:gd name="connsiteX1466" fmla="*/ 256355 w 820044"/>
              <a:gd name="connsiteY1466" fmla="*/ 764673 h 1835474"/>
              <a:gd name="connsiteX1467" fmla="*/ 252736 w 820044"/>
              <a:gd name="connsiteY1467" fmla="*/ 769055 h 1835474"/>
              <a:gd name="connsiteX1468" fmla="*/ 239401 w 820044"/>
              <a:gd name="connsiteY1468" fmla="*/ 775627 h 1835474"/>
              <a:gd name="connsiteX1469" fmla="*/ 234067 w 820044"/>
              <a:gd name="connsiteY1469" fmla="*/ 779151 h 1835474"/>
              <a:gd name="connsiteX1470" fmla="*/ 228828 w 820044"/>
              <a:gd name="connsiteY1470" fmla="*/ 765721 h 1835474"/>
              <a:gd name="connsiteX1471" fmla="*/ 225399 w 820044"/>
              <a:gd name="connsiteY1471" fmla="*/ 761244 h 1835474"/>
              <a:gd name="connsiteX1472" fmla="*/ 210064 w 820044"/>
              <a:gd name="connsiteY1472" fmla="*/ 750005 h 1835474"/>
              <a:gd name="connsiteX1473" fmla="*/ 209302 w 820044"/>
              <a:gd name="connsiteY1473" fmla="*/ 743432 h 1835474"/>
              <a:gd name="connsiteX1474" fmla="*/ 220732 w 820044"/>
              <a:gd name="connsiteY1474" fmla="*/ 742861 h 1835474"/>
              <a:gd name="connsiteX1475" fmla="*/ 222256 w 820044"/>
              <a:gd name="connsiteY1475" fmla="*/ 741242 h 1835474"/>
              <a:gd name="connsiteX1476" fmla="*/ 221970 w 820044"/>
              <a:gd name="connsiteY1476" fmla="*/ 739718 h 1835474"/>
              <a:gd name="connsiteX1477" fmla="*/ 211874 w 820044"/>
              <a:gd name="connsiteY1477" fmla="*/ 730574 h 1835474"/>
              <a:gd name="connsiteX1478" fmla="*/ 204253 w 820044"/>
              <a:gd name="connsiteY1478" fmla="*/ 732383 h 1835474"/>
              <a:gd name="connsiteX1479" fmla="*/ 199967 w 820044"/>
              <a:gd name="connsiteY1479" fmla="*/ 731907 h 1835474"/>
              <a:gd name="connsiteX1480" fmla="*/ 195871 w 820044"/>
              <a:gd name="connsiteY1480" fmla="*/ 724382 h 1835474"/>
              <a:gd name="connsiteX1481" fmla="*/ 195491 w 820044"/>
              <a:gd name="connsiteY1481" fmla="*/ 708761 h 1835474"/>
              <a:gd name="connsiteX1482" fmla="*/ 198348 w 820044"/>
              <a:gd name="connsiteY1482" fmla="*/ 696188 h 1835474"/>
              <a:gd name="connsiteX1483" fmla="*/ 201205 w 820044"/>
              <a:gd name="connsiteY1483" fmla="*/ 694379 h 1835474"/>
              <a:gd name="connsiteX1484" fmla="*/ 202729 w 820044"/>
              <a:gd name="connsiteY1484" fmla="*/ 695903 h 1835474"/>
              <a:gd name="connsiteX1485" fmla="*/ 203587 w 820044"/>
              <a:gd name="connsiteY1485" fmla="*/ 709523 h 1835474"/>
              <a:gd name="connsiteX1486" fmla="*/ 206635 w 820044"/>
              <a:gd name="connsiteY1486" fmla="*/ 710476 h 1835474"/>
              <a:gd name="connsiteX1487" fmla="*/ 212159 w 820044"/>
              <a:gd name="connsiteY1487" fmla="*/ 703523 h 1835474"/>
              <a:gd name="connsiteX1488" fmla="*/ 208444 w 820044"/>
              <a:gd name="connsiteY1488" fmla="*/ 696093 h 1835474"/>
              <a:gd name="connsiteX1489" fmla="*/ 200062 w 820044"/>
              <a:gd name="connsiteY1489" fmla="*/ 688664 h 1835474"/>
              <a:gd name="connsiteX1490" fmla="*/ 198443 w 820044"/>
              <a:gd name="connsiteY1490" fmla="*/ 687140 h 1835474"/>
              <a:gd name="connsiteX1491" fmla="*/ 198919 w 820044"/>
              <a:gd name="connsiteY1491" fmla="*/ 685616 h 1835474"/>
              <a:gd name="connsiteX1492" fmla="*/ 214826 w 820044"/>
              <a:gd name="connsiteY1492" fmla="*/ 674662 h 1835474"/>
              <a:gd name="connsiteX1493" fmla="*/ 218827 w 820044"/>
              <a:gd name="connsiteY1493" fmla="*/ 675519 h 1835474"/>
              <a:gd name="connsiteX1494" fmla="*/ 220255 w 820044"/>
              <a:gd name="connsiteY1494" fmla="*/ 679329 h 1835474"/>
              <a:gd name="connsiteX1495" fmla="*/ 217208 w 820044"/>
              <a:gd name="connsiteY1495" fmla="*/ 684949 h 1835474"/>
              <a:gd name="connsiteX1496" fmla="*/ 217112 w 820044"/>
              <a:gd name="connsiteY1496" fmla="*/ 690950 h 1835474"/>
              <a:gd name="connsiteX1497" fmla="*/ 223589 w 820044"/>
              <a:gd name="connsiteY1497" fmla="*/ 696950 h 1835474"/>
              <a:gd name="connsiteX1498" fmla="*/ 229780 w 820044"/>
              <a:gd name="connsiteY1498" fmla="*/ 687997 h 1835474"/>
              <a:gd name="connsiteX1499" fmla="*/ 229876 w 820044"/>
              <a:gd name="connsiteY1499" fmla="*/ 681425 h 1835474"/>
              <a:gd name="connsiteX1500" fmla="*/ 235686 w 820044"/>
              <a:gd name="connsiteY1500" fmla="*/ 670090 h 1835474"/>
              <a:gd name="connsiteX1501" fmla="*/ 244259 w 820044"/>
              <a:gd name="connsiteY1501" fmla="*/ 668852 h 1835474"/>
              <a:gd name="connsiteX1502" fmla="*/ 248830 w 820044"/>
              <a:gd name="connsiteY1502" fmla="*/ 668661 h 1835474"/>
              <a:gd name="connsiteX1503" fmla="*/ 685647 w 820044"/>
              <a:gd name="connsiteY1503" fmla="*/ 668375 h 1835474"/>
              <a:gd name="connsiteX1504" fmla="*/ 682313 w 820044"/>
              <a:gd name="connsiteY1504" fmla="*/ 673043 h 1835474"/>
              <a:gd name="connsiteX1505" fmla="*/ 682408 w 820044"/>
              <a:gd name="connsiteY1505" fmla="*/ 677519 h 1835474"/>
              <a:gd name="connsiteX1506" fmla="*/ 682789 w 820044"/>
              <a:gd name="connsiteY1506" fmla="*/ 684187 h 1835474"/>
              <a:gd name="connsiteX1507" fmla="*/ 684123 w 820044"/>
              <a:gd name="connsiteY1507" fmla="*/ 685711 h 1835474"/>
              <a:gd name="connsiteX1508" fmla="*/ 687266 w 820044"/>
              <a:gd name="connsiteY1508" fmla="*/ 684377 h 1835474"/>
              <a:gd name="connsiteX1509" fmla="*/ 691457 w 820044"/>
              <a:gd name="connsiteY1509" fmla="*/ 672757 h 1835474"/>
              <a:gd name="connsiteX1510" fmla="*/ 685647 w 820044"/>
              <a:gd name="connsiteY1510" fmla="*/ 668375 h 1835474"/>
              <a:gd name="connsiteX1511" fmla="*/ 312363 w 820044"/>
              <a:gd name="connsiteY1511" fmla="*/ 657612 h 1835474"/>
              <a:gd name="connsiteX1512" fmla="*/ 315411 w 820044"/>
              <a:gd name="connsiteY1512" fmla="*/ 659136 h 1835474"/>
              <a:gd name="connsiteX1513" fmla="*/ 315982 w 820044"/>
              <a:gd name="connsiteY1513" fmla="*/ 667994 h 1835474"/>
              <a:gd name="connsiteX1514" fmla="*/ 316078 w 820044"/>
              <a:gd name="connsiteY1514" fmla="*/ 672471 h 1835474"/>
              <a:gd name="connsiteX1515" fmla="*/ 314744 w 820044"/>
              <a:gd name="connsiteY1515" fmla="*/ 674090 h 1835474"/>
              <a:gd name="connsiteX1516" fmla="*/ 311696 w 820044"/>
              <a:gd name="connsiteY1516" fmla="*/ 672566 h 1835474"/>
              <a:gd name="connsiteX1517" fmla="*/ 311029 w 820044"/>
              <a:gd name="connsiteY1517" fmla="*/ 659136 h 1835474"/>
              <a:gd name="connsiteX1518" fmla="*/ 312363 w 820044"/>
              <a:gd name="connsiteY1518" fmla="*/ 657612 h 1835474"/>
              <a:gd name="connsiteX1519" fmla="*/ 216636 w 820044"/>
              <a:gd name="connsiteY1519" fmla="*/ 651802 h 1835474"/>
              <a:gd name="connsiteX1520" fmla="*/ 218446 w 820044"/>
              <a:gd name="connsiteY1520" fmla="*/ 654659 h 1835474"/>
              <a:gd name="connsiteX1521" fmla="*/ 217017 w 820044"/>
              <a:gd name="connsiteY1521" fmla="*/ 656183 h 1835474"/>
              <a:gd name="connsiteX1522" fmla="*/ 212635 w 820044"/>
              <a:gd name="connsiteY1522" fmla="*/ 656374 h 1835474"/>
              <a:gd name="connsiteX1523" fmla="*/ 208254 w 820044"/>
              <a:gd name="connsiteY1523" fmla="*/ 656469 h 1835474"/>
              <a:gd name="connsiteX1524" fmla="*/ 206349 w 820044"/>
              <a:gd name="connsiteY1524" fmla="*/ 653611 h 1835474"/>
              <a:gd name="connsiteX1525" fmla="*/ 207777 w 820044"/>
              <a:gd name="connsiteY1525" fmla="*/ 652087 h 1835474"/>
              <a:gd name="connsiteX1526" fmla="*/ 216636 w 820044"/>
              <a:gd name="connsiteY1526" fmla="*/ 651802 h 1835474"/>
              <a:gd name="connsiteX1527" fmla="*/ 608590 w 820044"/>
              <a:gd name="connsiteY1527" fmla="*/ 647135 h 1835474"/>
              <a:gd name="connsiteX1528" fmla="*/ 603636 w 820044"/>
              <a:gd name="connsiteY1528" fmla="*/ 648468 h 1835474"/>
              <a:gd name="connsiteX1529" fmla="*/ 598302 w 820044"/>
              <a:gd name="connsiteY1529" fmla="*/ 653802 h 1835474"/>
              <a:gd name="connsiteX1530" fmla="*/ 591730 w 820044"/>
              <a:gd name="connsiteY1530" fmla="*/ 654755 h 1835474"/>
              <a:gd name="connsiteX1531" fmla="*/ 590206 w 820044"/>
              <a:gd name="connsiteY1531" fmla="*/ 658469 h 1835474"/>
              <a:gd name="connsiteX1532" fmla="*/ 591826 w 820044"/>
              <a:gd name="connsiteY1532" fmla="*/ 662279 h 1835474"/>
              <a:gd name="connsiteX1533" fmla="*/ 605923 w 820044"/>
              <a:gd name="connsiteY1533" fmla="*/ 666661 h 1835474"/>
              <a:gd name="connsiteX1534" fmla="*/ 608494 w 820044"/>
              <a:gd name="connsiteY1534" fmla="*/ 664184 h 1835474"/>
              <a:gd name="connsiteX1535" fmla="*/ 611733 w 820044"/>
              <a:gd name="connsiteY1535" fmla="*/ 651802 h 1835474"/>
              <a:gd name="connsiteX1536" fmla="*/ 611923 w 820044"/>
              <a:gd name="connsiteY1536" fmla="*/ 650278 h 1835474"/>
              <a:gd name="connsiteX1537" fmla="*/ 608590 w 820044"/>
              <a:gd name="connsiteY1537" fmla="*/ 647135 h 1835474"/>
              <a:gd name="connsiteX1538" fmla="*/ 191300 w 820044"/>
              <a:gd name="connsiteY1538" fmla="*/ 645610 h 1835474"/>
              <a:gd name="connsiteX1539" fmla="*/ 194919 w 820044"/>
              <a:gd name="connsiteY1539" fmla="*/ 647801 h 1835474"/>
              <a:gd name="connsiteX1540" fmla="*/ 200920 w 820044"/>
              <a:gd name="connsiteY1540" fmla="*/ 652468 h 1835474"/>
              <a:gd name="connsiteX1541" fmla="*/ 195015 w 820044"/>
              <a:gd name="connsiteY1541" fmla="*/ 657231 h 1835474"/>
              <a:gd name="connsiteX1542" fmla="*/ 192443 w 820044"/>
              <a:gd name="connsiteY1542" fmla="*/ 659898 h 1835474"/>
              <a:gd name="connsiteX1543" fmla="*/ 196348 w 820044"/>
              <a:gd name="connsiteY1543" fmla="*/ 661612 h 1835474"/>
              <a:gd name="connsiteX1544" fmla="*/ 198634 w 820044"/>
              <a:gd name="connsiteY1544" fmla="*/ 661612 h 1835474"/>
              <a:gd name="connsiteX1545" fmla="*/ 200349 w 820044"/>
              <a:gd name="connsiteY1545" fmla="*/ 662851 h 1835474"/>
              <a:gd name="connsiteX1546" fmla="*/ 199206 w 820044"/>
              <a:gd name="connsiteY1546" fmla="*/ 665994 h 1835474"/>
              <a:gd name="connsiteX1547" fmla="*/ 191586 w 820044"/>
              <a:gd name="connsiteY1547" fmla="*/ 669709 h 1835474"/>
              <a:gd name="connsiteX1548" fmla="*/ 188442 w 820044"/>
              <a:gd name="connsiteY1548" fmla="*/ 669232 h 1835474"/>
              <a:gd name="connsiteX1549" fmla="*/ 187680 w 820044"/>
              <a:gd name="connsiteY1549" fmla="*/ 655707 h 1835474"/>
              <a:gd name="connsiteX1550" fmla="*/ 187299 w 820044"/>
              <a:gd name="connsiteY1550" fmla="*/ 655707 h 1835474"/>
              <a:gd name="connsiteX1551" fmla="*/ 187014 w 820044"/>
              <a:gd name="connsiteY1551" fmla="*/ 646563 h 1835474"/>
              <a:gd name="connsiteX1552" fmla="*/ 191300 w 820044"/>
              <a:gd name="connsiteY1552" fmla="*/ 645610 h 1835474"/>
              <a:gd name="connsiteX1553" fmla="*/ 250735 w 820044"/>
              <a:gd name="connsiteY1553" fmla="*/ 641039 h 1835474"/>
              <a:gd name="connsiteX1554" fmla="*/ 254450 w 820044"/>
              <a:gd name="connsiteY1554" fmla="*/ 643896 h 1835474"/>
              <a:gd name="connsiteX1555" fmla="*/ 250925 w 820044"/>
              <a:gd name="connsiteY1555" fmla="*/ 645611 h 1835474"/>
              <a:gd name="connsiteX1556" fmla="*/ 250735 w 820044"/>
              <a:gd name="connsiteY1556" fmla="*/ 641039 h 1835474"/>
              <a:gd name="connsiteX1557" fmla="*/ 622972 w 820044"/>
              <a:gd name="connsiteY1557" fmla="*/ 630466 h 1835474"/>
              <a:gd name="connsiteX1558" fmla="*/ 621639 w 820044"/>
              <a:gd name="connsiteY1558" fmla="*/ 631990 h 1835474"/>
              <a:gd name="connsiteX1559" fmla="*/ 622068 w 820044"/>
              <a:gd name="connsiteY1559" fmla="*/ 636169 h 1835474"/>
              <a:gd name="connsiteX1560" fmla="*/ 625908 w 820044"/>
              <a:gd name="connsiteY1560" fmla="*/ 638645 h 1835474"/>
              <a:gd name="connsiteX1561" fmla="*/ 625925 w 820044"/>
              <a:gd name="connsiteY1561" fmla="*/ 639038 h 1835474"/>
              <a:gd name="connsiteX1562" fmla="*/ 623925 w 820044"/>
              <a:gd name="connsiteY1562" fmla="*/ 639038 h 1835474"/>
              <a:gd name="connsiteX1563" fmla="*/ 626092 w 820044"/>
              <a:gd name="connsiteY1563" fmla="*/ 640457 h 1835474"/>
              <a:gd name="connsiteX1564" fmla="*/ 626116 w 820044"/>
              <a:gd name="connsiteY1564" fmla="*/ 640943 h 1835474"/>
              <a:gd name="connsiteX1565" fmla="*/ 628878 w 820044"/>
              <a:gd name="connsiteY1565" fmla="*/ 642944 h 1835474"/>
              <a:gd name="connsiteX1566" fmla="*/ 628652 w 820044"/>
              <a:gd name="connsiteY1566" fmla="*/ 642134 h 1835474"/>
              <a:gd name="connsiteX1567" fmla="*/ 626092 w 820044"/>
              <a:gd name="connsiteY1567" fmla="*/ 640457 h 1835474"/>
              <a:gd name="connsiteX1568" fmla="*/ 626020 w 820044"/>
              <a:gd name="connsiteY1568" fmla="*/ 639038 h 1835474"/>
              <a:gd name="connsiteX1569" fmla="*/ 626481 w 820044"/>
              <a:gd name="connsiteY1569" fmla="*/ 639015 h 1835474"/>
              <a:gd name="connsiteX1570" fmla="*/ 630211 w 820044"/>
              <a:gd name="connsiteY1570" fmla="*/ 641420 h 1835474"/>
              <a:gd name="connsiteX1571" fmla="*/ 627925 w 820044"/>
              <a:gd name="connsiteY1571" fmla="*/ 638943 h 1835474"/>
              <a:gd name="connsiteX1572" fmla="*/ 626481 w 820044"/>
              <a:gd name="connsiteY1572" fmla="*/ 639015 h 1835474"/>
              <a:gd name="connsiteX1573" fmla="*/ 625908 w 820044"/>
              <a:gd name="connsiteY1573" fmla="*/ 638645 h 1835474"/>
              <a:gd name="connsiteX1574" fmla="*/ 625639 w 820044"/>
              <a:gd name="connsiteY1574" fmla="*/ 632657 h 1835474"/>
              <a:gd name="connsiteX1575" fmla="*/ 622972 w 820044"/>
              <a:gd name="connsiteY1575" fmla="*/ 630466 h 1835474"/>
              <a:gd name="connsiteX1576" fmla="*/ 802424 w 820044"/>
              <a:gd name="connsiteY1576" fmla="*/ 627799 h 1835474"/>
              <a:gd name="connsiteX1577" fmla="*/ 803948 w 820044"/>
              <a:gd name="connsiteY1577" fmla="*/ 629132 h 1835474"/>
              <a:gd name="connsiteX1578" fmla="*/ 801090 w 820044"/>
              <a:gd name="connsiteY1578" fmla="*/ 630847 h 1835474"/>
              <a:gd name="connsiteX1579" fmla="*/ 799376 w 820044"/>
              <a:gd name="connsiteY1579" fmla="*/ 629323 h 1835474"/>
              <a:gd name="connsiteX1580" fmla="*/ 802424 w 820044"/>
              <a:gd name="connsiteY1580" fmla="*/ 627799 h 1835474"/>
              <a:gd name="connsiteX1581" fmla="*/ 603827 w 820044"/>
              <a:gd name="connsiteY1581" fmla="*/ 626275 h 1835474"/>
              <a:gd name="connsiteX1582" fmla="*/ 598398 w 820044"/>
              <a:gd name="connsiteY1582" fmla="*/ 628561 h 1835474"/>
              <a:gd name="connsiteX1583" fmla="*/ 599636 w 820044"/>
              <a:gd name="connsiteY1583" fmla="*/ 634371 h 1835474"/>
              <a:gd name="connsiteX1584" fmla="*/ 604494 w 820044"/>
              <a:gd name="connsiteY1584" fmla="*/ 638848 h 1835474"/>
              <a:gd name="connsiteX1585" fmla="*/ 607351 w 820044"/>
              <a:gd name="connsiteY1585" fmla="*/ 637324 h 1835474"/>
              <a:gd name="connsiteX1586" fmla="*/ 607351 w 820044"/>
              <a:gd name="connsiteY1586" fmla="*/ 632942 h 1835474"/>
              <a:gd name="connsiteX1587" fmla="*/ 607256 w 820044"/>
              <a:gd name="connsiteY1587" fmla="*/ 630752 h 1835474"/>
              <a:gd name="connsiteX1588" fmla="*/ 603827 w 820044"/>
              <a:gd name="connsiteY1588" fmla="*/ 626275 h 1835474"/>
              <a:gd name="connsiteX1589" fmla="*/ 646118 w 820044"/>
              <a:gd name="connsiteY1589" fmla="*/ 615797 h 1835474"/>
              <a:gd name="connsiteX1590" fmla="*/ 643261 w 820044"/>
              <a:gd name="connsiteY1590" fmla="*/ 617512 h 1835474"/>
              <a:gd name="connsiteX1591" fmla="*/ 644785 w 820044"/>
              <a:gd name="connsiteY1591" fmla="*/ 618845 h 1835474"/>
              <a:gd name="connsiteX1592" fmla="*/ 647833 w 820044"/>
              <a:gd name="connsiteY1592" fmla="*/ 617321 h 1835474"/>
              <a:gd name="connsiteX1593" fmla="*/ 646118 w 820044"/>
              <a:gd name="connsiteY1593" fmla="*/ 615797 h 1835474"/>
              <a:gd name="connsiteX1594" fmla="*/ 217778 w 820044"/>
              <a:gd name="connsiteY1594" fmla="*/ 587023 h 1835474"/>
              <a:gd name="connsiteX1595" fmla="*/ 220255 w 820044"/>
              <a:gd name="connsiteY1595" fmla="*/ 587794 h 1835474"/>
              <a:gd name="connsiteX1596" fmla="*/ 222150 w 820044"/>
              <a:gd name="connsiteY1596" fmla="*/ 589460 h 1835474"/>
              <a:gd name="connsiteX1597" fmla="*/ 218786 w 820044"/>
              <a:gd name="connsiteY1597" fmla="*/ 588758 h 1835474"/>
              <a:gd name="connsiteX1598" fmla="*/ 218731 w 820044"/>
              <a:gd name="connsiteY1598" fmla="*/ 588652 h 1835474"/>
              <a:gd name="connsiteX1599" fmla="*/ 209935 w 820044"/>
              <a:gd name="connsiteY1599" fmla="*/ 573618 h 1835474"/>
              <a:gd name="connsiteX1600" fmla="*/ 217778 w 820044"/>
              <a:gd name="connsiteY1600" fmla="*/ 587023 h 1835474"/>
              <a:gd name="connsiteX1601" fmla="*/ 215522 w 820044"/>
              <a:gd name="connsiteY1601" fmla="*/ 586321 h 1835474"/>
              <a:gd name="connsiteX1602" fmla="*/ 208562 w 820044"/>
              <a:gd name="connsiteY1602" fmla="*/ 581058 h 1835474"/>
              <a:gd name="connsiteX1603" fmla="*/ 206730 w 820044"/>
              <a:gd name="connsiteY1603" fmla="*/ 576936 h 1835474"/>
              <a:gd name="connsiteX1604" fmla="*/ 597636 w 820044"/>
              <a:gd name="connsiteY1604" fmla="*/ 567029 h 1835474"/>
              <a:gd name="connsiteX1605" fmla="*/ 596207 w 820044"/>
              <a:gd name="connsiteY1605" fmla="*/ 568458 h 1835474"/>
              <a:gd name="connsiteX1606" fmla="*/ 595636 w 820044"/>
              <a:gd name="connsiteY1606" fmla="*/ 576269 h 1835474"/>
              <a:gd name="connsiteX1607" fmla="*/ 596778 w 820044"/>
              <a:gd name="connsiteY1607" fmla="*/ 587984 h 1835474"/>
              <a:gd name="connsiteX1608" fmla="*/ 598398 w 820044"/>
              <a:gd name="connsiteY1608" fmla="*/ 589413 h 1835474"/>
              <a:gd name="connsiteX1609" fmla="*/ 599827 w 820044"/>
              <a:gd name="connsiteY1609" fmla="*/ 588365 h 1835474"/>
              <a:gd name="connsiteX1610" fmla="*/ 604399 w 820044"/>
              <a:gd name="connsiteY1610" fmla="*/ 581888 h 1835474"/>
              <a:gd name="connsiteX1611" fmla="*/ 599255 w 820044"/>
              <a:gd name="connsiteY1611" fmla="*/ 568458 h 1835474"/>
              <a:gd name="connsiteX1612" fmla="*/ 597636 w 820044"/>
              <a:gd name="connsiteY1612" fmla="*/ 567029 h 1835474"/>
              <a:gd name="connsiteX1613" fmla="*/ 629449 w 820044"/>
              <a:gd name="connsiteY1613" fmla="*/ 560933 h 1835474"/>
              <a:gd name="connsiteX1614" fmla="*/ 628116 w 820044"/>
              <a:gd name="connsiteY1614" fmla="*/ 562553 h 1835474"/>
              <a:gd name="connsiteX1615" fmla="*/ 629640 w 820044"/>
              <a:gd name="connsiteY1615" fmla="*/ 565601 h 1835474"/>
              <a:gd name="connsiteX1616" fmla="*/ 630973 w 820044"/>
              <a:gd name="connsiteY1616" fmla="*/ 564077 h 1835474"/>
              <a:gd name="connsiteX1617" fmla="*/ 629449 w 820044"/>
              <a:gd name="connsiteY1617" fmla="*/ 560933 h 1835474"/>
              <a:gd name="connsiteX1618" fmla="*/ 213016 w 820044"/>
              <a:gd name="connsiteY1618" fmla="*/ 560267 h 1835474"/>
              <a:gd name="connsiteX1619" fmla="*/ 211683 w 820044"/>
              <a:gd name="connsiteY1619" fmla="*/ 561791 h 1835474"/>
              <a:gd name="connsiteX1620" fmla="*/ 213302 w 820044"/>
              <a:gd name="connsiteY1620" fmla="*/ 564839 h 1835474"/>
              <a:gd name="connsiteX1621" fmla="*/ 214635 w 820044"/>
              <a:gd name="connsiteY1621" fmla="*/ 563315 h 1835474"/>
              <a:gd name="connsiteX1622" fmla="*/ 213016 w 820044"/>
              <a:gd name="connsiteY1622" fmla="*/ 560267 h 1835474"/>
              <a:gd name="connsiteX1623" fmla="*/ 670597 w 820044"/>
              <a:gd name="connsiteY1623" fmla="*/ 559219 h 1835474"/>
              <a:gd name="connsiteX1624" fmla="*/ 669264 w 820044"/>
              <a:gd name="connsiteY1624" fmla="*/ 560743 h 1835474"/>
              <a:gd name="connsiteX1625" fmla="*/ 670788 w 820044"/>
              <a:gd name="connsiteY1625" fmla="*/ 563791 h 1835474"/>
              <a:gd name="connsiteX1626" fmla="*/ 672121 w 820044"/>
              <a:gd name="connsiteY1626" fmla="*/ 562267 h 1835474"/>
              <a:gd name="connsiteX1627" fmla="*/ 670597 w 820044"/>
              <a:gd name="connsiteY1627" fmla="*/ 559219 h 1835474"/>
              <a:gd name="connsiteX1628" fmla="*/ 226637 w 820044"/>
              <a:gd name="connsiteY1628" fmla="*/ 555314 h 1835474"/>
              <a:gd name="connsiteX1629" fmla="*/ 227304 w 820044"/>
              <a:gd name="connsiteY1629" fmla="*/ 568649 h 1835474"/>
              <a:gd name="connsiteX1630" fmla="*/ 233114 w 820044"/>
              <a:gd name="connsiteY1630" fmla="*/ 566840 h 1835474"/>
              <a:gd name="connsiteX1631" fmla="*/ 233781 w 820044"/>
              <a:gd name="connsiteY1631" fmla="*/ 561982 h 1835474"/>
              <a:gd name="connsiteX1632" fmla="*/ 232447 w 820044"/>
              <a:gd name="connsiteY1632" fmla="*/ 556552 h 1835474"/>
              <a:gd name="connsiteX1633" fmla="*/ 226637 w 820044"/>
              <a:gd name="connsiteY1633" fmla="*/ 555314 h 1835474"/>
              <a:gd name="connsiteX1634" fmla="*/ 799280 w 820044"/>
              <a:gd name="connsiteY1634" fmla="*/ 554743 h 1835474"/>
              <a:gd name="connsiteX1635" fmla="*/ 800804 w 820044"/>
              <a:gd name="connsiteY1635" fmla="*/ 556076 h 1835474"/>
              <a:gd name="connsiteX1636" fmla="*/ 797947 w 820044"/>
              <a:gd name="connsiteY1636" fmla="*/ 557791 h 1835474"/>
              <a:gd name="connsiteX1637" fmla="*/ 796232 w 820044"/>
              <a:gd name="connsiteY1637" fmla="*/ 556267 h 1835474"/>
              <a:gd name="connsiteX1638" fmla="*/ 799280 w 820044"/>
              <a:gd name="connsiteY1638" fmla="*/ 554743 h 1835474"/>
              <a:gd name="connsiteX1639" fmla="*/ 797851 w 820044"/>
              <a:gd name="connsiteY1639" fmla="*/ 540074 h 1835474"/>
              <a:gd name="connsiteX1640" fmla="*/ 799375 w 820044"/>
              <a:gd name="connsiteY1640" fmla="*/ 543122 h 1835474"/>
              <a:gd name="connsiteX1641" fmla="*/ 798041 w 820044"/>
              <a:gd name="connsiteY1641" fmla="*/ 544646 h 1835474"/>
              <a:gd name="connsiteX1642" fmla="*/ 796327 w 820044"/>
              <a:gd name="connsiteY1642" fmla="*/ 541789 h 1835474"/>
              <a:gd name="connsiteX1643" fmla="*/ 797851 w 820044"/>
              <a:gd name="connsiteY1643" fmla="*/ 540074 h 1835474"/>
              <a:gd name="connsiteX1644" fmla="*/ 641736 w 820044"/>
              <a:gd name="connsiteY1644" fmla="*/ 538359 h 1835474"/>
              <a:gd name="connsiteX1645" fmla="*/ 635926 w 820044"/>
              <a:gd name="connsiteY1645" fmla="*/ 551885 h 1835474"/>
              <a:gd name="connsiteX1646" fmla="*/ 636307 w 820044"/>
              <a:gd name="connsiteY1646" fmla="*/ 558171 h 1835474"/>
              <a:gd name="connsiteX1647" fmla="*/ 637736 w 820044"/>
              <a:gd name="connsiteY1647" fmla="*/ 559695 h 1835474"/>
              <a:gd name="connsiteX1648" fmla="*/ 639260 w 820044"/>
              <a:gd name="connsiteY1648" fmla="*/ 559886 h 1835474"/>
              <a:gd name="connsiteX1649" fmla="*/ 644689 w 820044"/>
              <a:gd name="connsiteY1649" fmla="*/ 540074 h 1835474"/>
              <a:gd name="connsiteX1650" fmla="*/ 643261 w 820044"/>
              <a:gd name="connsiteY1650" fmla="*/ 538550 h 1835474"/>
              <a:gd name="connsiteX1651" fmla="*/ 641736 w 820044"/>
              <a:gd name="connsiteY1651" fmla="*/ 538359 h 1835474"/>
              <a:gd name="connsiteX1652" fmla="*/ 796899 w 820044"/>
              <a:gd name="connsiteY1652" fmla="*/ 531692 h 1835474"/>
              <a:gd name="connsiteX1653" fmla="*/ 799947 w 820044"/>
              <a:gd name="connsiteY1653" fmla="*/ 533216 h 1835474"/>
              <a:gd name="connsiteX1654" fmla="*/ 798518 w 820044"/>
              <a:gd name="connsiteY1654" fmla="*/ 534740 h 1835474"/>
              <a:gd name="connsiteX1655" fmla="*/ 795375 w 820044"/>
              <a:gd name="connsiteY1655" fmla="*/ 533407 h 1835474"/>
              <a:gd name="connsiteX1656" fmla="*/ 796899 w 820044"/>
              <a:gd name="connsiteY1656" fmla="*/ 531692 h 1835474"/>
              <a:gd name="connsiteX1657" fmla="*/ 678694 w 820044"/>
              <a:gd name="connsiteY1657" fmla="*/ 522357 h 1835474"/>
              <a:gd name="connsiteX1658" fmla="*/ 676503 w 820044"/>
              <a:gd name="connsiteY1658" fmla="*/ 525119 h 1835474"/>
              <a:gd name="connsiteX1659" fmla="*/ 677169 w 820044"/>
              <a:gd name="connsiteY1659" fmla="*/ 537883 h 1835474"/>
              <a:gd name="connsiteX1660" fmla="*/ 679456 w 820044"/>
              <a:gd name="connsiteY1660" fmla="*/ 545408 h 1835474"/>
              <a:gd name="connsiteX1661" fmla="*/ 680218 w 820044"/>
              <a:gd name="connsiteY1661" fmla="*/ 548646 h 1835474"/>
              <a:gd name="connsiteX1662" fmla="*/ 680789 w 820044"/>
              <a:gd name="connsiteY1662" fmla="*/ 564077 h 1835474"/>
              <a:gd name="connsiteX1663" fmla="*/ 680408 w 820044"/>
              <a:gd name="connsiteY1663" fmla="*/ 567410 h 1835474"/>
              <a:gd name="connsiteX1664" fmla="*/ 677932 w 820044"/>
              <a:gd name="connsiteY1664" fmla="*/ 575507 h 1835474"/>
              <a:gd name="connsiteX1665" fmla="*/ 680503 w 820044"/>
              <a:gd name="connsiteY1665" fmla="*/ 636943 h 1835474"/>
              <a:gd name="connsiteX1666" fmla="*/ 676598 w 820044"/>
              <a:gd name="connsiteY1666" fmla="*/ 641229 h 1835474"/>
              <a:gd name="connsiteX1667" fmla="*/ 674026 w 820044"/>
              <a:gd name="connsiteY1667" fmla="*/ 645706 h 1835474"/>
              <a:gd name="connsiteX1668" fmla="*/ 676598 w 820044"/>
              <a:gd name="connsiteY1668" fmla="*/ 653802 h 1835474"/>
              <a:gd name="connsiteX1669" fmla="*/ 681075 w 820044"/>
              <a:gd name="connsiteY1669" fmla="*/ 661041 h 1835474"/>
              <a:gd name="connsiteX1670" fmla="*/ 684504 w 820044"/>
              <a:gd name="connsiteY1670" fmla="*/ 663518 h 1835474"/>
              <a:gd name="connsiteX1671" fmla="*/ 686123 w 820044"/>
              <a:gd name="connsiteY1671" fmla="*/ 661803 h 1835474"/>
              <a:gd name="connsiteX1672" fmla="*/ 690695 w 820044"/>
              <a:gd name="connsiteY1672" fmla="*/ 652183 h 1835474"/>
              <a:gd name="connsiteX1673" fmla="*/ 687933 w 820044"/>
              <a:gd name="connsiteY1673" fmla="*/ 590651 h 1835474"/>
              <a:gd name="connsiteX1674" fmla="*/ 691648 w 820044"/>
              <a:gd name="connsiteY1674" fmla="*/ 573983 h 1835474"/>
              <a:gd name="connsiteX1675" fmla="*/ 691362 w 820044"/>
              <a:gd name="connsiteY1675" fmla="*/ 569792 h 1835474"/>
              <a:gd name="connsiteX1676" fmla="*/ 686409 w 820044"/>
              <a:gd name="connsiteY1676" fmla="*/ 555695 h 1835474"/>
              <a:gd name="connsiteX1677" fmla="*/ 684504 w 820044"/>
              <a:gd name="connsiteY1677" fmla="*/ 523976 h 1835474"/>
              <a:gd name="connsiteX1678" fmla="*/ 678694 w 820044"/>
              <a:gd name="connsiteY1678" fmla="*/ 522357 h 1835474"/>
              <a:gd name="connsiteX1679" fmla="*/ 219589 w 820044"/>
              <a:gd name="connsiteY1679" fmla="*/ 514928 h 1835474"/>
              <a:gd name="connsiteX1680" fmla="*/ 222637 w 820044"/>
              <a:gd name="connsiteY1680" fmla="*/ 516452 h 1835474"/>
              <a:gd name="connsiteX1681" fmla="*/ 221208 w 820044"/>
              <a:gd name="connsiteY1681" fmla="*/ 517976 h 1835474"/>
              <a:gd name="connsiteX1682" fmla="*/ 218065 w 820044"/>
              <a:gd name="connsiteY1682" fmla="*/ 516643 h 1835474"/>
              <a:gd name="connsiteX1683" fmla="*/ 219589 w 820044"/>
              <a:gd name="connsiteY1683" fmla="*/ 514928 h 1835474"/>
              <a:gd name="connsiteX1684" fmla="*/ 618496 w 820044"/>
              <a:gd name="connsiteY1684" fmla="*/ 511118 h 1835474"/>
              <a:gd name="connsiteX1685" fmla="*/ 614114 w 820044"/>
              <a:gd name="connsiteY1685" fmla="*/ 511403 h 1835474"/>
              <a:gd name="connsiteX1686" fmla="*/ 611828 w 820044"/>
              <a:gd name="connsiteY1686" fmla="*/ 516737 h 1835474"/>
              <a:gd name="connsiteX1687" fmla="*/ 612400 w 820044"/>
              <a:gd name="connsiteY1687" fmla="*/ 529025 h 1835474"/>
              <a:gd name="connsiteX1688" fmla="*/ 617352 w 820044"/>
              <a:gd name="connsiteY1688" fmla="*/ 534073 h 1835474"/>
              <a:gd name="connsiteX1689" fmla="*/ 621639 w 820044"/>
              <a:gd name="connsiteY1689" fmla="*/ 540074 h 1835474"/>
              <a:gd name="connsiteX1690" fmla="*/ 617448 w 820044"/>
              <a:gd name="connsiteY1690" fmla="*/ 541121 h 1835474"/>
              <a:gd name="connsiteX1691" fmla="*/ 614209 w 820044"/>
              <a:gd name="connsiteY1691" fmla="*/ 539407 h 1835474"/>
              <a:gd name="connsiteX1692" fmla="*/ 613066 w 820044"/>
              <a:gd name="connsiteY1692" fmla="*/ 545503 h 1835474"/>
              <a:gd name="connsiteX1693" fmla="*/ 619543 w 820044"/>
              <a:gd name="connsiteY1693" fmla="*/ 551599 h 1835474"/>
              <a:gd name="connsiteX1694" fmla="*/ 625353 w 820044"/>
              <a:gd name="connsiteY1694" fmla="*/ 550837 h 1835474"/>
              <a:gd name="connsiteX1695" fmla="*/ 627163 w 820044"/>
              <a:gd name="connsiteY1695" fmla="*/ 541312 h 1835474"/>
              <a:gd name="connsiteX1696" fmla="*/ 625353 w 820044"/>
              <a:gd name="connsiteY1696" fmla="*/ 516833 h 1835474"/>
              <a:gd name="connsiteX1697" fmla="*/ 618496 w 820044"/>
              <a:gd name="connsiteY1697" fmla="*/ 511118 h 1835474"/>
              <a:gd name="connsiteX1698" fmla="*/ 259975 w 820044"/>
              <a:gd name="connsiteY1698" fmla="*/ 499117 h 1835474"/>
              <a:gd name="connsiteX1699" fmla="*/ 262832 w 820044"/>
              <a:gd name="connsiteY1699" fmla="*/ 504070 h 1835474"/>
              <a:gd name="connsiteX1700" fmla="*/ 263499 w 820044"/>
              <a:gd name="connsiteY1700" fmla="*/ 516357 h 1835474"/>
              <a:gd name="connsiteX1701" fmla="*/ 263689 w 820044"/>
              <a:gd name="connsiteY1701" fmla="*/ 518548 h 1835474"/>
              <a:gd name="connsiteX1702" fmla="*/ 263784 w 820044"/>
              <a:gd name="connsiteY1702" fmla="*/ 522929 h 1835474"/>
              <a:gd name="connsiteX1703" fmla="*/ 258641 w 820044"/>
              <a:gd name="connsiteY1703" fmla="*/ 539027 h 1835474"/>
              <a:gd name="connsiteX1704" fmla="*/ 252640 w 820044"/>
              <a:gd name="connsiteY1704" fmla="*/ 545789 h 1835474"/>
              <a:gd name="connsiteX1705" fmla="*/ 253212 w 820044"/>
              <a:gd name="connsiteY1705" fmla="*/ 553505 h 1835474"/>
              <a:gd name="connsiteX1706" fmla="*/ 251497 w 820044"/>
              <a:gd name="connsiteY1706" fmla="*/ 570650 h 1835474"/>
              <a:gd name="connsiteX1707" fmla="*/ 249402 w 820044"/>
              <a:gd name="connsiteY1707" fmla="*/ 589319 h 1835474"/>
              <a:gd name="connsiteX1708" fmla="*/ 253212 w 820044"/>
              <a:gd name="connsiteY1708" fmla="*/ 590557 h 1835474"/>
              <a:gd name="connsiteX1709" fmla="*/ 259975 w 820044"/>
              <a:gd name="connsiteY1709" fmla="*/ 590557 h 1835474"/>
              <a:gd name="connsiteX1710" fmla="*/ 261213 w 820044"/>
              <a:gd name="connsiteY1710" fmla="*/ 593509 h 1835474"/>
              <a:gd name="connsiteX1711" fmla="*/ 261594 w 820044"/>
              <a:gd name="connsiteY1711" fmla="*/ 613512 h 1835474"/>
              <a:gd name="connsiteX1712" fmla="*/ 263499 w 820044"/>
              <a:gd name="connsiteY1712" fmla="*/ 621989 h 1835474"/>
              <a:gd name="connsiteX1713" fmla="*/ 260356 w 820044"/>
              <a:gd name="connsiteY1713" fmla="*/ 626847 h 1835474"/>
              <a:gd name="connsiteX1714" fmla="*/ 253593 w 820044"/>
              <a:gd name="connsiteY1714" fmla="*/ 627323 h 1835474"/>
              <a:gd name="connsiteX1715" fmla="*/ 250164 w 820044"/>
              <a:gd name="connsiteY1715" fmla="*/ 631990 h 1835474"/>
              <a:gd name="connsiteX1716" fmla="*/ 250640 w 820044"/>
              <a:gd name="connsiteY1716" fmla="*/ 641039 h 1835474"/>
              <a:gd name="connsiteX1717" fmla="*/ 245211 w 820044"/>
              <a:gd name="connsiteY1717" fmla="*/ 638182 h 1835474"/>
              <a:gd name="connsiteX1718" fmla="*/ 243687 w 820044"/>
              <a:gd name="connsiteY1718" fmla="*/ 636848 h 1835474"/>
              <a:gd name="connsiteX1719" fmla="*/ 237781 w 820044"/>
              <a:gd name="connsiteY1719" fmla="*/ 643421 h 1835474"/>
              <a:gd name="connsiteX1720" fmla="*/ 239877 w 820044"/>
              <a:gd name="connsiteY1720" fmla="*/ 645992 h 1835474"/>
              <a:gd name="connsiteX1721" fmla="*/ 250926 w 820044"/>
              <a:gd name="connsiteY1721" fmla="*/ 645611 h 1835474"/>
              <a:gd name="connsiteX1722" fmla="*/ 242734 w 820044"/>
              <a:gd name="connsiteY1722" fmla="*/ 654946 h 1835474"/>
              <a:gd name="connsiteX1723" fmla="*/ 237972 w 820044"/>
              <a:gd name="connsiteY1723" fmla="*/ 658375 h 1835474"/>
              <a:gd name="connsiteX1724" fmla="*/ 229209 w 820044"/>
              <a:gd name="connsiteY1724" fmla="*/ 664852 h 1835474"/>
              <a:gd name="connsiteX1725" fmla="*/ 226447 w 820044"/>
              <a:gd name="connsiteY1725" fmla="*/ 660375 h 1835474"/>
              <a:gd name="connsiteX1726" fmla="*/ 232352 w 820044"/>
              <a:gd name="connsiteY1726" fmla="*/ 640182 h 1835474"/>
              <a:gd name="connsiteX1727" fmla="*/ 229494 w 820044"/>
              <a:gd name="connsiteY1727" fmla="*/ 638086 h 1835474"/>
              <a:gd name="connsiteX1728" fmla="*/ 228066 w 820044"/>
              <a:gd name="connsiteY1728" fmla="*/ 639706 h 1835474"/>
              <a:gd name="connsiteX1729" fmla="*/ 227971 w 820044"/>
              <a:gd name="connsiteY1729" fmla="*/ 644182 h 1835474"/>
              <a:gd name="connsiteX1730" fmla="*/ 219112 w 820044"/>
              <a:gd name="connsiteY1730" fmla="*/ 644563 h 1835474"/>
              <a:gd name="connsiteX1731" fmla="*/ 214826 w 820044"/>
              <a:gd name="connsiteY1731" fmla="*/ 638277 h 1835474"/>
              <a:gd name="connsiteX1732" fmla="*/ 209301 w 820044"/>
              <a:gd name="connsiteY1732" fmla="*/ 641134 h 1835474"/>
              <a:gd name="connsiteX1733" fmla="*/ 205110 w 820044"/>
              <a:gd name="connsiteY1733" fmla="*/ 639992 h 1835474"/>
              <a:gd name="connsiteX1734" fmla="*/ 211207 w 820044"/>
              <a:gd name="connsiteY1734" fmla="*/ 629133 h 1835474"/>
              <a:gd name="connsiteX1735" fmla="*/ 212731 w 820044"/>
              <a:gd name="connsiteY1735" fmla="*/ 627609 h 1835474"/>
              <a:gd name="connsiteX1736" fmla="*/ 213397 w 820044"/>
              <a:gd name="connsiteY1736" fmla="*/ 625609 h 1835474"/>
              <a:gd name="connsiteX1737" fmla="*/ 212350 w 820044"/>
              <a:gd name="connsiteY1737" fmla="*/ 621418 h 1835474"/>
              <a:gd name="connsiteX1738" fmla="*/ 209206 w 820044"/>
              <a:gd name="connsiteY1738" fmla="*/ 621894 h 1835474"/>
              <a:gd name="connsiteX1739" fmla="*/ 201396 w 820044"/>
              <a:gd name="connsiteY1739" fmla="*/ 625037 h 1835474"/>
              <a:gd name="connsiteX1740" fmla="*/ 195300 w 820044"/>
              <a:gd name="connsiteY1740" fmla="*/ 631800 h 1835474"/>
              <a:gd name="connsiteX1741" fmla="*/ 192633 w 820044"/>
              <a:gd name="connsiteY1741" fmla="*/ 633800 h 1835474"/>
              <a:gd name="connsiteX1742" fmla="*/ 187489 w 820044"/>
              <a:gd name="connsiteY1742" fmla="*/ 629323 h 1835474"/>
              <a:gd name="connsiteX1743" fmla="*/ 189394 w 820044"/>
              <a:gd name="connsiteY1743" fmla="*/ 624466 h 1835474"/>
              <a:gd name="connsiteX1744" fmla="*/ 198157 w 820044"/>
              <a:gd name="connsiteY1744" fmla="*/ 605225 h 1835474"/>
              <a:gd name="connsiteX1745" fmla="*/ 195681 w 820044"/>
              <a:gd name="connsiteY1745" fmla="*/ 597224 h 1835474"/>
              <a:gd name="connsiteX1746" fmla="*/ 188918 w 820044"/>
              <a:gd name="connsiteY1746" fmla="*/ 586366 h 1835474"/>
              <a:gd name="connsiteX1747" fmla="*/ 188918 w 820044"/>
              <a:gd name="connsiteY1747" fmla="*/ 582175 h 1835474"/>
              <a:gd name="connsiteX1748" fmla="*/ 194824 w 820044"/>
              <a:gd name="connsiteY1748" fmla="*/ 570840 h 1835474"/>
              <a:gd name="connsiteX1749" fmla="*/ 196443 w 820044"/>
              <a:gd name="connsiteY1749" fmla="*/ 571888 h 1835474"/>
              <a:gd name="connsiteX1750" fmla="*/ 202623 w 820044"/>
              <a:gd name="connsiteY1750" fmla="*/ 576567 h 1835474"/>
              <a:gd name="connsiteX1751" fmla="*/ 208562 w 820044"/>
              <a:gd name="connsiteY1751" fmla="*/ 581058 h 1835474"/>
              <a:gd name="connsiteX1752" fmla="*/ 210159 w 820044"/>
              <a:gd name="connsiteY1752" fmla="*/ 584651 h 1835474"/>
              <a:gd name="connsiteX1753" fmla="*/ 215522 w 820044"/>
              <a:gd name="connsiteY1753" fmla="*/ 586321 h 1835474"/>
              <a:gd name="connsiteX1754" fmla="*/ 218731 w 820044"/>
              <a:gd name="connsiteY1754" fmla="*/ 588747 h 1835474"/>
              <a:gd name="connsiteX1755" fmla="*/ 218786 w 820044"/>
              <a:gd name="connsiteY1755" fmla="*/ 588758 h 1835474"/>
              <a:gd name="connsiteX1756" fmla="*/ 226345 w 820044"/>
              <a:gd name="connsiteY1756" fmla="*/ 603532 h 1835474"/>
              <a:gd name="connsiteX1757" fmla="*/ 227304 w 820044"/>
              <a:gd name="connsiteY1757" fmla="*/ 621989 h 1835474"/>
              <a:gd name="connsiteX1758" fmla="*/ 228828 w 820044"/>
              <a:gd name="connsiteY1758" fmla="*/ 623418 h 1835474"/>
              <a:gd name="connsiteX1759" fmla="*/ 231400 w 820044"/>
              <a:gd name="connsiteY1759" fmla="*/ 620846 h 1835474"/>
              <a:gd name="connsiteX1760" fmla="*/ 229673 w 820044"/>
              <a:gd name="connsiteY1760" fmla="*/ 610036 h 1835474"/>
              <a:gd name="connsiteX1761" fmla="*/ 226345 w 820044"/>
              <a:gd name="connsiteY1761" fmla="*/ 603532 h 1835474"/>
              <a:gd name="connsiteX1762" fmla="*/ 225780 w 820044"/>
              <a:gd name="connsiteY1762" fmla="*/ 592652 h 1835474"/>
              <a:gd name="connsiteX1763" fmla="*/ 222150 w 820044"/>
              <a:gd name="connsiteY1763" fmla="*/ 589460 h 1835474"/>
              <a:gd name="connsiteX1764" fmla="*/ 228840 w 820044"/>
              <a:gd name="connsiteY1764" fmla="*/ 590854 h 1835474"/>
              <a:gd name="connsiteX1765" fmla="*/ 229875 w 820044"/>
              <a:gd name="connsiteY1765" fmla="*/ 582461 h 1835474"/>
              <a:gd name="connsiteX1766" fmla="*/ 223494 w 820044"/>
              <a:gd name="connsiteY1766" fmla="*/ 578650 h 1835474"/>
              <a:gd name="connsiteX1767" fmla="*/ 215112 w 820044"/>
              <a:gd name="connsiteY1767" fmla="*/ 571602 h 1835474"/>
              <a:gd name="connsiteX1768" fmla="*/ 212159 w 820044"/>
              <a:gd name="connsiteY1768" fmla="*/ 571316 h 1835474"/>
              <a:gd name="connsiteX1769" fmla="*/ 209935 w 820044"/>
              <a:gd name="connsiteY1769" fmla="*/ 573618 h 1835474"/>
              <a:gd name="connsiteX1770" fmla="*/ 207802 w 820044"/>
              <a:gd name="connsiteY1770" fmla="*/ 569971 h 1835474"/>
              <a:gd name="connsiteX1771" fmla="*/ 200443 w 820044"/>
              <a:gd name="connsiteY1771" fmla="*/ 565506 h 1835474"/>
              <a:gd name="connsiteX1772" fmla="*/ 197205 w 820044"/>
              <a:gd name="connsiteY1772" fmla="*/ 563220 h 1835474"/>
              <a:gd name="connsiteX1773" fmla="*/ 191966 w 820044"/>
              <a:gd name="connsiteY1773" fmla="*/ 547027 h 1835474"/>
              <a:gd name="connsiteX1774" fmla="*/ 191014 w 820044"/>
              <a:gd name="connsiteY1774" fmla="*/ 522167 h 1835474"/>
              <a:gd name="connsiteX1775" fmla="*/ 195205 w 820044"/>
              <a:gd name="connsiteY1775" fmla="*/ 508070 h 1835474"/>
              <a:gd name="connsiteX1776" fmla="*/ 196728 w 820044"/>
              <a:gd name="connsiteY1776" fmla="*/ 506451 h 1835474"/>
              <a:gd name="connsiteX1777" fmla="*/ 198252 w 820044"/>
              <a:gd name="connsiteY1777" fmla="*/ 507594 h 1835474"/>
              <a:gd name="connsiteX1778" fmla="*/ 208349 w 820044"/>
              <a:gd name="connsiteY1778" fmla="*/ 521500 h 1835474"/>
              <a:gd name="connsiteX1779" fmla="*/ 218065 w 820044"/>
              <a:gd name="connsiteY1779" fmla="*/ 527977 h 1835474"/>
              <a:gd name="connsiteX1780" fmla="*/ 212445 w 820044"/>
              <a:gd name="connsiteY1780" fmla="*/ 541503 h 1835474"/>
              <a:gd name="connsiteX1781" fmla="*/ 207968 w 820044"/>
              <a:gd name="connsiteY1781" fmla="*/ 546646 h 1835474"/>
              <a:gd name="connsiteX1782" fmla="*/ 206063 w 820044"/>
              <a:gd name="connsiteY1782" fmla="*/ 549885 h 1835474"/>
              <a:gd name="connsiteX1783" fmla="*/ 209968 w 820044"/>
              <a:gd name="connsiteY1783" fmla="*/ 551314 h 1835474"/>
              <a:gd name="connsiteX1784" fmla="*/ 221779 w 820044"/>
              <a:gd name="connsiteY1784" fmla="*/ 546742 h 1835474"/>
              <a:gd name="connsiteX1785" fmla="*/ 227685 w 820044"/>
              <a:gd name="connsiteY1785" fmla="*/ 539979 h 1835474"/>
              <a:gd name="connsiteX1786" fmla="*/ 231971 w 820044"/>
              <a:gd name="connsiteY1786" fmla="*/ 518929 h 1835474"/>
              <a:gd name="connsiteX1787" fmla="*/ 259975 w 820044"/>
              <a:gd name="connsiteY1787" fmla="*/ 499117 h 1835474"/>
              <a:gd name="connsiteX1788" fmla="*/ 219398 w 820044"/>
              <a:gd name="connsiteY1788" fmla="*/ 495878 h 1835474"/>
              <a:gd name="connsiteX1789" fmla="*/ 221685 w 820044"/>
              <a:gd name="connsiteY1789" fmla="*/ 500354 h 1835474"/>
              <a:gd name="connsiteX1790" fmla="*/ 221970 w 820044"/>
              <a:gd name="connsiteY1790" fmla="*/ 502450 h 1835474"/>
              <a:gd name="connsiteX1791" fmla="*/ 221970 w 820044"/>
              <a:gd name="connsiteY1791" fmla="*/ 506736 h 1835474"/>
              <a:gd name="connsiteX1792" fmla="*/ 217017 w 820044"/>
              <a:gd name="connsiteY1792" fmla="*/ 509689 h 1835474"/>
              <a:gd name="connsiteX1793" fmla="*/ 213493 w 820044"/>
              <a:gd name="connsiteY1793" fmla="*/ 508070 h 1835474"/>
              <a:gd name="connsiteX1794" fmla="*/ 212731 w 820044"/>
              <a:gd name="connsiteY1794" fmla="*/ 501688 h 1835474"/>
              <a:gd name="connsiteX1795" fmla="*/ 219398 w 820044"/>
              <a:gd name="connsiteY1795" fmla="*/ 495878 h 1835474"/>
              <a:gd name="connsiteX1796" fmla="*/ 221494 w 820044"/>
              <a:gd name="connsiteY1796" fmla="*/ 491306 h 1835474"/>
              <a:gd name="connsiteX1797" fmla="*/ 225209 w 820044"/>
              <a:gd name="connsiteY1797" fmla="*/ 494163 h 1835474"/>
              <a:gd name="connsiteX1798" fmla="*/ 221685 w 820044"/>
              <a:gd name="connsiteY1798" fmla="*/ 495878 h 1835474"/>
              <a:gd name="connsiteX1799" fmla="*/ 221494 w 820044"/>
              <a:gd name="connsiteY1799" fmla="*/ 491306 h 1835474"/>
              <a:gd name="connsiteX1800" fmla="*/ 217398 w 820044"/>
              <a:gd name="connsiteY1800" fmla="*/ 488829 h 1835474"/>
              <a:gd name="connsiteX1801" fmla="*/ 221399 w 820044"/>
              <a:gd name="connsiteY1801" fmla="*/ 489305 h 1835474"/>
              <a:gd name="connsiteX1802" fmla="*/ 221494 w 820044"/>
              <a:gd name="connsiteY1802" fmla="*/ 491210 h 1835474"/>
              <a:gd name="connsiteX1803" fmla="*/ 219494 w 820044"/>
              <a:gd name="connsiteY1803" fmla="*/ 491401 h 1835474"/>
              <a:gd name="connsiteX1804" fmla="*/ 217398 w 820044"/>
              <a:gd name="connsiteY1804" fmla="*/ 488829 h 1835474"/>
              <a:gd name="connsiteX1805" fmla="*/ 795375 w 820044"/>
              <a:gd name="connsiteY1805" fmla="*/ 480733 h 1835474"/>
              <a:gd name="connsiteX1806" fmla="*/ 797090 w 820044"/>
              <a:gd name="connsiteY1806" fmla="*/ 483590 h 1835474"/>
              <a:gd name="connsiteX1807" fmla="*/ 795566 w 820044"/>
              <a:gd name="connsiteY1807" fmla="*/ 485305 h 1835474"/>
              <a:gd name="connsiteX1808" fmla="*/ 794042 w 820044"/>
              <a:gd name="connsiteY1808" fmla="*/ 482257 h 1835474"/>
              <a:gd name="connsiteX1809" fmla="*/ 795375 w 820044"/>
              <a:gd name="connsiteY1809" fmla="*/ 480733 h 1835474"/>
              <a:gd name="connsiteX1810" fmla="*/ 603827 w 820044"/>
              <a:gd name="connsiteY1810" fmla="*/ 475971 h 1835474"/>
              <a:gd name="connsiteX1811" fmla="*/ 605351 w 820044"/>
              <a:gd name="connsiteY1811" fmla="*/ 477304 h 1835474"/>
              <a:gd name="connsiteX1812" fmla="*/ 602303 w 820044"/>
              <a:gd name="connsiteY1812" fmla="*/ 478828 h 1835474"/>
              <a:gd name="connsiteX1813" fmla="*/ 600779 w 820044"/>
              <a:gd name="connsiteY1813" fmla="*/ 477495 h 1835474"/>
              <a:gd name="connsiteX1814" fmla="*/ 603827 w 820044"/>
              <a:gd name="connsiteY1814" fmla="*/ 475971 h 1835474"/>
              <a:gd name="connsiteX1815" fmla="*/ 675646 w 820044"/>
              <a:gd name="connsiteY1815" fmla="*/ 467684 h 1835474"/>
              <a:gd name="connsiteX1816" fmla="*/ 676098 w 820044"/>
              <a:gd name="connsiteY1816" fmla="*/ 468203 h 1835474"/>
              <a:gd name="connsiteX1817" fmla="*/ 675931 w 820044"/>
              <a:gd name="connsiteY1817" fmla="*/ 470160 h 1835474"/>
              <a:gd name="connsiteX1818" fmla="*/ 673324 w 820044"/>
              <a:gd name="connsiteY1818" fmla="*/ 469032 h 1835474"/>
              <a:gd name="connsiteX1819" fmla="*/ 639546 w 820044"/>
              <a:gd name="connsiteY1819" fmla="*/ 464826 h 1835474"/>
              <a:gd name="connsiteX1820" fmla="*/ 640784 w 820044"/>
              <a:gd name="connsiteY1820" fmla="*/ 472160 h 1835474"/>
              <a:gd name="connsiteX1821" fmla="*/ 639355 w 820044"/>
              <a:gd name="connsiteY1821" fmla="*/ 473589 h 1835474"/>
              <a:gd name="connsiteX1822" fmla="*/ 637165 w 820044"/>
              <a:gd name="connsiteY1822" fmla="*/ 471589 h 1835474"/>
              <a:gd name="connsiteX1823" fmla="*/ 638212 w 820044"/>
              <a:gd name="connsiteY1823" fmla="*/ 465683 h 1835474"/>
              <a:gd name="connsiteX1824" fmla="*/ 639546 w 820044"/>
              <a:gd name="connsiteY1824" fmla="*/ 464826 h 1835474"/>
              <a:gd name="connsiteX1825" fmla="*/ 631926 w 820044"/>
              <a:gd name="connsiteY1825" fmla="*/ 446633 h 1835474"/>
              <a:gd name="connsiteX1826" fmla="*/ 622972 w 820044"/>
              <a:gd name="connsiteY1826" fmla="*/ 456254 h 1835474"/>
              <a:gd name="connsiteX1827" fmla="*/ 633164 w 820044"/>
              <a:gd name="connsiteY1827" fmla="*/ 472446 h 1835474"/>
              <a:gd name="connsiteX1828" fmla="*/ 635831 w 820044"/>
              <a:gd name="connsiteY1828" fmla="*/ 477685 h 1835474"/>
              <a:gd name="connsiteX1829" fmla="*/ 633450 w 820044"/>
              <a:gd name="connsiteY1829" fmla="*/ 493115 h 1835474"/>
              <a:gd name="connsiteX1830" fmla="*/ 630116 w 820044"/>
              <a:gd name="connsiteY1830" fmla="*/ 503117 h 1835474"/>
              <a:gd name="connsiteX1831" fmla="*/ 632021 w 820044"/>
              <a:gd name="connsiteY1831" fmla="*/ 505784 h 1835474"/>
              <a:gd name="connsiteX1832" fmla="*/ 638879 w 820044"/>
              <a:gd name="connsiteY1832" fmla="*/ 511784 h 1835474"/>
              <a:gd name="connsiteX1833" fmla="*/ 638974 w 820044"/>
              <a:gd name="connsiteY1833" fmla="*/ 514070 h 1835474"/>
              <a:gd name="connsiteX1834" fmla="*/ 644213 w 820044"/>
              <a:gd name="connsiteY1834" fmla="*/ 519214 h 1835474"/>
              <a:gd name="connsiteX1835" fmla="*/ 648023 w 820044"/>
              <a:gd name="connsiteY1835" fmla="*/ 512737 h 1835474"/>
              <a:gd name="connsiteX1836" fmla="*/ 650500 w 820044"/>
              <a:gd name="connsiteY1836" fmla="*/ 504736 h 1835474"/>
              <a:gd name="connsiteX1837" fmla="*/ 650690 w 820044"/>
              <a:gd name="connsiteY1837" fmla="*/ 501497 h 1835474"/>
              <a:gd name="connsiteX1838" fmla="*/ 641356 w 820044"/>
              <a:gd name="connsiteY1838" fmla="*/ 496259 h 1835474"/>
              <a:gd name="connsiteX1839" fmla="*/ 638117 w 820044"/>
              <a:gd name="connsiteY1839" fmla="*/ 489496 h 1835474"/>
              <a:gd name="connsiteX1840" fmla="*/ 645832 w 820044"/>
              <a:gd name="connsiteY1840" fmla="*/ 488353 h 1835474"/>
              <a:gd name="connsiteX1841" fmla="*/ 649166 w 820044"/>
              <a:gd name="connsiteY1841" fmla="*/ 491401 h 1835474"/>
              <a:gd name="connsiteX1842" fmla="*/ 651357 w 820044"/>
              <a:gd name="connsiteY1842" fmla="*/ 485972 h 1835474"/>
              <a:gd name="connsiteX1843" fmla="*/ 647356 w 820044"/>
              <a:gd name="connsiteY1843" fmla="*/ 476256 h 1835474"/>
              <a:gd name="connsiteX1844" fmla="*/ 650500 w 820044"/>
              <a:gd name="connsiteY1844" fmla="*/ 464826 h 1835474"/>
              <a:gd name="connsiteX1845" fmla="*/ 649261 w 820044"/>
              <a:gd name="connsiteY1845" fmla="*/ 460921 h 1835474"/>
              <a:gd name="connsiteX1846" fmla="*/ 645356 w 820044"/>
              <a:gd name="connsiteY1846" fmla="*/ 451110 h 1835474"/>
              <a:gd name="connsiteX1847" fmla="*/ 639165 w 820044"/>
              <a:gd name="connsiteY1847" fmla="*/ 449681 h 1835474"/>
              <a:gd name="connsiteX1848" fmla="*/ 631926 w 820044"/>
              <a:gd name="connsiteY1848" fmla="*/ 446633 h 1835474"/>
              <a:gd name="connsiteX1849" fmla="*/ 261975 w 820044"/>
              <a:gd name="connsiteY1849" fmla="*/ 435394 h 1835474"/>
              <a:gd name="connsiteX1850" fmla="*/ 263499 w 820044"/>
              <a:gd name="connsiteY1850" fmla="*/ 435585 h 1835474"/>
              <a:gd name="connsiteX1851" fmla="*/ 264927 w 820044"/>
              <a:gd name="connsiteY1851" fmla="*/ 439395 h 1835474"/>
              <a:gd name="connsiteX1852" fmla="*/ 261117 w 820044"/>
              <a:gd name="connsiteY1852" fmla="*/ 449110 h 1835474"/>
              <a:gd name="connsiteX1853" fmla="*/ 257879 w 820044"/>
              <a:gd name="connsiteY1853" fmla="*/ 459207 h 1835474"/>
              <a:gd name="connsiteX1854" fmla="*/ 259308 w 820044"/>
              <a:gd name="connsiteY1854" fmla="*/ 466731 h 1835474"/>
              <a:gd name="connsiteX1855" fmla="*/ 261975 w 820044"/>
              <a:gd name="connsiteY1855" fmla="*/ 477018 h 1835474"/>
              <a:gd name="connsiteX1856" fmla="*/ 257593 w 820044"/>
              <a:gd name="connsiteY1856" fmla="*/ 480828 h 1835474"/>
              <a:gd name="connsiteX1857" fmla="*/ 245497 w 820044"/>
              <a:gd name="connsiteY1857" fmla="*/ 477114 h 1835474"/>
              <a:gd name="connsiteX1858" fmla="*/ 227590 w 820044"/>
              <a:gd name="connsiteY1858" fmla="*/ 477018 h 1835474"/>
              <a:gd name="connsiteX1859" fmla="*/ 225303 w 820044"/>
              <a:gd name="connsiteY1859" fmla="*/ 471494 h 1835474"/>
              <a:gd name="connsiteX1860" fmla="*/ 229971 w 820044"/>
              <a:gd name="connsiteY1860" fmla="*/ 468255 h 1835474"/>
              <a:gd name="connsiteX1861" fmla="*/ 237210 w 820044"/>
              <a:gd name="connsiteY1861" fmla="*/ 471684 h 1835474"/>
              <a:gd name="connsiteX1862" fmla="*/ 241877 w 820044"/>
              <a:gd name="connsiteY1862" fmla="*/ 468636 h 1835474"/>
              <a:gd name="connsiteX1863" fmla="*/ 246640 w 820044"/>
              <a:gd name="connsiteY1863" fmla="*/ 470827 h 1835474"/>
              <a:gd name="connsiteX1864" fmla="*/ 252259 w 820044"/>
              <a:gd name="connsiteY1864" fmla="*/ 464064 h 1835474"/>
              <a:gd name="connsiteX1865" fmla="*/ 251592 w 820044"/>
              <a:gd name="connsiteY1865" fmla="*/ 459969 h 1835474"/>
              <a:gd name="connsiteX1866" fmla="*/ 245782 w 820044"/>
              <a:gd name="connsiteY1866" fmla="*/ 458445 h 1835474"/>
              <a:gd name="connsiteX1867" fmla="*/ 232066 w 820044"/>
              <a:gd name="connsiteY1867" fmla="*/ 463398 h 1835474"/>
              <a:gd name="connsiteX1868" fmla="*/ 227399 w 820044"/>
              <a:gd name="connsiteY1868" fmla="*/ 463493 h 1835474"/>
              <a:gd name="connsiteX1869" fmla="*/ 224923 w 820044"/>
              <a:gd name="connsiteY1869" fmla="*/ 460350 h 1835474"/>
              <a:gd name="connsiteX1870" fmla="*/ 227018 w 820044"/>
              <a:gd name="connsiteY1870" fmla="*/ 454539 h 1835474"/>
              <a:gd name="connsiteX1871" fmla="*/ 229209 w 820044"/>
              <a:gd name="connsiteY1871" fmla="*/ 454444 h 1835474"/>
              <a:gd name="connsiteX1872" fmla="*/ 255783 w 820044"/>
              <a:gd name="connsiteY1872" fmla="*/ 442062 h 1835474"/>
              <a:gd name="connsiteX1873" fmla="*/ 261975 w 820044"/>
              <a:gd name="connsiteY1873" fmla="*/ 435394 h 1835474"/>
              <a:gd name="connsiteX1874" fmla="*/ 228161 w 820044"/>
              <a:gd name="connsiteY1874" fmla="*/ 431584 h 1835474"/>
              <a:gd name="connsiteX1875" fmla="*/ 237496 w 820044"/>
              <a:gd name="connsiteY1875" fmla="*/ 439394 h 1835474"/>
              <a:gd name="connsiteX1876" fmla="*/ 235305 w 820044"/>
              <a:gd name="connsiteY1876" fmla="*/ 444824 h 1835474"/>
              <a:gd name="connsiteX1877" fmla="*/ 230923 w 820044"/>
              <a:gd name="connsiteY1877" fmla="*/ 445110 h 1835474"/>
              <a:gd name="connsiteX1878" fmla="*/ 223970 w 820044"/>
              <a:gd name="connsiteY1878" fmla="*/ 439680 h 1835474"/>
              <a:gd name="connsiteX1879" fmla="*/ 224542 w 820044"/>
              <a:gd name="connsiteY1879" fmla="*/ 433299 h 1835474"/>
              <a:gd name="connsiteX1880" fmla="*/ 228161 w 820044"/>
              <a:gd name="connsiteY1880" fmla="*/ 431584 h 1835474"/>
              <a:gd name="connsiteX1881" fmla="*/ 656596 w 820044"/>
              <a:gd name="connsiteY1881" fmla="*/ 427869 h 1835474"/>
              <a:gd name="connsiteX1882" fmla="*/ 655072 w 820044"/>
              <a:gd name="connsiteY1882" fmla="*/ 428060 h 1835474"/>
              <a:gd name="connsiteX1883" fmla="*/ 655452 w 820044"/>
              <a:gd name="connsiteY1883" fmla="*/ 435584 h 1835474"/>
              <a:gd name="connsiteX1884" fmla="*/ 656977 w 820044"/>
              <a:gd name="connsiteY1884" fmla="*/ 435394 h 1835474"/>
              <a:gd name="connsiteX1885" fmla="*/ 656596 w 820044"/>
              <a:gd name="connsiteY1885" fmla="*/ 427869 h 1835474"/>
              <a:gd name="connsiteX1886" fmla="*/ 198729 w 820044"/>
              <a:gd name="connsiteY1886" fmla="*/ 419964 h 1835474"/>
              <a:gd name="connsiteX1887" fmla="*/ 200253 w 820044"/>
              <a:gd name="connsiteY1887" fmla="*/ 421297 h 1835474"/>
              <a:gd name="connsiteX1888" fmla="*/ 197395 w 820044"/>
              <a:gd name="connsiteY1888" fmla="*/ 423012 h 1835474"/>
              <a:gd name="connsiteX1889" fmla="*/ 195681 w 820044"/>
              <a:gd name="connsiteY1889" fmla="*/ 421488 h 1835474"/>
              <a:gd name="connsiteX1890" fmla="*/ 198729 w 820044"/>
              <a:gd name="connsiteY1890" fmla="*/ 419964 h 1835474"/>
              <a:gd name="connsiteX1891" fmla="*/ 568775 w 820044"/>
              <a:gd name="connsiteY1891" fmla="*/ 408629 h 1835474"/>
              <a:gd name="connsiteX1892" fmla="*/ 565918 w 820044"/>
              <a:gd name="connsiteY1892" fmla="*/ 410343 h 1835474"/>
              <a:gd name="connsiteX1893" fmla="*/ 567442 w 820044"/>
              <a:gd name="connsiteY1893" fmla="*/ 411677 h 1835474"/>
              <a:gd name="connsiteX1894" fmla="*/ 570490 w 820044"/>
              <a:gd name="connsiteY1894" fmla="*/ 410153 h 1835474"/>
              <a:gd name="connsiteX1895" fmla="*/ 568775 w 820044"/>
              <a:gd name="connsiteY1895" fmla="*/ 408629 h 1835474"/>
              <a:gd name="connsiteX1896" fmla="*/ 256165 w 820044"/>
              <a:gd name="connsiteY1896" fmla="*/ 403485 h 1835474"/>
              <a:gd name="connsiteX1897" fmla="*/ 261975 w 820044"/>
              <a:gd name="connsiteY1897" fmla="*/ 403676 h 1835474"/>
              <a:gd name="connsiteX1898" fmla="*/ 263785 w 820044"/>
              <a:gd name="connsiteY1898" fmla="*/ 409391 h 1835474"/>
              <a:gd name="connsiteX1899" fmla="*/ 261594 w 820044"/>
              <a:gd name="connsiteY1899" fmla="*/ 411772 h 1835474"/>
              <a:gd name="connsiteX1900" fmla="*/ 254736 w 820044"/>
              <a:gd name="connsiteY1900" fmla="*/ 404914 h 1835474"/>
              <a:gd name="connsiteX1901" fmla="*/ 256165 w 820044"/>
              <a:gd name="connsiteY1901" fmla="*/ 403485 h 1835474"/>
              <a:gd name="connsiteX1902" fmla="*/ 239020 w 820044"/>
              <a:gd name="connsiteY1902" fmla="*/ 399961 h 1835474"/>
              <a:gd name="connsiteX1903" fmla="*/ 240544 w 820044"/>
              <a:gd name="connsiteY1903" fmla="*/ 401294 h 1835474"/>
              <a:gd name="connsiteX1904" fmla="*/ 237686 w 820044"/>
              <a:gd name="connsiteY1904" fmla="*/ 403009 h 1835474"/>
              <a:gd name="connsiteX1905" fmla="*/ 235972 w 820044"/>
              <a:gd name="connsiteY1905" fmla="*/ 401485 h 1835474"/>
              <a:gd name="connsiteX1906" fmla="*/ 239020 w 820044"/>
              <a:gd name="connsiteY1906" fmla="*/ 399961 h 1835474"/>
              <a:gd name="connsiteX1907" fmla="*/ 752703 w 820044"/>
              <a:gd name="connsiteY1907" fmla="*/ 368338 h 1835474"/>
              <a:gd name="connsiteX1908" fmla="*/ 748798 w 820044"/>
              <a:gd name="connsiteY1908" fmla="*/ 369290 h 1835474"/>
              <a:gd name="connsiteX1909" fmla="*/ 747464 w 820044"/>
              <a:gd name="connsiteY1909" fmla="*/ 373100 h 1835474"/>
              <a:gd name="connsiteX1910" fmla="*/ 751084 w 820044"/>
              <a:gd name="connsiteY1910" fmla="*/ 377387 h 1835474"/>
              <a:gd name="connsiteX1911" fmla="*/ 756703 w 820044"/>
              <a:gd name="connsiteY1911" fmla="*/ 377101 h 1835474"/>
              <a:gd name="connsiteX1912" fmla="*/ 761085 w 820044"/>
              <a:gd name="connsiteY1912" fmla="*/ 374720 h 1835474"/>
              <a:gd name="connsiteX1913" fmla="*/ 757942 w 820044"/>
              <a:gd name="connsiteY1913" fmla="*/ 371767 h 1835474"/>
              <a:gd name="connsiteX1914" fmla="*/ 752703 w 820044"/>
              <a:gd name="connsiteY1914" fmla="*/ 368338 h 1835474"/>
              <a:gd name="connsiteX1915" fmla="*/ 209207 w 820044"/>
              <a:gd name="connsiteY1915" fmla="*/ 363671 h 1835474"/>
              <a:gd name="connsiteX1916" fmla="*/ 211588 w 820044"/>
              <a:gd name="connsiteY1916" fmla="*/ 367100 h 1835474"/>
              <a:gd name="connsiteX1917" fmla="*/ 207016 w 820044"/>
              <a:gd name="connsiteY1917" fmla="*/ 385102 h 1835474"/>
              <a:gd name="connsiteX1918" fmla="*/ 205587 w 820044"/>
              <a:gd name="connsiteY1918" fmla="*/ 386721 h 1835474"/>
              <a:gd name="connsiteX1919" fmla="*/ 203301 w 820044"/>
              <a:gd name="connsiteY1919" fmla="*/ 383483 h 1835474"/>
              <a:gd name="connsiteX1920" fmla="*/ 207778 w 820044"/>
              <a:gd name="connsiteY1920" fmla="*/ 365290 h 1835474"/>
              <a:gd name="connsiteX1921" fmla="*/ 209207 w 820044"/>
              <a:gd name="connsiteY1921" fmla="*/ 363671 h 1835474"/>
              <a:gd name="connsiteX1922" fmla="*/ 268262 w 820044"/>
              <a:gd name="connsiteY1922" fmla="*/ 361195 h 1835474"/>
              <a:gd name="connsiteX1923" fmla="*/ 270643 w 820044"/>
              <a:gd name="connsiteY1923" fmla="*/ 363766 h 1835474"/>
              <a:gd name="connsiteX1924" fmla="*/ 269214 w 820044"/>
              <a:gd name="connsiteY1924" fmla="*/ 365195 h 1835474"/>
              <a:gd name="connsiteX1925" fmla="*/ 266452 w 820044"/>
              <a:gd name="connsiteY1925" fmla="*/ 363195 h 1835474"/>
              <a:gd name="connsiteX1926" fmla="*/ 266357 w 820044"/>
              <a:gd name="connsiteY1926" fmla="*/ 361290 h 1835474"/>
              <a:gd name="connsiteX1927" fmla="*/ 268262 w 820044"/>
              <a:gd name="connsiteY1927" fmla="*/ 361195 h 1835474"/>
              <a:gd name="connsiteX1928" fmla="*/ 694124 w 820044"/>
              <a:gd name="connsiteY1928" fmla="*/ 357003 h 1835474"/>
              <a:gd name="connsiteX1929" fmla="*/ 691076 w 820044"/>
              <a:gd name="connsiteY1929" fmla="*/ 360242 h 1835474"/>
              <a:gd name="connsiteX1930" fmla="*/ 687647 w 820044"/>
              <a:gd name="connsiteY1930" fmla="*/ 367957 h 1835474"/>
              <a:gd name="connsiteX1931" fmla="*/ 688600 w 820044"/>
              <a:gd name="connsiteY1931" fmla="*/ 388340 h 1835474"/>
              <a:gd name="connsiteX1932" fmla="*/ 689743 w 820044"/>
              <a:gd name="connsiteY1932" fmla="*/ 408724 h 1835474"/>
              <a:gd name="connsiteX1933" fmla="*/ 685933 w 820044"/>
              <a:gd name="connsiteY1933" fmla="*/ 427488 h 1835474"/>
              <a:gd name="connsiteX1934" fmla="*/ 691552 w 820044"/>
              <a:gd name="connsiteY1934" fmla="*/ 461873 h 1835474"/>
              <a:gd name="connsiteX1935" fmla="*/ 689171 w 820044"/>
              <a:gd name="connsiteY1935" fmla="*/ 467398 h 1835474"/>
              <a:gd name="connsiteX1936" fmla="*/ 690695 w 820044"/>
              <a:gd name="connsiteY1936" fmla="*/ 472160 h 1835474"/>
              <a:gd name="connsiteX1937" fmla="*/ 690790 w 820044"/>
              <a:gd name="connsiteY1937" fmla="*/ 475494 h 1835474"/>
              <a:gd name="connsiteX1938" fmla="*/ 688123 w 820044"/>
              <a:gd name="connsiteY1938" fmla="*/ 478733 h 1835474"/>
              <a:gd name="connsiteX1939" fmla="*/ 694219 w 820044"/>
              <a:gd name="connsiteY1939" fmla="*/ 480352 h 1835474"/>
              <a:gd name="connsiteX1940" fmla="*/ 696886 w 820044"/>
              <a:gd name="connsiteY1940" fmla="*/ 477494 h 1835474"/>
              <a:gd name="connsiteX1941" fmla="*/ 696029 w 820044"/>
              <a:gd name="connsiteY1941" fmla="*/ 454825 h 1835474"/>
              <a:gd name="connsiteX1942" fmla="*/ 694981 w 820044"/>
              <a:gd name="connsiteY1942" fmla="*/ 429869 h 1835474"/>
              <a:gd name="connsiteX1943" fmla="*/ 694029 w 820044"/>
              <a:gd name="connsiteY1943" fmla="*/ 404914 h 1835474"/>
              <a:gd name="connsiteX1944" fmla="*/ 697077 w 820044"/>
              <a:gd name="connsiteY1944" fmla="*/ 381578 h 1835474"/>
              <a:gd name="connsiteX1945" fmla="*/ 693172 w 820044"/>
              <a:gd name="connsiteY1945" fmla="*/ 377101 h 1835474"/>
              <a:gd name="connsiteX1946" fmla="*/ 696696 w 820044"/>
              <a:gd name="connsiteY1946" fmla="*/ 365004 h 1835474"/>
              <a:gd name="connsiteX1947" fmla="*/ 696410 w 820044"/>
              <a:gd name="connsiteY1947" fmla="*/ 360527 h 1835474"/>
              <a:gd name="connsiteX1948" fmla="*/ 694124 w 820044"/>
              <a:gd name="connsiteY1948" fmla="*/ 357003 h 1835474"/>
              <a:gd name="connsiteX1949" fmla="*/ 630116 w 820044"/>
              <a:gd name="connsiteY1949" fmla="*/ 354431 h 1835474"/>
              <a:gd name="connsiteX1950" fmla="*/ 638117 w 820044"/>
              <a:gd name="connsiteY1950" fmla="*/ 362527 h 1835474"/>
              <a:gd name="connsiteX1951" fmla="*/ 637450 w 820044"/>
              <a:gd name="connsiteY1951" fmla="*/ 370719 h 1835474"/>
              <a:gd name="connsiteX1952" fmla="*/ 632497 w 820044"/>
              <a:gd name="connsiteY1952" fmla="*/ 370624 h 1835474"/>
              <a:gd name="connsiteX1953" fmla="*/ 630116 w 820044"/>
              <a:gd name="connsiteY1953" fmla="*/ 354431 h 1835474"/>
              <a:gd name="connsiteX1954" fmla="*/ 264451 w 820044"/>
              <a:gd name="connsiteY1954" fmla="*/ 352146 h 1835474"/>
              <a:gd name="connsiteX1955" fmla="*/ 269024 w 820044"/>
              <a:gd name="connsiteY1955" fmla="*/ 352813 h 1835474"/>
              <a:gd name="connsiteX1956" fmla="*/ 269214 w 820044"/>
              <a:gd name="connsiteY1956" fmla="*/ 355861 h 1835474"/>
              <a:gd name="connsiteX1957" fmla="*/ 261975 w 820044"/>
              <a:gd name="connsiteY1957" fmla="*/ 361385 h 1835474"/>
              <a:gd name="connsiteX1958" fmla="*/ 256927 w 820044"/>
              <a:gd name="connsiteY1958" fmla="*/ 356337 h 1835474"/>
              <a:gd name="connsiteX1959" fmla="*/ 260641 w 820044"/>
              <a:gd name="connsiteY1959" fmla="*/ 352241 h 1835474"/>
              <a:gd name="connsiteX1960" fmla="*/ 264451 w 820044"/>
              <a:gd name="connsiteY1960" fmla="*/ 352146 h 1835474"/>
              <a:gd name="connsiteX1961" fmla="*/ 237876 w 820044"/>
              <a:gd name="connsiteY1961" fmla="*/ 348335 h 1835474"/>
              <a:gd name="connsiteX1962" fmla="*/ 242734 w 820044"/>
              <a:gd name="connsiteY1962" fmla="*/ 350907 h 1835474"/>
              <a:gd name="connsiteX1963" fmla="*/ 241782 w 820044"/>
              <a:gd name="connsiteY1963" fmla="*/ 356812 h 1835474"/>
              <a:gd name="connsiteX1964" fmla="*/ 238638 w 820044"/>
              <a:gd name="connsiteY1964" fmla="*/ 355479 h 1835474"/>
              <a:gd name="connsiteX1965" fmla="*/ 235400 w 820044"/>
              <a:gd name="connsiteY1965" fmla="*/ 352526 h 1835474"/>
              <a:gd name="connsiteX1966" fmla="*/ 233971 w 820044"/>
              <a:gd name="connsiteY1966" fmla="*/ 351002 h 1835474"/>
              <a:gd name="connsiteX1967" fmla="*/ 237876 w 820044"/>
              <a:gd name="connsiteY1967" fmla="*/ 348335 h 1835474"/>
              <a:gd name="connsiteX1968" fmla="*/ 627734 w 820044"/>
              <a:gd name="connsiteY1968" fmla="*/ 341477 h 1835474"/>
              <a:gd name="connsiteX1969" fmla="*/ 632497 w 820044"/>
              <a:gd name="connsiteY1969" fmla="*/ 343858 h 1835474"/>
              <a:gd name="connsiteX1970" fmla="*/ 621353 w 820044"/>
              <a:gd name="connsiteY1970" fmla="*/ 354526 h 1835474"/>
              <a:gd name="connsiteX1971" fmla="*/ 618400 w 820044"/>
              <a:gd name="connsiteY1971" fmla="*/ 353002 h 1835474"/>
              <a:gd name="connsiteX1972" fmla="*/ 618209 w 820044"/>
              <a:gd name="connsiteY1972" fmla="*/ 350907 h 1835474"/>
              <a:gd name="connsiteX1973" fmla="*/ 627734 w 820044"/>
              <a:gd name="connsiteY1973" fmla="*/ 341477 h 1835474"/>
              <a:gd name="connsiteX1974" fmla="*/ 594778 w 820044"/>
              <a:gd name="connsiteY1974" fmla="*/ 338239 h 1835474"/>
              <a:gd name="connsiteX1975" fmla="*/ 594969 w 820044"/>
              <a:gd name="connsiteY1975" fmla="*/ 340334 h 1835474"/>
              <a:gd name="connsiteX1976" fmla="*/ 590301 w 820044"/>
              <a:gd name="connsiteY1976" fmla="*/ 347478 h 1835474"/>
              <a:gd name="connsiteX1977" fmla="*/ 586682 w 820044"/>
              <a:gd name="connsiteY1977" fmla="*/ 345954 h 1835474"/>
              <a:gd name="connsiteX1978" fmla="*/ 586967 w 820044"/>
              <a:gd name="connsiteY1978" fmla="*/ 344525 h 1835474"/>
              <a:gd name="connsiteX1979" fmla="*/ 592778 w 820044"/>
              <a:gd name="connsiteY1979" fmla="*/ 338334 h 1835474"/>
              <a:gd name="connsiteX1980" fmla="*/ 594778 w 820044"/>
              <a:gd name="connsiteY1980" fmla="*/ 338239 h 1835474"/>
              <a:gd name="connsiteX1981" fmla="*/ 610971 w 820044"/>
              <a:gd name="connsiteY1981" fmla="*/ 337572 h 1835474"/>
              <a:gd name="connsiteX1982" fmla="*/ 613161 w 820044"/>
              <a:gd name="connsiteY1982" fmla="*/ 341096 h 1835474"/>
              <a:gd name="connsiteX1983" fmla="*/ 614114 w 820044"/>
              <a:gd name="connsiteY1983" fmla="*/ 361575 h 1835474"/>
              <a:gd name="connsiteX1984" fmla="*/ 613638 w 820044"/>
              <a:gd name="connsiteY1984" fmla="*/ 372624 h 1835474"/>
              <a:gd name="connsiteX1985" fmla="*/ 612209 w 820044"/>
              <a:gd name="connsiteY1985" fmla="*/ 373862 h 1835474"/>
              <a:gd name="connsiteX1986" fmla="*/ 610590 w 820044"/>
              <a:gd name="connsiteY1986" fmla="*/ 372434 h 1835474"/>
              <a:gd name="connsiteX1987" fmla="*/ 608304 w 820044"/>
              <a:gd name="connsiteY1987" fmla="*/ 361956 h 1835474"/>
              <a:gd name="connsiteX1988" fmla="*/ 602398 w 820044"/>
              <a:gd name="connsiteY1988" fmla="*/ 361289 h 1835474"/>
              <a:gd name="connsiteX1989" fmla="*/ 600684 w 820044"/>
              <a:gd name="connsiteY1989" fmla="*/ 364814 h 1835474"/>
              <a:gd name="connsiteX1990" fmla="*/ 606113 w 820044"/>
              <a:gd name="connsiteY1990" fmla="*/ 385388 h 1835474"/>
              <a:gd name="connsiteX1991" fmla="*/ 606684 w 820044"/>
              <a:gd name="connsiteY1991" fmla="*/ 407962 h 1835474"/>
              <a:gd name="connsiteX1992" fmla="*/ 601922 w 820044"/>
              <a:gd name="connsiteY1992" fmla="*/ 410915 h 1835474"/>
              <a:gd name="connsiteX1993" fmla="*/ 593445 w 820044"/>
              <a:gd name="connsiteY1993" fmla="*/ 404533 h 1835474"/>
              <a:gd name="connsiteX1994" fmla="*/ 594016 w 820044"/>
              <a:gd name="connsiteY1994" fmla="*/ 389483 h 1835474"/>
              <a:gd name="connsiteX1995" fmla="*/ 593730 w 820044"/>
              <a:gd name="connsiteY1995" fmla="*/ 382816 h 1835474"/>
              <a:gd name="connsiteX1996" fmla="*/ 591730 w 820044"/>
              <a:gd name="connsiteY1996" fmla="*/ 367766 h 1835474"/>
              <a:gd name="connsiteX1997" fmla="*/ 602303 w 820044"/>
              <a:gd name="connsiteY1997" fmla="*/ 352050 h 1835474"/>
              <a:gd name="connsiteX1998" fmla="*/ 608780 w 820044"/>
              <a:gd name="connsiteY1998" fmla="*/ 340906 h 1835474"/>
              <a:gd name="connsiteX1999" fmla="*/ 610971 w 820044"/>
              <a:gd name="connsiteY1999" fmla="*/ 337572 h 1835474"/>
              <a:gd name="connsiteX2000" fmla="*/ 742702 w 820044"/>
              <a:gd name="connsiteY2000" fmla="*/ 337286 h 1835474"/>
              <a:gd name="connsiteX2001" fmla="*/ 745845 w 820044"/>
              <a:gd name="connsiteY2001" fmla="*/ 338619 h 1835474"/>
              <a:gd name="connsiteX2002" fmla="*/ 744321 w 820044"/>
              <a:gd name="connsiteY2002" fmla="*/ 340334 h 1835474"/>
              <a:gd name="connsiteX2003" fmla="*/ 741273 w 820044"/>
              <a:gd name="connsiteY2003" fmla="*/ 338810 h 1835474"/>
              <a:gd name="connsiteX2004" fmla="*/ 742702 w 820044"/>
              <a:gd name="connsiteY2004" fmla="*/ 337286 h 1835474"/>
              <a:gd name="connsiteX2005" fmla="*/ 240068 w 820044"/>
              <a:gd name="connsiteY2005" fmla="*/ 334810 h 1835474"/>
              <a:gd name="connsiteX2006" fmla="*/ 241592 w 820044"/>
              <a:gd name="connsiteY2006" fmla="*/ 336239 h 1835474"/>
              <a:gd name="connsiteX2007" fmla="*/ 240258 w 820044"/>
              <a:gd name="connsiteY2007" fmla="*/ 339382 h 1835474"/>
              <a:gd name="connsiteX2008" fmla="*/ 238544 w 820044"/>
              <a:gd name="connsiteY2008" fmla="*/ 337858 h 1835474"/>
              <a:gd name="connsiteX2009" fmla="*/ 240068 w 820044"/>
              <a:gd name="connsiteY2009" fmla="*/ 334810 h 1835474"/>
              <a:gd name="connsiteX2010" fmla="*/ 230733 w 820044"/>
              <a:gd name="connsiteY2010" fmla="*/ 330714 h 1835474"/>
              <a:gd name="connsiteX2011" fmla="*/ 232447 w 820044"/>
              <a:gd name="connsiteY2011" fmla="*/ 333571 h 1835474"/>
              <a:gd name="connsiteX2012" fmla="*/ 230924 w 820044"/>
              <a:gd name="connsiteY2012" fmla="*/ 335286 h 1835474"/>
              <a:gd name="connsiteX2013" fmla="*/ 229400 w 820044"/>
              <a:gd name="connsiteY2013" fmla="*/ 332238 h 1835474"/>
              <a:gd name="connsiteX2014" fmla="*/ 230733 w 820044"/>
              <a:gd name="connsiteY2014" fmla="*/ 330714 h 1835474"/>
              <a:gd name="connsiteX2015" fmla="*/ 691838 w 820044"/>
              <a:gd name="connsiteY2015" fmla="*/ 329476 h 1835474"/>
              <a:gd name="connsiteX2016" fmla="*/ 686314 w 820044"/>
              <a:gd name="connsiteY2016" fmla="*/ 335381 h 1835474"/>
              <a:gd name="connsiteX2017" fmla="*/ 690981 w 820044"/>
              <a:gd name="connsiteY2017" fmla="*/ 338810 h 1835474"/>
              <a:gd name="connsiteX2018" fmla="*/ 695267 w 820044"/>
              <a:gd name="connsiteY2018" fmla="*/ 333000 h 1835474"/>
              <a:gd name="connsiteX2019" fmla="*/ 691838 w 820044"/>
              <a:gd name="connsiteY2019" fmla="*/ 329476 h 1835474"/>
              <a:gd name="connsiteX2020" fmla="*/ 717746 w 820044"/>
              <a:gd name="connsiteY2020" fmla="*/ 323951 h 1835474"/>
              <a:gd name="connsiteX2021" fmla="*/ 714127 w 820044"/>
              <a:gd name="connsiteY2021" fmla="*/ 325571 h 1835474"/>
              <a:gd name="connsiteX2022" fmla="*/ 720699 w 820044"/>
              <a:gd name="connsiteY2022" fmla="*/ 337001 h 1835474"/>
              <a:gd name="connsiteX2023" fmla="*/ 723080 w 820044"/>
              <a:gd name="connsiteY2023" fmla="*/ 332048 h 1835474"/>
              <a:gd name="connsiteX2024" fmla="*/ 721461 w 820044"/>
              <a:gd name="connsiteY2024" fmla="*/ 325285 h 1835474"/>
              <a:gd name="connsiteX2025" fmla="*/ 717746 w 820044"/>
              <a:gd name="connsiteY2025" fmla="*/ 323951 h 1835474"/>
              <a:gd name="connsiteX2026" fmla="*/ 653643 w 820044"/>
              <a:gd name="connsiteY2026" fmla="*/ 322142 h 1835474"/>
              <a:gd name="connsiteX2027" fmla="*/ 658311 w 820044"/>
              <a:gd name="connsiteY2027" fmla="*/ 324142 h 1835474"/>
              <a:gd name="connsiteX2028" fmla="*/ 661835 w 820044"/>
              <a:gd name="connsiteY2028" fmla="*/ 331762 h 1835474"/>
              <a:gd name="connsiteX2029" fmla="*/ 663073 w 820044"/>
              <a:gd name="connsiteY2029" fmla="*/ 333286 h 1835474"/>
              <a:gd name="connsiteX2030" fmla="*/ 659453 w 820044"/>
              <a:gd name="connsiteY2030" fmla="*/ 335382 h 1835474"/>
              <a:gd name="connsiteX2031" fmla="*/ 649357 w 820044"/>
              <a:gd name="connsiteY2031" fmla="*/ 325762 h 1835474"/>
              <a:gd name="connsiteX2032" fmla="*/ 653643 w 820044"/>
              <a:gd name="connsiteY2032" fmla="*/ 322142 h 1835474"/>
              <a:gd name="connsiteX2033" fmla="*/ 601446 w 820044"/>
              <a:gd name="connsiteY2033" fmla="*/ 311378 h 1835474"/>
              <a:gd name="connsiteX2034" fmla="*/ 602780 w 820044"/>
              <a:gd name="connsiteY2034" fmla="*/ 312902 h 1835474"/>
              <a:gd name="connsiteX2035" fmla="*/ 603161 w 820044"/>
              <a:gd name="connsiteY2035" fmla="*/ 319093 h 1835474"/>
              <a:gd name="connsiteX2036" fmla="*/ 601541 w 820044"/>
              <a:gd name="connsiteY2036" fmla="*/ 323570 h 1835474"/>
              <a:gd name="connsiteX2037" fmla="*/ 605352 w 820044"/>
              <a:gd name="connsiteY2037" fmla="*/ 328618 h 1835474"/>
              <a:gd name="connsiteX2038" fmla="*/ 607066 w 820044"/>
              <a:gd name="connsiteY2038" fmla="*/ 329761 h 1835474"/>
              <a:gd name="connsiteX2039" fmla="*/ 606209 w 820044"/>
              <a:gd name="connsiteY2039" fmla="*/ 332809 h 1835474"/>
              <a:gd name="connsiteX2040" fmla="*/ 598589 w 820044"/>
              <a:gd name="connsiteY2040" fmla="*/ 336334 h 1835474"/>
              <a:gd name="connsiteX2041" fmla="*/ 594874 w 820044"/>
              <a:gd name="connsiteY2041" fmla="*/ 338143 h 1835474"/>
              <a:gd name="connsiteX2042" fmla="*/ 594779 w 820044"/>
              <a:gd name="connsiteY2042" fmla="*/ 335857 h 1835474"/>
              <a:gd name="connsiteX2043" fmla="*/ 598398 w 820044"/>
              <a:gd name="connsiteY2043" fmla="*/ 314998 h 1835474"/>
              <a:gd name="connsiteX2044" fmla="*/ 598398 w 820044"/>
              <a:gd name="connsiteY2044" fmla="*/ 312807 h 1835474"/>
              <a:gd name="connsiteX2045" fmla="*/ 601446 w 820044"/>
              <a:gd name="connsiteY2045" fmla="*/ 311378 h 1835474"/>
              <a:gd name="connsiteX2046" fmla="*/ 718222 w 820044"/>
              <a:gd name="connsiteY2046" fmla="*/ 310235 h 1835474"/>
              <a:gd name="connsiteX2047" fmla="*/ 712793 w 820044"/>
              <a:gd name="connsiteY2047" fmla="*/ 314903 h 1835474"/>
              <a:gd name="connsiteX2048" fmla="*/ 716508 w 820044"/>
              <a:gd name="connsiteY2048" fmla="*/ 319189 h 1835474"/>
              <a:gd name="connsiteX2049" fmla="*/ 721937 w 820044"/>
              <a:gd name="connsiteY2049" fmla="*/ 313188 h 1835474"/>
              <a:gd name="connsiteX2050" fmla="*/ 718222 w 820044"/>
              <a:gd name="connsiteY2050" fmla="*/ 310235 h 1835474"/>
              <a:gd name="connsiteX2051" fmla="*/ 682695 w 820044"/>
              <a:gd name="connsiteY2051" fmla="*/ 307092 h 1835474"/>
              <a:gd name="connsiteX2052" fmla="*/ 684314 w 820044"/>
              <a:gd name="connsiteY2052" fmla="*/ 308521 h 1835474"/>
              <a:gd name="connsiteX2053" fmla="*/ 684219 w 820044"/>
              <a:gd name="connsiteY2053" fmla="*/ 310045 h 1835474"/>
              <a:gd name="connsiteX2054" fmla="*/ 674980 w 820044"/>
              <a:gd name="connsiteY2054" fmla="*/ 320046 h 1835474"/>
              <a:gd name="connsiteX2055" fmla="*/ 673456 w 820044"/>
              <a:gd name="connsiteY2055" fmla="*/ 320236 h 1835474"/>
              <a:gd name="connsiteX2056" fmla="*/ 671836 w 820044"/>
              <a:gd name="connsiteY2056" fmla="*/ 318712 h 1835474"/>
              <a:gd name="connsiteX2057" fmla="*/ 671360 w 820044"/>
              <a:gd name="connsiteY2057" fmla="*/ 307473 h 1835474"/>
              <a:gd name="connsiteX2058" fmla="*/ 682695 w 820044"/>
              <a:gd name="connsiteY2058" fmla="*/ 307092 h 1835474"/>
              <a:gd name="connsiteX2059" fmla="*/ 759466 w 820044"/>
              <a:gd name="connsiteY2059" fmla="*/ 300044 h 1835474"/>
              <a:gd name="connsiteX2060" fmla="*/ 762609 w 820044"/>
              <a:gd name="connsiteY2060" fmla="*/ 301377 h 1835474"/>
              <a:gd name="connsiteX2061" fmla="*/ 761085 w 820044"/>
              <a:gd name="connsiteY2061" fmla="*/ 303092 h 1835474"/>
              <a:gd name="connsiteX2062" fmla="*/ 758037 w 820044"/>
              <a:gd name="connsiteY2062" fmla="*/ 301568 h 1835474"/>
              <a:gd name="connsiteX2063" fmla="*/ 759466 w 820044"/>
              <a:gd name="connsiteY2063" fmla="*/ 300044 h 1835474"/>
              <a:gd name="connsiteX2064" fmla="*/ 554297 w 820044"/>
              <a:gd name="connsiteY2064" fmla="*/ 298710 h 1835474"/>
              <a:gd name="connsiteX2065" fmla="*/ 556011 w 820044"/>
              <a:gd name="connsiteY2065" fmla="*/ 301567 h 1835474"/>
              <a:gd name="connsiteX2066" fmla="*/ 554488 w 820044"/>
              <a:gd name="connsiteY2066" fmla="*/ 303282 h 1835474"/>
              <a:gd name="connsiteX2067" fmla="*/ 552964 w 820044"/>
              <a:gd name="connsiteY2067" fmla="*/ 300234 h 1835474"/>
              <a:gd name="connsiteX2068" fmla="*/ 554297 w 820044"/>
              <a:gd name="connsiteY2068" fmla="*/ 298710 h 1835474"/>
              <a:gd name="connsiteX2069" fmla="*/ 688123 w 820044"/>
              <a:gd name="connsiteY2069" fmla="*/ 274803 h 1835474"/>
              <a:gd name="connsiteX2070" fmla="*/ 688314 w 820044"/>
              <a:gd name="connsiteY2070" fmla="*/ 276803 h 1835474"/>
              <a:gd name="connsiteX2071" fmla="*/ 685742 w 820044"/>
              <a:gd name="connsiteY2071" fmla="*/ 278898 h 1835474"/>
              <a:gd name="connsiteX2072" fmla="*/ 686218 w 820044"/>
              <a:gd name="connsiteY2072" fmla="*/ 274898 h 1835474"/>
              <a:gd name="connsiteX2073" fmla="*/ 688123 w 820044"/>
              <a:gd name="connsiteY2073" fmla="*/ 274803 h 1835474"/>
              <a:gd name="connsiteX2074" fmla="*/ 673550 w 820044"/>
              <a:gd name="connsiteY2074" fmla="*/ 267659 h 1835474"/>
              <a:gd name="connsiteX2075" fmla="*/ 676789 w 820044"/>
              <a:gd name="connsiteY2075" fmla="*/ 284518 h 1835474"/>
              <a:gd name="connsiteX2076" fmla="*/ 677932 w 820044"/>
              <a:gd name="connsiteY2076" fmla="*/ 293852 h 1835474"/>
              <a:gd name="connsiteX2077" fmla="*/ 678789 w 820044"/>
              <a:gd name="connsiteY2077" fmla="*/ 297091 h 1835474"/>
              <a:gd name="connsiteX2078" fmla="*/ 671169 w 820044"/>
              <a:gd name="connsiteY2078" fmla="*/ 307568 h 1835474"/>
              <a:gd name="connsiteX2079" fmla="*/ 669074 w 820044"/>
              <a:gd name="connsiteY2079" fmla="*/ 307568 h 1835474"/>
              <a:gd name="connsiteX2080" fmla="*/ 667454 w 820044"/>
              <a:gd name="connsiteY2080" fmla="*/ 306140 h 1835474"/>
              <a:gd name="connsiteX2081" fmla="*/ 666216 w 820044"/>
              <a:gd name="connsiteY2081" fmla="*/ 295186 h 1835474"/>
              <a:gd name="connsiteX2082" fmla="*/ 665359 w 820044"/>
              <a:gd name="connsiteY2082" fmla="*/ 277279 h 1835474"/>
              <a:gd name="connsiteX2083" fmla="*/ 670217 w 820044"/>
              <a:gd name="connsiteY2083" fmla="*/ 267944 h 1835474"/>
              <a:gd name="connsiteX2084" fmla="*/ 673550 w 820044"/>
              <a:gd name="connsiteY2084" fmla="*/ 267659 h 1835474"/>
              <a:gd name="connsiteX2085" fmla="*/ 690600 w 820044"/>
              <a:gd name="connsiteY2085" fmla="*/ 265849 h 1835474"/>
              <a:gd name="connsiteX2086" fmla="*/ 691838 w 820044"/>
              <a:gd name="connsiteY2086" fmla="*/ 273183 h 1835474"/>
              <a:gd name="connsiteX2087" fmla="*/ 690409 w 820044"/>
              <a:gd name="connsiteY2087" fmla="*/ 274612 h 1835474"/>
              <a:gd name="connsiteX2088" fmla="*/ 688219 w 820044"/>
              <a:gd name="connsiteY2088" fmla="*/ 272612 h 1835474"/>
              <a:gd name="connsiteX2089" fmla="*/ 689267 w 820044"/>
              <a:gd name="connsiteY2089" fmla="*/ 266706 h 1835474"/>
              <a:gd name="connsiteX2090" fmla="*/ 690600 w 820044"/>
              <a:gd name="connsiteY2090" fmla="*/ 265849 h 1835474"/>
              <a:gd name="connsiteX2091" fmla="*/ 624973 w 820044"/>
              <a:gd name="connsiteY2091" fmla="*/ 259277 h 1835474"/>
              <a:gd name="connsiteX2092" fmla="*/ 628401 w 820044"/>
              <a:gd name="connsiteY2092" fmla="*/ 263753 h 1835474"/>
              <a:gd name="connsiteX2093" fmla="*/ 628401 w 820044"/>
              <a:gd name="connsiteY2093" fmla="*/ 265944 h 1835474"/>
              <a:gd name="connsiteX2094" fmla="*/ 628497 w 820044"/>
              <a:gd name="connsiteY2094" fmla="*/ 270326 h 1835474"/>
              <a:gd name="connsiteX2095" fmla="*/ 625639 w 820044"/>
              <a:gd name="connsiteY2095" fmla="*/ 271850 h 1835474"/>
              <a:gd name="connsiteX2096" fmla="*/ 620782 w 820044"/>
              <a:gd name="connsiteY2096" fmla="*/ 267373 h 1835474"/>
              <a:gd name="connsiteX2097" fmla="*/ 619543 w 820044"/>
              <a:gd name="connsiteY2097" fmla="*/ 261563 h 1835474"/>
              <a:gd name="connsiteX2098" fmla="*/ 624973 w 820044"/>
              <a:gd name="connsiteY2098" fmla="*/ 259277 h 1835474"/>
              <a:gd name="connsiteX2099" fmla="*/ 634212 w 820044"/>
              <a:gd name="connsiteY2099" fmla="*/ 240512 h 1835474"/>
              <a:gd name="connsiteX2100" fmla="*/ 635926 w 820044"/>
              <a:gd name="connsiteY2100" fmla="*/ 242036 h 1835474"/>
              <a:gd name="connsiteX2101" fmla="*/ 634402 w 820044"/>
              <a:gd name="connsiteY2101" fmla="*/ 245084 h 1835474"/>
              <a:gd name="connsiteX2102" fmla="*/ 632878 w 820044"/>
              <a:gd name="connsiteY2102" fmla="*/ 243655 h 1835474"/>
              <a:gd name="connsiteX2103" fmla="*/ 634212 w 820044"/>
              <a:gd name="connsiteY2103" fmla="*/ 240512 h 1835474"/>
              <a:gd name="connsiteX2104" fmla="*/ 649452 w 820044"/>
              <a:gd name="connsiteY2104" fmla="*/ 239751 h 1835474"/>
              <a:gd name="connsiteX2105" fmla="*/ 658500 w 820044"/>
              <a:gd name="connsiteY2105" fmla="*/ 245466 h 1835474"/>
              <a:gd name="connsiteX2106" fmla="*/ 658977 w 820044"/>
              <a:gd name="connsiteY2106" fmla="*/ 251371 h 1835474"/>
              <a:gd name="connsiteX2107" fmla="*/ 658119 w 820044"/>
              <a:gd name="connsiteY2107" fmla="*/ 262801 h 1835474"/>
              <a:gd name="connsiteX2108" fmla="*/ 658310 w 820044"/>
              <a:gd name="connsiteY2108" fmla="*/ 281185 h 1835474"/>
              <a:gd name="connsiteX2109" fmla="*/ 658691 w 820044"/>
              <a:gd name="connsiteY2109" fmla="*/ 293377 h 1835474"/>
              <a:gd name="connsiteX2110" fmla="*/ 662024 w 820044"/>
              <a:gd name="connsiteY2110" fmla="*/ 301187 h 1835474"/>
              <a:gd name="connsiteX2111" fmla="*/ 656119 w 820044"/>
              <a:gd name="connsiteY2111" fmla="*/ 308236 h 1835474"/>
              <a:gd name="connsiteX2112" fmla="*/ 653642 w 820044"/>
              <a:gd name="connsiteY2112" fmla="*/ 310903 h 1835474"/>
              <a:gd name="connsiteX2113" fmla="*/ 657548 w 820044"/>
              <a:gd name="connsiteY2113" fmla="*/ 312617 h 1835474"/>
              <a:gd name="connsiteX2114" fmla="*/ 662024 w 820044"/>
              <a:gd name="connsiteY2114" fmla="*/ 319951 h 1835474"/>
              <a:gd name="connsiteX2115" fmla="*/ 658310 w 820044"/>
              <a:gd name="connsiteY2115" fmla="*/ 321761 h 1835474"/>
              <a:gd name="connsiteX2116" fmla="*/ 648404 w 820044"/>
              <a:gd name="connsiteY2116" fmla="*/ 315284 h 1835474"/>
              <a:gd name="connsiteX2117" fmla="*/ 637640 w 820044"/>
              <a:gd name="connsiteY2117" fmla="*/ 317856 h 1835474"/>
              <a:gd name="connsiteX2118" fmla="*/ 631735 w 820044"/>
              <a:gd name="connsiteY2118" fmla="*/ 329191 h 1835474"/>
              <a:gd name="connsiteX2119" fmla="*/ 626211 w 820044"/>
              <a:gd name="connsiteY2119" fmla="*/ 332143 h 1835474"/>
              <a:gd name="connsiteX2120" fmla="*/ 617352 w 820044"/>
              <a:gd name="connsiteY2120" fmla="*/ 326143 h 1835474"/>
              <a:gd name="connsiteX2121" fmla="*/ 617162 w 820044"/>
              <a:gd name="connsiteY2121" fmla="*/ 323952 h 1835474"/>
              <a:gd name="connsiteX2122" fmla="*/ 616971 w 820044"/>
              <a:gd name="connsiteY2122" fmla="*/ 319380 h 1835474"/>
              <a:gd name="connsiteX2123" fmla="*/ 622210 w 820044"/>
              <a:gd name="connsiteY2123" fmla="*/ 314046 h 1835474"/>
              <a:gd name="connsiteX2124" fmla="*/ 625544 w 820044"/>
              <a:gd name="connsiteY2124" fmla="*/ 307283 h 1835474"/>
              <a:gd name="connsiteX2125" fmla="*/ 622400 w 820044"/>
              <a:gd name="connsiteY2125" fmla="*/ 306045 h 1835474"/>
              <a:gd name="connsiteX2126" fmla="*/ 617733 w 820044"/>
              <a:gd name="connsiteY2126" fmla="*/ 308521 h 1835474"/>
              <a:gd name="connsiteX2127" fmla="*/ 618400 w 820044"/>
              <a:gd name="connsiteY2127" fmla="*/ 300997 h 1835474"/>
              <a:gd name="connsiteX2128" fmla="*/ 625067 w 820044"/>
              <a:gd name="connsiteY2128" fmla="*/ 290043 h 1835474"/>
              <a:gd name="connsiteX2129" fmla="*/ 627163 w 820044"/>
              <a:gd name="connsiteY2129" fmla="*/ 286519 h 1835474"/>
              <a:gd name="connsiteX2130" fmla="*/ 628782 w 820044"/>
              <a:gd name="connsiteY2130" fmla="*/ 288138 h 1835474"/>
              <a:gd name="connsiteX2131" fmla="*/ 629449 w 820044"/>
              <a:gd name="connsiteY2131" fmla="*/ 290138 h 1835474"/>
              <a:gd name="connsiteX2132" fmla="*/ 630687 w 820044"/>
              <a:gd name="connsiteY2132" fmla="*/ 294139 h 1835474"/>
              <a:gd name="connsiteX2133" fmla="*/ 630306 w 820044"/>
              <a:gd name="connsiteY2133" fmla="*/ 306997 h 1835474"/>
              <a:gd name="connsiteX2134" fmla="*/ 630402 w 820044"/>
              <a:gd name="connsiteY2134" fmla="*/ 311379 h 1835474"/>
              <a:gd name="connsiteX2135" fmla="*/ 635069 w 820044"/>
              <a:gd name="connsiteY2135" fmla="*/ 311093 h 1835474"/>
              <a:gd name="connsiteX2136" fmla="*/ 645832 w 820044"/>
              <a:gd name="connsiteY2136" fmla="*/ 304140 h 1835474"/>
              <a:gd name="connsiteX2137" fmla="*/ 648880 w 820044"/>
              <a:gd name="connsiteY2137" fmla="*/ 300806 h 1835474"/>
              <a:gd name="connsiteX2138" fmla="*/ 648499 w 820044"/>
              <a:gd name="connsiteY2138" fmla="*/ 292519 h 1835474"/>
              <a:gd name="connsiteX2139" fmla="*/ 647165 w 820044"/>
              <a:gd name="connsiteY2139" fmla="*/ 279184 h 1835474"/>
              <a:gd name="connsiteX2140" fmla="*/ 641927 w 820044"/>
              <a:gd name="connsiteY2140" fmla="*/ 260706 h 1835474"/>
              <a:gd name="connsiteX2141" fmla="*/ 641450 w 820044"/>
              <a:gd name="connsiteY2141" fmla="*/ 249371 h 1835474"/>
              <a:gd name="connsiteX2142" fmla="*/ 649452 w 820044"/>
              <a:gd name="connsiteY2142" fmla="*/ 239751 h 1835474"/>
              <a:gd name="connsiteX2143" fmla="*/ 625640 w 820044"/>
              <a:gd name="connsiteY2143" fmla="*/ 237084 h 1835474"/>
              <a:gd name="connsiteX2144" fmla="*/ 627164 w 820044"/>
              <a:gd name="connsiteY2144" fmla="*/ 238512 h 1835474"/>
              <a:gd name="connsiteX2145" fmla="*/ 627450 w 820044"/>
              <a:gd name="connsiteY2145" fmla="*/ 242894 h 1835474"/>
              <a:gd name="connsiteX2146" fmla="*/ 627545 w 820044"/>
              <a:gd name="connsiteY2146" fmla="*/ 247275 h 1835474"/>
              <a:gd name="connsiteX2147" fmla="*/ 624688 w 820044"/>
              <a:gd name="connsiteY2147" fmla="*/ 249180 h 1835474"/>
              <a:gd name="connsiteX2148" fmla="*/ 623164 w 820044"/>
              <a:gd name="connsiteY2148" fmla="*/ 247752 h 1835474"/>
              <a:gd name="connsiteX2149" fmla="*/ 622878 w 820044"/>
              <a:gd name="connsiteY2149" fmla="*/ 238893 h 1835474"/>
              <a:gd name="connsiteX2150" fmla="*/ 625640 w 820044"/>
              <a:gd name="connsiteY2150" fmla="*/ 237084 h 1835474"/>
              <a:gd name="connsiteX2151" fmla="*/ 520476 w 820044"/>
              <a:gd name="connsiteY2151" fmla="*/ 222050 h 1835474"/>
              <a:gd name="connsiteX2152" fmla="*/ 520483 w 820044"/>
              <a:gd name="connsiteY2152" fmla="*/ 222052 h 1835474"/>
              <a:gd name="connsiteX2153" fmla="*/ 520483 w 820044"/>
              <a:gd name="connsiteY2153" fmla="*/ 223082 h 1835474"/>
              <a:gd name="connsiteX2154" fmla="*/ 520020 w 820044"/>
              <a:gd name="connsiteY2154" fmla="*/ 223095 h 1835474"/>
              <a:gd name="connsiteX2155" fmla="*/ 595635 w 820044"/>
              <a:gd name="connsiteY2155" fmla="*/ 210795 h 1835474"/>
              <a:gd name="connsiteX2156" fmla="*/ 597160 w 820044"/>
              <a:gd name="connsiteY2156" fmla="*/ 210890 h 1835474"/>
              <a:gd name="connsiteX2157" fmla="*/ 597350 w 820044"/>
              <a:gd name="connsiteY2157" fmla="*/ 218415 h 1835474"/>
              <a:gd name="connsiteX2158" fmla="*/ 595826 w 820044"/>
              <a:gd name="connsiteY2158" fmla="*/ 218320 h 1835474"/>
              <a:gd name="connsiteX2159" fmla="*/ 595635 w 820044"/>
              <a:gd name="connsiteY2159" fmla="*/ 210795 h 1835474"/>
              <a:gd name="connsiteX2160" fmla="*/ 522674 w 820044"/>
              <a:gd name="connsiteY2160" fmla="*/ 199460 h 1835474"/>
              <a:gd name="connsiteX2161" fmla="*/ 520483 w 820044"/>
              <a:gd name="connsiteY2161" fmla="*/ 202984 h 1835474"/>
              <a:gd name="connsiteX2162" fmla="*/ 521436 w 820044"/>
              <a:gd name="connsiteY2162" fmla="*/ 207080 h 1835474"/>
              <a:gd name="connsiteX2163" fmla="*/ 523055 w 820044"/>
              <a:gd name="connsiteY2163" fmla="*/ 208604 h 1835474"/>
              <a:gd name="connsiteX2164" fmla="*/ 524960 w 820044"/>
              <a:gd name="connsiteY2164" fmla="*/ 202793 h 1835474"/>
              <a:gd name="connsiteX2165" fmla="*/ 522674 w 820044"/>
              <a:gd name="connsiteY2165" fmla="*/ 199460 h 1835474"/>
              <a:gd name="connsiteX2166" fmla="*/ 617924 w 820044"/>
              <a:gd name="connsiteY2166" fmla="*/ 181648 h 1835474"/>
              <a:gd name="connsiteX2167" fmla="*/ 619639 w 820044"/>
              <a:gd name="connsiteY2167" fmla="*/ 183172 h 1835474"/>
              <a:gd name="connsiteX2168" fmla="*/ 618115 w 820044"/>
              <a:gd name="connsiteY2168" fmla="*/ 186220 h 1835474"/>
              <a:gd name="connsiteX2169" fmla="*/ 616591 w 820044"/>
              <a:gd name="connsiteY2169" fmla="*/ 184791 h 1835474"/>
              <a:gd name="connsiteX2170" fmla="*/ 617924 w 820044"/>
              <a:gd name="connsiteY2170" fmla="*/ 181648 h 1835474"/>
              <a:gd name="connsiteX2171" fmla="*/ 273786 w 820044"/>
              <a:gd name="connsiteY2171" fmla="*/ 159645 h 1835474"/>
              <a:gd name="connsiteX2172" fmla="*/ 275500 w 820044"/>
              <a:gd name="connsiteY2172" fmla="*/ 161169 h 1835474"/>
              <a:gd name="connsiteX2173" fmla="*/ 273976 w 820044"/>
              <a:gd name="connsiteY2173" fmla="*/ 164217 h 1835474"/>
              <a:gd name="connsiteX2174" fmla="*/ 272452 w 820044"/>
              <a:gd name="connsiteY2174" fmla="*/ 162788 h 1835474"/>
              <a:gd name="connsiteX2175" fmla="*/ 273786 w 820044"/>
              <a:gd name="connsiteY2175" fmla="*/ 159645 h 1835474"/>
              <a:gd name="connsiteX2176" fmla="*/ 488860 w 820044"/>
              <a:gd name="connsiteY2176" fmla="*/ 142024 h 1835474"/>
              <a:gd name="connsiteX2177" fmla="*/ 486003 w 820044"/>
              <a:gd name="connsiteY2177" fmla="*/ 143929 h 1835474"/>
              <a:gd name="connsiteX2178" fmla="*/ 486193 w 820044"/>
              <a:gd name="connsiteY2178" fmla="*/ 148406 h 1835474"/>
              <a:gd name="connsiteX2179" fmla="*/ 486669 w 820044"/>
              <a:gd name="connsiteY2179" fmla="*/ 157264 h 1835474"/>
              <a:gd name="connsiteX2180" fmla="*/ 490003 w 820044"/>
              <a:gd name="connsiteY2180" fmla="*/ 159455 h 1835474"/>
              <a:gd name="connsiteX2181" fmla="*/ 494099 w 820044"/>
              <a:gd name="connsiteY2181" fmla="*/ 158597 h 1835474"/>
              <a:gd name="connsiteX2182" fmla="*/ 494004 w 820044"/>
              <a:gd name="connsiteY2182" fmla="*/ 155454 h 1835474"/>
              <a:gd name="connsiteX2183" fmla="*/ 490384 w 820044"/>
              <a:gd name="connsiteY2183" fmla="*/ 143453 h 1835474"/>
              <a:gd name="connsiteX2184" fmla="*/ 488860 w 820044"/>
              <a:gd name="connsiteY2184" fmla="*/ 142024 h 1835474"/>
              <a:gd name="connsiteX2185" fmla="*/ 266833 w 820044"/>
              <a:gd name="connsiteY2185" fmla="*/ 100400 h 1835474"/>
              <a:gd name="connsiteX2186" fmla="*/ 268548 w 820044"/>
              <a:gd name="connsiteY2186" fmla="*/ 103257 h 1835474"/>
              <a:gd name="connsiteX2187" fmla="*/ 267024 w 820044"/>
              <a:gd name="connsiteY2187" fmla="*/ 104972 h 1835474"/>
              <a:gd name="connsiteX2188" fmla="*/ 265500 w 820044"/>
              <a:gd name="connsiteY2188" fmla="*/ 101924 h 1835474"/>
              <a:gd name="connsiteX2189" fmla="*/ 266833 w 820044"/>
              <a:gd name="connsiteY2189" fmla="*/ 100400 h 1835474"/>
              <a:gd name="connsiteX2190" fmla="*/ 505719 w 820044"/>
              <a:gd name="connsiteY2190" fmla="*/ 94970 h 1835474"/>
              <a:gd name="connsiteX2191" fmla="*/ 502291 w 820044"/>
              <a:gd name="connsiteY2191" fmla="*/ 99638 h 1835474"/>
              <a:gd name="connsiteX2192" fmla="*/ 508101 w 820044"/>
              <a:gd name="connsiteY2192" fmla="*/ 103924 h 1835474"/>
              <a:gd name="connsiteX2193" fmla="*/ 511625 w 820044"/>
              <a:gd name="connsiteY2193" fmla="*/ 100495 h 1835474"/>
              <a:gd name="connsiteX2194" fmla="*/ 505719 w 820044"/>
              <a:gd name="connsiteY2194" fmla="*/ 94970 h 1835474"/>
              <a:gd name="connsiteX2195" fmla="*/ 372274 w 820044"/>
              <a:gd name="connsiteY2195" fmla="*/ 87636 h 1835474"/>
              <a:gd name="connsiteX2196" fmla="*/ 369226 w 820044"/>
              <a:gd name="connsiteY2196" fmla="*/ 89160 h 1835474"/>
              <a:gd name="connsiteX2197" fmla="*/ 370750 w 820044"/>
              <a:gd name="connsiteY2197" fmla="*/ 90494 h 1835474"/>
              <a:gd name="connsiteX2198" fmla="*/ 373798 w 820044"/>
              <a:gd name="connsiteY2198" fmla="*/ 88970 h 1835474"/>
              <a:gd name="connsiteX2199" fmla="*/ 372274 w 820044"/>
              <a:gd name="connsiteY2199" fmla="*/ 87636 h 1835474"/>
              <a:gd name="connsiteX2200" fmla="*/ 403326 w 820044"/>
              <a:gd name="connsiteY2200" fmla="*/ 67824 h 1835474"/>
              <a:gd name="connsiteX2201" fmla="*/ 400468 w 820044"/>
              <a:gd name="connsiteY2201" fmla="*/ 69539 h 1835474"/>
              <a:gd name="connsiteX2202" fmla="*/ 401992 w 820044"/>
              <a:gd name="connsiteY2202" fmla="*/ 70872 h 1835474"/>
              <a:gd name="connsiteX2203" fmla="*/ 405040 w 820044"/>
              <a:gd name="connsiteY2203" fmla="*/ 69348 h 1835474"/>
              <a:gd name="connsiteX2204" fmla="*/ 403326 w 820044"/>
              <a:gd name="connsiteY2204" fmla="*/ 67824 h 1835474"/>
              <a:gd name="connsiteX2205" fmla="*/ 434663 w 820044"/>
              <a:gd name="connsiteY2205" fmla="*/ 65824 h 1835474"/>
              <a:gd name="connsiteX2206" fmla="*/ 433139 w 820044"/>
              <a:gd name="connsiteY2206" fmla="*/ 68872 h 1835474"/>
              <a:gd name="connsiteX2207" fmla="*/ 434853 w 820044"/>
              <a:gd name="connsiteY2207" fmla="*/ 70396 h 1835474"/>
              <a:gd name="connsiteX2208" fmla="*/ 436187 w 820044"/>
              <a:gd name="connsiteY2208" fmla="*/ 67253 h 1835474"/>
              <a:gd name="connsiteX2209" fmla="*/ 434663 w 820044"/>
              <a:gd name="connsiteY2209" fmla="*/ 65824 h 1835474"/>
              <a:gd name="connsiteX2210" fmla="*/ 369226 w 820044"/>
              <a:gd name="connsiteY2210" fmla="*/ 51251 h 1835474"/>
              <a:gd name="connsiteX2211" fmla="*/ 369417 w 820044"/>
              <a:gd name="connsiteY2211" fmla="*/ 58585 h 1835474"/>
              <a:gd name="connsiteX2212" fmla="*/ 370846 w 820044"/>
              <a:gd name="connsiteY2212" fmla="*/ 58680 h 1835474"/>
              <a:gd name="connsiteX2213" fmla="*/ 372655 w 820044"/>
              <a:gd name="connsiteY2213" fmla="*/ 54108 h 1835474"/>
              <a:gd name="connsiteX2214" fmla="*/ 369226 w 820044"/>
              <a:gd name="connsiteY2214" fmla="*/ 51251 h 1835474"/>
              <a:gd name="connsiteX2215" fmla="*/ 381894 w 820044"/>
              <a:gd name="connsiteY2215" fmla="*/ 49441 h 1835474"/>
              <a:gd name="connsiteX2216" fmla="*/ 376846 w 820044"/>
              <a:gd name="connsiteY2216" fmla="*/ 52298 h 1835474"/>
              <a:gd name="connsiteX2217" fmla="*/ 382657 w 820044"/>
              <a:gd name="connsiteY2217" fmla="*/ 54203 h 1835474"/>
              <a:gd name="connsiteX2218" fmla="*/ 385990 w 820044"/>
              <a:gd name="connsiteY2218" fmla="*/ 51917 h 1835474"/>
              <a:gd name="connsiteX2219" fmla="*/ 381894 w 820044"/>
              <a:gd name="connsiteY2219" fmla="*/ 49441 h 1835474"/>
              <a:gd name="connsiteX2220" fmla="*/ 413708 w 820044"/>
              <a:gd name="connsiteY2220" fmla="*/ 43440 h 1835474"/>
              <a:gd name="connsiteX2221" fmla="*/ 408755 w 820044"/>
              <a:gd name="connsiteY2221" fmla="*/ 46393 h 1835474"/>
              <a:gd name="connsiteX2222" fmla="*/ 408660 w 820044"/>
              <a:gd name="connsiteY2222" fmla="*/ 50584 h 1835474"/>
              <a:gd name="connsiteX2223" fmla="*/ 409136 w 820044"/>
              <a:gd name="connsiteY2223" fmla="*/ 60014 h 1835474"/>
              <a:gd name="connsiteX2224" fmla="*/ 412184 w 820044"/>
              <a:gd name="connsiteY2224" fmla="*/ 61347 h 1835474"/>
              <a:gd name="connsiteX2225" fmla="*/ 417804 w 820044"/>
              <a:gd name="connsiteY2225" fmla="*/ 50298 h 1835474"/>
              <a:gd name="connsiteX2226" fmla="*/ 417613 w 820044"/>
              <a:gd name="connsiteY2226" fmla="*/ 46107 h 1835474"/>
              <a:gd name="connsiteX2227" fmla="*/ 413708 w 820044"/>
              <a:gd name="connsiteY2227" fmla="*/ 43440 h 1835474"/>
              <a:gd name="connsiteX2228" fmla="*/ 456476 w 820044"/>
              <a:gd name="connsiteY2228" fmla="*/ 42011 h 1835474"/>
              <a:gd name="connsiteX2229" fmla="*/ 458000 w 820044"/>
              <a:gd name="connsiteY2229" fmla="*/ 43440 h 1835474"/>
              <a:gd name="connsiteX2230" fmla="*/ 456666 w 820044"/>
              <a:gd name="connsiteY2230" fmla="*/ 46583 h 1835474"/>
              <a:gd name="connsiteX2231" fmla="*/ 454952 w 820044"/>
              <a:gd name="connsiteY2231" fmla="*/ 45059 h 1835474"/>
              <a:gd name="connsiteX2232" fmla="*/ 456476 w 820044"/>
              <a:gd name="connsiteY2232" fmla="*/ 42011 h 1835474"/>
              <a:gd name="connsiteX2233" fmla="*/ 508006 w 820044"/>
              <a:gd name="connsiteY2233" fmla="*/ 36773 h 1835474"/>
              <a:gd name="connsiteX2234" fmla="*/ 508196 w 820044"/>
              <a:gd name="connsiteY2234" fmla="*/ 38297 h 1835474"/>
              <a:gd name="connsiteX2235" fmla="*/ 500671 w 820044"/>
              <a:gd name="connsiteY2235" fmla="*/ 38678 h 1835474"/>
              <a:gd name="connsiteX2236" fmla="*/ 500481 w 820044"/>
              <a:gd name="connsiteY2236" fmla="*/ 37154 h 1835474"/>
              <a:gd name="connsiteX2237" fmla="*/ 508006 w 820044"/>
              <a:gd name="connsiteY2237" fmla="*/ 36773 h 1835474"/>
              <a:gd name="connsiteX2238" fmla="*/ 497814 w 820044"/>
              <a:gd name="connsiteY2238" fmla="*/ 27439 h 1835474"/>
              <a:gd name="connsiteX2239" fmla="*/ 499338 w 820044"/>
              <a:gd name="connsiteY2239" fmla="*/ 28772 h 1835474"/>
              <a:gd name="connsiteX2240" fmla="*/ 496480 w 820044"/>
              <a:gd name="connsiteY2240" fmla="*/ 30487 h 1835474"/>
              <a:gd name="connsiteX2241" fmla="*/ 494766 w 820044"/>
              <a:gd name="connsiteY2241" fmla="*/ 28963 h 1835474"/>
              <a:gd name="connsiteX2242" fmla="*/ 497814 w 820044"/>
              <a:gd name="connsiteY2242" fmla="*/ 27439 h 1835474"/>
              <a:gd name="connsiteX2243" fmla="*/ 489337 w 820044"/>
              <a:gd name="connsiteY2243" fmla="*/ 23914 h 1835474"/>
              <a:gd name="connsiteX2244" fmla="*/ 489242 w 820044"/>
              <a:gd name="connsiteY2244" fmla="*/ 25438 h 1835474"/>
              <a:gd name="connsiteX2245" fmla="*/ 481717 w 820044"/>
              <a:gd name="connsiteY2245" fmla="*/ 25628 h 1835474"/>
              <a:gd name="connsiteX2246" fmla="*/ 481717 w 820044"/>
              <a:gd name="connsiteY2246" fmla="*/ 24104 h 1835474"/>
              <a:gd name="connsiteX2247" fmla="*/ 489337 w 820044"/>
              <a:gd name="connsiteY2247" fmla="*/ 23914 h 1835474"/>
              <a:gd name="connsiteX2248" fmla="*/ 379609 w 820044"/>
              <a:gd name="connsiteY2248" fmla="*/ 8674 h 1835474"/>
              <a:gd name="connsiteX2249" fmla="*/ 384372 w 820044"/>
              <a:gd name="connsiteY2249" fmla="*/ 14199 h 1835474"/>
              <a:gd name="connsiteX2250" fmla="*/ 380085 w 820044"/>
              <a:gd name="connsiteY2250" fmla="*/ 17818 h 1835474"/>
              <a:gd name="connsiteX2251" fmla="*/ 379609 w 820044"/>
              <a:gd name="connsiteY2251" fmla="*/ 8674 h 1835474"/>
              <a:gd name="connsiteX2252" fmla="*/ 430949 w 820044"/>
              <a:gd name="connsiteY2252" fmla="*/ 7578 h 1835474"/>
              <a:gd name="connsiteX2253" fmla="*/ 439330 w 820044"/>
              <a:gd name="connsiteY2253" fmla="*/ 11341 h 1835474"/>
              <a:gd name="connsiteX2254" fmla="*/ 439807 w 820044"/>
              <a:gd name="connsiteY2254" fmla="*/ 16675 h 1835474"/>
              <a:gd name="connsiteX2255" fmla="*/ 440473 w 820044"/>
              <a:gd name="connsiteY2255" fmla="*/ 20009 h 1835474"/>
              <a:gd name="connsiteX2256" fmla="*/ 436568 w 820044"/>
              <a:gd name="connsiteY2256" fmla="*/ 29343 h 1835474"/>
              <a:gd name="connsiteX2257" fmla="*/ 434949 w 820044"/>
              <a:gd name="connsiteY2257" fmla="*/ 27914 h 1835474"/>
              <a:gd name="connsiteX2258" fmla="*/ 431329 w 820044"/>
              <a:gd name="connsiteY2258" fmla="*/ 21437 h 1835474"/>
              <a:gd name="connsiteX2259" fmla="*/ 429615 w 820044"/>
              <a:gd name="connsiteY2259" fmla="*/ 27152 h 1835474"/>
              <a:gd name="connsiteX2260" fmla="*/ 424376 w 820044"/>
              <a:gd name="connsiteY2260" fmla="*/ 30200 h 1835474"/>
              <a:gd name="connsiteX2261" fmla="*/ 421042 w 820044"/>
              <a:gd name="connsiteY2261" fmla="*/ 32582 h 1835474"/>
              <a:gd name="connsiteX2262" fmla="*/ 421423 w 820044"/>
              <a:gd name="connsiteY2262" fmla="*/ 41630 h 1835474"/>
              <a:gd name="connsiteX2263" fmla="*/ 424948 w 820044"/>
              <a:gd name="connsiteY2263" fmla="*/ 43726 h 1835474"/>
              <a:gd name="connsiteX2264" fmla="*/ 443140 w 820044"/>
              <a:gd name="connsiteY2264" fmla="*/ 43059 h 1835474"/>
              <a:gd name="connsiteX2265" fmla="*/ 448855 w 820044"/>
              <a:gd name="connsiteY2265" fmla="*/ 49917 h 1835474"/>
              <a:gd name="connsiteX2266" fmla="*/ 456094 w 820044"/>
              <a:gd name="connsiteY2266" fmla="*/ 60585 h 1835474"/>
              <a:gd name="connsiteX2267" fmla="*/ 470668 w 820044"/>
              <a:gd name="connsiteY2267" fmla="*/ 69158 h 1835474"/>
              <a:gd name="connsiteX2268" fmla="*/ 478478 w 820044"/>
              <a:gd name="connsiteY2268" fmla="*/ 60871 h 1835474"/>
              <a:gd name="connsiteX2269" fmla="*/ 481431 w 820044"/>
              <a:gd name="connsiteY2269" fmla="*/ 62204 h 1835474"/>
              <a:gd name="connsiteX2270" fmla="*/ 478954 w 820044"/>
              <a:gd name="connsiteY2270" fmla="*/ 74873 h 1835474"/>
              <a:gd name="connsiteX2271" fmla="*/ 479811 w 820044"/>
              <a:gd name="connsiteY2271" fmla="*/ 82302 h 1835474"/>
              <a:gd name="connsiteX2272" fmla="*/ 485812 w 820044"/>
              <a:gd name="connsiteY2272" fmla="*/ 81159 h 1835474"/>
              <a:gd name="connsiteX2273" fmla="*/ 504196 w 820044"/>
              <a:gd name="connsiteY2273" fmla="*/ 65729 h 1835474"/>
              <a:gd name="connsiteX2274" fmla="*/ 509149 w 820044"/>
              <a:gd name="connsiteY2274" fmla="*/ 67824 h 1835474"/>
              <a:gd name="connsiteX2275" fmla="*/ 514102 w 820044"/>
              <a:gd name="connsiteY2275" fmla="*/ 74873 h 1835474"/>
              <a:gd name="connsiteX2276" fmla="*/ 510387 w 820044"/>
              <a:gd name="connsiteY2276" fmla="*/ 81445 h 1835474"/>
              <a:gd name="connsiteX2277" fmla="*/ 506005 w 820044"/>
              <a:gd name="connsiteY2277" fmla="*/ 84588 h 1835474"/>
              <a:gd name="connsiteX2278" fmla="*/ 509720 w 820044"/>
              <a:gd name="connsiteY2278" fmla="*/ 86112 h 1835474"/>
              <a:gd name="connsiteX2279" fmla="*/ 516483 w 820044"/>
              <a:gd name="connsiteY2279" fmla="*/ 86017 h 1835474"/>
              <a:gd name="connsiteX2280" fmla="*/ 518388 w 820044"/>
              <a:gd name="connsiteY2280" fmla="*/ 88684 h 1835474"/>
              <a:gd name="connsiteX2281" fmla="*/ 516007 w 820044"/>
              <a:gd name="connsiteY2281" fmla="*/ 114687 h 1835474"/>
              <a:gd name="connsiteX2282" fmla="*/ 509053 w 820044"/>
              <a:gd name="connsiteY2282" fmla="*/ 123069 h 1835474"/>
              <a:gd name="connsiteX2283" fmla="*/ 502862 w 820044"/>
              <a:gd name="connsiteY2283" fmla="*/ 134309 h 1835474"/>
              <a:gd name="connsiteX2284" fmla="*/ 508291 w 820044"/>
              <a:gd name="connsiteY2284" fmla="*/ 152692 h 1835474"/>
              <a:gd name="connsiteX2285" fmla="*/ 508768 w 820044"/>
              <a:gd name="connsiteY2285" fmla="*/ 164122 h 1835474"/>
              <a:gd name="connsiteX2286" fmla="*/ 509625 w 820044"/>
              <a:gd name="connsiteY2286" fmla="*/ 175266 h 1835474"/>
              <a:gd name="connsiteX2287" fmla="*/ 518769 w 820044"/>
              <a:gd name="connsiteY2287" fmla="*/ 180029 h 1835474"/>
              <a:gd name="connsiteX2288" fmla="*/ 523150 w 820044"/>
              <a:gd name="connsiteY2288" fmla="*/ 184791 h 1835474"/>
              <a:gd name="connsiteX2289" fmla="*/ 528103 w 820044"/>
              <a:gd name="connsiteY2289" fmla="*/ 198793 h 1835474"/>
              <a:gd name="connsiteX2290" fmla="*/ 528675 w 820044"/>
              <a:gd name="connsiteY2290" fmla="*/ 221177 h 1835474"/>
              <a:gd name="connsiteX2291" fmla="*/ 524960 w 820044"/>
              <a:gd name="connsiteY2291" fmla="*/ 222891 h 1835474"/>
              <a:gd name="connsiteX2292" fmla="*/ 520483 w 820044"/>
              <a:gd name="connsiteY2292" fmla="*/ 222052 h 1835474"/>
              <a:gd name="connsiteX2293" fmla="*/ 520483 w 820044"/>
              <a:gd name="connsiteY2293" fmla="*/ 222034 h 1835474"/>
              <a:gd name="connsiteX2294" fmla="*/ 520476 w 820044"/>
              <a:gd name="connsiteY2294" fmla="*/ 222050 h 1835474"/>
              <a:gd name="connsiteX2295" fmla="*/ 520388 w 820044"/>
              <a:gd name="connsiteY2295" fmla="*/ 222034 h 1835474"/>
              <a:gd name="connsiteX2296" fmla="*/ 515244 w 820044"/>
              <a:gd name="connsiteY2296" fmla="*/ 209461 h 1835474"/>
              <a:gd name="connsiteX2297" fmla="*/ 514768 w 820044"/>
              <a:gd name="connsiteY2297" fmla="*/ 202793 h 1835474"/>
              <a:gd name="connsiteX2298" fmla="*/ 511720 w 820044"/>
              <a:gd name="connsiteY2298" fmla="*/ 201841 h 1835474"/>
              <a:gd name="connsiteX2299" fmla="*/ 509910 w 820044"/>
              <a:gd name="connsiteY2299" fmla="*/ 211461 h 1835474"/>
              <a:gd name="connsiteX2300" fmla="*/ 511244 w 820044"/>
              <a:gd name="connsiteY2300" fmla="*/ 220034 h 1835474"/>
              <a:gd name="connsiteX2301" fmla="*/ 513721 w 820044"/>
              <a:gd name="connsiteY2301" fmla="*/ 223272 h 1835474"/>
              <a:gd name="connsiteX2302" fmla="*/ 520020 w 820044"/>
              <a:gd name="connsiteY2302" fmla="*/ 223095 h 1835474"/>
              <a:gd name="connsiteX2303" fmla="*/ 517531 w 820044"/>
              <a:gd name="connsiteY2303" fmla="*/ 228797 h 1835474"/>
              <a:gd name="connsiteX2304" fmla="*/ 520578 w 820044"/>
              <a:gd name="connsiteY2304" fmla="*/ 236702 h 1835474"/>
              <a:gd name="connsiteX2305" fmla="*/ 525817 w 820044"/>
              <a:gd name="connsiteY2305" fmla="*/ 239750 h 1835474"/>
              <a:gd name="connsiteX2306" fmla="*/ 528199 w 820044"/>
              <a:gd name="connsiteY2306" fmla="*/ 245561 h 1835474"/>
              <a:gd name="connsiteX2307" fmla="*/ 530389 w 820044"/>
              <a:gd name="connsiteY2307" fmla="*/ 239941 h 1835474"/>
              <a:gd name="connsiteX2308" fmla="*/ 532580 w 820044"/>
              <a:gd name="connsiteY2308" fmla="*/ 236512 h 1835474"/>
              <a:gd name="connsiteX2309" fmla="*/ 544201 w 820044"/>
              <a:gd name="connsiteY2309" fmla="*/ 247466 h 1835474"/>
              <a:gd name="connsiteX2310" fmla="*/ 541343 w 820044"/>
              <a:gd name="connsiteY2310" fmla="*/ 250704 h 1835474"/>
              <a:gd name="connsiteX2311" fmla="*/ 540867 w 820044"/>
              <a:gd name="connsiteY2311" fmla="*/ 261467 h 1835474"/>
              <a:gd name="connsiteX2312" fmla="*/ 544486 w 820044"/>
              <a:gd name="connsiteY2312" fmla="*/ 263277 h 1835474"/>
              <a:gd name="connsiteX2313" fmla="*/ 549916 w 820044"/>
              <a:gd name="connsiteY2313" fmla="*/ 268421 h 1835474"/>
              <a:gd name="connsiteX2314" fmla="*/ 545820 w 820044"/>
              <a:gd name="connsiteY2314" fmla="*/ 272421 h 1835474"/>
              <a:gd name="connsiteX2315" fmla="*/ 541343 w 820044"/>
              <a:gd name="connsiteY2315" fmla="*/ 278231 h 1835474"/>
              <a:gd name="connsiteX2316" fmla="*/ 543724 w 820044"/>
              <a:gd name="connsiteY2316" fmla="*/ 281565 h 1835474"/>
              <a:gd name="connsiteX2317" fmla="*/ 545248 w 820044"/>
              <a:gd name="connsiteY2317" fmla="*/ 279946 h 1835474"/>
              <a:gd name="connsiteX2318" fmla="*/ 548392 w 820044"/>
              <a:gd name="connsiteY2318" fmla="*/ 277279 h 1835474"/>
              <a:gd name="connsiteX2319" fmla="*/ 550392 w 820044"/>
              <a:gd name="connsiteY2319" fmla="*/ 280994 h 1835474"/>
              <a:gd name="connsiteX2320" fmla="*/ 550677 w 820044"/>
              <a:gd name="connsiteY2320" fmla="*/ 285566 h 1835474"/>
              <a:gd name="connsiteX2321" fmla="*/ 543439 w 820044"/>
              <a:gd name="connsiteY2321" fmla="*/ 290328 h 1835474"/>
              <a:gd name="connsiteX2322" fmla="*/ 537343 w 820044"/>
              <a:gd name="connsiteY2322" fmla="*/ 293757 h 1835474"/>
              <a:gd name="connsiteX2323" fmla="*/ 540867 w 820044"/>
              <a:gd name="connsiteY2323" fmla="*/ 306235 h 1835474"/>
              <a:gd name="connsiteX2324" fmla="*/ 542962 w 820044"/>
              <a:gd name="connsiteY2324" fmla="*/ 319094 h 1835474"/>
              <a:gd name="connsiteX2325" fmla="*/ 547344 w 820044"/>
              <a:gd name="connsiteY2325" fmla="*/ 322904 h 1835474"/>
              <a:gd name="connsiteX2326" fmla="*/ 552106 w 820044"/>
              <a:gd name="connsiteY2326" fmla="*/ 319284 h 1835474"/>
              <a:gd name="connsiteX2327" fmla="*/ 552678 w 820044"/>
              <a:gd name="connsiteY2327" fmla="*/ 314998 h 1835474"/>
              <a:gd name="connsiteX2328" fmla="*/ 554107 w 820044"/>
              <a:gd name="connsiteY2328" fmla="*/ 313474 h 1835474"/>
              <a:gd name="connsiteX2329" fmla="*/ 555726 w 820044"/>
              <a:gd name="connsiteY2329" fmla="*/ 314903 h 1835474"/>
              <a:gd name="connsiteX2330" fmla="*/ 558298 w 820044"/>
              <a:gd name="connsiteY2330" fmla="*/ 330047 h 1835474"/>
              <a:gd name="connsiteX2331" fmla="*/ 559155 w 820044"/>
              <a:gd name="connsiteY2331" fmla="*/ 336620 h 1835474"/>
              <a:gd name="connsiteX2332" fmla="*/ 549916 w 820044"/>
              <a:gd name="connsiteY2332" fmla="*/ 346716 h 1835474"/>
              <a:gd name="connsiteX2333" fmla="*/ 552964 w 820044"/>
              <a:gd name="connsiteY2333" fmla="*/ 349955 h 1835474"/>
              <a:gd name="connsiteX2334" fmla="*/ 556869 w 820044"/>
              <a:gd name="connsiteY2334" fmla="*/ 351193 h 1835474"/>
              <a:gd name="connsiteX2335" fmla="*/ 561917 w 820044"/>
              <a:gd name="connsiteY2335" fmla="*/ 360527 h 1835474"/>
              <a:gd name="connsiteX2336" fmla="*/ 559536 w 820044"/>
              <a:gd name="connsiteY2336" fmla="*/ 374624 h 1835474"/>
              <a:gd name="connsiteX2337" fmla="*/ 562298 w 820044"/>
              <a:gd name="connsiteY2337" fmla="*/ 381578 h 1835474"/>
              <a:gd name="connsiteX2338" fmla="*/ 568299 w 820044"/>
              <a:gd name="connsiteY2338" fmla="*/ 383483 h 1835474"/>
              <a:gd name="connsiteX2339" fmla="*/ 570394 w 820044"/>
              <a:gd name="connsiteY2339" fmla="*/ 400628 h 1835474"/>
              <a:gd name="connsiteX2340" fmla="*/ 571252 w 820044"/>
              <a:gd name="connsiteY2340" fmla="*/ 403866 h 1835474"/>
              <a:gd name="connsiteX2341" fmla="*/ 576395 w 820044"/>
              <a:gd name="connsiteY2341" fmla="*/ 408438 h 1835474"/>
              <a:gd name="connsiteX2342" fmla="*/ 579062 w 820044"/>
              <a:gd name="connsiteY2342" fmla="*/ 416534 h 1835474"/>
              <a:gd name="connsiteX2343" fmla="*/ 575538 w 820044"/>
              <a:gd name="connsiteY2343" fmla="*/ 424154 h 1835474"/>
              <a:gd name="connsiteX2344" fmla="*/ 579443 w 820044"/>
              <a:gd name="connsiteY2344" fmla="*/ 431012 h 1835474"/>
              <a:gd name="connsiteX2345" fmla="*/ 578300 w 820044"/>
              <a:gd name="connsiteY2345" fmla="*/ 435013 h 1835474"/>
              <a:gd name="connsiteX2346" fmla="*/ 575061 w 820044"/>
              <a:gd name="connsiteY2346" fmla="*/ 433584 h 1835474"/>
              <a:gd name="connsiteX2347" fmla="*/ 570775 w 820044"/>
              <a:gd name="connsiteY2347" fmla="*/ 434441 h 1835474"/>
              <a:gd name="connsiteX2348" fmla="*/ 571537 w 820044"/>
              <a:gd name="connsiteY2348" fmla="*/ 459492 h 1835474"/>
              <a:gd name="connsiteX2349" fmla="*/ 572776 w 820044"/>
              <a:gd name="connsiteY2349" fmla="*/ 469684 h 1835474"/>
              <a:gd name="connsiteX2350" fmla="*/ 578014 w 820044"/>
              <a:gd name="connsiteY2350" fmla="*/ 475875 h 1835474"/>
              <a:gd name="connsiteX2351" fmla="*/ 576014 w 820044"/>
              <a:gd name="connsiteY2351" fmla="*/ 481685 h 1835474"/>
              <a:gd name="connsiteX2352" fmla="*/ 572680 w 820044"/>
              <a:gd name="connsiteY2352" fmla="*/ 486543 h 1835474"/>
              <a:gd name="connsiteX2353" fmla="*/ 576395 w 820044"/>
              <a:gd name="connsiteY2353" fmla="*/ 496544 h 1835474"/>
              <a:gd name="connsiteX2354" fmla="*/ 582301 w 820044"/>
              <a:gd name="connsiteY2354" fmla="*/ 494354 h 1835474"/>
              <a:gd name="connsiteX2355" fmla="*/ 584301 w 820044"/>
              <a:gd name="connsiteY2355" fmla="*/ 490639 h 1835474"/>
              <a:gd name="connsiteX2356" fmla="*/ 586682 w 820044"/>
              <a:gd name="connsiteY2356" fmla="*/ 493973 h 1835474"/>
              <a:gd name="connsiteX2357" fmla="*/ 586111 w 820044"/>
              <a:gd name="connsiteY2357" fmla="*/ 502450 h 1835474"/>
              <a:gd name="connsiteX2358" fmla="*/ 580586 w 820044"/>
              <a:gd name="connsiteY2358" fmla="*/ 514166 h 1835474"/>
              <a:gd name="connsiteX2359" fmla="*/ 584491 w 820044"/>
              <a:gd name="connsiteY2359" fmla="*/ 522357 h 1835474"/>
              <a:gd name="connsiteX2360" fmla="*/ 588301 w 820044"/>
              <a:gd name="connsiteY2360" fmla="*/ 529215 h 1835474"/>
              <a:gd name="connsiteX2361" fmla="*/ 584968 w 820044"/>
              <a:gd name="connsiteY2361" fmla="*/ 536168 h 1835474"/>
              <a:gd name="connsiteX2362" fmla="*/ 582682 w 820044"/>
              <a:gd name="connsiteY2362" fmla="*/ 536359 h 1835474"/>
              <a:gd name="connsiteX2363" fmla="*/ 579824 w 820044"/>
              <a:gd name="connsiteY2363" fmla="*/ 539026 h 1835474"/>
              <a:gd name="connsiteX2364" fmla="*/ 595350 w 820044"/>
              <a:gd name="connsiteY2364" fmla="*/ 562076 h 1835474"/>
              <a:gd name="connsiteX2365" fmla="*/ 596874 w 820044"/>
              <a:gd name="connsiteY2365" fmla="*/ 562743 h 1835474"/>
              <a:gd name="connsiteX2366" fmla="*/ 598398 w 820044"/>
              <a:gd name="connsiteY2366" fmla="*/ 561124 h 1835474"/>
              <a:gd name="connsiteX2367" fmla="*/ 599636 w 820044"/>
              <a:gd name="connsiteY2367" fmla="*/ 545884 h 1835474"/>
              <a:gd name="connsiteX2368" fmla="*/ 599255 w 820044"/>
              <a:gd name="connsiteY2368" fmla="*/ 539216 h 1835474"/>
              <a:gd name="connsiteX2369" fmla="*/ 597922 w 820044"/>
              <a:gd name="connsiteY2369" fmla="*/ 528644 h 1835474"/>
              <a:gd name="connsiteX2370" fmla="*/ 603541 w 820044"/>
              <a:gd name="connsiteY2370" fmla="*/ 526262 h 1835474"/>
              <a:gd name="connsiteX2371" fmla="*/ 603827 w 820044"/>
              <a:gd name="connsiteY2371" fmla="*/ 517595 h 1835474"/>
              <a:gd name="connsiteX2372" fmla="*/ 596588 w 820044"/>
              <a:gd name="connsiteY2372" fmla="*/ 511784 h 1835474"/>
              <a:gd name="connsiteX2373" fmla="*/ 595921 w 820044"/>
              <a:gd name="connsiteY2373" fmla="*/ 495878 h 1835474"/>
              <a:gd name="connsiteX2374" fmla="*/ 599636 w 820044"/>
              <a:gd name="connsiteY2374" fmla="*/ 488258 h 1835474"/>
              <a:gd name="connsiteX2375" fmla="*/ 602779 w 820044"/>
              <a:gd name="connsiteY2375" fmla="*/ 485591 h 1835474"/>
              <a:gd name="connsiteX2376" fmla="*/ 604780 w 820044"/>
              <a:gd name="connsiteY2376" fmla="*/ 489210 h 1835474"/>
              <a:gd name="connsiteX2377" fmla="*/ 611638 w 820044"/>
              <a:gd name="connsiteY2377" fmla="*/ 502259 h 1835474"/>
              <a:gd name="connsiteX2378" fmla="*/ 614400 w 820044"/>
              <a:gd name="connsiteY2378" fmla="*/ 500354 h 1835474"/>
              <a:gd name="connsiteX2379" fmla="*/ 616114 w 820044"/>
              <a:gd name="connsiteY2379" fmla="*/ 494354 h 1835474"/>
              <a:gd name="connsiteX2380" fmla="*/ 620496 w 820044"/>
              <a:gd name="connsiteY2380" fmla="*/ 480161 h 1835474"/>
              <a:gd name="connsiteX2381" fmla="*/ 617829 w 820044"/>
              <a:gd name="connsiteY2381" fmla="*/ 472065 h 1835474"/>
              <a:gd name="connsiteX2382" fmla="*/ 610780 w 820044"/>
              <a:gd name="connsiteY2382" fmla="*/ 466445 h 1835474"/>
              <a:gd name="connsiteX2383" fmla="*/ 603160 w 820044"/>
              <a:gd name="connsiteY2383" fmla="*/ 470160 h 1835474"/>
              <a:gd name="connsiteX2384" fmla="*/ 600112 w 820044"/>
              <a:gd name="connsiteY2384" fmla="*/ 469684 h 1835474"/>
              <a:gd name="connsiteX2385" fmla="*/ 603256 w 820044"/>
              <a:gd name="connsiteY2385" fmla="*/ 451015 h 1835474"/>
              <a:gd name="connsiteX2386" fmla="*/ 609828 w 820044"/>
              <a:gd name="connsiteY2386" fmla="*/ 447491 h 1835474"/>
              <a:gd name="connsiteX2387" fmla="*/ 616400 w 820044"/>
              <a:gd name="connsiteY2387" fmla="*/ 437966 h 1835474"/>
              <a:gd name="connsiteX2388" fmla="*/ 608041 w 820044"/>
              <a:gd name="connsiteY2388" fmla="*/ 435005 h 1835474"/>
              <a:gd name="connsiteX2389" fmla="*/ 608114 w 820044"/>
              <a:gd name="connsiteY2389" fmla="*/ 435775 h 1835474"/>
              <a:gd name="connsiteX2390" fmla="*/ 605542 w 820044"/>
              <a:gd name="connsiteY2390" fmla="*/ 437870 h 1835474"/>
              <a:gd name="connsiteX2391" fmla="*/ 606018 w 820044"/>
              <a:gd name="connsiteY2391" fmla="*/ 433870 h 1835474"/>
              <a:gd name="connsiteX2392" fmla="*/ 606694 w 820044"/>
              <a:gd name="connsiteY2392" fmla="*/ 433836 h 1835474"/>
              <a:gd name="connsiteX2393" fmla="*/ 603827 w 820044"/>
              <a:gd name="connsiteY2393" fmla="*/ 429298 h 1835474"/>
              <a:gd name="connsiteX2394" fmla="*/ 602684 w 820044"/>
              <a:gd name="connsiteY2394" fmla="*/ 427679 h 1835474"/>
              <a:gd name="connsiteX2395" fmla="*/ 606303 w 820044"/>
              <a:gd name="connsiteY2395" fmla="*/ 425678 h 1835474"/>
              <a:gd name="connsiteX2396" fmla="*/ 612114 w 820044"/>
              <a:gd name="connsiteY2396" fmla="*/ 428155 h 1835474"/>
              <a:gd name="connsiteX2397" fmla="*/ 613828 w 820044"/>
              <a:gd name="connsiteY2397" fmla="*/ 429679 h 1835474"/>
              <a:gd name="connsiteX2398" fmla="*/ 616019 w 820044"/>
              <a:gd name="connsiteY2398" fmla="*/ 426250 h 1835474"/>
              <a:gd name="connsiteX2399" fmla="*/ 614686 w 820044"/>
              <a:gd name="connsiteY2399" fmla="*/ 417582 h 1835474"/>
              <a:gd name="connsiteX2400" fmla="*/ 610780 w 820044"/>
              <a:gd name="connsiteY2400" fmla="*/ 410057 h 1835474"/>
              <a:gd name="connsiteX2401" fmla="*/ 610971 w 820044"/>
              <a:gd name="connsiteY2401" fmla="*/ 385388 h 1835474"/>
              <a:gd name="connsiteX2402" fmla="*/ 612495 w 820044"/>
              <a:gd name="connsiteY2402" fmla="*/ 384626 h 1835474"/>
              <a:gd name="connsiteX2403" fmla="*/ 614114 w 820044"/>
              <a:gd name="connsiteY2403" fmla="*/ 386054 h 1835474"/>
              <a:gd name="connsiteX2404" fmla="*/ 615067 w 820044"/>
              <a:gd name="connsiteY2404" fmla="*/ 401961 h 1835474"/>
              <a:gd name="connsiteX2405" fmla="*/ 618210 w 820044"/>
              <a:gd name="connsiteY2405" fmla="*/ 405866 h 1835474"/>
              <a:gd name="connsiteX2406" fmla="*/ 619639 w 820044"/>
              <a:gd name="connsiteY2406" fmla="*/ 402056 h 1835474"/>
              <a:gd name="connsiteX2407" fmla="*/ 621163 w 820044"/>
              <a:gd name="connsiteY2407" fmla="*/ 398246 h 1835474"/>
              <a:gd name="connsiteX2408" fmla="*/ 628687 w 820044"/>
              <a:gd name="connsiteY2408" fmla="*/ 394436 h 1835474"/>
              <a:gd name="connsiteX2409" fmla="*/ 636402 w 820044"/>
              <a:gd name="connsiteY2409" fmla="*/ 386054 h 1835474"/>
              <a:gd name="connsiteX2410" fmla="*/ 645832 w 820044"/>
              <a:gd name="connsiteY2410" fmla="*/ 381006 h 1835474"/>
              <a:gd name="connsiteX2411" fmla="*/ 648404 w 820044"/>
              <a:gd name="connsiteY2411" fmla="*/ 365385 h 1835474"/>
              <a:gd name="connsiteX2412" fmla="*/ 640594 w 820044"/>
              <a:gd name="connsiteY2412" fmla="*/ 352526 h 1835474"/>
              <a:gd name="connsiteX2413" fmla="*/ 642118 w 820044"/>
              <a:gd name="connsiteY2413" fmla="*/ 346907 h 1835474"/>
              <a:gd name="connsiteX2414" fmla="*/ 658215 w 820044"/>
              <a:gd name="connsiteY2414" fmla="*/ 341192 h 1835474"/>
              <a:gd name="connsiteX2415" fmla="*/ 662025 w 820044"/>
              <a:gd name="connsiteY2415" fmla="*/ 342525 h 1835474"/>
              <a:gd name="connsiteX2416" fmla="*/ 667549 w 820044"/>
              <a:gd name="connsiteY2416" fmla="*/ 356241 h 1835474"/>
              <a:gd name="connsiteX2417" fmla="*/ 665073 w 820044"/>
              <a:gd name="connsiteY2417" fmla="*/ 359003 h 1835474"/>
              <a:gd name="connsiteX2418" fmla="*/ 661930 w 820044"/>
              <a:gd name="connsiteY2418" fmla="*/ 364909 h 1835474"/>
              <a:gd name="connsiteX2419" fmla="*/ 669359 w 820044"/>
              <a:gd name="connsiteY2419" fmla="*/ 384721 h 1835474"/>
              <a:gd name="connsiteX2420" fmla="*/ 669645 w 820044"/>
              <a:gd name="connsiteY2420" fmla="*/ 398342 h 1835474"/>
              <a:gd name="connsiteX2421" fmla="*/ 666502 w 820044"/>
              <a:gd name="connsiteY2421" fmla="*/ 430917 h 1835474"/>
              <a:gd name="connsiteX2422" fmla="*/ 668883 w 820044"/>
              <a:gd name="connsiteY2422" fmla="*/ 467112 h 1835474"/>
              <a:gd name="connsiteX2423" fmla="*/ 673324 w 820044"/>
              <a:gd name="connsiteY2423" fmla="*/ 469032 h 1835474"/>
              <a:gd name="connsiteX2424" fmla="*/ 673146 w 820044"/>
              <a:gd name="connsiteY2424" fmla="*/ 469136 h 1835474"/>
              <a:gd name="connsiteX2425" fmla="*/ 673931 w 820044"/>
              <a:gd name="connsiteY2425" fmla="*/ 471875 h 1835474"/>
              <a:gd name="connsiteX2426" fmla="*/ 676598 w 820044"/>
              <a:gd name="connsiteY2426" fmla="*/ 476256 h 1835474"/>
              <a:gd name="connsiteX2427" fmla="*/ 675931 w 820044"/>
              <a:gd name="connsiteY2427" fmla="*/ 470160 h 1835474"/>
              <a:gd name="connsiteX2428" fmla="*/ 678217 w 820044"/>
              <a:gd name="connsiteY2428" fmla="*/ 470636 h 1835474"/>
              <a:gd name="connsiteX2429" fmla="*/ 676098 w 820044"/>
              <a:gd name="connsiteY2429" fmla="*/ 468203 h 1835474"/>
              <a:gd name="connsiteX2430" fmla="*/ 677360 w 820044"/>
              <a:gd name="connsiteY2430" fmla="*/ 453396 h 1835474"/>
              <a:gd name="connsiteX2431" fmla="*/ 673550 w 820044"/>
              <a:gd name="connsiteY2431" fmla="*/ 446633 h 1835474"/>
              <a:gd name="connsiteX2432" fmla="*/ 676979 w 820044"/>
              <a:gd name="connsiteY2432" fmla="*/ 438918 h 1835474"/>
              <a:gd name="connsiteX2433" fmla="*/ 676122 w 820044"/>
              <a:gd name="connsiteY2433" fmla="*/ 420630 h 1835474"/>
              <a:gd name="connsiteX2434" fmla="*/ 672312 w 820044"/>
              <a:gd name="connsiteY2434" fmla="*/ 331571 h 1835474"/>
              <a:gd name="connsiteX2435" fmla="*/ 679075 w 820044"/>
              <a:gd name="connsiteY2435" fmla="*/ 325666 h 1835474"/>
              <a:gd name="connsiteX2436" fmla="*/ 685933 w 820044"/>
              <a:gd name="connsiteY2436" fmla="*/ 319379 h 1835474"/>
              <a:gd name="connsiteX2437" fmla="*/ 686218 w 820044"/>
              <a:gd name="connsiteY2437" fmla="*/ 301758 h 1835474"/>
              <a:gd name="connsiteX2438" fmla="*/ 686123 w 820044"/>
              <a:gd name="connsiteY2438" fmla="*/ 298424 h 1835474"/>
              <a:gd name="connsiteX2439" fmla="*/ 692981 w 820044"/>
              <a:gd name="connsiteY2439" fmla="*/ 293186 h 1835474"/>
              <a:gd name="connsiteX2440" fmla="*/ 697839 w 820044"/>
              <a:gd name="connsiteY2440" fmla="*/ 287375 h 1835474"/>
              <a:gd name="connsiteX2441" fmla="*/ 704221 w 820044"/>
              <a:gd name="connsiteY2441" fmla="*/ 278517 h 1835474"/>
              <a:gd name="connsiteX2442" fmla="*/ 706316 w 820044"/>
              <a:gd name="connsiteY2442" fmla="*/ 272897 h 1835474"/>
              <a:gd name="connsiteX2443" fmla="*/ 706983 w 820044"/>
              <a:gd name="connsiteY2443" fmla="*/ 266420 h 1835474"/>
              <a:gd name="connsiteX2444" fmla="*/ 708411 w 820044"/>
              <a:gd name="connsiteY2444" fmla="*/ 265182 h 1835474"/>
              <a:gd name="connsiteX2445" fmla="*/ 710031 w 820044"/>
              <a:gd name="connsiteY2445" fmla="*/ 266611 h 1835474"/>
              <a:gd name="connsiteX2446" fmla="*/ 712412 w 820044"/>
              <a:gd name="connsiteY2446" fmla="*/ 276898 h 1835474"/>
              <a:gd name="connsiteX2447" fmla="*/ 718889 w 820044"/>
              <a:gd name="connsiteY2447" fmla="*/ 286137 h 1835474"/>
              <a:gd name="connsiteX2448" fmla="*/ 720032 w 820044"/>
              <a:gd name="connsiteY2448" fmla="*/ 275755 h 1835474"/>
              <a:gd name="connsiteX2449" fmla="*/ 719842 w 820044"/>
              <a:gd name="connsiteY2449" fmla="*/ 266611 h 1835474"/>
              <a:gd name="connsiteX2450" fmla="*/ 721366 w 820044"/>
              <a:gd name="connsiteY2450" fmla="*/ 264992 h 1835474"/>
              <a:gd name="connsiteX2451" fmla="*/ 722890 w 820044"/>
              <a:gd name="connsiteY2451" fmla="*/ 265277 h 1835474"/>
              <a:gd name="connsiteX2452" fmla="*/ 729271 w 820044"/>
              <a:gd name="connsiteY2452" fmla="*/ 274040 h 1835474"/>
              <a:gd name="connsiteX2453" fmla="*/ 734605 w 820044"/>
              <a:gd name="connsiteY2453" fmla="*/ 294805 h 1835474"/>
              <a:gd name="connsiteX2454" fmla="*/ 735653 w 820044"/>
              <a:gd name="connsiteY2454" fmla="*/ 319951 h 1835474"/>
              <a:gd name="connsiteX2455" fmla="*/ 736415 w 820044"/>
              <a:gd name="connsiteY2455" fmla="*/ 342811 h 1835474"/>
              <a:gd name="connsiteX2456" fmla="*/ 744702 w 820044"/>
              <a:gd name="connsiteY2456" fmla="*/ 354908 h 1835474"/>
              <a:gd name="connsiteX2457" fmla="*/ 750607 w 820044"/>
              <a:gd name="connsiteY2457" fmla="*/ 356908 h 1835474"/>
              <a:gd name="connsiteX2458" fmla="*/ 755560 w 820044"/>
              <a:gd name="connsiteY2458" fmla="*/ 356717 h 1835474"/>
              <a:gd name="connsiteX2459" fmla="*/ 759275 w 820044"/>
              <a:gd name="connsiteY2459" fmla="*/ 347097 h 1835474"/>
              <a:gd name="connsiteX2460" fmla="*/ 757751 w 820044"/>
              <a:gd name="connsiteY2460" fmla="*/ 320713 h 1835474"/>
              <a:gd name="connsiteX2461" fmla="*/ 759180 w 820044"/>
              <a:gd name="connsiteY2461" fmla="*/ 309950 h 1835474"/>
              <a:gd name="connsiteX2462" fmla="*/ 762894 w 820044"/>
              <a:gd name="connsiteY2462" fmla="*/ 308521 h 1835474"/>
              <a:gd name="connsiteX2463" fmla="*/ 766609 w 820044"/>
              <a:gd name="connsiteY2463" fmla="*/ 310140 h 1835474"/>
              <a:gd name="connsiteX2464" fmla="*/ 768133 w 820044"/>
              <a:gd name="connsiteY2464" fmla="*/ 323380 h 1835474"/>
              <a:gd name="connsiteX2465" fmla="*/ 768419 w 820044"/>
              <a:gd name="connsiteY2465" fmla="*/ 333762 h 1835474"/>
              <a:gd name="connsiteX2466" fmla="*/ 768895 w 820044"/>
              <a:gd name="connsiteY2466" fmla="*/ 342525 h 1835474"/>
              <a:gd name="connsiteX2467" fmla="*/ 773563 w 820044"/>
              <a:gd name="connsiteY2467" fmla="*/ 349669 h 1835474"/>
              <a:gd name="connsiteX2468" fmla="*/ 774229 w 820044"/>
              <a:gd name="connsiteY2468" fmla="*/ 379196 h 1835474"/>
              <a:gd name="connsiteX2469" fmla="*/ 771372 w 820044"/>
              <a:gd name="connsiteY2469" fmla="*/ 382625 h 1835474"/>
              <a:gd name="connsiteX2470" fmla="*/ 773086 w 820044"/>
              <a:gd name="connsiteY2470" fmla="*/ 394913 h 1835474"/>
              <a:gd name="connsiteX2471" fmla="*/ 773182 w 820044"/>
              <a:gd name="connsiteY2471" fmla="*/ 404342 h 1835474"/>
              <a:gd name="connsiteX2472" fmla="*/ 774420 w 820044"/>
              <a:gd name="connsiteY2472" fmla="*/ 413677 h 1835474"/>
              <a:gd name="connsiteX2473" fmla="*/ 774801 w 820044"/>
              <a:gd name="connsiteY2473" fmla="*/ 417011 h 1835474"/>
              <a:gd name="connsiteX2474" fmla="*/ 775372 w 820044"/>
              <a:gd name="connsiteY2474" fmla="*/ 423488 h 1835474"/>
              <a:gd name="connsiteX2475" fmla="*/ 776230 w 820044"/>
              <a:gd name="connsiteY2475" fmla="*/ 425012 h 1835474"/>
              <a:gd name="connsiteX2476" fmla="*/ 776420 w 820044"/>
              <a:gd name="connsiteY2476" fmla="*/ 437870 h 1835474"/>
              <a:gd name="connsiteX2477" fmla="*/ 774134 w 820044"/>
              <a:gd name="connsiteY2477" fmla="*/ 444252 h 1835474"/>
              <a:gd name="connsiteX2478" fmla="*/ 777563 w 820044"/>
              <a:gd name="connsiteY2478" fmla="*/ 449586 h 1835474"/>
              <a:gd name="connsiteX2479" fmla="*/ 774991 w 820044"/>
              <a:gd name="connsiteY2479" fmla="*/ 459873 h 1835474"/>
              <a:gd name="connsiteX2480" fmla="*/ 773848 w 820044"/>
              <a:gd name="connsiteY2480" fmla="*/ 461397 h 1835474"/>
              <a:gd name="connsiteX2481" fmla="*/ 775086 w 820044"/>
              <a:gd name="connsiteY2481" fmla="*/ 474065 h 1835474"/>
              <a:gd name="connsiteX2482" fmla="*/ 779373 w 820044"/>
              <a:gd name="connsiteY2482" fmla="*/ 485400 h 1835474"/>
              <a:gd name="connsiteX2483" fmla="*/ 775944 w 820044"/>
              <a:gd name="connsiteY2483" fmla="*/ 506641 h 1835474"/>
              <a:gd name="connsiteX2484" fmla="*/ 780802 w 820044"/>
              <a:gd name="connsiteY2484" fmla="*/ 515880 h 1835474"/>
              <a:gd name="connsiteX2485" fmla="*/ 782421 w 820044"/>
              <a:gd name="connsiteY2485" fmla="*/ 557028 h 1835474"/>
              <a:gd name="connsiteX2486" fmla="*/ 779659 w 820044"/>
              <a:gd name="connsiteY2486" fmla="*/ 565124 h 1835474"/>
              <a:gd name="connsiteX2487" fmla="*/ 778706 w 820044"/>
              <a:gd name="connsiteY2487" fmla="*/ 571220 h 1835474"/>
              <a:gd name="connsiteX2488" fmla="*/ 781659 w 820044"/>
              <a:gd name="connsiteY2488" fmla="*/ 595795 h 1835474"/>
              <a:gd name="connsiteX2489" fmla="*/ 781849 w 820044"/>
              <a:gd name="connsiteY2489" fmla="*/ 600843 h 1835474"/>
              <a:gd name="connsiteX2490" fmla="*/ 784040 w 820044"/>
              <a:gd name="connsiteY2490" fmla="*/ 622179 h 1835474"/>
              <a:gd name="connsiteX2491" fmla="*/ 785278 w 820044"/>
              <a:gd name="connsiteY2491" fmla="*/ 630275 h 1835474"/>
              <a:gd name="connsiteX2492" fmla="*/ 785469 w 820044"/>
              <a:gd name="connsiteY2492" fmla="*/ 634657 h 1835474"/>
              <a:gd name="connsiteX2493" fmla="*/ 779373 w 820044"/>
              <a:gd name="connsiteY2493" fmla="*/ 641420 h 1835474"/>
              <a:gd name="connsiteX2494" fmla="*/ 777753 w 820044"/>
              <a:gd name="connsiteY2494" fmla="*/ 649230 h 1835474"/>
              <a:gd name="connsiteX2495" fmla="*/ 783754 w 820044"/>
              <a:gd name="connsiteY2495" fmla="*/ 650945 h 1835474"/>
              <a:gd name="connsiteX2496" fmla="*/ 785850 w 820044"/>
              <a:gd name="connsiteY2496" fmla="*/ 658469 h 1835474"/>
              <a:gd name="connsiteX2497" fmla="*/ 783469 w 820044"/>
              <a:gd name="connsiteY2497" fmla="*/ 663327 h 1835474"/>
              <a:gd name="connsiteX2498" fmla="*/ 783183 w 820044"/>
              <a:gd name="connsiteY2498" fmla="*/ 680853 h 1835474"/>
              <a:gd name="connsiteX2499" fmla="*/ 783373 w 820044"/>
              <a:gd name="connsiteY2499" fmla="*/ 688568 h 1835474"/>
              <a:gd name="connsiteX2500" fmla="*/ 783278 w 820044"/>
              <a:gd name="connsiteY2500" fmla="*/ 687616 h 1835474"/>
              <a:gd name="connsiteX2501" fmla="*/ 781373 w 820044"/>
              <a:gd name="connsiteY2501" fmla="*/ 687711 h 1835474"/>
              <a:gd name="connsiteX2502" fmla="*/ 780897 w 820044"/>
              <a:gd name="connsiteY2502" fmla="*/ 691712 h 1835474"/>
              <a:gd name="connsiteX2503" fmla="*/ 783373 w 820044"/>
              <a:gd name="connsiteY2503" fmla="*/ 688568 h 1835474"/>
              <a:gd name="connsiteX2504" fmla="*/ 787183 w 820044"/>
              <a:gd name="connsiteY2504" fmla="*/ 689045 h 1835474"/>
              <a:gd name="connsiteX2505" fmla="*/ 789946 w 820044"/>
              <a:gd name="connsiteY2505" fmla="*/ 741146 h 1835474"/>
              <a:gd name="connsiteX2506" fmla="*/ 784993 w 820044"/>
              <a:gd name="connsiteY2506" fmla="*/ 754958 h 1835474"/>
              <a:gd name="connsiteX2507" fmla="*/ 784897 w 820044"/>
              <a:gd name="connsiteY2507" fmla="*/ 761435 h 1835474"/>
              <a:gd name="connsiteX2508" fmla="*/ 788422 w 820044"/>
              <a:gd name="connsiteY2508" fmla="*/ 784676 h 1835474"/>
              <a:gd name="connsiteX2509" fmla="*/ 790041 w 820044"/>
              <a:gd name="connsiteY2509" fmla="*/ 792391 h 1835474"/>
              <a:gd name="connsiteX2510" fmla="*/ 792708 w 820044"/>
              <a:gd name="connsiteY2510" fmla="*/ 802773 h 1835474"/>
              <a:gd name="connsiteX2511" fmla="*/ 788136 w 820044"/>
              <a:gd name="connsiteY2511" fmla="*/ 806393 h 1835474"/>
              <a:gd name="connsiteX2512" fmla="*/ 784135 w 820044"/>
              <a:gd name="connsiteY2512" fmla="*/ 810393 h 1835474"/>
              <a:gd name="connsiteX2513" fmla="*/ 787088 w 820044"/>
              <a:gd name="connsiteY2513" fmla="*/ 815346 h 1835474"/>
              <a:gd name="connsiteX2514" fmla="*/ 789279 w 820044"/>
              <a:gd name="connsiteY2514" fmla="*/ 822490 h 1835474"/>
              <a:gd name="connsiteX2515" fmla="*/ 786421 w 820044"/>
              <a:gd name="connsiteY2515" fmla="*/ 835063 h 1835474"/>
              <a:gd name="connsiteX2516" fmla="*/ 789184 w 820044"/>
              <a:gd name="connsiteY2516" fmla="*/ 838301 h 1835474"/>
              <a:gd name="connsiteX2517" fmla="*/ 794327 w 820044"/>
              <a:gd name="connsiteY2517" fmla="*/ 843540 h 1835474"/>
              <a:gd name="connsiteX2518" fmla="*/ 791279 w 820044"/>
              <a:gd name="connsiteY2518" fmla="*/ 850589 h 1835474"/>
              <a:gd name="connsiteX2519" fmla="*/ 794708 w 820044"/>
              <a:gd name="connsiteY2519" fmla="*/ 855732 h 1835474"/>
              <a:gd name="connsiteX2520" fmla="*/ 792422 w 820044"/>
              <a:gd name="connsiteY2520" fmla="*/ 861542 h 1835474"/>
              <a:gd name="connsiteX2521" fmla="*/ 790898 w 820044"/>
              <a:gd name="connsiteY2521" fmla="*/ 863257 h 1835474"/>
              <a:gd name="connsiteX2522" fmla="*/ 791374 w 820044"/>
              <a:gd name="connsiteY2522" fmla="*/ 872972 h 1835474"/>
              <a:gd name="connsiteX2523" fmla="*/ 796232 w 820044"/>
              <a:gd name="connsiteY2523" fmla="*/ 893832 h 1835474"/>
              <a:gd name="connsiteX2524" fmla="*/ 792327 w 820044"/>
              <a:gd name="connsiteY2524" fmla="*/ 903548 h 1835474"/>
              <a:gd name="connsiteX2525" fmla="*/ 797661 w 820044"/>
              <a:gd name="connsiteY2525" fmla="*/ 922026 h 1835474"/>
              <a:gd name="connsiteX2526" fmla="*/ 798613 w 820044"/>
              <a:gd name="connsiteY2526" fmla="*/ 942505 h 1835474"/>
              <a:gd name="connsiteX2527" fmla="*/ 794803 w 820044"/>
              <a:gd name="connsiteY2527" fmla="*/ 954602 h 1835474"/>
              <a:gd name="connsiteX2528" fmla="*/ 799756 w 820044"/>
              <a:gd name="connsiteY2528" fmla="*/ 968413 h 1835474"/>
              <a:gd name="connsiteX2529" fmla="*/ 800328 w 820044"/>
              <a:gd name="connsiteY2529" fmla="*/ 982129 h 1835474"/>
              <a:gd name="connsiteX2530" fmla="*/ 797566 w 820044"/>
              <a:gd name="connsiteY2530" fmla="*/ 990225 h 1835474"/>
              <a:gd name="connsiteX2531" fmla="*/ 796613 w 820044"/>
              <a:gd name="connsiteY2531" fmla="*/ 996131 h 1835474"/>
              <a:gd name="connsiteX2532" fmla="*/ 801376 w 820044"/>
              <a:gd name="connsiteY2532" fmla="*/ 1008037 h 1835474"/>
              <a:gd name="connsiteX2533" fmla="*/ 802233 w 820044"/>
              <a:gd name="connsiteY2533" fmla="*/ 1035374 h 1835474"/>
              <a:gd name="connsiteX2534" fmla="*/ 798423 w 820044"/>
              <a:gd name="connsiteY2534" fmla="*/ 1045089 h 1835474"/>
              <a:gd name="connsiteX2535" fmla="*/ 798613 w 820044"/>
              <a:gd name="connsiteY2535" fmla="*/ 1054138 h 1835474"/>
              <a:gd name="connsiteX2536" fmla="*/ 802804 w 820044"/>
              <a:gd name="connsiteY2536" fmla="*/ 1063949 h 1835474"/>
              <a:gd name="connsiteX2537" fmla="*/ 802804 w 820044"/>
              <a:gd name="connsiteY2537" fmla="*/ 1069759 h 1835474"/>
              <a:gd name="connsiteX2538" fmla="*/ 800042 w 820044"/>
              <a:gd name="connsiteY2538" fmla="*/ 1086809 h 1835474"/>
              <a:gd name="connsiteX2539" fmla="*/ 800518 w 820044"/>
              <a:gd name="connsiteY2539" fmla="*/ 1099001 h 1835474"/>
              <a:gd name="connsiteX2540" fmla="*/ 796899 w 820044"/>
              <a:gd name="connsiteY2540" fmla="*/ 1106240 h 1835474"/>
              <a:gd name="connsiteX2541" fmla="*/ 800137 w 820044"/>
              <a:gd name="connsiteY2541" fmla="*/ 1110716 h 1835474"/>
              <a:gd name="connsiteX2542" fmla="*/ 801090 w 820044"/>
              <a:gd name="connsiteY2542" fmla="*/ 1123480 h 1835474"/>
              <a:gd name="connsiteX2543" fmla="*/ 801566 w 820044"/>
              <a:gd name="connsiteY2543" fmla="*/ 1133481 h 1835474"/>
              <a:gd name="connsiteX2544" fmla="*/ 805471 w 820044"/>
              <a:gd name="connsiteY2544" fmla="*/ 1140815 h 1835474"/>
              <a:gd name="connsiteX2545" fmla="*/ 803281 w 820044"/>
              <a:gd name="connsiteY2545" fmla="*/ 1147102 h 1835474"/>
              <a:gd name="connsiteX2546" fmla="*/ 801566 w 820044"/>
              <a:gd name="connsiteY2546" fmla="*/ 1157008 h 1835474"/>
              <a:gd name="connsiteX2547" fmla="*/ 801661 w 820044"/>
              <a:gd name="connsiteY2547" fmla="*/ 1163485 h 1835474"/>
              <a:gd name="connsiteX2548" fmla="*/ 803185 w 820044"/>
              <a:gd name="connsiteY2548" fmla="*/ 1167390 h 1835474"/>
              <a:gd name="connsiteX2549" fmla="*/ 804138 w 820044"/>
              <a:gd name="connsiteY2549" fmla="*/ 1192441 h 1835474"/>
              <a:gd name="connsiteX2550" fmla="*/ 808519 w 820044"/>
              <a:gd name="connsiteY2550" fmla="*/ 1201680 h 1835474"/>
              <a:gd name="connsiteX2551" fmla="*/ 804995 w 820044"/>
              <a:gd name="connsiteY2551" fmla="*/ 1209205 h 1835474"/>
              <a:gd name="connsiteX2552" fmla="*/ 809377 w 820044"/>
              <a:gd name="connsiteY2552" fmla="*/ 1223492 h 1835474"/>
              <a:gd name="connsiteX2553" fmla="*/ 807757 w 820044"/>
              <a:gd name="connsiteY2553" fmla="*/ 1226636 h 1835474"/>
              <a:gd name="connsiteX2554" fmla="*/ 808996 w 820044"/>
              <a:gd name="connsiteY2554" fmla="*/ 1235970 h 1835474"/>
              <a:gd name="connsiteX2555" fmla="*/ 809472 w 820044"/>
              <a:gd name="connsiteY2555" fmla="*/ 1239209 h 1835474"/>
              <a:gd name="connsiteX2556" fmla="*/ 809948 w 820044"/>
              <a:gd name="connsiteY2556" fmla="*/ 1245686 h 1835474"/>
              <a:gd name="connsiteX2557" fmla="*/ 809377 w 820044"/>
              <a:gd name="connsiteY2557" fmla="*/ 1249019 h 1835474"/>
              <a:gd name="connsiteX2558" fmla="*/ 809091 w 820044"/>
              <a:gd name="connsiteY2558" fmla="*/ 1253972 h 1835474"/>
              <a:gd name="connsiteX2559" fmla="*/ 811567 w 820044"/>
              <a:gd name="connsiteY2559" fmla="*/ 1259497 h 1835474"/>
              <a:gd name="connsiteX2560" fmla="*/ 808519 w 820044"/>
              <a:gd name="connsiteY2560" fmla="*/ 1292168 h 1835474"/>
              <a:gd name="connsiteX2561" fmla="*/ 808996 w 820044"/>
              <a:gd name="connsiteY2561" fmla="*/ 1302074 h 1835474"/>
              <a:gd name="connsiteX2562" fmla="*/ 814139 w 820044"/>
              <a:gd name="connsiteY2562" fmla="*/ 1318266 h 1835474"/>
              <a:gd name="connsiteX2563" fmla="*/ 814901 w 820044"/>
              <a:gd name="connsiteY2563" fmla="*/ 1336459 h 1835474"/>
              <a:gd name="connsiteX2564" fmla="*/ 812044 w 820044"/>
              <a:gd name="connsiteY2564" fmla="*/ 1351127 h 1835474"/>
              <a:gd name="connsiteX2565" fmla="*/ 816330 w 820044"/>
              <a:gd name="connsiteY2565" fmla="*/ 1364653 h 1835474"/>
              <a:gd name="connsiteX2566" fmla="*/ 816806 w 820044"/>
              <a:gd name="connsiteY2566" fmla="*/ 1380655 h 1835474"/>
              <a:gd name="connsiteX2567" fmla="*/ 817568 w 820044"/>
              <a:gd name="connsiteY2567" fmla="*/ 1396562 h 1835474"/>
              <a:gd name="connsiteX2568" fmla="*/ 813853 w 820044"/>
              <a:gd name="connsiteY2568" fmla="*/ 1406468 h 1835474"/>
              <a:gd name="connsiteX2569" fmla="*/ 808996 w 820044"/>
              <a:gd name="connsiteY2569" fmla="*/ 1407515 h 1835474"/>
              <a:gd name="connsiteX2570" fmla="*/ 802328 w 820044"/>
              <a:gd name="connsiteY2570" fmla="*/ 1401324 h 1835474"/>
              <a:gd name="connsiteX2571" fmla="*/ 800804 w 820044"/>
              <a:gd name="connsiteY2571" fmla="*/ 1401610 h 1835474"/>
              <a:gd name="connsiteX2572" fmla="*/ 799756 w 820044"/>
              <a:gd name="connsiteY2572" fmla="*/ 1410182 h 1835474"/>
              <a:gd name="connsiteX2573" fmla="*/ 803852 w 820044"/>
              <a:gd name="connsiteY2573" fmla="*/ 1414183 h 1835474"/>
              <a:gd name="connsiteX2574" fmla="*/ 806138 w 820044"/>
              <a:gd name="connsiteY2574" fmla="*/ 1414088 h 1835474"/>
              <a:gd name="connsiteX2575" fmla="*/ 813758 w 820044"/>
              <a:gd name="connsiteY2575" fmla="*/ 1419041 h 1835474"/>
              <a:gd name="connsiteX2576" fmla="*/ 814234 w 820044"/>
              <a:gd name="connsiteY2576" fmla="*/ 1428185 h 1835474"/>
              <a:gd name="connsiteX2577" fmla="*/ 818521 w 820044"/>
              <a:gd name="connsiteY2577" fmla="*/ 1442472 h 1835474"/>
              <a:gd name="connsiteX2578" fmla="*/ 815092 w 820044"/>
              <a:gd name="connsiteY2578" fmla="*/ 1454093 h 1835474"/>
              <a:gd name="connsiteX2579" fmla="*/ 820044 w 820044"/>
              <a:gd name="connsiteY2579" fmla="*/ 1465808 h 1835474"/>
              <a:gd name="connsiteX2580" fmla="*/ 810519 w 820044"/>
              <a:gd name="connsiteY2580" fmla="*/ 1491335 h 1835474"/>
              <a:gd name="connsiteX2581" fmla="*/ 807948 w 820044"/>
              <a:gd name="connsiteY2581" fmla="*/ 1494764 h 1835474"/>
              <a:gd name="connsiteX2582" fmla="*/ 809186 w 820044"/>
              <a:gd name="connsiteY2582" fmla="*/ 1512767 h 1835474"/>
              <a:gd name="connsiteX2583" fmla="*/ 812901 w 820044"/>
              <a:gd name="connsiteY2583" fmla="*/ 1514481 h 1835474"/>
              <a:gd name="connsiteX2584" fmla="*/ 816806 w 820044"/>
              <a:gd name="connsiteY2584" fmla="*/ 1515719 h 1835474"/>
              <a:gd name="connsiteX2585" fmla="*/ 816330 w 820044"/>
              <a:gd name="connsiteY2585" fmla="*/ 1537055 h 1835474"/>
              <a:gd name="connsiteX2586" fmla="*/ 814996 w 820044"/>
              <a:gd name="connsiteY2586" fmla="*/ 1547533 h 1835474"/>
              <a:gd name="connsiteX2587" fmla="*/ 812234 w 820044"/>
              <a:gd name="connsiteY2587" fmla="*/ 1556391 h 1835474"/>
              <a:gd name="connsiteX2588" fmla="*/ 810710 w 820044"/>
              <a:gd name="connsiteY2588" fmla="*/ 1560106 h 1835474"/>
              <a:gd name="connsiteX2589" fmla="*/ 806043 w 820044"/>
              <a:gd name="connsiteY2589" fmla="*/ 1562582 h 1835474"/>
              <a:gd name="connsiteX2590" fmla="*/ 798232 w 820044"/>
              <a:gd name="connsiteY2590" fmla="*/ 1561916 h 1835474"/>
              <a:gd name="connsiteX2591" fmla="*/ 793851 w 820044"/>
              <a:gd name="connsiteY2591" fmla="*/ 1577632 h 1835474"/>
              <a:gd name="connsiteX2592" fmla="*/ 797661 w 820044"/>
              <a:gd name="connsiteY2592" fmla="*/ 1579156 h 1835474"/>
              <a:gd name="connsiteX2593" fmla="*/ 801471 w 820044"/>
              <a:gd name="connsiteY2593" fmla="*/ 1583442 h 1835474"/>
              <a:gd name="connsiteX2594" fmla="*/ 806805 w 820044"/>
              <a:gd name="connsiteY2594" fmla="*/ 1580585 h 1835474"/>
              <a:gd name="connsiteX2595" fmla="*/ 807091 w 820044"/>
              <a:gd name="connsiteY2595" fmla="*/ 1576394 h 1835474"/>
              <a:gd name="connsiteX2596" fmla="*/ 812901 w 820044"/>
              <a:gd name="connsiteY2596" fmla="*/ 1574108 h 1835474"/>
              <a:gd name="connsiteX2597" fmla="*/ 815758 w 820044"/>
              <a:gd name="connsiteY2597" fmla="*/ 1576775 h 1835474"/>
              <a:gd name="connsiteX2598" fmla="*/ 817377 w 820044"/>
              <a:gd name="connsiteY2598" fmla="*/ 1615541 h 1835474"/>
              <a:gd name="connsiteX2599" fmla="*/ 814234 w 820044"/>
              <a:gd name="connsiteY2599" fmla="*/ 1622685 h 1835474"/>
              <a:gd name="connsiteX2600" fmla="*/ 817854 w 820044"/>
              <a:gd name="connsiteY2600" fmla="*/ 1627733 h 1835474"/>
              <a:gd name="connsiteX2601" fmla="*/ 815949 w 820044"/>
              <a:gd name="connsiteY2601" fmla="*/ 1638116 h 1835474"/>
              <a:gd name="connsiteX2602" fmla="*/ 816901 w 820044"/>
              <a:gd name="connsiteY2602" fmla="*/ 1642973 h 1835474"/>
              <a:gd name="connsiteX2603" fmla="*/ 814806 w 820044"/>
              <a:gd name="connsiteY2603" fmla="*/ 1663166 h 1835474"/>
              <a:gd name="connsiteX2604" fmla="*/ 808996 w 820044"/>
              <a:gd name="connsiteY2604" fmla="*/ 1665452 h 1835474"/>
              <a:gd name="connsiteX2605" fmla="*/ 805662 w 820044"/>
              <a:gd name="connsiteY2605" fmla="*/ 1660690 h 1835474"/>
              <a:gd name="connsiteX2606" fmla="*/ 805471 w 820044"/>
              <a:gd name="connsiteY2606" fmla="*/ 1656118 h 1835474"/>
              <a:gd name="connsiteX2607" fmla="*/ 799090 w 820044"/>
              <a:gd name="connsiteY2607" fmla="*/ 1652498 h 1835474"/>
              <a:gd name="connsiteX2608" fmla="*/ 784897 w 820044"/>
              <a:gd name="connsiteY2608" fmla="*/ 1662309 h 1835474"/>
              <a:gd name="connsiteX2609" fmla="*/ 778897 w 820044"/>
              <a:gd name="connsiteY2609" fmla="*/ 1669167 h 1835474"/>
              <a:gd name="connsiteX2610" fmla="*/ 778897 w 820044"/>
              <a:gd name="connsiteY2610" fmla="*/ 1673549 h 1835474"/>
              <a:gd name="connsiteX2611" fmla="*/ 792898 w 820044"/>
              <a:gd name="connsiteY2611" fmla="*/ 1677454 h 1835474"/>
              <a:gd name="connsiteX2612" fmla="*/ 796042 w 820044"/>
              <a:gd name="connsiteY2612" fmla="*/ 1676787 h 1835474"/>
              <a:gd name="connsiteX2613" fmla="*/ 796613 w 820044"/>
              <a:gd name="connsiteY2613" fmla="*/ 1682693 h 1835474"/>
              <a:gd name="connsiteX2614" fmla="*/ 790803 w 820044"/>
              <a:gd name="connsiteY2614" fmla="*/ 1684693 h 1835474"/>
              <a:gd name="connsiteX2615" fmla="*/ 783945 w 820044"/>
              <a:gd name="connsiteY2615" fmla="*/ 1690884 h 1835474"/>
              <a:gd name="connsiteX2616" fmla="*/ 779468 w 820044"/>
              <a:gd name="connsiteY2616" fmla="*/ 1694599 h 1835474"/>
              <a:gd name="connsiteX2617" fmla="*/ 774991 w 820044"/>
              <a:gd name="connsiteY2617" fmla="*/ 1690884 h 1835474"/>
              <a:gd name="connsiteX2618" fmla="*/ 770038 w 820044"/>
              <a:gd name="connsiteY2618" fmla="*/ 1674596 h 1835474"/>
              <a:gd name="connsiteX2619" fmla="*/ 773467 w 820044"/>
              <a:gd name="connsiteY2619" fmla="*/ 1646879 h 1835474"/>
              <a:gd name="connsiteX2620" fmla="*/ 781659 w 820044"/>
              <a:gd name="connsiteY2620" fmla="*/ 1636401 h 1835474"/>
              <a:gd name="connsiteX2621" fmla="*/ 779563 w 820044"/>
              <a:gd name="connsiteY2621" fmla="*/ 1630877 h 1835474"/>
              <a:gd name="connsiteX2622" fmla="*/ 772039 w 820044"/>
              <a:gd name="connsiteY2622" fmla="*/ 1622876 h 1835474"/>
              <a:gd name="connsiteX2623" fmla="*/ 770800 w 820044"/>
              <a:gd name="connsiteY2623" fmla="*/ 1593253 h 1835474"/>
              <a:gd name="connsiteX2624" fmla="*/ 766133 w 820044"/>
              <a:gd name="connsiteY2624" fmla="*/ 1589824 h 1835474"/>
              <a:gd name="connsiteX2625" fmla="*/ 765800 w 820044"/>
              <a:gd name="connsiteY2625" fmla="*/ 1583252 h 1835474"/>
              <a:gd name="connsiteX2626" fmla="*/ 765490 w 820044"/>
              <a:gd name="connsiteY2626" fmla="*/ 1578414 h 1835474"/>
              <a:gd name="connsiteX2627" fmla="*/ 767943 w 820044"/>
              <a:gd name="connsiteY2627" fmla="*/ 1580489 h 1835474"/>
              <a:gd name="connsiteX2628" fmla="*/ 769467 w 820044"/>
              <a:gd name="connsiteY2628" fmla="*/ 1578870 h 1835474"/>
              <a:gd name="connsiteX2629" fmla="*/ 773467 w 820044"/>
              <a:gd name="connsiteY2629" fmla="*/ 1560296 h 1835474"/>
              <a:gd name="connsiteX2630" fmla="*/ 765752 w 820044"/>
              <a:gd name="connsiteY2630" fmla="*/ 1548676 h 1835474"/>
              <a:gd name="connsiteX2631" fmla="*/ 764609 w 820044"/>
              <a:gd name="connsiteY2631" fmla="*/ 1564678 h 1835474"/>
              <a:gd name="connsiteX2632" fmla="*/ 760132 w 820044"/>
              <a:gd name="connsiteY2632" fmla="*/ 1551057 h 1835474"/>
              <a:gd name="connsiteX2633" fmla="*/ 760418 w 820044"/>
              <a:gd name="connsiteY2633" fmla="*/ 1559820 h 1835474"/>
              <a:gd name="connsiteX2634" fmla="*/ 764397 w 820044"/>
              <a:gd name="connsiteY2634" fmla="*/ 1567011 h 1835474"/>
              <a:gd name="connsiteX2635" fmla="*/ 763335 w 820044"/>
              <a:gd name="connsiteY2635" fmla="*/ 1578668 h 1835474"/>
              <a:gd name="connsiteX2636" fmla="*/ 761275 w 820044"/>
              <a:gd name="connsiteY2636" fmla="*/ 1580870 h 1835474"/>
              <a:gd name="connsiteX2637" fmla="*/ 757465 w 820044"/>
              <a:gd name="connsiteY2637" fmla="*/ 1582394 h 1835474"/>
              <a:gd name="connsiteX2638" fmla="*/ 758989 w 820044"/>
              <a:gd name="connsiteY2638" fmla="*/ 1585347 h 1835474"/>
              <a:gd name="connsiteX2639" fmla="*/ 766038 w 820044"/>
              <a:gd name="connsiteY2639" fmla="*/ 1589729 h 1835474"/>
              <a:gd name="connsiteX2640" fmla="*/ 762037 w 820044"/>
              <a:gd name="connsiteY2640" fmla="*/ 1604016 h 1835474"/>
              <a:gd name="connsiteX2641" fmla="*/ 759085 w 820044"/>
              <a:gd name="connsiteY2641" fmla="*/ 1625066 h 1835474"/>
              <a:gd name="connsiteX2642" fmla="*/ 762894 w 820044"/>
              <a:gd name="connsiteY2642" fmla="*/ 1629829 h 1835474"/>
              <a:gd name="connsiteX2643" fmla="*/ 759180 w 820044"/>
              <a:gd name="connsiteY2643" fmla="*/ 1641830 h 1835474"/>
              <a:gd name="connsiteX2644" fmla="*/ 756989 w 820044"/>
              <a:gd name="connsiteY2644" fmla="*/ 1654499 h 1835474"/>
              <a:gd name="connsiteX2645" fmla="*/ 756418 w 820044"/>
              <a:gd name="connsiteY2645" fmla="*/ 1657832 h 1835474"/>
              <a:gd name="connsiteX2646" fmla="*/ 758132 w 820044"/>
              <a:gd name="connsiteY2646" fmla="*/ 1659356 h 1835474"/>
              <a:gd name="connsiteX2647" fmla="*/ 760418 w 820044"/>
              <a:gd name="connsiteY2647" fmla="*/ 1670786 h 1835474"/>
              <a:gd name="connsiteX2648" fmla="*/ 761180 w 820044"/>
              <a:gd name="connsiteY2648" fmla="*/ 1691265 h 1835474"/>
              <a:gd name="connsiteX2649" fmla="*/ 760894 w 820044"/>
              <a:gd name="connsiteY2649" fmla="*/ 1697933 h 1835474"/>
              <a:gd name="connsiteX2650" fmla="*/ 757370 w 820044"/>
              <a:gd name="connsiteY2650" fmla="*/ 1699933 h 1835474"/>
              <a:gd name="connsiteX2651" fmla="*/ 753465 w 820044"/>
              <a:gd name="connsiteY2651" fmla="*/ 1698790 h 1835474"/>
              <a:gd name="connsiteX2652" fmla="*/ 747940 w 820044"/>
              <a:gd name="connsiteY2652" fmla="*/ 1685074 h 1835474"/>
              <a:gd name="connsiteX2653" fmla="*/ 749750 w 820044"/>
              <a:gd name="connsiteY2653" fmla="*/ 1682121 h 1835474"/>
              <a:gd name="connsiteX2654" fmla="*/ 751560 w 820044"/>
              <a:gd name="connsiteY2654" fmla="*/ 1675263 h 1835474"/>
              <a:gd name="connsiteX2655" fmla="*/ 750322 w 820044"/>
              <a:gd name="connsiteY2655" fmla="*/ 1652594 h 1835474"/>
              <a:gd name="connsiteX2656" fmla="*/ 748131 w 820044"/>
              <a:gd name="connsiteY2656" fmla="*/ 1637544 h 1835474"/>
              <a:gd name="connsiteX2657" fmla="*/ 741559 w 820044"/>
              <a:gd name="connsiteY2657" fmla="*/ 1626400 h 1835474"/>
              <a:gd name="connsiteX2658" fmla="*/ 744035 w 820044"/>
              <a:gd name="connsiteY2658" fmla="*/ 1623066 h 1835474"/>
              <a:gd name="connsiteX2659" fmla="*/ 748798 w 820044"/>
              <a:gd name="connsiteY2659" fmla="*/ 1617351 h 1835474"/>
              <a:gd name="connsiteX2660" fmla="*/ 746607 w 820044"/>
              <a:gd name="connsiteY2660" fmla="*/ 1613732 h 1835474"/>
              <a:gd name="connsiteX2661" fmla="*/ 745083 w 820044"/>
              <a:gd name="connsiteY2661" fmla="*/ 1615160 h 1835474"/>
              <a:gd name="connsiteX2662" fmla="*/ 741940 w 820044"/>
              <a:gd name="connsiteY2662" fmla="*/ 1618208 h 1835474"/>
              <a:gd name="connsiteX2663" fmla="*/ 739749 w 820044"/>
              <a:gd name="connsiteY2663" fmla="*/ 1614589 h 1835474"/>
              <a:gd name="connsiteX2664" fmla="*/ 739273 w 820044"/>
              <a:gd name="connsiteY2664" fmla="*/ 1607826 h 1835474"/>
              <a:gd name="connsiteX2665" fmla="*/ 746131 w 820044"/>
              <a:gd name="connsiteY2665" fmla="*/ 1590110 h 1835474"/>
              <a:gd name="connsiteX2666" fmla="*/ 747369 w 820044"/>
              <a:gd name="connsiteY2666" fmla="*/ 1584109 h 1835474"/>
              <a:gd name="connsiteX2667" fmla="*/ 740416 w 820044"/>
              <a:gd name="connsiteY2667" fmla="*/ 1573346 h 1835474"/>
              <a:gd name="connsiteX2668" fmla="*/ 734415 w 820044"/>
              <a:gd name="connsiteY2668" fmla="*/ 1574108 h 1835474"/>
              <a:gd name="connsiteX2669" fmla="*/ 735558 w 820044"/>
              <a:gd name="connsiteY2669" fmla="*/ 1577251 h 1835474"/>
              <a:gd name="connsiteX2670" fmla="*/ 735748 w 820044"/>
              <a:gd name="connsiteY2670" fmla="*/ 1582013 h 1835474"/>
              <a:gd name="connsiteX2671" fmla="*/ 729748 w 820044"/>
              <a:gd name="connsiteY2671" fmla="*/ 1584014 h 1835474"/>
              <a:gd name="connsiteX2672" fmla="*/ 731938 w 820044"/>
              <a:gd name="connsiteY2672" fmla="*/ 1587157 h 1835474"/>
              <a:gd name="connsiteX2673" fmla="*/ 727081 w 820044"/>
              <a:gd name="connsiteY2673" fmla="*/ 1601349 h 1835474"/>
              <a:gd name="connsiteX2674" fmla="*/ 725557 w 820044"/>
              <a:gd name="connsiteY2674" fmla="*/ 1602968 h 1835474"/>
              <a:gd name="connsiteX2675" fmla="*/ 721270 w 820044"/>
              <a:gd name="connsiteY2675" fmla="*/ 1608017 h 1835474"/>
              <a:gd name="connsiteX2676" fmla="*/ 727366 w 820044"/>
              <a:gd name="connsiteY2676" fmla="*/ 1609826 h 1835474"/>
              <a:gd name="connsiteX2677" fmla="*/ 731938 w 820044"/>
              <a:gd name="connsiteY2677" fmla="*/ 1609826 h 1835474"/>
              <a:gd name="connsiteX2678" fmla="*/ 733177 w 820044"/>
              <a:gd name="connsiteY2678" fmla="*/ 1614113 h 1835474"/>
              <a:gd name="connsiteX2679" fmla="*/ 730891 w 820044"/>
              <a:gd name="connsiteY2679" fmla="*/ 1617732 h 1835474"/>
              <a:gd name="connsiteX2680" fmla="*/ 728795 w 820044"/>
              <a:gd name="connsiteY2680" fmla="*/ 1628019 h 1835474"/>
              <a:gd name="connsiteX2681" fmla="*/ 716508 w 820044"/>
              <a:gd name="connsiteY2681" fmla="*/ 1628781 h 1835474"/>
              <a:gd name="connsiteX2682" fmla="*/ 717460 w 820044"/>
              <a:gd name="connsiteY2682" fmla="*/ 1626590 h 1835474"/>
              <a:gd name="connsiteX2683" fmla="*/ 716032 w 820044"/>
              <a:gd name="connsiteY2683" fmla="*/ 1625162 h 1835474"/>
              <a:gd name="connsiteX2684" fmla="*/ 712126 w 820044"/>
              <a:gd name="connsiteY2684" fmla="*/ 1624495 h 1835474"/>
              <a:gd name="connsiteX2685" fmla="*/ 708697 w 820044"/>
              <a:gd name="connsiteY2685" fmla="*/ 1626400 h 1835474"/>
              <a:gd name="connsiteX2686" fmla="*/ 711174 w 820044"/>
              <a:gd name="connsiteY2686" fmla="*/ 1628876 h 1835474"/>
              <a:gd name="connsiteX2687" fmla="*/ 716508 w 820044"/>
              <a:gd name="connsiteY2687" fmla="*/ 1628781 h 1835474"/>
              <a:gd name="connsiteX2688" fmla="*/ 719556 w 820044"/>
              <a:gd name="connsiteY2688" fmla="*/ 1648117 h 1835474"/>
              <a:gd name="connsiteX2689" fmla="*/ 718984 w 820044"/>
              <a:gd name="connsiteY2689" fmla="*/ 1649736 h 1835474"/>
              <a:gd name="connsiteX2690" fmla="*/ 720603 w 820044"/>
              <a:gd name="connsiteY2690" fmla="*/ 1651260 h 1835474"/>
              <a:gd name="connsiteX2691" fmla="*/ 727747 w 820044"/>
              <a:gd name="connsiteY2691" fmla="*/ 1654499 h 1835474"/>
              <a:gd name="connsiteX2692" fmla="*/ 724223 w 820044"/>
              <a:gd name="connsiteY2692" fmla="*/ 1662214 h 1835474"/>
              <a:gd name="connsiteX2693" fmla="*/ 726414 w 820044"/>
              <a:gd name="connsiteY2693" fmla="*/ 1669834 h 1835474"/>
              <a:gd name="connsiteX2694" fmla="*/ 727366 w 820044"/>
              <a:gd name="connsiteY2694" fmla="*/ 1673072 h 1835474"/>
              <a:gd name="connsiteX2695" fmla="*/ 727366 w 820044"/>
              <a:gd name="connsiteY2695" fmla="*/ 1679549 h 1835474"/>
              <a:gd name="connsiteX2696" fmla="*/ 727271 w 820044"/>
              <a:gd name="connsiteY2696" fmla="*/ 1682788 h 1835474"/>
              <a:gd name="connsiteX2697" fmla="*/ 724318 w 820044"/>
              <a:gd name="connsiteY2697" fmla="*/ 1690694 h 1835474"/>
              <a:gd name="connsiteX2698" fmla="*/ 722890 w 820044"/>
              <a:gd name="connsiteY2698" fmla="*/ 1692408 h 1835474"/>
              <a:gd name="connsiteX2699" fmla="*/ 720318 w 820044"/>
              <a:gd name="connsiteY2699" fmla="*/ 1689646 h 1835474"/>
              <a:gd name="connsiteX2700" fmla="*/ 719842 w 820044"/>
              <a:gd name="connsiteY2700" fmla="*/ 1682883 h 1835474"/>
              <a:gd name="connsiteX2701" fmla="*/ 717556 w 820044"/>
              <a:gd name="connsiteY2701" fmla="*/ 1679549 h 1835474"/>
              <a:gd name="connsiteX2702" fmla="*/ 711555 w 820044"/>
              <a:gd name="connsiteY2702" fmla="*/ 1681073 h 1835474"/>
              <a:gd name="connsiteX2703" fmla="*/ 709269 w 820044"/>
              <a:gd name="connsiteY2703" fmla="*/ 1693646 h 1835474"/>
              <a:gd name="connsiteX2704" fmla="*/ 711269 w 820044"/>
              <a:gd name="connsiteY2704" fmla="*/ 1697361 h 1835474"/>
              <a:gd name="connsiteX2705" fmla="*/ 717556 w 820044"/>
              <a:gd name="connsiteY2705" fmla="*/ 1698218 h 1835474"/>
              <a:gd name="connsiteX2706" fmla="*/ 719461 w 820044"/>
              <a:gd name="connsiteY2706" fmla="*/ 1697456 h 1835474"/>
              <a:gd name="connsiteX2707" fmla="*/ 723652 w 820044"/>
              <a:gd name="connsiteY2707" fmla="*/ 1698123 h 1835474"/>
              <a:gd name="connsiteX2708" fmla="*/ 723556 w 820044"/>
              <a:gd name="connsiteY2708" fmla="*/ 1701362 h 1835474"/>
              <a:gd name="connsiteX2709" fmla="*/ 720985 w 820044"/>
              <a:gd name="connsiteY2709" fmla="*/ 1707077 h 1835474"/>
              <a:gd name="connsiteX2710" fmla="*/ 712888 w 820044"/>
              <a:gd name="connsiteY2710" fmla="*/ 1709934 h 1835474"/>
              <a:gd name="connsiteX2711" fmla="*/ 703935 w 820044"/>
              <a:gd name="connsiteY2711" fmla="*/ 1707172 h 1835474"/>
              <a:gd name="connsiteX2712" fmla="*/ 702792 w 820044"/>
              <a:gd name="connsiteY2712" fmla="*/ 1707172 h 1835474"/>
              <a:gd name="connsiteX2713" fmla="*/ 707269 w 820044"/>
              <a:gd name="connsiteY2713" fmla="*/ 1704886 h 1835474"/>
              <a:gd name="connsiteX2714" fmla="*/ 701458 w 820044"/>
              <a:gd name="connsiteY2714" fmla="*/ 1698218 h 1835474"/>
              <a:gd name="connsiteX2715" fmla="*/ 695077 w 820044"/>
              <a:gd name="connsiteY2715" fmla="*/ 1698980 h 1835474"/>
              <a:gd name="connsiteX2716" fmla="*/ 693457 w 820044"/>
              <a:gd name="connsiteY2716" fmla="*/ 1702505 h 1835474"/>
              <a:gd name="connsiteX2717" fmla="*/ 696410 w 820044"/>
              <a:gd name="connsiteY2717" fmla="*/ 1707458 h 1835474"/>
              <a:gd name="connsiteX2718" fmla="*/ 703935 w 820044"/>
              <a:gd name="connsiteY2718" fmla="*/ 1707267 h 1835474"/>
              <a:gd name="connsiteX2719" fmla="*/ 707840 w 820044"/>
              <a:gd name="connsiteY2719" fmla="*/ 1718507 h 1835474"/>
              <a:gd name="connsiteX2720" fmla="*/ 703268 w 820044"/>
              <a:gd name="connsiteY2720" fmla="*/ 1728127 h 1835474"/>
              <a:gd name="connsiteX2721" fmla="*/ 700220 w 820044"/>
              <a:gd name="connsiteY2721" fmla="*/ 1729079 h 1835474"/>
              <a:gd name="connsiteX2722" fmla="*/ 694791 w 820044"/>
              <a:gd name="connsiteY2722" fmla="*/ 1729460 h 1835474"/>
              <a:gd name="connsiteX2723" fmla="*/ 689457 w 820044"/>
              <a:gd name="connsiteY2723" fmla="*/ 1743272 h 1835474"/>
              <a:gd name="connsiteX2724" fmla="*/ 686218 w 820044"/>
              <a:gd name="connsiteY2724" fmla="*/ 1753368 h 1835474"/>
              <a:gd name="connsiteX2725" fmla="*/ 680122 w 820044"/>
              <a:gd name="connsiteY2725" fmla="*/ 1754987 h 1835474"/>
              <a:gd name="connsiteX2726" fmla="*/ 677455 w 820044"/>
              <a:gd name="connsiteY2726" fmla="*/ 1756797 h 1835474"/>
              <a:gd name="connsiteX2727" fmla="*/ 679456 w 820044"/>
              <a:gd name="connsiteY2727" fmla="*/ 1762703 h 1835474"/>
              <a:gd name="connsiteX2728" fmla="*/ 678217 w 820044"/>
              <a:gd name="connsiteY2728" fmla="*/ 1768132 h 1835474"/>
              <a:gd name="connsiteX2729" fmla="*/ 665168 w 820044"/>
              <a:gd name="connsiteY2729" fmla="*/ 1774895 h 1835474"/>
              <a:gd name="connsiteX2730" fmla="*/ 659644 w 820044"/>
              <a:gd name="connsiteY2730" fmla="*/ 1774037 h 1835474"/>
              <a:gd name="connsiteX2731" fmla="*/ 651547 w 820044"/>
              <a:gd name="connsiteY2731" fmla="*/ 1759178 h 1835474"/>
              <a:gd name="connsiteX2732" fmla="*/ 644689 w 820044"/>
              <a:gd name="connsiteY2732" fmla="*/ 1748415 h 1835474"/>
              <a:gd name="connsiteX2733" fmla="*/ 639927 w 820044"/>
              <a:gd name="connsiteY2733" fmla="*/ 1738985 h 1835474"/>
              <a:gd name="connsiteX2734" fmla="*/ 634878 w 820044"/>
              <a:gd name="connsiteY2734" fmla="*/ 1720412 h 1835474"/>
              <a:gd name="connsiteX2735" fmla="*/ 634498 w 820044"/>
              <a:gd name="connsiteY2735" fmla="*/ 1713744 h 1835474"/>
              <a:gd name="connsiteX2736" fmla="*/ 630402 w 820044"/>
              <a:gd name="connsiteY2736" fmla="*/ 1691646 h 1835474"/>
              <a:gd name="connsiteX2737" fmla="*/ 628878 w 820044"/>
              <a:gd name="connsiteY2737" fmla="*/ 1685645 h 1835474"/>
              <a:gd name="connsiteX2738" fmla="*/ 632497 w 820044"/>
              <a:gd name="connsiteY2738" fmla="*/ 1668881 h 1835474"/>
              <a:gd name="connsiteX2739" fmla="*/ 634402 w 820044"/>
              <a:gd name="connsiteY2739" fmla="*/ 1655356 h 1835474"/>
              <a:gd name="connsiteX2740" fmla="*/ 631164 w 820044"/>
              <a:gd name="connsiteY2740" fmla="*/ 1646402 h 1835474"/>
              <a:gd name="connsiteX2741" fmla="*/ 608209 w 820044"/>
              <a:gd name="connsiteY2741" fmla="*/ 1635544 h 1835474"/>
              <a:gd name="connsiteX2742" fmla="*/ 603351 w 820044"/>
              <a:gd name="connsiteY2742" fmla="*/ 1636592 h 1835474"/>
              <a:gd name="connsiteX2743" fmla="*/ 601732 w 820044"/>
              <a:gd name="connsiteY2743" fmla="*/ 1643069 h 1835474"/>
              <a:gd name="connsiteX2744" fmla="*/ 604113 w 820044"/>
              <a:gd name="connsiteY2744" fmla="*/ 1646593 h 1835474"/>
              <a:gd name="connsiteX2745" fmla="*/ 605542 w 820044"/>
              <a:gd name="connsiteY2745" fmla="*/ 1678502 h 1835474"/>
              <a:gd name="connsiteX2746" fmla="*/ 596207 w 820044"/>
              <a:gd name="connsiteY2746" fmla="*/ 1688979 h 1835474"/>
              <a:gd name="connsiteX2747" fmla="*/ 587063 w 820044"/>
              <a:gd name="connsiteY2747" fmla="*/ 1689455 h 1835474"/>
              <a:gd name="connsiteX2748" fmla="*/ 583348 w 820044"/>
              <a:gd name="connsiteY2748" fmla="*/ 1693837 h 1835474"/>
              <a:gd name="connsiteX2749" fmla="*/ 583729 w 820044"/>
              <a:gd name="connsiteY2749" fmla="*/ 1700600 h 1835474"/>
              <a:gd name="connsiteX2750" fmla="*/ 577919 w 820044"/>
              <a:gd name="connsiteY2750" fmla="*/ 1720888 h 1835474"/>
              <a:gd name="connsiteX2751" fmla="*/ 578967 w 820044"/>
              <a:gd name="connsiteY2751" fmla="*/ 1727651 h 1835474"/>
              <a:gd name="connsiteX2752" fmla="*/ 578491 w 820044"/>
              <a:gd name="connsiteY2752" fmla="*/ 1739843 h 1835474"/>
              <a:gd name="connsiteX2753" fmla="*/ 564775 w 820044"/>
              <a:gd name="connsiteY2753" fmla="*/ 1750130 h 1835474"/>
              <a:gd name="connsiteX2754" fmla="*/ 552106 w 820044"/>
              <a:gd name="connsiteY2754" fmla="*/ 1751082 h 1835474"/>
              <a:gd name="connsiteX2755" fmla="*/ 549058 w 820044"/>
              <a:gd name="connsiteY2755" fmla="*/ 1752892 h 1835474"/>
              <a:gd name="connsiteX2756" fmla="*/ 546010 w 820044"/>
              <a:gd name="connsiteY2756" fmla="*/ 1753844 h 1835474"/>
              <a:gd name="connsiteX2757" fmla="*/ 538105 w 820044"/>
              <a:gd name="connsiteY2757" fmla="*/ 1751082 h 1835474"/>
              <a:gd name="connsiteX2758" fmla="*/ 532009 w 820044"/>
              <a:gd name="connsiteY2758" fmla="*/ 1757464 h 1835474"/>
              <a:gd name="connsiteX2759" fmla="*/ 522865 w 820044"/>
              <a:gd name="connsiteY2759" fmla="*/ 1781086 h 1835474"/>
              <a:gd name="connsiteX2760" fmla="*/ 520007 w 820044"/>
              <a:gd name="connsiteY2760" fmla="*/ 1782705 h 1835474"/>
              <a:gd name="connsiteX2761" fmla="*/ 513244 w 820044"/>
              <a:gd name="connsiteY2761" fmla="*/ 1776609 h 1835474"/>
              <a:gd name="connsiteX2762" fmla="*/ 494004 w 820044"/>
              <a:gd name="connsiteY2762" fmla="*/ 1771085 h 1835474"/>
              <a:gd name="connsiteX2763" fmla="*/ 494956 w 820044"/>
              <a:gd name="connsiteY2763" fmla="*/ 1768894 h 1835474"/>
              <a:gd name="connsiteX2764" fmla="*/ 493527 w 820044"/>
              <a:gd name="connsiteY2764" fmla="*/ 1767465 h 1835474"/>
              <a:gd name="connsiteX2765" fmla="*/ 489622 w 820044"/>
              <a:gd name="connsiteY2765" fmla="*/ 1766798 h 1835474"/>
              <a:gd name="connsiteX2766" fmla="*/ 486193 w 820044"/>
              <a:gd name="connsiteY2766" fmla="*/ 1768703 h 1835474"/>
              <a:gd name="connsiteX2767" fmla="*/ 488670 w 820044"/>
              <a:gd name="connsiteY2767" fmla="*/ 1771180 h 1835474"/>
              <a:gd name="connsiteX2768" fmla="*/ 493909 w 820044"/>
              <a:gd name="connsiteY2768" fmla="*/ 1771085 h 1835474"/>
              <a:gd name="connsiteX2769" fmla="*/ 504291 w 820044"/>
              <a:gd name="connsiteY2769" fmla="*/ 1782324 h 1835474"/>
              <a:gd name="connsiteX2770" fmla="*/ 495337 w 820044"/>
              <a:gd name="connsiteY2770" fmla="*/ 1792230 h 1835474"/>
              <a:gd name="connsiteX2771" fmla="*/ 487146 w 820044"/>
              <a:gd name="connsiteY2771" fmla="*/ 1794135 h 1835474"/>
              <a:gd name="connsiteX2772" fmla="*/ 481907 w 820044"/>
              <a:gd name="connsiteY2772" fmla="*/ 1789087 h 1835474"/>
              <a:gd name="connsiteX2773" fmla="*/ 476668 w 820044"/>
              <a:gd name="connsiteY2773" fmla="*/ 1777847 h 1835474"/>
              <a:gd name="connsiteX2774" fmla="*/ 469990 w 820044"/>
              <a:gd name="connsiteY2774" fmla="*/ 1767370 h 1835474"/>
              <a:gd name="connsiteX2775" fmla="*/ 458564 w 820044"/>
              <a:gd name="connsiteY2775" fmla="*/ 1762381 h 1835474"/>
              <a:gd name="connsiteX2776" fmla="*/ 462095 w 820044"/>
              <a:gd name="connsiteY2776" fmla="*/ 1752130 h 1835474"/>
              <a:gd name="connsiteX2777" fmla="*/ 459142 w 820044"/>
              <a:gd name="connsiteY2777" fmla="*/ 1749844 h 1835474"/>
              <a:gd name="connsiteX2778" fmla="*/ 454678 w 820044"/>
              <a:gd name="connsiteY2778" fmla="*/ 1751344 h 1835474"/>
              <a:gd name="connsiteX2779" fmla="*/ 455998 w 820044"/>
              <a:gd name="connsiteY2779" fmla="*/ 1761261 h 1835474"/>
              <a:gd name="connsiteX2780" fmla="*/ 455809 w 820044"/>
              <a:gd name="connsiteY2780" fmla="*/ 1761179 h 1835474"/>
              <a:gd name="connsiteX2781" fmla="*/ 454380 w 820044"/>
              <a:gd name="connsiteY2781" fmla="*/ 1762131 h 1835474"/>
              <a:gd name="connsiteX2782" fmla="*/ 455999 w 820044"/>
              <a:gd name="connsiteY2782" fmla="*/ 1763465 h 1835474"/>
              <a:gd name="connsiteX2783" fmla="*/ 457164 w 820044"/>
              <a:gd name="connsiteY2783" fmla="*/ 1763465 h 1835474"/>
              <a:gd name="connsiteX2784" fmla="*/ 458380 w 820044"/>
              <a:gd name="connsiteY2784" fmla="*/ 1765751 h 1835474"/>
              <a:gd name="connsiteX2785" fmla="*/ 462857 w 820044"/>
              <a:gd name="connsiteY2785" fmla="*/ 1770418 h 1835474"/>
              <a:gd name="connsiteX2786" fmla="*/ 459238 w 820044"/>
              <a:gd name="connsiteY2786" fmla="*/ 1772609 h 1835474"/>
              <a:gd name="connsiteX2787" fmla="*/ 453713 w 820044"/>
              <a:gd name="connsiteY2787" fmla="*/ 1775752 h 1835474"/>
              <a:gd name="connsiteX2788" fmla="*/ 453999 w 820044"/>
              <a:gd name="connsiteY2788" fmla="*/ 1783753 h 1835474"/>
              <a:gd name="connsiteX2789" fmla="*/ 449808 w 820044"/>
              <a:gd name="connsiteY2789" fmla="*/ 1791468 h 1835474"/>
              <a:gd name="connsiteX2790" fmla="*/ 436282 w 820044"/>
              <a:gd name="connsiteY2790" fmla="*/ 1785086 h 1835474"/>
              <a:gd name="connsiteX2791" fmla="*/ 433044 w 820044"/>
              <a:gd name="connsiteY2791" fmla="*/ 1783753 h 1835474"/>
              <a:gd name="connsiteX2792" fmla="*/ 432377 w 820044"/>
              <a:gd name="connsiteY2792" fmla="*/ 1789944 h 1835474"/>
              <a:gd name="connsiteX2793" fmla="*/ 435520 w 820044"/>
              <a:gd name="connsiteY2793" fmla="*/ 1793087 h 1835474"/>
              <a:gd name="connsiteX2794" fmla="*/ 430377 w 820044"/>
              <a:gd name="connsiteY2794" fmla="*/ 1801469 h 1835474"/>
              <a:gd name="connsiteX2795" fmla="*/ 419137 w 820044"/>
              <a:gd name="connsiteY2795" fmla="*/ 1795278 h 1835474"/>
              <a:gd name="connsiteX2796" fmla="*/ 419328 w 820044"/>
              <a:gd name="connsiteY2796" fmla="*/ 1789373 h 1835474"/>
              <a:gd name="connsiteX2797" fmla="*/ 419518 w 820044"/>
              <a:gd name="connsiteY2797" fmla="*/ 1782705 h 1835474"/>
              <a:gd name="connsiteX2798" fmla="*/ 414565 w 820044"/>
              <a:gd name="connsiteY2798" fmla="*/ 1778038 h 1835474"/>
              <a:gd name="connsiteX2799" fmla="*/ 413232 w 820044"/>
              <a:gd name="connsiteY2799" fmla="*/ 1772132 h 1835474"/>
              <a:gd name="connsiteX2800" fmla="*/ 413327 w 820044"/>
              <a:gd name="connsiteY2800" fmla="*/ 1759083 h 1835474"/>
              <a:gd name="connsiteX2801" fmla="*/ 408088 w 820044"/>
              <a:gd name="connsiteY2801" fmla="*/ 1749939 h 1835474"/>
              <a:gd name="connsiteX2802" fmla="*/ 409517 w 820044"/>
              <a:gd name="connsiteY2802" fmla="*/ 1742224 h 1835474"/>
              <a:gd name="connsiteX2803" fmla="*/ 411232 w 820044"/>
              <a:gd name="connsiteY2803" fmla="*/ 1738509 h 1835474"/>
              <a:gd name="connsiteX2804" fmla="*/ 404564 w 820044"/>
              <a:gd name="connsiteY2804" fmla="*/ 1725365 h 1835474"/>
              <a:gd name="connsiteX2805" fmla="*/ 400468 w 820044"/>
              <a:gd name="connsiteY2805" fmla="*/ 1724793 h 1835474"/>
              <a:gd name="connsiteX2806" fmla="*/ 392372 w 820044"/>
              <a:gd name="connsiteY2806" fmla="*/ 1732413 h 1835474"/>
              <a:gd name="connsiteX2807" fmla="*/ 388276 w 820044"/>
              <a:gd name="connsiteY2807" fmla="*/ 1731080 h 1835474"/>
              <a:gd name="connsiteX2808" fmla="*/ 382180 w 820044"/>
              <a:gd name="connsiteY2808" fmla="*/ 1722221 h 1835474"/>
              <a:gd name="connsiteX2809" fmla="*/ 378847 w 820044"/>
              <a:gd name="connsiteY2809" fmla="*/ 1722983 h 1835474"/>
              <a:gd name="connsiteX2810" fmla="*/ 362083 w 820044"/>
              <a:gd name="connsiteY2810" fmla="*/ 1725746 h 1835474"/>
              <a:gd name="connsiteX2811" fmla="*/ 360463 w 820044"/>
              <a:gd name="connsiteY2811" fmla="*/ 1724222 h 1835474"/>
              <a:gd name="connsiteX2812" fmla="*/ 349700 w 820044"/>
              <a:gd name="connsiteY2812" fmla="*/ 1717649 h 1835474"/>
              <a:gd name="connsiteX2813" fmla="*/ 347795 w 820044"/>
              <a:gd name="connsiteY2813" fmla="*/ 1716887 h 1835474"/>
              <a:gd name="connsiteX2814" fmla="*/ 346271 w 820044"/>
              <a:gd name="connsiteY2814" fmla="*/ 1712982 h 1835474"/>
              <a:gd name="connsiteX2815" fmla="*/ 347795 w 820044"/>
              <a:gd name="connsiteY2815" fmla="*/ 1709267 h 1835474"/>
              <a:gd name="connsiteX2816" fmla="*/ 356558 w 820044"/>
              <a:gd name="connsiteY2816" fmla="*/ 1708124 h 1835474"/>
              <a:gd name="connsiteX2817" fmla="*/ 357510 w 820044"/>
              <a:gd name="connsiteY2817" fmla="*/ 1703838 h 1835474"/>
              <a:gd name="connsiteX2818" fmla="*/ 354748 w 820044"/>
              <a:gd name="connsiteY2818" fmla="*/ 1698218 h 1835474"/>
              <a:gd name="connsiteX2819" fmla="*/ 359169 w 820044"/>
              <a:gd name="connsiteY2819" fmla="*/ 1696437 h 1835474"/>
              <a:gd name="connsiteX2820" fmla="*/ 361892 w 820044"/>
              <a:gd name="connsiteY2820" fmla="*/ 1698409 h 1835474"/>
              <a:gd name="connsiteX2821" fmla="*/ 361130 w 820044"/>
              <a:gd name="connsiteY2821" fmla="*/ 1695742 h 1835474"/>
              <a:gd name="connsiteX2822" fmla="*/ 361081 w 820044"/>
              <a:gd name="connsiteY2822" fmla="*/ 1695667 h 1835474"/>
              <a:gd name="connsiteX2823" fmla="*/ 361130 w 820044"/>
              <a:gd name="connsiteY2823" fmla="*/ 1695647 h 1835474"/>
              <a:gd name="connsiteX2824" fmla="*/ 360940 w 820044"/>
              <a:gd name="connsiteY2824" fmla="*/ 1694408 h 1835474"/>
              <a:gd name="connsiteX2825" fmla="*/ 360286 w 820044"/>
              <a:gd name="connsiteY2825" fmla="*/ 1694441 h 1835474"/>
              <a:gd name="connsiteX2826" fmla="*/ 358844 w 820044"/>
              <a:gd name="connsiteY2826" fmla="*/ 1692218 h 1835474"/>
              <a:gd name="connsiteX2827" fmla="*/ 355129 w 820044"/>
              <a:gd name="connsiteY2827" fmla="*/ 1685550 h 1835474"/>
              <a:gd name="connsiteX2828" fmla="*/ 343890 w 820044"/>
              <a:gd name="connsiteY2828" fmla="*/ 1685836 h 1835474"/>
              <a:gd name="connsiteX2829" fmla="*/ 340366 w 820044"/>
              <a:gd name="connsiteY2829" fmla="*/ 1683836 h 1835474"/>
              <a:gd name="connsiteX2830" fmla="*/ 336460 w 820044"/>
              <a:gd name="connsiteY2830" fmla="*/ 1677168 h 1835474"/>
              <a:gd name="connsiteX2831" fmla="*/ 329221 w 820044"/>
              <a:gd name="connsiteY2831" fmla="*/ 1681359 h 1835474"/>
              <a:gd name="connsiteX2832" fmla="*/ 327316 w 820044"/>
              <a:gd name="connsiteY2832" fmla="*/ 1682026 h 1835474"/>
              <a:gd name="connsiteX2833" fmla="*/ 321887 w 820044"/>
              <a:gd name="connsiteY2833" fmla="*/ 1679740 h 1835474"/>
              <a:gd name="connsiteX2834" fmla="*/ 321030 w 820044"/>
              <a:gd name="connsiteY2834" fmla="*/ 1659547 h 1835474"/>
              <a:gd name="connsiteX2835" fmla="*/ 317601 w 820044"/>
              <a:gd name="connsiteY2835" fmla="*/ 1651070 h 1835474"/>
              <a:gd name="connsiteX2836" fmla="*/ 320553 w 820044"/>
              <a:gd name="connsiteY2836" fmla="*/ 1643354 h 1835474"/>
              <a:gd name="connsiteX2837" fmla="*/ 320553 w 820044"/>
              <a:gd name="connsiteY2837" fmla="*/ 1630591 h 1835474"/>
              <a:gd name="connsiteX2838" fmla="*/ 321601 w 820044"/>
              <a:gd name="connsiteY2838" fmla="*/ 1627543 h 1835474"/>
              <a:gd name="connsiteX2839" fmla="*/ 322554 w 820044"/>
              <a:gd name="connsiteY2839" fmla="*/ 1615256 h 1835474"/>
              <a:gd name="connsiteX2840" fmla="*/ 319332 w 820044"/>
              <a:gd name="connsiteY2840" fmla="*/ 1614047 h 1835474"/>
              <a:gd name="connsiteX2841" fmla="*/ 319411 w 820044"/>
              <a:gd name="connsiteY2841" fmla="*/ 1614875 h 1835474"/>
              <a:gd name="connsiteX2842" fmla="*/ 316839 w 820044"/>
              <a:gd name="connsiteY2842" fmla="*/ 1616970 h 1835474"/>
              <a:gd name="connsiteX2843" fmla="*/ 317315 w 820044"/>
              <a:gd name="connsiteY2843" fmla="*/ 1612970 h 1835474"/>
              <a:gd name="connsiteX2844" fmla="*/ 318717 w 820044"/>
              <a:gd name="connsiteY2844" fmla="*/ 1612900 h 1835474"/>
              <a:gd name="connsiteX2845" fmla="*/ 318268 w 820044"/>
              <a:gd name="connsiteY2845" fmla="*/ 1597920 h 1835474"/>
              <a:gd name="connsiteX2846" fmla="*/ 322077 w 820044"/>
              <a:gd name="connsiteY2846" fmla="*/ 1590586 h 1835474"/>
              <a:gd name="connsiteX2847" fmla="*/ 315791 w 820044"/>
              <a:gd name="connsiteY2847" fmla="*/ 1549152 h 1835474"/>
              <a:gd name="connsiteX2848" fmla="*/ 312076 w 820044"/>
              <a:gd name="connsiteY2848" fmla="*/ 1543913 h 1835474"/>
              <a:gd name="connsiteX2849" fmla="*/ 313505 w 820044"/>
              <a:gd name="connsiteY2849" fmla="*/ 1540961 h 1835474"/>
              <a:gd name="connsiteX2850" fmla="*/ 322649 w 820044"/>
              <a:gd name="connsiteY2850" fmla="*/ 1535436 h 1835474"/>
              <a:gd name="connsiteX2851" fmla="*/ 322840 w 820044"/>
              <a:gd name="connsiteY2851" fmla="*/ 1527626 h 1835474"/>
              <a:gd name="connsiteX2852" fmla="*/ 316267 w 820044"/>
              <a:gd name="connsiteY2852" fmla="*/ 1521339 h 1835474"/>
              <a:gd name="connsiteX2853" fmla="*/ 315029 w 820044"/>
              <a:gd name="connsiteY2853" fmla="*/ 1515434 h 1835474"/>
              <a:gd name="connsiteX2854" fmla="*/ 314934 w 820044"/>
              <a:gd name="connsiteY2854" fmla="*/ 1507147 h 1835474"/>
              <a:gd name="connsiteX2855" fmla="*/ 313791 w 820044"/>
              <a:gd name="connsiteY2855" fmla="*/ 1473524 h 1835474"/>
              <a:gd name="connsiteX2856" fmla="*/ 317506 w 820044"/>
              <a:gd name="connsiteY2856" fmla="*/ 1472000 h 1835474"/>
              <a:gd name="connsiteX2857" fmla="*/ 321792 w 820044"/>
              <a:gd name="connsiteY2857" fmla="*/ 1467904 h 1835474"/>
              <a:gd name="connsiteX2858" fmla="*/ 327316 w 820044"/>
              <a:gd name="connsiteY2858" fmla="*/ 1454283 h 1835474"/>
              <a:gd name="connsiteX2859" fmla="*/ 324078 w 820044"/>
              <a:gd name="connsiteY2859" fmla="*/ 1448663 h 1835474"/>
              <a:gd name="connsiteX2860" fmla="*/ 320935 w 820044"/>
              <a:gd name="connsiteY2860" fmla="*/ 1441710 h 1835474"/>
              <a:gd name="connsiteX2861" fmla="*/ 320363 w 820044"/>
              <a:gd name="connsiteY2861" fmla="*/ 1415326 h 1835474"/>
              <a:gd name="connsiteX2862" fmla="*/ 320268 w 820044"/>
              <a:gd name="connsiteY2862" fmla="*/ 1409325 h 1835474"/>
              <a:gd name="connsiteX2863" fmla="*/ 317220 w 820044"/>
              <a:gd name="connsiteY2863" fmla="*/ 1395038 h 1835474"/>
              <a:gd name="connsiteX2864" fmla="*/ 314172 w 820044"/>
              <a:gd name="connsiteY2864" fmla="*/ 1392085 h 1835474"/>
              <a:gd name="connsiteX2865" fmla="*/ 318553 w 820044"/>
              <a:gd name="connsiteY2865" fmla="*/ 1386941 h 1835474"/>
              <a:gd name="connsiteX2866" fmla="*/ 326840 w 820044"/>
              <a:gd name="connsiteY2866" fmla="*/ 1384751 h 1835474"/>
              <a:gd name="connsiteX2867" fmla="*/ 331602 w 820044"/>
              <a:gd name="connsiteY2867" fmla="*/ 1379036 h 1835474"/>
              <a:gd name="connsiteX2868" fmla="*/ 329031 w 820044"/>
              <a:gd name="connsiteY2868" fmla="*/ 1370844 h 1835474"/>
              <a:gd name="connsiteX2869" fmla="*/ 327507 w 820044"/>
              <a:gd name="connsiteY2869" fmla="*/ 1367891 h 1835474"/>
              <a:gd name="connsiteX2870" fmla="*/ 325507 w 820044"/>
              <a:gd name="connsiteY2870" fmla="*/ 1361795 h 1835474"/>
              <a:gd name="connsiteX2871" fmla="*/ 321411 w 820044"/>
              <a:gd name="connsiteY2871" fmla="*/ 1355509 h 1835474"/>
              <a:gd name="connsiteX2872" fmla="*/ 326078 w 820044"/>
              <a:gd name="connsiteY2872" fmla="*/ 1345793 h 1835474"/>
              <a:gd name="connsiteX2873" fmla="*/ 326173 w 820044"/>
              <a:gd name="connsiteY2873" fmla="*/ 1337602 h 1835474"/>
              <a:gd name="connsiteX2874" fmla="*/ 324744 w 820044"/>
              <a:gd name="connsiteY2874" fmla="*/ 1304074 h 1835474"/>
              <a:gd name="connsiteX2875" fmla="*/ 330841 w 820044"/>
              <a:gd name="connsiteY2875" fmla="*/ 1298073 h 1835474"/>
              <a:gd name="connsiteX2876" fmla="*/ 335698 w 820044"/>
              <a:gd name="connsiteY2876" fmla="*/ 1301407 h 1835474"/>
              <a:gd name="connsiteX2877" fmla="*/ 337127 w 820044"/>
              <a:gd name="connsiteY2877" fmla="*/ 1295216 h 1835474"/>
              <a:gd name="connsiteX2878" fmla="*/ 331222 w 820044"/>
              <a:gd name="connsiteY2878" fmla="*/ 1288453 h 1835474"/>
              <a:gd name="connsiteX2879" fmla="*/ 322077 w 820044"/>
              <a:gd name="connsiteY2879" fmla="*/ 1288739 h 1835474"/>
              <a:gd name="connsiteX2880" fmla="*/ 318458 w 820044"/>
              <a:gd name="connsiteY2880" fmla="*/ 1284167 h 1835474"/>
              <a:gd name="connsiteX2881" fmla="*/ 318553 w 820044"/>
              <a:gd name="connsiteY2881" fmla="*/ 1281976 h 1835474"/>
              <a:gd name="connsiteX2882" fmla="*/ 324364 w 820044"/>
              <a:gd name="connsiteY2882" fmla="*/ 1279690 h 1835474"/>
              <a:gd name="connsiteX2883" fmla="*/ 327888 w 820044"/>
              <a:gd name="connsiteY2883" fmla="*/ 1282071 h 1835474"/>
              <a:gd name="connsiteX2884" fmla="*/ 331126 w 820044"/>
              <a:gd name="connsiteY2884" fmla="*/ 1282357 h 1835474"/>
              <a:gd name="connsiteX2885" fmla="*/ 335413 w 820044"/>
              <a:gd name="connsiteY2885" fmla="*/ 1272641 h 1835474"/>
              <a:gd name="connsiteX2886" fmla="*/ 333222 w 820044"/>
              <a:gd name="connsiteY2886" fmla="*/ 1265402 h 1835474"/>
              <a:gd name="connsiteX2887" fmla="*/ 327126 w 820044"/>
              <a:gd name="connsiteY2887" fmla="*/ 1269689 h 1835474"/>
              <a:gd name="connsiteX2888" fmla="*/ 321792 w 820044"/>
              <a:gd name="connsiteY2888" fmla="*/ 1274927 h 1835474"/>
              <a:gd name="connsiteX2889" fmla="*/ 317982 w 820044"/>
              <a:gd name="connsiteY2889" fmla="*/ 1273022 h 1835474"/>
              <a:gd name="connsiteX2890" fmla="*/ 317696 w 820044"/>
              <a:gd name="connsiteY2890" fmla="*/ 1258735 h 1835474"/>
              <a:gd name="connsiteX2891" fmla="*/ 321125 w 820044"/>
              <a:gd name="connsiteY2891" fmla="*/ 1244257 h 1835474"/>
              <a:gd name="connsiteX2892" fmla="*/ 324935 w 820044"/>
              <a:gd name="connsiteY2892" fmla="*/ 1236732 h 1835474"/>
              <a:gd name="connsiteX2893" fmla="*/ 332460 w 820044"/>
              <a:gd name="connsiteY2893" fmla="*/ 1223683 h 1835474"/>
              <a:gd name="connsiteX2894" fmla="*/ 332365 w 820044"/>
              <a:gd name="connsiteY2894" fmla="*/ 1220444 h 1835474"/>
              <a:gd name="connsiteX2895" fmla="*/ 328078 w 820044"/>
              <a:gd name="connsiteY2895" fmla="*/ 1219778 h 1835474"/>
              <a:gd name="connsiteX2896" fmla="*/ 325983 w 820044"/>
              <a:gd name="connsiteY2896" fmla="*/ 1201585 h 1835474"/>
              <a:gd name="connsiteX2897" fmla="*/ 332460 w 820044"/>
              <a:gd name="connsiteY2897" fmla="*/ 1186154 h 1835474"/>
              <a:gd name="connsiteX2898" fmla="*/ 332174 w 820044"/>
              <a:gd name="connsiteY2898" fmla="*/ 1177010 h 1835474"/>
              <a:gd name="connsiteX2899" fmla="*/ 323792 w 820044"/>
              <a:gd name="connsiteY2899" fmla="*/ 1165104 h 1835474"/>
              <a:gd name="connsiteX2900" fmla="*/ 322363 w 820044"/>
              <a:gd name="connsiteY2900" fmla="*/ 1157960 h 1835474"/>
              <a:gd name="connsiteX2901" fmla="*/ 326269 w 820044"/>
              <a:gd name="connsiteY2901" fmla="*/ 1152722 h 1835474"/>
              <a:gd name="connsiteX2902" fmla="*/ 324078 w 820044"/>
              <a:gd name="connsiteY2902" fmla="*/ 1147197 h 1835474"/>
              <a:gd name="connsiteX2903" fmla="*/ 316744 w 820044"/>
              <a:gd name="connsiteY2903" fmla="*/ 1141387 h 1835474"/>
              <a:gd name="connsiteX2904" fmla="*/ 315886 w 820044"/>
              <a:gd name="connsiteY2904" fmla="*/ 1118527 h 1835474"/>
              <a:gd name="connsiteX2905" fmla="*/ 324840 w 820044"/>
              <a:gd name="connsiteY2905" fmla="*/ 1110050 h 1835474"/>
              <a:gd name="connsiteX2906" fmla="*/ 328459 w 820044"/>
              <a:gd name="connsiteY2906" fmla="*/ 1108240 h 1835474"/>
              <a:gd name="connsiteX2907" fmla="*/ 327411 w 820044"/>
              <a:gd name="connsiteY2907" fmla="*/ 1092905 h 1835474"/>
              <a:gd name="connsiteX2908" fmla="*/ 325888 w 820044"/>
              <a:gd name="connsiteY2908" fmla="*/ 1092143 h 1835474"/>
              <a:gd name="connsiteX2909" fmla="*/ 324364 w 820044"/>
              <a:gd name="connsiteY2909" fmla="*/ 1093762 h 1835474"/>
              <a:gd name="connsiteX2910" fmla="*/ 322840 w 820044"/>
              <a:gd name="connsiteY2910" fmla="*/ 1099953 h 1835474"/>
              <a:gd name="connsiteX2911" fmla="*/ 318839 w 820044"/>
              <a:gd name="connsiteY2911" fmla="*/ 1101001 h 1835474"/>
              <a:gd name="connsiteX2912" fmla="*/ 315219 w 820044"/>
              <a:gd name="connsiteY2912" fmla="*/ 1099001 h 1835474"/>
              <a:gd name="connsiteX2913" fmla="*/ 318744 w 820044"/>
              <a:gd name="connsiteY2913" fmla="*/ 1080046 h 1835474"/>
              <a:gd name="connsiteX2914" fmla="*/ 318268 w 820044"/>
              <a:gd name="connsiteY2914" fmla="*/ 1075855 h 1835474"/>
              <a:gd name="connsiteX2915" fmla="*/ 319030 w 820044"/>
              <a:gd name="connsiteY2915" fmla="*/ 1065949 h 1835474"/>
              <a:gd name="connsiteX2916" fmla="*/ 321982 w 820044"/>
              <a:gd name="connsiteY2916" fmla="*/ 1062520 h 1835474"/>
              <a:gd name="connsiteX2917" fmla="*/ 319696 w 820044"/>
              <a:gd name="connsiteY2917" fmla="*/ 1060043 h 1835474"/>
              <a:gd name="connsiteX2918" fmla="*/ 313124 w 820044"/>
              <a:gd name="connsiteY2918" fmla="*/ 1053662 h 1835474"/>
              <a:gd name="connsiteX2919" fmla="*/ 313029 w 820044"/>
              <a:gd name="connsiteY2919" fmla="*/ 1049185 h 1835474"/>
              <a:gd name="connsiteX2920" fmla="*/ 316934 w 820044"/>
              <a:gd name="connsiteY2920" fmla="*/ 1044041 h 1835474"/>
              <a:gd name="connsiteX2921" fmla="*/ 312648 w 820044"/>
              <a:gd name="connsiteY2921" fmla="*/ 1039184 h 1835474"/>
              <a:gd name="connsiteX2922" fmla="*/ 315982 w 820044"/>
              <a:gd name="connsiteY2922" fmla="*/ 1022705 h 1835474"/>
              <a:gd name="connsiteX2923" fmla="*/ 311219 w 820044"/>
              <a:gd name="connsiteY2923" fmla="*/ 1008704 h 1835474"/>
              <a:gd name="connsiteX2924" fmla="*/ 307219 w 820044"/>
              <a:gd name="connsiteY2924" fmla="*/ 986510 h 1835474"/>
              <a:gd name="connsiteX2925" fmla="*/ 309314 w 820044"/>
              <a:gd name="connsiteY2925" fmla="*/ 982605 h 1835474"/>
              <a:gd name="connsiteX2926" fmla="*/ 313886 w 820044"/>
              <a:gd name="connsiteY2926" fmla="*/ 982319 h 1835474"/>
              <a:gd name="connsiteX2927" fmla="*/ 316172 w 820044"/>
              <a:gd name="connsiteY2927" fmla="*/ 982129 h 1835474"/>
              <a:gd name="connsiteX2928" fmla="*/ 317315 w 820044"/>
              <a:gd name="connsiteY2928" fmla="*/ 977843 h 1835474"/>
              <a:gd name="connsiteX2929" fmla="*/ 314553 w 820044"/>
              <a:gd name="connsiteY2929" fmla="*/ 972318 h 1835474"/>
              <a:gd name="connsiteX2930" fmla="*/ 315982 w 820044"/>
              <a:gd name="connsiteY2930" fmla="*/ 959364 h 1835474"/>
              <a:gd name="connsiteX2931" fmla="*/ 313029 w 820044"/>
              <a:gd name="connsiteY2931" fmla="*/ 948601 h 1835474"/>
              <a:gd name="connsiteX2932" fmla="*/ 312838 w 820044"/>
              <a:gd name="connsiteY2932" fmla="*/ 934980 h 1835474"/>
              <a:gd name="connsiteX2933" fmla="*/ 315410 w 820044"/>
              <a:gd name="connsiteY2933" fmla="*/ 931456 h 1835474"/>
              <a:gd name="connsiteX2934" fmla="*/ 313981 w 820044"/>
              <a:gd name="connsiteY2934" fmla="*/ 926598 h 1835474"/>
              <a:gd name="connsiteX2935" fmla="*/ 317029 w 820044"/>
              <a:gd name="connsiteY2935" fmla="*/ 919931 h 1835474"/>
              <a:gd name="connsiteX2936" fmla="*/ 321887 w 820044"/>
              <a:gd name="connsiteY2936" fmla="*/ 920883 h 1835474"/>
              <a:gd name="connsiteX2937" fmla="*/ 325030 w 820044"/>
              <a:gd name="connsiteY2937" fmla="*/ 920693 h 1835474"/>
              <a:gd name="connsiteX2938" fmla="*/ 325126 w 820044"/>
              <a:gd name="connsiteY2938" fmla="*/ 907262 h 1835474"/>
              <a:gd name="connsiteX2939" fmla="*/ 320268 w 820044"/>
              <a:gd name="connsiteY2939" fmla="*/ 904024 h 1835474"/>
              <a:gd name="connsiteX2940" fmla="*/ 317125 w 820044"/>
              <a:gd name="connsiteY2940" fmla="*/ 900881 h 1835474"/>
              <a:gd name="connsiteX2941" fmla="*/ 321697 w 820044"/>
              <a:gd name="connsiteY2941" fmla="*/ 895832 h 1835474"/>
              <a:gd name="connsiteX2942" fmla="*/ 328174 w 820044"/>
              <a:gd name="connsiteY2942" fmla="*/ 871258 h 1835474"/>
              <a:gd name="connsiteX2943" fmla="*/ 326078 w 820044"/>
              <a:gd name="connsiteY2943" fmla="*/ 867638 h 1835474"/>
              <a:gd name="connsiteX2944" fmla="*/ 317696 w 820044"/>
              <a:gd name="connsiteY2944" fmla="*/ 859923 h 1835474"/>
              <a:gd name="connsiteX2945" fmla="*/ 313696 w 820044"/>
              <a:gd name="connsiteY2945" fmla="*/ 852398 h 1835474"/>
              <a:gd name="connsiteX2946" fmla="*/ 312457 w 820044"/>
              <a:gd name="connsiteY2946" fmla="*/ 822680 h 1835474"/>
              <a:gd name="connsiteX2947" fmla="*/ 315124 w 820044"/>
              <a:gd name="connsiteY2947" fmla="*/ 818108 h 1835474"/>
              <a:gd name="connsiteX2948" fmla="*/ 316934 w 820044"/>
              <a:gd name="connsiteY2948" fmla="*/ 821728 h 1835474"/>
              <a:gd name="connsiteX2949" fmla="*/ 322077 w 820044"/>
              <a:gd name="connsiteY2949" fmla="*/ 828681 h 1835474"/>
              <a:gd name="connsiteX2950" fmla="*/ 326935 w 820044"/>
              <a:gd name="connsiteY2950" fmla="*/ 827919 h 1835474"/>
              <a:gd name="connsiteX2951" fmla="*/ 327983 w 820044"/>
              <a:gd name="connsiteY2951" fmla="*/ 812298 h 1835474"/>
              <a:gd name="connsiteX2952" fmla="*/ 325411 w 820044"/>
              <a:gd name="connsiteY2952" fmla="*/ 801821 h 1835474"/>
              <a:gd name="connsiteX2953" fmla="*/ 328364 w 820044"/>
              <a:gd name="connsiteY2953" fmla="*/ 794963 h 1835474"/>
              <a:gd name="connsiteX2954" fmla="*/ 325030 w 820044"/>
              <a:gd name="connsiteY2954" fmla="*/ 789629 h 1835474"/>
              <a:gd name="connsiteX2955" fmla="*/ 316744 w 820044"/>
              <a:gd name="connsiteY2955" fmla="*/ 779723 h 1835474"/>
              <a:gd name="connsiteX2956" fmla="*/ 315505 w 820044"/>
              <a:gd name="connsiteY2956" fmla="*/ 778294 h 1835474"/>
              <a:gd name="connsiteX2957" fmla="*/ 316934 w 820044"/>
              <a:gd name="connsiteY2957" fmla="*/ 776675 h 1835474"/>
              <a:gd name="connsiteX2958" fmla="*/ 323506 w 820044"/>
              <a:gd name="connsiteY2958" fmla="*/ 775817 h 1835474"/>
              <a:gd name="connsiteX2959" fmla="*/ 327888 w 820044"/>
              <a:gd name="connsiteY2959" fmla="*/ 768483 h 1835474"/>
              <a:gd name="connsiteX2960" fmla="*/ 327411 w 820044"/>
              <a:gd name="connsiteY2960" fmla="*/ 760006 h 1835474"/>
              <a:gd name="connsiteX2961" fmla="*/ 324649 w 820044"/>
              <a:gd name="connsiteY2961" fmla="*/ 753815 h 1835474"/>
              <a:gd name="connsiteX2962" fmla="*/ 327602 w 820044"/>
              <a:gd name="connsiteY2962" fmla="*/ 748195 h 1835474"/>
              <a:gd name="connsiteX2963" fmla="*/ 327316 w 820044"/>
              <a:gd name="connsiteY2963" fmla="*/ 741432 h 1835474"/>
              <a:gd name="connsiteX2964" fmla="*/ 323887 w 820044"/>
              <a:gd name="connsiteY2964" fmla="*/ 739337 h 1835474"/>
              <a:gd name="connsiteX2965" fmla="*/ 318172 w 820044"/>
              <a:gd name="connsiteY2965" fmla="*/ 741908 h 1835474"/>
              <a:gd name="connsiteX2966" fmla="*/ 315029 w 820044"/>
              <a:gd name="connsiteY2966" fmla="*/ 742956 h 1835474"/>
              <a:gd name="connsiteX2967" fmla="*/ 313886 w 820044"/>
              <a:gd name="connsiteY2967" fmla="*/ 738956 h 1835474"/>
              <a:gd name="connsiteX2968" fmla="*/ 318744 w 820044"/>
              <a:gd name="connsiteY2968" fmla="*/ 731717 h 1835474"/>
              <a:gd name="connsiteX2969" fmla="*/ 326650 w 820044"/>
              <a:gd name="connsiteY2969" fmla="*/ 721144 h 1835474"/>
              <a:gd name="connsiteX2970" fmla="*/ 330555 w 820044"/>
              <a:gd name="connsiteY2970" fmla="*/ 699903 h 1835474"/>
              <a:gd name="connsiteX2971" fmla="*/ 325030 w 820044"/>
              <a:gd name="connsiteY2971" fmla="*/ 681329 h 1835474"/>
              <a:gd name="connsiteX2972" fmla="*/ 324649 w 820044"/>
              <a:gd name="connsiteY2972" fmla="*/ 676948 h 1835474"/>
              <a:gd name="connsiteX2973" fmla="*/ 328935 w 820044"/>
              <a:gd name="connsiteY2973" fmla="*/ 664946 h 1835474"/>
              <a:gd name="connsiteX2974" fmla="*/ 330078 w 820044"/>
              <a:gd name="connsiteY2974" fmla="*/ 651897 h 1835474"/>
              <a:gd name="connsiteX2975" fmla="*/ 329602 w 820044"/>
              <a:gd name="connsiteY2975" fmla="*/ 638181 h 1835474"/>
              <a:gd name="connsiteX2976" fmla="*/ 327126 w 820044"/>
              <a:gd name="connsiteY2976" fmla="*/ 629990 h 1835474"/>
              <a:gd name="connsiteX2977" fmla="*/ 329888 w 820044"/>
              <a:gd name="connsiteY2977" fmla="*/ 621036 h 1835474"/>
              <a:gd name="connsiteX2978" fmla="*/ 326364 w 820044"/>
              <a:gd name="connsiteY2978" fmla="*/ 610940 h 1835474"/>
              <a:gd name="connsiteX2979" fmla="*/ 330269 w 820044"/>
              <a:gd name="connsiteY2979" fmla="*/ 598748 h 1835474"/>
              <a:gd name="connsiteX2980" fmla="*/ 331888 w 820044"/>
              <a:gd name="connsiteY2980" fmla="*/ 588175 h 1835474"/>
              <a:gd name="connsiteX2981" fmla="*/ 332365 w 820044"/>
              <a:gd name="connsiteY2981" fmla="*/ 583222 h 1835474"/>
              <a:gd name="connsiteX2982" fmla="*/ 330078 w 820044"/>
              <a:gd name="connsiteY2982" fmla="*/ 566458 h 1835474"/>
              <a:gd name="connsiteX2983" fmla="*/ 333793 w 820044"/>
              <a:gd name="connsiteY2983" fmla="*/ 564839 h 1835474"/>
              <a:gd name="connsiteX2984" fmla="*/ 336841 w 820044"/>
              <a:gd name="connsiteY2984" fmla="*/ 561410 h 1835474"/>
              <a:gd name="connsiteX2985" fmla="*/ 328459 w 820044"/>
              <a:gd name="connsiteY2985" fmla="*/ 553694 h 1835474"/>
              <a:gd name="connsiteX2986" fmla="*/ 327983 w 820044"/>
              <a:gd name="connsiteY2986" fmla="*/ 543503 h 1835474"/>
              <a:gd name="connsiteX2987" fmla="*/ 327888 w 820044"/>
              <a:gd name="connsiteY2987" fmla="*/ 536740 h 1835474"/>
              <a:gd name="connsiteX2988" fmla="*/ 332079 w 820044"/>
              <a:gd name="connsiteY2988" fmla="*/ 532835 h 1835474"/>
              <a:gd name="connsiteX2989" fmla="*/ 336556 w 820044"/>
              <a:gd name="connsiteY2989" fmla="*/ 529120 h 1835474"/>
              <a:gd name="connsiteX2990" fmla="*/ 336746 w 820044"/>
              <a:gd name="connsiteY2990" fmla="*/ 511213 h 1835474"/>
              <a:gd name="connsiteX2991" fmla="*/ 335889 w 820044"/>
              <a:gd name="connsiteY2991" fmla="*/ 498354 h 1835474"/>
              <a:gd name="connsiteX2992" fmla="*/ 336270 w 820044"/>
              <a:gd name="connsiteY2992" fmla="*/ 487877 h 1835474"/>
              <a:gd name="connsiteX2993" fmla="*/ 335698 w 820044"/>
              <a:gd name="connsiteY2993" fmla="*/ 472160 h 1835474"/>
              <a:gd name="connsiteX2994" fmla="*/ 333984 w 820044"/>
              <a:gd name="connsiteY2994" fmla="*/ 463778 h 1835474"/>
              <a:gd name="connsiteX2995" fmla="*/ 329983 w 820044"/>
              <a:gd name="connsiteY2995" fmla="*/ 453872 h 1835474"/>
              <a:gd name="connsiteX2996" fmla="*/ 328745 w 820044"/>
              <a:gd name="connsiteY2996" fmla="*/ 449872 h 1835474"/>
              <a:gd name="connsiteX2997" fmla="*/ 332841 w 820044"/>
              <a:gd name="connsiteY2997" fmla="*/ 440156 h 1835474"/>
              <a:gd name="connsiteX2998" fmla="*/ 327602 w 820044"/>
              <a:gd name="connsiteY2998" fmla="*/ 430822 h 1835474"/>
              <a:gd name="connsiteX2999" fmla="*/ 334841 w 820044"/>
              <a:gd name="connsiteY2999" fmla="*/ 422345 h 1835474"/>
              <a:gd name="connsiteX3000" fmla="*/ 335127 w 820044"/>
              <a:gd name="connsiteY3000" fmla="*/ 419201 h 1835474"/>
              <a:gd name="connsiteX3001" fmla="*/ 331793 w 820044"/>
              <a:gd name="connsiteY3001" fmla="*/ 411581 h 1835474"/>
              <a:gd name="connsiteX3002" fmla="*/ 331412 w 820044"/>
              <a:gd name="connsiteY3002" fmla="*/ 380625 h 1835474"/>
              <a:gd name="connsiteX3003" fmla="*/ 330078 w 820044"/>
              <a:gd name="connsiteY3003" fmla="*/ 371957 h 1835474"/>
              <a:gd name="connsiteX3004" fmla="*/ 328364 w 820044"/>
              <a:gd name="connsiteY3004" fmla="*/ 330809 h 1835474"/>
              <a:gd name="connsiteX3005" fmla="*/ 331317 w 820044"/>
              <a:gd name="connsiteY3005" fmla="*/ 316046 h 1835474"/>
              <a:gd name="connsiteX3006" fmla="*/ 331888 w 820044"/>
              <a:gd name="connsiteY3006" fmla="*/ 307473 h 1835474"/>
              <a:gd name="connsiteX3007" fmla="*/ 330650 w 820044"/>
              <a:gd name="connsiteY3007" fmla="*/ 277755 h 1835474"/>
              <a:gd name="connsiteX3008" fmla="*/ 326269 w 820044"/>
              <a:gd name="connsiteY3008" fmla="*/ 265658 h 1835474"/>
              <a:gd name="connsiteX3009" fmla="*/ 325411 w 820044"/>
              <a:gd name="connsiteY3009" fmla="*/ 257276 h 1835474"/>
              <a:gd name="connsiteX3010" fmla="*/ 331984 w 820044"/>
              <a:gd name="connsiteY3010" fmla="*/ 239179 h 1835474"/>
              <a:gd name="connsiteX3011" fmla="*/ 333317 w 820044"/>
              <a:gd name="connsiteY3011" fmla="*/ 235274 h 1835474"/>
              <a:gd name="connsiteX3012" fmla="*/ 331507 w 820044"/>
              <a:gd name="connsiteY3012" fmla="*/ 194221 h 1835474"/>
              <a:gd name="connsiteX3013" fmla="*/ 328174 w 820044"/>
              <a:gd name="connsiteY3013" fmla="*/ 188792 h 1835474"/>
              <a:gd name="connsiteX3014" fmla="*/ 327031 w 820044"/>
              <a:gd name="connsiteY3014" fmla="*/ 182696 h 1835474"/>
              <a:gd name="connsiteX3015" fmla="*/ 330650 w 820044"/>
              <a:gd name="connsiteY3015" fmla="*/ 177362 h 1835474"/>
              <a:gd name="connsiteX3016" fmla="*/ 330460 w 820044"/>
              <a:gd name="connsiteY3016" fmla="*/ 154787 h 1835474"/>
              <a:gd name="connsiteX3017" fmla="*/ 333412 w 820044"/>
              <a:gd name="connsiteY3017" fmla="*/ 133451 h 1835474"/>
              <a:gd name="connsiteX3018" fmla="*/ 332650 w 820044"/>
              <a:gd name="connsiteY3018" fmla="*/ 115163 h 1835474"/>
              <a:gd name="connsiteX3019" fmla="*/ 336460 w 820044"/>
              <a:gd name="connsiteY3019" fmla="*/ 105257 h 1835474"/>
              <a:gd name="connsiteX3020" fmla="*/ 341413 w 820044"/>
              <a:gd name="connsiteY3020" fmla="*/ 93446 h 1835474"/>
              <a:gd name="connsiteX3021" fmla="*/ 345128 w 820044"/>
              <a:gd name="connsiteY3021" fmla="*/ 76873 h 1835474"/>
              <a:gd name="connsiteX3022" fmla="*/ 354367 w 820044"/>
              <a:gd name="connsiteY3022" fmla="*/ 76968 h 1835474"/>
              <a:gd name="connsiteX3023" fmla="*/ 358463 w 820044"/>
              <a:gd name="connsiteY3023" fmla="*/ 75539 h 1835474"/>
              <a:gd name="connsiteX3024" fmla="*/ 355891 w 820044"/>
              <a:gd name="connsiteY3024" fmla="*/ 65062 h 1835474"/>
              <a:gd name="connsiteX3025" fmla="*/ 355510 w 820044"/>
              <a:gd name="connsiteY3025" fmla="*/ 55632 h 1835474"/>
              <a:gd name="connsiteX3026" fmla="*/ 357415 w 820044"/>
              <a:gd name="connsiteY3026" fmla="*/ 49631 h 1835474"/>
              <a:gd name="connsiteX3027" fmla="*/ 358463 w 820044"/>
              <a:gd name="connsiteY3027" fmla="*/ 43345 h 1835474"/>
              <a:gd name="connsiteX3028" fmla="*/ 375227 w 820044"/>
              <a:gd name="connsiteY3028" fmla="*/ 20199 h 1835474"/>
              <a:gd name="connsiteX3029" fmla="*/ 379037 w 820044"/>
              <a:gd name="connsiteY3029" fmla="*/ 18389 h 1835474"/>
              <a:gd name="connsiteX3030" fmla="*/ 380847 w 820044"/>
              <a:gd name="connsiteY3030" fmla="*/ 22199 h 1835474"/>
              <a:gd name="connsiteX3031" fmla="*/ 383609 w 820044"/>
              <a:gd name="connsiteY3031" fmla="*/ 25343 h 1835474"/>
              <a:gd name="connsiteX3032" fmla="*/ 384847 w 820044"/>
              <a:gd name="connsiteY3032" fmla="*/ 42107 h 1835474"/>
              <a:gd name="connsiteX3033" fmla="*/ 393229 w 820044"/>
              <a:gd name="connsiteY3033" fmla="*/ 43631 h 1835474"/>
              <a:gd name="connsiteX3034" fmla="*/ 398754 w 820044"/>
              <a:gd name="connsiteY3034" fmla="*/ 40583 h 1835474"/>
              <a:gd name="connsiteX3035" fmla="*/ 399897 w 820044"/>
              <a:gd name="connsiteY3035" fmla="*/ 35153 h 1835474"/>
              <a:gd name="connsiteX3036" fmla="*/ 399421 w 820044"/>
              <a:gd name="connsiteY3036" fmla="*/ 27629 h 1835474"/>
              <a:gd name="connsiteX3037" fmla="*/ 398659 w 820044"/>
              <a:gd name="connsiteY3037" fmla="*/ 21056 h 1835474"/>
              <a:gd name="connsiteX3038" fmla="*/ 399421 w 820044"/>
              <a:gd name="connsiteY3038" fmla="*/ 17913 h 1835474"/>
              <a:gd name="connsiteX3039" fmla="*/ 406564 w 820044"/>
              <a:gd name="connsiteY3039" fmla="*/ 11722 h 1835474"/>
              <a:gd name="connsiteX3040" fmla="*/ 414565 w 820044"/>
              <a:gd name="connsiteY3040" fmla="*/ 9436 h 1835474"/>
              <a:gd name="connsiteX3041" fmla="*/ 422281 w 820044"/>
              <a:gd name="connsiteY3041" fmla="*/ 11531 h 1835474"/>
              <a:gd name="connsiteX3042" fmla="*/ 430949 w 820044"/>
              <a:gd name="connsiteY3042" fmla="*/ 7578 h 1835474"/>
              <a:gd name="connsiteX3043" fmla="*/ 376466 w 820044"/>
              <a:gd name="connsiteY3043" fmla="*/ 6 h 1835474"/>
              <a:gd name="connsiteX3044" fmla="*/ 379133 w 820044"/>
              <a:gd name="connsiteY3044" fmla="*/ 2197 h 1835474"/>
              <a:gd name="connsiteX3045" fmla="*/ 379418 w 820044"/>
              <a:gd name="connsiteY3045" fmla="*/ 8579 h 1835474"/>
              <a:gd name="connsiteX3046" fmla="*/ 377513 w 820044"/>
              <a:gd name="connsiteY3046" fmla="*/ 8674 h 1835474"/>
              <a:gd name="connsiteX3047" fmla="*/ 375132 w 820044"/>
              <a:gd name="connsiteY3047" fmla="*/ 1530 h 1835474"/>
              <a:gd name="connsiteX3048" fmla="*/ 376466 w 820044"/>
              <a:gd name="connsiteY3048" fmla="*/ 6 h 1835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</a:cxnLst>
            <a:rect l="l" t="t" r="r" b="b"/>
            <a:pathLst>
              <a:path w="820044" h="1835474">
                <a:moveTo>
                  <a:pt x="65665" y="1826520"/>
                </a:moveTo>
                <a:cubicBezTo>
                  <a:pt x="68617" y="1826330"/>
                  <a:pt x="71761" y="1825949"/>
                  <a:pt x="74428" y="1826711"/>
                </a:cubicBezTo>
                <a:cubicBezTo>
                  <a:pt x="75952" y="1827092"/>
                  <a:pt x="76618" y="1829854"/>
                  <a:pt x="77476" y="1831283"/>
                </a:cubicBezTo>
                <a:cubicBezTo>
                  <a:pt x="76428" y="1833093"/>
                  <a:pt x="75666" y="1834236"/>
                  <a:pt x="74999" y="1835474"/>
                </a:cubicBezTo>
                <a:cubicBezTo>
                  <a:pt x="72523" y="1831378"/>
                  <a:pt x="67760" y="1831664"/>
                  <a:pt x="64236" y="1829568"/>
                </a:cubicBezTo>
                <a:cubicBezTo>
                  <a:pt x="63950" y="1829378"/>
                  <a:pt x="63950" y="1828425"/>
                  <a:pt x="64141" y="1828044"/>
                </a:cubicBezTo>
                <a:cubicBezTo>
                  <a:pt x="64522" y="1827378"/>
                  <a:pt x="65093" y="1826520"/>
                  <a:pt x="65665" y="1826520"/>
                </a:cubicBezTo>
                <a:close/>
                <a:moveTo>
                  <a:pt x="50139" y="1818805"/>
                </a:moveTo>
                <a:cubicBezTo>
                  <a:pt x="53854" y="1816614"/>
                  <a:pt x="53854" y="1819186"/>
                  <a:pt x="54140" y="1820710"/>
                </a:cubicBezTo>
                <a:cubicBezTo>
                  <a:pt x="54711" y="1822996"/>
                  <a:pt x="54330" y="1825282"/>
                  <a:pt x="54330" y="1829282"/>
                </a:cubicBezTo>
                <a:cubicBezTo>
                  <a:pt x="54235" y="1829854"/>
                  <a:pt x="54140" y="1832140"/>
                  <a:pt x="53473" y="1834140"/>
                </a:cubicBezTo>
                <a:cubicBezTo>
                  <a:pt x="52806" y="1836140"/>
                  <a:pt x="51949" y="1835092"/>
                  <a:pt x="50235" y="1834045"/>
                </a:cubicBezTo>
                <a:cubicBezTo>
                  <a:pt x="42614" y="1829663"/>
                  <a:pt x="42138" y="1829854"/>
                  <a:pt x="30137" y="1834616"/>
                </a:cubicBezTo>
                <a:cubicBezTo>
                  <a:pt x="29375" y="1834902"/>
                  <a:pt x="27946" y="1833950"/>
                  <a:pt x="26993" y="1833283"/>
                </a:cubicBezTo>
                <a:cubicBezTo>
                  <a:pt x="26231" y="1832711"/>
                  <a:pt x="27660" y="1827091"/>
                  <a:pt x="28518" y="1827187"/>
                </a:cubicBezTo>
                <a:cubicBezTo>
                  <a:pt x="36995" y="1827758"/>
                  <a:pt x="43567" y="1822805"/>
                  <a:pt x="50139" y="1818805"/>
                </a:cubicBezTo>
                <a:close/>
                <a:moveTo>
                  <a:pt x="17659" y="1817281"/>
                </a:moveTo>
                <a:cubicBezTo>
                  <a:pt x="19850" y="1817281"/>
                  <a:pt x="22136" y="1816995"/>
                  <a:pt x="24327" y="1817472"/>
                </a:cubicBezTo>
                <a:cubicBezTo>
                  <a:pt x="25089" y="1817567"/>
                  <a:pt x="26327" y="1819662"/>
                  <a:pt x="26041" y="1820234"/>
                </a:cubicBezTo>
                <a:cubicBezTo>
                  <a:pt x="23850" y="1824615"/>
                  <a:pt x="15754" y="1828044"/>
                  <a:pt x="10991" y="1826235"/>
                </a:cubicBezTo>
                <a:cubicBezTo>
                  <a:pt x="9658" y="1825758"/>
                  <a:pt x="8991" y="1822615"/>
                  <a:pt x="8801" y="1820710"/>
                </a:cubicBezTo>
                <a:cubicBezTo>
                  <a:pt x="8705" y="1819662"/>
                  <a:pt x="10039" y="1817757"/>
                  <a:pt x="11087" y="1817472"/>
                </a:cubicBezTo>
                <a:cubicBezTo>
                  <a:pt x="13087" y="1816995"/>
                  <a:pt x="15468" y="1817281"/>
                  <a:pt x="17659" y="1817281"/>
                </a:cubicBezTo>
                <a:close/>
                <a:moveTo>
                  <a:pt x="475049" y="1794516"/>
                </a:moveTo>
                <a:cubicBezTo>
                  <a:pt x="476001" y="1794992"/>
                  <a:pt x="477049" y="1795469"/>
                  <a:pt x="478097" y="1796040"/>
                </a:cubicBezTo>
                <a:cubicBezTo>
                  <a:pt x="477621" y="1796516"/>
                  <a:pt x="477049" y="1797564"/>
                  <a:pt x="476668" y="1797564"/>
                </a:cubicBezTo>
                <a:cubicBezTo>
                  <a:pt x="475621" y="1797374"/>
                  <a:pt x="474573" y="1796707"/>
                  <a:pt x="473525" y="1796230"/>
                </a:cubicBezTo>
                <a:cubicBezTo>
                  <a:pt x="474001" y="1795754"/>
                  <a:pt x="474477" y="1795183"/>
                  <a:pt x="475049" y="1794516"/>
                </a:cubicBezTo>
                <a:close/>
                <a:moveTo>
                  <a:pt x="455998" y="1761261"/>
                </a:moveTo>
                <a:lnTo>
                  <a:pt x="458564" y="1762381"/>
                </a:lnTo>
                <a:lnTo>
                  <a:pt x="458190" y="1763465"/>
                </a:lnTo>
                <a:lnTo>
                  <a:pt x="457164" y="1763465"/>
                </a:lnTo>
                <a:lnTo>
                  <a:pt x="455999" y="1761274"/>
                </a:lnTo>
                <a:close/>
                <a:moveTo>
                  <a:pt x="392086" y="1760798"/>
                </a:moveTo>
                <a:cubicBezTo>
                  <a:pt x="396372" y="1759178"/>
                  <a:pt x="399039" y="1761369"/>
                  <a:pt x="398944" y="1766132"/>
                </a:cubicBezTo>
                <a:cubicBezTo>
                  <a:pt x="398277" y="1767370"/>
                  <a:pt x="397515" y="1768513"/>
                  <a:pt x="396849" y="1769656"/>
                </a:cubicBezTo>
                <a:cubicBezTo>
                  <a:pt x="396277" y="1769180"/>
                  <a:pt x="395801" y="1768703"/>
                  <a:pt x="395229" y="1768227"/>
                </a:cubicBezTo>
                <a:cubicBezTo>
                  <a:pt x="393610" y="1766703"/>
                  <a:pt x="391800" y="1765370"/>
                  <a:pt x="390467" y="1763655"/>
                </a:cubicBezTo>
                <a:cubicBezTo>
                  <a:pt x="390181" y="1763274"/>
                  <a:pt x="391229" y="1761084"/>
                  <a:pt x="392086" y="1760798"/>
                </a:cubicBezTo>
                <a:close/>
                <a:moveTo>
                  <a:pt x="694410" y="1757940"/>
                </a:moveTo>
                <a:cubicBezTo>
                  <a:pt x="695172" y="1759083"/>
                  <a:pt x="695648" y="1760321"/>
                  <a:pt x="696600" y="1762322"/>
                </a:cubicBezTo>
                <a:cubicBezTo>
                  <a:pt x="695648" y="1763274"/>
                  <a:pt x="694219" y="1765655"/>
                  <a:pt x="693457" y="1765465"/>
                </a:cubicBezTo>
                <a:cubicBezTo>
                  <a:pt x="690981" y="1764798"/>
                  <a:pt x="690790" y="1759940"/>
                  <a:pt x="692981" y="1758131"/>
                </a:cubicBezTo>
                <a:cubicBezTo>
                  <a:pt x="693362" y="1757845"/>
                  <a:pt x="694315" y="1757750"/>
                  <a:pt x="694410" y="1757940"/>
                </a:cubicBezTo>
                <a:close/>
                <a:moveTo>
                  <a:pt x="373513" y="1756988"/>
                </a:moveTo>
                <a:cubicBezTo>
                  <a:pt x="373989" y="1757941"/>
                  <a:pt x="374656" y="1758893"/>
                  <a:pt x="375228" y="1759846"/>
                </a:cubicBezTo>
                <a:cubicBezTo>
                  <a:pt x="374656" y="1760512"/>
                  <a:pt x="374180" y="1760988"/>
                  <a:pt x="373704" y="1761560"/>
                </a:cubicBezTo>
                <a:cubicBezTo>
                  <a:pt x="373132" y="1760608"/>
                  <a:pt x="372465" y="1759655"/>
                  <a:pt x="372180" y="1758512"/>
                </a:cubicBezTo>
                <a:cubicBezTo>
                  <a:pt x="372084" y="1758131"/>
                  <a:pt x="373037" y="1757464"/>
                  <a:pt x="373513" y="1756988"/>
                </a:cubicBezTo>
                <a:close/>
                <a:moveTo>
                  <a:pt x="26041" y="1750225"/>
                </a:moveTo>
                <a:cubicBezTo>
                  <a:pt x="26231" y="1750606"/>
                  <a:pt x="26136" y="1751272"/>
                  <a:pt x="26136" y="1751749"/>
                </a:cubicBezTo>
                <a:cubicBezTo>
                  <a:pt x="24802" y="1754035"/>
                  <a:pt x="20325" y="1754130"/>
                  <a:pt x="18611" y="1751844"/>
                </a:cubicBezTo>
                <a:cubicBezTo>
                  <a:pt x="18325" y="1751463"/>
                  <a:pt x="18325" y="1750701"/>
                  <a:pt x="18516" y="1750320"/>
                </a:cubicBezTo>
                <a:cubicBezTo>
                  <a:pt x="19754" y="1748034"/>
                  <a:pt x="24326" y="1747939"/>
                  <a:pt x="26041" y="1750225"/>
                </a:cubicBezTo>
                <a:close/>
                <a:moveTo>
                  <a:pt x="228" y="1750225"/>
                </a:moveTo>
                <a:cubicBezTo>
                  <a:pt x="2038" y="1747939"/>
                  <a:pt x="6515" y="1748034"/>
                  <a:pt x="7848" y="1750320"/>
                </a:cubicBezTo>
                <a:cubicBezTo>
                  <a:pt x="7848" y="1750891"/>
                  <a:pt x="7943" y="1751558"/>
                  <a:pt x="7658" y="1751844"/>
                </a:cubicBezTo>
                <a:cubicBezTo>
                  <a:pt x="5943" y="1754130"/>
                  <a:pt x="1371" y="1754035"/>
                  <a:pt x="133" y="1751749"/>
                </a:cubicBezTo>
                <a:cubicBezTo>
                  <a:pt x="-58" y="1751368"/>
                  <a:pt x="-58" y="1750606"/>
                  <a:pt x="228" y="1750225"/>
                </a:cubicBezTo>
                <a:close/>
                <a:moveTo>
                  <a:pt x="482669" y="1743176"/>
                </a:moveTo>
                <a:cubicBezTo>
                  <a:pt x="482193" y="1743748"/>
                  <a:pt x="481717" y="1744319"/>
                  <a:pt x="481145" y="1744891"/>
                </a:cubicBezTo>
                <a:cubicBezTo>
                  <a:pt x="481717" y="1745843"/>
                  <a:pt x="482288" y="1746796"/>
                  <a:pt x="482860" y="1747748"/>
                </a:cubicBezTo>
                <a:cubicBezTo>
                  <a:pt x="483336" y="1747272"/>
                  <a:pt x="484288" y="1746605"/>
                  <a:pt x="484193" y="1746224"/>
                </a:cubicBezTo>
                <a:cubicBezTo>
                  <a:pt x="483907" y="1745177"/>
                  <a:pt x="483145" y="1744224"/>
                  <a:pt x="482669" y="1743176"/>
                </a:cubicBezTo>
                <a:close/>
                <a:moveTo>
                  <a:pt x="542677" y="1737080"/>
                </a:moveTo>
                <a:cubicBezTo>
                  <a:pt x="541629" y="1737366"/>
                  <a:pt x="540676" y="1738128"/>
                  <a:pt x="539628" y="1738604"/>
                </a:cubicBezTo>
                <a:cubicBezTo>
                  <a:pt x="540200" y="1738985"/>
                  <a:pt x="540772" y="1739462"/>
                  <a:pt x="541343" y="1740128"/>
                </a:cubicBezTo>
                <a:cubicBezTo>
                  <a:pt x="542296" y="1739557"/>
                  <a:pt x="543248" y="1738985"/>
                  <a:pt x="544201" y="1738414"/>
                </a:cubicBezTo>
                <a:cubicBezTo>
                  <a:pt x="543724" y="1737938"/>
                  <a:pt x="543058" y="1736985"/>
                  <a:pt x="542677" y="1737080"/>
                </a:cubicBezTo>
                <a:close/>
                <a:moveTo>
                  <a:pt x="377489" y="1730008"/>
                </a:moveTo>
                <a:cubicBezTo>
                  <a:pt x="379252" y="1731032"/>
                  <a:pt x="379656" y="1733508"/>
                  <a:pt x="379513" y="1738604"/>
                </a:cubicBezTo>
                <a:cubicBezTo>
                  <a:pt x="379608" y="1740795"/>
                  <a:pt x="380466" y="1743367"/>
                  <a:pt x="379608" y="1745081"/>
                </a:cubicBezTo>
                <a:cubicBezTo>
                  <a:pt x="378846" y="1746510"/>
                  <a:pt x="375798" y="1748034"/>
                  <a:pt x="374370" y="1747558"/>
                </a:cubicBezTo>
                <a:cubicBezTo>
                  <a:pt x="371798" y="1746701"/>
                  <a:pt x="369702" y="1744415"/>
                  <a:pt x="367416" y="1742605"/>
                </a:cubicBezTo>
                <a:cubicBezTo>
                  <a:pt x="366940" y="1742224"/>
                  <a:pt x="366464" y="1741652"/>
                  <a:pt x="365988" y="1741081"/>
                </a:cubicBezTo>
                <a:cubicBezTo>
                  <a:pt x="370846" y="1737842"/>
                  <a:pt x="369607" y="1734794"/>
                  <a:pt x="365797" y="1731651"/>
                </a:cubicBezTo>
                <a:cubicBezTo>
                  <a:pt x="366273" y="1731080"/>
                  <a:pt x="366750" y="1730127"/>
                  <a:pt x="367321" y="1730127"/>
                </a:cubicBezTo>
                <a:cubicBezTo>
                  <a:pt x="372608" y="1729412"/>
                  <a:pt x="375727" y="1728984"/>
                  <a:pt x="377489" y="1730008"/>
                </a:cubicBezTo>
                <a:close/>
                <a:moveTo>
                  <a:pt x="536104" y="1728032"/>
                </a:moveTo>
                <a:cubicBezTo>
                  <a:pt x="535723" y="1727936"/>
                  <a:pt x="535152" y="1728984"/>
                  <a:pt x="534676" y="1729556"/>
                </a:cubicBezTo>
                <a:cubicBezTo>
                  <a:pt x="535723" y="1730127"/>
                  <a:pt x="536771" y="1730603"/>
                  <a:pt x="537724" y="1731080"/>
                </a:cubicBezTo>
                <a:cubicBezTo>
                  <a:pt x="538295" y="1730413"/>
                  <a:pt x="538771" y="1729937"/>
                  <a:pt x="539248" y="1729365"/>
                </a:cubicBezTo>
                <a:cubicBezTo>
                  <a:pt x="538200" y="1728889"/>
                  <a:pt x="537247" y="1728222"/>
                  <a:pt x="536104" y="1728032"/>
                </a:cubicBezTo>
                <a:close/>
                <a:moveTo>
                  <a:pt x="716127" y="1725079"/>
                </a:moveTo>
                <a:cubicBezTo>
                  <a:pt x="716413" y="1724983"/>
                  <a:pt x="717079" y="1725936"/>
                  <a:pt x="717651" y="1726412"/>
                </a:cubicBezTo>
                <a:cubicBezTo>
                  <a:pt x="716699" y="1726984"/>
                  <a:pt x="715746" y="1727650"/>
                  <a:pt x="714603" y="1727936"/>
                </a:cubicBezTo>
                <a:cubicBezTo>
                  <a:pt x="714222" y="1728032"/>
                  <a:pt x="713555" y="1727079"/>
                  <a:pt x="713079" y="1726603"/>
                </a:cubicBezTo>
                <a:cubicBezTo>
                  <a:pt x="714032" y="1726031"/>
                  <a:pt x="714984" y="1725365"/>
                  <a:pt x="716127" y="1725079"/>
                </a:cubicBezTo>
                <a:close/>
                <a:moveTo>
                  <a:pt x="360286" y="1694441"/>
                </a:moveTo>
                <a:lnTo>
                  <a:pt x="361081" y="1695667"/>
                </a:lnTo>
                <a:lnTo>
                  <a:pt x="359169" y="1696437"/>
                </a:lnTo>
                <a:lnTo>
                  <a:pt x="359130" y="1696409"/>
                </a:lnTo>
                <a:cubicBezTo>
                  <a:pt x="358749" y="1696028"/>
                  <a:pt x="358749" y="1694885"/>
                  <a:pt x="359035" y="1694504"/>
                </a:cubicBezTo>
                <a:close/>
                <a:moveTo>
                  <a:pt x="403231" y="1692503"/>
                </a:moveTo>
                <a:cubicBezTo>
                  <a:pt x="402850" y="1691837"/>
                  <a:pt x="399421" y="1692503"/>
                  <a:pt x="397420" y="1692789"/>
                </a:cubicBezTo>
                <a:cubicBezTo>
                  <a:pt x="396849" y="1692884"/>
                  <a:pt x="396468" y="1693837"/>
                  <a:pt x="395992" y="1694313"/>
                </a:cubicBezTo>
                <a:cubicBezTo>
                  <a:pt x="403231" y="1698695"/>
                  <a:pt x="400278" y="1705934"/>
                  <a:pt x="401421" y="1712125"/>
                </a:cubicBezTo>
                <a:cubicBezTo>
                  <a:pt x="401516" y="1712792"/>
                  <a:pt x="404183" y="1713839"/>
                  <a:pt x="404278" y="1713744"/>
                </a:cubicBezTo>
                <a:cubicBezTo>
                  <a:pt x="406183" y="1710887"/>
                  <a:pt x="410374" y="1709458"/>
                  <a:pt x="410279" y="1705172"/>
                </a:cubicBezTo>
                <a:cubicBezTo>
                  <a:pt x="408565" y="1700504"/>
                  <a:pt x="405326" y="1696790"/>
                  <a:pt x="403231" y="1692503"/>
                </a:cubicBezTo>
                <a:close/>
                <a:moveTo>
                  <a:pt x="620972" y="1673930"/>
                </a:moveTo>
                <a:cubicBezTo>
                  <a:pt x="621925" y="1674406"/>
                  <a:pt x="622972" y="1674883"/>
                  <a:pt x="624020" y="1675454"/>
                </a:cubicBezTo>
                <a:cubicBezTo>
                  <a:pt x="623544" y="1676026"/>
                  <a:pt x="622972" y="1676978"/>
                  <a:pt x="622591" y="1676978"/>
                </a:cubicBezTo>
                <a:cubicBezTo>
                  <a:pt x="621544" y="1676788"/>
                  <a:pt x="620496" y="1676121"/>
                  <a:pt x="619448" y="1675645"/>
                </a:cubicBezTo>
                <a:cubicBezTo>
                  <a:pt x="619924" y="1675168"/>
                  <a:pt x="620401" y="1674597"/>
                  <a:pt x="620972" y="1673930"/>
                </a:cubicBezTo>
                <a:close/>
                <a:moveTo>
                  <a:pt x="811949" y="1671644"/>
                </a:moveTo>
                <a:cubicBezTo>
                  <a:pt x="814140" y="1670120"/>
                  <a:pt x="815854" y="1670691"/>
                  <a:pt x="816045" y="1672977"/>
                </a:cubicBezTo>
                <a:cubicBezTo>
                  <a:pt x="816140" y="1674501"/>
                  <a:pt x="816140" y="1676025"/>
                  <a:pt x="816235" y="1677549"/>
                </a:cubicBezTo>
                <a:cubicBezTo>
                  <a:pt x="816235" y="1681930"/>
                  <a:pt x="817854" y="1686788"/>
                  <a:pt x="812901" y="1689741"/>
                </a:cubicBezTo>
                <a:cubicBezTo>
                  <a:pt x="813568" y="1690789"/>
                  <a:pt x="814044" y="1692122"/>
                  <a:pt x="814902" y="1692789"/>
                </a:cubicBezTo>
                <a:cubicBezTo>
                  <a:pt x="817759" y="1694980"/>
                  <a:pt x="816045" y="1696694"/>
                  <a:pt x="814044" y="1697075"/>
                </a:cubicBezTo>
                <a:cubicBezTo>
                  <a:pt x="811187" y="1697647"/>
                  <a:pt x="808044" y="1697551"/>
                  <a:pt x="805186" y="1696980"/>
                </a:cubicBezTo>
                <a:cubicBezTo>
                  <a:pt x="802995" y="1696599"/>
                  <a:pt x="803090" y="1695170"/>
                  <a:pt x="804519" y="1693837"/>
                </a:cubicBezTo>
                <a:cubicBezTo>
                  <a:pt x="807663" y="1691075"/>
                  <a:pt x="808996" y="1688408"/>
                  <a:pt x="805853" y="1684407"/>
                </a:cubicBezTo>
                <a:cubicBezTo>
                  <a:pt x="801186" y="1678406"/>
                  <a:pt x="801566" y="1678216"/>
                  <a:pt x="808615" y="1674501"/>
                </a:cubicBezTo>
                <a:cubicBezTo>
                  <a:pt x="809853" y="1673834"/>
                  <a:pt x="810711" y="1672501"/>
                  <a:pt x="811949" y="1671644"/>
                </a:cubicBezTo>
                <a:close/>
                <a:moveTo>
                  <a:pt x="651071" y="1667453"/>
                </a:moveTo>
                <a:cubicBezTo>
                  <a:pt x="647071" y="1667643"/>
                  <a:pt x="643642" y="1666881"/>
                  <a:pt x="642403" y="1670120"/>
                </a:cubicBezTo>
                <a:cubicBezTo>
                  <a:pt x="642118" y="1670882"/>
                  <a:pt x="645166" y="1673072"/>
                  <a:pt x="646880" y="1674406"/>
                </a:cubicBezTo>
                <a:cubicBezTo>
                  <a:pt x="647737" y="1675073"/>
                  <a:pt x="649547" y="1676025"/>
                  <a:pt x="649928" y="1675644"/>
                </a:cubicBezTo>
                <a:cubicBezTo>
                  <a:pt x="652024" y="1673739"/>
                  <a:pt x="653738" y="1671453"/>
                  <a:pt x="655643" y="1669358"/>
                </a:cubicBezTo>
                <a:cubicBezTo>
                  <a:pt x="653738" y="1668596"/>
                  <a:pt x="651928" y="1667453"/>
                  <a:pt x="651071" y="1667453"/>
                </a:cubicBezTo>
                <a:close/>
                <a:moveTo>
                  <a:pt x="737748" y="1663834"/>
                </a:moveTo>
                <a:cubicBezTo>
                  <a:pt x="738130" y="1664215"/>
                  <a:pt x="737939" y="1665167"/>
                  <a:pt x="737939" y="1665834"/>
                </a:cubicBezTo>
                <a:cubicBezTo>
                  <a:pt x="737082" y="1666596"/>
                  <a:pt x="735748" y="1668120"/>
                  <a:pt x="735367" y="1667929"/>
                </a:cubicBezTo>
                <a:cubicBezTo>
                  <a:pt x="732605" y="1666405"/>
                  <a:pt x="734415" y="1665072"/>
                  <a:pt x="735843" y="1663929"/>
                </a:cubicBezTo>
                <a:cubicBezTo>
                  <a:pt x="736320" y="1663548"/>
                  <a:pt x="737463" y="1663548"/>
                  <a:pt x="737748" y="1663834"/>
                </a:cubicBezTo>
                <a:close/>
                <a:moveTo>
                  <a:pt x="740320" y="1659452"/>
                </a:moveTo>
                <a:cubicBezTo>
                  <a:pt x="740892" y="1659928"/>
                  <a:pt x="741844" y="1660690"/>
                  <a:pt x="741749" y="1660881"/>
                </a:cubicBezTo>
                <a:cubicBezTo>
                  <a:pt x="741273" y="1661929"/>
                  <a:pt x="740606" y="1662881"/>
                  <a:pt x="739749" y="1663643"/>
                </a:cubicBezTo>
                <a:cubicBezTo>
                  <a:pt x="739368" y="1664024"/>
                  <a:pt x="738225" y="1664024"/>
                  <a:pt x="737844" y="1663738"/>
                </a:cubicBezTo>
                <a:cubicBezTo>
                  <a:pt x="737463" y="1663453"/>
                  <a:pt x="737463" y="1662214"/>
                  <a:pt x="737749" y="1661833"/>
                </a:cubicBezTo>
                <a:cubicBezTo>
                  <a:pt x="738511" y="1660881"/>
                  <a:pt x="739463" y="1660214"/>
                  <a:pt x="740320" y="1659452"/>
                </a:cubicBezTo>
                <a:close/>
                <a:moveTo>
                  <a:pt x="734415" y="1650879"/>
                </a:moveTo>
                <a:cubicBezTo>
                  <a:pt x="735368" y="1651355"/>
                  <a:pt x="736415" y="1651832"/>
                  <a:pt x="737463" y="1652403"/>
                </a:cubicBezTo>
                <a:cubicBezTo>
                  <a:pt x="736987" y="1652879"/>
                  <a:pt x="736415" y="1653927"/>
                  <a:pt x="736034" y="1653927"/>
                </a:cubicBezTo>
                <a:cubicBezTo>
                  <a:pt x="734987" y="1653737"/>
                  <a:pt x="733939" y="1653070"/>
                  <a:pt x="732891" y="1652594"/>
                </a:cubicBezTo>
                <a:cubicBezTo>
                  <a:pt x="733272" y="1652022"/>
                  <a:pt x="733748" y="1651546"/>
                  <a:pt x="734415" y="1650879"/>
                </a:cubicBezTo>
                <a:close/>
                <a:moveTo>
                  <a:pt x="249593" y="1641259"/>
                </a:moveTo>
                <a:cubicBezTo>
                  <a:pt x="250831" y="1645069"/>
                  <a:pt x="251879" y="1646879"/>
                  <a:pt x="252070" y="1648879"/>
                </a:cubicBezTo>
                <a:cubicBezTo>
                  <a:pt x="252165" y="1650022"/>
                  <a:pt x="250831" y="1651260"/>
                  <a:pt x="250069" y="1652403"/>
                </a:cubicBezTo>
                <a:cubicBezTo>
                  <a:pt x="249307" y="1651260"/>
                  <a:pt x="247783" y="1650213"/>
                  <a:pt x="247783" y="1649069"/>
                </a:cubicBezTo>
                <a:cubicBezTo>
                  <a:pt x="247688" y="1647069"/>
                  <a:pt x="248545" y="1645069"/>
                  <a:pt x="249593" y="1641259"/>
                </a:cubicBezTo>
                <a:close/>
                <a:moveTo>
                  <a:pt x="382180" y="1637639"/>
                </a:moveTo>
                <a:cubicBezTo>
                  <a:pt x="381704" y="1638116"/>
                  <a:pt x="380752" y="1638878"/>
                  <a:pt x="380847" y="1639163"/>
                </a:cubicBezTo>
                <a:cubicBezTo>
                  <a:pt x="381133" y="1640211"/>
                  <a:pt x="381894" y="1641164"/>
                  <a:pt x="382371" y="1642211"/>
                </a:cubicBezTo>
                <a:cubicBezTo>
                  <a:pt x="382752" y="1641735"/>
                  <a:pt x="383323" y="1641164"/>
                  <a:pt x="383895" y="1640497"/>
                </a:cubicBezTo>
                <a:cubicBezTo>
                  <a:pt x="383323" y="1639544"/>
                  <a:pt x="382752" y="1638592"/>
                  <a:pt x="382180" y="1637639"/>
                </a:cubicBezTo>
                <a:close/>
                <a:moveTo>
                  <a:pt x="802995" y="1633639"/>
                </a:moveTo>
                <a:cubicBezTo>
                  <a:pt x="802519" y="1634210"/>
                  <a:pt x="801566" y="1634877"/>
                  <a:pt x="801661" y="1635258"/>
                </a:cubicBezTo>
                <a:cubicBezTo>
                  <a:pt x="801947" y="1636306"/>
                  <a:pt x="802709" y="1637258"/>
                  <a:pt x="803185" y="1638306"/>
                </a:cubicBezTo>
                <a:cubicBezTo>
                  <a:pt x="803661" y="1637639"/>
                  <a:pt x="804138" y="1637068"/>
                  <a:pt x="804709" y="1636496"/>
                </a:cubicBezTo>
                <a:cubicBezTo>
                  <a:pt x="804138" y="1635544"/>
                  <a:pt x="803566" y="1634591"/>
                  <a:pt x="802995" y="1633639"/>
                </a:cubicBezTo>
                <a:close/>
                <a:moveTo>
                  <a:pt x="248736" y="1625067"/>
                </a:moveTo>
                <a:cubicBezTo>
                  <a:pt x="251212" y="1628877"/>
                  <a:pt x="253307" y="1632972"/>
                  <a:pt x="255498" y="1636973"/>
                </a:cubicBezTo>
                <a:cubicBezTo>
                  <a:pt x="254165" y="1637545"/>
                  <a:pt x="252736" y="1638783"/>
                  <a:pt x="251688" y="1638497"/>
                </a:cubicBezTo>
                <a:cubicBezTo>
                  <a:pt x="246164" y="1637259"/>
                  <a:pt x="242163" y="1632972"/>
                  <a:pt x="242259" y="1628591"/>
                </a:cubicBezTo>
                <a:cubicBezTo>
                  <a:pt x="242259" y="1627448"/>
                  <a:pt x="243402" y="1625829"/>
                  <a:pt x="244545" y="1625257"/>
                </a:cubicBezTo>
                <a:cubicBezTo>
                  <a:pt x="245783" y="1624686"/>
                  <a:pt x="248355" y="1624400"/>
                  <a:pt x="248736" y="1625067"/>
                </a:cubicBezTo>
                <a:close/>
                <a:moveTo>
                  <a:pt x="788231" y="1611350"/>
                </a:moveTo>
                <a:cubicBezTo>
                  <a:pt x="787755" y="1611922"/>
                  <a:pt x="786898" y="1612398"/>
                  <a:pt x="786802" y="1612970"/>
                </a:cubicBezTo>
                <a:cubicBezTo>
                  <a:pt x="784707" y="1621923"/>
                  <a:pt x="786517" y="1625162"/>
                  <a:pt x="793279" y="1624876"/>
                </a:cubicBezTo>
                <a:cubicBezTo>
                  <a:pt x="794803" y="1624781"/>
                  <a:pt x="796423" y="1625066"/>
                  <a:pt x="797661" y="1624590"/>
                </a:cubicBezTo>
                <a:cubicBezTo>
                  <a:pt x="798518" y="1624209"/>
                  <a:pt x="798994" y="1622685"/>
                  <a:pt x="799280" y="1621637"/>
                </a:cubicBezTo>
                <a:cubicBezTo>
                  <a:pt x="799375" y="1621256"/>
                  <a:pt x="798232" y="1620209"/>
                  <a:pt x="797756" y="1620209"/>
                </a:cubicBezTo>
                <a:cubicBezTo>
                  <a:pt x="793565" y="1620780"/>
                  <a:pt x="790422" y="1620113"/>
                  <a:pt x="790612" y="1614779"/>
                </a:cubicBezTo>
                <a:cubicBezTo>
                  <a:pt x="790612" y="1614113"/>
                  <a:pt x="790231" y="1613446"/>
                  <a:pt x="789850" y="1612874"/>
                </a:cubicBezTo>
                <a:cubicBezTo>
                  <a:pt x="789374" y="1612303"/>
                  <a:pt x="788802" y="1611827"/>
                  <a:pt x="788231" y="1611350"/>
                </a:cubicBezTo>
                <a:close/>
                <a:moveTo>
                  <a:pt x="705649" y="1610112"/>
                </a:moveTo>
                <a:cubicBezTo>
                  <a:pt x="700030" y="1604397"/>
                  <a:pt x="692600" y="1605826"/>
                  <a:pt x="690124" y="1613255"/>
                </a:cubicBezTo>
                <a:cubicBezTo>
                  <a:pt x="689457" y="1615256"/>
                  <a:pt x="690409" y="1617732"/>
                  <a:pt x="690219" y="1620018"/>
                </a:cubicBezTo>
                <a:cubicBezTo>
                  <a:pt x="690028" y="1623828"/>
                  <a:pt x="693457" y="1624876"/>
                  <a:pt x="695362" y="1626876"/>
                </a:cubicBezTo>
                <a:cubicBezTo>
                  <a:pt x="699172" y="1630781"/>
                  <a:pt x="699839" y="1625638"/>
                  <a:pt x="701553" y="1624304"/>
                </a:cubicBezTo>
                <a:cubicBezTo>
                  <a:pt x="703935" y="1622495"/>
                  <a:pt x="705935" y="1620113"/>
                  <a:pt x="707650" y="1617637"/>
                </a:cubicBezTo>
                <a:cubicBezTo>
                  <a:pt x="708411" y="1616589"/>
                  <a:pt x="708126" y="1614875"/>
                  <a:pt x="708316" y="1613446"/>
                </a:cubicBezTo>
                <a:cubicBezTo>
                  <a:pt x="707459" y="1612303"/>
                  <a:pt x="706602" y="1611065"/>
                  <a:pt x="705649" y="1610112"/>
                </a:cubicBezTo>
                <a:close/>
                <a:moveTo>
                  <a:pt x="262071" y="1606016"/>
                </a:moveTo>
                <a:cubicBezTo>
                  <a:pt x="264262" y="1606302"/>
                  <a:pt x="266452" y="1606016"/>
                  <a:pt x="266929" y="1606778"/>
                </a:cubicBezTo>
                <a:cubicBezTo>
                  <a:pt x="268072" y="1608397"/>
                  <a:pt x="269405" y="1611255"/>
                  <a:pt x="268738" y="1612588"/>
                </a:cubicBezTo>
                <a:cubicBezTo>
                  <a:pt x="266738" y="1616589"/>
                  <a:pt x="257880" y="1616970"/>
                  <a:pt x="255403" y="1613255"/>
                </a:cubicBezTo>
                <a:cubicBezTo>
                  <a:pt x="254546" y="1612017"/>
                  <a:pt x="255403" y="1608588"/>
                  <a:pt x="256641" y="1607445"/>
                </a:cubicBezTo>
                <a:cubicBezTo>
                  <a:pt x="257975" y="1606016"/>
                  <a:pt x="260737" y="1606302"/>
                  <a:pt x="262071" y="1606016"/>
                </a:cubicBezTo>
                <a:close/>
                <a:moveTo>
                  <a:pt x="242544" y="1603159"/>
                </a:moveTo>
                <a:cubicBezTo>
                  <a:pt x="243592" y="1603349"/>
                  <a:pt x="244639" y="1604016"/>
                  <a:pt x="245687" y="1604492"/>
                </a:cubicBezTo>
                <a:cubicBezTo>
                  <a:pt x="245211" y="1605064"/>
                  <a:pt x="244735" y="1605540"/>
                  <a:pt x="244163" y="1606207"/>
                </a:cubicBezTo>
                <a:lnTo>
                  <a:pt x="241115" y="1604683"/>
                </a:lnTo>
                <a:cubicBezTo>
                  <a:pt x="241591" y="1604207"/>
                  <a:pt x="242163" y="1603159"/>
                  <a:pt x="242544" y="1603159"/>
                </a:cubicBezTo>
                <a:close/>
                <a:moveTo>
                  <a:pt x="645547" y="1599444"/>
                </a:moveTo>
                <a:cubicBezTo>
                  <a:pt x="645451" y="1599349"/>
                  <a:pt x="644213" y="1600492"/>
                  <a:pt x="644213" y="1600968"/>
                </a:cubicBezTo>
                <a:cubicBezTo>
                  <a:pt x="644118" y="1605350"/>
                  <a:pt x="644118" y="1609636"/>
                  <a:pt x="644403" y="1614017"/>
                </a:cubicBezTo>
                <a:cubicBezTo>
                  <a:pt x="644499" y="1615160"/>
                  <a:pt x="645737" y="1616684"/>
                  <a:pt x="646880" y="1617161"/>
                </a:cubicBezTo>
                <a:cubicBezTo>
                  <a:pt x="648976" y="1618113"/>
                  <a:pt x="649452" y="1617161"/>
                  <a:pt x="648976" y="1614970"/>
                </a:cubicBezTo>
                <a:cubicBezTo>
                  <a:pt x="648738" y="1613922"/>
                  <a:pt x="648666" y="1612826"/>
                  <a:pt x="650095" y="1613410"/>
                </a:cubicBezTo>
                <a:lnTo>
                  <a:pt x="650612" y="1613845"/>
                </a:lnTo>
                <a:lnTo>
                  <a:pt x="650851" y="1614489"/>
                </a:lnTo>
                <a:lnTo>
                  <a:pt x="648976" y="1616970"/>
                </a:lnTo>
                <a:cubicBezTo>
                  <a:pt x="649547" y="1618208"/>
                  <a:pt x="649833" y="1620209"/>
                  <a:pt x="650785" y="1620590"/>
                </a:cubicBezTo>
                <a:cubicBezTo>
                  <a:pt x="651738" y="1621066"/>
                  <a:pt x="652785" y="1621280"/>
                  <a:pt x="652797" y="1619744"/>
                </a:cubicBezTo>
                <a:lnTo>
                  <a:pt x="650851" y="1614489"/>
                </a:lnTo>
                <a:lnTo>
                  <a:pt x="651056" y="1614218"/>
                </a:lnTo>
                <a:lnTo>
                  <a:pt x="660215" y="1621923"/>
                </a:lnTo>
                <a:cubicBezTo>
                  <a:pt x="664120" y="1622685"/>
                  <a:pt x="668311" y="1618685"/>
                  <a:pt x="671645" y="1613446"/>
                </a:cubicBezTo>
                <a:cubicBezTo>
                  <a:pt x="672312" y="1612398"/>
                  <a:pt x="672026" y="1610017"/>
                  <a:pt x="671264" y="1609160"/>
                </a:cubicBezTo>
                <a:cubicBezTo>
                  <a:pt x="668311" y="1606016"/>
                  <a:pt x="662692" y="1607636"/>
                  <a:pt x="660215" y="1603159"/>
                </a:cubicBezTo>
                <a:cubicBezTo>
                  <a:pt x="659739" y="1603445"/>
                  <a:pt x="658786" y="1603730"/>
                  <a:pt x="658691" y="1604111"/>
                </a:cubicBezTo>
                <a:lnTo>
                  <a:pt x="651056" y="1614218"/>
                </a:lnTo>
                <a:lnTo>
                  <a:pt x="650612" y="1613845"/>
                </a:lnTo>
                <a:lnTo>
                  <a:pt x="648594" y="1608398"/>
                </a:lnTo>
                <a:cubicBezTo>
                  <a:pt x="648499" y="1606207"/>
                  <a:pt x="648690" y="1603921"/>
                  <a:pt x="648214" y="1601825"/>
                </a:cubicBezTo>
                <a:cubicBezTo>
                  <a:pt x="648023" y="1600873"/>
                  <a:pt x="646499" y="1600111"/>
                  <a:pt x="645547" y="1599444"/>
                </a:cubicBezTo>
                <a:close/>
                <a:moveTo>
                  <a:pt x="609352" y="1591824"/>
                </a:moveTo>
                <a:cubicBezTo>
                  <a:pt x="611352" y="1592205"/>
                  <a:pt x="612019" y="1595920"/>
                  <a:pt x="610590" y="1599158"/>
                </a:cubicBezTo>
                <a:cubicBezTo>
                  <a:pt x="610304" y="1599730"/>
                  <a:pt x="609733" y="1600301"/>
                  <a:pt x="609161" y="1600587"/>
                </a:cubicBezTo>
                <a:cubicBezTo>
                  <a:pt x="607161" y="1601444"/>
                  <a:pt x="606399" y="1600778"/>
                  <a:pt x="606971" y="1598587"/>
                </a:cubicBezTo>
                <a:cubicBezTo>
                  <a:pt x="607447" y="1596587"/>
                  <a:pt x="607542" y="1594586"/>
                  <a:pt x="608019" y="1592681"/>
                </a:cubicBezTo>
                <a:cubicBezTo>
                  <a:pt x="608019" y="1592300"/>
                  <a:pt x="608876" y="1592110"/>
                  <a:pt x="609352" y="1591824"/>
                </a:cubicBezTo>
                <a:close/>
                <a:moveTo>
                  <a:pt x="782802" y="1588681"/>
                </a:moveTo>
                <a:cubicBezTo>
                  <a:pt x="782326" y="1589157"/>
                  <a:pt x="781373" y="1589919"/>
                  <a:pt x="781468" y="1590205"/>
                </a:cubicBezTo>
                <a:cubicBezTo>
                  <a:pt x="781754" y="1591253"/>
                  <a:pt x="782516" y="1592205"/>
                  <a:pt x="782992" y="1593253"/>
                </a:cubicBezTo>
                <a:cubicBezTo>
                  <a:pt x="783469" y="1592681"/>
                  <a:pt x="783945" y="1592205"/>
                  <a:pt x="784516" y="1591538"/>
                </a:cubicBezTo>
                <a:cubicBezTo>
                  <a:pt x="783945" y="1590586"/>
                  <a:pt x="783373" y="1589633"/>
                  <a:pt x="782802" y="1588681"/>
                </a:cubicBezTo>
                <a:close/>
                <a:moveTo>
                  <a:pt x="800899" y="1588395"/>
                </a:moveTo>
                <a:cubicBezTo>
                  <a:pt x="797661" y="1590776"/>
                  <a:pt x="793184" y="1593634"/>
                  <a:pt x="794518" y="1599349"/>
                </a:cubicBezTo>
                <a:cubicBezTo>
                  <a:pt x="794899" y="1600778"/>
                  <a:pt x="794803" y="1602302"/>
                  <a:pt x="794803" y="1603826"/>
                </a:cubicBezTo>
                <a:cubicBezTo>
                  <a:pt x="794899" y="1605350"/>
                  <a:pt x="794613" y="1606969"/>
                  <a:pt x="795089" y="1608302"/>
                </a:cubicBezTo>
                <a:cubicBezTo>
                  <a:pt x="795470" y="1609160"/>
                  <a:pt x="797661" y="1610303"/>
                  <a:pt x="797851" y="1610112"/>
                </a:cubicBezTo>
                <a:cubicBezTo>
                  <a:pt x="799947" y="1608112"/>
                  <a:pt x="801852" y="1605826"/>
                  <a:pt x="803471" y="1603445"/>
                </a:cubicBezTo>
                <a:cubicBezTo>
                  <a:pt x="803566" y="1603254"/>
                  <a:pt x="801090" y="1601635"/>
                  <a:pt x="800423" y="1600397"/>
                </a:cubicBezTo>
                <a:cubicBezTo>
                  <a:pt x="800042" y="1599635"/>
                  <a:pt x="800614" y="1597444"/>
                  <a:pt x="801185" y="1597349"/>
                </a:cubicBezTo>
                <a:cubicBezTo>
                  <a:pt x="803376" y="1596872"/>
                  <a:pt x="805662" y="1596968"/>
                  <a:pt x="807852" y="1596682"/>
                </a:cubicBezTo>
                <a:cubicBezTo>
                  <a:pt x="809186" y="1596491"/>
                  <a:pt x="810424" y="1595729"/>
                  <a:pt x="811758" y="1595253"/>
                </a:cubicBezTo>
                <a:cubicBezTo>
                  <a:pt x="811282" y="1594205"/>
                  <a:pt x="810996" y="1592967"/>
                  <a:pt x="810234" y="1592110"/>
                </a:cubicBezTo>
                <a:cubicBezTo>
                  <a:pt x="807662" y="1589443"/>
                  <a:pt x="804519" y="1585633"/>
                  <a:pt x="800899" y="1588395"/>
                </a:cubicBezTo>
                <a:close/>
                <a:moveTo>
                  <a:pt x="609637" y="1586871"/>
                </a:moveTo>
                <a:cubicBezTo>
                  <a:pt x="606685" y="1586966"/>
                  <a:pt x="604113" y="1587252"/>
                  <a:pt x="601732" y="1589729"/>
                </a:cubicBezTo>
                <a:cubicBezTo>
                  <a:pt x="597922" y="1593634"/>
                  <a:pt x="597636" y="1594301"/>
                  <a:pt x="601541" y="1597825"/>
                </a:cubicBezTo>
                <a:cubicBezTo>
                  <a:pt x="602113" y="1598301"/>
                  <a:pt x="602970" y="1598777"/>
                  <a:pt x="603160" y="1599349"/>
                </a:cubicBezTo>
                <a:cubicBezTo>
                  <a:pt x="603827" y="1601254"/>
                  <a:pt x="610590" y="1600111"/>
                  <a:pt x="605732" y="1604683"/>
                </a:cubicBezTo>
                <a:cubicBezTo>
                  <a:pt x="603541" y="1606778"/>
                  <a:pt x="601636" y="1609160"/>
                  <a:pt x="599541" y="1611255"/>
                </a:cubicBezTo>
                <a:cubicBezTo>
                  <a:pt x="598398" y="1612493"/>
                  <a:pt x="598779" y="1613255"/>
                  <a:pt x="600493" y="1614494"/>
                </a:cubicBezTo>
                <a:cubicBezTo>
                  <a:pt x="604018" y="1617161"/>
                  <a:pt x="604589" y="1620399"/>
                  <a:pt x="601255" y="1623733"/>
                </a:cubicBezTo>
                <a:cubicBezTo>
                  <a:pt x="599350" y="1625543"/>
                  <a:pt x="598969" y="1627543"/>
                  <a:pt x="601636" y="1628210"/>
                </a:cubicBezTo>
                <a:cubicBezTo>
                  <a:pt x="603351" y="1628686"/>
                  <a:pt x="605827" y="1627448"/>
                  <a:pt x="607447" y="1626305"/>
                </a:cubicBezTo>
                <a:cubicBezTo>
                  <a:pt x="608209" y="1625828"/>
                  <a:pt x="607542" y="1623447"/>
                  <a:pt x="608018" y="1622209"/>
                </a:cubicBezTo>
                <a:cubicBezTo>
                  <a:pt x="608685" y="1620494"/>
                  <a:pt x="609352" y="1617542"/>
                  <a:pt x="612019" y="1620685"/>
                </a:cubicBezTo>
                <a:cubicBezTo>
                  <a:pt x="614209" y="1623257"/>
                  <a:pt x="616781" y="1623923"/>
                  <a:pt x="619829" y="1622590"/>
                </a:cubicBezTo>
                <a:cubicBezTo>
                  <a:pt x="622210" y="1621637"/>
                  <a:pt x="619829" y="1617446"/>
                  <a:pt x="615162" y="1614875"/>
                </a:cubicBezTo>
                <a:cubicBezTo>
                  <a:pt x="614019" y="1614208"/>
                  <a:pt x="612304" y="1614684"/>
                  <a:pt x="610971" y="1614208"/>
                </a:cubicBezTo>
                <a:cubicBezTo>
                  <a:pt x="609733" y="1613732"/>
                  <a:pt x="608685" y="1612779"/>
                  <a:pt x="607542" y="1612017"/>
                </a:cubicBezTo>
                <a:cubicBezTo>
                  <a:pt x="608685" y="1611255"/>
                  <a:pt x="609828" y="1609922"/>
                  <a:pt x="611066" y="1609826"/>
                </a:cubicBezTo>
                <a:cubicBezTo>
                  <a:pt x="614495" y="1609541"/>
                  <a:pt x="616591" y="1608493"/>
                  <a:pt x="616210" y="1604492"/>
                </a:cubicBezTo>
                <a:cubicBezTo>
                  <a:pt x="616210" y="1602206"/>
                  <a:pt x="616210" y="1599920"/>
                  <a:pt x="616114" y="1597730"/>
                </a:cubicBezTo>
                <a:cubicBezTo>
                  <a:pt x="616019" y="1595444"/>
                  <a:pt x="616019" y="1593253"/>
                  <a:pt x="615828" y="1590967"/>
                </a:cubicBezTo>
                <a:cubicBezTo>
                  <a:pt x="615638" y="1587443"/>
                  <a:pt x="614400" y="1586681"/>
                  <a:pt x="609637" y="1586871"/>
                </a:cubicBezTo>
                <a:close/>
                <a:moveTo>
                  <a:pt x="765458" y="1577921"/>
                </a:moveTo>
                <a:lnTo>
                  <a:pt x="765490" y="1578414"/>
                </a:lnTo>
                <a:lnTo>
                  <a:pt x="765466" y="1578394"/>
                </a:lnTo>
                <a:close/>
                <a:moveTo>
                  <a:pt x="606113" y="1575441"/>
                </a:moveTo>
                <a:cubicBezTo>
                  <a:pt x="604018" y="1573727"/>
                  <a:pt x="602779" y="1573631"/>
                  <a:pt x="601541" y="1575917"/>
                </a:cubicBezTo>
                <a:cubicBezTo>
                  <a:pt x="601255" y="1576489"/>
                  <a:pt x="601636" y="1577346"/>
                  <a:pt x="601541" y="1578108"/>
                </a:cubicBezTo>
                <a:cubicBezTo>
                  <a:pt x="601255" y="1580966"/>
                  <a:pt x="602970" y="1582013"/>
                  <a:pt x="605256" y="1582394"/>
                </a:cubicBezTo>
                <a:cubicBezTo>
                  <a:pt x="606685" y="1582585"/>
                  <a:pt x="608209" y="1582299"/>
                  <a:pt x="609733" y="1582299"/>
                </a:cubicBezTo>
                <a:cubicBezTo>
                  <a:pt x="610494" y="1582299"/>
                  <a:pt x="611352" y="1582490"/>
                  <a:pt x="611923" y="1582204"/>
                </a:cubicBezTo>
                <a:cubicBezTo>
                  <a:pt x="613161" y="1581537"/>
                  <a:pt x="614209" y="1580680"/>
                  <a:pt x="615352" y="1579823"/>
                </a:cubicBezTo>
                <a:cubicBezTo>
                  <a:pt x="614209" y="1579061"/>
                  <a:pt x="613066" y="1578203"/>
                  <a:pt x="611828" y="1577632"/>
                </a:cubicBezTo>
                <a:cubicBezTo>
                  <a:pt x="609923" y="1576775"/>
                  <a:pt x="607637" y="1576679"/>
                  <a:pt x="606113" y="1575441"/>
                </a:cubicBezTo>
                <a:close/>
                <a:moveTo>
                  <a:pt x="800804" y="1574584"/>
                </a:moveTo>
                <a:cubicBezTo>
                  <a:pt x="801376" y="1575060"/>
                  <a:pt x="802328" y="1575822"/>
                  <a:pt x="802233" y="1576013"/>
                </a:cubicBezTo>
                <a:cubicBezTo>
                  <a:pt x="801757" y="1577060"/>
                  <a:pt x="801090" y="1578013"/>
                  <a:pt x="800233" y="1578775"/>
                </a:cubicBezTo>
                <a:cubicBezTo>
                  <a:pt x="799852" y="1579156"/>
                  <a:pt x="798709" y="1579156"/>
                  <a:pt x="798328" y="1578870"/>
                </a:cubicBezTo>
                <a:cubicBezTo>
                  <a:pt x="797947" y="1578584"/>
                  <a:pt x="797947" y="1577346"/>
                  <a:pt x="798233" y="1576965"/>
                </a:cubicBezTo>
                <a:cubicBezTo>
                  <a:pt x="798995" y="1576013"/>
                  <a:pt x="799947" y="1575346"/>
                  <a:pt x="800804" y="1574584"/>
                </a:cubicBezTo>
                <a:close/>
                <a:moveTo>
                  <a:pt x="764806" y="1567750"/>
                </a:moveTo>
                <a:lnTo>
                  <a:pt x="765300" y="1568643"/>
                </a:lnTo>
                <a:lnTo>
                  <a:pt x="765458" y="1577921"/>
                </a:lnTo>
                <a:close/>
                <a:moveTo>
                  <a:pt x="270071" y="1565535"/>
                </a:moveTo>
                <a:cubicBezTo>
                  <a:pt x="269024" y="1565821"/>
                  <a:pt x="268071" y="1566582"/>
                  <a:pt x="267023" y="1567059"/>
                </a:cubicBezTo>
                <a:cubicBezTo>
                  <a:pt x="267500" y="1567535"/>
                  <a:pt x="268071" y="1568011"/>
                  <a:pt x="268738" y="1568583"/>
                </a:cubicBezTo>
                <a:cubicBezTo>
                  <a:pt x="269690" y="1568011"/>
                  <a:pt x="270643" y="1567440"/>
                  <a:pt x="271596" y="1566868"/>
                </a:cubicBezTo>
                <a:cubicBezTo>
                  <a:pt x="271024" y="1566392"/>
                  <a:pt x="270357" y="1565440"/>
                  <a:pt x="270071" y="1565535"/>
                </a:cubicBezTo>
                <a:close/>
                <a:moveTo>
                  <a:pt x="764609" y="1564678"/>
                </a:moveTo>
                <a:lnTo>
                  <a:pt x="764806" y="1567750"/>
                </a:lnTo>
                <a:lnTo>
                  <a:pt x="764397" y="1567011"/>
                </a:lnTo>
                <a:close/>
                <a:moveTo>
                  <a:pt x="612114" y="1564011"/>
                </a:moveTo>
                <a:cubicBezTo>
                  <a:pt x="611257" y="1563344"/>
                  <a:pt x="609066" y="1563535"/>
                  <a:pt x="607923" y="1564202"/>
                </a:cubicBezTo>
                <a:cubicBezTo>
                  <a:pt x="605542" y="1565535"/>
                  <a:pt x="606113" y="1567250"/>
                  <a:pt x="608113" y="1568774"/>
                </a:cubicBezTo>
                <a:cubicBezTo>
                  <a:pt x="609256" y="1569631"/>
                  <a:pt x="610304" y="1570774"/>
                  <a:pt x="611352" y="1571726"/>
                </a:cubicBezTo>
                <a:cubicBezTo>
                  <a:pt x="611828" y="1572107"/>
                  <a:pt x="612400" y="1572488"/>
                  <a:pt x="612971" y="1572869"/>
                </a:cubicBezTo>
                <a:cubicBezTo>
                  <a:pt x="613543" y="1571631"/>
                  <a:pt x="614209" y="1570393"/>
                  <a:pt x="615257" y="1568583"/>
                </a:cubicBezTo>
                <a:cubicBezTo>
                  <a:pt x="614400" y="1567154"/>
                  <a:pt x="613638" y="1565154"/>
                  <a:pt x="612114" y="1564011"/>
                </a:cubicBezTo>
                <a:close/>
                <a:moveTo>
                  <a:pt x="286264" y="1563820"/>
                </a:moveTo>
                <a:cubicBezTo>
                  <a:pt x="282835" y="1563249"/>
                  <a:pt x="280835" y="1565154"/>
                  <a:pt x="280835" y="1568678"/>
                </a:cubicBezTo>
                <a:cubicBezTo>
                  <a:pt x="280835" y="1570964"/>
                  <a:pt x="280644" y="1573250"/>
                  <a:pt x="281311" y="1575346"/>
                </a:cubicBezTo>
                <a:cubicBezTo>
                  <a:pt x="281597" y="1576298"/>
                  <a:pt x="283692" y="1577536"/>
                  <a:pt x="284740" y="1577346"/>
                </a:cubicBezTo>
                <a:cubicBezTo>
                  <a:pt x="286645" y="1576965"/>
                  <a:pt x="288740" y="1576012"/>
                  <a:pt x="290169" y="1574679"/>
                </a:cubicBezTo>
                <a:cubicBezTo>
                  <a:pt x="290836" y="1574107"/>
                  <a:pt x="290074" y="1572012"/>
                  <a:pt x="290074" y="1570488"/>
                </a:cubicBezTo>
                <a:cubicBezTo>
                  <a:pt x="290074" y="1569726"/>
                  <a:pt x="289884" y="1568964"/>
                  <a:pt x="289979" y="1568202"/>
                </a:cubicBezTo>
                <a:cubicBezTo>
                  <a:pt x="290360" y="1565344"/>
                  <a:pt x="288550" y="1564201"/>
                  <a:pt x="286264" y="1563820"/>
                </a:cubicBezTo>
                <a:close/>
                <a:moveTo>
                  <a:pt x="408850" y="1563344"/>
                </a:moveTo>
                <a:cubicBezTo>
                  <a:pt x="404659" y="1563059"/>
                  <a:pt x="404278" y="1565916"/>
                  <a:pt x="404469" y="1569059"/>
                </a:cubicBezTo>
                <a:cubicBezTo>
                  <a:pt x="404469" y="1569821"/>
                  <a:pt x="404469" y="1570583"/>
                  <a:pt x="404564" y="1572584"/>
                </a:cubicBezTo>
                <a:cubicBezTo>
                  <a:pt x="404945" y="1573346"/>
                  <a:pt x="405898" y="1575155"/>
                  <a:pt x="406850" y="1576965"/>
                </a:cubicBezTo>
                <a:cubicBezTo>
                  <a:pt x="407898" y="1576013"/>
                  <a:pt x="408850" y="1575060"/>
                  <a:pt x="409898" y="1574012"/>
                </a:cubicBezTo>
                <a:cubicBezTo>
                  <a:pt x="410469" y="1573536"/>
                  <a:pt x="410851" y="1572869"/>
                  <a:pt x="411422" y="1572393"/>
                </a:cubicBezTo>
                <a:cubicBezTo>
                  <a:pt x="413899" y="1570202"/>
                  <a:pt x="414375" y="1567440"/>
                  <a:pt x="412565" y="1564773"/>
                </a:cubicBezTo>
                <a:cubicBezTo>
                  <a:pt x="411994" y="1563821"/>
                  <a:pt x="410184" y="1563440"/>
                  <a:pt x="408850" y="1563344"/>
                </a:cubicBezTo>
                <a:close/>
                <a:moveTo>
                  <a:pt x="304552" y="1550105"/>
                </a:moveTo>
                <a:cubicBezTo>
                  <a:pt x="305505" y="1550581"/>
                  <a:pt x="306552" y="1551058"/>
                  <a:pt x="307600" y="1551629"/>
                </a:cubicBezTo>
                <a:cubicBezTo>
                  <a:pt x="307124" y="1552201"/>
                  <a:pt x="306552" y="1553153"/>
                  <a:pt x="306171" y="1553153"/>
                </a:cubicBezTo>
                <a:cubicBezTo>
                  <a:pt x="305124" y="1552963"/>
                  <a:pt x="304076" y="1552296"/>
                  <a:pt x="303028" y="1551820"/>
                </a:cubicBezTo>
                <a:cubicBezTo>
                  <a:pt x="303504" y="1551248"/>
                  <a:pt x="303981" y="1550676"/>
                  <a:pt x="304552" y="1550105"/>
                </a:cubicBezTo>
                <a:close/>
                <a:moveTo>
                  <a:pt x="673645" y="1549819"/>
                </a:moveTo>
                <a:cubicBezTo>
                  <a:pt x="671931" y="1548009"/>
                  <a:pt x="670216" y="1547533"/>
                  <a:pt x="669073" y="1550009"/>
                </a:cubicBezTo>
                <a:cubicBezTo>
                  <a:pt x="668502" y="1551152"/>
                  <a:pt x="668692" y="1553057"/>
                  <a:pt x="669264" y="1554296"/>
                </a:cubicBezTo>
                <a:cubicBezTo>
                  <a:pt x="670311" y="1556772"/>
                  <a:pt x="674122" y="1557439"/>
                  <a:pt x="676693" y="1555915"/>
                </a:cubicBezTo>
                <a:cubicBezTo>
                  <a:pt x="677265" y="1555629"/>
                  <a:pt x="677646" y="1554867"/>
                  <a:pt x="678122" y="1554391"/>
                </a:cubicBezTo>
                <a:cubicBezTo>
                  <a:pt x="677741" y="1553915"/>
                  <a:pt x="677360" y="1553343"/>
                  <a:pt x="676884" y="1552867"/>
                </a:cubicBezTo>
                <a:cubicBezTo>
                  <a:pt x="675836" y="1551819"/>
                  <a:pt x="674693" y="1550962"/>
                  <a:pt x="673645" y="1549819"/>
                </a:cubicBezTo>
                <a:close/>
                <a:moveTo>
                  <a:pt x="605065" y="1545533"/>
                </a:moveTo>
                <a:cubicBezTo>
                  <a:pt x="603636" y="1546485"/>
                  <a:pt x="601636" y="1547247"/>
                  <a:pt x="600493" y="1548676"/>
                </a:cubicBezTo>
                <a:cubicBezTo>
                  <a:pt x="599827" y="1549533"/>
                  <a:pt x="600017" y="1551724"/>
                  <a:pt x="600589" y="1552867"/>
                </a:cubicBezTo>
                <a:cubicBezTo>
                  <a:pt x="601922" y="1555248"/>
                  <a:pt x="603636" y="1554677"/>
                  <a:pt x="605161" y="1552676"/>
                </a:cubicBezTo>
                <a:cubicBezTo>
                  <a:pt x="606018" y="1551533"/>
                  <a:pt x="607161" y="1550486"/>
                  <a:pt x="608113" y="1549438"/>
                </a:cubicBezTo>
                <a:cubicBezTo>
                  <a:pt x="608590" y="1548962"/>
                  <a:pt x="608875" y="1548390"/>
                  <a:pt x="609256" y="1547819"/>
                </a:cubicBezTo>
                <a:cubicBezTo>
                  <a:pt x="608018" y="1547152"/>
                  <a:pt x="606875" y="1546485"/>
                  <a:pt x="605065" y="1545533"/>
                </a:cubicBezTo>
                <a:close/>
                <a:moveTo>
                  <a:pt x="744892" y="1545342"/>
                </a:moveTo>
                <a:cubicBezTo>
                  <a:pt x="742511" y="1543628"/>
                  <a:pt x="737939" y="1544675"/>
                  <a:pt x="737653" y="1547152"/>
                </a:cubicBezTo>
                <a:cubicBezTo>
                  <a:pt x="737368" y="1550200"/>
                  <a:pt x="737463" y="1552962"/>
                  <a:pt x="734701" y="1554772"/>
                </a:cubicBezTo>
                <a:cubicBezTo>
                  <a:pt x="732796" y="1556105"/>
                  <a:pt x="732700" y="1556963"/>
                  <a:pt x="734891" y="1557915"/>
                </a:cubicBezTo>
                <a:cubicBezTo>
                  <a:pt x="735558" y="1558201"/>
                  <a:pt x="736225" y="1558582"/>
                  <a:pt x="736796" y="1558487"/>
                </a:cubicBezTo>
                <a:cubicBezTo>
                  <a:pt x="741749" y="1557820"/>
                  <a:pt x="745654" y="1554010"/>
                  <a:pt x="746702" y="1548962"/>
                </a:cubicBezTo>
                <a:cubicBezTo>
                  <a:pt x="746131" y="1547723"/>
                  <a:pt x="745845" y="1546104"/>
                  <a:pt x="744892" y="1545342"/>
                </a:cubicBezTo>
                <a:close/>
                <a:moveTo>
                  <a:pt x="676217" y="1539151"/>
                </a:moveTo>
                <a:cubicBezTo>
                  <a:pt x="675169" y="1539437"/>
                  <a:pt x="674217" y="1540199"/>
                  <a:pt x="673169" y="1540675"/>
                </a:cubicBezTo>
                <a:cubicBezTo>
                  <a:pt x="673645" y="1541151"/>
                  <a:pt x="674312" y="1542104"/>
                  <a:pt x="674693" y="1542008"/>
                </a:cubicBezTo>
                <a:cubicBezTo>
                  <a:pt x="675836" y="1541723"/>
                  <a:pt x="676789" y="1541056"/>
                  <a:pt x="677741" y="1540484"/>
                </a:cubicBezTo>
                <a:cubicBezTo>
                  <a:pt x="677169" y="1540008"/>
                  <a:pt x="676503" y="1539056"/>
                  <a:pt x="676217" y="1539151"/>
                </a:cubicBezTo>
                <a:close/>
                <a:moveTo>
                  <a:pt x="602684" y="1523149"/>
                </a:moveTo>
                <a:cubicBezTo>
                  <a:pt x="600398" y="1523625"/>
                  <a:pt x="598969" y="1524959"/>
                  <a:pt x="599255" y="1527816"/>
                </a:cubicBezTo>
                <a:cubicBezTo>
                  <a:pt x="599636" y="1531245"/>
                  <a:pt x="601636" y="1533150"/>
                  <a:pt x="605065" y="1532007"/>
                </a:cubicBezTo>
                <a:cubicBezTo>
                  <a:pt x="606780" y="1531436"/>
                  <a:pt x="607827" y="1529435"/>
                  <a:pt x="608590" y="1528673"/>
                </a:cubicBezTo>
                <a:cubicBezTo>
                  <a:pt x="608399" y="1524006"/>
                  <a:pt x="606303" y="1522292"/>
                  <a:pt x="602684" y="1523149"/>
                </a:cubicBezTo>
                <a:close/>
                <a:moveTo>
                  <a:pt x="692124" y="1515624"/>
                </a:moveTo>
                <a:cubicBezTo>
                  <a:pt x="689647" y="1516481"/>
                  <a:pt x="689933" y="1521339"/>
                  <a:pt x="692314" y="1522958"/>
                </a:cubicBezTo>
                <a:cubicBezTo>
                  <a:pt x="692695" y="1523149"/>
                  <a:pt x="693743" y="1523149"/>
                  <a:pt x="693838" y="1522958"/>
                </a:cubicBezTo>
                <a:cubicBezTo>
                  <a:pt x="694315" y="1521815"/>
                  <a:pt x="694696" y="1520482"/>
                  <a:pt x="695458" y="1518482"/>
                </a:cubicBezTo>
                <a:cubicBezTo>
                  <a:pt x="694410" y="1517624"/>
                  <a:pt x="692791" y="1515338"/>
                  <a:pt x="692124" y="1515624"/>
                </a:cubicBezTo>
                <a:close/>
                <a:moveTo>
                  <a:pt x="666025" y="1506671"/>
                </a:moveTo>
                <a:cubicBezTo>
                  <a:pt x="663739" y="1507242"/>
                  <a:pt x="662311" y="1508480"/>
                  <a:pt x="662596" y="1511338"/>
                </a:cubicBezTo>
                <a:cubicBezTo>
                  <a:pt x="662977" y="1514767"/>
                  <a:pt x="664977" y="1516672"/>
                  <a:pt x="668407" y="1515624"/>
                </a:cubicBezTo>
                <a:cubicBezTo>
                  <a:pt x="670121" y="1515053"/>
                  <a:pt x="671264" y="1513052"/>
                  <a:pt x="671931" y="1512290"/>
                </a:cubicBezTo>
                <a:cubicBezTo>
                  <a:pt x="671740" y="1507623"/>
                  <a:pt x="669645" y="1505909"/>
                  <a:pt x="666025" y="1506671"/>
                </a:cubicBezTo>
                <a:close/>
                <a:moveTo>
                  <a:pt x="239115" y="1501813"/>
                </a:moveTo>
                <a:cubicBezTo>
                  <a:pt x="238639" y="1502289"/>
                  <a:pt x="237687" y="1503051"/>
                  <a:pt x="237782" y="1503336"/>
                </a:cubicBezTo>
                <a:cubicBezTo>
                  <a:pt x="238068" y="1504384"/>
                  <a:pt x="238830" y="1505337"/>
                  <a:pt x="239306" y="1506385"/>
                </a:cubicBezTo>
                <a:cubicBezTo>
                  <a:pt x="239782" y="1505908"/>
                  <a:pt x="240258" y="1505337"/>
                  <a:pt x="240830" y="1504670"/>
                </a:cubicBezTo>
                <a:cubicBezTo>
                  <a:pt x="240258" y="1503718"/>
                  <a:pt x="239687" y="1502765"/>
                  <a:pt x="239115" y="1501813"/>
                </a:cubicBezTo>
                <a:close/>
                <a:moveTo>
                  <a:pt x="711841" y="1501622"/>
                </a:moveTo>
                <a:cubicBezTo>
                  <a:pt x="710031" y="1499432"/>
                  <a:pt x="705459" y="1499622"/>
                  <a:pt x="704316" y="1502099"/>
                </a:cubicBezTo>
                <a:cubicBezTo>
                  <a:pt x="704125" y="1502480"/>
                  <a:pt x="704221" y="1503242"/>
                  <a:pt x="704506" y="1503623"/>
                </a:cubicBezTo>
                <a:cubicBezTo>
                  <a:pt x="706316" y="1505813"/>
                  <a:pt x="710793" y="1505528"/>
                  <a:pt x="712031" y="1503146"/>
                </a:cubicBezTo>
                <a:cubicBezTo>
                  <a:pt x="711936" y="1502670"/>
                  <a:pt x="712126" y="1501908"/>
                  <a:pt x="711841" y="1501622"/>
                </a:cubicBezTo>
                <a:close/>
                <a:moveTo>
                  <a:pt x="248259" y="1501432"/>
                </a:moveTo>
                <a:cubicBezTo>
                  <a:pt x="247783" y="1501908"/>
                  <a:pt x="246830" y="1502670"/>
                  <a:pt x="246926" y="1502956"/>
                </a:cubicBezTo>
                <a:cubicBezTo>
                  <a:pt x="247212" y="1504003"/>
                  <a:pt x="247973" y="1504956"/>
                  <a:pt x="248450" y="1506003"/>
                </a:cubicBezTo>
                <a:cubicBezTo>
                  <a:pt x="248926" y="1505432"/>
                  <a:pt x="249879" y="1504765"/>
                  <a:pt x="249783" y="1504480"/>
                </a:cubicBezTo>
                <a:cubicBezTo>
                  <a:pt x="249497" y="1503432"/>
                  <a:pt x="248736" y="1502479"/>
                  <a:pt x="248259" y="1501432"/>
                </a:cubicBezTo>
                <a:close/>
                <a:moveTo>
                  <a:pt x="768705" y="1494002"/>
                </a:moveTo>
                <a:cubicBezTo>
                  <a:pt x="768324" y="1493907"/>
                  <a:pt x="767752" y="1494955"/>
                  <a:pt x="767276" y="1495526"/>
                </a:cubicBezTo>
                <a:cubicBezTo>
                  <a:pt x="768419" y="1496003"/>
                  <a:pt x="769372" y="1496574"/>
                  <a:pt x="770324" y="1497050"/>
                </a:cubicBezTo>
                <a:cubicBezTo>
                  <a:pt x="770896" y="1496384"/>
                  <a:pt x="771372" y="1495907"/>
                  <a:pt x="771848" y="1495336"/>
                </a:cubicBezTo>
                <a:cubicBezTo>
                  <a:pt x="770800" y="1494860"/>
                  <a:pt x="769848" y="1494193"/>
                  <a:pt x="768705" y="1494002"/>
                </a:cubicBezTo>
                <a:close/>
                <a:moveTo>
                  <a:pt x="325507" y="1489049"/>
                </a:moveTo>
                <a:cubicBezTo>
                  <a:pt x="325030" y="1489621"/>
                  <a:pt x="324078" y="1490288"/>
                  <a:pt x="324173" y="1490573"/>
                </a:cubicBezTo>
                <a:cubicBezTo>
                  <a:pt x="324459" y="1491621"/>
                  <a:pt x="325221" y="1492574"/>
                  <a:pt x="325697" y="1493621"/>
                </a:cubicBezTo>
                <a:cubicBezTo>
                  <a:pt x="326173" y="1493050"/>
                  <a:pt x="327126" y="1492383"/>
                  <a:pt x="327031" y="1492097"/>
                </a:cubicBezTo>
                <a:cubicBezTo>
                  <a:pt x="326745" y="1490954"/>
                  <a:pt x="326078" y="1490002"/>
                  <a:pt x="325507" y="1489049"/>
                </a:cubicBezTo>
                <a:close/>
                <a:moveTo>
                  <a:pt x="723461" y="1486001"/>
                </a:moveTo>
                <a:cubicBezTo>
                  <a:pt x="722985" y="1487049"/>
                  <a:pt x="722318" y="1488002"/>
                  <a:pt x="722127" y="1489145"/>
                </a:cubicBezTo>
                <a:cubicBezTo>
                  <a:pt x="722032" y="1489526"/>
                  <a:pt x="723080" y="1490097"/>
                  <a:pt x="723652" y="1490573"/>
                </a:cubicBezTo>
                <a:cubicBezTo>
                  <a:pt x="724223" y="1489526"/>
                  <a:pt x="724699" y="1488478"/>
                  <a:pt x="725176" y="1487525"/>
                </a:cubicBezTo>
                <a:cubicBezTo>
                  <a:pt x="724509" y="1486954"/>
                  <a:pt x="724033" y="1486478"/>
                  <a:pt x="723461" y="1486001"/>
                </a:cubicBezTo>
                <a:close/>
                <a:moveTo>
                  <a:pt x="777658" y="1484573"/>
                </a:moveTo>
                <a:cubicBezTo>
                  <a:pt x="775182" y="1485430"/>
                  <a:pt x="775468" y="1490288"/>
                  <a:pt x="777849" y="1491907"/>
                </a:cubicBezTo>
                <a:cubicBezTo>
                  <a:pt x="778230" y="1492193"/>
                  <a:pt x="779277" y="1492193"/>
                  <a:pt x="779373" y="1492002"/>
                </a:cubicBezTo>
                <a:cubicBezTo>
                  <a:pt x="779944" y="1490764"/>
                  <a:pt x="780325" y="1489430"/>
                  <a:pt x="781087" y="1487430"/>
                </a:cubicBezTo>
                <a:cubicBezTo>
                  <a:pt x="780040" y="1486573"/>
                  <a:pt x="778420" y="1484287"/>
                  <a:pt x="777658" y="1484573"/>
                </a:cubicBezTo>
                <a:close/>
                <a:moveTo>
                  <a:pt x="714984" y="1482668"/>
                </a:moveTo>
                <a:cubicBezTo>
                  <a:pt x="713936" y="1482953"/>
                  <a:pt x="712984" y="1483715"/>
                  <a:pt x="711936" y="1484192"/>
                </a:cubicBezTo>
                <a:cubicBezTo>
                  <a:pt x="712507" y="1484573"/>
                  <a:pt x="712984" y="1485144"/>
                  <a:pt x="713650" y="1485716"/>
                </a:cubicBezTo>
                <a:cubicBezTo>
                  <a:pt x="714603" y="1485144"/>
                  <a:pt x="715555" y="1484573"/>
                  <a:pt x="716508" y="1484001"/>
                </a:cubicBezTo>
                <a:cubicBezTo>
                  <a:pt x="715936" y="1483525"/>
                  <a:pt x="715269" y="1482572"/>
                  <a:pt x="714984" y="1482668"/>
                </a:cubicBezTo>
                <a:close/>
                <a:moveTo>
                  <a:pt x="284073" y="1481619"/>
                </a:moveTo>
                <a:cubicBezTo>
                  <a:pt x="283597" y="1482096"/>
                  <a:pt x="282645" y="1482763"/>
                  <a:pt x="282740" y="1483144"/>
                </a:cubicBezTo>
                <a:cubicBezTo>
                  <a:pt x="283026" y="1484191"/>
                  <a:pt x="283788" y="1485144"/>
                  <a:pt x="284264" y="1486192"/>
                </a:cubicBezTo>
                <a:cubicBezTo>
                  <a:pt x="284645" y="1485715"/>
                  <a:pt x="285121" y="1485144"/>
                  <a:pt x="285788" y="1484477"/>
                </a:cubicBezTo>
                <a:cubicBezTo>
                  <a:pt x="285216" y="1483525"/>
                  <a:pt x="284645" y="1482572"/>
                  <a:pt x="284073" y="1481619"/>
                </a:cubicBezTo>
                <a:close/>
                <a:moveTo>
                  <a:pt x="242735" y="1478857"/>
                </a:moveTo>
                <a:cubicBezTo>
                  <a:pt x="242259" y="1479429"/>
                  <a:pt x="241306" y="1480096"/>
                  <a:pt x="241401" y="1480381"/>
                </a:cubicBezTo>
                <a:cubicBezTo>
                  <a:pt x="241687" y="1481429"/>
                  <a:pt x="242449" y="1482382"/>
                  <a:pt x="242925" y="1483429"/>
                </a:cubicBezTo>
                <a:cubicBezTo>
                  <a:pt x="243402" y="1482858"/>
                  <a:pt x="243878" y="1482286"/>
                  <a:pt x="244449" y="1481715"/>
                </a:cubicBezTo>
                <a:cubicBezTo>
                  <a:pt x="243878" y="1480762"/>
                  <a:pt x="243306" y="1479810"/>
                  <a:pt x="242735" y="1478857"/>
                </a:cubicBezTo>
                <a:close/>
                <a:moveTo>
                  <a:pt x="609447" y="1477810"/>
                </a:moveTo>
                <a:cubicBezTo>
                  <a:pt x="608399" y="1478191"/>
                  <a:pt x="606685" y="1478953"/>
                  <a:pt x="606589" y="1479620"/>
                </a:cubicBezTo>
                <a:cubicBezTo>
                  <a:pt x="606399" y="1482572"/>
                  <a:pt x="606589" y="1485525"/>
                  <a:pt x="606875" y="1488478"/>
                </a:cubicBezTo>
                <a:cubicBezTo>
                  <a:pt x="606970" y="1489049"/>
                  <a:pt x="608113" y="1490002"/>
                  <a:pt x="608399" y="1489907"/>
                </a:cubicBezTo>
                <a:cubicBezTo>
                  <a:pt x="609447" y="1489526"/>
                  <a:pt x="610971" y="1488859"/>
                  <a:pt x="611257" y="1488002"/>
                </a:cubicBezTo>
                <a:cubicBezTo>
                  <a:pt x="611733" y="1486763"/>
                  <a:pt x="611352" y="1485144"/>
                  <a:pt x="611257" y="1483715"/>
                </a:cubicBezTo>
                <a:cubicBezTo>
                  <a:pt x="611161" y="1482191"/>
                  <a:pt x="611257" y="1480667"/>
                  <a:pt x="610971" y="1479239"/>
                </a:cubicBezTo>
                <a:cubicBezTo>
                  <a:pt x="610876" y="1478667"/>
                  <a:pt x="609733" y="1477715"/>
                  <a:pt x="609447" y="1477810"/>
                </a:cubicBezTo>
                <a:close/>
                <a:moveTo>
                  <a:pt x="241687" y="1442757"/>
                </a:moveTo>
                <a:cubicBezTo>
                  <a:pt x="241115" y="1442948"/>
                  <a:pt x="240258" y="1443043"/>
                  <a:pt x="240163" y="1443424"/>
                </a:cubicBezTo>
                <a:cubicBezTo>
                  <a:pt x="238353" y="1447996"/>
                  <a:pt x="236353" y="1452568"/>
                  <a:pt x="235020" y="1457236"/>
                </a:cubicBezTo>
                <a:cubicBezTo>
                  <a:pt x="233496" y="1462569"/>
                  <a:pt x="237496" y="1465332"/>
                  <a:pt x="240925" y="1468475"/>
                </a:cubicBezTo>
                <a:cubicBezTo>
                  <a:pt x="242354" y="1469713"/>
                  <a:pt x="243687" y="1469809"/>
                  <a:pt x="244068" y="1467713"/>
                </a:cubicBezTo>
                <a:cubicBezTo>
                  <a:pt x="245021" y="1462760"/>
                  <a:pt x="242735" y="1457045"/>
                  <a:pt x="248450" y="1453521"/>
                </a:cubicBezTo>
                <a:cubicBezTo>
                  <a:pt x="245878" y="1450949"/>
                  <a:pt x="242830" y="1448663"/>
                  <a:pt x="243402" y="1444282"/>
                </a:cubicBezTo>
                <a:cubicBezTo>
                  <a:pt x="243402" y="1443901"/>
                  <a:pt x="242259" y="1443329"/>
                  <a:pt x="241687" y="1442757"/>
                </a:cubicBezTo>
                <a:close/>
                <a:moveTo>
                  <a:pt x="610399" y="1435900"/>
                </a:moveTo>
                <a:cubicBezTo>
                  <a:pt x="608494" y="1436186"/>
                  <a:pt x="606685" y="1437424"/>
                  <a:pt x="604780" y="1438281"/>
                </a:cubicBezTo>
                <a:cubicBezTo>
                  <a:pt x="606685" y="1439043"/>
                  <a:pt x="608590" y="1439710"/>
                  <a:pt x="610590" y="1440377"/>
                </a:cubicBezTo>
                <a:cubicBezTo>
                  <a:pt x="611733" y="1439615"/>
                  <a:pt x="612876" y="1438757"/>
                  <a:pt x="613924" y="1437900"/>
                </a:cubicBezTo>
                <a:cubicBezTo>
                  <a:pt x="612685" y="1437233"/>
                  <a:pt x="611447" y="1435805"/>
                  <a:pt x="610399" y="1435900"/>
                </a:cubicBezTo>
                <a:close/>
                <a:moveTo>
                  <a:pt x="609161" y="1403896"/>
                </a:moveTo>
                <a:cubicBezTo>
                  <a:pt x="607827" y="1403705"/>
                  <a:pt x="606303" y="1404182"/>
                  <a:pt x="605065" y="1404753"/>
                </a:cubicBezTo>
                <a:cubicBezTo>
                  <a:pt x="602970" y="1405706"/>
                  <a:pt x="603160" y="1406753"/>
                  <a:pt x="605161" y="1407896"/>
                </a:cubicBezTo>
                <a:cubicBezTo>
                  <a:pt x="610209" y="1410659"/>
                  <a:pt x="607923" y="1415802"/>
                  <a:pt x="608780" y="1419898"/>
                </a:cubicBezTo>
                <a:cubicBezTo>
                  <a:pt x="608875" y="1420469"/>
                  <a:pt x="610018" y="1421422"/>
                  <a:pt x="610304" y="1421327"/>
                </a:cubicBezTo>
                <a:cubicBezTo>
                  <a:pt x="611352" y="1420946"/>
                  <a:pt x="613066" y="1420279"/>
                  <a:pt x="613161" y="1419517"/>
                </a:cubicBezTo>
                <a:cubicBezTo>
                  <a:pt x="613257" y="1417231"/>
                  <a:pt x="612971" y="1414945"/>
                  <a:pt x="612876" y="1412754"/>
                </a:cubicBezTo>
                <a:cubicBezTo>
                  <a:pt x="612781" y="1410563"/>
                  <a:pt x="613066" y="1408182"/>
                  <a:pt x="612495" y="1406087"/>
                </a:cubicBezTo>
                <a:cubicBezTo>
                  <a:pt x="612209" y="1405039"/>
                  <a:pt x="610399" y="1404086"/>
                  <a:pt x="609161" y="1403896"/>
                </a:cubicBezTo>
                <a:close/>
                <a:moveTo>
                  <a:pt x="600208" y="1385894"/>
                </a:moveTo>
                <a:cubicBezTo>
                  <a:pt x="599827" y="1386465"/>
                  <a:pt x="599350" y="1386941"/>
                  <a:pt x="598684" y="1387608"/>
                </a:cubicBezTo>
                <a:cubicBezTo>
                  <a:pt x="599255" y="1388561"/>
                  <a:pt x="599827" y="1389513"/>
                  <a:pt x="600398" y="1390466"/>
                </a:cubicBezTo>
                <a:cubicBezTo>
                  <a:pt x="600874" y="1389894"/>
                  <a:pt x="601827" y="1389227"/>
                  <a:pt x="601732" y="1388942"/>
                </a:cubicBezTo>
                <a:cubicBezTo>
                  <a:pt x="601446" y="1387894"/>
                  <a:pt x="600779" y="1386941"/>
                  <a:pt x="600208" y="1385894"/>
                </a:cubicBezTo>
                <a:close/>
                <a:moveTo>
                  <a:pt x="393991" y="1376369"/>
                </a:moveTo>
                <a:cubicBezTo>
                  <a:pt x="393515" y="1376940"/>
                  <a:pt x="392563" y="1377607"/>
                  <a:pt x="392658" y="1377893"/>
                </a:cubicBezTo>
                <a:cubicBezTo>
                  <a:pt x="392944" y="1378940"/>
                  <a:pt x="393706" y="1379893"/>
                  <a:pt x="394182" y="1380941"/>
                </a:cubicBezTo>
                <a:cubicBezTo>
                  <a:pt x="394658" y="1380369"/>
                  <a:pt x="395134" y="1379798"/>
                  <a:pt x="395706" y="1379226"/>
                </a:cubicBezTo>
                <a:cubicBezTo>
                  <a:pt x="395134" y="1378274"/>
                  <a:pt x="394563" y="1377321"/>
                  <a:pt x="393991" y="1376369"/>
                </a:cubicBezTo>
                <a:close/>
                <a:moveTo>
                  <a:pt x="236448" y="1347031"/>
                </a:moveTo>
                <a:cubicBezTo>
                  <a:pt x="235877" y="1347698"/>
                  <a:pt x="235401" y="1348174"/>
                  <a:pt x="234924" y="1348746"/>
                </a:cubicBezTo>
                <a:cubicBezTo>
                  <a:pt x="235972" y="1349222"/>
                  <a:pt x="236924" y="1349889"/>
                  <a:pt x="238068" y="1350079"/>
                </a:cubicBezTo>
                <a:cubicBezTo>
                  <a:pt x="238448" y="1350175"/>
                  <a:pt x="239020" y="1349127"/>
                  <a:pt x="239496" y="1348555"/>
                </a:cubicBezTo>
                <a:cubicBezTo>
                  <a:pt x="238448" y="1347984"/>
                  <a:pt x="237401" y="1347507"/>
                  <a:pt x="236448" y="1347031"/>
                </a:cubicBezTo>
                <a:close/>
                <a:moveTo>
                  <a:pt x="785278" y="1323314"/>
                </a:moveTo>
                <a:cubicBezTo>
                  <a:pt x="783278" y="1323695"/>
                  <a:pt x="780611" y="1323791"/>
                  <a:pt x="779563" y="1325029"/>
                </a:cubicBezTo>
                <a:cubicBezTo>
                  <a:pt x="778611" y="1326267"/>
                  <a:pt x="779182" y="1328839"/>
                  <a:pt x="779373" y="1330839"/>
                </a:cubicBezTo>
                <a:cubicBezTo>
                  <a:pt x="779468" y="1331411"/>
                  <a:pt x="780802" y="1332268"/>
                  <a:pt x="780802" y="1332268"/>
                </a:cubicBezTo>
                <a:cubicBezTo>
                  <a:pt x="783088" y="1329982"/>
                  <a:pt x="785374" y="1327696"/>
                  <a:pt x="787660" y="1325410"/>
                </a:cubicBezTo>
                <a:cubicBezTo>
                  <a:pt x="786326" y="1324172"/>
                  <a:pt x="785659" y="1323219"/>
                  <a:pt x="785278" y="1323314"/>
                </a:cubicBezTo>
                <a:close/>
                <a:moveTo>
                  <a:pt x="242826" y="1315514"/>
                </a:moveTo>
                <a:lnTo>
                  <a:pt x="242830" y="1315599"/>
                </a:lnTo>
                <a:lnTo>
                  <a:pt x="242830" y="1316647"/>
                </a:lnTo>
                <a:lnTo>
                  <a:pt x="242301" y="1316849"/>
                </a:lnTo>
                <a:close/>
                <a:moveTo>
                  <a:pt x="390562" y="1313123"/>
                </a:moveTo>
                <a:cubicBezTo>
                  <a:pt x="390277" y="1313027"/>
                  <a:pt x="389038" y="1314266"/>
                  <a:pt x="389134" y="1314647"/>
                </a:cubicBezTo>
                <a:cubicBezTo>
                  <a:pt x="391229" y="1320933"/>
                  <a:pt x="387133" y="1325600"/>
                  <a:pt x="385228" y="1330839"/>
                </a:cubicBezTo>
                <a:cubicBezTo>
                  <a:pt x="384276" y="1333411"/>
                  <a:pt x="386467" y="1335221"/>
                  <a:pt x="388752" y="1335125"/>
                </a:cubicBezTo>
                <a:cubicBezTo>
                  <a:pt x="390658" y="1335030"/>
                  <a:pt x="393801" y="1333887"/>
                  <a:pt x="394086" y="1332649"/>
                </a:cubicBezTo>
                <a:cubicBezTo>
                  <a:pt x="394849" y="1329887"/>
                  <a:pt x="394086" y="1326839"/>
                  <a:pt x="393991" y="1323791"/>
                </a:cubicBezTo>
                <a:cubicBezTo>
                  <a:pt x="393896" y="1320838"/>
                  <a:pt x="393896" y="1317790"/>
                  <a:pt x="393515" y="1314837"/>
                </a:cubicBezTo>
                <a:cubicBezTo>
                  <a:pt x="393420" y="1314075"/>
                  <a:pt x="391705" y="1313504"/>
                  <a:pt x="390562" y="1313123"/>
                </a:cubicBezTo>
                <a:close/>
                <a:moveTo>
                  <a:pt x="606303" y="1312361"/>
                </a:moveTo>
                <a:cubicBezTo>
                  <a:pt x="605827" y="1312932"/>
                  <a:pt x="605351" y="1313504"/>
                  <a:pt x="604780" y="1314075"/>
                </a:cubicBezTo>
                <a:cubicBezTo>
                  <a:pt x="605351" y="1315028"/>
                  <a:pt x="605923" y="1315980"/>
                  <a:pt x="606494" y="1316933"/>
                </a:cubicBezTo>
                <a:cubicBezTo>
                  <a:pt x="606970" y="1316361"/>
                  <a:pt x="607923" y="1315790"/>
                  <a:pt x="607827" y="1315409"/>
                </a:cubicBezTo>
                <a:cubicBezTo>
                  <a:pt x="607542" y="1314361"/>
                  <a:pt x="606780" y="1313408"/>
                  <a:pt x="606303" y="1312361"/>
                </a:cubicBezTo>
                <a:close/>
                <a:moveTo>
                  <a:pt x="331602" y="1310360"/>
                </a:moveTo>
                <a:cubicBezTo>
                  <a:pt x="330841" y="1311599"/>
                  <a:pt x="329412" y="1312837"/>
                  <a:pt x="329602" y="1313885"/>
                </a:cubicBezTo>
                <a:cubicBezTo>
                  <a:pt x="329888" y="1315790"/>
                  <a:pt x="331126" y="1317599"/>
                  <a:pt x="331984" y="1319504"/>
                </a:cubicBezTo>
                <a:cubicBezTo>
                  <a:pt x="332746" y="1317504"/>
                  <a:pt x="333412" y="1315599"/>
                  <a:pt x="334079" y="1313694"/>
                </a:cubicBezTo>
                <a:cubicBezTo>
                  <a:pt x="333222" y="1312551"/>
                  <a:pt x="332460" y="1311408"/>
                  <a:pt x="331602" y="1310360"/>
                </a:cubicBezTo>
                <a:close/>
                <a:moveTo>
                  <a:pt x="387610" y="1293882"/>
                </a:moveTo>
                <a:cubicBezTo>
                  <a:pt x="385990" y="1295120"/>
                  <a:pt x="384847" y="1295882"/>
                  <a:pt x="383704" y="1296740"/>
                </a:cubicBezTo>
                <a:cubicBezTo>
                  <a:pt x="384276" y="1297216"/>
                  <a:pt x="384752" y="1297692"/>
                  <a:pt x="385324" y="1298264"/>
                </a:cubicBezTo>
                <a:cubicBezTo>
                  <a:pt x="386371" y="1299216"/>
                  <a:pt x="387419" y="1300359"/>
                  <a:pt x="388562" y="1301216"/>
                </a:cubicBezTo>
                <a:cubicBezTo>
                  <a:pt x="389515" y="1301788"/>
                  <a:pt x="390658" y="1302074"/>
                  <a:pt x="391705" y="1302455"/>
                </a:cubicBezTo>
                <a:cubicBezTo>
                  <a:pt x="392086" y="1300454"/>
                  <a:pt x="393325" y="1297978"/>
                  <a:pt x="392563" y="1296549"/>
                </a:cubicBezTo>
                <a:cubicBezTo>
                  <a:pt x="391896" y="1294930"/>
                  <a:pt x="389134" y="1294549"/>
                  <a:pt x="387610" y="1293882"/>
                </a:cubicBezTo>
                <a:close/>
                <a:moveTo>
                  <a:pt x="604303" y="1281119"/>
                </a:moveTo>
                <a:cubicBezTo>
                  <a:pt x="603732" y="1281785"/>
                  <a:pt x="603256" y="1282262"/>
                  <a:pt x="602779" y="1282833"/>
                </a:cubicBezTo>
                <a:cubicBezTo>
                  <a:pt x="603827" y="1283309"/>
                  <a:pt x="604780" y="1283881"/>
                  <a:pt x="605923" y="1284167"/>
                </a:cubicBezTo>
                <a:cubicBezTo>
                  <a:pt x="606303" y="1284262"/>
                  <a:pt x="606875" y="1283214"/>
                  <a:pt x="607351" y="1282643"/>
                </a:cubicBezTo>
                <a:cubicBezTo>
                  <a:pt x="606303" y="1282166"/>
                  <a:pt x="605351" y="1281595"/>
                  <a:pt x="604303" y="1281119"/>
                </a:cubicBezTo>
                <a:close/>
                <a:moveTo>
                  <a:pt x="248355" y="1263688"/>
                </a:moveTo>
                <a:cubicBezTo>
                  <a:pt x="245783" y="1264450"/>
                  <a:pt x="243782" y="1267593"/>
                  <a:pt x="241211" y="1268164"/>
                </a:cubicBezTo>
                <a:cubicBezTo>
                  <a:pt x="232734" y="1270260"/>
                  <a:pt x="231305" y="1276070"/>
                  <a:pt x="232162" y="1283404"/>
                </a:cubicBezTo>
                <a:cubicBezTo>
                  <a:pt x="232257" y="1284928"/>
                  <a:pt x="231971" y="1286548"/>
                  <a:pt x="232448" y="1287976"/>
                </a:cubicBezTo>
                <a:cubicBezTo>
                  <a:pt x="232829" y="1289310"/>
                  <a:pt x="233972" y="1290357"/>
                  <a:pt x="234829" y="1291501"/>
                </a:cubicBezTo>
                <a:cubicBezTo>
                  <a:pt x="235591" y="1290262"/>
                  <a:pt x="236639" y="1289119"/>
                  <a:pt x="236829" y="1287786"/>
                </a:cubicBezTo>
                <a:cubicBezTo>
                  <a:pt x="237305" y="1284928"/>
                  <a:pt x="236924" y="1281880"/>
                  <a:pt x="237591" y="1279023"/>
                </a:cubicBezTo>
                <a:cubicBezTo>
                  <a:pt x="237972" y="1277118"/>
                  <a:pt x="239306" y="1277499"/>
                  <a:pt x="240735" y="1279213"/>
                </a:cubicBezTo>
                <a:cubicBezTo>
                  <a:pt x="241973" y="1280737"/>
                  <a:pt x="245306" y="1282738"/>
                  <a:pt x="245116" y="1279785"/>
                </a:cubicBezTo>
                <a:cubicBezTo>
                  <a:pt x="244830" y="1273498"/>
                  <a:pt x="248450" y="1272927"/>
                  <a:pt x="252831" y="1271593"/>
                </a:cubicBezTo>
                <a:cubicBezTo>
                  <a:pt x="255594" y="1270736"/>
                  <a:pt x="254831" y="1267117"/>
                  <a:pt x="253974" y="1265688"/>
                </a:cubicBezTo>
                <a:cubicBezTo>
                  <a:pt x="253117" y="1264354"/>
                  <a:pt x="249974" y="1263211"/>
                  <a:pt x="248355" y="1263688"/>
                </a:cubicBezTo>
                <a:close/>
                <a:moveTo>
                  <a:pt x="231019" y="1259687"/>
                </a:moveTo>
                <a:cubicBezTo>
                  <a:pt x="230352" y="1259497"/>
                  <a:pt x="229590" y="1259687"/>
                  <a:pt x="228828" y="1259782"/>
                </a:cubicBezTo>
                <a:cubicBezTo>
                  <a:pt x="228066" y="1259782"/>
                  <a:pt x="227304" y="1259687"/>
                  <a:pt x="226638" y="1259877"/>
                </a:cubicBezTo>
                <a:cubicBezTo>
                  <a:pt x="225399" y="1260259"/>
                  <a:pt x="224161" y="1260925"/>
                  <a:pt x="222923" y="1261402"/>
                </a:cubicBezTo>
                <a:cubicBezTo>
                  <a:pt x="223399" y="1262449"/>
                  <a:pt x="223685" y="1263592"/>
                  <a:pt x="224447" y="1264450"/>
                </a:cubicBezTo>
                <a:cubicBezTo>
                  <a:pt x="229114" y="1269307"/>
                  <a:pt x="229400" y="1269307"/>
                  <a:pt x="233591" y="1264069"/>
                </a:cubicBezTo>
                <a:cubicBezTo>
                  <a:pt x="234257" y="1263211"/>
                  <a:pt x="234448" y="1261973"/>
                  <a:pt x="234829" y="1260925"/>
                </a:cubicBezTo>
                <a:cubicBezTo>
                  <a:pt x="233591" y="1260544"/>
                  <a:pt x="232257" y="1259973"/>
                  <a:pt x="231019" y="1259687"/>
                </a:cubicBezTo>
                <a:close/>
                <a:moveTo>
                  <a:pt x="228447" y="1250638"/>
                </a:moveTo>
                <a:cubicBezTo>
                  <a:pt x="227971" y="1251115"/>
                  <a:pt x="227019" y="1251877"/>
                  <a:pt x="227114" y="1252162"/>
                </a:cubicBezTo>
                <a:cubicBezTo>
                  <a:pt x="227399" y="1253210"/>
                  <a:pt x="228162" y="1254163"/>
                  <a:pt x="228638" y="1255210"/>
                </a:cubicBezTo>
                <a:cubicBezTo>
                  <a:pt x="229114" y="1254639"/>
                  <a:pt x="230066" y="1253972"/>
                  <a:pt x="229971" y="1253686"/>
                </a:cubicBezTo>
                <a:cubicBezTo>
                  <a:pt x="229686" y="1252543"/>
                  <a:pt x="229019" y="1251591"/>
                  <a:pt x="228447" y="1250638"/>
                </a:cubicBezTo>
                <a:close/>
                <a:moveTo>
                  <a:pt x="379513" y="1235303"/>
                </a:moveTo>
                <a:cubicBezTo>
                  <a:pt x="378180" y="1235780"/>
                  <a:pt x="376751" y="1238732"/>
                  <a:pt x="376942" y="1240352"/>
                </a:cubicBezTo>
                <a:cubicBezTo>
                  <a:pt x="377085" y="1241352"/>
                  <a:pt x="377632" y="1242257"/>
                  <a:pt x="375572" y="1242685"/>
                </a:cubicBezTo>
                <a:lnTo>
                  <a:pt x="374020" y="1242753"/>
                </a:lnTo>
                <a:lnTo>
                  <a:pt x="369615" y="1240458"/>
                </a:lnTo>
                <a:lnTo>
                  <a:pt x="370465" y="1239494"/>
                </a:lnTo>
                <a:cubicBezTo>
                  <a:pt x="372369" y="1238256"/>
                  <a:pt x="372465" y="1237208"/>
                  <a:pt x="370560" y="1236351"/>
                </a:cubicBezTo>
                <a:cubicBezTo>
                  <a:pt x="365703" y="1234136"/>
                  <a:pt x="361273" y="1235137"/>
                  <a:pt x="368725" y="1239994"/>
                </a:cubicBezTo>
                <a:lnTo>
                  <a:pt x="369615" y="1240458"/>
                </a:lnTo>
                <a:lnTo>
                  <a:pt x="369036" y="1241114"/>
                </a:lnTo>
                <a:lnTo>
                  <a:pt x="368484" y="1242813"/>
                </a:lnTo>
                <a:lnTo>
                  <a:pt x="358558" y="1242161"/>
                </a:lnTo>
                <a:cubicBezTo>
                  <a:pt x="358558" y="1242923"/>
                  <a:pt x="358653" y="1243590"/>
                  <a:pt x="358653" y="1244352"/>
                </a:cubicBezTo>
                <a:cubicBezTo>
                  <a:pt x="358653" y="1247686"/>
                  <a:pt x="359797" y="1249686"/>
                  <a:pt x="363607" y="1249591"/>
                </a:cubicBezTo>
                <a:cubicBezTo>
                  <a:pt x="366464" y="1249496"/>
                  <a:pt x="366940" y="1249305"/>
                  <a:pt x="367798" y="1244924"/>
                </a:cubicBezTo>
                <a:lnTo>
                  <a:pt x="368484" y="1242813"/>
                </a:lnTo>
                <a:lnTo>
                  <a:pt x="370150" y="1242923"/>
                </a:lnTo>
                <a:lnTo>
                  <a:pt x="374020" y="1242753"/>
                </a:lnTo>
                <a:lnTo>
                  <a:pt x="380561" y="1246162"/>
                </a:lnTo>
                <a:cubicBezTo>
                  <a:pt x="380275" y="1246733"/>
                  <a:pt x="379894" y="1248543"/>
                  <a:pt x="379323" y="1248638"/>
                </a:cubicBezTo>
                <a:cubicBezTo>
                  <a:pt x="376370" y="1249115"/>
                  <a:pt x="373322" y="1249019"/>
                  <a:pt x="370274" y="1249115"/>
                </a:cubicBezTo>
                <a:cubicBezTo>
                  <a:pt x="369512" y="1249115"/>
                  <a:pt x="368750" y="1249210"/>
                  <a:pt x="367988" y="1249210"/>
                </a:cubicBezTo>
                <a:cubicBezTo>
                  <a:pt x="368560" y="1250448"/>
                  <a:pt x="368845" y="1252067"/>
                  <a:pt x="369798" y="1252925"/>
                </a:cubicBezTo>
                <a:cubicBezTo>
                  <a:pt x="372369" y="1255401"/>
                  <a:pt x="374560" y="1258544"/>
                  <a:pt x="379132" y="1258068"/>
                </a:cubicBezTo>
                <a:cubicBezTo>
                  <a:pt x="381037" y="1257878"/>
                  <a:pt x="382752" y="1259973"/>
                  <a:pt x="380180" y="1262259"/>
                </a:cubicBezTo>
                <a:cubicBezTo>
                  <a:pt x="378466" y="1263783"/>
                  <a:pt x="377227" y="1265783"/>
                  <a:pt x="375513" y="1267212"/>
                </a:cubicBezTo>
                <a:cubicBezTo>
                  <a:pt x="373036" y="1269308"/>
                  <a:pt x="374275" y="1270641"/>
                  <a:pt x="376084" y="1272070"/>
                </a:cubicBezTo>
                <a:cubicBezTo>
                  <a:pt x="377799" y="1273403"/>
                  <a:pt x="379418" y="1275594"/>
                  <a:pt x="381323" y="1275880"/>
                </a:cubicBezTo>
                <a:cubicBezTo>
                  <a:pt x="383038" y="1276166"/>
                  <a:pt x="386085" y="1275023"/>
                  <a:pt x="386848" y="1273594"/>
                </a:cubicBezTo>
                <a:cubicBezTo>
                  <a:pt x="387800" y="1271879"/>
                  <a:pt x="386943" y="1269212"/>
                  <a:pt x="386943" y="1266926"/>
                </a:cubicBezTo>
                <a:cubicBezTo>
                  <a:pt x="386943" y="1261116"/>
                  <a:pt x="384657" y="1254830"/>
                  <a:pt x="390753" y="1250353"/>
                </a:cubicBezTo>
                <a:cubicBezTo>
                  <a:pt x="391419" y="1249877"/>
                  <a:pt x="391324" y="1246829"/>
                  <a:pt x="390562" y="1246067"/>
                </a:cubicBezTo>
                <a:cubicBezTo>
                  <a:pt x="387800" y="1243495"/>
                  <a:pt x="385419" y="1241018"/>
                  <a:pt x="385228" y="1236827"/>
                </a:cubicBezTo>
                <a:cubicBezTo>
                  <a:pt x="385228" y="1236161"/>
                  <a:pt x="381133" y="1234732"/>
                  <a:pt x="379513" y="1235303"/>
                </a:cubicBezTo>
                <a:close/>
                <a:moveTo>
                  <a:pt x="607923" y="1226064"/>
                </a:moveTo>
                <a:cubicBezTo>
                  <a:pt x="606970" y="1226636"/>
                  <a:pt x="606018" y="1227207"/>
                  <a:pt x="605065" y="1227779"/>
                </a:cubicBezTo>
                <a:cubicBezTo>
                  <a:pt x="605637" y="1228255"/>
                  <a:pt x="606303" y="1229207"/>
                  <a:pt x="606589" y="1229112"/>
                </a:cubicBezTo>
                <a:cubicBezTo>
                  <a:pt x="607637" y="1228826"/>
                  <a:pt x="608590" y="1228064"/>
                  <a:pt x="609637" y="1227588"/>
                </a:cubicBezTo>
                <a:cubicBezTo>
                  <a:pt x="609066" y="1227112"/>
                  <a:pt x="608494" y="1226636"/>
                  <a:pt x="607923" y="1226064"/>
                </a:cubicBezTo>
                <a:close/>
                <a:moveTo>
                  <a:pt x="359987" y="1222159"/>
                </a:moveTo>
                <a:cubicBezTo>
                  <a:pt x="359511" y="1222730"/>
                  <a:pt x="358558" y="1223397"/>
                  <a:pt x="358653" y="1223683"/>
                </a:cubicBezTo>
                <a:cubicBezTo>
                  <a:pt x="358939" y="1224731"/>
                  <a:pt x="359606" y="1225683"/>
                  <a:pt x="360177" y="1226731"/>
                </a:cubicBezTo>
                <a:cubicBezTo>
                  <a:pt x="360654" y="1226159"/>
                  <a:pt x="361130" y="1225683"/>
                  <a:pt x="361702" y="1225016"/>
                </a:cubicBezTo>
                <a:cubicBezTo>
                  <a:pt x="361130" y="1224064"/>
                  <a:pt x="360559" y="1223111"/>
                  <a:pt x="359987" y="1222159"/>
                </a:cubicBezTo>
                <a:close/>
                <a:moveTo>
                  <a:pt x="249402" y="1203966"/>
                </a:moveTo>
                <a:cubicBezTo>
                  <a:pt x="248926" y="1204442"/>
                  <a:pt x="247973" y="1205204"/>
                  <a:pt x="248069" y="1205490"/>
                </a:cubicBezTo>
                <a:cubicBezTo>
                  <a:pt x="248355" y="1206538"/>
                  <a:pt x="249116" y="1207490"/>
                  <a:pt x="249593" y="1208538"/>
                </a:cubicBezTo>
                <a:cubicBezTo>
                  <a:pt x="250069" y="1207966"/>
                  <a:pt x="251021" y="1207300"/>
                  <a:pt x="250926" y="1207014"/>
                </a:cubicBezTo>
                <a:cubicBezTo>
                  <a:pt x="250640" y="1205871"/>
                  <a:pt x="249879" y="1204918"/>
                  <a:pt x="249402" y="1203966"/>
                </a:cubicBezTo>
                <a:close/>
                <a:moveTo>
                  <a:pt x="794613" y="1200061"/>
                </a:moveTo>
                <a:cubicBezTo>
                  <a:pt x="793565" y="1200347"/>
                  <a:pt x="792613" y="1201109"/>
                  <a:pt x="791565" y="1201585"/>
                </a:cubicBezTo>
                <a:cubicBezTo>
                  <a:pt x="792136" y="1202061"/>
                  <a:pt x="792803" y="1203014"/>
                  <a:pt x="793089" y="1202918"/>
                </a:cubicBezTo>
                <a:cubicBezTo>
                  <a:pt x="794136" y="1202728"/>
                  <a:pt x="795089" y="1201966"/>
                  <a:pt x="796137" y="1201394"/>
                </a:cubicBezTo>
                <a:cubicBezTo>
                  <a:pt x="795565" y="1200918"/>
                  <a:pt x="794899" y="1199966"/>
                  <a:pt x="794613" y="1200061"/>
                </a:cubicBezTo>
                <a:close/>
                <a:moveTo>
                  <a:pt x="611161" y="1193965"/>
                </a:moveTo>
                <a:cubicBezTo>
                  <a:pt x="611066" y="1193774"/>
                  <a:pt x="609923" y="1193774"/>
                  <a:pt x="609733" y="1194060"/>
                </a:cubicBezTo>
                <a:cubicBezTo>
                  <a:pt x="607637" y="1196632"/>
                  <a:pt x="608018" y="1203776"/>
                  <a:pt x="610209" y="1206157"/>
                </a:cubicBezTo>
                <a:cubicBezTo>
                  <a:pt x="610399" y="1206443"/>
                  <a:pt x="611638" y="1206252"/>
                  <a:pt x="611638" y="1206157"/>
                </a:cubicBezTo>
                <a:cubicBezTo>
                  <a:pt x="612400" y="1204157"/>
                  <a:pt x="612971" y="1202156"/>
                  <a:pt x="613543" y="1199966"/>
                </a:cubicBezTo>
                <a:cubicBezTo>
                  <a:pt x="612781" y="1197870"/>
                  <a:pt x="612019" y="1195870"/>
                  <a:pt x="611161" y="1193965"/>
                </a:cubicBezTo>
                <a:close/>
                <a:moveTo>
                  <a:pt x="271310" y="1189298"/>
                </a:moveTo>
                <a:cubicBezTo>
                  <a:pt x="272262" y="1190060"/>
                  <a:pt x="272929" y="1191012"/>
                  <a:pt x="273691" y="1191869"/>
                </a:cubicBezTo>
                <a:cubicBezTo>
                  <a:pt x="273215" y="1192441"/>
                  <a:pt x="272453" y="1193393"/>
                  <a:pt x="272262" y="1193298"/>
                </a:cubicBezTo>
                <a:cubicBezTo>
                  <a:pt x="271214" y="1192822"/>
                  <a:pt x="270262" y="1192155"/>
                  <a:pt x="269500" y="1191298"/>
                </a:cubicBezTo>
                <a:cubicBezTo>
                  <a:pt x="269119" y="1190917"/>
                  <a:pt x="269119" y="1189774"/>
                  <a:pt x="269405" y="1189393"/>
                </a:cubicBezTo>
                <a:cubicBezTo>
                  <a:pt x="269690" y="1189012"/>
                  <a:pt x="270929" y="1189012"/>
                  <a:pt x="271310" y="1189298"/>
                </a:cubicBezTo>
                <a:close/>
                <a:moveTo>
                  <a:pt x="615067" y="1175677"/>
                </a:moveTo>
                <a:cubicBezTo>
                  <a:pt x="614019" y="1175963"/>
                  <a:pt x="613066" y="1176725"/>
                  <a:pt x="612019" y="1177201"/>
                </a:cubicBezTo>
                <a:cubicBezTo>
                  <a:pt x="612590" y="1177677"/>
                  <a:pt x="613066" y="1178153"/>
                  <a:pt x="613733" y="1178725"/>
                </a:cubicBezTo>
                <a:cubicBezTo>
                  <a:pt x="614686" y="1178153"/>
                  <a:pt x="615638" y="1177582"/>
                  <a:pt x="616591" y="1177010"/>
                </a:cubicBezTo>
                <a:cubicBezTo>
                  <a:pt x="616019" y="1176534"/>
                  <a:pt x="615352" y="1175582"/>
                  <a:pt x="615067" y="1175677"/>
                </a:cubicBezTo>
                <a:close/>
                <a:moveTo>
                  <a:pt x="302932" y="1174153"/>
                </a:moveTo>
                <a:cubicBezTo>
                  <a:pt x="303694" y="1175296"/>
                  <a:pt x="304647" y="1176344"/>
                  <a:pt x="305314" y="1177582"/>
                </a:cubicBezTo>
                <a:cubicBezTo>
                  <a:pt x="305695" y="1178249"/>
                  <a:pt x="305504" y="1179106"/>
                  <a:pt x="305599" y="1181487"/>
                </a:cubicBezTo>
                <a:cubicBezTo>
                  <a:pt x="305504" y="1182059"/>
                  <a:pt x="305409" y="1184154"/>
                  <a:pt x="305028" y="1186250"/>
                </a:cubicBezTo>
                <a:cubicBezTo>
                  <a:pt x="304933" y="1186821"/>
                  <a:pt x="304075" y="1187393"/>
                  <a:pt x="303599" y="1187869"/>
                </a:cubicBezTo>
                <a:cubicBezTo>
                  <a:pt x="303028" y="1187393"/>
                  <a:pt x="302170" y="1186916"/>
                  <a:pt x="301980" y="1186345"/>
                </a:cubicBezTo>
                <a:cubicBezTo>
                  <a:pt x="301503" y="1183488"/>
                  <a:pt x="300932" y="1180630"/>
                  <a:pt x="300932" y="1177773"/>
                </a:cubicBezTo>
                <a:cubicBezTo>
                  <a:pt x="300932" y="1176534"/>
                  <a:pt x="302266" y="1175391"/>
                  <a:pt x="302932" y="1174153"/>
                </a:cubicBezTo>
                <a:close/>
                <a:moveTo>
                  <a:pt x="359035" y="1172057"/>
                </a:moveTo>
                <a:cubicBezTo>
                  <a:pt x="357892" y="1172057"/>
                  <a:pt x="356749" y="1173486"/>
                  <a:pt x="355701" y="1174343"/>
                </a:cubicBezTo>
                <a:cubicBezTo>
                  <a:pt x="356939" y="1175010"/>
                  <a:pt x="358082" y="1176439"/>
                  <a:pt x="359225" y="1176344"/>
                </a:cubicBezTo>
                <a:cubicBezTo>
                  <a:pt x="361130" y="1176153"/>
                  <a:pt x="363035" y="1175105"/>
                  <a:pt x="366845" y="1173867"/>
                </a:cubicBezTo>
                <a:cubicBezTo>
                  <a:pt x="363035" y="1172915"/>
                  <a:pt x="361035" y="1172057"/>
                  <a:pt x="359035" y="1172057"/>
                </a:cubicBezTo>
                <a:close/>
                <a:moveTo>
                  <a:pt x="298742" y="1165961"/>
                </a:moveTo>
                <a:cubicBezTo>
                  <a:pt x="299408" y="1166532"/>
                  <a:pt x="299885" y="1167009"/>
                  <a:pt x="300456" y="1167485"/>
                </a:cubicBezTo>
                <a:cubicBezTo>
                  <a:pt x="299504" y="1168057"/>
                  <a:pt x="298551" y="1168723"/>
                  <a:pt x="297408" y="1169009"/>
                </a:cubicBezTo>
                <a:cubicBezTo>
                  <a:pt x="297027" y="1169104"/>
                  <a:pt x="296360" y="1168152"/>
                  <a:pt x="295884" y="1167676"/>
                </a:cubicBezTo>
                <a:cubicBezTo>
                  <a:pt x="296837" y="1167104"/>
                  <a:pt x="297789" y="1166532"/>
                  <a:pt x="298742" y="1165961"/>
                </a:cubicBezTo>
                <a:close/>
                <a:moveTo>
                  <a:pt x="227399" y="1158722"/>
                </a:moveTo>
                <a:cubicBezTo>
                  <a:pt x="225876" y="1159579"/>
                  <a:pt x="224161" y="1160627"/>
                  <a:pt x="222351" y="1161580"/>
                </a:cubicBezTo>
                <a:cubicBezTo>
                  <a:pt x="224256" y="1162246"/>
                  <a:pt x="226161" y="1163294"/>
                  <a:pt x="228162" y="1163485"/>
                </a:cubicBezTo>
                <a:cubicBezTo>
                  <a:pt x="229209" y="1163580"/>
                  <a:pt x="230352" y="1162056"/>
                  <a:pt x="231495" y="1161198"/>
                </a:cubicBezTo>
                <a:cubicBezTo>
                  <a:pt x="230352" y="1160532"/>
                  <a:pt x="229209" y="1159770"/>
                  <a:pt x="227399" y="1158722"/>
                </a:cubicBezTo>
                <a:close/>
                <a:moveTo>
                  <a:pt x="371608" y="1158246"/>
                </a:moveTo>
                <a:cubicBezTo>
                  <a:pt x="370655" y="1158818"/>
                  <a:pt x="369702" y="1159389"/>
                  <a:pt x="368750" y="1159961"/>
                </a:cubicBezTo>
                <a:cubicBezTo>
                  <a:pt x="369322" y="1160437"/>
                  <a:pt x="369988" y="1161389"/>
                  <a:pt x="370274" y="1161294"/>
                </a:cubicBezTo>
                <a:cubicBezTo>
                  <a:pt x="371322" y="1161008"/>
                  <a:pt x="372274" y="1160246"/>
                  <a:pt x="373322" y="1159770"/>
                </a:cubicBezTo>
                <a:cubicBezTo>
                  <a:pt x="372846" y="1159294"/>
                  <a:pt x="372274" y="1158818"/>
                  <a:pt x="371608" y="1158246"/>
                </a:cubicBezTo>
                <a:close/>
                <a:moveTo>
                  <a:pt x="261213" y="1157674"/>
                </a:moveTo>
                <a:cubicBezTo>
                  <a:pt x="260451" y="1158913"/>
                  <a:pt x="259213" y="1160056"/>
                  <a:pt x="259213" y="1161294"/>
                </a:cubicBezTo>
                <a:cubicBezTo>
                  <a:pt x="259213" y="1164151"/>
                  <a:pt x="259689" y="1167009"/>
                  <a:pt x="260261" y="1169866"/>
                </a:cubicBezTo>
                <a:cubicBezTo>
                  <a:pt x="260356" y="1170438"/>
                  <a:pt x="261309" y="1170914"/>
                  <a:pt x="261880" y="1171390"/>
                </a:cubicBezTo>
                <a:cubicBezTo>
                  <a:pt x="262356" y="1170819"/>
                  <a:pt x="263213" y="1170343"/>
                  <a:pt x="263309" y="1169771"/>
                </a:cubicBezTo>
                <a:cubicBezTo>
                  <a:pt x="263595" y="1167676"/>
                  <a:pt x="263690" y="1165485"/>
                  <a:pt x="263785" y="1164913"/>
                </a:cubicBezTo>
                <a:cubicBezTo>
                  <a:pt x="263690" y="1162532"/>
                  <a:pt x="263880" y="1161675"/>
                  <a:pt x="263595" y="1161103"/>
                </a:cubicBezTo>
                <a:cubicBezTo>
                  <a:pt x="262928" y="1159865"/>
                  <a:pt x="261975" y="1158817"/>
                  <a:pt x="261213" y="1157674"/>
                </a:cubicBezTo>
                <a:close/>
                <a:moveTo>
                  <a:pt x="374751" y="1139196"/>
                </a:moveTo>
                <a:cubicBezTo>
                  <a:pt x="374275" y="1140244"/>
                  <a:pt x="373703" y="1141196"/>
                  <a:pt x="373513" y="1142339"/>
                </a:cubicBezTo>
                <a:cubicBezTo>
                  <a:pt x="373417" y="1142720"/>
                  <a:pt x="374465" y="1143292"/>
                  <a:pt x="375036" y="1143768"/>
                </a:cubicBezTo>
                <a:cubicBezTo>
                  <a:pt x="375418" y="1142720"/>
                  <a:pt x="375989" y="1141673"/>
                  <a:pt x="376465" y="1140720"/>
                </a:cubicBezTo>
                <a:cubicBezTo>
                  <a:pt x="375799" y="1140149"/>
                  <a:pt x="375322" y="1139672"/>
                  <a:pt x="374751" y="1139196"/>
                </a:cubicBezTo>
                <a:close/>
                <a:moveTo>
                  <a:pt x="219948" y="1130643"/>
                </a:moveTo>
                <a:lnTo>
                  <a:pt x="221304" y="1131861"/>
                </a:lnTo>
                <a:lnTo>
                  <a:pt x="217507" y="1132341"/>
                </a:lnTo>
                <a:close/>
                <a:moveTo>
                  <a:pt x="323983" y="1127576"/>
                </a:moveTo>
                <a:cubicBezTo>
                  <a:pt x="323221" y="1128814"/>
                  <a:pt x="322554" y="1129957"/>
                  <a:pt x="321506" y="1131671"/>
                </a:cubicBezTo>
                <a:cubicBezTo>
                  <a:pt x="322363" y="1133195"/>
                  <a:pt x="323411" y="1134910"/>
                  <a:pt x="324364" y="1136720"/>
                </a:cubicBezTo>
                <a:cubicBezTo>
                  <a:pt x="325030" y="1134815"/>
                  <a:pt x="326078" y="1132910"/>
                  <a:pt x="326269" y="1130909"/>
                </a:cubicBezTo>
                <a:cubicBezTo>
                  <a:pt x="326364" y="1129862"/>
                  <a:pt x="324840" y="1128623"/>
                  <a:pt x="323983" y="1127576"/>
                </a:cubicBezTo>
                <a:close/>
                <a:moveTo>
                  <a:pt x="259022" y="1126527"/>
                </a:moveTo>
                <a:cubicBezTo>
                  <a:pt x="258641" y="1126432"/>
                  <a:pt x="258070" y="1127480"/>
                  <a:pt x="257594" y="1128052"/>
                </a:cubicBezTo>
                <a:cubicBezTo>
                  <a:pt x="258641" y="1128623"/>
                  <a:pt x="259594" y="1129099"/>
                  <a:pt x="260642" y="1129576"/>
                </a:cubicBezTo>
                <a:cubicBezTo>
                  <a:pt x="261213" y="1128909"/>
                  <a:pt x="261689" y="1128432"/>
                  <a:pt x="262166" y="1127861"/>
                </a:cubicBezTo>
                <a:cubicBezTo>
                  <a:pt x="261118" y="1127385"/>
                  <a:pt x="260165" y="1126718"/>
                  <a:pt x="259022" y="1126527"/>
                </a:cubicBezTo>
                <a:close/>
                <a:moveTo>
                  <a:pt x="602970" y="1124909"/>
                </a:moveTo>
                <a:cubicBezTo>
                  <a:pt x="602494" y="1125480"/>
                  <a:pt x="601541" y="1126147"/>
                  <a:pt x="601636" y="1126433"/>
                </a:cubicBezTo>
                <a:cubicBezTo>
                  <a:pt x="601922" y="1127480"/>
                  <a:pt x="602684" y="1128433"/>
                  <a:pt x="603160" y="1129481"/>
                </a:cubicBezTo>
                <a:cubicBezTo>
                  <a:pt x="603636" y="1128909"/>
                  <a:pt x="604589" y="1128242"/>
                  <a:pt x="604494" y="1127861"/>
                </a:cubicBezTo>
                <a:cubicBezTo>
                  <a:pt x="604208" y="1126909"/>
                  <a:pt x="603541" y="1125956"/>
                  <a:pt x="602970" y="1124909"/>
                </a:cubicBezTo>
                <a:close/>
                <a:moveTo>
                  <a:pt x="602398" y="1111288"/>
                </a:moveTo>
                <a:cubicBezTo>
                  <a:pt x="601922" y="1111859"/>
                  <a:pt x="600969" y="1112526"/>
                  <a:pt x="601065" y="1112812"/>
                </a:cubicBezTo>
                <a:cubicBezTo>
                  <a:pt x="601351" y="1113860"/>
                  <a:pt x="602113" y="1114812"/>
                  <a:pt x="602589" y="1115860"/>
                </a:cubicBezTo>
                <a:cubicBezTo>
                  <a:pt x="603065" y="1115288"/>
                  <a:pt x="603541" y="1114717"/>
                  <a:pt x="604113" y="1114145"/>
                </a:cubicBezTo>
                <a:cubicBezTo>
                  <a:pt x="603541" y="1113193"/>
                  <a:pt x="602970" y="1112240"/>
                  <a:pt x="602398" y="1111288"/>
                </a:cubicBezTo>
                <a:close/>
                <a:moveTo>
                  <a:pt x="226256" y="1109668"/>
                </a:moveTo>
                <a:cubicBezTo>
                  <a:pt x="225876" y="1109573"/>
                  <a:pt x="225304" y="1110621"/>
                  <a:pt x="224828" y="1111192"/>
                </a:cubicBezTo>
                <a:cubicBezTo>
                  <a:pt x="225876" y="1111669"/>
                  <a:pt x="226923" y="1112240"/>
                  <a:pt x="227876" y="1112716"/>
                </a:cubicBezTo>
                <a:cubicBezTo>
                  <a:pt x="228447" y="1112050"/>
                  <a:pt x="228923" y="1111573"/>
                  <a:pt x="229400" y="1111002"/>
                </a:cubicBezTo>
                <a:cubicBezTo>
                  <a:pt x="228352" y="1110526"/>
                  <a:pt x="227399" y="1109859"/>
                  <a:pt x="226256" y="1109668"/>
                </a:cubicBezTo>
                <a:close/>
                <a:moveTo>
                  <a:pt x="241592" y="1109097"/>
                </a:moveTo>
                <a:cubicBezTo>
                  <a:pt x="240544" y="1109382"/>
                  <a:pt x="239591" y="1110144"/>
                  <a:pt x="238544" y="1110621"/>
                </a:cubicBezTo>
                <a:cubicBezTo>
                  <a:pt x="239115" y="1111097"/>
                  <a:pt x="239591" y="1111573"/>
                  <a:pt x="240258" y="1112145"/>
                </a:cubicBezTo>
                <a:cubicBezTo>
                  <a:pt x="241211" y="1111573"/>
                  <a:pt x="242163" y="1111002"/>
                  <a:pt x="243116" y="1110430"/>
                </a:cubicBezTo>
                <a:cubicBezTo>
                  <a:pt x="242544" y="1109954"/>
                  <a:pt x="241878" y="1109002"/>
                  <a:pt x="241592" y="1109097"/>
                </a:cubicBezTo>
                <a:close/>
                <a:moveTo>
                  <a:pt x="269595" y="1088713"/>
                </a:moveTo>
                <a:cubicBezTo>
                  <a:pt x="272357" y="1088237"/>
                  <a:pt x="274072" y="1089761"/>
                  <a:pt x="274167" y="1092047"/>
                </a:cubicBezTo>
                <a:cubicBezTo>
                  <a:pt x="274263" y="1093952"/>
                  <a:pt x="272929" y="1095952"/>
                  <a:pt x="272072" y="1097762"/>
                </a:cubicBezTo>
                <a:cubicBezTo>
                  <a:pt x="271881" y="1098048"/>
                  <a:pt x="270548" y="1097572"/>
                  <a:pt x="269976" y="1097952"/>
                </a:cubicBezTo>
                <a:cubicBezTo>
                  <a:pt x="260165" y="1103477"/>
                  <a:pt x="259022" y="1107382"/>
                  <a:pt x="264356" y="1116812"/>
                </a:cubicBezTo>
                <a:cubicBezTo>
                  <a:pt x="268166" y="1123575"/>
                  <a:pt x="272643" y="1130052"/>
                  <a:pt x="271977" y="1138624"/>
                </a:cubicBezTo>
                <a:cubicBezTo>
                  <a:pt x="271691" y="1142244"/>
                  <a:pt x="269214" y="1143577"/>
                  <a:pt x="267595" y="1145959"/>
                </a:cubicBezTo>
                <a:cubicBezTo>
                  <a:pt x="276548" y="1152721"/>
                  <a:pt x="271119" y="1162627"/>
                  <a:pt x="273120" y="1170914"/>
                </a:cubicBezTo>
                <a:cubicBezTo>
                  <a:pt x="274167" y="1175581"/>
                  <a:pt x="273024" y="1179391"/>
                  <a:pt x="269310" y="1182915"/>
                </a:cubicBezTo>
                <a:cubicBezTo>
                  <a:pt x="268262" y="1183963"/>
                  <a:pt x="269310" y="1187202"/>
                  <a:pt x="269405" y="1189488"/>
                </a:cubicBezTo>
                <a:cubicBezTo>
                  <a:pt x="268071" y="1189011"/>
                  <a:pt x="266262" y="1188916"/>
                  <a:pt x="265595" y="1187964"/>
                </a:cubicBezTo>
                <a:cubicBezTo>
                  <a:pt x="264071" y="1185868"/>
                  <a:pt x="263118" y="1183297"/>
                  <a:pt x="261975" y="1180915"/>
                </a:cubicBezTo>
                <a:cubicBezTo>
                  <a:pt x="259022" y="1183201"/>
                  <a:pt x="260451" y="1186440"/>
                  <a:pt x="260261" y="1189297"/>
                </a:cubicBezTo>
                <a:cubicBezTo>
                  <a:pt x="259880" y="1195012"/>
                  <a:pt x="262642" y="1201108"/>
                  <a:pt x="256737" y="1206061"/>
                </a:cubicBezTo>
                <a:cubicBezTo>
                  <a:pt x="254451" y="1208061"/>
                  <a:pt x="256927" y="1212443"/>
                  <a:pt x="260070" y="1212729"/>
                </a:cubicBezTo>
                <a:cubicBezTo>
                  <a:pt x="262356" y="1212919"/>
                  <a:pt x="264642" y="1212348"/>
                  <a:pt x="266928" y="1212634"/>
                </a:cubicBezTo>
                <a:cubicBezTo>
                  <a:pt x="268166" y="1212824"/>
                  <a:pt x="269310" y="1213967"/>
                  <a:pt x="270548" y="1214729"/>
                </a:cubicBezTo>
                <a:cubicBezTo>
                  <a:pt x="270071" y="1215301"/>
                  <a:pt x="269500" y="1215872"/>
                  <a:pt x="269024" y="1216444"/>
                </a:cubicBezTo>
                <a:cubicBezTo>
                  <a:pt x="267500" y="1218158"/>
                  <a:pt x="265976" y="1219873"/>
                  <a:pt x="264356" y="1221492"/>
                </a:cubicBezTo>
                <a:cubicBezTo>
                  <a:pt x="262832" y="1223111"/>
                  <a:pt x="262642" y="1223968"/>
                  <a:pt x="263880" y="1226540"/>
                </a:cubicBezTo>
                <a:cubicBezTo>
                  <a:pt x="266357" y="1231588"/>
                  <a:pt x="271024" y="1235589"/>
                  <a:pt x="271596" y="1241494"/>
                </a:cubicBezTo>
                <a:cubicBezTo>
                  <a:pt x="271691" y="1242256"/>
                  <a:pt x="269976" y="1243304"/>
                  <a:pt x="269119" y="1244161"/>
                </a:cubicBezTo>
                <a:cubicBezTo>
                  <a:pt x="263880" y="1238637"/>
                  <a:pt x="262071" y="1240256"/>
                  <a:pt x="262832" y="1247209"/>
                </a:cubicBezTo>
                <a:cubicBezTo>
                  <a:pt x="263499" y="1252543"/>
                  <a:pt x="263595" y="1257496"/>
                  <a:pt x="259022" y="1261687"/>
                </a:cubicBezTo>
                <a:cubicBezTo>
                  <a:pt x="258451" y="1262259"/>
                  <a:pt x="260737" y="1267212"/>
                  <a:pt x="260928" y="1267212"/>
                </a:cubicBezTo>
                <a:cubicBezTo>
                  <a:pt x="266833" y="1265497"/>
                  <a:pt x="269214" y="1273498"/>
                  <a:pt x="275120" y="1272069"/>
                </a:cubicBezTo>
                <a:cubicBezTo>
                  <a:pt x="277215" y="1271593"/>
                  <a:pt x="277596" y="1274451"/>
                  <a:pt x="275405" y="1276451"/>
                </a:cubicBezTo>
                <a:cubicBezTo>
                  <a:pt x="273310" y="1278356"/>
                  <a:pt x="272072" y="1281499"/>
                  <a:pt x="268357" y="1281404"/>
                </a:cubicBezTo>
                <a:cubicBezTo>
                  <a:pt x="267119" y="1281404"/>
                  <a:pt x="264833" y="1282928"/>
                  <a:pt x="264928" y="1283404"/>
                </a:cubicBezTo>
                <a:cubicBezTo>
                  <a:pt x="266452" y="1293025"/>
                  <a:pt x="261689" y="1296358"/>
                  <a:pt x="252927" y="1296358"/>
                </a:cubicBezTo>
                <a:cubicBezTo>
                  <a:pt x="252450" y="1296358"/>
                  <a:pt x="251593" y="1297406"/>
                  <a:pt x="251498" y="1297977"/>
                </a:cubicBezTo>
                <a:cubicBezTo>
                  <a:pt x="251403" y="1298454"/>
                  <a:pt x="252355" y="1299311"/>
                  <a:pt x="252927" y="1299406"/>
                </a:cubicBezTo>
                <a:cubicBezTo>
                  <a:pt x="254260" y="1299787"/>
                  <a:pt x="255879" y="1299597"/>
                  <a:pt x="257213" y="1300073"/>
                </a:cubicBezTo>
                <a:cubicBezTo>
                  <a:pt x="260165" y="1301026"/>
                  <a:pt x="262261" y="1304645"/>
                  <a:pt x="260546" y="1306836"/>
                </a:cubicBezTo>
                <a:cubicBezTo>
                  <a:pt x="258261" y="1309789"/>
                  <a:pt x="255117" y="1312075"/>
                  <a:pt x="260165" y="1315123"/>
                </a:cubicBezTo>
                <a:cubicBezTo>
                  <a:pt x="260356" y="1315218"/>
                  <a:pt x="259499" y="1318075"/>
                  <a:pt x="258927" y="1318075"/>
                </a:cubicBezTo>
                <a:cubicBezTo>
                  <a:pt x="253688" y="1318552"/>
                  <a:pt x="248355" y="1318647"/>
                  <a:pt x="242830" y="1315599"/>
                </a:cubicBezTo>
                <a:lnTo>
                  <a:pt x="242830" y="1315503"/>
                </a:lnTo>
                <a:lnTo>
                  <a:pt x="242826" y="1315514"/>
                </a:lnTo>
                <a:lnTo>
                  <a:pt x="242449" y="1307884"/>
                </a:lnTo>
                <a:cubicBezTo>
                  <a:pt x="242068" y="1300835"/>
                  <a:pt x="240830" y="1300073"/>
                  <a:pt x="232638" y="1300930"/>
                </a:cubicBezTo>
                <a:cubicBezTo>
                  <a:pt x="229971" y="1301216"/>
                  <a:pt x="229019" y="1302550"/>
                  <a:pt x="228543" y="1304931"/>
                </a:cubicBezTo>
                <a:cubicBezTo>
                  <a:pt x="227209" y="1311884"/>
                  <a:pt x="231495" y="1315694"/>
                  <a:pt x="236353" y="1319123"/>
                </a:cubicBezTo>
                <a:lnTo>
                  <a:pt x="242301" y="1316849"/>
                </a:lnTo>
                <a:lnTo>
                  <a:pt x="239104" y="1324980"/>
                </a:lnTo>
                <a:cubicBezTo>
                  <a:pt x="237282" y="1327195"/>
                  <a:pt x="235306" y="1328886"/>
                  <a:pt x="234448" y="1331315"/>
                </a:cubicBezTo>
                <a:cubicBezTo>
                  <a:pt x="233972" y="1332553"/>
                  <a:pt x="234257" y="1334935"/>
                  <a:pt x="235115" y="1335411"/>
                </a:cubicBezTo>
                <a:cubicBezTo>
                  <a:pt x="236829" y="1336459"/>
                  <a:pt x="239877" y="1337697"/>
                  <a:pt x="241020" y="1336935"/>
                </a:cubicBezTo>
                <a:cubicBezTo>
                  <a:pt x="244545" y="1334363"/>
                  <a:pt x="247402" y="1330934"/>
                  <a:pt x="250450" y="1327791"/>
                </a:cubicBezTo>
                <a:cubicBezTo>
                  <a:pt x="253307" y="1330363"/>
                  <a:pt x="255879" y="1333315"/>
                  <a:pt x="258927" y="1335315"/>
                </a:cubicBezTo>
                <a:cubicBezTo>
                  <a:pt x="260356" y="1336268"/>
                  <a:pt x="263499" y="1336268"/>
                  <a:pt x="264833" y="1335315"/>
                </a:cubicBezTo>
                <a:cubicBezTo>
                  <a:pt x="268547" y="1332648"/>
                  <a:pt x="263595" y="1332363"/>
                  <a:pt x="263118" y="1330744"/>
                </a:cubicBezTo>
                <a:cubicBezTo>
                  <a:pt x="262737" y="1329505"/>
                  <a:pt x="266452" y="1323028"/>
                  <a:pt x="268166" y="1322552"/>
                </a:cubicBezTo>
                <a:cubicBezTo>
                  <a:pt x="268547" y="1322457"/>
                  <a:pt x="269405" y="1323123"/>
                  <a:pt x="269786" y="1323600"/>
                </a:cubicBezTo>
                <a:cubicBezTo>
                  <a:pt x="272167" y="1326934"/>
                  <a:pt x="274263" y="1326552"/>
                  <a:pt x="276263" y="1323219"/>
                </a:cubicBezTo>
                <a:cubicBezTo>
                  <a:pt x="276548" y="1322743"/>
                  <a:pt x="277311" y="1322457"/>
                  <a:pt x="277787" y="1322076"/>
                </a:cubicBezTo>
                <a:cubicBezTo>
                  <a:pt x="278549" y="1323314"/>
                  <a:pt x="279787" y="1324457"/>
                  <a:pt x="279882" y="1325695"/>
                </a:cubicBezTo>
                <a:cubicBezTo>
                  <a:pt x="280263" y="1330839"/>
                  <a:pt x="273786" y="1333887"/>
                  <a:pt x="275882" y="1339888"/>
                </a:cubicBezTo>
                <a:cubicBezTo>
                  <a:pt x="277406" y="1344364"/>
                  <a:pt x="269690" y="1346555"/>
                  <a:pt x="271977" y="1351698"/>
                </a:cubicBezTo>
                <a:cubicBezTo>
                  <a:pt x="266738" y="1354365"/>
                  <a:pt x="269024" y="1361414"/>
                  <a:pt x="264642" y="1364748"/>
                </a:cubicBezTo>
                <a:cubicBezTo>
                  <a:pt x="264356" y="1364938"/>
                  <a:pt x="265023" y="1366939"/>
                  <a:pt x="265690" y="1367796"/>
                </a:cubicBezTo>
                <a:cubicBezTo>
                  <a:pt x="267214" y="1369510"/>
                  <a:pt x="268929" y="1371034"/>
                  <a:pt x="270738" y="1372273"/>
                </a:cubicBezTo>
                <a:cubicBezTo>
                  <a:pt x="270929" y="1372368"/>
                  <a:pt x="272643" y="1370177"/>
                  <a:pt x="273691" y="1369129"/>
                </a:cubicBezTo>
                <a:cubicBezTo>
                  <a:pt x="275215" y="1367415"/>
                  <a:pt x="276644" y="1365605"/>
                  <a:pt x="278358" y="1364272"/>
                </a:cubicBezTo>
                <a:cubicBezTo>
                  <a:pt x="278835" y="1363890"/>
                  <a:pt x="281311" y="1364557"/>
                  <a:pt x="281406" y="1365034"/>
                </a:cubicBezTo>
                <a:cubicBezTo>
                  <a:pt x="281882" y="1367986"/>
                  <a:pt x="282073" y="1371034"/>
                  <a:pt x="282073" y="1373987"/>
                </a:cubicBezTo>
                <a:cubicBezTo>
                  <a:pt x="281978" y="1377130"/>
                  <a:pt x="282454" y="1379988"/>
                  <a:pt x="285407" y="1381702"/>
                </a:cubicBezTo>
                <a:cubicBezTo>
                  <a:pt x="287979" y="1383226"/>
                  <a:pt x="287788" y="1386084"/>
                  <a:pt x="287026" y="1387703"/>
                </a:cubicBezTo>
                <a:cubicBezTo>
                  <a:pt x="285693" y="1390275"/>
                  <a:pt x="283406" y="1392561"/>
                  <a:pt x="280930" y="1394275"/>
                </a:cubicBezTo>
                <a:cubicBezTo>
                  <a:pt x="280359" y="1394656"/>
                  <a:pt x="277882" y="1391418"/>
                  <a:pt x="276072" y="1391037"/>
                </a:cubicBezTo>
                <a:cubicBezTo>
                  <a:pt x="274167" y="1390656"/>
                  <a:pt x="271881" y="1391418"/>
                  <a:pt x="270071" y="1392370"/>
                </a:cubicBezTo>
                <a:cubicBezTo>
                  <a:pt x="269310" y="1392847"/>
                  <a:pt x="269119" y="1395037"/>
                  <a:pt x="269310" y="1396371"/>
                </a:cubicBezTo>
                <a:cubicBezTo>
                  <a:pt x="269690" y="1398752"/>
                  <a:pt x="271024" y="1399990"/>
                  <a:pt x="273881" y="1399990"/>
                </a:cubicBezTo>
                <a:cubicBezTo>
                  <a:pt x="276739" y="1399895"/>
                  <a:pt x="280739" y="1397800"/>
                  <a:pt x="282168" y="1401133"/>
                </a:cubicBezTo>
                <a:cubicBezTo>
                  <a:pt x="283502" y="1404181"/>
                  <a:pt x="282740" y="1408182"/>
                  <a:pt x="282740" y="1411706"/>
                </a:cubicBezTo>
                <a:cubicBezTo>
                  <a:pt x="282740" y="1412182"/>
                  <a:pt x="281692" y="1413135"/>
                  <a:pt x="281311" y="1413040"/>
                </a:cubicBezTo>
                <a:cubicBezTo>
                  <a:pt x="280644" y="1412944"/>
                  <a:pt x="280073" y="1412182"/>
                  <a:pt x="279692" y="1411611"/>
                </a:cubicBezTo>
                <a:cubicBezTo>
                  <a:pt x="279311" y="1411039"/>
                  <a:pt x="279311" y="1410277"/>
                  <a:pt x="279025" y="1409611"/>
                </a:cubicBezTo>
                <a:cubicBezTo>
                  <a:pt x="278168" y="1407896"/>
                  <a:pt x="277120" y="1406277"/>
                  <a:pt x="276168" y="1404657"/>
                </a:cubicBezTo>
                <a:cubicBezTo>
                  <a:pt x="275596" y="1406658"/>
                  <a:pt x="274644" y="1408658"/>
                  <a:pt x="274548" y="1410753"/>
                </a:cubicBezTo>
                <a:cubicBezTo>
                  <a:pt x="274263" y="1414564"/>
                  <a:pt x="274358" y="1418373"/>
                  <a:pt x="280073" y="1417993"/>
                </a:cubicBezTo>
                <a:cubicBezTo>
                  <a:pt x="281311" y="1417897"/>
                  <a:pt x="283692" y="1419326"/>
                  <a:pt x="283692" y="1419802"/>
                </a:cubicBezTo>
                <a:cubicBezTo>
                  <a:pt x="282930" y="1426279"/>
                  <a:pt x="287407" y="1426565"/>
                  <a:pt x="291884" y="1427422"/>
                </a:cubicBezTo>
                <a:cubicBezTo>
                  <a:pt x="292646" y="1427613"/>
                  <a:pt x="293122" y="1429803"/>
                  <a:pt x="293694" y="1432090"/>
                </a:cubicBezTo>
                <a:cubicBezTo>
                  <a:pt x="294360" y="1430947"/>
                  <a:pt x="293598" y="1430280"/>
                  <a:pt x="291503" y="1431137"/>
                </a:cubicBezTo>
                <a:cubicBezTo>
                  <a:pt x="290931" y="1431423"/>
                  <a:pt x="290264" y="1431994"/>
                  <a:pt x="290074" y="1432566"/>
                </a:cubicBezTo>
                <a:cubicBezTo>
                  <a:pt x="289693" y="1433804"/>
                  <a:pt x="289217" y="1435233"/>
                  <a:pt x="289407" y="1436471"/>
                </a:cubicBezTo>
                <a:cubicBezTo>
                  <a:pt x="289598" y="1437709"/>
                  <a:pt x="290646" y="1438757"/>
                  <a:pt x="291312" y="1439900"/>
                </a:cubicBezTo>
                <a:cubicBezTo>
                  <a:pt x="292170" y="1439043"/>
                  <a:pt x="293503" y="1438376"/>
                  <a:pt x="293789" y="1437423"/>
                </a:cubicBezTo>
                <a:cubicBezTo>
                  <a:pt x="294170" y="1436185"/>
                  <a:pt x="293789" y="1434566"/>
                  <a:pt x="293694" y="1432185"/>
                </a:cubicBezTo>
                <a:cubicBezTo>
                  <a:pt x="299409" y="1434280"/>
                  <a:pt x="301123" y="1442472"/>
                  <a:pt x="295980" y="1444377"/>
                </a:cubicBezTo>
                <a:cubicBezTo>
                  <a:pt x="291884" y="1445901"/>
                  <a:pt x="289407" y="1446282"/>
                  <a:pt x="289788" y="1451235"/>
                </a:cubicBezTo>
                <a:cubicBezTo>
                  <a:pt x="290264" y="1456378"/>
                  <a:pt x="291598" y="1461903"/>
                  <a:pt x="286073" y="1465522"/>
                </a:cubicBezTo>
                <a:cubicBezTo>
                  <a:pt x="294170" y="1471714"/>
                  <a:pt x="289788" y="1480762"/>
                  <a:pt x="291503" y="1488382"/>
                </a:cubicBezTo>
                <a:cubicBezTo>
                  <a:pt x="292836" y="1494193"/>
                  <a:pt x="288455" y="1496860"/>
                  <a:pt x="285312" y="1499527"/>
                </a:cubicBezTo>
                <a:cubicBezTo>
                  <a:pt x="276453" y="1506765"/>
                  <a:pt x="276072" y="1509909"/>
                  <a:pt x="284264" y="1516957"/>
                </a:cubicBezTo>
                <a:cubicBezTo>
                  <a:pt x="287502" y="1519719"/>
                  <a:pt x="287312" y="1515338"/>
                  <a:pt x="289026" y="1514862"/>
                </a:cubicBezTo>
                <a:cubicBezTo>
                  <a:pt x="289598" y="1514671"/>
                  <a:pt x="290074" y="1514290"/>
                  <a:pt x="290646" y="1514005"/>
                </a:cubicBezTo>
                <a:cubicBezTo>
                  <a:pt x="291312" y="1515243"/>
                  <a:pt x="292265" y="1516386"/>
                  <a:pt x="292646" y="1517719"/>
                </a:cubicBezTo>
                <a:cubicBezTo>
                  <a:pt x="293598" y="1521434"/>
                  <a:pt x="289026" y="1522672"/>
                  <a:pt x="288740" y="1525149"/>
                </a:cubicBezTo>
                <a:cubicBezTo>
                  <a:pt x="288360" y="1528292"/>
                  <a:pt x="287788" y="1530673"/>
                  <a:pt x="285693" y="1533150"/>
                </a:cubicBezTo>
                <a:cubicBezTo>
                  <a:pt x="283026" y="1536293"/>
                  <a:pt x="286645" y="1536484"/>
                  <a:pt x="288264" y="1536484"/>
                </a:cubicBezTo>
                <a:cubicBezTo>
                  <a:pt x="292074" y="1536388"/>
                  <a:pt x="293408" y="1538007"/>
                  <a:pt x="293789" y="1541627"/>
                </a:cubicBezTo>
                <a:cubicBezTo>
                  <a:pt x="294265" y="1546580"/>
                  <a:pt x="291979" y="1552486"/>
                  <a:pt x="297980" y="1555915"/>
                </a:cubicBezTo>
                <a:cubicBezTo>
                  <a:pt x="298265" y="1561058"/>
                  <a:pt x="300361" y="1567059"/>
                  <a:pt x="298265" y="1570964"/>
                </a:cubicBezTo>
                <a:cubicBezTo>
                  <a:pt x="295980" y="1575155"/>
                  <a:pt x="296075" y="1576584"/>
                  <a:pt x="299313" y="1579441"/>
                </a:cubicBezTo>
                <a:cubicBezTo>
                  <a:pt x="300266" y="1580298"/>
                  <a:pt x="299789" y="1584109"/>
                  <a:pt x="298646" y="1585252"/>
                </a:cubicBezTo>
                <a:cubicBezTo>
                  <a:pt x="297504" y="1586394"/>
                  <a:pt x="294551" y="1586680"/>
                  <a:pt x="292741" y="1586109"/>
                </a:cubicBezTo>
                <a:cubicBezTo>
                  <a:pt x="286264" y="1584013"/>
                  <a:pt x="286359" y="1583823"/>
                  <a:pt x="286550" y="1589538"/>
                </a:cubicBezTo>
                <a:cubicBezTo>
                  <a:pt x="286836" y="1597158"/>
                  <a:pt x="287121" y="1604682"/>
                  <a:pt x="287312" y="1612303"/>
                </a:cubicBezTo>
                <a:cubicBezTo>
                  <a:pt x="287312" y="1612874"/>
                  <a:pt x="286073" y="1614017"/>
                  <a:pt x="285883" y="1613922"/>
                </a:cubicBezTo>
                <a:cubicBezTo>
                  <a:pt x="284835" y="1613446"/>
                  <a:pt x="282930" y="1612493"/>
                  <a:pt x="283026" y="1611922"/>
                </a:cubicBezTo>
                <a:cubicBezTo>
                  <a:pt x="284169" y="1602778"/>
                  <a:pt x="274644" y="1596205"/>
                  <a:pt x="277120" y="1586585"/>
                </a:cubicBezTo>
                <a:cubicBezTo>
                  <a:pt x="277691" y="1584490"/>
                  <a:pt x="275501" y="1582680"/>
                  <a:pt x="272643" y="1583061"/>
                </a:cubicBezTo>
                <a:cubicBezTo>
                  <a:pt x="270357" y="1583347"/>
                  <a:pt x="266643" y="1582489"/>
                  <a:pt x="266071" y="1583537"/>
                </a:cubicBezTo>
                <a:cubicBezTo>
                  <a:pt x="261689" y="1590871"/>
                  <a:pt x="251403" y="1585823"/>
                  <a:pt x="247021" y="1593253"/>
                </a:cubicBezTo>
                <a:cubicBezTo>
                  <a:pt x="246164" y="1594681"/>
                  <a:pt x="236639" y="1589347"/>
                  <a:pt x="236163" y="1586966"/>
                </a:cubicBezTo>
                <a:cubicBezTo>
                  <a:pt x="236067" y="1586490"/>
                  <a:pt x="237020" y="1585728"/>
                  <a:pt x="237591" y="1585347"/>
                </a:cubicBezTo>
                <a:cubicBezTo>
                  <a:pt x="241401" y="1582585"/>
                  <a:pt x="240449" y="1578679"/>
                  <a:pt x="240068" y="1575060"/>
                </a:cubicBezTo>
                <a:cubicBezTo>
                  <a:pt x="239591" y="1570773"/>
                  <a:pt x="234067" y="1568869"/>
                  <a:pt x="234829" y="1563439"/>
                </a:cubicBezTo>
                <a:cubicBezTo>
                  <a:pt x="235496" y="1559248"/>
                  <a:pt x="235686" y="1554486"/>
                  <a:pt x="230924" y="1551343"/>
                </a:cubicBezTo>
                <a:cubicBezTo>
                  <a:pt x="229686" y="1550485"/>
                  <a:pt x="229781" y="1547247"/>
                  <a:pt x="229686" y="1545056"/>
                </a:cubicBezTo>
                <a:cubicBezTo>
                  <a:pt x="229114" y="1533626"/>
                  <a:pt x="228828" y="1522291"/>
                  <a:pt x="228162" y="1510861"/>
                </a:cubicBezTo>
                <a:cubicBezTo>
                  <a:pt x="227876" y="1506861"/>
                  <a:pt x="228352" y="1503432"/>
                  <a:pt x="231781" y="1500955"/>
                </a:cubicBezTo>
                <a:cubicBezTo>
                  <a:pt x="229114" y="1497717"/>
                  <a:pt x="226733" y="1494478"/>
                  <a:pt x="231876" y="1491240"/>
                </a:cubicBezTo>
                <a:cubicBezTo>
                  <a:pt x="226542" y="1488001"/>
                  <a:pt x="226923" y="1482667"/>
                  <a:pt x="226733" y="1477524"/>
                </a:cubicBezTo>
                <a:cubicBezTo>
                  <a:pt x="220161" y="1474381"/>
                  <a:pt x="225113" y="1471142"/>
                  <a:pt x="226161" y="1467523"/>
                </a:cubicBezTo>
                <a:cubicBezTo>
                  <a:pt x="227114" y="1463998"/>
                  <a:pt x="225685" y="1459998"/>
                  <a:pt x="225971" y="1456188"/>
                </a:cubicBezTo>
                <a:cubicBezTo>
                  <a:pt x="226542" y="1449806"/>
                  <a:pt x="222446" y="1442567"/>
                  <a:pt x="228923" y="1437138"/>
                </a:cubicBezTo>
                <a:cubicBezTo>
                  <a:pt x="227209" y="1435042"/>
                  <a:pt x="225495" y="1432852"/>
                  <a:pt x="223685" y="1430947"/>
                </a:cubicBezTo>
                <a:cubicBezTo>
                  <a:pt x="221113" y="1428280"/>
                  <a:pt x="220637" y="1428089"/>
                  <a:pt x="223113" y="1424565"/>
                </a:cubicBezTo>
                <a:cubicBezTo>
                  <a:pt x="225209" y="1421517"/>
                  <a:pt x="223209" y="1416850"/>
                  <a:pt x="227399" y="1414849"/>
                </a:cubicBezTo>
                <a:cubicBezTo>
                  <a:pt x="229019" y="1413992"/>
                  <a:pt x="228257" y="1413135"/>
                  <a:pt x="226733" y="1411611"/>
                </a:cubicBezTo>
                <a:cubicBezTo>
                  <a:pt x="221875" y="1406848"/>
                  <a:pt x="223685" y="1400657"/>
                  <a:pt x="224066" y="1394847"/>
                </a:cubicBezTo>
                <a:cubicBezTo>
                  <a:pt x="224066" y="1394180"/>
                  <a:pt x="226447" y="1393037"/>
                  <a:pt x="227685" y="1393037"/>
                </a:cubicBezTo>
                <a:cubicBezTo>
                  <a:pt x="230447" y="1393037"/>
                  <a:pt x="231686" y="1391703"/>
                  <a:pt x="232257" y="1389322"/>
                </a:cubicBezTo>
                <a:cubicBezTo>
                  <a:pt x="232353" y="1388656"/>
                  <a:pt x="224828" y="1374940"/>
                  <a:pt x="224256" y="1374844"/>
                </a:cubicBezTo>
                <a:cubicBezTo>
                  <a:pt x="222828" y="1374559"/>
                  <a:pt x="221018" y="1375130"/>
                  <a:pt x="219875" y="1374463"/>
                </a:cubicBezTo>
                <a:cubicBezTo>
                  <a:pt x="218827" y="1373892"/>
                  <a:pt x="217589" y="1371892"/>
                  <a:pt x="217874" y="1370939"/>
                </a:cubicBezTo>
                <a:cubicBezTo>
                  <a:pt x="218922" y="1367605"/>
                  <a:pt x="221113" y="1364557"/>
                  <a:pt x="221685" y="1361128"/>
                </a:cubicBezTo>
                <a:cubicBezTo>
                  <a:pt x="222256" y="1357604"/>
                  <a:pt x="221113" y="1353985"/>
                  <a:pt x="224447" y="1350841"/>
                </a:cubicBezTo>
                <a:cubicBezTo>
                  <a:pt x="227399" y="1347984"/>
                  <a:pt x="223494" y="1347984"/>
                  <a:pt x="221875" y="1347412"/>
                </a:cubicBezTo>
                <a:cubicBezTo>
                  <a:pt x="217017" y="1345793"/>
                  <a:pt x="215207" y="1343507"/>
                  <a:pt x="216922" y="1340364"/>
                </a:cubicBezTo>
                <a:cubicBezTo>
                  <a:pt x="218351" y="1337887"/>
                  <a:pt x="221780" y="1336173"/>
                  <a:pt x="220541" y="1332744"/>
                </a:cubicBezTo>
                <a:cubicBezTo>
                  <a:pt x="217970" y="1326172"/>
                  <a:pt x="227399" y="1322743"/>
                  <a:pt x="224542" y="1316170"/>
                </a:cubicBezTo>
                <a:cubicBezTo>
                  <a:pt x="224256" y="1315503"/>
                  <a:pt x="224732" y="1314456"/>
                  <a:pt x="224352" y="1313980"/>
                </a:cubicBezTo>
                <a:cubicBezTo>
                  <a:pt x="223685" y="1312932"/>
                  <a:pt x="222637" y="1312075"/>
                  <a:pt x="221685" y="1311122"/>
                </a:cubicBezTo>
                <a:cubicBezTo>
                  <a:pt x="221208" y="1311694"/>
                  <a:pt x="220637" y="1312265"/>
                  <a:pt x="220161" y="1312836"/>
                </a:cubicBezTo>
                <a:cubicBezTo>
                  <a:pt x="218732" y="1314456"/>
                  <a:pt x="217303" y="1316265"/>
                  <a:pt x="215398" y="1313503"/>
                </a:cubicBezTo>
                <a:cubicBezTo>
                  <a:pt x="215017" y="1312932"/>
                  <a:pt x="215207" y="1312075"/>
                  <a:pt x="215112" y="1311313"/>
                </a:cubicBezTo>
                <a:cubicBezTo>
                  <a:pt x="215112" y="1305502"/>
                  <a:pt x="213112" y="1299502"/>
                  <a:pt x="218732" y="1294548"/>
                </a:cubicBezTo>
                <a:cubicBezTo>
                  <a:pt x="220161" y="1293310"/>
                  <a:pt x="219780" y="1287214"/>
                  <a:pt x="218255" y="1286071"/>
                </a:cubicBezTo>
                <a:cubicBezTo>
                  <a:pt x="213112" y="1282166"/>
                  <a:pt x="213588" y="1277023"/>
                  <a:pt x="213493" y="1271879"/>
                </a:cubicBezTo>
                <a:cubicBezTo>
                  <a:pt x="213398" y="1267593"/>
                  <a:pt x="211588" y="1262735"/>
                  <a:pt x="216446" y="1259497"/>
                </a:cubicBezTo>
                <a:cubicBezTo>
                  <a:pt x="216731" y="1259306"/>
                  <a:pt x="216922" y="1258068"/>
                  <a:pt x="216731" y="1257973"/>
                </a:cubicBezTo>
                <a:cubicBezTo>
                  <a:pt x="213303" y="1255686"/>
                  <a:pt x="212636" y="1252353"/>
                  <a:pt x="212255" y="1248352"/>
                </a:cubicBezTo>
                <a:cubicBezTo>
                  <a:pt x="211207" y="1237494"/>
                  <a:pt x="214541" y="1225778"/>
                  <a:pt x="206445" y="1216253"/>
                </a:cubicBezTo>
                <a:cubicBezTo>
                  <a:pt x="206063" y="1207871"/>
                  <a:pt x="205492" y="1199584"/>
                  <a:pt x="205492" y="1191202"/>
                </a:cubicBezTo>
                <a:cubicBezTo>
                  <a:pt x="205492" y="1188916"/>
                  <a:pt x="207969" y="1188440"/>
                  <a:pt x="210255" y="1187678"/>
                </a:cubicBezTo>
                <a:cubicBezTo>
                  <a:pt x="212826" y="1186821"/>
                  <a:pt x="214922" y="1184344"/>
                  <a:pt x="217017" y="1182439"/>
                </a:cubicBezTo>
                <a:cubicBezTo>
                  <a:pt x="220446" y="1179106"/>
                  <a:pt x="216446" y="1179391"/>
                  <a:pt x="215017" y="1178629"/>
                </a:cubicBezTo>
                <a:cubicBezTo>
                  <a:pt x="213207" y="1177677"/>
                  <a:pt x="209493" y="1176915"/>
                  <a:pt x="209588" y="1176248"/>
                </a:cubicBezTo>
                <a:cubicBezTo>
                  <a:pt x="210255" y="1169104"/>
                  <a:pt x="205206" y="1161198"/>
                  <a:pt x="211779" y="1154626"/>
                </a:cubicBezTo>
                <a:cubicBezTo>
                  <a:pt x="212160" y="1154245"/>
                  <a:pt x="211493" y="1152340"/>
                  <a:pt x="210826" y="1151578"/>
                </a:cubicBezTo>
                <a:cubicBezTo>
                  <a:pt x="206540" y="1146435"/>
                  <a:pt x="207873" y="1140529"/>
                  <a:pt x="208540" y="1134719"/>
                </a:cubicBezTo>
                <a:cubicBezTo>
                  <a:pt x="208635" y="1133957"/>
                  <a:pt x="210826" y="1133290"/>
                  <a:pt x="212255" y="1133005"/>
                </a:cubicBezTo>
                <a:lnTo>
                  <a:pt x="217507" y="1132341"/>
                </a:lnTo>
                <a:lnTo>
                  <a:pt x="216827" y="1132814"/>
                </a:lnTo>
                <a:cubicBezTo>
                  <a:pt x="216827" y="1133481"/>
                  <a:pt x="216636" y="1134719"/>
                  <a:pt x="216922" y="1134814"/>
                </a:cubicBezTo>
                <a:cubicBezTo>
                  <a:pt x="218637" y="1135767"/>
                  <a:pt x="220446" y="1137005"/>
                  <a:pt x="222256" y="1137005"/>
                </a:cubicBezTo>
                <a:cubicBezTo>
                  <a:pt x="225304" y="1137005"/>
                  <a:pt x="226447" y="1134624"/>
                  <a:pt x="221304" y="1131861"/>
                </a:cubicBezTo>
                <a:cubicBezTo>
                  <a:pt x="225018" y="1129956"/>
                  <a:pt x="223589" y="1128147"/>
                  <a:pt x="223399" y="1128242"/>
                </a:cubicBezTo>
                <a:lnTo>
                  <a:pt x="219948" y="1130643"/>
                </a:lnTo>
                <a:lnTo>
                  <a:pt x="211969" y="1123480"/>
                </a:lnTo>
                <a:cubicBezTo>
                  <a:pt x="211207" y="1119860"/>
                  <a:pt x="211969" y="1115955"/>
                  <a:pt x="207969" y="1113764"/>
                </a:cubicBezTo>
                <a:lnTo>
                  <a:pt x="213017" y="1101001"/>
                </a:lnTo>
                <a:cubicBezTo>
                  <a:pt x="219494" y="1101667"/>
                  <a:pt x="221399" y="1095667"/>
                  <a:pt x="225209" y="1092428"/>
                </a:cubicBezTo>
                <a:cubicBezTo>
                  <a:pt x="228543" y="1089666"/>
                  <a:pt x="231686" y="1090332"/>
                  <a:pt x="233210" y="1095095"/>
                </a:cubicBezTo>
                <a:cubicBezTo>
                  <a:pt x="233972" y="1097381"/>
                  <a:pt x="234448" y="1099572"/>
                  <a:pt x="236734" y="1099857"/>
                </a:cubicBezTo>
                <a:cubicBezTo>
                  <a:pt x="247212" y="1100905"/>
                  <a:pt x="256832" y="1098238"/>
                  <a:pt x="265214" y="1091761"/>
                </a:cubicBezTo>
                <a:cubicBezTo>
                  <a:pt x="265499" y="1090809"/>
                  <a:pt x="265119" y="1089666"/>
                  <a:pt x="265119" y="1088904"/>
                </a:cubicBezTo>
                <a:cubicBezTo>
                  <a:pt x="266643" y="1088809"/>
                  <a:pt x="268166" y="1088999"/>
                  <a:pt x="269595" y="1088713"/>
                </a:cubicBezTo>
                <a:close/>
                <a:moveTo>
                  <a:pt x="243592" y="1086047"/>
                </a:moveTo>
                <a:cubicBezTo>
                  <a:pt x="244640" y="1086238"/>
                  <a:pt x="245687" y="1086904"/>
                  <a:pt x="246735" y="1087380"/>
                </a:cubicBezTo>
                <a:cubicBezTo>
                  <a:pt x="246259" y="1087952"/>
                  <a:pt x="245783" y="1088428"/>
                  <a:pt x="245211" y="1089095"/>
                </a:cubicBezTo>
                <a:cubicBezTo>
                  <a:pt x="244259" y="1088619"/>
                  <a:pt x="243211" y="1088143"/>
                  <a:pt x="242163" y="1087571"/>
                </a:cubicBezTo>
                <a:cubicBezTo>
                  <a:pt x="242639" y="1087095"/>
                  <a:pt x="243211" y="1086047"/>
                  <a:pt x="243592" y="1086047"/>
                </a:cubicBezTo>
                <a:close/>
                <a:moveTo>
                  <a:pt x="325221" y="1068806"/>
                </a:moveTo>
                <a:cubicBezTo>
                  <a:pt x="324840" y="1068711"/>
                  <a:pt x="324268" y="1069759"/>
                  <a:pt x="323792" y="1070330"/>
                </a:cubicBezTo>
                <a:cubicBezTo>
                  <a:pt x="324840" y="1070902"/>
                  <a:pt x="325792" y="1071378"/>
                  <a:pt x="326840" y="1071854"/>
                </a:cubicBezTo>
                <a:cubicBezTo>
                  <a:pt x="327411" y="1071188"/>
                  <a:pt x="327888" y="1070711"/>
                  <a:pt x="328364" y="1070140"/>
                </a:cubicBezTo>
                <a:cubicBezTo>
                  <a:pt x="327316" y="1069664"/>
                  <a:pt x="326364" y="1068997"/>
                  <a:pt x="325221" y="1068806"/>
                </a:cubicBezTo>
                <a:close/>
                <a:moveTo>
                  <a:pt x="422090" y="1068521"/>
                </a:moveTo>
                <a:cubicBezTo>
                  <a:pt x="421614" y="1069092"/>
                  <a:pt x="420661" y="1069759"/>
                  <a:pt x="420757" y="1070045"/>
                </a:cubicBezTo>
                <a:cubicBezTo>
                  <a:pt x="421042" y="1071092"/>
                  <a:pt x="421804" y="1072045"/>
                  <a:pt x="422281" y="1073093"/>
                </a:cubicBezTo>
                <a:cubicBezTo>
                  <a:pt x="422757" y="1072521"/>
                  <a:pt x="423709" y="1071854"/>
                  <a:pt x="423614" y="1071569"/>
                </a:cubicBezTo>
                <a:cubicBezTo>
                  <a:pt x="423424" y="1070426"/>
                  <a:pt x="422661" y="1069473"/>
                  <a:pt x="422090" y="1068521"/>
                </a:cubicBezTo>
                <a:close/>
                <a:moveTo>
                  <a:pt x="248450" y="1058234"/>
                </a:moveTo>
                <a:cubicBezTo>
                  <a:pt x="247974" y="1058329"/>
                  <a:pt x="247307" y="1058234"/>
                  <a:pt x="246926" y="1058519"/>
                </a:cubicBezTo>
                <a:cubicBezTo>
                  <a:pt x="246354" y="1058901"/>
                  <a:pt x="245592" y="1059567"/>
                  <a:pt x="245592" y="1060139"/>
                </a:cubicBezTo>
                <a:cubicBezTo>
                  <a:pt x="245497" y="1062330"/>
                  <a:pt x="245592" y="1064520"/>
                  <a:pt x="245878" y="1066711"/>
                </a:cubicBezTo>
                <a:cubicBezTo>
                  <a:pt x="246069" y="1068044"/>
                  <a:pt x="246831" y="1069188"/>
                  <a:pt x="247402" y="1070426"/>
                </a:cubicBezTo>
                <a:cubicBezTo>
                  <a:pt x="249402" y="1068902"/>
                  <a:pt x="251307" y="1067187"/>
                  <a:pt x="253403" y="1065759"/>
                </a:cubicBezTo>
                <a:cubicBezTo>
                  <a:pt x="255308" y="1064425"/>
                  <a:pt x="255213" y="1063758"/>
                  <a:pt x="253307" y="1062615"/>
                </a:cubicBezTo>
                <a:cubicBezTo>
                  <a:pt x="251498" y="1061472"/>
                  <a:pt x="250069" y="1059758"/>
                  <a:pt x="248450" y="1058234"/>
                </a:cubicBezTo>
                <a:close/>
                <a:moveTo>
                  <a:pt x="422376" y="1055662"/>
                </a:moveTo>
                <a:cubicBezTo>
                  <a:pt x="421328" y="1055948"/>
                  <a:pt x="420376" y="1056710"/>
                  <a:pt x="419328" y="1057186"/>
                </a:cubicBezTo>
                <a:cubicBezTo>
                  <a:pt x="419899" y="1057662"/>
                  <a:pt x="420566" y="1058615"/>
                  <a:pt x="420852" y="1058519"/>
                </a:cubicBezTo>
                <a:cubicBezTo>
                  <a:pt x="421995" y="1058329"/>
                  <a:pt x="422947" y="1057567"/>
                  <a:pt x="423900" y="1056995"/>
                </a:cubicBezTo>
                <a:cubicBezTo>
                  <a:pt x="423424" y="1056519"/>
                  <a:pt x="422661" y="1055567"/>
                  <a:pt x="422376" y="1055662"/>
                </a:cubicBezTo>
                <a:close/>
                <a:moveTo>
                  <a:pt x="681265" y="1049185"/>
                </a:moveTo>
                <a:cubicBezTo>
                  <a:pt x="680884" y="1049090"/>
                  <a:pt x="680313" y="1050137"/>
                  <a:pt x="679836" y="1050709"/>
                </a:cubicBezTo>
                <a:lnTo>
                  <a:pt x="682885" y="1052233"/>
                </a:lnTo>
                <a:cubicBezTo>
                  <a:pt x="683456" y="1051566"/>
                  <a:pt x="683932" y="1051090"/>
                  <a:pt x="684409" y="1050518"/>
                </a:cubicBezTo>
                <a:cubicBezTo>
                  <a:pt x="683361" y="1050042"/>
                  <a:pt x="682408" y="1049375"/>
                  <a:pt x="681265" y="1049185"/>
                </a:cubicBezTo>
                <a:close/>
                <a:moveTo>
                  <a:pt x="232352" y="1049185"/>
                </a:moveTo>
                <a:cubicBezTo>
                  <a:pt x="233686" y="1049376"/>
                  <a:pt x="235305" y="1050233"/>
                  <a:pt x="235972" y="1051281"/>
                </a:cubicBezTo>
                <a:cubicBezTo>
                  <a:pt x="237210" y="1053281"/>
                  <a:pt x="235972" y="1053376"/>
                  <a:pt x="233971" y="1053853"/>
                </a:cubicBezTo>
                <a:cubicBezTo>
                  <a:pt x="232161" y="1054329"/>
                  <a:pt x="230542" y="1056710"/>
                  <a:pt x="229399" y="1058615"/>
                </a:cubicBezTo>
                <a:cubicBezTo>
                  <a:pt x="227685" y="1061377"/>
                  <a:pt x="226351" y="1064330"/>
                  <a:pt x="224923" y="1067283"/>
                </a:cubicBezTo>
                <a:cubicBezTo>
                  <a:pt x="222732" y="1065378"/>
                  <a:pt x="221017" y="1062901"/>
                  <a:pt x="217398" y="1063282"/>
                </a:cubicBezTo>
                <a:cubicBezTo>
                  <a:pt x="216255" y="1063378"/>
                  <a:pt x="214064" y="1062235"/>
                  <a:pt x="213874" y="1061282"/>
                </a:cubicBezTo>
                <a:cubicBezTo>
                  <a:pt x="213302" y="1058329"/>
                  <a:pt x="213111" y="1055281"/>
                  <a:pt x="213397" y="1052329"/>
                </a:cubicBezTo>
                <a:cubicBezTo>
                  <a:pt x="213493" y="1051376"/>
                  <a:pt x="215398" y="1050043"/>
                  <a:pt x="216541" y="1049852"/>
                </a:cubicBezTo>
                <a:cubicBezTo>
                  <a:pt x="219493" y="1049376"/>
                  <a:pt x="222541" y="1049471"/>
                  <a:pt x="225590" y="1049376"/>
                </a:cubicBezTo>
                <a:cubicBezTo>
                  <a:pt x="227875" y="1049281"/>
                  <a:pt x="230161" y="1048900"/>
                  <a:pt x="232352" y="1049185"/>
                </a:cubicBezTo>
                <a:close/>
                <a:moveTo>
                  <a:pt x="416375" y="1041279"/>
                </a:moveTo>
                <a:cubicBezTo>
                  <a:pt x="415708" y="1042422"/>
                  <a:pt x="414280" y="1043756"/>
                  <a:pt x="414375" y="1044803"/>
                </a:cubicBezTo>
                <a:cubicBezTo>
                  <a:pt x="414660" y="1046708"/>
                  <a:pt x="415899" y="1048518"/>
                  <a:pt x="416756" y="1050423"/>
                </a:cubicBezTo>
                <a:cubicBezTo>
                  <a:pt x="417613" y="1048613"/>
                  <a:pt x="418471" y="1046804"/>
                  <a:pt x="419233" y="1045184"/>
                </a:cubicBezTo>
                <a:cubicBezTo>
                  <a:pt x="417994" y="1043565"/>
                  <a:pt x="417232" y="1042422"/>
                  <a:pt x="416375" y="1041279"/>
                </a:cubicBezTo>
                <a:close/>
                <a:moveTo>
                  <a:pt x="212445" y="1036231"/>
                </a:moveTo>
                <a:cubicBezTo>
                  <a:pt x="212826" y="1036612"/>
                  <a:pt x="212636" y="1037564"/>
                  <a:pt x="212636" y="1038231"/>
                </a:cubicBezTo>
                <a:cubicBezTo>
                  <a:pt x="211778" y="1038993"/>
                  <a:pt x="210445" y="1040517"/>
                  <a:pt x="210064" y="1040326"/>
                </a:cubicBezTo>
                <a:cubicBezTo>
                  <a:pt x="207206" y="1038802"/>
                  <a:pt x="209111" y="1037469"/>
                  <a:pt x="210540" y="1036326"/>
                </a:cubicBezTo>
                <a:cubicBezTo>
                  <a:pt x="211016" y="1035945"/>
                  <a:pt x="212160" y="1035945"/>
                  <a:pt x="212445" y="1036231"/>
                </a:cubicBezTo>
                <a:close/>
                <a:moveTo>
                  <a:pt x="681742" y="1034707"/>
                </a:moveTo>
                <a:cubicBezTo>
                  <a:pt x="680980" y="1034707"/>
                  <a:pt x="680218" y="1034516"/>
                  <a:pt x="679551" y="1034802"/>
                </a:cubicBezTo>
                <a:cubicBezTo>
                  <a:pt x="678217" y="1035183"/>
                  <a:pt x="676979" y="1035755"/>
                  <a:pt x="675741" y="1036231"/>
                </a:cubicBezTo>
                <a:cubicBezTo>
                  <a:pt x="676217" y="1037279"/>
                  <a:pt x="676408" y="1038517"/>
                  <a:pt x="677074" y="1039279"/>
                </a:cubicBezTo>
                <a:cubicBezTo>
                  <a:pt x="678503" y="1040898"/>
                  <a:pt x="680122" y="1042613"/>
                  <a:pt x="682027" y="1043660"/>
                </a:cubicBezTo>
                <a:cubicBezTo>
                  <a:pt x="683075" y="1044327"/>
                  <a:pt x="685647" y="1044232"/>
                  <a:pt x="686218" y="1043470"/>
                </a:cubicBezTo>
                <a:cubicBezTo>
                  <a:pt x="687457" y="1042041"/>
                  <a:pt x="688219" y="1039850"/>
                  <a:pt x="688409" y="1037945"/>
                </a:cubicBezTo>
                <a:cubicBezTo>
                  <a:pt x="688504" y="1036898"/>
                  <a:pt x="687266" y="1035183"/>
                  <a:pt x="686123" y="1034707"/>
                </a:cubicBezTo>
                <a:cubicBezTo>
                  <a:pt x="684885" y="1034135"/>
                  <a:pt x="683170" y="1034707"/>
                  <a:pt x="681742" y="1034707"/>
                </a:cubicBezTo>
                <a:close/>
                <a:moveTo>
                  <a:pt x="414375" y="1005275"/>
                </a:moveTo>
                <a:cubicBezTo>
                  <a:pt x="413899" y="1005846"/>
                  <a:pt x="412851" y="1006418"/>
                  <a:pt x="412946" y="1006989"/>
                </a:cubicBezTo>
                <a:cubicBezTo>
                  <a:pt x="413184" y="1010180"/>
                  <a:pt x="412637" y="1013585"/>
                  <a:pt x="412910" y="1016812"/>
                </a:cubicBezTo>
                <a:lnTo>
                  <a:pt x="415734" y="1021861"/>
                </a:lnTo>
                <a:lnTo>
                  <a:pt x="416216" y="1027743"/>
                </a:lnTo>
                <a:lnTo>
                  <a:pt x="415994" y="1027754"/>
                </a:lnTo>
                <a:cubicBezTo>
                  <a:pt x="414565" y="1028897"/>
                  <a:pt x="412756" y="1030230"/>
                  <a:pt x="415518" y="1031754"/>
                </a:cubicBezTo>
                <a:cubicBezTo>
                  <a:pt x="415756" y="1031801"/>
                  <a:pt x="416209" y="1031444"/>
                  <a:pt x="416232" y="1027944"/>
                </a:cubicBezTo>
                <a:lnTo>
                  <a:pt x="416216" y="1027743"/>
                </a:lnTo>
                <a:lnTo>
                  <a:pt x="417870" y="1027659"/>
                </a:lnTo>
                <a:lnTo>
                  <a:pt x="418090" y="1029659"/>
                </a:lnTo>
                <a:cubicBezTo>
                  <a:pt x="418090" y="1028992"/>
                  <a:pt x="418280" y="1028039"/>
                  <a:pt x="417899" y="1027658"/>
                </a:cubicBezTo>
                <a:lnTo>
                  <a:pt x="417870" y="1027659"/>
                </a:lnTo>
                <a:lnTo>
                  <a:pt x="417599" y="1025197"/>
                </a:lnTo>
                <a:lnTo>
                  <a:pt x="417804" y="1025563"/>
                </a:lnTo>
                <a:cubicBezTo>
                  <a:pt x="418471" y="1026039"/>
                  <a:pt x="418280" y="1028611"/>
                  <a:pt x="420280" y="1027373"/>
                </a:cubicBezTo>
                <a:cubicBezTo>
                  <a:pt x="421328" y="1026706"/>
                  <a:pt x="422661" y="1024610"/>
                  <a:pt x="422281" y="1023848"/>
                </a:cubicBezTo>
                <a:cubicBezTo>
                  <a:pt x="419614" y="1018038"/>
                  <a:pt x="416756" y="1012418"/>
                  <a:pt x="415899" y="1005941"/>
                </a:cubicBezTo>
                <a:cubicBezTo>
                  <a:pt x="415899" y="1005798"/>
                  <a:pt x="415637" y="1005703"/>
                  <a:pt x="415780" y="1008656"/>
                </a:cubicBezTo>
                <a:lnTo>
                  <a:pt x="417599" y="1025197"/>
                </a:lnTo>
                <a:lnTo>
                  <a:pt x="415734" y="1021861"/>
                </a:lnTo>
                <a:close/>
                <a:moveTo>
                  <a:pt x="230162" y="1004798"/>
                </a:moveTo>
                <a:cubicBezTo>
                  <a:pt x="225209" y="1008418"/>
                  <a:pt x="226066" y="1015276"/>
                  <a:pt x="221685" y="1019181"/>
                </a:cubicBezTo>
                <a:cubicBezTo>
                  <a:pt x="221494" y="1019372"/>
                  <a:pt x="222542" y="1021658"/>
                  <a:pt x="223399" y="1021944"/>
                </a:cubicBezTo>
                <a:cubicBezTo>
                  <a:pt x="224732" y="1022420"/>
                  <a:pt x="227209" y="1022420"/>
                  <a:pt x="227590" y="1021848"/>
                </a:cubicBezTo>
                <a:cubicBezTo>
                  <a:pt x="230257" y="1016990"/>
                  <a:pt x="232353" y="1011942"/>
                  <a:pt x="234353" y="1007465"/>
                </a:cubicBezTo>
                <a:cubicBezTo>
                  <a:pt x="233877" y="1006227"/>
                  <a:pt x="233686" y="1005560"/>
                  <a:pt x="233400" y="1004989"/>
                </a:cubicBezTo>
                <a:cubicBezTo>
                  <a:pt x="232353" y="1002989"/>
                  <a:pt x="231781" y="1003656"/>
                  <a:pt x="230162" y="1004798"/>
                </a:cubicBezTo>
                <a:close/>
                <a:moveTo>
                  <a:pt x="419042" y="995369"/>
                </a:moveTo>
                <a:cubicBezTo>
                  <a:pt x="418471" y="996416"/>
                  <a:pt x="417994" y="997464"/>
                  <a:pt x="417518" y="998417"/>
                </a:cubicBezTo>
                <a:cubicBezTo>
                  <a:pt x="418185" y="998988"/>
                  <a:pt x="418661" y="999464"/>
                  <a:pt x="419233" y="999941"/>
                </a:cubicBezTo>
                <a:cubicBezTo>
                  <a:pt x="419709" y="998893"/>
                  <a:pt x="420376" y="997940"/>
                  <a:pt x="420566" y="996797"/>
                </a:cubicBezTo>
                <a:cubicBezTo>
                  <a:pt x="420661" y="996416"/>
                  <a:pt x="419614" y="995845"/>
                  <a:pt x="419042" y="995369"/>
                </a:cubicBezTo>
                <a:close/>
                <a:moveTo>
                  <a:pt x="290074" y="992511"/>
                </a:moveTo>
                <a:cubicBezTo>
                  <a:pt x="291121" y="992892"/>
                  <a:pt x="292931" y="993464"/>
                  <a:pt x="293026" y="994130"/>
                </a:cubicBezTo>
                <a:cubicBezTo>
                  <a:pt x="293503" y="1000131"/>
                  <a:pt x="293693" y="1006132"/>
                  <a:pt x="293884" y="1012133"/>
                </a:cubicBezTo>
                <a:cubicBezTo>
                  <a:pt x="293884" y="1012704"/>
                  <a:pt x="292741" y="1013752"/>
                  <a:pt x="292455" y="1013657"/>
                </a:cubicBezTo>
                <a:cubicBezTo>
                  <a:pt x="291312" y="1013276"/>
                  <a:pt x="289597" y="1012704"/>
                  <a:pt x="289502" y="1012037"/>
                </a:cubicBezTo>
                <a:cubicBezTo>
                  <a:pt x="289026" y="1008322"/>
                  <a:pt x="289026" y="1004608"/>
                  <a:pt x="288835" y="1000798"/>
                </a:cubicBezTo>
                <a:cubicBezTo>
                  <a:pt x="288740" y="998512"/>
                  <a:pt x="288550" y="996321"/>
                  <a:pt x="288645" y="994035"/>
                </a:cubicBezTo>
                <a:cubicBezTo>
                  <a:pt x="288645" y="993464"/>
                  <a:pt x="289788" y="992416"/>
                  <a:pt x="290074" y="992511"/>
                </a:cubicBezTo>
                <a:close/>
                <a:moveTo>
                  <a:pt x="238343" y="990098"/>
                </a:moveTo>
                <a:lnTo>
                  <a:pt x="245307" y="995655"/>
                </a:lnTo>
                <a:lnTo>
                  <a:pt x="238344" y="990458"/>
                </a:lnTo>
                <a:close/>
                <a:moveTo>
                  <a:pt x="413136" y="963650"/>
                </a:moveTo>
                <a:cubicBezTo>
                  <a:pt x="412660" y="964222"/>
                  <a:pt x="411708" y="964889"/>
                  <a:pt x="411803" y="965174"/>
                </a:cubicBezTo>
                <a:cubicBezTo>
                  <a:pt x="412089" y="966222"/>
                  <a:pt x="412851" y="967175"/>
                  <a:pt x="413327" y="968222"/>
                </a:cubicBezTo>
                <a:cubicBezTo>
                  <a:pt x="413803" y="967651"/>
                  <a:pt x="414280" y="967175"/>
                  <a:pt x="414851" y="966508"/>
                </a:cubicBezTo>
                <a:cubicBezTo>
                  <a:pt x="414280" y="965555"/>
                  <a:pt x="413708" y="964603"/>
                  <a:pt x="413136" y="963650"/>
                </a:cubicBezTo>
                <a:close/>
                <a:moveTo>
                  <a:pt x="220541" y="953840"/>
                </a:moveTo>
                <a:cubicBezTo>
                  <a:pt x="221970" y="953078"/>
                  <a:pt x="224447" y="954316"/>
                  <a:pt x="226447" y="954697"/>
                </a:cubicBezTo>
                <a:cubicBezTo>
                  <a:pt x="226066" y="955745"/>
                  <a:pt x="225876" y="956888"/>
                  <a:pt x="225209" y="957841"/>
                </a:cubicBezTo>
                <a:cubicBezTo>
                  <a:pt x="224447" y="959079"/>
                  <a:pt x="223304" y="960031"/>
                  <a:pt x="222256" y="961079"/>
                </a:cubicBezTo>
                <a:cubicBezTo>
                  <a:pt x="221780" y="961651"/>
                  <a:pt x="221303" y="962127"/>
                  <a:pt x="220732" y="962698"/>
                </a:cubicBezTo>
                <a:cubicBezTo>
                  <a:pt x="220065" y="961555"/>
                  <a:pt x="219208" y="960412"/>
                  <a:pt x="218065" y="958793"/>
                </a:cubicBezTo>
                <a:cubicBezTo>
                  <a:pt x="218732" y="957269"/>
                  <a:pt x="219208" y="954507"/>
                  <a:pt x="220541" y="953840"/>
                </a:cubicBezTo>
                <a:close/>
                <a:moveTo>
                  <a:pt x="614686" y="951649"/>
                </a:moveTo>
                <a:cubicBezTo>
                  <a:pt x="613638" y="952030"/>
                  <a:pt x="611923" y="952792"/>
                  <a:pt x="611828" y="953554"/>
                </a:cubicBezTo>
                <a:cubicBezTo>
                  <a:pt x="611161" y="961460"/>
                  <a:pt x="615067" y="970032"/>
                  <a:pt x="608113" y="976890"/>
                </a:cubicBezTo>
                <a:cubicBezTo>
                  <a:pt x="609256" y="981843"/>
                  <a:pt x="606208" y="987653"/>
                  <a:pt x="610876" y="991844"/>
                </a:cubicBezTo>
                <a:cubicBezTo>
                  <a:pt x="612685" y="993464"/>
                  <a:pt x="612304" y="994416"/>
                  <a:pt x="611542" y="996797"/>
                </a:cubicBezTo>
                <a:cubicBezTo>
                  <a:pt x="608209" y="1006322"/>
                  <a:pt x="608590" y="1010609"/>
                  <a:pt x="612781" y="1019657"/>
                </a:cubicBezTo>
                <a:cubicBezTo>
                  <a:pt x="613447" y="1021181"/>
                  <a:pt x="614876" y="1021848"/>
                  <a:pt x="613543" y="1022896"/>
                </a:cubicBezTo>
                <a:cubicBezTo>
                  <a:pt x="608304" y="1026992"/>
                  <a:pt x="611066" y="1032611"/>
                  <a:pt x="610876" y="1037564"/>
                </a:cubicBezTo>
                <a:cubicBezTo>
                  <a:pt x="610590" y="1043375"/>
                  <a:pt x="613161" y="1049661"/>
                  <a:pt x="607066" y="1054328"/>
                </a:cubicBezTo>
                <a:cubicBezTo>
                  <a:pt x="606494" y="1054805"/>
                  <a:pt x="607637" y="1058710"/>
                  <a:pt x="608971" y="1060043"/>
                </a:cubicBezTo>
                <a:cubicBezTo>
                  <a:pt x="612019" y="1063091"/>
                  <a:pt x="613638" y="1065854"/>
                  <a:pt x="610209" y="1069473"/>
                </a:cubicBezTo>
                <a:cubicBezTo>
                  <a:pt x="608685" y="1071092"/>
                  <a:pt x="607256" y="1072521"/>
                  <a:pt x="610018" y="1074331"/>
                </a:cubicBezTo>
                <a:cubicBezTo>
                  <a:pt x="613924" y="1076903"/>
                  <a:pt x="612209" y="1081094"/>
                  <a:pt x="612781" y="1084618"/>
                </a:cubicBezTo>
                <a:cubicBezTo>
                  <a:pt x="613733" y="1089952"/>
                  <a:pt x="612495" y="1093381"/>
                  <a:pt x="606113" y="1093286"/>
                </a:cubicBezTo>
                <a:cubicBezTo>
                  <a:pt x="605542" y="1093286"/>
                  <a:pt x="603732" y="1098143"/>
                  <a:pt x="604399" y="1098905"/>
                </a:cubicBezTo>
                <a:cubicBezTo>
                  <a:pt x="608304" y="1102906"/>
                  <a:pt x="609828" y="1107478"/>
                  <a:pt x="609447" y="1113002"/>
                </a:cubicBezTo>
                <a:cubicBezTo>
                  <a:pt x="609256" y="1116812"/>
                  <a:pt x="609256" y="1120718"/>
                  <a:pt x="609923" y="1124337"/>
                </a:cubicBezTo>
                <a:cubicBezTo>
                  <a:pt x="611161" y="1130433"/>
                  <a:pt x="607923" y="1134053"/>
                  <a:pt x="604303" y="1138148"/>
                </a:cubicBezTo>
                <a:cubicBezTo>
                  <a:pt x="598302" y="1144911"/>
                  <a:pt x="601827" y="1154246"/>
                  <a:pt x="611923" y="1156913"/>
                </a:cubicBezTo>
                <a:cubicBezTo>
                  <a:pt x="612971" y="1155865"/>
                  <a:pt x="615352" y="1154531"/>
                  <a:pt x="615448" y="1153103"/>
                </a:cubicBezTo>
                <a:cubicBezTo>
                  <a:pt x="615828" y="1145102"/>
                  <a:pt x="613828" y="1137196"/>
                  <a:pt x="618877" y="1129576"/>
                </a:cubicBezTo>
                <a:cubicBezTo>
                  <a:pt x="620972" y="1126433"/>
                  <a:pt x="617829" y="1119575"/>
                  <a:pt x="620019" y="1116812"/>
                </a:cubicBezTo>
                <a:cubicBezTo>
                  <a:pt x="623449" y="1112526"/>
                  <a:pt x="622686" y="1108526"/>
                  <a:pt x="622686" y="1104144"/>
                </a:cubicBezTo>
                <a:cubicBezTo>
                  <a:pt x="622591" y="1099572"/>
                  <a:pt x="621925" y="1095000"/>
                  <a:pt x="622210" y="1090523"/>
                </a:cubicBezTo>
                <a:cubicBezTo>
                  <a:pt x="622496" y="1086142"/>
                  <a:pt x="620401" y="1083475"/>
                  <a:pt x="617257" y="1081189"/>
                </a:cubicBezTo>
                <a:cubicBezTo>
                  <a:pt x="622306" y="1077474"/>
                  <a:pt x="621448" y="1072235"/>
                  <a:pt x="621163" y="1066997"/>
                </a:cubicBezTo>
                <a:cubicBezTo>
                  <a:pt x="620305" y="1050233"/>
                  <a:pt x="619734" y="1033564"/>
                  <a:pt x="618972" y="1016895"/>
                </a:cubicBezTo>
                <a:cubicBezTo>
                  <a:pt x="618019" y="995654"/>
                  <a:pt x="617162" y="974318"/>
                  <a:pt x="616210" y="953078"/>
                </a:cubicBezTo>
                <a:cubicBezTo>
                  <a:pt x="616210" y="952506"/>
                  <a:pt x="614971" y="951458"/>
                  <a:pt x="614686" y="951649"/>
                </a:cubicBezTo>
                <a:close/>
                <a:moveTo>
                  <a:pt x="416280" y="950601"/>
                </a:moveTo>
                <a:cubicBezTo>
                  <a:pt x="415899" y="950506"/>
                  <a:pt x="415327" y="951554"/>
                  <a:pt x="414851" y="952125"/>
                </a:cubicBezTo>
                <a:cubicBezTo>
                  <a:pt x="415899" y="952601"/>
                  <a:pt x="416947" y="953173"/>
                  <a:pt x="417899" y="953649"/>
                </a:cubicBezTo>
                <a:cubicBezTo>
                  <a:pt x="418471" y="952982"/>
                  <a:pt x="418947" y="952506"/>
                  <a:pt x="419423" y="951935"/>
                </a:cubicBezTo>
                <a:cubicBezTo>
                  <a:pt x="418375" y="951458"/>
                  <a:pt x="417423" y="950792"/>
                  <a:pt x="416280" y="950601"/>
                </a:cubicBezTo>
                <a:close/>
                <a:moveTo>
                  <a:pt x="246164" y="938790"/>
                </a:moveTo>
                <a:cubicBezTo>
                  <a:pt x="241401" y="938504"/>
                  <a:pt x="239306" y="941171"/>
                  <a:pt x="240830" y="945553"/>
                </a:cubicBezTo>
                <a:cubicBezTo>
                  <a:pt x="240925" y="946125"/>
                  <a:pt x="241687" y="946601"/>
                  <a:pt x="242259" y="947172"/>
                </a:cubicBezTo>
                <a:cubicBezTo>
                  <a:pt x="245592" y="947267"/>
                  <a:pt x="246069" y="943839"/>
                  <a:pt x="248164" y="942410"/>
                </a:cubicBezTo>
                <a:cubicBezTo>
                  <a:pt x="248736" y="942029"/>
                  <a:pt x="249212" y="941362"/>
                  <a:pt x="249688" y="940790"/>
                </a:cubicBezTo>
                <a:cubicBezTo>
                  <a:pt x="248545" y="940124"/>
                  <a:pt x="247402" y="938885"/>
                  <a:pt x="246164" y="938790"/>
                </a:cubicBezTo>
                <a:close/>
                <a:moveTo>
                  <a:pt x="611923" y="919454"/>
                </a:moveTo>
                <a:cubicBezTo>
                  <a:pt x="611638" y="919359"/>
                  <a:pt x="610494" y="920407"/>
                  <a:pt x="610494" y="920978"/>
                </a:cubicBezTo>
                <a:cubicBezTo>
                  <a:pt x="610494" y="923931"/>
                  <a:pt x="610494" y="926979"/>
                  <a:pt x="610876" y="929837"/>
                </a:cubicBezTo>
                <a:cubicBezTo>
                  <a:pt x="610971" y="930503"/>
                  <a:pt x="612781" y="931170"/>
                  <a:pt x="613828" y="931456"/>
                </a:cubicBezTo>
                <a:cubicBezTo>
                  <a:pt x="614209" y="931551"/>
                  <a:pt x="615162" y="930503"/>
                  <a:pt x="615257" y="929932"/>
                </a:cubicBezTo>
                <a:cubicBezTo>
                  <a:pt x="615352" y="928503"/>
                  <a:pt x="615162" y="926979"/>
                  <a:pt x="615162" y="925455"/>
                </a:cubicBezTo>
                <a:cubicBezTo>
                  <a:pt x="615067" y="923931"/>
                  <a:pt x="615352" y="922312"/>
                  <a:pt x="614876" y="921074"/>
                </a:cubicBezTo>
                <a:cubicBezTo>
                  <a:pt x="614495" y="920216"/>
                  <a:pt x="612971" y="919740"/>
                  <a:pt x="611923" y="919454"/>
                </a:cubicBezTo>
                <a:close/>
                <a:moveTo>
                  <a:pt x="288074" y="910311"/>
                </a:moveTo>
                <a:cubicBezTo>
                  <a:pt x="288455" y="910215"/>
                  <a:pt x="289122" y="911168"/>
                  <a:pt x="289598" y="911644"/>
                </a:cubicBezTo>
                <a:cubicBezTo>
                  <a:pt x="288646" y="912216"/>
                  <a:pt x="287693" y="912882"/>
                  <a:pt x="286550" y="913168"/>
                </a:cubicBezTo>
                <a:cubicBezTo>
                  <a:pt x="286169" y="913263"/>
                  <a:pt x="285502" y="912311"/>
                  <a:pt x="285026" y="911835"/>
                </a:cubicBezTo>
                <a:cubicBezTo>
                  <a:pt x="285979" y="911263"/>
                  <a:pt x="286931" y="910596"/>
                  <a:pt x="288074" y="910311"/>
                </a:cubicBezTo>
                <a:close/>
                <a:moveTo>
                  <a:pt x="676408" y="902976"/>
                </a:moveTo>
                <a:cubicBezTo>
                  <a:pt x="674884" y="902214"/>
                  <a:pt x="672312" y="902976"/>
                  <a:pt x="670407" y="903738"/>
                </a:cubicBezTo>
                <a:cubicBezTo>
                  <a:pt x="669645" y="904119"/>
                  <a:pt x="669359" y="906310"/>
                  <a:pt x="669359" y="907643"/>
                </a:cubicBezTo>
                <a:cubicBezTo>
                  <a:pt x="669359" y="910215"/>
                  <a:pt x="670883" y="911549"/>
                  <a:pt x="673550" y="911549"/>
                </a:cubicBezTo>
                <a:cubicBezTo>
                  <a:pt x="675074" y="911549"/>
                  <a:pt x="676598" y="911549"/>
                  <a:pt x="678122" y="911358"/>
                </a:cubicBezTo>
                <a:cubicBezTo>
                  <a:pt x="680694" y="910882"/>
                  <a:pt x="682694" y="912025"/>
                  <a:pt x="683170" y="914311"/>
                </a:cubicBezTo>
                <a:cubicBezTo>
                  <a:pt x="683742" y="917264"/>
                  <a:pt x="683647" y="920597"/>
                  <a:pt x="679170" y="920502"/>
                </a:cubicBezTo>
                <a:cubicBezTo>
                  <a:pt x="674979" y="920312"/>
                  <a:pt x="674502" y="922979"/>
                  <a:pt x="674693" y="927646"/>
                </a:cubicBezTo>
                <a:cubicBezTo>
                  <a:pt x="674788" y="928313"/>
                  <a:pt x="674502" y="931646"/>
                  <a:pt x="675741" y="932408"/>
                </a:cubicBezTo>
                <a:cubicBezTo>
                  <a:pt x="679932" y="934790"/>
                  <a:pt x="684599" y="936504"/>
                  <a:pt x="689266" y="938028"/>
                </a:cubicBezTo>
                <a:cubicBezTo>
                  <a:pt x="690219" y="938314"/>
                  <a:pt x="692314" y="937171"/>
                  <a:pt x="692791" y="936123"/>
                </a:cubicBezTo>
                <a:cubicBezTo>
                  <a:pt x="693743" y="934313"/>
                  <a:pt x="693172" y="931361"/>
                  <a:pt x="694410" y="930122"/>
                </a:cubicBezTo>
                <a:cubicBezTo>
                  <a:pt x="698220" y="926122"/>
                  <a:pt x="699077" y="922788"/>
                  <a:pt x="694315" y="918978"/>
                </a:cubicBezTo>
                <a:cubicBezTo>
                  <a:pt x="693362" y="918216"/>
                  <a:pt x="692791" y="916597"/>
                  <a:pt x="692600" y="915263"/>
                </a:cubicBezTo>
                <a:cubicBezTo>
                  <a:pt x="692219" y="913073"/>
                  <a:pt x="692981" y="910406"/>
                  <a:pt x="692124" y="908596"/>
                </a:cubicBezTo>
                <a:cubicBezTo>
                  <a:pt x="690505" y="905357"/>
                  <a:pt x="686980" y="906215"/>
                  <a:pt x="684123" y="906596"/>
                </a:cubicBezTo>
                <a:cubicBezTo>
                  <a:pt x="680503" y="907072"/>
                  <a:pt x="678979" y="904214"/>
                  <a:pt x="676408" y="902976"/>
                </a:cubicBezTo>
                <a:close/>
                <a:moveTo>
                  <a:pt x="684027" y="898118"/>
                </a:moveTo>
                <a:cubicBezTo>
                  <a:pt x="683647" y="898023"/>
                  <a:pt x="683075" y="899071"/>
                  <a:pt x="682599" y="899642"/>
                </a:cubicBezTo>
                <a:cubicBezTo>
                  <a:pt x="683647" y="900119"/>
                  <a:pt x="684694" y="900595"/>
                  <a:pt x="685647" y="901166"/>
                </a:cubicBezTo>
                <a:cubicBezTo>
                  <a:pt x="686218" y="900500"/>
                  <a:pt x="686694" y="900023"/>
                  <a:pt x="687171" y="899452"/>
                </a:cubicBezTo>
                <a:cubicBezTo>
                  <a:pt x="686123" y="898976"/>
                  <a:pt x="685171" y="898309"/>
                  <a:pt x="684027" y="898118"/>
                </a:cubicBezTo>
                <a:close/>
                <a:moveTo>
                  <a:pt x="610780" y="896594"/>
                </a:moveTo>
                <a:cubicBezTo>
                  <a:pt x="610494" y="896499"/>
                  <a:pt x="609447" y="897547"/>
                  <a:pt x="609352" y="898118"/>
                </a:cubicBezTo>
                <a:cubicBezTo>
                  <a:pt x="609256" y="899642"/>
                  <a:pt x="609542" y="901166"/>
                  <a:pt x="609542" y="902595"/>
                </a:cubicBezTo>
                <a:cubicBezTo>
                  <a:pt x="609637" y="905548"/>
                  <a:pt x="609637" y="908596"/>
                  <a:pt x="610018" y="911549"/>
                </a:cubicBezTo>
                <a:cubicBezTo>
                  <a:pt x="610114" y="912311"/>
                  <a:pt x="611923" y="912882"/>
                  <a:pt x="612971" y="913168"/>
                </a:cubicBezTo>
                <a:cubicBezTo>
                  <a:pt x="613257" y="913263"/>
                  <a:pt x="614400" y="912120"/>
                  <a:pt x="614400" y="911644"/>
                </a:cubicBezTo>
                <a:cubicBezTo>
                  <a:pt x="614305" y="907167"/>
                  <a:pt x="614209" y="902690"/>
                  <a:pt x="613733" y="898214"/>
                </a:cubicBezTo>
                <a:cubicBezTo>
                  <a:pt x="613638" y="897547"/>
                  <a:pt x="611828" y="896880"/>
                  <a:pt x="610780" y="896594"/>
                </a:cubicBezTo>
                <a:close/>
                <a:moveTo>
                  <a:pt x="287026" y="887355"/>
                </a:moveTo>
                <a:cubicBezTo>
                  <a:pt x="289407" y="888593"/>
                  <a:pt x="289597" y="893070"/>
                  <a:pt x="287407" y="894880"/>
                </a:cubicBezTo>
                <a:cubicBezTo>
                  <a:pt x="287026" y="895166"/>
                  <a:pt x="286264" y="895261"/>
                  <a:pt x="285883" y="895070"/>
                </a:cubicBezTo>
                <a:cubicBezTo>
                  <a:pt x="283501" y="893927"/>
                  <a:pt x="283216" y="889355"/>
                  <a:pt x="285502" y="887546"/>
                </a:cubicBezTo>
                <a:cubicBezTo>
                  <a:pt x="285883" y="887260"/>
                  <a:pt x="286549" y="887355"/>
                  <a:pt x="287026" y="887355"/>
                </a:cubicBezTo>
                <a:close/>
                <a:moveTo>
                  <a:pt x="675265" y="883926"/>
                </a:moveTo>
                <a:cubicBezTo>
                  <a:pt x="674312" y="884974"/>
                  <a:pt x="673169" y="885926"/>
                  <a:pt x="672312" y="887069"/>
                </a:cubicBezTo>
                <a:cubicBezTo>
                  <a:pt x="670978" y="888784"/>
                  <a:pt x="669550" y="890403"/>
                  <a:pt x="668883" y="892308"/>
                </a:cubicBezTo>
                <a:cubicBezTo>
                  <a:pt x="668502" y="893356"/>
                  <a:pt x="668978" y="895261"/>
                  <a:pt x="669835" y="896213"/>
                </a:cubicBezTo>
                <a:cubicBezTo>
                  <a:pt x="670597" y="897071"/>
                  <a:pt x="672312" y="897356"/>
                  <a:pt x="673645" y="897547"/>
                </a:cubicBezTo>
                <a:cubicBezTo>
                  <a:pt x="676408" y="898023"/>
                  <a:pt x="677551" y="896213"/>
                  <a:pt x="677932" y="893927"/>
                </a:cubicBezTo>
                <a:cubicBezTo>
                  <a:pt x="678027" y="892594"/>
                  <a:pt x="677741" y="891070"/>
                  <a:pt x="677646" y="888308"/>
                </a:cubicBezTo>
                <a:cubicBezTo>
                  <a:pt x="677169" y="887546"/>
                  <a:pt x="676217" y="885736"/>
                  <a:pt x="675265" y="883926"/>
                </a:cubicBezTo>
                <a:close/>
                <a:moveTo>
                  <a:pt x="610876" y="877544"/>
                </a:moveTo>
                <a:cubicBezTo>
                  <a:pt x="610399" y="878116"/>
                  <a:pt x="609447" y="878783"/>
                  <a:pt x="609542" y="879068"/>
                </a:cubicBezTo>
                <a:cubicBezTo>
                  <a:pt x="609828" y="880116"/>
                  <a:pt x="610590" y="881069"/>
                  <a:pt x="611066" y="882116"/>
                </a:cubicBezTo>
                <a:cubicBezTo>
                  <a:pt x="611447" y="881545"/>
                  <a:pt x="612019" y="880973"/>
                  <a:pt x="612590" y="880402"/>
                </a:cubicBezTo>
                <a:cubicBezTo>
                  <a:pt x="612019" y="879449"/>
                  <a:pt x="611447" y="878497"/>
                  <a:pt x="610876" y="877544"/>
                </a:cubicBezTo>
                <a:close/>
                <a:moveTo>
                  <a:pt x="208826" y="876878"/>
                </a:moveTo>
                <a:cubicBezTo>
                  <a:pt x="208349" y="876973"/>
                  <a:pt x="207588" y="876783"/>
                  <a:pt x="207302" y="877068"/>
                </a:cubicBezTo>
                <a:cubicBezTo>
                  <a:pt x="205111" y="878878"/>
                  <a:pt x="205302" y="883450"/>
                  <a:pt x="207683" y="884593"/>
                </a:cubicBezTo>
                <a:cubicBezTo>
                  <a:pt x="208064" y="884783"/>
                  <a:pt x="208826" y="884688"/>
                  <a:pt x="209207" y="884402"/>
                </a:cubicBezTo>
                <a:cubicBezTo>
                  <a:pt x="211398" y="882688"/>
                  <a:pt x="211112" y="878116"/>
                  <a:pt x="208826" y="876878"/>
                </a:cubicBezTo>
                <a:close/>
                <a:moveTo>
                  <a:pt x="285501" y="868400"/>
                </a:moveTo>
                <a:cubicBezTo>
                  <a:pt x="286073" y="868876"/>
                  <a:pt x="286549" y="869352"/>
                  <a:pt x="287216" y="869924"/>
                </a:cubicBezTo>
                <a:cubicBezTo>
                  <a:pt x="286740" y="870877"/>
                  <a:pt x="286264" y="871924"/>
                  <a:pt x="285692" y="872972"/>
                </a:cubicBezTo>
                <a:cubicBezTo>
                  <a:pt x="285216" y="872496"/>
                  <a:pt x="284168" y="871924"/>
                  <a:pt x="284168" y="871543"/>
                </a:cubicBezTo>
                <a:cubicBezTo>
                  <a:pt x="284358" y="870496"/>
                  <a:pt x="285025" y="869448"/>
                  <a:pt x="285501" y="868400"/>
                </a:cubicBezTo>
                <a:close/>
                <a:moveTo>
                  <a:pt x="683932" y="860876"/>
                </a:moveTo>
                <a:cubicBezTo>
                  <a:pt x="682027" y="861923"/>
                  <a:pt x="680503" y="863733"/>
                  <a:pt x="679075" y="865352"/>
                </a:cubicBezTo>
                <a:cubicBezTo>
                  <a:pt x="678313" y="866210"/>
                  <a:pt x="677932" y="867543"/>
                  <a:pt x="677360" y="868591"/>
                </a:cubicBezTo>
                <a:cubicBezTo>
                  <a:pt x="678789" y="868972"/>
                  <a:pt x="680122" y="869448"/>
                  <a:pt x="686123" y="873925"/>
                </a:cubicBezTo>
                <a:cubicBezTo>
                  <a:pt x="686218" y="876306"/>
                  <a:pt x="686028" y="878497"/>
                  <a:pt x="686504" y="880592"/>
                </a:cubicBezTo>
                <a:cubicBezTo>
                  <a:pt x="686694" y="881545"/>
                  <a:pt x="688219" y="882212"/>
                  <a:pt x="689171" y="882878"/>
                </a:cubicBezTo>
                <a:cubicBezTo>
                  <a:pt x="689266" y="882974"/>
                  <a:pt x="690505" y="881926"/>
                  <a:pt x="690505" y="881354"/>
                </a:cubicBezTo>
                <a:cubicBezTo>
                  <a:pt x="690695" y="878497"/>
                  <a:pt x="690790" y="875639"/>
                  <a:pt x="690505" y="872877"/>
                </a:cubicBezTo>
                <a:cubicBezTo>
                  <a:pt x="690314" y="871734"/>
                  <a:pt x="688981" y="869924"/>
                  <a:pt x="688028" y="869829"/>
                </a:cubicBezTo>
                <a:cubicBezTo>
                  <a:pt x="683647" y="869353"/>
                  <a:pt x="687076" y="872782"/>
                  <a:pt x="681361" y="870020"/>
                </a:cubicBezTo>
                <a:cubicBezTo>
                  <a:pt x="683456" y="870210"/>
                  <a:pt x="685171" y="868972"/>
                  <a:pt x="687266" y="865829"/>
                </a:cubicBezTo>
                <a:cubicBezTo>
                  <a:pt x="688219" y="864400"/>
                  <a:pt x="691743" y="863162"/>
                  <a:pt x="688219" y="861066"/>
                </a:cubicBezTo>
                <a:cubicBezTo>
                  <a:pt x="687076" y="860399"/>
                  <a:pt x="684980" y="860209"/>
                  <a:pt x="683932" y="860876"/>
                </a:cubicBezTo>
                <a:close/>
                <a:moveTo>
                  <a:pt x="409422" y="859256"/>
                </a:moveTo>
                <a:cubicBezTo>
                  <a:pt x="408946" y="859352"/>
                  <a:pt x="408184" y="859161"/>
                  <a:pt x="407898" y="859447"/>
                </a:cubicBezTo>
                <a:cubicBezTo>
                  <a:pt x="405707" y="861257"/>
                  <a:pt x="405898" y="865829"/>
                  <a:pt x="408279" y="866972"/>
                </a:cubicBezTo>
                <a:cubicBezTo>
                  <a:pt x="408660" y="867162"/>
                  <a:pt x="409422" y="867067"/>
                  <a:pt x="409803" y="866781"/>
                </a:cubicBezTo>
                <a:cubicBezTo>
                  <a:pt x="411994" y="865067"/>
                  <a:pt x="411803" y="860495"/>
                  <a:pt x="409422" y="859256"/>
                </a:cubicBezTo>
                <a:close/>
                <a:moveTo>
                  <a:pt x="241497" y="859066"/>
                </a:moveTo>
                <a:cubicBezTo>
                  <a:pt x="237877" y="862876"/>
                  <a:pt x="234353" y="866781"/>
                  <a:pt x="230829" y="870687"/>
                </a:cubicBezTo>
                <a:cubicBezTo>
                  <a:pt x="230066" y="871544"/>
                  <a:pt x="229876" y="872782"/>
                  <a:pt x="229400" y="873925"/>
                </a:cubicBezTo>
                <a:cubicBezTo>
                  <a:pt x="230733" y="874306"/>
                  <a:pt x="232067" y="874782"/>
                  <a:pt x="233305" y="875163"/>
                </a:cubicBezTo>
                <a:cubicBezTo>
                  <a:pt x="242925" y="876592"/>
                  <a:pt x="245211" y="867543"/>
                  <a:pt x="250831" y="863257"/>
                </a:cubicBezTo>
                <a:cubicBezTo>
                  <a:pt x="250450" y="862781"/>
                  <a:pt x="249879" y="862304"/>
                  <a:pt x="249593" y="861733"/>
                </a:cubicBezTo>
                <a:cubicBezTo>
                  <a:pt x="248355" y="858875"/>
                  <a:pt x="243211" y="857256"/>
                  <a:pt x="241497" y="859066"/>
                </a:cubicBezTo>
                <a:close/>
                <a:moveTo>
                  <a:pt x="670311" y="857542"/>
                </a:moveTo>
                <a:cubicBezTo>
                  <a:pt x="669264" y="857828"/>
                  <a:pt x="668311" y="858590"/>
                  <a:pt x="667264" y="859066"/>
                </a:cubicBezTo>
                <a:cubicBezTo>
                  <a:pt x="667835" y="859542"/>
                  <a:pt x="668502" y="860495"/>
                  <a:pt x="668788" y="860399"/>
                </a:cubicBezTo>
                <a:cubicBezTo>
                  <a:pt x="669835" y="860209"/>
                  <a:pt x="670788" y="859447"/>
                  <a:pt x="671836" y="858875"/>
                </a:cubicBezTo>
                <a:cubicBezTo>
                  <a:pt x="671264" y="858399"/>
                  <a:pt x="670597" y="857447"/>
                  <a:pt x="670311" y="857542"/>
                </a:cubicBezTo>
                <a:close/>
                <a:moveTo>
                  <a:pt x="402850" y="845731"/>
                </a:moveTo>
                <a:cubicBezTo>
                  <a:pt x="402278" y="846398"/>
                  <a:pt x="401802" y="846874"/>
                  <a:pt x="401326" y="847445"/>
                </a:cubicBezTo>
                <a:cubicBezTo>
                  <a:pt x="402373" y="847922"/>
                  <a:pt x="403326" y="848493"/>
                  <a:pt x="404469" y="848779"/>
                </a:cubicBezTo>
                <a:cubicBezTo>
                  <a:pt x="404850" y="848874"/>
                  <a:pt x="405421" y="847826"/>
                  <a:pt x="405898" y="847255"/>
                </a:cubicBezTo>
                <a:cubicBezTo>
                  <a:pt x="404850" y="846779"/>
                  <a:pt x="403897" y="846302"/>
                  <a:pt x="402850" y="845731"/>
                </a:cubicBezTo>
                <a:close/>
                <a:moveTo>
                  <a:pt x="324554" y="839444"/>
                </a:moveTo>
                <a:cubicBezTo>
                  <a:pt x="322649" y="839444"/>
                  <a:pt x="319887" y="840397"/>
                  <a:pt x="319125" y="841730"/>
                </a:cubicBezTo>
                <a:cubicBezTo>
                  <a:pt x="318458" y="843159"/>
                  <a:pt x="319410" y="845826"/>
                  <a:pt x="320363" y="847541"/>
                </a:cubicBezTo>
                <a:cubicBezTo>
                  <a:pt x="321506" y="849350"/>
                  <a:pt x="323411" y="850779"/>
                  <a:pt x="325221" y="852017"/>
                </a:cubicBezTo>
                <a:cubicBezTo>
                  <a:pt x="325697" y="852303"/>
                  <a:pt x="327793" y="851351"/>
                  <a:pt x="328078" y="850493"/>
                </a:cubicBezTo>
                <a:cubicBezTo>
                  <a:pt x="328555" y="849160"/>
                  <a:pt x="328078" y="847636"/>
                  <a:pt x="328078" y="846112"/>
                </a:cubicBezTo>
                <a:cubicBezTo>
                  <a:pt x="328078" y="845350"/>
                  <a:pt x="327888" y="844588"/>
                  <a:pt x="327983" y="843921"/>
                </a:cubicBezTo>
                <a:cubicBezTo>
                  <a:pt x="328269" y="841254"/>
                  <a:pt x="326745" y="839540"/>
                  <a:pt x="324554" y="839444"/>
                </a:cubicBezTo>
                <a:close/>
                <a:moveTo>
                  <a:pt x="671645" y="820775"/>
                </a:moveTo>
                <a:cubicBezTo>
                  <a:pt x="671264" y="820680"/>
                  <a:pt x="670693" y="821728"/>
                  <a:pt x="670216" y="822299"/>
                </a:cubicBezTo>
                <a:cubicBezTo>
                  <a:pt x="671264" y="822871"/>
                  <a:pt x="672312" y="823347"/>
                  <a:pt x="673264" y="823823"/>
                </a:cubicBezTo>
                <a:cubicBezTo>
                  <a:pt x="673836" y="823157"/>
                  <a:pt x="674312" y="822680"/>
                  <a:pt x="674788" y="822109"/>
                </a:cubicBezTo>
                <a:cubicBezTo>
                  <a:pt x="673741" y="821633"/>
                  <a:pt x="672788" y="820966"/>
                  <a:pt x="671645" y="820775"/>
                </a:cubicBezTo>
                <a:close/>
                <a:moveTo>
                  <a:pt x="214242" y="818625"/>
                </a:moveTo>
                <a:lnTo>
                  <a:pt x="217398" y="819728"/>
                </a:lnTo>
                <a:lnTo>
                  <a:pt x="206465" y="820800"/>
                </a:lnTo>
                <a:close/>
                <a:moveTo>
                  <a:pt x="681265" y="812965"/>
                </a:moveTo>
                <a:cubicBezTo>
                  <a:pt x="680313" y="816870"/>
                  <a:pt x="679456" y="818775"/>
                  <a:pt x="679456" y="820775"/>
                </a:cubicBezTo>
                <a:cubicBezTo>
                  <a:pt x="679456" y="821918"/>
                  <a:pt x="680884" y="823061"/>
                  <a:pt x="681742" y="824109"/>
                </a:cubicBezTo>
                <a:cubicBezTo>
                  <a:pt x="682503" y="822871"/>
                  <a:pt x="683837" y="821728"/>
                  <a:pt x="683742" y="820585"/>
                </a:cubicBezTo>
                <a:cubicBezTo>
                  <a:pt x="683647" y="818680"/>
                  <a:pt x="682599" y="816775"/>
                  <a:pt x="681265" y="812965"/>
                </a:cubicBezTo>
                <a:close/>
                <a:moveTo>
                  <a:pt x="599636" y="810298"/>
                </a:moveTo>
                <a:cubicBezTo>
                  <a:pt x="598588" y="810584"/>
                  <a:pt x="597636" y="811346"/>
                  <a:pt x="596588" y="811822"/>
                </a:cubicBezTo>
                <a:cubicBezTo>
                  <a:pt x="597064" y="812203"/>
                  <a:pt x="597636" y="812679"/>
                  <a:pt x="598302" y="813346"/>
                </a:cubicBezTo>
                <a:cubicBezTo>
                  <a:pt x="599255" y="812774"/>
                  <a:pt x="600208" y="812203"/>
                  <a:pt x="601160" y="811631"/>
                </a:cubicBezTo>
                <a:cubicBezTo>
                  <a:pt x="600589" y="811155"/>
                  <a:pt x="599922" y="810203"/>
                  <a:pt x="599636" y="810298"/>
                </a:cubicBezTo>
                <a:close/>
                <a:moveTo>
                  <a:pt x="681551" y="802011"/>
                </a:moveTo>
                <a:cubicBezTo>
                  <a:pt x="681456" y="801821"/>
                  <a:pt x="680408" y="801916"/>
                  <a:pt x="680122" y="802202"/>
                </a:cubicBezTo>
                <a:cubicBezTo>
                  <a:pt x="677932" y="804011"/>
                  <a:pt x="678122" y="808869"/>
                  <a:pt x="680599" y="809536"/>
                </a:cubicBezTo>
                <a:cubicBezTo>
                  <a:pt x="681265" y="809726"/>
                  <a:pt x="682694" y="807440"/>
                  <a:pt x="683647" y="806393"/>
                </a:cubicBezTo>
                <a:cubicBezTo>
                  <a:pt x="682694" y="804488"/>
                  <a:pt x="682218" y="803154"/>
                  <a:pt x="681551" y="802011"/>
                </a:cubicBezTo>
                <a:close/>
                <a:moveTo>
                  <a:pt x="350367" y="793343"/>
                </a:moveTo>
                <a:cubicBezTo>
                  <a:pt x="347985" y="794201"/>
                  <a:pt x="348176" y="799058"/>
                  <a:pt x="350557" y="800678"/>
                </a:cubicBezTo>
                <a:cubicBezTo>
                  <a:pt x="350938" y="800868"/>
                  <a:pt x="351986" y="800868"/>
                  <a:pt x="352081" y="800773"/>
                </a:cubicBezTo>
                <a:cubicBezTo>
                  <a:pt x="352558" y="799535"/>
                  <a:pt x="352939" y="798201"/>
                  <a:pt x="353701" y="796201"/>
                </a:cubicBezTo>
                <a:cubicBezTo>
                  <a:pt x="352748" y="795344"/>
                  <a:pt x="351034" y="793058"/>
                  <a:pt x="350367" y="793343"/>
                </a:cubicBezTo>
                <a:close/>
                <a:moveTo>
                  <a:pt x="235972" y="788105"/>
                </a:moveTo>
                <a:cubicBezTo>
                  <a:pt x="237019" y="788867"/>
                  <a:pt x="237591" y="789819"/>
                  <a:pt x="238353" y="790676"/>
                </a:cubicBezTo>
                <a:cubicBezTo>
                  <a:pt x="237877" y="791248"/>
                  <a:pt x="237115" y="792200"/>
                  <a:pt x="236924" y="792105"/>
                </a:cubicBezTo>
                <a:cubicBezTo>
                  <a:pt x="235876" y="791629"/>
                  <a:pt x="234924" y="790962"/>
                  <a:pt x="234162" y="790105"/>
                </a:cubicBezTo>
                <a:cubicBezTo>
                  <a:pt x="233781" y="789724"/>
                  <a:pt x="233781" y="788581"/>
                  <a:pt x="234067" y="788200"/>
                </a:cubicBezTo>
                <a:cubicBezTo>
                  <a:pt x="234352" y="787819"/>
                  <a:pt x="235591" y="787819"/>
                  <a:pt x="235972" y="788105"/>
                </a:cubicBezTo>
                <a:close/>
                <a:moveTo>
                  <a:pt x="233781" y="779151"/>
                </a:moveTo>
                <a:cubicBezTo>
                  <a:pt x="233781" y="782104"/>
                  <a:pt x="233971" y="785152"/>
                  <a:pt x="234067" y="788200"/>
                </a:cubicBezTo>
                <a:cubicBezTo>
                  <a:pt x="231304" y="788962"/>
                  <a:pt x="227875" y="786961"/>
                  <a:pt x="225685" y="790200"/>
                </a:cubicBezTo>
                <a:cubicBezTo>
                  <a:pt x="223780" y="793057"/>
                  <a:pt x="221113" y="793820"/>
                  <a:pt x="217969" y="793534"/>
                </a:cubicBezTo>
                <a:cubicBezTo>
                  <a:pt x="213207" y="793057"/>
                  <a:pt x="211397" y="794962"/>
                  <a:pt x="211492" y="800011"/>
                </a:cubicBezTo>
                <a:cubicBezTo>
                  <a:pt x="211492" y="802868"/>
                  <a:pt x="206444" y="804392"/>
                  <a:pt x="204539" y="802868"/>
                </a:cubicBezTo>
                <a:cubicBezTo>
                  <a:pt x="200443" y="799630"/>
                  <a:pt x="196443" y="796296"/>
                  <a:pt x="192347" y="792962"/>
                </a:cubicBezTo>
                <a:cubicBezTo>
                  <a:pt x="197681" y="787723"/>
                  <a:pt x="203396" y="789343"/>
                  <a:pt x="208349" y="789724"/>
                </a:cubicBezTo>
                <a:cubicBezTo>
                  <a:pt x="213683" y="790105"/>
                  <a:pt x="215778" y="783914"/>
                  <a:pt x="219874" y="784580"/>
                </a:cubicBezTo>
                <a:cubicBezTo>
                  <a:pt x="225970" y="785533"/>
                  <a:pt x="228828" y="780199"/>
                  <a:pt x="233781" y="779151"/>
                </a:cubicBezTo>
                <a:close/>
                <a:moveTo>
                  <a:pt x="247783" y="778008"/>
                </a:moveTo>
                <a:cubicBezTo>
                  <a:pt x="252260" y="777913"/>
                  <a:pt x="252355" y="780866"/>
                  <a:pt x="252355" y="784009"/>
                </a:cubicBezTo>
                <a:cubicBezTo>
                  <a:pt x="252355" y="787057"/>
                  <a:pt x="253022" y="789533"/>
                  <a:pt x="255308" y="792010"/>
                </a:cubicBezTo>
                <a:cubicBezTo>
                  <a:pt x="259213" y="796391"/>
                  <a:pt x="259499" y="801535"/>
                  <a:pt x="254927" y="805916"/>
                </a:cubicBezTo>
                <a:cubicBezTo>
                  <a:pt x="252165" y="808583"/>
                  <a:pt x="254165" y="811631"/>
                  <a:pt x="253689" y="814489"/>
                </a:cubicBezTo>
                <a:cubicBezTo>
                  <a:pt x="253212" y="817442"/>
                  <a:pt x="255117" y="818871"/>
                  <a:pt x="257499" y="818775"/>
                </a:cubicBezTo>
                <a:cubicBezTo>
                  <a:pt x="259404" y="818585"/>
                  <a:pt x="261499" y="817346"/>
                  <a:pt x="262832" y="815918"/>
                </a:cubicBezTo>
                <a:cubicBezTo>
                  <a:pt x="263595" y="815156"/>
                  <a:pt x="262832" y="813060"/>
                  <a:pt x="263118" y="811631"/>
                </a:cubicBezTo>
                <a:cubicBezTo>
                  <a:pt x="263214" y="810965"/>
                  <a:pt x="263976" y="810298"/>
                  <a:pt x="264642" y="810012"/>
                </a:cubicBezTo>
                <a:cubicBezTo>
                  <a:pt x="265023" y="809822"/>
                  <a:pt x="266071" y="810298"/>
                  <a:pt x="266166" y="810679"/>
                </a:cubicBezTo>
                <a:cubicBezTo>
                  <a:pt x="268262" y="819347"/>
                  <a:pt x="270072" y="828014"/>
                  <a:pt x="263785" y="835825"/>
                </a:cubicBezTo>
                <a:cubicBezTo>
                  <a:pt x="265976" y="839921"/>
                  <a:pt x="255403" y="844207"/>
                  <a:pt x="264071" y="848112"/>
                </a:cubicBezTo>
                <a:cubicBezTo>
                  <a:pt x="257118" y="854208"/>
                  <a:pt x="261213" y="862019"/>
                  <a:pt x="260642" y="869067"/>
                </a:cubicBezTo>
                <a:cubicBezTo>
                  <a:pt x="260356" y="873544"/>
                  <a:pt x="263595" y="873163"/>
                  <a:pt x="266643" y="873544"/>
                </a:cubicBezTo>
                <a:cubicBezTo>
                  <a:pt x="268357" y="873735"/>
                  <a:pt x="271215" y="874687"/>
                  <a:pt x="268262" y="877544"/>
                </a:cubicBezTo>
                <a:cubicBezTo>
                  <a:pt x="266643" y="879069"/>
                  <a:pt x="265309" y="881069"/>
                  <a:pt x="263595" y="882498"/>
                </a:cubicBezTo>
                <a:cubicBezTo>
                  <a:pt x="260832" y="884879"/>
                  <a:pt x="261309" y="887831"/>
                  <a:pt x="261594" y="890784"/>
                </a:cubicBezTo>
                <a:cubicBezTo>
                  <a:pt x="262642" y="902119"/>
                  <a:pt x="262642" y="902119"/>
                  <a:pt x="257784" y="908120"/>
                </a:cubicBezTo>
                <a:cubicBezTo>
                  <a:pt x="257403" y="908596"/>
                  <a:pt x="257784" y="909644"/>
                  <a:pt x="257880" y="911454"/>
                </a:cubicBezTo>
                <a:cubicBezTo>
                  <a:pt x="257880" y="911835"/>
                  <a:pt x="258165" y="910787"/>
                  <a:pt x="257784" y="910501"/>
                </a:cubicBezTo>
                <a:cubicBezTo>
                  <a:pt x="257403" y="910120"/>
                  <a:pt x="256165" y="910215"/>
                  <a:pt x="255784" y="910596"/>
                </a:cubicBezTo>
                <a:cubicBezTo>
                  <a:pt x="253784" y="912596"/>
                  <a:pt x="251784" y="914692"/>
                  <a:pt x="249974" y="916787"/>
                </a:cubicBezTo>
                <a:cubicBezTo>
                  <a:pt x="249688" y="917073"/>
                  <a:pt x="249593" y="918121"/>
                  <a:pt x="249688" y="918216"/>
                </a:cubicBezTo>
                <a:cubicBezTo>
                  <a:pt x="250831" y="918883"/>
                  <a:pt x="252069" y="919835"/>
                  <a:pt x="253307" y="919740"/>
                </a:cubicBezTo>
                <a:cubicBezTo>
                  <a:pt x="257880" y="919550"/>
                  <a:pt x="258356" y="918788"/>
                  <a:pt x="257975" y="911549"/>
                </a:cubicBezTo>
                <a:cubicBezTo>
                  <a:pt x="260928" y="910310"/>
                  <a:pt x="263976" y="910406"/>
                  <a:pt x="267024" y="910025"/>
                </a:cubicBezTo>
                <a:cubicBezTo>
                  <a:pt x="269881" y="909644"/>
                  <a:pt x="271596" y="911073"/>
                  <a:pt x="271691" y="913358"/>
                </a:cubicBezTo>
                <a:cubicBezTo>
                  <a:pt x="271977" y="917740"/>
                  <a:pt x="272548" y="922502"/>
                  <a:pt x="271310" y="926598"/>
                </a:cubicBezTo>
                <a:cubicBezTo>
                  <a:pt x="269881" y="931170"/>
                  <a:pt x="266833" y="935361"/>
                  <a:pt x="264071" y="939552"/>
                </a:cubicBezTo>
                <a:cubicBezTo>
                  <a:pt x="260928" y="944219"/>
                  <a:pt x="260642" y="944315"/>
                  <a:pt x="264261" y="951458"/>
                </a:cubicBezTo>
                <a:cubicBezTo>
                  <a:pt x="265499" y="953935"/>
                  <a:pt x="268071" y="955935"/>
                  <a:pt x="268452" y="958412"/>
                </a:cubicBezTo>
                <a:cubicBezTo>
                  <a:pt x="268738" y="959840"/>
                  <a:pt x="265023" y="961746"/>
                  <a:pt x="264928" y="963555"/>
                </a:cubicBezTo>
                <a:cubicBezTo>
                  <a:pt x="264547" y="968032"/>
                  <a:pt x="265404" y="972604"/>
                  <a:pt x="265214" y="977176"/>
                </a:cubicBezTo>
                <a:cubicBezTo>
                  <a:pt x="265119" y="980605"/>
                  <a:pt x="267024" y="982510"/>
                  <a:pt x="269214" y="984606"/>
                </a:cubicBezTo>
                <a:cubicBezTo>
                  <a:pt x="271119" y="986415"/>
                  <a:pt x="273215" y="988511"/>
                  <a:pt x="273786" y="990797"/>
                </a:cubicBezTo>
                <a:cubicBezTo>
                  <a:pt x="274167" y="992226"/>
                  <a:pt x="270834" y="994416"/>
                  <a:pt x="270834" y="996131"/>
                </a:cubicBezTo>
                <a:cubicBezTo>
                  <a:pt x="270929" y="1000703"/>
                  <a:pt x="267214" y="1002417"/>
                  <a:pt x="265023" y="1005275"/>
                </a:cubicBezTo>
                <a:cubicBezTo>
                  <a:pt x="260451" y="1011276"/>
                  <a:pt x="260928" y="1012704"/>
                  <a:pt x="268071" y="1015276"/>
                </a:cubicBezTo>
                <a:cubicBezTo>
                  <a:pt x="269690" y="1015848"/>
                  <a:pt x="272739" y="1016133"/>
                  <a:pt x="269881" y="1019277"/>
                </a:cubicBezTo>
                <a:cubicBezTo>
                  <a:pt x="268548" y="1020705"/>
                  <a:pt x="267405" y="1022991"/>
                  <a:pt x="267405" y="1024991"/>
                </a:cubicBezTo>
                <a:cubicBezTo>
                  <a:pt x="267309" y="1030992"/>
                  <a:pt x="267690" y="1037088"/>
                  <a:pt x="268071" y="1043089"/>
                </a:cubicBezTo>
                <a:cubicBezTo>
                  <a:pt x="268357" y="1046899"/>
                  <a:pt x="268738" y="1050614"/>
                  <a:pt x="265023" y="1053090"/>
                </a:cubicBezTo>
                <a:cubicBezTo>
                  <a:pt x="266357" y="1056043"/>
                  <a:pt x="267881" y="1058901"/>
                  <a:pt x="268833" y="1061948"/>
                </a:cubicBezTo>
                <a:cubicBezTo>
                  <a:pt x="269976" y="1065854"/>
                  <a:pt x="268738" y="1069283"/>
                  <a:pt x="265499" y="1071950"/>
                </a:cubicBezTo>
                <a:cubicBezTo>
                  <a:pt x="265404" y="1072045"/>
                  <a:pt x="266547" y="1074140"/>
                  <a:pt x="267500" y="1074617"/>
                </a:cubicBezTo>
                <a:cubicBezTo>
                  <a:pt x="273024" y="1077569"/>
                  <a:pt x="272929" y="1077379"/>
                  <a:pt x="269976" y="1081284"/>
                </a:cubicBezTo>
                <a:cubicBezTo>
                  <a:pt x="268262" y="1083475"/>
                  <a:pt x="264738" y="1084713"/>
                  <a:pt x="265404" y="1088523"/>
                </a:cubicBezTo>
                <a:cubicBezTo>
                  <a:pt x="260832" y="1088999"/>
                  <a:pt x="258927" y="1082237"/>
                  <a:pt x="253784" y="1084427"/>
                </a:cubicBezTo>
                <a:cubicBezTo>
                  <a:pt x="247212" y="1078427"/>
                  <a:pt x="240735" y="1072236"/>
                  <a:pt x="234067" y="1066330"/>
                </a:cubicBezTo>
                <a:cubicBezTo>
                  <a:pt x="230733" y="1063377"/>
                  <a:pt x="234543" y="1062711"/>
                  <a:pt x="235496" y="1061568"/>
                </a:cubicBezTo>
                <a:cubicBezTo>
                  <a:pt x="237496" y="1059186"/>
                  <a:pt x="235686" y="1056329"/>
                  <a:pt x="236163" y="1053471"/>
                </a:cubicBezTo>
                <a:cubicBezTo>
                  <a:pt x="236924" y="1053471"/>
                  <a:pt x="238068" y="1053757"/>
                  <a:pt x="238353" y="1053376"/>
                </a:cubicBezTo>
                <a:cubicBezTo>
                  <a:pt x="243211" y="1047185"/>
                  <a:pt x="242830" y="1038517"/>
                  <a:pt x="248545" y="1032516"/>
                </a:cubicBezTo>
                <a:cubicBezTo>
                  <a:pt x="249402" y="1031659"/>
                  <a:pt x="248545" y="1027849"/>
                  <a:pt x="247307" y="1026801"/>
                </a:cubicBezTo>
                <a:cubicBezTo>
                  <a:pt x="246069" y="1025753"/>
                  <a:pt x="242259" y="1025563"/>
                  <a:pt x="241497" y="1026515"/>
                </a:cubicBezTo>
                <a:cubicBezTo>
                  <a:pt x="236829" y="1032326"/>
                  <a:pt x="224923" y="1031373"/>
                  <a:pt x="226161" y="1042708"/>
                </a:cubicBezTo>
                <a:cubicBezTo>
                  <a:pt x="226161" y="1042898"/>
                  <a:pt x="223971" y="1043946"/>
                  <a:pt x="223209" y="1043565"/>
                </a:cubicBezTo>
                <a:cubicBezTo>
                  <a:pt x="221875" y="1042994"/>
                  <a:pt x="221018" y="1041470"/>
                  <a:pt x="219780" y="1040708"/>
                </a:cubicBezTo>
                <a:cubicBezTo>
                  <a:pt x="217398" y="1039089"/>
                  <a:pt x="216351" y="1035469"/>
                  <a:pt x="212540" y="1036136"/>
                </a:cubicBezTo>
                <a:cubicBezTo>
                  <a:pt x="212255" y="1029373"/>
                  <a:pt x="211969" y="1022610"/>
                  <a:pt x="211683" y="1015848"/>
                </a:cubicBezTo>
                <a:cubicBezTo>
                  <a:pt x="215589" y="1012799"/>
                  <a:pt x="216446" y="1008799"/>
                  <a:pt x="215874" y="1004036"/>
                </a:cubicBezTo>
                <a:cubicBezTo>
                  <a:pt x="215303" y="999655"/>
                  <a:pt x="215589" y="999560"/>
                  <a:pt x="210921" y="1002131"/>
                </a:cubicBezTo>
                <a:cubicBezTo>
                  <a:pt x="209969" y="1002608"/>
                  <a:pt x="208445" y="1003560"/>
                  <a:pt x="207873" y="1003179"/>
                </a:cubicBezTo>
                <a:cubicBezTo>
                  <a:pt x="202349" y="999560"/>
                  <a:pt x="200063" y="993749"/>
                  <a:pt x="202063" y="988035"/>
                </a:cubicBezTo>
                <a:cubicBezTo>
                  <a:pt x="202539" y="986701"/>
                  <a:pt x="204254" y="985939"/>
                  <a:pt x="205016" y="984701"/>
                </a:cubicBezTo>
                <a:cubicBezTo>
                  <a:pt x="206635" y="981748"/>
                  <a:pt x="205873" y="979176"/>
                  <a:pt x="203301" y="976985"/>
                </a:cubicBezTo>
                <a:cubicBezTo>
                  <a:pt x="202539" y="976319"/>
                  <a:pt x="202349" y="974985"/>
                  <a:pt x="201873" y="973937"/>
                </a:cubicBezTo>
                <a:cubicBezTo>
                  <a:pt x="203206" y="973461"/>
                  <a:pt x="204444" y="972509"/>
                  <a:pt x="205778" y="972509"/>
                </a:cubicBezTo>
                <a:cubicBezTo>
                  <a:pt x="207111" y="972509"/>
                  <a:pt x="209302" y="973366"/>
                  <a:pt x="209493" y="974128"/>
                </a:cubicBezTo>
                <a:cubicBezTo>
                  <a:pt x="210159" y="977748"/>
                  <a:pt x="210540" y="981462"/>
                  <a:pt x="210445" y="985177"/>
                </a:cubicBezTo>
                <a:cubicBezTo>
                  <a:pt x="210350" y="988797"/>
                  <a:pt x="213017" y="990320"/>
                  <a:pt x="215112" y="992226"/>
                </a:cubicBezTo>
                <a:cubicBezTo>
                  <a:pt x="215970" y="993083"/>
                  <a:pt x="217303" y="993559"/>
                  <a:pt x="218351" y="994226"/>
                </a:cubicBezTo>
                <a:cubicBezTo>
                  <a:pt x="221304" y="987273"/>
                  <a:pt x="229686" y="992321"/>
                  <a:pt x="233496" y="987177"/>
                </a:cubicBezTo>
                <a:lnTo>
                  <a:pt x="234129" y="987312"/>
                </a:lnTo>
                <a:lnTo>
                  <a:pt x="238344" y="990458"/>
                </a:lnTo>
                <a:lnTo>
                  <a:pt x="238353" y="995273"/>
                </a:lnTo>
                <a:cubicBezTo>
                  <a:pt x="239020" y="997369"/>
                  <a:pt x="238449" y="1000227"/>
                  <a:pt x="239687" y="1001560"/>
                </a:cubicBezTo>
                <a:cubicBezTo>
                  <a:pt x="244449" y="1006513"/>
                  <a:pt x="249593" y="1010990"/>
                  <a:pt x="254736" y="1015466"/>
                </a:cubicBezTo>
                <a:cubicBezTo>
                  <a:pt x="254927" y="1015657"/>
                  <a:pt x="255879" y="1015276"/>
                  <a:pt x="256260" y="1014990"/>
                </a:cubicBezTo>
                <a:cubicBezTo>
                  <a:pt x="256737" y="1014514"/>
                  <a:pt x="257308" y="1013847"/>
                  <a:pt x="257403" y="1013181"/>
                </a:cubicBezTo>
                <a:cubicBezTo>
                  <a:pt x="257499" y="1011656"/>
                  <a:pt x="257308" y="1010132"/>
                  <a:pt x="245307" y="995655"/>
                </a:cubicBezTo>
                <a:lnTo>
                  <a:pt x="247852" y="997343"/>
                </a:lnTo>
                <a:lnTo>
                  <a:pt x="247974" y="999084"/>
                </a:lnTo>
                <a:lnTo>
                  <a:pt x="250478" y="999084"/>
                </a:lnTo>
                <a:lnTo>
                  <a:pt x="255594" y="1002477"/>
                </a:lnTo>
                <a:cubicBezTo>
                  <a:pt x="256999" y="1002584"/>
                  <a:pt x="256832" y="1001084"/>
                  <a:pt x="256451" y="999655"/>
                </a:cubicBezTo>
                <a:cubicBezTo>
                  <a:pt x="255879" y="997655"/>
                  <a:pt x="254451" y="997655"/>
                  <a:pt x="253307" y="999084"/>
                </a:cubicBezTo>
                <a:lnTo>
                  <a:pt x="250478" y="999084"/>
                </a:lnTo>
                <a:lnTo>
                  <a:pt x="247852" y="997343"/>
                </a:lnTo>
                <a:lnTo>
                  <a:pt x="246545" y="978700"/>
                </a:lnTo>
                <a:cubicBezTo>
                  <a:pt x="245973" y="975938"/>
                  <a:pt x="241782" y="973842"/>
                  <a:pt x="239306" y="971366"/>
                </a:cubicBezTo>
                <a:cubicBezTo>
                  <a:pt x="237782" y="973080"/>
                  <a:pt x="236353" y="974890"/>
                  <a:pt x="234639" y="976414"/>
                </a:cubicBezTo>
                <a:cubicBezTo>
                  <a:pt x="231781" y="978986"/>
                  <a:pt x="233877" y="982129"/>
                  <a:pt x="233400" y="984986"/>
                </a:cubicBezTo>
                <a:cubicBezTo>
                  <a:pt x="237258" y="985224"/>
                  <a:pt x="238210" y="986868"/>
                  <a:pt x="238341" y="988916"/>
                </a:cubicBezTo>
                <a:lnTo>
                  <a:pt x="238343" y="990098"/>
                </a:lnTo>
                <a:lnTo>
                  <a:pt x="235116" y="987522"/>
                </a:lnTo>
                <a:lnTo>
                  <a:pt x="234129" y="987312"/>
                </a:lnTo>
                <a:lnTo>
                  <a:pt x="228221" y="982903"/>
                </a:lnTo>
                <a:cubicBezTo>
                  <a:pt x="225066" y="979914"/>
                  <a:pt x="224018" y="977652"/>
                  <a:pt x="223780" y="974509"/>
                </a:cubicBezTo>
                <a:cubicBezTo>
                  <a:pt x="223399" y="968985"/>
                  <a:pt x="224256" y="967270"/>
                  <a:pt x="228828" y="966889"/>
                </a:cubicBezTo>
                <a:cubicBezTo>
                  <a:pt x="231876" y="966603"/>
                  <a:pt x="234924" y="966698"/>
                  <a:pt x="237972" y="966413"/>
                </a:cubicBezTo>
                <a:cubicBezTo>
                  <a:pt x="240544" y="966127"/>
                  <a:pt x="242068" y="964698"/>
                  <a:pt x="241687" y="962031"/>
                </a:cubicBezTo>
                <a:cubicBezTo>
                  <a:pt x="241115" y="958126"/>
                  <a:pt x="243497" y="952125"/>
                  <a:pt x="235686" y="952887"/>
                </a:cubicBezTo>
                <a:cubicBezTo>
                  <a:pt x="230448" y="948696"/>
                  <a:pt x="225209" y="944410"/>
                  <a:pt x="219970" y="940124"/>
                </a:cubicBezTo>
                <a:cubicBezTo>
                  <a:pt x="216636" y="945267"/>
                  <a:pt x="209016" y="947839"/>
                  <a:pt x="209207" y="955935"/>
                </a:cubicBezTo>
                <a:cubicBezTo>
                  <a:pt x="209207" y="956602"/>
                  <a:pt x="207492" y="957459"/>
                  <a:pt x="206349" y="957840"/>
                </a:cubicBezTo>
                <a:cubicBezTo>
                  <a:pt x="206064" y="957935"/>
                  <a:pt x="204825" y="956888"/>
                  <a:pt x="204825" y="956412"/>
                </a:cubicBezTo>
                <a:cubicBezTo>
                  <a:pt x="204349" y="947267"/>
                  <a:pt x="203968" y="938219"/>
                  <a:pt x="203682" y="929075"/>
                </a:cubicBezTo>
                <a:cubicBezTo>
                  <a:pt x="203682" y="928503"/>
                  <a:pt x="204825" y="927360"/>
                  <a:pt x="205111" y="927456"/>
                </a:cubicBezTo>
                <a:cubicBezTo>
                  <a:pt x="206159" y="927837"/>
                  <a:pt x="207969" y="928503"/>
                  <a:pt x="208064" y="929170"/>
                </a:cubicBezTo>
                <a:cubicBezTo>
                  <a:pt x="208445" y="932123"/>
                  <a:pt x="208064" y="935456"/>
                  <a:pt x="212445" y="935456"/>
                </a:cubicBezTo>
                <a:cubicBezTo>
                  <a:pt x="215493" y="935456"/>
                  <a:pt x="218637" y="935552"/>
                  <a:pt x="221494" y="934980"/>
                </a:cubicBezTo>
                <a:cubicBezTo>
                  <a:pt x="223304" y="934599"/>
                  <a:pt x="226447" y="932790"/>
                  <a:pt x="226352" y="931932"/>
                </a:cubicBezTo>
                <a:cubicBezTo>
                  <a:pt x="225685" y="926217"/>
                  <a:pt x="230352" y="924122"/>
                  <a:pt x="233115" y="920883"/>
                </a:cubicBezTo>
                <a:cubicBezTo>
                  <a:pt x="235305" y="918502"/>
                  <a:pt x="234257" y="917264"/>
                  <a:pt x="232353" y="916025"/>
                </a:cubicBezTo>
                <a:cubicBezTo>
                  <a:pt x="230543" y="914787"/>
                  <a:pt x="229971" y="913168"/>
                  <a:pt x="231590" y="912882"/>
                </a:cubicBezTo>
                <a:cubicBezTo>
                  <a:pt x="243402" y="910882"/>
                  <a:pt x="238068" y="902024"/>
                  <a:pt x="238544" y="895547"/>
                </a:cubicBezTo>
                <a:cubicBezTo>
                  <a:pt x="238544" y="895166"/>
                  <a:pt x="235972" y="893927"/>
                  <a:pt x="235591" y="894213"/>
                </a:cubicBezTo>
                <a:cubicBezTo>
                  <a:pt x="227114" y="901548"/>
                  <a:pt x="217303" y="898309"/>
                  <a:pt x="207969" y="897833"/>
                </a:cubicBezTo>
                <a:cubicBezTo>
                  <a:pt x="206064" y="897737"/>
                  <a:pt x="204254" y="894975"/>
                  <a:pt x="202444" y="894880"/>
                </a:cubicBezTo>
                <a:cubicBezTo>
                  <a:pt x="198444" y="894785"/>
                  <a:pt x="197301" y="892880"/>
                  <a:pt x="197205" y="889451"/>
                </a:cubicBezTo>
                <a:cubicBezTo>
                  <a:pt x="197015" y="882593"/>
                  <a:pt x="196824" y="875735"/>
                  <a:pt x="196253" y="868972"/>
                </a:cubicBezTo>
                <a:cubicBezTo>
                  <a:pt x="196062" y="866972"/>
                  <a:pt x="194729" y="865067"/>
                  <a:pt x="193872" y="863162"/>
                </a:cubicBezTo>
                <a:cubicBezTo>
                  <a:pt x="193014" y="861257"/>
                  <a:pt x="190919" y="858590"/>
                  <a:pt x="191490" y="857542"/>
                </a:cubicBezTo>
                <a:cubicBezTo>
                  <a:pt x="193205" y="854399"/>
                  <a:pt x="195872" y="851732"/>
                  <a:pt x="198539" y="849255"/>
                </a:cubicBezTo>
                <a:cubicBezTo>
                  <a:pt x="199301" y="848589"/>
                  <a:pt x="201682" y="848779"/>
                  <a:pt x="202730" y="849446"/>
                </a:cubicBezTo>
                <a:cubicBezTo>
                  <a:pt x="206349" y="851541"/>
                  <a:pt x="202920" y="853065"/>
                  <a:pt x="201777" y="854113"/>
                </a:cubicBezTo>
                <a:cubicBezTo>
                  <a:pt x="200063" y="855637"/>
                  <a:pt x="199872" y="857256"/>
                  <a:pt x="202063" y="857256"/>
                </a:cubicBezTo>
                <a:cubicBezTo>
                  <a:pt x="207111" y="857447"/>
                  <a:pt x="212255" y="857066"/>
                  <a:pt x="217303" y="856304"/>
                </a:cubicBezTo>
                <a:cubicBezTo>
                  <a:pt x="219018" y="856018"/>
                  <a:pt x="218541" y="854399"/>
                  <a:pt x="216636" y="853160"/>
                </a:cubicBezTo>
                <a:cubicBezTo>
                  <a:pt x="214922" y="852017"/>
                  <a:pt x="213303" y="850684"/>
                  <a:pt x="215779" y="848303"/>
                </a:cubicBezTo>
                <a:cubicBezTo>
                  <a:pt x="218446" y="845731"/>
                  <a:pt x="220541" y="842588"/>
                  <a:pt x="225114" y="843159"/>
                </a:cubicBezTo>
                <a:cubicBezTo>
                  <a:pt x="229400" y="843731"/>
                  <a:pt x="234257" y="841064"/>
                  <a:pt x="237591" y="846017"/>
                </a:cubicBezTo>
                <a:cubicBezTo>
                  <a:pt x="238544" y="847446"/>
                  <a:pt x="240354" y="847160"/>
                  <a:pt x="240639" y="845064"/>
                </a:cubicBezTo>
                <a:cubicBezTo>
                  <a:pt x="241115" y="842112"/>
                  <a:pt x="241306" y="838968"/>
                  <a:pt x="240449" y="836206"/>
                </a:cubicBezTo>
                <a:cubicBezTo>
                  <a:pt x="240068" y="834968"/>
                  <a:pt x="236829" y="833539"/>
                  <a:pt x="235210" y="833825"/>
                </a:cubicBezTo>
                <a:cubicBezTo>
                  <a:pt x="232829" y="834301"/>
                  <a:pt x="230829" y="836968"/>
                  <a:pt x="228447" y="837349"/>
                </a:cubicBezTo>
                <a:cubicBezTo>
                  <a:pt x="226828" y="837539"/>
                  <a:pt x="224732" y="834206"/>
                  <a:pt x="223018" y="834301"/>
                </a:cubicBezTo>
                <a:cubicBezTo>
                  <a:pt x="217303" y="834587"/>
                  <a:pt x="210826" y="832587"/>
                  <a:pt x="206540" y="838968"/>
                </a:cubicBezTo>
                <a:cubicBezTo>
                  <a:pt x="205778" y="840111"/>
                  <a:pt x="202254" y="839254"/>
                  <a:pt x="200063" y="839635"/>
                </a:cubicBezTo>
                <a:cubicBezTo>
                  <a:pt x="197396" y="840016"/>
                  <a:pt x="195491" y="838873"/>
                  <a:pt x="195110" y="836492"/>
                </a:cubicBezTo>
                <a:cubicBezTo>
                  <a:pt x="194538" y="832777"/>
                  <a:pt x="194443" y="828872"/>
                  <a:pt x="194634" y="825157"/>
                </a:cubicBezTo>
                <a:cubicBezTo>
                  <a:pt x="194824" y="820871"/>
                  <a:pt x="198348" y="821252"/>
                  <a:pt x="201301" y="821252"/>
                </a:cubicBezTo>
                <a:cubicBezTo>
                  <a:pt x="201682" y="821252"/>
                  <a:pt x="202063" y="821228"/>
                  <a:pt x="204171" y="821025"/>
                </a:cubicBezTo>
                <a:lnTo>
                  <a:pt x="206465" y="820800"/>
                </a:lnTo>
                <a:lnTo>
                  <a:pt x="205873" y="820966"/>
                </a:lnTo>
                <a:cubicBezTo>
                  <a:pt x="203587" y="821156"/>
                  <a:pt x="202825" y="821252"/>
                  <a:pt x="203778" y="823442"/>
                </a:cubicBezTo>
                <a:cubicBezTo>
                  <a:pt x="204063" y="824109"/>
                  <a:pt x="204921" y="824395"/>
                  <a:pt x="205397" y="824966"/>
                </a:cubicBezTo>
                <a:cubicBezTo>
                  <a:pt x="208921" y="829824"/>
                  <a:pt x="214255" y="831634"/>
                  <a:pt x="219113" y="829348"/>
                </a:cubicBezTo>
                <a:cubicBezTo>
                  <a:pt x="222828" y="827633"/>
                  <a:pt x="226257" y="825062"/>
                  <a:pt x="230066" y="823157"/>
                </a:cubicBezTo>
                <a:cubicBezTo>
                  <a:pt x="230829" y="822776"/>
                  <a:pt x="230733" y="820585"/>
                  <a:pt x="217398" y="819728"/>
                </a:cubicBezTo>
                <a:cubicBezTo>
                  <a:pt x="229781" y="817442"/>
                  <a:pt x="228162" y="816489"/>
                  <a:pt x="226447" y="815727"/>
                </a:cubicBezTo>
                <a:cubicBezTo>
                  <a:pt x="225876" y="815441"/>
                  <a:pt x="224542" y="815441"/>
                  <a:pt x="224256" y="815823"/>
                </a:cubicBezTo>
                <a:lnTo>
                  <a:pt x="214242" y="818625"/>
                </a:lnTo>
                <a:lnTo>
                  <a:pt x="205171" y="815454"/>
                </a:lnTo>
                <a:cubicBezTo>
                  <a:pt x="203683" y="813870"/>
                  <a:pt x="204445" y="812251"/>
                  <a:pt x="206445" y="810965"/>
                </a:cubicBezTo>
                <a:lnTo>
                  <a:pt x="220923" y="802106"/>
                </a:lnTo>
                <a:cubicBezTo>
                  <a:pt x="222256" y="802487"/>
                  <a:pt x="224161" y="802583"/>
                  <a:pt x="224828" y="803440"/>
                </a:cubicBezTo>
                <a:cubicBezTo>
                  <a:pt x="227495" y="806869"/>
                  <a:pt x="229400" y="805821"/>
                  <a:pt x="231400" y="802869"/>
                </a:cubicBezTo>
                <a:cubicBezTo>
                  <a:pt x="232353" y="801440"/>
                  <a:pt x="233210" y="801916"/>
                  <a:pt x="234734" y="803535"/>
                </a:cubicBezTo>
                <a:cubicBezTo>
                  <a:pt x="237306" y="806202"/>
                  <a:pt x="240830" y="808202"/>
                  <a:pt x="240068" y="812775"/>
                </a:cubicBezTo>
                <a:cubicBezTo>
                  <a:pt x="240068" y="812965"/>
                  <a:pt x="242068" y="813537"/>
                  <a:pt x="243211" y="813917"/>
                </a:cubicBezTo>
                <a:cubicBezTo>
                  <a:pt x="243878" y="806583"/>
                  <a:pt x="253593" y="800487"/>
                  <a:pt x="246069" y="791915"/>
                </a:cubicBezTo>
                <a:cubicBezTo>
                  <a:pt x="244735" y="790391"/>
                  <a:pt x="243878" y="788200"/>
                  <a:pt x="243402" y="786200"/>
                </a:cubicBezTo>
                <a:cubicBezTo>
                  <a:pt x="242163" y="780866"/>
                  <a:pt x="243878" y="778104"/>
                  <a:pt x="247783" y="778008"/>
                </a:cubicBezTo>
                <a:close/>
                <a:moveTo>
                  <a:pt x="609256" y="772484"/>
                </a:moveTo>
                <a:cubicBezTo>
                  <a:pt x="607351" y="772960"/>
                  <a:pt x="605446" y="774103"/>
                  <a:pt x="604208" y="775532"/>
                </a:cubicBezTo>
                <a:cubicBezTo>
                  <a:pt x="603541" y="776294"/>
                  <a:pt x="604113" y="778484"/>
                  <a:pt x="604684" y="779723"/>
                </a:cubicBezTo>
                <a:cubicBezTo>
                  <a:pt x="607161" y="785342"/>
                  <a:pt x="607256" y="785342"/>
                  <a:pt x="605161" y="787819"/>
                </a:cubicBezTo>
                <a:cubicBezTo>
                  <a:pt x="603732" y="789533"/>
                  <a:pt x="601065" y="791057"/>
                  <a:pt x="600779" y="792867"/>
                </a:cubicBezTo>
                <a:cubicBezTo>
                  <a:pt x="600398" y="796296"/>
                  <a:pt x="600303" y="800582"/>
                  <a:pt x="602017" y="803345"/>
                </a:cubicBezTo>
                <a:cubicBezTo>
                  <a:pt x="604303" y="807059"/>
                  <a:pt x="608399" y="809726"/>
                  <a:pt x="611828" y="812679"/>
                </a:cubicBezTo>
                <a:cubicBezTo>
                  <a:pt x="612019" y="812870"/>
                  <a:pt x="612971" y="812584"/>
                  <a:pt x="613352" y="812203"/>
                </a:cubicBezTo>
                <a:cubicBezTo>
                  <a:pt x="613828" y="811727"/>
                  <a:pt x="614590" y="811060"/>
                  <a:pt x="614590" y="810488"/>
                </a:cubicBezTo>
                <a:cubicBezTo>
                  <a:pt x="614686" y="805250"/>
                  <a:pt x="614400" y="799916"/>
                  <a:pt x="614114" y="794582"/>
                </a:cubicBezTo>
                <a:cubicBezTo>
                  <a:pt x="613828" y="788486"/>
                  <a:pt x="613638" y="782485"/>
                  <a:pt x="613352" y="776389"/>
                </a:cubicBezTo>
                <a:cubicBezTo>
                  <a:pt x="613352" y="775627"/>
                  <a:pt x="613447" y="774579"/>
                  <a:pt x="612971" y="774293"/>
                </a:cubicBezTo>
                <a:cubicBezTo>
                  <a:pt x="611828" y="773436"/>
                  <a:pt x="610304" y="772198"/>
                  <a:pt x="609256" y="772484"/>
                </a:cubicBezTo>
                <a:close/>
                <a:moveTo>
                  <a:pt x="211588" y="761911"/>
                </a:moveTo>
                <a:cubicBezTo>
                  <a:pt x="212254" y="761720"/>
                  <a:pt x="214255" y="763435"/>
                  <a:pt x="214540" y="764482"/>
                </a:cubicBezTo>
                <a:cubicBezTo>
                  <a:pt x="215207" y="766578"/>
                  <a:pt x="214921" y="768959"/>
                  <a:pt x="215017" y="771340"/>
                </a:cubicBezTo>
                <a:cubicBezTo>
                  <a:pt x="216541" y="776389"/>
                  <a:pt x="213492" y="779722"/>
                  <a:pt x="210254" y="783056"/>
                </a:cubicBezTo>
                <a:cubicBezTo>
                  <a:pt x="207111" y="786390"/>
                  <a:pt x="202634" y="785628"/>
                  <a:pt x="199681" y="784675"/>
                </a:cubicBezTo>
                <a:cubicBezTo>
                  <a:pt x="196728" y="783723"/>
                  <a:pt x="194728" y="779627"/>
                  <a:pt x="192347" y="776770"/>
                </a:cubicBezTo>
                <a:cubicBezTo>
                  <a:pt x="191966" y="776293"/>
                  <a:pt x="191966" y="775150"/>
                  <a:pt x="192252" y="774579"/>
                </a:cubicBezTo>
                <a:cubicBezTo>
                  <a:pt x="196633" y="767245"/>
                  <a:pt x="204158" y="764578"/>
                  <a:pt x="211588" y="761911"/>
                </a:cubicBezTo>
                <a:close/>
                <a:moveTo>
                  <a:pt x="607827" y="756482"/>
                </a:moveTo>
                <a:cubicBezTo>
                  <a:pt x="606018" y="757529"/>
                  <a:pt x="604113" y="758101"/>
                  <a:pt x="602208" y="758958"/>
                </a:cubicBezTo>
                <a:cubicBezTo>
                  <a:pt x="598207" y="760768"/>
                  <a:pt x="598302" y="761054"/>
                  <a:pt x="602398" y="764483"/>
                </a:cubicBezTo>
                <a:cubicBezTo>
                  <a:pt x="603541" y="765435"/>
                  <a:pt x="604494" y="766673"/>
                  <a:pt x="605732" y="767435"/>
                </a:cubicBezTo>
                <a:cubicBezTo>
                  <a:pt x="608971" y="769436"/>
                  <a:pt x="612971" y="766959"/>
                  <a:pt x="612876" y="762863"/>
                </a:cubicBezTo>
                <a:cubicBezTo>
                  <a:pt x="612781" y="762006"/>
                  <a:pt x="612781" y="761339"/>
                  <a:pt x="612685" y="760577"/>
                </a:cubicBezTo>
                <a:cubicBezTo>
                  <a:pt x="612685" y="759815"/>
                  <a:pt x="612590" y="759149"/>
                  <a:pt x="612590" y="758387"/>
                </a:cubicBezTo>
                <a:cubicBezTo>
                  <a:pt x="612209" y="753815"/>
                  <a:pt x="612304" y="753910"/>
                  <a:pt x="607827" y="756482"/>
                </a:cubicBezTo>
                <a:close/>
                <a:moveTo>
                  <a:pt x="680538" y="752712"/>
                </a:moveTo>
                <a:lnTo>
                  <a:pt x="681075" y="753163"/>
                </a:lnTo>
                <a:lnTo>
                  <a:pt x="681630" y="765591"/>
                </a:lnTo>
                <a:lnTo>
                  <a:pt x="681837" y="771150"/>
                </a:lnTo>
                <a:close/>
                <a:moveTo>
                  <a:pt x="239401" y="751338"/>
                </a:moveTo>
                <a:cubicBezTo>
                  <a:pt x="238925" y="751910"/>
                  <a:pt x="237972" y="752576"/>
                  <a:pt x="238067" y="752862"/>
                </a:cubicBezTo>
                <a:cubicBezTo>
                  <a:pt x="238353" y="753910"/>
                  <a:pt x="239115" y="754862"/>
                  <a:pt x="239591" y="755910"/>
                </a:cubicBezTo>
                <a:cubicBezTo>
                  <a:pt x="240068" y="755339"/>
                  <a:pt x="240544" y="754862"/>
                  <a:pt x="241115" y="754196"/>
                </a:cubicBezTo>
                <a:cubicBezTo>
                  <a:pt x="240544" y="753243"/>
                  <a:pt x="239972" y="752291"/>
                  <a:pt x="239401" y="751338"/>
                </a:cubicBezTo>
                <a:close/>
                <a:moveTo>
                  <a:pt x="205206" y="740956"/>
                </a:moveTo>
                <a:cubicBezTo>
                  <a:pt x="206730" y="738098"/>
                  <a:pt x="208064" y="740003"/>
                  <a:pt x="209207" y="741432"/>
                </a:cubicBezTo>
                <a:cubicBezTo>
                  <a:pt x="209588" y="741908"/>
                  <a:pt x="209588" y="743051"/>
                  <a:pt x="209302" y="743337"/>
                </a:cubicBezTo>
                <a:cubicBezTo>
                  <a:pt x="208921" y="743718"/>
                  <a:pt x="207969" y="743528"/>
                  <a:pt x="207302" y="743528"/>
                </a:cubicBezTo>
                <a:cubicBezTo>
                  <a:pt x="206540" y="742670"/>
                  <a:pt x="205016" y="741337"/>
                  <a:pt x="205206" y="740956"/>
                </a:cubicBezTo>
                <a:close/>
                <a:moveTo>
                  <a:pt x="262451" y="737527"/>
                </a:moveTo>
                <a:cubicBezTo>
                  <a:pt x="262832" y="737431"/>
                  <a:pt x="263499" y="738384"/>
                  <a:pt x="263975" y="738860"/>
                </a:cubicBezTo>
                <a:cubicBezTo>
                  <a:pt x="263023" y="739432"/>
                  <a:pt x="262070" y="740098"/>
                  <a:pt x="260927" y="740384"/>
                </a:cubicBezTo>
                <a:cubicBezTo>
                  <a:pt x="260546" y="740479"/>
                  <a:pt x="259879" y="739527"/>
                  <a:pt x="259403" y="739051"/>
                </a:cubicBezTo>
                <a:cubicBezTo>
                  <a:pt x="260356" y="738479"/>
                  <a:pt x="261308" y="737812"/>
                  <a:pt x="262451" y="737527"/>
                </a:cubicBezTo>
                <a:close/>
                <a:moveTo>
                  <a:pt x="687169" y="735488"/>
                </a:moveTo>
                <a:lnTo>
                  <a:pt x="687012" y="736911"/>
                </a:lnTo>
                <a:lnTo>
                  <a:pt x="686980" y="736955"/>
                </a:lnTo>
                <a:cubicBezTo>
                  <a:pt x="686599" y="737241"/>
                  <a:pt x="685456" y="737336"/>
                  <a:pt x="684980" y="737051"/>
                </a:cubicBezTo>
                <a:close/>
                <a:moveTo>
                  <a:pt x="687457" y="732860"/>
                </a:moveTo>
                <a:cubicBezTo>
                  <a:pt x="686599" y="733622"/>
                  <a:pt x="685647" y="734288"/>
                  <a:pt x="684980" y="735146"/>
                </a:cubicBezTo>
                <a:cubicBezTo>
                  <a:pt x="684599" y="735527"/>
                  <a:pt x="684694" y="736670"/>
                  <a:pt x="684980" y="737051"/>
                </a:cubicBezTo>
                <a:cubicBezTo>
                  <a:pt x="684313" y="737051"/>
                  <a:pt x="683551" y="737146"/>
                  <a:pt x="682885" y="737146"/>
                </a:cubicBezTo>
                <a:cubicBezTo>
                  <a:pt x="680122" y="737146"/>
                  <a:pt x="676979" y="736860"/>
                  <a:pt x="676027" y="740289"/>
                </a:cubicBezTo>
                <a:cubicBezTo>
                  <a:pt x="675169" y="743337"/>
                  <a:pt x="677074" y="745528"/>
                  <a:pt x="679360" y="747433"/>
                </a:cubicBezTo>
                <a:cubicBezTo>
                  <a:pt x="679837" y="747814"/>
                  <a:pt x="680122" y="748385"/>
                  <a:pt x="680456" y="751541"/>
                </a:cubicBezTo>
                <a:lnTo>
                  <a:pt x="680538" y="752712"/>
                </a:lnTo>
                <a:lnTo>
                  <a:pt x="678789" y="751243"/>
                </a:lnTo>
                <a:cubicBezTo>
                  <a:pt x="677741" y="751910"/>
                  <a:pt x="676598" y="753529"/>
                  <a:pt x="676693" y="754767"/>
                </a:cubicBezTo>
                <a:cubicBezTo>
                  <a:pt x="677169" y="766673"/>
                  <a:pt x="677836" y="778580"/>
                  <a:pt x="678503" y="790391"/>
                </a:cubicBezTo>
                <a:cubicBezTo>
                  <a:pt x="678503" y="790962"/>
                  <a:pt x="679551" y="791438"/>
                  <a:pt x="680122" y="791915"/>
                </a:cubicBezTo>
                <a:cubicBezTo>
                  <a:pt x="680980" y="790962"/>
                  <a:pt x="682503" y="790010"/>
                  <a:pt x="682503" y="789152"/>
                </a:cubicBezTo>
                <a:cubicBezTo>
                  <a:pt x="682503" y="786152"/>
                  <a:pt x="682408" y="783175"/>
                  <a:pt x="682170" y="777675"/>
                </a:cubicBezTo>
                <a:lnTo>
                  <a:pt x="681630" y="765591"/>
                </a:lnTo>
                <a:lnTo>
                  <a:pt x="681170" y="753243"/>
                </a:lnTo>
                <a:lnTo>
                  <a:pt x="681075" y="753163"/>
                </a:lnTo>
                <a:lnTo>
                  <a:pt x="680980" y="751052"/>
                </a:lnTo>
                <a:cubicBezTo>
                  <a:pt x="681742" y="751052"/>
                  <a:pt x="682408" y="750957"/>
                  <a:pt x="683075" y="750957"/>
                </a:cubicBezTo>
                <a:cubicBezTo>
                  <a:pt x="685837" y="750957"/>
                  <a:pt x="688981" y="751243"/>
                  <a:pt x="689933" y="747814"/>
                </a:cubicBezTo>
                <a:cubicBezTo>
                  <a:pt x="690790" y="744766"/>
                  <a:pt x="688885" y="742575"/>
                  <a:pt x="686599" y="740670"/>
                </a:cubicBezTo>
                <a:lnTo>
                  <a:pt x="687012" y="736911"/>
                </a:lnTo>
                <a:lnTo>
                  <a:pt x="688981" y="734193"/>
                </a:lnTo>
                <a:lnTo>
                  <a:pt x="687169" y="735488"/>
                </a:lnTo>
                <a:close/>
                <a:moveTo>
                  <a:pt x="595350" y="722954"/>
                </a:moveTo>
                <a:cubicBezTo>
                  <a:pt x="595159" y="722858"/>
                  <a:pt x="594302" y="723525"/>
                  <a:pt x="593921" y="724001"/>
                </a:cubicBezTo>
                <a:cubicBezTo>
                  <a:pt x="593445" y="724573"/>
                  <a:pt x="592873" y="725335"/>
                  <a:pt x="593064" y="725811"/>
                </a:cubicBezTo>
                <a:cubicBezTo>
                  <a:pt x="593731" y="727811"/>
                  <a:pt x="594111" y="730097"/>
                  <a:pt x="595445" y="731526"/>
                </a:cubicBezTo>
                <a:cubicBezTo>
                  <a:pt x="597826" y="733907"/>
                  <a:pt x="599446" y="737146"/>
                  <a:pt x="597255" y="739051"/>
                </a:cubicBezTo>
                <a:cubicBezTo>
                  <a:pt x="591159" y="744385"/>
                  <a:pt x="597160" y="746195"/>
                  <a:pt x="599731" y="748576"/>
                </a:cubicBezTo>
                <a:cubicBezTo>
                  <a:pt x="602208" y="750957"/>
                  <a:pt x="611447" y="746195"/>
                  <a:pt x="611828" y="742575"/>
                </a:cubicBezTo>
                <a:cubicBezTo>
                  <a:pt x="611352" y="742099"/>
                  <a:pt x="610780" y="741623"/>
                  <a:pt x="610494" y="741051"/>
                </a:cubicBezTo>
                <a:cubicBezTo>
                  <a:pt x="607161" y="734860"/>
                  <a:pt x="599446" y="725525"/>
                  <a:pt x="595350" y="722954"/>
                </a:cubicBezTo>
                <a:close/>
                <a:moveTo>
                  <a:pt x="677360" y="719239"/>
                </a:moveTo>
                <a:cubicBezTo>
                  <a:pt x="674884" y="719906"/>
                  <a:pt x="674312" y="724097"/>
                  <a:pt x="675931" y="726573"/>
                </a:cubicBezTo>
                <a:cubicBezTo>
                  <a:pt x="676408" y="727240"/>
                  <a:pt x="677074" y="727621"/>
                  <a:pt x="677932" y="728478"/>
                </a:cubicBezTo>
                <a:cubicBezTo>
                  <a:pt x="679265" y="726764"/>
                  <a:pt x="680789" y="725144"/>
                  <a:pt x="682027" y="723430"/>
                </a:cubicBezTo>
                <a:cubicBezTo>
                  <a:pt x="682694" y="722477"/>
                  <a:pt x="682980" y="721334"/>
                  <a:pt x="683361" y="720287"/>
                </a:cubicBezTo>
                <a:cubicBezTo>
                  <a:pt x="681361" y="719906"/>
                  <a:pt x="679170" y="718763"/>
                  <a:pt x="677360" y="719239"/>
                </a:cubicBezTo>
                <a:close/>
                <a:moveTo>
                  <a:pt x="238162" y="710762"/>
                </a:moveTo>
                <a:cubicBezTo>
                  <a:pt x="237305" y="711524"/>
                  <a:pt x="236353" y="712190"/>
                  <a:pt x="235686" y="713048"/>
                </a:cubicBezTo>
                <a:cubicBezTo>
                  <a:pt x="235400" y="713429"/>
                  <a:pt x="235400" y="714667"/>
                  <a:pt x="235781" y="714953"/>
                </a:cubicBezTo>
                <a:lnTo>
                  <a:pt x="237350" y="714874"/>
                </a:lnTo>
                <a:lnTo>
                  <a:pt x="236120" y="721103"/>
                </a:lnTo>
                <a:lnTo>
                  <a:pt x="235877" y="721715"/>
                </a:lnTo>
                <a:cubicBezTo>
                  <a:pt x="235781" y="719429"/>
                  <a:pt x="235686" y="717143"/>
                  <a:pt x="235591" y="714953"/>
                </a:cubicBezTo>
                <a:cubicBezTo>
                  <a:pt x="233876" y="716096"/>
                  <a:pt x="232067" y="717143"/>
                  <a:pt x="230352" y="718286"/>
                </a:cubicBezTo>
                <a:cubicBezTo>
                  <a:pt x="227113" y="720382"/>
                  <a:pt x="226066" y="721144"/>
                  <a:pt x="222827" y="718191"/>
                </a:cubicBezTo>
                <a:cubicBezTo>
                  <a:pt x="218732" y="714381"/>
                  <a:pt x="214541" y="716191"/>
                  <a:pt x="210350" y="716191"/>
                </a:cubicBezTo>
                <a:cubicBezTo>
                  <a:pt x="209873" y="716191"/>
                  <a:pt x="209207" y="717143"/>
                  <a:pt x="208921" y="717810"/>
                </a:cubicBezTo>
                <a:cubicBezTo>
                  <a:pt x="208730" y="718191"/>
                  <a:pt x="209016" y="719048"/>
                  <a:pt x="209302" y="719334"/>
                </a:cubicBezTo>
                <a:cubicBezTo>
                  <a:pt x="213683" y="723430"/>
                  <a:pt x="218255" y="727240"/>
                  <a:pt x="222446" y="731526"/>
                </a:cubicBezTo>
                <a:cubicBezTo>
                  <a:pt x="226066" y="735241"/>
                  <a:pt x="226733" y="730288"/>
                  <a:pt x="228828" y="729812"/>
                </a:cubicBezTo>
                <a:cubicBezTo>
                  <a:pt x="231067" y="729240"/>
                  <a:pt x="233329" y="728859"/>
                  <a:pt x="235067" y="726431"/>
                </a:cubicBezTo>
                <a:lnTo>
                  <a:pt x="236120" y="721103"/>
                </a:lnTo>
                <a:lnTo>
                  <a:pt x="239686" y="712095"/>
                </a:lnTo>
                <a:cubicBezTo>
                  <a:pt x="239115" y="713048"/>
                  <a:pt x="238544" y="714095"/>
                  <a:pt x="237686" y="714857"/>
                </a:cubicBezTo>
                <a:lnTo>
                  <a:pt x="237350" y="714874"/>
                </a:lnTo>
                <a:close/>
                <a:moveTo>
                  <a:pt x="783278" y="697903"/>
                </a:moveTo>
                <a:cubicBezTo>
                  <a:pt x="781849" y="695712"/>
                  <a:pt x="777373" y="695807"/>
                  <a:pt x="775753" y="698093"/>
                </a:cubicBezTo>
                <a:cubicBezTo>
                  <a:pt x="775563" y="698474"/>
                  <a:pt x="775468" y="699236"/>
                  <a:pt x="775753" y="699617"/>
                </a:cubicBezTo>
                <a:cubicBezTo>
                  <a:pt x="777087" y="701903"/>
                  <a:pt x="781659" y="701808"/>
                  <a:pt x="783278" y="699427"/>
                </a:cubicBezTo>
                <a:cubicBezTo>
                  <a:pt x="783373" y="699046"/>
                  <a:pt x="783183" y="698379"/>
                  <a:pt x="783278" y="697903"/>
                </a:cubicBezTo>
                <a:close/>
                <a:moveTo>
                  <a:pt x="686218" y="696569"/>
                </a:moveTo>
                <a:cubicBezTo>
                  <a:pt x="686123" y="696379"/>
                  <a:pt x="685075" y="696474"/>
                  <a:pt x="684694" y="696760"/>
                </a:cubicBezTo>
                <a:cubicBezTo>
                  <a:pt x="682503" y="698570"/>
                  <a:pt x="682694" y="703427"/>
                  <a:pt x="685171" y="704094"/>
                </a:cubicBezTo>
                <a:cubicBezTo>
                  <a:pt x="685933" y="704285"/>
                  <a:pt x="687361" y="701999"/>
                  <a:pt x="688314" y="700951"/>
                </a:cubicBezTo>
                <a:cubicBezTo>
                  <a:pt x="687361" y="698951"/>
                  <a:pt x="686885" y="697712"/>
                  <a:pt x="686218" y="696569"/>
                </a:cubicBezTo>
                <a:close/>
                <a:moveTo>
                  <a:pt x="642118" y="684092"/>
                </a:moveTo>
                <a:cubicBezTo>
                  <a:pt x="640784" y="684187"/>
                  <a:pt x="638403" y="684663"/>
                  <a:pt x="638308" y="685330"/>
                </a:cubicBezTo>
                <a:cubicBezTo>
                  <a:pt x="637355" y="691426"/>
                  <a:pt x="633355" y="695426"/>
                  <a:pt x="629449" y="699713"/>
                </a:cubicBezTo>
                <a:cubicBezTo>
                  <a:pt x="629164" y="700094"/>
                  <a:pt x="630021" y="701808"/>
                  <a:pt x="630688" y="702665"/>
                </a:cubicBezTo>
                <a:cubicBezTo>
                  <a:pt x="633545" y="706571"/>
                  <a:pt x="637355" y="707809"/>
                  <a:pt x="642213" y="707047"/>
                </a:cubicBezTo>
                <a:cubicBezTo>
                  <a:pt x="644785" y="706666"/>
                  <a:pt x="646404" y="705713"/>
                  <a:pt x="646690" y="703427"/>
                </a:cubicBezTo>
                <a:cubicBezTo>
                  <a:pt x="647166" y="701237"/>
                  <a:pt x="646690" y="698951"/>
                  <a:pt x="646594" y="696760"/>
                </a:cubicBezTo>
                <a:cubicBezTo>
                  <a:pt x="646499" y="693807"/>
                  <a:pt x="646404" y="690854"/>
                  <a:pt x="646213" y="687902"/>
                </a:cubicBezTo>
                <a:cubicBezTo>
                  <a:pt x="646118" y="685330"/>
                  <a:pt x="644594" y="683901"/>
                  <a:pt x="642118" y="684092"/>
                </a:cubicBezTo>
                <a:close/>
                <a:moveTo>
                  <a:pt x="615828" y="676091"/>
                </a:moveTo>
                <a:cubicBezTo>
                  <a:pt x="610685" y="675805"/>
                  <a:pt x="605732" y="675710"/>
                  <a:pt x="602398" y="681044"/>
                </a:cubicBezTo>
                <a:cubicBezTo>
                  <a:pt x="600969" y="683234"/>
                  <a:pt x="600874" y="684282"/>
                  <a:pt x="602779" y="685806"/>
                </a:cubicBezTo>
                <a:cubicBezTo>
                  <a:pt x="604494" y="687140"/>
                  <a:pt x="605923" y="689330"/>
                  <a:pt x="607827" y="689807"/>
                </a:cubicBezTo>
                <a:cubicBezTo>
                  <a:pt x="609542" y="690188"/>
                  <a:pt x="612590" y="689330"/>
                  <a:pt x="613447" y="687997"/>
                </a:cubicBezTo>
                <a:cubicBezTo>
                  <a:pt x="615162" y="685235"/>
                  <a:pt x="615828" y="681710"/>
                  <a:pt x="617162" y="677805"/>
                </a:cubicBezTo>
                <a:cubicBezTo>
                  <a:pt x="617162" y="677805"/>
                  <a:pt x="616495" y="676091"/>
                  <a:pt x="615828" y="676091"/>
                </a:cubicBezTo>
                <a:close/>
                <a:moveTo>
                  <a:pt x="248830" y="668661"/>
                </a:moveTo>
                <a:cubicBezTo>
                  <a:pt x="251593" y="668756"/>
                  <a:pt x="254069" y="673614"/>
                  <a:pt x="252069" y="675519"/>
                </a:cubicBezTo>
                <a:cubicBezTo>
                  <a:pt x="249497" y="677996"/>
                  <a:pt x="248259" y="682377"/>
                  <a:pt x="243782" y="682568"/>
                </a:cubicBezTo>
                <a:cubicBezTo>
                  <a:pt x="237686" y="682853"/>
                  <a:pt x="239401" y="687330"/>
                  <a:pt x="239401" y="690759"/>
                </a:cubicBezTo>
                <a:cubicBezTo>
                  <a:pt x="239401" y="693998"/>
                  <a:pt x="239972" y="696569"/>
                  <a:pt x="244354" y="696379"/>
                </a:cubicBezTo>
                <a:cubicBezTo>
                  <a:pt x="248735" y="696188"/>
                  <a:pt x="249211" y="697808"/>
                  <a:pt x="246449" y="701237"/>
                </a:cubicBezTo>
                <a:cubicBezTo>
                  <a:pt x="245211" y="702761"/>
                  <a:pt x="244449" y="706856"/>
                  <a:pt x="244830" y="707047"/>
                </a:cubicBezTo>
                <a:cubicBezTo>
                  <a:pt x="252260" y="710666"/>
                  <a:pt x="246830" y="720287"/>
                  <a:pt x="253117" y="724382"/>
                </a:cubicBezTo>
                <a:cubicBezTo>
                  <a:pt x="254069" y="725049"/>
                  <a:pt x="254641" y="726859"/>
                  <a:pt x="254736" y="728192"/>
                </a:cubicBezTo>
                <a:cubicBezTo>
                  <a:pt x="255308" y="740384"/>
                  <a:pt x="255784" y="752481"/>
                  <a:pt x="256355" y="764673"/>
                </a:cubicBezTo>
                <a:cubicBezTo>
                  <a:pt x="256451" y="767435"/>
                  <a:pt x="255117" y="769340"/>
                  <a:pt x="252736" y="769055"/>
                </a:cubicBezTo>
                <a:cubicBezTo>
                  <a:pt x="246735" y="768483"/>
                  <a:pt x="242830" y="771150"/>
                  <a:pt x="239401" y="775627"/>
                </a:cubicBezTo>
                <a:cubicBezTo>
                  <a:pt x="238162" y="777246"/>
                  <a:pt x="237019" y="779723"/>
                  <a:pt x="234067" y="779151"/>
                </a:cubicBezTo>
                <a:cubicBezTo>
                  <a:pt x="233210" y="774293"/>
                  <a:pt x="227018" y="771722"/>
                  <a:pt x="228828" y="765721"/>
                </a:cubicBezTo>
                <a:cubicBezTo>
                  <a:pt x="229590" y="763149"/>
                  <a:pt x="227590" y="761435"/>
                  <a:pt x="225399" y="761244"/>
                </a:cubicBezTo>
                <a:cubicBezTo>
                  <a:pt x="217969" y="760673"/>
                  <a:pt x="214826" y="754196"/>
                  <a:pt x="210064" y="750005"/>
                </a:cubicBezTo>
                <a:cubicBezTo>
                  <a:pt x="208635" y="748957"/>
                  <a:pt x="209397" y="745718"/>
                  <a:pt x="209302" y="743432"/>
                </a:cubicBezTo>
                <a:cubicBezTo>
                  <a:pt x="213112" y="743242"/>
                  <a:pt x="216922" y="743147"/>
                  <a:pt x="220732" y="742861"/>
                </a:cubicBezTo>
                <a:cubicBezTo>
                  <a:pt x="221303" y="742766"/>
                  <a:pt x="221970" y="741908"/>
                  <a:pt x="222256" y="741242"/>
                </a:cubicBezTo>
                <a:cubicBezTo>
                  <a:pt x="222446" y="740861"/>
                  <a:pt x="222256" y="740003"/>
                  <a:pt x="221970" y="739718"/>
                </a:cubicBezTo>
                <a:cubicBezTo>
                  <a:pt x="218636" y="736574"/>
                  <a:pt x="215493" y="733241"/>
                  <a:pt x="211874" y="730574"/>
                </a:cubicBezTo>
                <a:cubicBezTo>
                  <a:pt x="209111" y="728573"/>
                  <a:pt x="206254" y="729621"/>
                  <a:pt x="204253" y="732383"/>
                </a:cubicBezTo>
                <a:cubicBezTo>
                  <a:pt x="202349" y="735050"/>
                  <a:pt x="200158" y="734003"/>
                  <a:pt x="199967" y="731907"/>
                </a:cubicBezTo>
                <a:cubicBezTo>
                  <a:pt x="199682" y="728478"/>
                  <a:pt x="198062" y="726573"/>
                  <a:pt x="195871" y="724382"/>
                </a:cubicBezTo>
                <a:cubicBezTo>
                  <a:pt x="188252" y="716953"/>
                  <a:pt x="187966" y="716381"/>
                  <a:pt x="195491" y="708761"/>
                </a:cubicBezTo>
                <a:cubicBezTo>
                  <a:pt x="199586" y="704666"/>
                  <a:pt x="197872" y="700475"/>
                  <a:pt x="198348" y="696188"/>
                </a:cubicBezTo>
                <a:cubicBezTo>
                  <a:pt x="198443" y="695426"/>
                  <a:pt x="200158" y="694760"/>
                  <a:pt x="201205" y="694379"/>
                </a:cubicBezTo>
                <a:cubicBezTo>
                  <a:pt x="201491" y="694283"/>
                  <a:pt x="202634" y="695331"/>
                  <a:pt x="202729" y="695903"/>
                </a:cubicBezTo>
                <a:cubicBezTo>
                  <a:pt x="203111" y="700475"/>
                  <a:pt x="203111" y="705046"/>
                  <a:pt x="203587" y="709523"/>
                </a:cubicBezTo>
                <a:cubicBezTo>
                  <a:pt x="203682" y="710000"/>
                  <a:pt x="206254" y="710857"/>
                  <a:pt x="206635" y="710476"/>
                </a:cubicBezTo>
                <a:cubicBezTo>
                  <a:pt x="208730" y="708380"/>
                  <a:pt x="211111" y="706190"/>
                  <a:pt x="212159" y="703523"/>
                </a:cubicBezTo>
                <a:cubicBezTo>
                  <a:pt x="213397" y="700284"/>
                  <a:pt x="209587" y="698570"/>
                  <a:pt x="208444" y="696093"/>
                </a:cubicBezTo>
                <a:cubicBezTo>
                  <a:pt x="206635" y="692093"/>
                  <a:pt x="206540" y="687235"/>
                  <a:pt x="200062" y="688664"/>
                </a:cubicBezTo>
                <a:cubicBezTo>
                  <a:pt x="199682" y="688759"/>
                  <a:pt x="198824" y="687806"/>
                  <a:pt x="198443" y="687140"/>
                </a:cubicBezTo>
                <a:cubicBezTo>
                  <a:pt x="198253" y="686759"/>
                  <a:pt x="198729" y="685616"/>
                  <a:pt x="198919" y="685616"/>
                </a:cubicBezTo>
                <a:cubicBezTo>
                  <a:pt x="206540" y="685330"/>
                  <a:pt x="208826" y="677234"/>
                  <a:pt x="214826" y="674662"/>
                </a:cubicBezTo>
                <a:cubicBezTo>
                  <a:pt x="215874" y="674186"/>
                  <a:pt x="217874" y="674662"/>
                  <a:pt x="218827" y="675519"/>
                </a:cubicBezTo>
                <a:cubicBezTo>
                  <a:pt x="219779" y="676281"/>
                  <a:pt x="220541" y="678281"/>
                  <a:pt x="220255" y="679329"/>
                </a:cubicBezTo>
                <a:cubicBezTo>
                  <a:pt x="219684" y="681329"/>
                  <a:pt x="217779" y="682949"/>
                  <a:pt x="217208" y="684949"/>
                </a:cubicBezTo>
                <a:cubicBezTo>
                  <a:pt x="216636" y="686854"/>
                  <a:pt x="216160" y="689616"/>
                  <a:pt x="217112" y="690950"/>
                </a:cubicBezTo>
                <a:cubicBezTo>
                  <a:pt x="218636" y="693331"/>
                  <a:pt x="221399" y="694950"/>
                  <a:pt x="223589" y="696950"/>
                </a:cubicBezTo>
                <a:cubicBezTo>
                  <a:pt x="225685" y="693998"/>
                  <a:pt x="228257" y="691235"/>
                  <a:pt x="229780" y="687997"/>
                </a:cubicBezTo>
                <a:cubicBezTo>
                  <a:pt x="230638" y="686187"/>
                  <a:pt x="228733" y="682472"/>
                  <a:pt x="229876" y="681425"/>
                </a:cubicBezTo>
                <a:cubicBezTo>
                  <a:pt x="233400" y="678186"/>
                  <a:pt x="232733" y="672947"/>
                  <a:pt x="235686" y="670090"/>
                </a:cubicBezTo>
                <a:cubicBezTo>
                  <a:pt x="237305" y="668471"/>
                  <a:pt x="241306" y="669137"/>
                  <a:pt x="244259" y="668852"/>
                </a:cubicBezTo>
                <a:cubicBezTo>
                  <a:pt x="245783" y="668661"/>
                  <a:pt x="247307" y="668661"/>
                  <a:pt x="248830" y="668661"/>
                </a:cubicBezTo>
                <a:close/>
                <a:moveTo>
                  <a:pt x="685647" y="668375"/>
                </a:moveTo>
                <a:cubicBezTo>
                  <a:pt x="683361" y="668947"/>
                  <a:pt x="681742" y="670185"/>
                  <a:pt x="682313" y="673043"/>
                </a:cubicBezTo>
                <a:cubicBezTo>
                  <a:pt x="682503" y="674567"/>
                  <a:pt x="682408" y="676091"/>
                  <a:pt x="682408" y="677519"/>
                </a:cubicBezTo>
                <a:cubicBezTo>
                  <a:pt x="682503" y="679710"/>
                  <a:pt x="682503" y="681996"/>
                  <a:pt x="682789" y="684187"/>
                </a:cubicBezTo>
                <a:cubicBezTo>
                  <a:pt x="682885" y="684758"/>
                  <a:pt x="683742" y="685806"/>
                  <a:pt x="684123" y="685711"/>
                </a:cubicBezTo>
                <a:cubicBezTo>
                  <a:pt x="685171" y="685520"/>
                  <a:pt x="686314" y="685044"/>
                  <a:pt x="687266" y="684377"/>
                </a:cubicBezTo>
                <a:cubicBezTo>
                  <a:pt x="691552" y="681615"/>
                  <a:pt x="692219" y="677424"/>
                  <a:pt x="691457" y="672757"/>
                </a:cubicBezTo>
                <a:cubicBezTo>
                  <a:pt x="690981" y="669423"/>
                  <a:pt x="688790" y="667518"/>
                  <a:pt x="685647" y="668375"/>
                </a:cubicBezTo>
                <a:close/>
                <a:moveTo>
                  <a:pt x="312363" y="657612"/>
                </a:moveTo>
                <a:cubicBezTo>
                  <a:pt x="313410" y="657898"/>
                  <a:pt x="315220" y="658469"/>
                  <a:pt x="315411" y="659136"/>
                </a:cubicBezTo>
                <a:cubicBezTo>
                  <a:pt x="315887" y="661994"/>
                  <a:pt x="315792" y="665042"/>
                  <a:pt x="315982" y="667994"/>
                </a:cubicBezTo>
                <a:cubicBezTo>
                  <a:pt x="316078" y="669518"/>
                  <a:pt x="316268" y="671042"/>
                  <a:pt x="316078" y="672471"/>
                </a:cubicBezTo>
                <a:cubicBezTo>
                  <a:pt x="315982" y="673043"/>
                  <a:pt x="315030" y="674090"/>
                  <a:pt x="314744" y="674090"/>
                </a:cubicBezTo>
                <a:cubicBezTo>
                  <a:pt x="313601" y="673805"/>
                  <a:pt x="311791" y="673233"/>
                  <a:pt x="311696" y="672566"/>
                </a:cubicBezTo>
                <a:cubicBezTo>
                  <a:pt x="311220" y="668090"/>
                  <a:pt x="311124" y="663613"/>
                  <a:pt x="311029" y="659136"/>
                </a:cubicBezTo>
                <a:cubicBezTo>
                  <a:pt x="311029" y="658565"/>
                  <a:pt x="312077" y="657517"/>
                  <a:pt x="312363" y="657612"/>
                </a:cubicBezTo>
                <a:close/>
                <a:moveTo>
                  <a:pt x="216636" y="651802"/>
                </a:moveTo>
                <a:cubicBezTo>
                  <a:pt x="217302" y="651897"/>
                  <a:pt x="218065" y="653516"/>
                  <a:pt x="218446" y="654659"/>
                </a:cubicBezTo>
                <a:cubicBezTo>
                  <a:pt x="218541" y="654945"/>
                  <a:pt x="217588" y="656088"/>
                  <a:pt x="217017" y="656183"/>
                </a:cubicBezTo>
                <a:cubicBezTo>
                  <a:pt x="215588" y="656374"/>
                  <a:pt x="214064" y="656374"/>
                  <a:pt x="212635" y="656374"/>
                </a:cubicBezTo>
                <a:cubicBezTo>
                  <a:pt x="211111" y="656469"/>
                  <a:pt x="209587" y="656850"/>
                  <a:pt x="208254" y="656469"/>
                </a:cubicBezTo>
                <a:cubicBezTo>
                  <a:pt x="207397" y="656183"/>
                  <a:pt x="206730" y="654754"/>
                  <a:pt x="206349" y="653611"/>
                </a:cubicBezTo>
                <a:cubicBezTo>
                  <a:pt x="206253" y="653326"/>
                  <a:pt x="207206" y="652087"/>
                  <a:pt x="207777" y="652087"/>
                </a:cubicBezTo>
                <a:cubicBezTo>
                  <a:pt x="210730" y="651802"/>
                  <a:pt x="213778" y="651611"/>
                  <a:pt x="216636" y="651802"/>
                </a:cubicBezTo>
                <a:close/>
                <a:moveTo>
                  <a:pt x="608590" y="647135"/>
                </a:moveTo>
                <a:cubicBezTo>
                  <a:pt x="604970" y="643801"/>
                  <a:pt x="604303" y="643706"/>
                  <a:pt x="603636" y="648468"/>
                </a:cubicBezTo>
                <a:cubicBezTo>
                  <a:pt x="603065" y="652183"/>
                  <a:pt x="601922" y="653707"/>
                  <a:pt x="598302" y="653802"/>
                </a:cubicBezTo>
                <a:cubicBezTo>
                  <a:pt x="596112" y="653897"/>
                  <a:pt x="593731" y="653897"/>
                  <a:pt x="591730" y="654755"/>
                </a:cubicBezTo>
                <a:cubicBezTo>
                  <a:pt x="590778" y="655136"/>
                  <a:pt x="590206" y="657231"/>
                  <a:pt x="590206" y="658469"/>
                </a:cubicBezTo>
                <a:cubicBezTo>
                  <a:pt x="590206" y="659803"/>
                  <a:pt x="590873" y="661803"/>
                  <a:pt x="591826" y="662279"/>
                </a:cubicBezTo>
                <a:cubicBezTo>
                  <a:pt x="596302" y="664470"/>
                  <a:pt x="602589" y="660565"/>
                  <a:pt x="605923" y="666661"/>
                </a:cubicBezTo>
                <a:cubicBezTo>
                  <a:pt x="606875" y="665804"/>
                  <a:pt x="608399" y="665042"/>
                  <a:pt x="608494" y="664184"/>
                </a:cubicBezTo>
                <a:cubicBezTo>
                  <a:pt x="608780" y="659898"/>
                  <a:pt x="606875" y="655040"/>
                  <a:pt x="611733" y="651802"/>
                </a:cubicBezTo>
                <a:cubicBezTo>
                  <a:pt x="612019" y="651611"/>
                  <a:pt x="611923" y="650849"/>
                  <a:pt x="611923" y="650278"/>
                </a:cubicBezTo>
                <a:cubicBezTo>
                  <a:pt x="610780" y="649230"/>
                  <a:pt x="609637" y="648182"/>
                  <a:pt x="608590" y="647135"/>
                </a:cubicBezTo>
                <a:close/>
                <a:moveTo>
                  <a:pt x="191300" y="645610"/>
                </a:moveTo>
                <a:cubicBezTo>
                  <a:pt x="192252" y="646658"/>
                  <a:pt x="193681" y="647801"/>
                  <a:pt x="194919" y="647801"/>
                </a:cubicBezTo>
                <a:cubicBezTo>
                  <a:pt x="198158" y="647992"/>
                  <a:pt x="200825" y="648182"/>
                  <a:pt x="200920" y="652468"/>
                </a:cubicBezTo>
                <a:cubicBezTo>
                  <a:pt x="201015" y="656945"/>
                  <a:pt x="197967" y="656755"/>
                  <a:pt x="195015" y="657231"/>
                </a:cubicBezTo>
                <a:cubicBezTo>
                  <a:pt x="194062" y="657421"/>
                  <a:pt x="193300" y="658945"/>
                  <a:pt x="192443" y="659898"/>
                </a:cubicBezTo>
                <a:cubicBezTo>
                  <a:pt x="193776" y="660469"/>
                  <a:pt x="195015" y="661136"/>
                  <a:pt x="196348" y="661612"/>
                </a:cubicBezTo>
                <a:cubicBezTo>
                  <a:pt x="197015" y="661803"/>
                  <a:pt x="197872" y="661422"/>
                  <a:pt x="198634" y="661612"/>
                </a:cubicBezTo>
                <a:cubicBezTo>
                  <a:pt x="199301" y="661803"/>
                  <a:pt x="200349" y="662470"/>
                  <a:pt x="200349" y="662851"/>
                </a:cubicBezTo>
                <a:cubicBezTo>
                  <a:pt x="200253" y="663994"/>
                  <a:pt x="199587" y="665994"/>
                  <a:pt x="199206" y="665994"/>
                </a:cubicBezTo>
                <a:cubicBezTo>
                  <a:pt x="195872" y="665803"/>
                  <a:pt x="193300" y="666851"/>
                  <a:pt x="191586" y="669709"/>
                </a:cubicBezTo>
                <a:cubicBezTo>
                  <a:pt x="190538" y="671328"/>
                  <a:pt x="188823" y="671328"/>
                  <a:pt x="188442" y="669232"/>
                </a:cubicBezTo>
                <a:cubicBezTo>
                  <a:pt x="187776" y="664756"/>
                  <a:pt x="187966" y="660279"/>
                  <a:pt x="187680" y="655707"/>
                </a:cubicBezTo>
                <a:cubicBezTo>
                  <a:pt x="187585" y="655707"/>
                  <a:pt x="187395" y="655707"/>
                  <a:pt x="187299" y="655707"/>
                </a:cubicBezTo>
                <a:cubicBezTo>
                  <a:pt x="187204" y="652659"/>
                  <a:pt x="186632" y="649516"/>
                  <a:pt x="187014" y="646563"/>
                </a:cubicBezTo>
                <a:cubicBezTo>
                  <a:pt x="187395" y="644372"/>
                  <a:pt x="189109" y="643134"/>
                  <a:pt x="191300" y="645610"/>
                </a:cubicBezTo>
                <a:close/>
                <a:moveTo>
                  <a:pt x="250735" y="641039"/>
                </a:moveTo>
                <a:cubicBezTo>
                  <a:pt x="252926" y="640753"/>
                  <a:pt x="255021" y="641134"/>
                  <a:pt x="254450" y="643896"/>
                </a:cubicBezTo>
                <a:cubicBezTo>
                  <a:pt x="254355" y="644658"/>
                  <a:pt x="252164" y="645039"/>
                  <a:pt x="250925" y="645611"/>
                </a:cubicBezTo>
                <a:cubicBezTo>
                  <a:pt x="250830" y="644087"/>
                  <a:pt x="250830" y="642563"/>
                  <a:pt x="250735" y="641039"/>
                </a:cubicBezTo>
                <a:close/>
                <a:moveTo>
                  <a:pt x="622972" y="630466"/>
                </a:moveTo>
                <a:cubicBezTo>
                  <a:pt x="622877" y="630371"/>
                  <a:pt x="621829" y="631323"/>
                  <a:pt x="621639" y="631990"/>
                </a:cubicBezTo>
                <a:cubicBezTo>
                  <a:pt x="621163" y="633323"/>
                  <a:pt x="620972" y="634657"/>
                  <a:pt x="622068" y="636169"/>
                </a:cubicBezTo>
                <a:lnTo>
                  <a:pt x="625908" y="638645"/>
                </a:lnTo>
                <a:lnTo>
                  <a:pt x="625925" y="639038"/>
                </a:lnTo>
                <a:cubicBezTo>
                  <a:pt x="625925" y="639038"/>
                  <a:pt x="624401" y="639324"/>
                  <a:pt x="623925" y="639038"/>
                </a:cubicBezTo>
                <a:lnTo>
                  <a:pt x="626092" y="640457"/>
                </a:lnTo>
                <a:lnTo>
                  <a:pt x="626116" y="640943"/>
                </a:lnTo>
                <a:cubicBezTo>
                  <a:pt x="626877" y="641801"/>
                  <a:pt x="627925" y="642372"/>
                  <a:pt x="628878" y="642944"/>
                </a:cubicBezTo>
                <a:cubicBezTo>
                  <a:pt x="628973" y="642991"/>
                  <a:pt x="629187" y="642753"/>
                  <a:pt x="628652" y="642134"/>
                </a:cubicBezTo>
                <a:lnTo>
                  <a:pt x="626092" y="640457"/>
                </a:lnTo>
                <a:lnTo>
                  <a:pt x="626020" y="639038"/>
                </a:lnTo>
                <a:lnTo>
                  <a:pt x="626481" y="639015"/>
                </a:lnTo>
                <a:lnTo>
                  <a:pt x="630211" y="641420"/>
                </a:lnTo>
                <a:cubicBezTo>
                  <a:pt x="629449" y="640562"/>
                  <a:pt x="628783" y="639610"/>
                  <a:pt x="627925" y="638943"/>
                </a:cubicBezTo>
                <a:lnTo>
                  <a:pt x="626481" y="639015"/>
                </a:lnTo>
                <a:lnTo>
                  <a:pt x="625908" y="638645"/>
                </a:lnTo>
                <a:lnTo>
                  <a:pt x="625639" y="632657"/>
                </a:lnTo>
                <a:cubicBezTo>
                  <a:pt x="625449" y="631704"/>
                  <a:pt x="623925" y="631037"/>
                  <a:pt x="622972" y="630466"/>
                </a:cubicBezTo>
                <a:close/>
                <a:moveTo>
                  <a:pt x="802424" y="627799"/>
                </a:moveTo>
                <a:cubicBezTo>
                  <a:pt x="802805" y="627703"/>
                  <a:pt x="803472" y="628656"/>
                  <a:pt x="803948" y="629132"/>
                </a:cubicBezTo>
                <a:cubicBezTo>
                  <a:pt x="802996" y="629704"/>
                  <a:pt x="802043" y="630275"/>
                  <a:pt x="801090" y="630847"/>
                </a:cubicBezTo>
                <a:cubicBezTo>
                  <a:pt x="800424" y="630275"/>
                  <a:pt x="799947" y="629799"/>
                  <a:pt x="799376" y="629323"/>
                </a:cubicBezTo>
                <a:cubicBezTo>
                  <a:pt x="800329" y="628751"/>
                  <a:pt x="801281" y="628084"/>
                  <a:pt x="802424" y="627799"/>
                </a:cubicBezTo>
                <a:close/>
                <a:moveTo>
                  <a:pt x="603827" y="626275"/>
                </a:moveTo>
                <a:cubicBezTo>
                  <a:pt x="601922" y="626275"/>
                  <a:pt x="599160" y="627227"/>
                  <a:pt x="598398" y="628561"/>
                </a:cubicBezTo>
                <a:cubicBezTo>
                  <a:pt x="597731" y="629990"/>
                  <a:pt x="598588" y="632657"/>
                  <a:pt x="599636" y="634371"/>
                </a:cubicBezTo>
                <a:cubicBezTo>
                  <a:pt x="600779" y="636181"/>
                  <a:pt x="602684" y="637610"/>
                  <a:pt x="604494" y="638848"/>
                </a:cubicBezTo>
                <a:cubicBezTo>
                  <a:pt x="604970" y="639134"/>
                  <a:pt x="607066" y="638181"/>
                  <a:pt x="607351" y="637324"/>
                </a:cubicBezTo>
                <a:cubicBezTo>
                  <a:pt x="607827" y="636086"/>
                  <a:pt x="607351" y="634466"/>
                  <a:pt x="607351" y="632942"/>
                </a:cubicBezTo>
                <a:cubicBezTo>
                  <a:pt x="607351" y="632180"/>
                  <a:pt x="607161" y="631418"/>
                  <a:pt x="607256" y="630752"/>
                </a:cubicBezTo>
                <a:cubicBezTo>
                  <a:pt x="607637" y="628085"/>
                  <a:pt x="606018" y="626370"/>
                  <a:pt x="603827" y="626275"/>
                </a:cubicBezTo>
                <a:close/>
                <a:moveTo>
                  <a:pt x="646118" y="615797"/>
                </a:moveTo>
                <a:cubicBezTo>
                  <a:pt x="645166" y="616369"/>
                  <a:pt x="644213" y="616940"/>
                  <a:pt x="643261" y="617512"/>
                </a:cubicBezTo>
                <a:cubicBezTo>
                  <a:pt x="643737" y="617988"/>
                  <a:pt x="644499" y="618941"/>
                  <a:pt x="644785" y="618845"/>
                </a:cubicBezTo>
                <a:cubicBezTo>
                  <a:pt x="645832" y="618560"/>
                  <a:pt x="646785" y="617798"/>
                  <a:pt x="647833" y="617321"/>
                </a:cubicBezTo>
                <a:cubicBezTo>
                  <a:pt x="647356" y="616940"/>
                  <a:pt x="646785" y="616369"/>
                  <a:pt x="646118" y="615797"/>
                </a:cubicBezTo>
                <a:close/>
                <a:moveTo>
                  <a:pt x="217778" y="587023"/>
                </a:moveTo>
                <a:lnTo>
                  <a:pt x="220255" y="587794"/>
                </a:lnTo>
                <a:lnTo>
                  <a:pt x="222150" y="589460"/>
                </a:lnTo>
                <a:lnTo>
                  <a:pt x="218786" y="588758"/>
                </a:lnTo>
                <a:lnTo>
                  <a:pt x="218731" y="588652"/>
                </a:lnTo>
                <a:close/>
                <a:moveTo>
                  <a:pt x="209935" y="573618"/>
                </a:moveTo>
                <a:lnTo>
                  <a:pt x="217778" y="587023"/>
                </a:lnTo>
                <a:lnTo>
                  <a:pt x="215522" y="586321"/>
                </a:lnTo>
                <a:lnTo>
                  <a:pt x="208562" y="581058"/>
                </a:lnTo>
                <a:lnTo>
                  <a:pt x="206730" y="576936"/>
                </a:lnTo>
                <a:close/>
                <a:moveTo>
                  <a:pt x="597636" y="567029"/>
                </a:moveTo>
                <a:cubicBezTo>
                  <a:pt x="597160" y="567029"/>
                  <a:pt x="596302" y="567887"/>
                  <a:pt x="596207" y="568458"/>
                </a:cubicBezTo>
                <a:cubicBezTo>
                  <a:pt x="595921" y="571316"/>
                  <a:pt x="595731" y="574173"/>
                  <a:pt x="595636" y="576269"/>
                </a:cubicBezTo>
                <a:cubicBezTo>
                  <a:pt x="596017" y="580745"/>
                  <a:pt x="596302" y="584365"/>
                  <a:pt x="596778" y="587984"/>
                </a:cubicBezTo>
                <a:cubicBezTo>
                  <a:pt x="596874" y="588556"/>
                  <a:pt x="597731" y="589223"/>
                  <a:pt x="598398" y="589413"/>
                </a:cubicBezTo>
                <a:cubicBezTo>
                  <a:pt x="598779" y="589508"/>
                  <a:pt x="599541" y="588842"/>
                  <a:pt x="599827" y="588365"/>
                </a:cubicBezTo>
                <a:cubicBezTo>
                  <a:pt x="601446" y="586270"/>
                  <a:pt x="602875" y="584079"/>
                  <a:pt x="604399" y="581888"/>
                </a:cubicBezTo>
                <a:cubicBezTo>
                  <a:pt x="598207" y="579126"/>
                  <a:pt x="601446" y="572744"/>
                  <a:pt x="599255" y="568458"/>
                </a:cubicBezTo>
                <a:cubicBezTo>
                  <a:pt x="598969" y="567791"/>
                  <a:pt x="598207" y="567125"/>
                  <a:pt x="597636" y="567029"/>
                </a:cubicBezTo>
                <a:close/>
                <a:moveTo>
                  <a:pt x="629449" y="560933"/>
                </a:moveTo>
                <a:cubicBezTo>
                  <a:pt x="628973" y="561505"/>
                  <a:pt x="628021" y="562172"/>
                  <a:pt x="628116" y="562553"/>
                </a:cubicBezTo>
                <a:cubicBezTo>
                  <a:pt x="628402" y="563600"/>
                  <a:pt x="629164" y="564553"/>
                  <a:pt x="629640" y="565601"/>
                </a:cubicBezTo>
                <a:cubicBezTo>
                  <a:pt x="630116" y="565029"/>
                  <a:pt x="631069" y="564362"/>
                  <a:pt x="630973" y="564077"/>
                </a:cubicBezTo>
                <a:cubicBezTo>
                  <a:pt x="630688" y="562934"/>
                  <a:pt x="630021" y="561981"/>
                  <a:pt x="629449" y="560933"/>
                </a:cubicBezTo>
                <a:close/>
                <a:moveTo>
                  <a:pt x="213016" y="560267"/>
                </a:moveTo>
                <a:cubicBezTo>
                  <a:pt x="212540" y="560839"/>
                  <a:pt x="211588" y="561505"/>
                  <a:pt x="211683" y="561791"/>
                </a:cubicBezTo>
                <a:cubicBezTo>
                  <a:pt x="211968" y="562839"/>
                  <a:pt x="212731" y="563792"/>
                  <a:pt x="213302" y="564839"/>
                </a:cubicBezTo>
                <a:cubicBezTo>
                  <a:pt x="213778" y="564268"/>
                  <a:pt x="214731" y="563601"/>
                  <a:pt x="214635" y="563315"/>
                </a:cubicBezTo>
                <a:cubicBezTo>
                  <a:pt x="214255" y="562172"/>
                  <a:pt x="213588" y="561220"/>
                  <a:pt x="213016" y="560267"/>
                </a:cubicBezTo>
                <a:close/>
                <a:moveTo>
                  <a:pt x="670597" y="559219"/>
                </a:moveTo>
                <a:cubicBezTo>
                  <a:pt x="670121" y="559790"/>
                  <a:pt x="669169" y="560457"/>
                  <a:pt x="669264" y="560743"/>
                </a:cubicBezTo>
                <a:cubicBezTo>
                  <a:pt x="669550" y="561791"/>
                  <a:pt x="670311" y="562743"/>
                  <a:pt x="670788" y="563791"/>
                </a:cubicBezTo>
                <a:cubicBezTo>
                  <a:pt x="671264" y="563315"/>
                  <a:pt x="672217" y="562553"/>
                  <a:pt x="672121" y="562267"/>
                </a:cubicBezTo>
                <a:cubicBezTo>
                  <a:pt x="671836" y="561124"/>
                  <a:pt x="671074" y="560171"/>
                  <a:pt x="670597" y="559219"/>
                </a:cubicBezTo>
                <a:close/>
                <a:moveTo>
                  <a:pt x="226637" y="555314"/>
                </a:moveTo>
                <a:cubicBezTo>
                  <a:pt x="222922" y="557791"/>
                  <a:pt x="223303" y="566649"/>
                  <a:pt x="227304" y="568649"/>
                </a:cubicBezTo>
                <a:cubicBezTo>
                  <a:pt x="228637" y="569316"/>
                  <a:pt x="231400" y="567982"/>
                  <a:pt x="233114" y="566840"/>
                </a:cubicBezTo>
                <a:cubicBezTo>
                  <a:pt x="233876" y="566363"/>
                  <a:pt x="233495" y="564173"/>
                  <a:pt x="233781" y="561982"/>
                </a:cubicBezTo>
                <a:cubicBezTo>
                  <a:pt x="233495" y="560553"/>
                  <a:pt x="233685" y="557886"/>
                  <a:pt x="232447" y="556552"/>
                </a:cubicBezTo>
                <a:cubicBezTo>
                  <a:pt x="231304" y="555314"/>
                  <a:pt x="227875" y="554457"/>
                  <a:pt x="226637" y="555314"/>
                </a:cubicBezTo>
                <a:close/>
                <a:moveTo>
                  <a:pt x="799280" y="554743"/>
                </a:moveTo>
                <a:cubicBezTo>
                  <a:pt x="799661" y="554647"/>
                  <a:pt x="800328" y="555600"/>
                  <a:pt x="800804" y="556076"/>
                </a:cubicBezTo>
                <a:cubicBezTo>
                  <a:pt x="799852" y="556552"/>
                  <a:pt x="798899" y="557219"/>
                  <a:pt x="797947" y="557791"/>
                </a:cubicBezTo>
                <a:cubicBezTo>
                  <a:pt x="797280" y="557219"/>
                  <a:pt x="796803" y="556743"/>
                  <a:pt x="796232" y="556267"/>
                </a:cubicBezTo>
                <a:cubicBezTo>
                  <a:pt x="797185" y="555695"/>
                  <a:pt x="798137" y="555028"/>
                  <a:pt x="799280" y="554743"/>
                </a:cubicBezTo>
                <a:close/>
                <a:moveTo>
                  <a:pt x="797851" y="540074"/>
                </a:moveTo>
                <a:cubicBezTo>
                  <a:pt x="798423" y="541027"/>
                  <a:pt x="799089" y="541979"/>
                  <a:pt x="799375" y="543122"/>
                </a:cubicBezTo>
                <a:cubicBezTo>
                  <a:pt x="799470" y="543503"/>
                  <a:pt x="798518" y="544170"/>
                  <a:pt x="798041" y="544646"/>
                </a:cubicBezTo>
                <a:cubicBezTo>
                  <a:pt x="797470" y="543694"/>
                  <a:pt x="796898" y="542741"/>
                  <a:pt x="796327" y="541789"/>
                </a:cubicBezTo>
                <a:cubicBezTo>
                  <a:pt x="796898" y="541122"/>
                  <a:pt x="797375" y="540646"/>
                  <a:pt x="797851" y="540074"/>
                </a:cubicBezTo>
                <a:close/>
                <a:moveTo>
                  <a:pt x="641736" y="538359"/>
                </a:moveTo>
                <a:cubicBezTo>
                  <a:pt x="639451" y="543312"/>
                  <a:pt x="637355" y="548360"/>
                  <a:pt x="635926" y="551885"/>
                </a:cubicBezTo>
                <a:cubicBezTo>
                  <a:pt x="636117" y="555218"/>
                  <a:pt x="636022" y="556742"/>
                  <a:pt x="636307" y="558171"/>
                </a:cubicBezTo>
                <a:cubicBezTo>
                  <a:pt x="636402" y="558743"/>
                  <a:pt x="637165" y="559314"/>
                  <a:pt x="637736" y="559695"/>
                </a:cubicBezTo>
                <a:cubicBezTo>
                  <a:pt x="638117" y="559981"/>
                  <a:pt x="639165" y="559981"/>
                  <a:pt x="639260" y="559886"/>
                </a:cubicBezTo>
                <a:cubicBezTo>
                  <a:pt x="641070" y="553218"/>
                  <a:pt x="647261" y="547789"/>
                  <a:pt x="644689" y="540074"/>
                </a:cubicBezTo>
                <a:cubicBezTo>
                  <a:pt x="644499" y="539407"/>
                  <a:pt x="643832" y="538931"/>
                  <a:pt x="643261" y="538550"/>
                </a:cubicBezTo>
                <a:cubicBezTo>
                  <a:pt x="642880" y="538264"/>
                  <a:pt x="641832" y="538264"/>
                  <a:pt x="641736" y="538359"/>
                </a:cubicBezTo>
                <a:close/>
                <a:moveTo>
                  <a:pt x="796899" y="531692"/>
                </a:moveTo>
                <a:cubicBezTo>
                  <a:pt x="797852" y="532168"/>
                  <a:pt x="798899" y="532644"/>
                  <a:pt x="799947" y="533216"/>
                </a:cubicBezTo>
                <a:cubicBezTo>
                  <a:pt x="799471" y="533788"/>
                  <a:pt x="798899" y="534740"/>
                  <a:pt x="798518" y="534740"/>
                </a:cubicBezTo>
                <a:cubicBezTo>
                  <a:pt x="797471" y="534550"/>
                  <a:pt x="796423" y="533883"/>
                  <a:pt x="795375" y="533407"/>
                </a:cubicBezTo>
                <a:cubicBezTo>
                  <a:pt x="795756" y="532835"/>
                  <a:pt x="796232" y="532263"/>
                  <a:pt x="796899" y="531692"/>
                </a:cubicBezTo>
                <a:close/>
                <a:moveTo>
                  <a:pt x="678694" y="522357"/>
                </a:moveTo>
                <a:cubicBezTo>
                  <a:pt x="678027" y="522262"/>
                  <a:pt x="677265" y="524167"/>
                  <a:pt x="676503" y="525119"/>
                </a:cubicBezTo>
                <a:cubicBezTo>
                  <a:pt x="682218" y="529120"/>
                  <a:pt x="682027" y="532930"/>
                  <a:pt x="677169" y="537883"/>
                </a:cubicBezTo>
                <a:cubicBezTo>
                  <a:pt x="675074" y="540074"/>
                  <a:pt x="676598" y="543598"/>
                  <a:pt x="679456" y="545408"/>
                </a:cubicBezTo>
                <a:cubicBezTo>
                  <a:pt x="681361" y="546646"/>
                  <a:pt x="681456" y="547313"/>
                  <a:pt x="680218" y="548646"/>
                </a:cubicBezTo>
                <a:cubicBezTo>
                  <a:pt x="675360" y="553885"/>
                  <a:pt x="675836" y="559219"/>
                  <a:pt x="680789" y="564077"/>
                </a:cubicBezTo>
                <a:cubicBezTo>
                  <a:pt x="682218" y="565410"/>
                  <a:pt x="682313" y="566077"/>
                  <a:pt x="680408" y="567410"/>
                </a:cubicBezTo>
                <a:cubicBezTo>
                  <a:pt x="677551" y="569411"/>
                  <a:pt x="677836" y="572459"/>
                  <a:pt x="677932" y="575507"/>
                </a:cubicBezTo>
                <a:cubicBezTo>
                  <a:pt x="678884" y="595985"/>
                  <a:pt x="679741" y="616464"/>
                  <a:pt x="680503" y="636943"/>
                </a:cubicBezTo>
                <a:cubicBezTo>
                  <a:pt x="680599" y="639610"/>
                  <a:pt x="679265" y="640943"/>
                  <a:pt x="676598" y="641229"/>
                </a:cubicBezTo>
                <a:cubicBezTo>
                  <a:pt x="673836" y="641610"/>
                  <a:pt x="669931" y="641801"/>
                  <a:pt x="674026" y="645706"/>
                </a:cubicBezTo>
                <a:cubicBezTo>
                  <a:pt x="676598" y="648182"/>
                  <a:pt x="676789" y="650945"/>
                  <a:pt x="676598" y="653802"/>
                </a:cubicBezTo>
                <a:cubicBezTo>
                  <a:pt x="676408" y="657422"/>
                  <a:pt x="678884" y="659136"/>
                  <a:pt x="681075" y="661041"/>
                </a:cubicBezTo>
                <a:cubicBezTo>
                  <a:pt x="682218" y="662089"/>
                  <a:pt x="683456" y="662756"/>
                  <a:pt x="684504" y="663518"/>
                </a:cubicBezTo>
                <a:cubicBezTo>
                  <a:pt x="685075" y="662946"/>
                  <a:pt x="685552" y="662375"/>
                  <a:pt x="686123" y="661803"/>
                </a:cubicBezTo>
                <a:cubicBezTo>
                  <a:pt x="688695" y="659136"/>
                  <a:pt x="690981" y="656755"/>
                  <a:pt x="690695" y="652183"/>
                </a:cubicBezTo>
                <a:cubicBezTo>
                  <a:pt x="689457" y="631704"/>
                  <a:pt x="688790" y="611225"/>
                  <a:pt x="687933" y="590651"/>
                </a:cubicBezTo>
                <a:cubicBezTo>
                  <a:pt x="687742" y="584841"/>
                  <a:pt x="685647" y="578555"/>
                  <a:pt x="691648" y="573983"/>
                </a:cubicBezTo>
                <a:cubicBezTo>
                  <a:pt x="692314" y="573506"/>
                  <a:pt x="692124" y="570173"/>
                  <a:pt x="691362" y="569792"/>
                </a:cubicBezTo>
                <a:cubicBezTo>
                  <a:pt x="685742" y="566363"/>
                  <a:pt x="686694" y="560933"/>
                  <a:pt x="686409" y="555695"/>
                </a:cubicBezTo>
                <a:cubicBezTo>
                  <a:pt x="685837" y="545122"/>
                  <a:pt x="685456" y="534549"/>
                  <a:pt x="684504" y="523976"/>
                </a:cubicBezTo>
                <a:cubicBezTo>
                  <a:pt x="684409" y="523214"/>
                  <a:pt x="680694" y="522548"/>
                  <a:pt x="678694" y="522357"/>
                </a:cubicBezTo>
                <a:close/>
                <a:moveTo>
                  <a:pt x="219589" y="514928"/>
                </a:moveTo>
                <a:cubicBezTo>
                  <a:pt x="220541" y="515404"/>
                  <a:pt x="221589" y="515881"/>
                  <a:pt x="222637" y="516452"/>
                </a:cubicBezTo>
                <a:cubicBezTo>
                  <a:pt x="222161" y="516928"/>
                  <a:pt x="221589" y="517976"/>
                  <a:pt x="221208" y="517976"/>
                </a:cubicBezTo>
                <a:cubicBezTo>
                  <a:pt x="220161" y="517786"/>
                  <a:pt x="219113" y="517119"/>
                  <a:pt x="218065" y="516643"/>
                </a:cubicBezTo>
                <a:cubicBezTo>
                  <a:pt x="218541" y="516071"/>
                  <a:pt x="219018" y="515500"/>
                  <a:pt x="219589" y="514928"/>
                </a:cubicBezTo>
                <a:close/>
                <a:moveTo>
                  <a:pt x="618496" y="511118"/>
                </a:moveTo>
                <a:cubicBezTo>
                  <a:pt x="616972" y="511213"/>
                  <a:pt x="614876" y="510641"/>
                  <a:pt x="614114" y="511403"/>
                </a:cubicBezTo>
                <a:cubicBezTo>
                  <a:pt x="612781" y="512832"/>
                  <a:pt x="611257" y="516071"/>
                  <a:pt x="611828" y="516737"/>
                </a:cubicBezTo>
                <a:cubicBezTo>
                  <a:pt x="615543" y="520928"/>
                  <a:pt x="614590" y="524453"/>
                  <a:pt x="612400" y="529025"/>
                </a:cubicBezTo>
                <a:cubicBezTo>
                  <a:pt x="610971" y="531882"/>
                  <a:pt x="613543" y="534359"/>
                  <a:pt x="617352" y="534073"/>
                </a:cubicBezTo>
                <a:cubicBezTo>
                  <a:pt x="621734" y="533787"/>
                  <a:pt x="622020" y="537216"/>
                  <a:pt x="621639" y="540074"/>
                </a:cubicBezTo>
                <a:cubicBezTo>
                  <a:pt x="621353" y="542169"/>
                  <a:pt x="619734" y="543693"/>
                  <a:pt x="617448" y="541121"/>
                </a:cubicBezTo>
                <a:cubicBezTo>
                  <a:pt x="616686" y="540264"/>
                  <a:pt x="615352" y="539978"/>
                  <a:pt x="614209" y="539407"/>
                </a:cubicBezTo>
                <a:cubicBezTo>
                  <a:pt x="613733" y="541502"/>
                  <a:pt x="612304" y="544074"/>
                  <a:pt x="613066" y="545503"/>
                </a:cubicBezTo>
                <a:cubicBezTo>
                  <a:pt x="614495" y="547979"/>
                  <a:pt x="616972" y="550170"/>
                  <a:pt x="619543" y="551599"/>
                </a:cubicBezTo>
                <a:cubicBezTo>
                  <a:pt x="620972" y="552361"/>
                  <a:pt x="624401" y="551980"/>
                  <a:pt x="625353" y="550837"/>
                </a:cubicBezTo>
                <a:cubicBezTo>
                  <a:pt x="627544" y="548265"/>
                  <a:pt x="634307" y="545884"/>
                  <a:pt x="627163" y="541312"/>
                </a:cubicBezTo>
                <a:cubicBezTo>
                  <a:pt x="626497" y="533120"/>
                  <a:pt x="625925" y="525024"/>
                  <a:pt x="625353" y="516833"/>
                </a:cubicBezTo>
                <a:cubicBezTo>
                  <a:pt x="624877" y="511118"/>
                  <a:pt x="624687" y="510832"/>
                  <a:pt x="618496" y="511118"/>
                </a:cubicBezTo>
                <a:close/>
                <a:moveTo>
                  <a:pt x="259975" y="499117"/>
                </a:moveTo>
                <a:cubicBezTo>
                  <a:pt x="261213" y="499307"/>
                  <a:pt x="263308" y="503308"/>
                  <a:pt x="262832" y="504070"/>
                </a:cubicBezTo>
                <a:cubicBezTo>
                  <a:pt x="259784" y="508546"/>
                  <a:pt x="259879" y="512452"/>
                  <a:pt x="263499" y="516357"/>
                </a:cubicBezTo>
                <a:cubicBezTo>
                  <a:pt x="263880" y="516833"/>
                  <a:pt x="263594" y="517786"/>
                  <a:pt x="263689" y="518548"/>
                </a:cubicBezTo>
                <a:cubicBezTo>
                  <a:pt x="263784" y="520072"/>
                  <a:pt x="264451" y="522548"/>
                  <a:pt x="263784" y="522929"/>
                </a:cubicBezTo>
                <a:cubicBezTo>
                  <a:pt x="257689" y="527025"/>
                  <a:pt x="261308" y="534073"/>
                  <a:pt x="258641" y="539027"/>
                </a:cubicBezTo>
                <a:cubicBezTo>
                  <a:pt x="257212" y="541598"/>
                  <a:pt x="254545" y="543503"/>
                  <a:pt x="252640" y="545789"/>
                </a:cubicBezTo>
                <a:cubicBezTo>
                  <a:pt x="250450" y="548361"/>
                  <a:pt x="250640" y="549123"/>
                  <a:pt x="253212" y="553505"/>
                </a:cubicBezTo>
                <a:cubicBezTo>
                  <a:pt x="257974" y="561505"/>
                  <a:pt x="258165" y="563220"/>
                  <a:pt x="251497" y="570650"/>
                </a:cubicBezTo>
                <a:cubicBezTo>
                  <a:pt x="246068" y="576650"/>
                  <a:pt x="248354" y="582937"/>
                  <a:pt x="249402" y="589319"/>
                </a:cubicBezTo>
                <a:cubicBezTo>
                  <a:pt x="249497" y="589985"/>
                  <a:pt x="251878" y="590461"/>
                  <a:pt x="253212" y="590557"/>
                </a:cubicBezTo>
                <a:cubicBezTo>
                  <a:pt x="255498" y="590747"/>
                  <a:pt x="257784" y="590271"/>
                  <a:pt x="259975" y="590557"/>
                </a:cubicBezTo>
                <a:cubicBezTo>
                  <a:pt x="260546" y="590652"/>
                  <a:pt x="261499" y="592748"/>
                  <a:pt x="261213" y="593509"/>
                </a:cubicBezTo>
                <a:cubicBezTo>
                  <a:pt x="257117" y="605797"/>
                  <a:pt x="256546" y="606082"/>
                  <a:pt x="261594" y="613512"/>
                </a:cubicBezTo>
                <a:cubicBezTo>
                  <a:pt x="263594" y="616465"/>
                  <a:pt x="262832" y="619132"/>
                  <a:pt x="263499" y="621989"/>
                </a:cubicBezTo>
                <a:cubicBezTo>
                  <a:pt x="264166" y="624656"/>
                  <a:pt x="262642" y="626371"/>
                  <a:pt x="260356" y="626847"/>
                </a:cubicBezTo>
                <a:cubicBezTo>
                  <a:pt x="258165" y="627323"/>
                  <a:pt x="255783" y="626847"/>
                  <a:pt x="253593" y="627323"/>
                </a:cubicBezTo>
                <a:cubicBezTo>
                  <a:pt x="251211" y="627800"/>
                  <a:pt x="249783" y="629228"/>
                  <a:pt x="250164" y="631990"/>
                </a:cubicBezTo>
                <a:cubicBezTo>
                  <a:pt x="250545" y="635038"/>
                  <a:pt x="250450" y="638086"/>
                  <a:pt x="250640" y="641039"/>
                </a:cubicBezTo>
                <a:cubicBezTo>
                  <a:pt x="248830" y="640087"/>
                  <a:pt x="247021" y="639230"/>
                  <a:pt x="245211" y="638182"/>
                </a:cubicBezTo>
                <a:cubicBezTo>
                  <a:pt x="244544" y="637801"/>
                  <a:pt x="243687" y="636848"/>
                  <a:pt x="243687" y="636848"/>
                </a:cubicBezTo>
                <a:cubicBezTo>
                  <a:pt x="241591" y="638944"/>
                  <a:pt x="239591" y="641039"/>
                  <a:pt x="237781" y="643421"/>
                </a:cubicBezTo>
                <a:cubicBezTo>
                  <a:pt x="237591" y="643611"/>
                  <a:pt x="239115" y="645897"/>
                  <a:pt x="239877" y="645992"/>
                </a:cubicBezTo>
                <a:cubicBezTo>
                  <a:pt x="243592" y="646088"/>
                  <a:pt x="247211" y="645802"/>
                  <a:pt x="250926" y="645611"/>
                </a:cubicBezTo>
                <a:cubicBezTo>
                  <a:pt x="250259" y="650564"/>
                  <a:pt x="247021" y="653517"/>
                  <a:pt x="242734" y="654946"/>
                </a:cubicBezTo>
                <a:cubicBezTo>
                  <a:pt x="240448" y="655613"/>
                  <a:pt x="237686" y="656184"/>
                  <a:pt x="237972" y="658375"/>
                </a:cubicBezTo>
                <a:cubicBezTo>
                  <a:pt x="238734" y="665995"/>
                  <a:pt x="233495" y="664661"/>
                  <a:pt x="229209" y="664852"/>
                </a:cubicBezTo>
                <a:cubicBezTo>
                  <a:pt x="224351" y="665042"/>
                  <a:pt x="224542" y="665042"/>
                  <a:pt x="226447" y="660375"/>
                </a:cubicBezTo>
                <a:cubicBezTo>
                  <a:pt x="229114" y="653803"/>
                  <a:pt x="234067" y="647897"/>
                  <a:pt x="232352" y="640182"/>
                </a:cubicBezTo>
                <a:cubicBezTo>
                  <a:pt x="232161" y="639325"/>
                  <a:pt x="230542" y="638658"/>
                  <a:pt x="229494" y="638086"/>
                </a:cubicBezTo>
                <a:cubicBezTo>
                  <a:pt x="229304" y="637991"/>
                  <a:pt x="228161" y="639039"/>
                  <a:pt x="228066" y="639706"/>
                </a:cubicBezTo>
                <a:cubicBezTo>
                  <a:pt x="227875" y="641134"/>
                  <a:pt x="228542" y="642944"/>
                  <a:pt x="227971" y="644182"/>
                </a:cubicBezTo>
                <a:cubicBezTo>
                  <a:pt x="226256" y="647802"/>
                  <a:pt x="220636" y="648183"/>
                  <a:pt x="219112" y="644563"/>
                </a:cubicBezTo>
                <a:cubicBezTo>
                  <a:pt x="218065" y="641992"/>
                  <a:pt x="219208" y="638086"/>
                  <a:pt x="214826" y="638277"/>
                </a:cubicBezTo>
                <a:cubicBezTo>
                  <a:pt x="212921" y="638372"/>
                  <a:pt x="210635" y="639611"/>
                  <a:pt x="209301" y="641134"/>
                </a:cubicBezTo>
                <a:cubicBezTo>
                  <a:pt x="206634" y="644087"/>
                  <a:pt x="205110" y="641611"/>
                  <a:pt x="205110" y="639992"/>
                </a:cubicBezTo>
                <a:cubicBezTo>
                  <a:pt x="205110" y="635419"/>
                  <a:pt x="201682" y="628466"/>
                  <a:pt x="211207" y="629133"/>
                </a:cubicBezTo>
                <a:cubicBezTo>
                  <a:pt x="211683" y="629133"/>
                  <a:pt x="212350" y="628180"/>
                  <a:pt x="212731" y="627609"/>
                </a:cubicBezTo>
                <a:cubicBezTo>
                  <a:pt x="213111" y="627038"/>
                  <a:pt x="213492" y="626275"/>
                  <a:pt x="213397" y="625609"/>
                </a:cubicBezTo>
                <a:cubicBezTo>
                  <a:pt x="213207" y="624180"/>
                  <a:pt x="213016" y="622751"/>
                  <a:pt x="212350" y="621418"/>
                </a:cubicBezTo>
                <a:cubicBezTo>
                  <a:pt x="211397" y="619608"/>
                  <a:pt x="210349" y="619894"/>
                  <a:pt x="209206" y="621894"/>
                </a:cubicBezTo>
                <a:cubicBezTo>
                  <a:pt x="207492" y="624942"/>
                  <a:pt x="204444" y="625228"/>
                  <a:pt x="201396" y="625037"/>
                </a:cubicBezTo>
                <a:cubicBezTo>
                  <a:pt x="196443" y="624656"/>
                  <a:pt x="194728" y="627038"/>
                  <a:pt x="195300" y="631800"/>
                </a:cubicBezTo>
                <a:cubicBezTo>
                  <a:pt x="195395" y="632371"/>
                  <a:pt x="193014" y="633991"/>
                  <a:pt x="192633" y="633800"/>
                </a:cubicBezTo>
                <a:cubicBezTo>
                  <a:pt x="190728" y="632562"/>
                  <a:pt x="189108" y="630943"/>
                  <a:pt x="187489" y="629323"/>
                </a:cubicBezTo>
                <a:cubicBezTo>
                  <a:pt x="184822" y="626466"/>
                  <a:pt x="188727" y="625990"/>
                  <a:pt x="189394" y="624466"/>
                </a:cubicBezTo>
                <a:cubicBezTo>
                  <a:pt x="192442" y="618084"/>
                  <a:pt x="192918" y="610655"/>
                  <a:pt x="198157" y="605225"/>
                </a:cubicBezTo>
                <a:cubicBezTo>
                  <a:pt x="201205" y="602082"/>
                  <a:pt x="200539" y="601987"/>
                  <a:pt x="195681" y="597224"/>
                </a:cubicBezTo>
                <a:cubicBezTo>
                  <a:pt x="192728" y="594271"/>
                  <a:pt x="193109" y="588938"/>
                  <a:pt x="188918" y="586366"/>
                </a:cubicBezTo>
                <a:cubicBezTo>
                  <a:pt x="188251" y="585985"/>
                  <a:pt x="188251" y="582556"/>
                  <a:pt x="188918" y="582175"/>
                </a:cubicBezTo>
                <a:cubicBezTo>
                  <a:pt x="193300" y="579413"/>
                  <a:pt x="192061" y="574078"/>
                  <a:pt x="194824" y="570840"/>
                </a:cubicBezTo>
                <a:cubicBezTo>
                  <a:pt x="194919" y="570745"/>
                  <a:pt x="196062" y="571316"/>
                  <a:pt x="196443" y="571888"/>
                </a:cubicBezTo>
                <a:cubicBezTo>
                  <a:pt x="197729" y="573840"/>
                  <a:pt x="199349" y="574578"/>
                  <a:pt x="202623" y="576567"/>
                </a:cubicBezTo>
                <a:lnTo>
                  <a:pt x="208562" y="581058"/>
                </a:lnTo>
                <a:lnTo>
                  <a:pt x="210159" y="584651"/>
                </a:lnTo>
                <a:lnTo>
                  <a:pt x="215522" y="586321"/>
                </a:lnTo>
                <a:lnTo>
                  <a:pt x="218731" y="588747"/>
                </a:lnTo>
                <a:lnTo>
                  <a:pt x="218786" y="588758"/>
                </a:lnTo>
                <a:lnTo>
                  <a:pt x="226345" y="603532"/>
                </a:lnTo>
                <a:lnTo>
                  <a:pt x="227304" y="621989"/>
                </a:lnTo>
                <a:cubicBezTo>
                  <a:pt x="227304" y="622561"/>
                  <a:pt x="228733" y="623513"/>
                  <a:pt x="228828" y="623418"/>
                </a:cubicBezTo>
                <a:cubicBezTo>
                  <a:pt x="229780" y="622656"/>
                  <a:pt x="231400" y="621703"/>
                  <a:pt x="231400" y="620846"/>
                </a:cubicBezTo>
                <a:cubicBezTo>
                  <a:pt x="231400" y="617846"/>
                  <a:pt x="231305" y="614822"/>
                  <a:pt x="229673" y="610036"/>
                </a:cubicBezTo>
                <a:lnTo>
                  <a:pt x="226345" y="603532"/>
                </a:lnTo>
                <a:lnTo>
                  <a:pt x="225780" y="592652"/>
                </a:lnTo>
                <a:lnTo>
                  <a:pt x="222150" y="589460"/>
                </a:lnTo>
                <a:lnTo>
                  <a:pt x="228840" y="590854"/>
                </a:lnTo>
                <a:cubicBezTo>
                  <a:pt x="230209" y="589223"/>
                  <a:pt x="230066" y="585842"/>
                  <a:pt x="229875" y="582461"/>
                </a:cubicBezTo>
                <a:cubicBezTo>
                  <a:pt x="229685" y="578079"/>
                  <a:pt x="226447" y="578079"/>
                  <a:pt x="223494" y="578650"/>
                </a:cubicBezTo>
                <a:cubicBezTo>
                  <a:pt x="217493" y="579889"/>
                  <a:pt x="215778" y="576936"/>
                  <a:pt x="215112" y="571602"/>
                </a:cubicBezTo>
                <a:cubicBezTo>
                  <a:pt x="214826" y="569602"/>
                  <a:pt x="212635" y="569411"/>
                  <a:pt x="212159" y="571316"/>
                </a:cubicBezTo>
                <a:lnTo>
                  <a:pt x="209935" y="573618"/>
                </a:lnTo>
                <a:lnTo>
                  <a:pt x="207802" y="569971"/>
                </a:lnTo>
                <a:cubicBezTo>
                  <a:pt x="205778" y="566363"/>
                  <a:pt x="204349" y="565125"/>
                  <a:pt x="200443" y="565506"/>
                </a:cubicBezTo>
                <a:cubicBezTo>
                  <a:pt x="199396" y="565601"/>
                  <a:pt x="197109" y="563696"/>
                  <a:pt x="197205" y="563220"/>
                </a:cubicBezTo>
                <a:cubicBezTo>
                  <a:pt x="199110" y="556552"/>
                  <a:pt x="192728" y="552552"/>
                  <a:pt x="191966" y="547027"/>
                </a:cubicBezTo>
                <a:cubicBezTo>
                  <a:pt x="190823" y="538836"/>
                  <a:pt x="191299" y="530454"/>
                  <a:pt x="191014" y="522167"/>
                </a:cubicBezTo>
                <a:cubicBezTo>
                  <a:pt x="196728" y="518738"/>
                  <a:pt x="194157" y="512833"/>
                  <a:pt x="195205" y="508070"/>
                </a:cubicBezTo>
                <a:cubicBezTo>
                  <a:pt x="195395" y="507403"/>
                  <a:pt x="196157" y="506642"/>
                  <a:pt x="196728" y="506451"/>
                </a:cubicBezTo>
                <a:cubicBezTo>
                  <a:pt x="197109" y="506356"/>
                  <a:pt x="198252" y="507118"/>
                  <a:pt x="198252" y="507594"/>
                </a:cubicBezTo>
                <a:cubicBezTo>
                  <a:pt x="198919" y="514261"/>
                  <a:pt x="205015" y="516928"/>
                  <a:pt x="208349" y="521500"/>
                </a:cubicBezTo>
                <a:cubicBezTo>
                  <a:pt x="211016" y="525215"/>
                  <a:pt x="218922" y="521119"/>
                  <a:pt x="218065" y="527977"/>
                </a:cubicBezTo>
                <a:cubicBezTo>
                  <a:pt x="217398" y="532645"/>
                  <a:pt x="214731" y="537121"/>
                  <a:pt x="212445" y="541503"/>
                </a:cubicBezTo>
                <a:cubicBezTo>
                  <a:pt x="211492" y="543408"/>
                  <a:pt x="209397" y="544837"/>
                  <a:pt x="207968" y="546646"/>
                </a:cubicBezTo>
                <a:cubicBezTo>
                  <a:pt x="207206" y="547599"/>
                  <a:pt x="206730" y="548837"/>
                  <a:pt x="206063" y="549885"/>
                </a:cubicBezTo>
                <a:cubicBezTo>
                  <a:pt x="207397" y="550361"/>
                  <a:pt x="208635" y="551123"/>
                  <a:pt x="209968" y="551314"/>
                </a:cubicBezTo>
                <a:cubicBezTo>
                  <a:pt x="214731" y="551980"/>
                  <a:pt x="217874" y="548932"/>
                  <a:pt x="221779" y="546742"/>
                </a:cubicBezTo>
                <a:cubicBezTo>
                  <a:pt x="225113" y="544837"/>
                  <a:pt x="229304" y="544742"/>
                  <a:pt x="227685" y="539979"/>
                </a:cubicBezTo>
                <a:cubicBezTo>
                  <a:pt x="225018" y="531978"/>
                  <a:pt x="231304" y="526263"/>
                  <a:pt x="231971" y="518929"/>
                </a:cubicBezTo>
                <a:cubicBezTo>
                  <a:pt x="232828" y="508927"/>
                  <a:pt x="250354" y="497402"/>
                  <a:pt x="259975" y="499117"/>
                </a:cubicBezTo>
                <a:close/>
                <a:moveTo>
                  <a:pt x="219398" y="495878"/>
                </a:moveTo>
                <a:cubicBezTo>
                  <a:pt x="223780" y="495973"/>
                  <a:pt x="220827" y="498926"/>
                  <a:pt x="221685" y="500354"/>
                </a:cubicBezTo>
                <a:cubicBezTo>
                  <a:pt x="222161" y="500831"/>
                  <a:pt x="221970" y="501688"/>
                  <a:pt x="221970" y="502450"/>
                </a:cubicBezTo>
                <a:cubicBezTo>
                  <a:pt x="222065" y="503879"/>
                  <a:pt x="222732" y="505879"/>
                  <a:pt x="221970" y="506736"/>
                </a:cubicBezTo>
                <a:cubicBezTo>
                  <a:pt x="220827" y="508165"/>
                  <a:pt x="218827" y="509213"/>
                  <a:pt x="217017" y="509689"/>
                </a:cubicBezTo>
                <a:cubicBezTo>
                  <a:pt x="215969" y="509975"/>
                  <a:pt x="213874" y="508927"/>
                  <a:pt x="213493" y="508070"/>
                </a:cubicBezTo>
                <a:cubicBezTo>
                  <a:pt x="212826" y="506069"/>
                  <a:pt x="212826" y="503879"/>
                  <a:pt x="212731" y="501688"/>
                </a:cubicBezTo>
                <a:cubicBezTo>
                  <a:pt x="212636" y="497116"/>
                  <a:pt x="214826" y="495782"/>
                  <a:pt x="219398" y="495878"/>
                </a:cubicBezTo>
                <a:close/>
                <a:moveTo>
                  <a:pt x="221494" y="491306"/>
                </a:moveTo>
                <a:cubicBezTo>
                  <a:pt x="223685" y="491020"/>
                  <a:pt x="225780" y="491401"/>
                  <a:pt x="225209" y="494163"/>
                </a:cubicBezTo>
                <a:cubicBezTo>
                  <a:pt x="225018" y="494925"/>
                  <a:pt x="222923" y="495306"/>
                  <a:pt x="221685" y="495878"/>
                </a:cubicBezTo>
                <a:cubicBezTo>
                  <a:pt x="221685" y="494354"/>
                  <a:pt x="221589" y="492830"/>
                  <a:pt x="221494" y="491306"/>
                </a:cubicBezTo>
                <a:close/>
                <a:moveTo>
                  <a:pt x="217398" y="488829"/>
                </a:moveTo>
                <a:cubicBezTo>
                  <a:pt x="218922" y="485971"/>
                  <a:pt x="220256" y="487876"/>
                  <a:pt x="221399" y="489305"/>
                </a:cubicBezTo>
                <a:cubicBezTo>
                  <a:pt x="221780" y="489781"/>
                  <a:pt x="221780" y="490924"/>
                  <a:pt x="221494" y="491210"/>
                </a:cubicBezTo>
                <a:cubicBezTo>
                  <a:pt x="221113" y="491591"/>
                  <a:pt x="220161" y="491305"/>
                  <a:pt x="219494" y="491401"/>
                </a:cubicBezTo>
                <a:cubicBezTo>
                  <a:pt x="218732" y="490543"/>
                  <a:pt x="217208" y="489210"/>
                  <a:pt x="217398" y="488829"/>
                </a:cubicBezTo>
                <a:close/>
                <a:moveTo>
                  <a:pt x="795375" y="480733"/>
                </a:moveTo>
                <a:cubicBezTo>
                  <a:pt x="795946" y="481685"/>
                  <a:pt x="796518" y="482638"/>
                  <a:pt x="797090" y="483590"/>
                </a:cubicBezTo>
                <a:cubicBezTo>
                  <a:pt x="796518" y="484257"/>
                  <a:pt x="796042" y="484733"/>
                  <a:pt x="795566" y="485305"/>
                </a:cubicBezTo>
                <a:cubicBezTo>
                  <a:pt x="794994" y="484352"/>
                  <a:pt x="794327" y="483400"/>
                  <a:pt x="794042" y="482257"/>
                </a:cubicBezTo>
                <a:cubicBezTo>
                  <a:pt x="793946" y="481876"/>
                  <a:pt x="794899" y="481209"/>
                  <a:pt x="795375" y="480733"/>
                </a:cubicBezTo>
                <a:close/>
                <a:moveTo>
                  <a:pt x="603827" y="475971"/>
                </a:moveTo>
                <a:cubicBezTo>
                  <a:pt x="604113" y="475875"/>
                  <a:pt x="604780" y="476828"/>
                  <a:pt x="605351" y="477304"/>
                </a:cubicBezTo>
                <a:cubicBezTo>
                  <a:pt x="604399" y="477876"/>
                  <a:pt x="603446" y="478542"/>
                  <a:pt x="602303" y="478828"/>
                </a:cubicBezTo>
                <a:cubicBezTo>
                  <a:pt x="601922" y="478923"/>
                  <a:pt x="601255" y="477971"/>
                  <a:pt x="600779" y="477495"/>
                </a:cubicBezTo>
                <a:cubicBezTo>
                  <a:pt x="601732" y="476923"/>
                  <a:pt x="602684" y="476256"/>
                  <a:pt x="603827" y="475971"/>
                </a:cubicBezTo>
                <a:close/>
                <a:moveTo>
                  <a:pt x="675646" y="467684"/>
                </a:moveTo>
                <a:lnTo>
                  <a:pt x="676098" y="468203"/>
                </a:lnTo>
                <a:lnTo>
                  <a:pt x="675931" y="470160"/>
                </a:lnTo>
                <a:lnTo>
                  <a:pt x="673324" y="469032"/>
                </a:lnTo>
                <a:close/>
                <a:moveTo>
                  <a:pt x="639546" y="464826"/>
                </a:moveTo>
                <a:cubicBezTo>
                  <a:pt x="641546" y="465207"/>
                  <a:pt x="642213" y="468922"/>
                  <a:pt x="640784" y="472160"/>
                </a:cubicBezTo>
                <a:cubicBezTo>
                  <a:pt x="640498" y="472732"/>
                  <a:pt x="639927" y="473303"/>
                  <a:pt x="639355" y="473589"/>
                </a:cubicBezTo>
                <a:cubicBezTo>
                  <a:pt x="637355" y="474446"/>
                  <a:pt x="636593" y="473779"/>
                  <a:pt x="637165" y="471589"/>
                </a:cubicBezTo>
                <a:cubicBezTo>
                  <a:pt x="637641" y="469589"/>
                  <a:pt x="637736" y="467588"/>
                  <a:pt x="638212" y="465683"/>
                </a:cubicBezTo>
                <a:cubicBezTo>
                  <a:pt x="638117" y="465302"/>
                  <a:pt x="638974" y="465112"/>
                  <a:pt x="639546" y="464826"/>
                </a:cubicBezTo>
                <a:close/>
                <a:moveTo>
                  <a:pt x="631926" y="446633"/>
                </a:moveTo>
                <a:cubicBezTo>
                  <a:pt x="623163" y="446252"/>
                  <a:pt x="619829" y="450062"/>
                  <a:pt x="622972" y="456254"/>
                </a:cubicBezTo>
                <a:cubicBezTo>
                  <a:pt x="625735" y="461873"/>
                  <a:pt x="627640" y="468255"/>
                  <a:pt x="633164" y="472446"/>
                </a:cubicBezTo>
                <a:cubicBezTo>
                  <a:pt x="634402" y="473399"/>
                  <a:pt x="640594" y="472922"/>
                  <a:pt x="635831" y="477685"/>
                </a:cubicBezTo>
                <a:cubicBezTo>
                  <a:pt x="632211" y="481304"/>
                  <a:pt x="632307" y="482066"/>
                  <a:pt x="633450" y="493115"/>
                </a:cubicBezTo>
                <a:cubicBezTo>
                  <a:pt x="633926" y="497116"/>
                  <a:pt x="633355" y="500450"/>
                  <a:pt x="630116" y="503117"/>
                </a:cubicBezTo>
                <a:cubicBezTo>
                  <a:pt x="630021" y="503212"/>
                  <a:pt x="631450" y="505879"/>
                  <a:pt x="632021" y="505784"/>
                </a:cubicBezTo>
                <a:cubicBezTo>
                  <a:pt x="636688" y="505212"/>
                  <a:pt x="639165" y="506736"/>
                  <a:pt x="638879" y="511784"/>
                </a:cubicBezTo>
                <a:cubicBezTo>
                  <a:pt x="638784" y="512546"/>
                  <a:pt x="638879" y="513308"/>
                  <a:pt x="638974" y="514070"/>
                </a:cubicBezTo>
                <a:cubicBezTo>
                  <a:pt x="639736" y="518833"/>
                  <a:pt x="640784" y="519595"/>
                  <a:pt x="644213" y="519214"/>
                </a:cubicBezTo>
                <a:cubicBezTo>
                  <a:pt x="648594" y="518738"/>
                  <a:pt x="648309" y="515690"/>
                  <a:pt x="648023" y="512737"/>
                </a:cubicBezTo>
                <a:cubicBezTo>
                  <a:pt x="647737" y="509689"/>
                  <a:pt x="647642" y="506736"/>
                  <a:pt x="650500" y="504736"/>
                </a:cubicBezTo>
                <a:cubicBezTo>
                  <a:pt x="652405" y="503402"/>
                  <a:pt x="652405" y="502640"/>
                  <a:pt x="650690" y="501497"/>
                </a:cubicBezTo>
                <a:cubicBezTo>
                  <a:pt x="647737" y="499402"/>
                  <a:pt x="645927" y="495973"/>
                  <a:pt x="641356" y="496259"/>
                </a:cubicBezTo>
                <a:cubicBezTo>
                  <a:pt x="638974" y="496354"/>
                  <a:pt x="637069" y="491496"/>
                  <a:pt x="638117" y="489496"/>
                </a:cubicBezTo>
                <a:cubicBezTo>
                  <a:pt x="639355" y="487115"/>
                  <a:pt x="642403" y="486543"/>
                  <a:pt x="645832" y="488353"/>
                </a:cubicBezTo>
                <a:cubicBezTo>
                  <a:pt x="647071" y="489020"/>
                  <a:pt x="648118" y="490353"/>
                  <a:pt x="649166" y="491401"/>
                </a:cubicBezTo>
                <a:cubicBezTo>
                  <a:pt x="649928" y="489591"/>
                  <a:pt x="651071" y="487877"/>
                  <a:pt x="651357" y="485972"/>
                </a:cubicBezTo>
                <a:cubicBezTo>
                  <a:pt x="652024" y="481971"/>
                  <a:pt x="650023" y="479304"/>
                  <a:pt x="647356" y="476256"/>
                </a:cubicBezTo>
                <a:cubicBezTo>
                  <a:pt x="643165" y="471589"/>
                  <a:pt x="650309" y="468922"/>
                  <a:pt x="650500" y="464826"/>
                </a:cubicBezTo>
                <a:cubicBezTo>
                  <a:pt x="650500" y="463493"/>
                  <a:pt x="650119" y="461492"/>
                  <a:pt x="649261" y="460921"/>
                </a:cubicBezTo>
                <a:cubicBezTo>
                  <a:pt x="645547" y="458444"/>
                  <a:pt x="645642" y="454920"/>
                  <a:pt x="645356" y="451110"/>
                </a:cubicBezTo>
                <a:cubicBezTo>
                  <a:pt x="644785" y="443681"/>
                  <a:pt x="642403" y="448253"/>
                  <a:pt x="639165" y="449681"/>
                </a:cubicBezTo>
                <a:cubicBezTo>
                  <a:pt x="637069" y="450348"/>
                  <a:pt x="633355" y="447205"/>
                  <a:pt x="631926" y="446633"/>
                </a:cubicBezTo>
                <a:close/>
                <a:moveTo>
                  <a:pt x="261975" y="435394"/>
                </a:moveTo>
                <a:cubicBezTo>
                  <a:pt x="262165" y="435204"/>
                  <a:pt x="263308" y="435299"/>
                  <a:pt x="263499" y="435585"/>
                </a:cubicBezTo>
                <a:cubicBezTo>
                  <a:pt x="264165" y="436823"/>
                  <a:pt x="265308" y="438347"/>
                  <a:pt x="264927" y="439395"/>
                </a:cubicBezTo>
                <a:cubicBezTo>
                  <a:pt x="263880" y="442728"/>
                  <a:pt x="261498" y="445776"/>
                  <a:pt x="261117" y="449110"/>
                </a:cubicBezTo>
                <a:cubicBezTo>
                  <a:pt x="260641" y="452825"/>
                  <a:pt x="260927" y="456159"/>
                  <a:pt x="257879" y="459207"/>
                </a:cubicBezTo>
                <a:cubicBezTo>
                  <a:pt x="255593" y="461493"/>
                  <a:pt x="256450" y="464731"/>
                  <a:pt x="259308" y="466731"/>
                </a:cubicBezTo>
                <a:cubicBezTo>
                  <a:pt x="263118" y="469398"/>
                  <a:pt x="261880" y="473494"/>
                  <a:pt x="261975" y="477018"/>
                </a:cubicBezTo>
                <a:cubicBezTo>
                  <a:pt x="261975" y="479304"/>
                  <a:pt x="260356" y="480543"/>
                  <a:pt x="257593" y="480828"/>
                </a:cubicBezTo>
                <a:cubicBezTo>
                  <a:pt x="252735" y="481400"/>
                  <a:pt x="249497" y="478447"/>
                  <a:pt x="245497" y="477114"/>
                </a:cubicBezTo>
                <a:cubicBezTo>
                  <a:pt x="240163" y="475304"/>
                  <a:pt x="233590" y="477304"/>
                  <a:pt x="227590" y="477018"/>
                </a:cubicBezTo>
                <a:cubicBezTo>
                  <a:pt x="226637" y="476923"/>
                  <a:pt x="225303" y="473399"/>
                  <a:pt x="225303" y="471494"/>
                </a:cubicBezTo>
                <a:cubicBezTo>
                  <a:pt x="225399" y="469208"/>
                  <a:pt x="227494" y="467398"/>
                  <a:pt x="229971" y="468255"/>
                </a:cubicBezTo>
                <a:cubicBezTo>
                  <a:pt x="232542" y="469017"/>
                  <a:pt x="234638" y="471303"/>
                  <a:pt x="237210" y="471684"/>
                </a:cubicBezTo>
                <a:cubicBezTo>
                  <a:pt x="238543" y="471875"/>
                  <a:pt x="240163" y="468827"/>
                  <a:pt x="241877" y="468636"/>
                </a:cubicBezTo>
                <a:cubicBezTo>
                  <a:pt x="243401" y="468446"/>
                  <a:pt x="246068" y="471303"/>
                  <a:pt x="246640" y="470827"/>
                </a:cubicBezTo>
                <a:cubicBezTo>
                  <a:pt x="248925" y="469017"/>
                  <a:pt x="250831" y="466636"/>
                  <a:pt x="252259" y="464064"/>
                </a:cubicBezTo>
                <a:cubicBezTo>
                  <a:pt x="252831" y="463112"/>
                  <a:pt x="252450" y="460445"/>
                  <a:pt x="251592" y="459969"/>
                </a:cubicBezTo>
                <a:cubicBezTo>
                  <a:pt x="249878" y="458921"/>
                  <a:pt x="246258" y="457778"/>
                  <a:pt x="245782" y="458445"/>
                </a:cubicBezTo>
                <a:cubicBezTo>
                  <a:pt x="242163" y="463302"/>
                  <a:pt x="237210" y="463683"/>
                  <a:pt x="232066" y="463398"/>
                </a:cubicBezTo>
                <a:cubicBezTo>
                  <a:pt x="230352" y="463493"/>
                  <a:pt x="228732" y="463969"/>
                  <a:pt x="227399" y="463493"/>
                </a:cubicBezTo>
                <a:cubicBezTo>
                  <a:pt x="226256" y="463017"/>
                  <a:pt x="224827" y="461302"/>
                  <a:pt x="224923" y="460350"/>
                </a:cubicBezTo>
                <a:cubicBezTo>
                  <a:pt x="225113" y="458349"/>
                  <a:pt x="226161" y="456444"/>
                  <a:pt x="227018" y="454539"/>
                </a:cubicBezTo>
                <a:cubicBezTo>
                  <a:pt x="227208" y="454254"/>
                  <a:pt x="228447" y="454444"/>
                  <a:pt x="229209" y="454444"/>
                </a:cubicBezTo>
                <a:cubicBezTo>
                  <a:pt x="239877" y="453396"/>
                  <a:pt x="249021" y="449205"/>
                  <a:pt x="255783" y="442062"/>
                </a:cubicBezTo>
                <a:cubicBezTo>
                  <a:pt x="257879" y="439871"/>
                  <a:pt x="259879" y="437585"/>
                  <a:pt x="261975" y="435394"/>
                </a:cubicBezTo>
                <a:close/>
                <a:moveTo>
                  <a:pt x="228161" y="431584"/>
                </a:moveTo>
                <a:cubicBezTo>
                  <a:pt x="233114" y="431775"/>
                  <a:pt x="235781" y="435489"/>
                  <a:pt x="237496" y="439394"/>
                </a:cubicBezTo>
                <a:cubicBezTo>
                  <a:pt x="238067" y="440728"/>
                  <a:pt x="236543" y="443395"/>
                  <a:pt x="235305" y="444824"/>
                </a:cubicBezTo>
                <a:cubicBezTo>
                  <a:pt x="234543" y="445586"/>
                  <a:pt x="232352" y="445014"/>
                  <a:pt x="230923" y="445110"/>
                </a:cubicBezTo>
                <a:cubicBezTo>
                  <a:pt x="224637" y="445395"/>
                  <a:pt x="224256" y="445110"/>
                  <a:pt x="223970" y="439680"/>
                </a:cubicBezTo>
                <a:cubicBezTo>
                  <a:pt x="223875" y="437585"/>
                  <a:pt x="223875" y="435299"/>
                  <a:pt x="224542" y="433299"/>
                </a:cubicBezTo>
                <a:cubicBezTo>
                  <a:pt x="224827" y="432441"/>
                  <a:pt x="226923" y="431584"/>
                  <a:pt x="228161" y="431584"/>
                </a:cubicBezTo>
                <a:close/>
                <a:moveTo>
                  <a:pt x="656596" y="427869"/>
                </a:moveTo>
                <a:cubicBezTo>
                  <a:pt x="656119" y="427964"/>
                  <a:pt x="655357" y="427774"/>
                  <a:pt x="655072" y="428060"/>
                </a:cubicBezTo>
                <a:cubicBezTo>
                  <a:pt x="652881" y="429869"/>
                  <a:pt x="653071" y="434346"/>
                  <a:pt x="655452" y="435584"/>
                </a:cubicBezTo>
                <a:cubicBezTo>
                  <a:pt x="655834" y="435775"/>
                  <a:pt x="656596" y="435680"/>
                  <a:pt x="656977" y="435394"/>
                </a:cubicBezTo>
                <a:cubicBezTo>
                  <a:pt x="659167" y="433584"/>
                  <a:pt x="658882" y="429107"/>
                  <a:pt x="656596" y="427869"/>
                </a:cubicBezTo>
                <a:close/>
                <a:moveTo>
                  <a:pt x="198729" y="419964"/>
                </a:moveTo>
                <a:cubicBezTo>
                  <a:pt x="199110" y="419868"/>
                  <a:pt x="199777" y="420821"/>
                  <a:pt x="200253" y="421297"/>
                </a:cubicBezTo>
                <a:cubicBezTo>
                  <a:pt x="199301" y="421869"/>
                  <a:pt x="198348" y="422440"/>
                  <a:pt x="197395" y="423012"/>
                </a:cubicBezTo>
                <a:cubicBezTo>
                  <a:pt x="196729" y="422440"/>
                  <a:pt x="196252" y="421964"/>
                  <a:pt x="195681" y="421488"/>
                </a:cubicBezTo>
                <a:cubicBezTo>
                  <a:pt x="196634" y="420916"/>
                  <a:pt x="197586" y="420249"/>
                  <a:pt x="198729" y="419964"/>
                </a:cubicBezTo>
                <a:close/>
                <a:moveTo>
                  <a:pt x="568775" y="408629"/>
                </a:moveTo>
                <a:cubicBezTo>
                  <a:pt x="567823" y="409200"/>
                  <a:pt x="566870" y="409772"/>
                  <a:pt x="565918" y="410343"/>
                </a:cubicBezTo>
                <a:cubicBezTo>
                  <a:pt x="566394" y="410819"/>
                  <a:pt x="567156" y="411772"/>
                  <a:pt x="567442" y="411677"/>
                </a:cubicBezTo>
                <a:cubicBezTo>
                  <a:pt x="568489" y="411391"/>
                  <a:pt x="569442" y="410629"/>
                  <a:pt x="570490" y="410153"/>
                </a:cubicBezTo>
                <a:cubicBezTo>
                  <a:pt x="569918" y="409676"/>
                  <a:pt x="569347" y="409200"/>
                  <a:pt x="568775" y="408629"/>
                </a:cubicBezTo>
                <a:close/>
                <a:moveTo>
                  <a:pt x="256165" y="403485"/>
                </a:moveTo>
                <a:cubicBezTo>
                  <a:pt x="258165" y="403295"/>
                  <a:pt x="260737" y="402723"/>
                  <a:pt x="261975" y="403676"/>
                </a:cubicBezTo>
                <a:cubicBezTo>
                  <a:pt x="263308" y="404724"/>
                  <a:pt x="263403" y="407391"/>
                  <a:pt x="263785" y="409391"/>
                </a:cubicBezTo>
                <a:cubicBezTo>
                  <a:pt x="263785" y="409867"/>
                  <a:pt x="262832" y="410439"/>
                  <a:pt x="261594" y="411772"/>
                </a:cubicBezTo>
                <a:cubicBezTo>
                  <a:pt x="259308" y="409486"/>
                  <a:pt x="256927" y="407295"/>
                  <a:pt x="254736" y="404914"/>
                </a:cubicBezTo>
                <a:cubicBezTo>
                  <a:pt x="254736" y="404914"/>
                  <a:pt x="255593" y="403485"/>
                  <a:pt x="256165" y="403485"/>
                </a:cubicBezTo>
                <a:close/>
                <a:moveTo>
                  <a:pt x="239020" y="399961"/>
                </a:moveTo>
                <a:cubicBezTo>
                  <a:pt x="239401" y="399865"/>
                  <a:pt x="240068" y="400818"/>
                  <a:pt x="240544" y="401294"/>
                </a:cubicBezTo>
                <a:cubicBezTo>
                  <a:pt x="239591" y="401770"/>
                  <a:pt x="238639" y="402437"/>
                  <a:pt x="237686" y="403009"/>
                </a:cubicBezTo>
                <a:cubicBezTo>
                  <a:pt x="237020" y="402437"/>
                  <a:pt x="236543" y="401961"/>
                  <a:pt x="235972" y="401485"/>
                </a:cubicBezTo>
                <a:cubicBezTo>
                  <a:pt x="236924" y="400913"/>
                  <a:pt x="237877" y="400246"/>
                  <a:pt x="239020" y="399961"/>
                </a:cubicBezTo>
                <a:close/>
                <a:moveTo>
                  <a:pt x="752703" y="368338"/>
                </a:moveTo>
                <a:cubicBezTo>
                  <a:pt x="751655" y="367957"/>
                  <a:pt x="749750" y="368528"/>
                  <a:pt x="748798" y="369290"/>
                </a:cubicBezTo>
                <a:cubicBezTo>
                  <a:pt x="747940" y="370052"/>
                  <a:pt x="747655" y="371767"/>
                  <a:pt x="747464" y="373100"/>
                </a:cubicBezTo>
                <a:cubicBezTo>
                  <a:pt x="746988" y="375863"/>
                  <a:pt x="748798" y="377006"/>
                  <a:pt x="751084" y="377387"/>
                </a:cubicBezTo>
                <a:cubicBezTo>
                  <a:pt x="752417" y="377577"/>
                  <a:pt x="753941" y="377196"/>
                  <a:pt x="756703" y="377101"/>
                </a:cubicBezTo>
                <a:cubicBezTo>
                  <a:pt x="757465" y="376720"/>
                  <a:pt x="759275" y="375672"/>
                  <a:pt x="761085" y="374720"/>
                </a:cubicBezTo>
                <a:cubicBezTo>
                  <a:pt x="760037" y="373672"/>
                  <a:pt x="759085" y="372624"/>
                  <a:pt x="757942" y="371767"/>
                </a:cubicBezTo>
                <a:cubicBezTo>
                  <a:pt x="756227" y="370529"/>
                  <a:pt x="754608" y="369005"/>
                  <a:pt x="752703" y="368338"/>
                </a:cubicBezTo>
                <a:close/>
                <a:moveTo>
                  <a:pt x="209207" y="363671"/>
                </a:moveTo>
                <a:cubicBezTo>
                  <a:pt x="210064" y="364814"/>
                  <a:pt x="211112" y="365862"/>
                  <a:pt x="211588" y="367100"/>
                </a:cubicBezTo>
                <a:cubicBezTo>
                  <a:pt x="214541" y="374148"/>
                  <a:pt x="207016" y="378625"/>
                  <a:pt x="207016" y="385102"/>
                </a:cubicBezTo>
                <a:cubicBezTo>
                  <a:pt x="207016" y="385674"/>
                  <a:pt x="206063" y="386150"/>
                  <a:pt x="205587" y="386721"/>
                </a:cubicBezTo>
                <a:cubicBezTo>
                  <a:pt x="204825" y="385579"/>
                  <a:pt x="204063" y="384436"/>
                  <a:pt x="203301" y="383483"/>
                </a:cubicBezTo>
                <a:cubicBezTo>
                  <a:pt x="200253" y="376149"/>
                  <a:pt x="207873" y="371767"/>
                  <a:pt x="207778" y="365290"/>
                </a:cubicBezTo>
                <a:cubicBezTo>
                  <a:pt x="207778" y="364719"/>
                  <a:pt x="208730" y="364243"/>
                  <a:pt x="209207" y="363671"/>
                </a:cubicBezTo>
                <a:close/>
                <a:moveTo>
                  <a:pt x="268262" y="361195"/>
                </a:moveTo>
                <a:cubicBezTo>
                  <a:pt x="269214" y="361861"/>
                  <a:pt x="269881" y="362909"/>
                  <a:pt x="270643" y="363766"/>
                </a:cubicBezTo>
                <a:cubicBezTo>
                  <a:pt x="270167" y="364338"/>
                  <a:pt x="269404" y="365290"/>
                  <a:pt x="269214" y="365195"/>
                </a:cubicBezTo>
                <a:cubicBezTo>
                  <a:pt x="268166" y="364719"/>
                  <a:pt x="267214" y="364052"/>
                  <a:pt x="266452" y="363195"/>
                </a:cubicBezTo>
                <a:cubicBezTo>
                  <a:pt x="266071" y="362814"/>
                  <a:pt x="266071" y="361671"/>
                  <a:pt x="266357" y="361290"/>
                </a:cubicBezTo>
                <a:cubicBezTo>
                  <a:pt x="266642" y="360909"/>
                  <a:pt x="267880" y="360909"/>
                  <a:pt x="268262" y="361195"/>
                </a:cubicBezTo>
                <a:close/>
                <a:moveTo>
                  <a:pt x="694124" y="357003"/>
                </a:moveTo>
                <a:cubicBezTo>
                  <a:pt x="693076" y="358051"/>
                  <a:pt x="692124" y="359194"/>
                  <a:pt x="691076" y="360242"/>
                </a:cubicBezTo>
                <a:cubicBezTo>
                  <a:pt x="688885" y="362337"/>
                  <a:pt x="687361" y="364528"/>
                  <a:pt x="687647" y="367957"/>
                </a:cubicBezTo>
                <a:cubicBezTo>
                  <a:pt x="688219" y="374720"/>
                  <a:pt x="688314" y="381578"/>
                  <a:pt x="688600" y="388340"/>
                </a:cubicBezTo>
                <a:cubicBezTo>
                  <a:pt x="688885" y="395198"/>
                  <a:pt x="688314" y="402152"/>
                  <a:pt x="689743" y="408724"/>
                </a:cubicBezTo>
                <a:cubicBezTo>
                  <a:pt x="691267" y="415963"/>
                  <a:pt x="685456" y="421297"/>
                  <a:pt x="685933" y="427488"/>
                </a:cubicBezTo>
                <a:cubicBezTo>
                  <a:pt x="686885" y="439013"/>
                  <a:pt x="683266" y="451396"/>
                  <a:pt x="691552" y="461873"/>
                </a:cubicBezTo>
                <a:cubicBezTo>
                  <a:pt x="692219" y="462635"/>
                  <a:pt x="690505" y="466064"/>
                  <a:pt x="689171" y="467398"/>
                </a:cubicBezTo>
                <a:cubicBezTo>
                  <a:pt x="686314" y="470351"/>
                  <a:pt x="689457" y="471208"/>
                  <a:pt x="690695" y="472160"/>
                </a:cubicBezTo>
                <a:cubicBezTo>
                  <a:pt x="692600" y="473494"/>
                  <a:pt x="692695" y="474161"/>
                  <a:pt x="690790" y="475494"/>
                </a:cubicBezTo>
                <a:cubicBezTo>
                  <a:pt x="689743" y="476256"/>
                  <a:pt x="689076" y="477685"/>
                  <a:pt x="688123" y="478733"/>
                </a:cubicBezTo>
                <a:cubicBezTo>
                  <a:pt x="690124" y="479304"/>
                  <a:pt x="692124" y="480352"/>
                  <a:pt x="694219" y="480352"/>
                </a:cubicBezTo>
                <a:cubicBezTo>
                  <a:pt x="695172" y="480352"/>
                  <a:pt x="696886" y="478447"/>
                  <a:pt x="696886" y="477494"/>
                </a:cubicBezTo>
                <a:cubicBezTo>
                  <a:pt x="696791" y="469970"/>
                  <a:pt x="696410" y="462350"/>
                  <a:pt x="696029" y="454825"/>
                </a:cubicBezTo>
                <a:cubicBezTo>
                  <a:pt x="695648" y="446538"/>
                  <a:pt x="695362" y="438251"/>
                  <a:pt x="694981" y="429869"/>
                </a:cubicBezTo>
                <a:cubicBezTo>
                  <a:pt x="694600" y="421583"/>
                  <a:pt x="693838" y="413201"/>
                  <a:pt x="694029" y="404914"/>
                </a:cubicBezTo>
                <a:cubicBezTo>
                  <a:pt x="694219" y="397103"/>
                  <a:pt x="689838" y="388626"/>
                  <a:pt x="697077" y="381578"/>
                </a:cubicBezTo>
                <a:cubicBezTo>
                  <a:pt x="697172" y="381482"/>
                  <a:pt x="694505" y="378625"/>
                  <a:pt x="693172" y="377101"/>
                </a:cubicBezTo>
                <a:cubicBezTo>
                  <a:pt x="697839" y="374148"/>
                  <a:pt x="696791" y="369386"/>
                  <a:pt x="696696" y="365004"/>
                </a:cubicBezTo>
                <a:cubicBezTo>
                  <a:pt x="696601" y="363480"/>
                  <a:pt x="696886" y="361861"/>
                  <a:pt x="696410" y="360527"/>
                </a:cubicBezTo>
                <a:cubicBezTo>
                  <a:pt x="696029" y="359194"/>
                  <a:pt x="694886" y="358146"/>
                  <a:pt x="694124" y="357003"/>
                </a:cubicBezTo>
                <a:close/>
                <a:moveTo>
                  <a:pt x="630116" y="354431"/>
                </a:moveTo>
                <a:cubicBezTo>
                  <a:pt x="632878" y="357193"/>
                  <a:pt x="635450" y="359956"/>
                  <a:pt x="638117" y="362527"/>
                </a:cubicBezTo>
                <a:cubicBezTo>
                  <a:pt x="641927" y="366147"/>
                  <a:pt x="641737" y="366052"/>
                  <a:pt x="637450" y="370719"/>
                </a:cubicBezTo>
                <a:cubicBezTo>
                  <a:pt x="635355" y="373005"/>
                  <a:pt x="634307" y="372148"/>
                  <a:pt x="632497" y="370624"/>
                </a:cubicBezTo>
                <a:cubicBezTo>
                  <a:pt x="627163" y="366242"/>
                  <a:pt x="625544" y="361289"/>
                  <a:pt x="630116" y="354431"/>
                </a:cubicBezTo>
                <a:close/>
                <a:moveTo>
                  <a:pt x="264451" y="352146"/>
                </a:moveTo>
                <a:cubicBezTo>
                  <a:pt x="265023" y="352241"/>
                  <a:pt x="267118" y="352241"/>
                  <a:pt x="269024" y="352813"/>
                </a:cubicBezTo>
                <a:cubicBezTo>
                  <a:pt x="271119" y="353479"/>
                  <a:pt x="270547" y="354241"/>
                  <a:pt x="269214" y="355861"/>
                </a:cubicBezTo>
                <a:cubicBezTo>
                  <a:pt x="266357" y="359194"/>
                  <a:pt x="263975" y="361576"/>
                  <a:pt x="261975" y="361385"/>
                </a:cubicBezTo>
                <a:cubicBezTo>
                  <a:pt x="258070" y="361004"/>
                  <a:pt x="256736" y="359766"/>
                  <a:pt x="256927" y="356337"/>
                </a:cubicBezTo>
                <a:cubicBezTo>
                  <a:pt x="257022" y="353861"/>
                  <a:pt x="258260" y="352527"/>
                  <a:pt x="260641" y="352241"/>
                </a:cubicBezTo>
                <a:cubicBezTo>
                  <a:pt x="261403" y="352241"/>
                  <a:pt x="262166" y="352241"/>
                  <a:pt x="264451" y="352146"/>
                </a:cubicBezTo>
                <a:close/>
                <a:moveTo>
                  <a:pt x="237876" y="348335"/>
                </a:moveTo>
                <a:cubicBezTo>
                  <a:pt x="239400" y="349097"/>
                  <a:pt x="242067" y="349573"/>
                  <a:pt x="242734" y="350907"/>
                </a:cubicBezTo>
                <a:cubicBezTo>
                  <a:pt x="243401" y="352431"/>
                  <a:pt x="242163" y="354812"/>
                  <a:pt x="241782" y="356812"/>
                </a:cubicBezTo>
                <a:cubicBezTo>
                  <a:pt x="240734" y="356336"/>
                  <a:pt x="239591" y="356050"/>
                  <a:pt x="238638" y="355479"/>
                </a:cubicBezTo>
                <a:cubicBezTo>
                  <a:pt x="237400" y="354621"/>
                  <a:pt x="236448" y="353574"/>
                  <a:pt x="235400" y="352526"/>
                </a:cubicBezTo>
                <a:cubicBezTo>
                  <a:pt x="234924" y="352050"/>
                  <a:pt x="234447" y="351574"/>
                  <a:pt x="233971" y="351002"/>
                </a:cubicBezTo>
                <a:cubicBezTo>
                  <a:pt x="235114" y="350335"/>
                  <a:pt x="236257" y="349478"/>
                  <a:pt x="237876" y="348335"/>
                </a:cubicBezTo>
                <a:close/>
                <a:moveTo>
                  <a:pt x="627734" y="341477"/>
                </a:moveTo>
                <a:cubicBezTo>
                  <a:pt x="628973" y="341382"/>
                  <a:pt x="630211" y="342620"/>
                  <a:pt x="632497" y="343858"/>
                </a:cubicBezTo>
                <a:cubicBezTo>
                  <a:pt x="628687" y="347573"/>
                  <a:pt x="625067" y="351193"/>
                  <a:pt x="621353" y="354526"/>
                </a:cubicBezTo>
                <a:cubicBezTo>
                  <a:pt x="621067" y="354812"/>
                  <a:pt x="619257" y="353764"/>
                  <a:pt x="618400" y="353002"/>
                </a:cubicBezTo>
                <a:cubicBezTo>
                  <a:pt x="618019" y="352621"/>
                  <a:pt x="618305" y="351574"/>
                  <a:pt x="618209" y="350907"/>
                </a:cubicBezTo>
                <a:cubicBezTo>
                  <a:pt x="617066" y="340048"/>
                  <a:pt x="619353" y="341953"/>
                  <a:pt x="627734" y="341477"/>
                </a:cubicBezTo>
                <a:close/>
                <a:moveTo>
                  <a:pt x="594778" y="338239"/>
                </a:moveTo>
                <a:cubicBezTo>
                  <a:pt x="595159" y="338620"/>
                  <a:pt x="594873" y="339572"/>
                  <a:pt x="594969" y="340334"/>
                </a:cubicBezTo>
                <a:cubicBezTo>
                  <a:pt x="595254" y="346525"/>
                  <a:pt x="594873" y="347287"/>
                  <a:pt x="590301" y="347478"/>
                </a:cubicBezTo>
                <a:cubicBezTo>
                  <a:pt x="589063" y="347478"/>
                  <a:pt x="587825" y="346525"/>
                  <a:pt x="586682" y="345954"/>
                </a:cubicBezTo>
                <a:cubicBezTo>
                  <a:pt x="586587" y="345859"/>
                  <a:pt x="586682" y="344811"/>
                  <a:pt x="586967" y="344525"/>
                </a:cubicBezTo>
                <a:cubicBezTo>
                  <a:pt x="588872" y="342430"/>
                  <a:pt x="590778" y="340334"/>
                  <a:pt x="592778" y="338334"/>
                </a:cubicBezTo>
                <a:cubicBezTo>
                  <a:pt x="593159" y="337953"/>
                  <a:pt x="594397" y="337953"/>
                  <a:pt x="594778" y="338239"/>
                </a:cubicBezTo>
                <a:close/>
                <a:moveTo>
                  <a:pt x="610971" y="337572"/>
                </a:moveTo>
                <a:cubicBezTo>
                  <a:pt x="611733" y="338715"/>
                  <a:pt x="613066" y="339858"/>
                  <a:pt x="613161" y="341096"/>
                </a:cubicBezTo>
                <a:cubicBezTo>
                  <a:pt x="613638" y="346430"/>
                  <a:pt x="613733" y="351764"/>
                  <a:pt x="614114" y="361575"/>
                </a:cubicBezTo>
                <a:cubicBezTo>
                  <a:pt x="614114" y="362242"/>
                  <a:pt x="613923" y="367385"/>
                  <a:pt x="613638" y="372624"/>
                </a:cubicBezTo>
                <a:cubicBezTo>
                  <a:pt x="613638" y="373100"/>
                  <a:pt x="612590" y="373958"/>
                  <a:pt x="612209" y="373862"/>
                </a:cubicBezTo>
                <a:cubicBezTo>
                  <a:pt x="611542" y="373767"/>
                  <a:pt x="610685" y="373005"/>
                  <a:pt x="610590" y="372434"/>
                </a:cubicBezTo>
                <a:cubicBezTo>
                  <a:pt x="609828" y="368909"/>
                  <a:pt x="609637" y="365195"/>
                  <a:pt x="608304" y="361956"/>
                </a:cubicBezTo>
                <a:cubicBezTo>
                  <a:pt x="607923" y="361004"/>
                  <a:pt x="604398" y="361004"/>
                  <a:pt x="602398" y="361289"/>
                </a:cubicBezTo>
                <a:cubicBezTo>
                  <a:pt x="601636" y="361385"/>
                  <a:pt x="600303" y="364147"/>
                  <a:pt x="600684" y="364814"/>
                </a:cubicBezTo>
                <a:cubicBezTo>
                  <a:pt x="604398" y="371195"/>
                  <a:pt x="606494" y="377768"/>
                  <a:pt x="606113" y="385388"/>
                </a:cubicBezTo>
                <a:cubicBezTo>
                  <a:pt x="605732" y="392912"/>
                  <a:pt x="606780" y="400437"/>
                  <a:pt x="606684" y="407962"/>
                </a:cubicBezTo>
                <a:cubicBezTo>
                  <a:pt x="606684" y="409010"/>
                  <a:pt x="602874" y="411296"/>
                  <a:pt x="601922" y="410915"/>
                </a:cubicBezTo>
                <a:cubicBezTo>
                  <a:pt x="598683" y="409391"/>
                  <a:pt x="594016" y="407295"/>
                  <a:pt x="593445" y="404533"/>
                </a:cubicBezTo>
                <a:cubicBezTo>
                  <a:pt x="592397" y="399770"/>
                  <a:pt x="590492" y="393865"/>
                  <a:pt x="594016" y="389483"/>
                </a:cubicBezTo>
                <a:cubicBezTo>
                  <a:pt x="596588" y="386340"/>
                  <a:pt x="594778" y="385483"/>
                  <a:pt x="593730" y="382816"/>
                </a:cubicBezTo>
                <a:cubicBezTo>
                  <a:pt x="591825" y="378339"/>
                  <a:pt x="592302" y="372815"/>
                  <a:pt x="591730" y="367766"/>
                </a:cubicBezTo>
                <a:cubicBezTo>
                  <a:pt x="596778" y="363385"/>
                  <a:pt x="595445" y="353003"/>
                  <a:pt x="602303" y="352050"/>
                </a:cubicBezTo>
                <a:cubicBezTo>
                  <a:pt x="611447" y="350812"/>
                  <a:pt x="608208" y="345573"/>
                  <a:pt x="608780" y="340906"/>
                </a:cubicBezTo>
                <a:cubicBezTo>
                  <a:pt x="608875" y="339668"/>
                  <a:pt x="610209" y="338620"/>
                  <a:pt x="610971" y="337572"/>
                </a:cubicBezTo>
                <a:close/>
                <a:moveTo>
                  <a:pt x="742702" y="337286"/>
                </a:moveTo>
                <a:cubicBezTo>
                  <a:pt x="743750" y="337477"/>
                  <a:pt x="744797" y="338143"/>
                  <a:pt x="745845" y="338619"/>
                </a:cubicBezTo>
                <a:cubicBezTo>
                  <a:pt x="745369" y="339191"/>
                  <a:pt x="744893" y="339763"/>
                  <a:pt x="744321" y="340334"/>
                </a:cubicBezTo>
                <a:cubicBezTo>
                  <a:pt x="743369" y="339858"/>
                  <a:pt x="742321" y="339382"/>
                  <a:pt x="741273" y="338810"/>
                </a:cubicBezTo>
                <a:cubicBezTo>
                  <a:pt x="741749" y="338334"/>
                  <a:pt x="742321" y="337286"/>
                  <a:pt x="742702" y="337286"/>
                </a:cubicBezTo>
                <a:close/>
                <a:moveTo>
                  <a:pt x="240068" y="334810"/>
                </a:moveTo>
                <a:cubicBezTo>
                  <a:pt x="240640" y="335286"/>
                  <a:pt x="241592" y="335858"/>
                  <a:pt x="241592" y="336239"/>
                </a:cubicBezTo>
                <a:cubicBezTo>
                  <a:pt x="241401" y="337286"/>
                  <a:pt x="240735" y="338334"/>
                  <a:pt x="240258" y="339382"/>
                </a:cubicBezTo>
                <a:cubicBezTo>
                  <a:pt x="239687" y="339001"/>
                  <a:pt x="239211" y="338525"/>
                  <a:pt x="238544" y="337858"/>
                </a:cubicBezTo>
                <a:cubicBezTo>
                  <a:pt x="239020" y="336905"/>
                  <a:pt x="239497" y="335858"/>
                  <a:pt x="240068" y="334810"/>
                </a:cubicBezTo>
                <a:close/>
                <a:moveTo>
                  <a:pt x="230733" y="330714"/>
                </a:moveTo>
                <a:cubicBezTo>
                  <a:pt x="231304" y="331666"/>
                  <a:pt x="231876" y="332619"/>
                  <a:pt x="232447" y="333571"/>
                </a:cubicBezTo>
                <a:cubicBezTo>
                  <a:pt x="231876" y="334238"/>
                  <a:pt x="231400" y="334714"/>
                  <a:pt x="230924" y="335286"/>
                </a:cubicBezTo>
                <a:cubicBezTo>
                  <a:pt x="230352" y="334333"/>
                  <a:pt x="229685" y="333381"/>
                  <a:pt x="229400" y="332238"/>
                </a:cubicBezTo>
                <a:cubicBezTo>
                  <a:pt x="229304" y="331857"/>
                  <a:pt x="230257" y="331190"/>
                  <a:pt x="230733" y="330714"/>
                </a:cubicBezTo>
                <a:close/>
                <a:moveTo>
                  <a:pt x="691838" y="329476"/>
                </a:moveTo>
                <a:cubicBezTo>
                  <a:pt x="687171" y="329666"/>
                  <a:pt x="685456" y="331762"/>
                  <a:pt x="686314" y="335381"/>
                </a:cubicBezTo>
                <a:cubicBezTo>
                  <a:pt x="686885" y="337667"/>
                  <a:pt x="688123" y="339096"/>
                  <a:pt x="690981" y="338810"/>
                </a:cubicBezTo>
                <a:cubicBezTo>
                  <a:pt x="694410" y="338429"/>
                  <a:pt x="696315" y="336429"/>
                  <a:pt x="695267" y="333000"/>
                </a:cubicBezTo>
                <a:cubicBezTo>
                  <a:pt x="694600" y="331381"/>
                  <a:pt x="692600" y="330238"/>
                  <a:pt x="691838" y="329476"/>
                </a:cubicBezTo>
                <a:close/>
                <a:moveTo>
                  <a:pt x="717746" y="323951"/>
                </a:moveTo>
                <a:cubicBezTo>
                  <a:pt x="716508" y="324047"/>
                  <a:pt x="714698" y="324618"/>
                  <a:pt x="714127" y="325571"/>
                </a:cubicBezTo>
                <a:cubicBezTo>
                  <a:pt x="712317" y="328333"/>
                  <a:pt x="717651" y="337763"/>
                  <a:pt x="720699" y="337001"/>
                </a:cubicBezTo>
                <a:cubicBezTo>
                  <a:pt x="721937" y="336810"/>
                  <a:pt x="722413" y="333572"/>
                  <a:pt x="723080" y="332048"/>
                </a:cubicBezTo>
                <a:cubicBezTo>
                  <a:pt x="722509" y="329381"/>
                  <a:pt x="722413" y="327095"/>
                  <a:pt x="721461" y="325285"/>
                </a:cubicBezTo>
                <a:cubicBezTo>
                  <a:pt x="720985" y="324428"/>
                  <a:pt x="718984" y="323951"/>
                  <a:pt x="717746" y="323951"/>
                </a:cubicBezTo>
                <a:close/>
                <a:moveTo>
                  <a:pt x="653643" y="322142"/>
                </a:moveTo>
                <a:cubicBezTo>
                  <a:pt x="655262" y="322523"/>
                  <a:pt x="658596" y="319570"/>
                  <a:pt x="658311" y="324142"/>
                </a:cubicBezTo>
                <a:cubicBezTo>
                  <a:pt x="658025" y="327476"/>
                  <a:pt x="659072" y="329953"/>
                  <a:pt x="661835" y="331762"/>
                </a:cubicBezTo>
                <a:cubicBezTo>
                  <a:pt x="662311" y="332048"/>
                  <a:pt x="662692" y="332715"/>
                  <a:pt x="663073" y="333286"/>
                </a:cubicBezTo>
                <a:cubicBezTo>
                  <a:pt x="661835" y="334048"/>
                  <a:pt x="660596" y="335477"/>
                  <a:pt x="659453" y="335382"/>
                </a:cubicBezTo>
                <a:cubicBezTo>
                  <a:pt x="654024" y="334715"/>
                  <a:pt x="649452" y="330429"/>
                  <a:pt x="649357" y="325762"/>
                </a:cubicBezTo>
                <a:cubicBezTo>
                  <a:pt x="649262" y="323476"/>
                  <a:pt x="650881" y="321380"/>
                  <a:pt x="653643" y="322142"/>
                </a:cubicBezTo>
                <a:close/>
                <a:moveTo>
                  <a:pt x="601446" y="311378"/>
                </a:moveTo>
                <a:cubicBezTo>
                  <a:pt x="601827" y="311283"/>
                  <a:pt x="602685" y="312331"/>
                  <a:pt x="602780" y="312902"/>
                </a:cubicBezTo>
                <a:cubicBezTo>
                  <a:pt x="603161" y="314521"/>
                  <a:pt x="603065" y="316045"/>
                  <a:pt x="603161" y="319093"/>
                </a:cubicBezTo>
                <a:cubicBezTo>
                  <a:pt x="602970" y="319665"/>
                  <a:pt x="602685" y="322046"/>
                  <a:pt x="601541" y="323570"/>
                </a:cubicBezTo>
                <a:cubicBezTo>
                  <a:pt x="596398" y="330333"/>
                  <a:pt x="602589" y="328047"/>
                  <a:pt x="605352" y="328618"/>
                </a:cubicBezTo>
                <a:cubicBezTo>
                  <a:pt x="606018" y="328809"/>
                  <a:pt x="607066" y="329380"/>
                  <a:pt x="607066" y="329761"/>
                </a:cubicBezTo>
                <a:cubicBezTo>
                  <a:pt x="606971" y="330809"/>
                  <a:pt x="606590" y="332809"/>
                  <a:pt x="606209" y="332809"/>
                </a:cubicBezTo>
                <a:cubicBezTo>
                  <a:pt x="603161" y="333000"/>
                  <a:pt x="600494" y="333667"/>
                  <a:pt x="598589" y="336334"/>
                </a:cubicBezTo>
                <a:cubicBezTo>
                  <a:pt x="597922" y="337286"/>
                  <a:pt x="596112" y="337572"/>
                  <a:pt x="594874" y="338143"/>
                </a:cubicBezTo>
                <a:cubicBezTo>
                  <a:pt x="594874" y="337381"/>
                  <a:pt x="594779" y="336619"/>
                  <a:pt x="594779" y="335857"/>
                </a:cubicBezTo>
                <a:cubicBezTo>
                  <a:pt x="594207" y="326713"/>
                  <a:pt x="594207" y="326713"/>
                  <a:pt x="598398" y="314998"/>
                </a:cubicBezTo>
                <a:cubicBezTo>
                  <a:pt x="598589" y="314331"/>
                  <a:pt x="598112" y="313093"/>
                  <a:pt x="598398" y="312807"/>
                </a:cubicBezTo>
                <a:cubicBezTo>
                  <a:pt x="599255" y="312045"/>
                  <a:pt x="600398" y="311569"/>
                  <a:pt x="601446" y="311378"/>
                </a:cubicBezTo>
                <a:close/>
                <a:moveTo>
                  <a:pt x="718222" y="310235"/>
                </a:moveTo>
                <a:cubicBezTo>
                  <a:pt x="714698" y="309378"/>
                  <a:pt x="712888" y="311474"/>
                  <a:pt x="712793" y="314903"/>
                </a:cubicBezTo>
                <a:cubicBezTo>
                  <a:pt x="712698" y="317760"/>
                  <a:pt x="714222" y="318903"/>
                  <a:pt x="716508" y="319189"/>
                </a:cubicBezTo>
                <a:cubicBezTo>
                  <a:pt x="720127" y="319760"/>
                  <a:pt x="722127" y="317951"/>
                  <a:pt x="721937" y="313188"/>
                </a:cubicBezTo>
                <a:cubicBezTo>
                  <a:pt x="721175" y="312521"/>
                  <a:pt x="719842" y="310616"/>
                  <a:pt x="718222" y="310235"/>
                </a:cubicBezTo>
                <a:close/>
                <a:moveTo>
                  <a:pt x="682695" y="307092"/>
                </a:moveTo>
                <a:cubicBezTo>
                  <a:pt x="683266" y="307092"/>
                  <a:pt x="683933" y="307949"/>
                  <a:pt x="684314" y="308521"/>
                </a:cubicBezTo>
                <a:cubicBezTo>
                  <a:pt x="684505" y="308902"/>
                  <a:pt x="684505" y="309759"/>
                  <a:pt x="684219" y="310045"/>
                </a:cubicBezTo>
                <a:cubicBezTo>
                  <a:pt x="681171" y="313474"/>
                  <a:pt x="678123" y="316808"/>
                  <a:pt x="674980" y="320046"/>
                </a:cubicBezTo>
                <a:cubicBezTo>
                  <a:pt x="674694" y="320332"/>
                  <a:pt x="673837" y="320427"/>
                  <a:pt x="673456" y="320236"/>
                </a:cubicBezTo>
                <a:cubicBezTo>
                  <a:pt x="672789" y="319856"/>
                  <a:pt x="671931" y="319284"/>
                  <a:pt x="671836" y="318712"/>
                </a:cubicBezTo>
                <a:cubicBezTo>
                  <a:pt x="671646" y="315093"/>
                  <a:pt x="671550" y="311283"/>
                  <a:pt x="671360" y="307473"/>
                </a:cubicBezTo>
                <a:cubicBezTo>
                  <a:pt x="675170" y="307283"/>
                  <a:pt x="678885" y="307092"/>
                  <a:pt x="682695" y="307092"/>
                </a:cubicBezTo>
                <a:close/>
                <a:moveTo>
                  <a:pt x="759466" y="300044"/>
                </a:moveTo>
                <a:cubicBezTo>
                  <a:pt x="760513" y="300235"/>
                  <a:pt x="761561" y="300901"/>
                  <a:pt x="762609" y="301377"/>
                </a:cubicBezTo>
                <a:cubicBezTo>
                  <a:pt x="762133" y="301854"/>
                  <a:pt x="761657" y="302425"/>
                  <a:pt x="761085" y="303092"/>
                </a:cubicBezTo>
                <a:cubicBezTo>
                  <a:pt x="760133" y="302616"/>
                  <a:pt x="759085" y="302140"/>
                  <a:pt x="758037" y="301568"/>
                </a:cubicBezTo>
                <a:cubicBezTo>
                  <a:pt x="758513" y="300996"/>
                  <a:pt x="759085" y="300044"/>
                  <a:pt x="759466" y="300044"/>
                </a:cubicBezTo>
                <a:close/>
                <a:moveTo>
                  <a:pt x="554297" y="298710"/>
                </a:moveTo>
                <a:cubicBezTo>
                  <a:pt x="554868" y="299662"/>
                  <a:pt x="555440" y="300710"/>
                  <a:pt x="556011" y="301567"/>
                </a:cubicBezTo>
                <a:cubicBezTo>
                  <a:pt x="555440" y="302234"/>
                  <a:pt x="554964" y="302710"/>
                  <a:pt x="554488" y="303282"/>
                </a:cubicBezTo>
                <a:cubicBezTo>
                  <a:pt x="553916" y="302330"/>
                  <a:pt x="553249" y="301377"/>
                  <a:pt x="552964" y="300234"/>
                </a:cubicBezTo>
                <a:cubicBezTo>
                  <a:pt x="552868" y="299853"/>
                  <a:pt x="553821" y="299186"/>
                  <a:pt x="554297" y="298710"/>
                </a:cubicBezTo>
                <a:close/>
                <a:moveTo>
                  <a:pt x="688123" y="274803"/>
                </a:moveTo>
                <a:cubicBezTo>
                  <a:pt x="688599" y="275184"/>
                  <a:pt x="688314" y="276136"/>
                  <a:pt x="688314" y="276803"/>
                </a:cubicBezTo>
                <a:cubicBezTo>
                  <a:pt x="687456" y="277565"/>
                  <a:pt x="686123" y="279089"/>
                  <a:pt x="685742" y="278898"/>
                </a:cubicBezTo>
                <a:cubicBezTo>
                  <a:pt x="682884" y="277374"/>
                  <a:pt x="684789" y="276041"/>
                  <a:pt x="686218" y="274898"/>
                </a:cubicBezTo>
                <a:cubicBezTo>
                  <a:pt x="686694" y="274517"/>
                  <a:pt x="687838" y="274517"/>
                  <a:pt x="688123" y="274803"/>
                </a:cubicBezTo>
                <a:close/>
                <a:moveTo>
                  <a:pt x="673550" y="267659"/>
                </a:moveTo>
                <a:cubicBezTo>
                  <a:pt x="680027" y="273183"/>
                  <a:pt x="681170" y="276422"/>
                  <a:pt x="676789" y="284518"/>
                </a:cubicBezTo>
                <a:cubicBezTo>
                  <a:pt x="674598" y="288518"/>
                  <a:pt x="674503" y="291185"/>
                  <a:pt x="677932" y="293852"/>
                </a:cubicBezTo>
                <a:cubicBezTo>
                  <a:pt x="679646" y="295091"/>
                  <a:pt x="679742" y="295662"/>
                  <a:pt x="678789" y="297091"/>
                </a:cubicBezTo>
                <a:cubicBezTo>
                  <a:pt x="676312" y="300615"/>
                  <a:pt x="671360" y="302425"/>
                  <a:pt x="671169" y="307568"/>
                </a:cubicBezTo>
                <a:cubicBezTo>
                  <a:pt x="671169" y="307664"/>
                  <a:pt x="669740" y="307854"/>
                  <a:pt x="669074" y="307568"/>
                </a:cubicBezTo>
                <a:cubicBezTo>
                  <a:pt x="668407" y="307378"/>
                  <a:pt x="667550" y="306711"/>
                  <a:pt x="667454" y="306140"/>
                </a:cubicBezTo>
                <a:cubicBezTo>
                  <a:pt x="666883" y="300996"/>
                  <a:pt x="666311" y="295853"/>
                  <a:pt x="666216" y="295186"/>
                </a:cubicBezTo>
                <a:cubicBezTo>
                  <a:pt x="665835" y="286232"/>
                  <a:pt x="666026" y="281660"/>
                  <a:pt x="665359" y="277279"/>
                </a:cubicBezTo>
                <a:cubicBezTo>
                  <a:pt x="664692" y="272707"/>
                  <a:pt x="668216" y="270897"/>
                  <a:pt x="670217" y="267944"/>
                </a:cubicBezTo>
                <a:cubicBezTo>
                  <a:pt x="671550" y="266039"/>
                  <a:pt x="671931" y="266230"/>
                  <a:pt x="673550" y="267659"/>
                </a:cubicBezTo>
                <a:close/>
                <a:moveTo>
                  <a:pt x="690600" y="265849"/>
                </a:moveTo>
                <a:cubicBezTo>
                  <a:pt x="692600" y="266230"/>
                  <a:pt x="693267" y="269945"/>
                  <a:pt x="691838" y="273183"/>
                </a:cubicBezTo>
                <a:cubicBezTo>
                  <a:pt x="691552" y="273755"/>
                  <a:pt x="690981" y="274326"/>
                  <a:pt x="690409" y="274612"/>
                </a:cubicBezTo>
                <a:cubicBezTo>
                  <a:pt x="688409" y="275469"/>
                  <a:pt x="687647" y="274802"/>
                  <a:pt x="688219" y="272612"/>
                </a:cubicBezTo>
                <a:cubicBezTo>
                  <a:pt x="688695" y="270612"/>
                  <a:pt x="688790" y="268611"/>
                  <a:pt x="689267" y="266706"/>
                </a:cubicBezTo>
                <a:cubicBezTo>
                  <a:pt x="689267" y="266325"/>
                  <a:pt x="690124" y="266135"/>
                  <a:pt x="690600" y="265849"/>
                </a:cubicBezTo>
                <a:close/>
                <a:moveTo>
                  <a:pt x="624973" y="259277"/>
                </a:moveTo>
                <a:cubicBezTo>
                  <a:pt x="627163" y="259372"/>
                  <a:pt x="628687" y="261086"/>
                  <a:pt x="628401" y="263753"/>
                </a:cubicBezTo>
                <a:cubicBezTo>
                  <a:pt x="628211" y="264515"/>
                  <a:pt x="628401" y="265277"/>
                  <a:pt x="628401" y="265944"/>
                </a:cubicBezTo>
                <a:cubicBezTo>
                  <a:pt x="628497" y="267468"/>
                  <a:pt x="628878" y="268992"/>
                  <a:pt x="628497" y="270326"/>
                </a:cubicBezTo>
                <a:cubicBezTo>
                  <a:pt x="628211" y="271088"/>
                  <a:pt x="626116" y="272135"/>
                  <a:pt x="625639" y="271850"/>
                </a:cubicBezTo>
                <a:cubicBezTo>
                  <a:pt x="623830" y="270611"/>
                  <a:pt x="621925" y="269183"/>
                  <a:pt x="620782" y="267373"/>
                </a:cubicBezTo>
                <a:cubicBezTo>
                  <a:pt x="619734" y="265754"/>
                  <a:pt x="618781" y="262991"/>
                  <a:pt x="619543" y="261563"/>
                </a:cubicBezTo>
                <a:cubicBezTo>
                  <a:pt x="620305" y="260134"/>
                  <a:pt x="623068" y="259181"/>
                  <a:pt x="624973" y="259277"/>
                </a:cubicBezTo>
                <a:close/>
                <a:moveTo>
                  <a:pt x="634212" y="240512"/>
                </a:moveTo>
                <a:cubicBezTo>
                  <a:pt x="634688" y="240893"/>
                  <a:pt x="635259" y="241369"/>
                  <a:pt x="635926" y="242036"/>
                </a:cubicBezTo>
                <a:cubicBezTo>
                  <a:pt x="635450" y="242989"/>
                  <a:pt x="634974" y="244036"/>
                  <a:pt x="634402" y="245084"/>
                </a:cubicBezTo>
                <a:cubicBezTo>
                  <a:pt x="633831" y="244608"/>
                  <a:pt x="632878" y="244036"/>
                  <a:pt x="632878" y="243655"/>
                </a:cubicBezTo>
                <a:cubicBezTo>
                  <a:pt x="633069" y="242608"/>
                  <a:pt x="633735" y="241560"/>
                  <a:pt x="634212" y="240512"/>
                </a:cubicBezTo>
                <a:close/>
                <a:moveTo>
                  <a:pt x="649452" y="239751"/>
                </a:moveTo>
                <a:cubicBezTo>
                  <a:pt x="654024" y="238989"/>
                  <a:pt x="656024" y="242989"/>
                  <a:pt x="658500" y="245466"/>
                </a:cubicBezTo>
                <a:cubicBezTo>
                  <a:pt x="659643" y="246609"/>
                  <a:pt x="659929" y="250228"/>
                  <a:pt x="658977" y="251371"/>
                </a:cubicBezTo>
                <a:cubicBezTo>
                  <a:pt x="655738" y="255181"/>
                  <a:pt x="654309" y="257753"/>
                  <a:pt x="658119" y="262801"/>
                </a:cubicBezTo>
                <a:cubicBezTo>
                  <a:pt x="662215" y="268135"/>
                  <a:pt x="662691" y="274898"/>
                  <a:pt x="658310" y="281185"/>
                </a:cubicBezTo>
                <a:cubicBezTo>
                  <a:pt x="655452" y="285280"/>
                  <a:pt x="655643" y="289852"/>
                  <a:pt x="658691" y="293377"/>
                </a:cubicBezTo>
                <a:cubicBezTo>
                  <a:pt x="660882" y="295853"/>
                  <a:pt x="661834" y="298044"/>
                  <a:pt x="662024" y="301187"/>
                </a:cubicBezTo>
                <a:cubicBezTo>
                  <a:pt x="662406" y="305854"/>
                  <a:pt x="661167" y="308331"/>
                  <a:pt x="656119" y="308236"/>
                </a:cubicBezTo>
                <a:cubicBezTo>
                  <a:pt x="655262" y="308236"/>
                  <a:pt x="654500" y="309950"/>
                  <a:pt x="653642" y="310903"/>
                </a:cubicBezTo>
                <a:cubicBezTo>
                  <a:pt x="654976" y="311474"/>
                  <a:pt x="656214" y="312141"/>
                  <a:pt x="657548" y="312617"/>
                </a:cubicBezTo>
                <a:cubicBezTo>
                  <a:pt x="662787" y="314332"/>
                  <a:pt x="663930" y="315951"/>
                  <a:pt x="662024" y="319951"/>
                </a:cubicBezTo>
                <a:cubicBezTo>
                  <a:pt x="661548" y="320904"/>
                  <a:pt x="659643" y="321190"/>
                  <a:pt x="658310" y="321761"/>
                </a:cubicBezTo>
                <a:cubicBezTo>
                  <a:pt x="658405" y="314617"/>
                  <a:pt x="651357" y="318427"/>
                  <a:pt x="648404" y="315284"/>
                </a:cubicBezTo>
                <a:cubicBezTo>
                  <a:pt x="643832" y="310522"/>
                  <a:pt x="642117" y="313284"/>
                  <a:pt x="637640" y="317856"/>
                </a:cubicBezTo>
                <a:cubicBezTo>
                  <a:pt x="634497" y="321094"/>
                  <a:pt x="636212" y="326714"/>
                  <a:pt x="631735" y="329191"/>
                </a:cubicBezTo>
                <a:cubicBezTo>
                  <a:pt x="629925" y="330238"/>
                  <a:pt x="628115" y="331667"/>
                  <a:pt x="626211" y="332143"/>
                </a:cubicBezTo>
                <a:cubicBezTo>
                  <a:pt x="620115" y="333572"/>
                  <a:pt x="617733" y="331858"/>
                  <a:pt x="617352" y="326143"/>
                </a:cubicBezTo>
                <a:cubicBezTo>
                  <a:pt x="617162" y="325476"/>
                  <a:pt x="617162" y="324714"/>
                  <a:pt x="617162" y="323952"/>
                </a:cubicBezTo>
                <a:cubicBezTo>
                  <a:pt x="617066" y="322428"/>
                  <a:pt x="617066" y="320904"/>
                  <a:pt x="616971" y="319380"/>
                </a:cubicBezTo>
                <a:cubicBezTo>
                  <a:pt x="616495" y="315379"/>
                  <a:pt x="618876" y="314617"/>
                  <a:pt x="622210" y="314046"/>
                </a:cubicBezTo>
                <a:cubicBezTo>
                  <a:pt x="624877" y="313570"/>
                  <a:pt x="626687" y="309379"/>
                  <a:pt x="625544" y="307283"/>
                </a:cubicBezTo>
                <a:cubicBezTo>
                  <a:pt x="625067" y="306521"/>
                  <a:pt x="623353" y="305854"/>
                  <a:pt x="622400" y="306045"/>
                </a:cubicBezTo>
                <a:cubicBezTo>
                  <a:pt x="620686" y="306426"/>
                  <a:pt x="620496" y="310426"/>
                  <a:pt x="617733" y="308521"/>
                </a:cubicBezTo>
                <a:cubicBezTo>
                  <a:pt x="615447" y="306902"/>
                  <a:pt x="616019" y="300997"/>
                  <a:pt x="618400" y="300997"/>
                </a:cubicBezTo>
                <a:cubicBezTo>
                  <a:pt x="627544" y="301092"/>
                  <a:pt x="624782" y="294901"/>
                  <a:pt x="625067" y="290043"/>
                </a:cubicBezTo>
                <a:cubicBezTo>
                  <a:pt x="625163" y="288805"/>
                  <a:pt x="626496" y="287662"/>
                  <a:pt x="627163" y="286519"/>
                </a:cubicBezTo>
                <a:cubicBezTo>
                  <a:pt x="627734" y="286995"/>
                  <a:pt x="628401" y="287471"/>
                  <a:pt x="628782" y="288138"/>
                </a:cubicBezTo>
                <a:cubicBezTo>
                  <a:pt x="629163" y="288709"/>
                  <a:pt x="629258" y="289471"/>
                  <a:pt x="629449" y="290138"/>
                </a:cubicBezTo>
                <a:cubicBezTo>
                  <a:pt x="629830" y="291472"/>
                  <a:pt x="629830" y="293472"/>
                  <a:pt x="630687" y="294139"/>
                </a:cubicBezTo>
                <a:cubicBezTo>
                  <a:pt x="636974" y="298806"/>
                  <a:pt x="634592" y="302711"/>
                  <a:pt x="630306" y="306997"/>
                </a:cubicBezTo>
                <a:cubicBezTo>
                  <a:pt x="629544" y="307759"/>
                  <a:pt x="629735" y="310141"/>
                  <a:pt x="630402" y="311379"/>
                </a:cubicBezTo>
                <a:cubicBezTo>
                  <a:pt x="631830" y="314046"/>
                  <a:pt x="633449" y="312903"/>
                  <a:pt x="635069" y="311093"/>
                </a:cubicBezTo>
                <a:cubicBezTo>
                  <a:pt x="638022" y="307855"/>
                  <a:pt x="643641" y="308807"/>
                  <a:pt x="645832" y="304140"/>
                </a:cubicBezTo>
                <a:cubicBezTo>
                  <a:pt x="646499" y="302806"/>
                  <a:pt x="647642" y="301663"/>
                  <a:pt x="648880" y="300806"/>
                </a:cubicBezTo>
                <a:cubicBezTo>
                  <a:pt x="653357" y="297568"/>
                  <a:pt x="650214" y="295853"/>
                  <a:pt x="648499" y="292519"/>
                </a:cubicBezTo>
                <a:cubicBezTo>
                  <a:pt x="646594" y="288900"/>
                  <a:pt x="647832" y="283661"/>
                  <a:pt x="647165" y="279184"/>
                </a:cubicBezTo>
                <a:cubicBezTo>
                  <a:pt x="646213" y="272803"/>
                  <a:pt x="649452" y="265183"/>
                  <a:pt x="641927" y="260706"/>
                </a:cubicBezTo>
                <a:cubicBezTo>
                  <a:pt x="641736" y="256896"/>
                  <a:pt x="641450" y="253086"/>
                  <a:pt x="641450" y="249371"/>
                </a:cubicBezTo>
                <a:cubicBezTo>
                  <a:pt x="641450" y="246228"/>
                  <a:pt x="646404" y="240322"/>
                  <a:pt x="649452" y="239751"/>
                </a:cubicBezTo>
                <a:close/>
                <a:moveTo>
                  <a:pt x="625640" y="237084"/>
                </a:moveTo>
                <a:cubicBezTo>
                  <a:pt x="625926" y="236988"/>
                  <a:pt x="627069" y="237941"/>
                  <a:pt x="627164" y="238512"/>
                </a:cubicBezTo>
                <a:cubicBezTo>
                  <a:pt x="627450" y="239941"/>
                  <a:pt x="627355" y="241370"/>
                  <a:pt x="627450" y="242894"/>
                </a:cubicBezTo>
                <a:cubicBezTo>
                  <a:pt x="627545" y="244418"/>
                  <a:pt x="627926" y="246037"/>
                  <a:pt x="627545" y="247275"/>
                </a:cubicBezTo>
                <a:cubicBezTo>
                  <a:pt x="627259" y="248133"/>
                  <a:pt x="625830" y="248799"/>
                  <a:pt x="624688" y="249180"/>
                </a:cubicBezTo>
                <a:cubicBezTo>
                  <a:pt x="624402" y="249276"/>
                  <a:pt x="623259" y="248323"/>
                  <a:pt x="623164" y="247752"/>
                </a:cubicBezTo>
                <a:cubicBezTo>
                  <a:pt x="622878" y="244799"/>
                  <a:pt x="622687" y="241846"/>
                  <a:pt x="622878" y="238893"/>
                </a:cubicBezTo>
                <a:cubicBezTo>
                  <a:pt x="622878" y="238227"/>
                  <a:pt x="624592" y="237465"/>
                  <a:pt x="625640" y="237084"/>
                </a:cubicBezTo>
                <a:close/>
                <a:moveTo>
                  <a:pt x="520476" y="222050"/>
                </a:moveTo>
                <a:lnTo>
                  <a:pt x="520483" y="222052"/>
                </a:lnTo>
                <a:lnTo>
                  <a:pt x="520483" y="223082"/>
                </a:lnTo>
                <a:lnTo>
                  <a:pt x="520020" y="223095"/>
                </a:lnTo>
                <a:close/>
                <a:moveTo>
                  <a:pt x="595635" y="210795"/>
                </a:moveTo>
                <a:cubicBezTo>
                  <a:pt x="596017" y="210604"/>
                  <a:pt x="596778" y="210604"/>
                  <a:pt x="597160" y="210890"/>
                </a:cubicBezTo>
                <a:cubicBezTo>
                  <a:pt x="599541" y="212414"/>
                  <a:pt x="599636" y="216986"/>
                  <a:pt x="597350" y="218415"/>
                </a:cubicBezTo>
                <a:cubicBezTo>
                  <a:pt x="596778" y="218415"/>
                  <a:pt x="596207" y="218605"/>
                  <a:pt x="595826" y="218320"/>
                </a:cubicBezTo>
                <a:cubicBezTo>
                  <a:pt x="593445" y="216700"/>
                  <a:pt x="593350" y="212223"/>
                  <a:pt x="595635" y="210795"/>
                </a:cubicBezTo>
                <a:close/>
                <a:moveTo>
                  <a:pt x="522674" y="199460"/>
                </a:moveTo>
                <a:cubicBezTo>
                  <a:pt x="521912" y="200603"/>
                  <a:pt x="521245" y="201746"/>
                  <a:pt x="520483" y="202984"/>
                </a:cubicBezTo>
                <a:cubicBezTo>
                  <a:pt x="520769" y="204317"/>
                  <a:pt x="520960" y="205746"/>
                  <a:pt x="521436" y="207080"/>
                </a:cubicBezTo>
                <a:cubicBezTo>
                  <a:pt x="521626" y="207746"/>
                  <a:pt x="522484" y="208127"/>
                  <a:pt x="523055" y="208604"/>
                </a:cubicBezTo>
                <a:cubicBezTo>
                  <a:pt x="523722" y="206699"/>
                  <a:pt x="524769" y="204794"/>
                  <a:pt x="524960" y="202793"/>
                </a:cubicBezTo>
                <a:cubicBezTo>
                  <a:pt x="525055" y="201746"/>
                  <a:pt x="523531" y="200603"/>
                  <a:pt x="522674" y="199460"/>
                </a:cubicBezTo>
                <a:close/>
                <a:moveTo>
                  <a:pt x="617924" y="181648"/>
                </a:moveTo>
                <a:cubicBezTo>
                  <a:pt x="618496" y="182124"/>
                  <a:pt x="619068" y="182601"/>
                  <a:pt x="619639" y="183172"/>
                </a:cubicBezTo>
                <a:cubicBezTo>
                  <a:pt x="619163" y="184125"/>
                  <a:pt x="618687" y="185172"/>
                  <a:pt x="618115" y="186220"/>
                </a:cubicBezTo>
                <a:cubicBezTo>
                  <a:pt x="617544" y="185744"/>
                  <a:pt x="616591" y="185172"/>
                  <a:pt x="616591" y="184791"/>
                </a:cubicBezTo>
                <a:cubicBezTo>
                  <a:pt x="616781" y="183744"/>
                  <a:pt x="617448" y="182696"/>
                  <a:pt x="617924" y="181648"/>
                </a:cubicBezTo>
                <a:close/>
                <a:moveTo>
                  <a:pt x="273786" y="159645"/>
                </a:moveTo>
                <a:cubicBezTo>
                  <a:pt x="274357" y="160026"/>
                  <a:pt x="274929" y="160502"/>
                  <a:pt x="275500" y="161169"/>
                </a:cubicBezTo>
                <a:cubicBezTo>
                  <a:pt x="275024" y="162121"/>
                  <a:pt x="274548" y="163169"/>
                  <a:pt x="273976" y="164217"/>
                </a:cubicBezTo>
                <a:cubicBezTo>
                  <a:pt x="273405" y="163741"/>
                  <a:pt x="272452" y="163169"/>
                  <a:pt x="272452" y="162788"/>
                </a:cubicBezTo>
                <a:cubicBezTo>
                  <a:pt x="272642" y="161740"/>
                  <a:pt x="273309" y="160693"/>
                  <a:pt x="273786" y="159645"/>
                </a:cubicBezTo>
                <a:close/>
                <a:moveTo>
                  <a:pt x="488860" y="142024"/>
                </a:moveTo>
                <a:cubicBezTo>
                  <a:pt x="487813" y="142405"/>
                  <a:pt x="486289" y="143072"/>
                  <a:pt x="486003" y="143929"/>
                </a:cubicBezTo>
                <a:cubicBezTo>
                  <a:pt x="485622" y="145358"/>
                  <a:pt x="486098" y="146977"/>
                  <a:pt x="486193" y="148406"/>
                </a:cubicBezTo>
                <a:cubicBezTo>
                  <a:pt x="486289" y="151358"/>
                  <a:pt x="486193" y="154406"/>
                  <a:pt x="486669" y="157264"/>
                </a:cubicBezTo>
                <a:cubicBezTo>
                  <a:pt x="486860" y="158216"/>
                  <a:pt x="488765" y="159169"/>
                  <a:pt x="490003" y="159455"/>
                </a:cubicBezTo>
                <a:cubicBezTo>
                  <a:pt x="491337" y="159645"/>
                  <a:pt x="492861" y="159169"/>
                  <a:pt x="494099" y="158597"/>
                </a:cubicBezTo>
                <a:cubicBezTo>
                  <a:pt x="496194" y="157645"/>
                  <a:pt x="496099" y="156597"/>
                  <a:pt x="494004" y="155454"/>
                </a:cubicBezTo>
                <a:cubicBezTo>
                  <a:pt x="488956" y="152692"/>
                  <a:pt x="491242" y="147548"/>
                  <a:pt x="490384" y="143453"/>
                </a:cubicBezTo>
                <a:cubicBezTo>
                  <a:pt x="490289" y="142881"/>
                  <a:pt x="489146" y="141929"/>
                  <a:pt x="488860" y="142024"/>
                </a:cubicBezTo>
                <a:close/>
                <a:moveTo>
                  <a:pt x="266833" y="100400"/>
                </a:moveTo>
                <a:cubicBezTo>
                  <a:pt x="267309" y="101352"/>
                  <a:pt x="267976" y="102305"/>
                  <a:pt x="268548" y="103257"/>
                </a:cubicBezTo>
                <a:cubicBezTo>
                  <a:pt x="267976" y="103924"/>
                  <a:pt x="267500" y="104400"/>
                  <a:pt x="267024" y="104972"/>
                </a:cubicBezTo>
                <a:cubicBezTo>
                  <a:pt x="266452" y="104020"/>
                  <a:pt x="265785" y="103067"/>
                  <a:pt x="265500" y="101924"/>
                </a:cubicBezTo>
                <a:cubicBezTo>
                  <a:pt x="265405" y="101543"/>
                  <a:pt x="266357" y="100876"/>
                  <a:pt x="266833" y="100400"/>
                </a:cubicBezTo>
                <a:close/>
                <a:moveTo>
                  <a:pt x="505719" y="94970"/>
                </a:moveTo>
                <a:cubicBezTo>
                  <a:pt x="503434" y="95542"/>
                  <a:pt x="502005" y="96780"/>
                  <a:pt x="502291" y="99638"/>
                </a:cubicBezTo>
                <a:cubicBezTo>
                  <a:pt x="502672" y="103067"/>
                  <a:pt x="504672" y="104972"/>
                  <a:pt x="508101" y="103924"/>
                </a:cubicBezTo>
                <a:cubicBezTo>
                  <a:pt x="509720" y="103257"/>
                  <a:pt x="510863" y="101257"/>
                  <a:pt x="511625" y="100495"/>
                </a:cubicBezTo>
                <a:cubicBezTo>
                  <a:pt x="511435" y="95828"/>
                  <a:pt x="509244" y="94113"/>
                  <a:pt x="505719" y="94970"/>
                </a:cubicBezTo>
                <a:close/>
                <a:moveTo>
                  <a:pt x="372274" y="87636"/>
                </a:moveTo>
                <a:cubicBezTo>
                  <a:pt x="371227" y="87922"/>
                  <a:pt x="370274" y="88684"/>
                  <a:pt x="369226" y="89160"/>
                </a:cubicBezTo>
                <a:cubicBezTo>
                  <a:pt x="369798" y="89636"/>
                  <a:pt x="370465" y="90589"/>
                  <a:pt x="370750" y="90494"/>
                </a:cubicBezTo>
                <a:cubicBezTo>
                  <a:pt x="371893" y="90303"/>
                  <a:pt x="372846" y="89541"/>
                  <a:pt x="373798" y="88970"/>
                </a:cubicBezTo>
                <a:cubicBezTo>
                  <a:pt x="373227" y="88493"/>
                  <a:pt x="372560" y="87541"/>
                  <a:pt x="372274" y="87636"/>
                </a:cubicBezTo>
                <a:close/>
                <a:moveTo>
                  <a:pt x="403326" y="67824"/>
                </a:moveTo>
                <a:cubicBezTo>
                  <a:pt x="402373" y="68396"/>
                  <a:pt x="401421" y="68967"/>
                  <a:pt x="400468" y="69539"/>
                </a:cubicBezTo>
                <a:cubicBezTo>
                  <a:pt x="401040" y="70015"/>
                  <a:pt x="401707" y="70967"/>
                  <a:pt x="401992" y="70872"/>
                </a:cubicBezTo>
                <a:cubicBezTo>
                  <a:pt x="403040" y="70586"/>
                  <a:pt x="403993" y="69824"/>
                  <a:pt x="405040" y="69348"/>
                </a:cubicBezTo>
                <a:cubicBezTo>
                  <a:pt x="404469" y="68872"/>
                  <a:pt x="403993" y="68396"/>
                  <a:pt x="403326" y="67824"/>
                </a:cubicBezTo>
                <a:close/>
                <a:moveTo>
                  <a:pt x="434663" y="65824"/>
                </a:moveTo>
                <a:cubicBezTo>
                  <a:pt x="434092" y="66872"/>
                  <a:pt x="433615" y="67824"/>
                  <a:pt x="433139" y="68872"/>
                </a:cubicBezTo>
                <a:cubicBezTo>
                  <a:pt x="433806" y="69443"/>
                  <a:pt x="434282" y="69920"/>
                  <a:pt x="434853" y="70396"/>
                </a:cubicBezTo>
                <a:cubicBezTo>
                  <a:pt x="435330" y="69348"/>
                  <a:pt x="435901" y="68396"/>
                  <a:pt x="436187" y="67253"/>
                </a:cubicBezTo>
                <a:cubicBezTo>
                  <a:pt x="436282" y="66872"/>
                  <a:pt x="435235" y="66300"/>
                  <a:pt x="434663" y="65824"/>
                </a:cubicBezTo>
                <a:close/>
                <a:moveTo>
                  <a:pt x="369226" y="51251"/>
                </a:moveTo>
                <a:cubicBezTo>
                  <a:pt x="366750" y="52108"/>
                  <a:pt x="367035" y="56966"/>
                  <a:pt x="369417" y="58585"/>
                </a:cubicBezTo>
                <a:cubicBezTo>
                  <a:pt x="369798" y="58871"/>
                  <a:pt x="370750" y="58775"/>
                  <a:pt x="370846" y="58680"/>
                </a:cubicBezTo>
                <a:cubicBezTo>
                  <a:pt x="371512" y="57442"/>
                  <a:pt x="371893" y="56108"/>
                  <a:pt x="372655" y="54108"/>
                </a:cubicBezTo>
                <a:cubicBezTo>
                  <a:pt x="371608" y="53251"/>
                  <a:pt x="369988" y="50965"/>
                  <a:pt x="369226" y="51251"/>
                </a:cubicBezTo>
                <a:close/>
                <a:moveTo>
                  <a:pt x="381894" y="49441"/>
                </a:moveTo>
                <a:cubicBezTo>
                  <a:pt x="380371" y="50298"/>
                  <a:pt x="378656" y="51346"/>
                  <a:pt x="376846" y="52298"/>
                </a:cubicBezTo>
                <a:cubicBezTo>
                  <a:pt x="378751" y="52965"/>
                  <a:pt x="380656" y="54013"/>
                  <a:pt x="382657" y="54203"/>
                </a:cubicBezTo>
                <a:cubicBezTo>
                  <a:pt x="383704" y="54299"/>
                  <a:pt x="384847" y="52775"/>
                  <a:pt x="385990" y="51917"/>
                </a:cubicBezTo>
                <a:cubicBezTo>
                  <a:pt x="384752" y="51155"/>
                  <a:pt x="383609" y="50489"/>
                  <a:pt x="381894" y="49441"/>
                </a:cubicBezTo>
                <a:close/>
                <a:moveTo>
                  <a:pt x="413708" y="43440"/>
                </a:moveTo>
                <a:cubicBezTo>
                  <a:pt x="412184" y="44297"/>
                  <a:pt x="410089" y="44964"/>
                  <a:pt x="408755" y="46393"/>
                </a:cubicBezTo>
                <a:cubicBezTo>
                  <a:pt x="408088" y="47155"/>
                  <a:pt x="409136" y="49346"/>
                  <a:pt x="408660" y="50584"/>
                </a:cubicBezTo>
                <a:cubicBezTo>
                  <a:pt x="405898" y="57251"/>
                  <a:pt x="405802" y="57347"/>
                  <a:pt x="409136" y="60014"/>
                </a:cubicBezTo>
                <a:cubicBezTo>
                  <a:pt x="409993" y="60680"/>
                  <a:pt x="412089" y="61442"/>
                  <a:pt x="412184" y="61347"/>
                </a:cubicBezTo>
                <a:cubicBezTo>
                  <a:pt x="414184" y="57728"/>
                  <a:pt x="413803" y="53060"/>
                  <a:pt x="417804" y="50298"/>
                </a:cubicBezTo>
                <a:cubicBezTo>
                  <a:pt x="418471" y="49822"/>
                  <a:pt x="418185" y="47250"/>
                  <a:pt x="417613" y="46107"/>
                </a:cubicBezTo>
                <a:cubicBezTo>
                  <a:pt x="417042" y="45059"/>
                  <a:pt x="415423" y="44583"/>
                  <a:pt x="413708" y="43440"/>
                </a:cubicBezTo>
                <a:close/>
                <a:moveTo>
                  <a:pt x="456476" y="42011"/>
                </a:moveTo>
                <a:cubicBezTo>
                  <a:pt x="457048" y="42487"/>
                  <a:pt x="458000" y="43059"/>
                  <a:pt x="458000" y="43440"/>
                </a:cubicBezTo>
                <a:cubicBezTo>
                  <a:pt x="457809" y="44488"/>
                  <a:pt x="457143" y="45535"/>
                  <a:pt x="456666" y="46583"/>
                </a:cubicBezTo>
                <a:cubicBezTo>
                  <a:pt x="456190" y="46107"/>
                  <a:pt x="455619" y="45631"/>
                  <a:pt x="454952" y="45059"/>
                </a:cubicBezTo>
                <a:cubicBezTo>
                  <a:pt x="455428" y="44107"/>
                  <a:pt x="455905" y="43059"/>
                  <a:pt x="456476" y="42011"/>
                </a:cubicBezTo>
                <a:close/>
                <a:moveTo>
                  <a:pt x="508006" y="36773"/>
                </a:moveTo>
                <a:cubicBezTo>
                  <a:pt x="508292" y="37058"/>
                  <a:pt x="508196" y="37725"/>
                  <a:pt x="508196" y="38297"/>
                </a:cubicBezTo>
                <a:cubicBezTo>
                  <a:pt x="506958" y="40678"/>
                  <a:pt x="502481" y="40964"/>
                  <a:pt x="500671" y="38678"/>
                </a:cubicBezTo>
                <a:cubicBezTo>
                  <a:pt x="500386" y="38297"/>
                  <a:pt x="500291" y="37535"/>
                  <a:pt x="500481" y="37154"/>
                </a:cubicBezTo>
                <a:cubicBezTo>
                  <a:pt x="501624" y="34772"/>
                  <a:pt x="506196" y="34487"/>
                  <a:pt x="508006" y="36773"/>
                </a:cubicBezTo>
                <a:close/>
                <a:moveTo>
                  <a:pt x="497814" y="27439"/>
                </a:moveTo>
                <a:cubicBezTo>
                  <a:pt x="498195" y="27343"/>
                  <a:pt x="498862" y="28296"/>
                  <a:pt x="499338" y="28772"/>
                </a:cubicBezTo>
                <a:cubicBezTo>
                  <a:pt x="498386" y="29344"/>
                  <a:pt x="497433" y="29915"/>
                  <a:pt x="496480" y="30487"/>
                </a:cubicBezTo>
                <a:cubicBezTo>
                  <a:pt x="495814" y="29915"/>
                  <a:pt x="495337" y="29439"/>
                  <a:pt x="494766" y="28963"/>
                </a:cubicBezTo>
                <a:cubicBezTo>
                  <a:pt x="495719" y="28391"/>
                  <a:pt x="496671" y="27724"/>
                  <a:pt x="497814" y="27439"/>
                </a:cubicBezTo>
                <a:close/>
                <a:moveTo>
                  <a:pt x="489337" y="23914"/>
                </a:moveTo>
                <a:cubicBezTo>
                  <a:pt x="489337" y="24485"/>
                  <a:pt x="489527" y="25057"/>
                  <a:pt x="489242" y="25438"/>
                </a:cubicBezTo>
                <a:cubicBezTo>
                  <a:pt x="487622" y="27819"/>
                  <a:pt x="483050" y="27914"/>
                  <a:pt x="481717" y="25628"/>
                </a:cubicBezTo>
                <a:cubicBezTo>
                  <a:pt x="481526" y="25247"/>
                  <a:pt x="481526" y="24485"/>
                  <a:pt x="481717" y="24104"/>
                </a:cubicBezTo>
                <a:cubicBezTo>
                  <a:pt x="483336" y="21723"/>
                  <a:pt x="487908" y="21628"/>
                  <a:pt x="489337" y="23914"/>
                </a:cubicBezTo>
                <a:close/>
                <a:moveTo>
                  <a:pt x="379609" y="8674"/>
                </a:moveTo>
                <a:cubicBezTo>
                  <a:pt x="383895" y="8198"/>
                  <a:pt x="384562" y="11055"/>
                  <a:pt x="384372" y="14199"/>
                </a:cubicBezTo>
                <a:cubicBezTo>
                  <a:pt x="384181" y="16485"/>
                  <a:pt x="382847" y="18199"/>
                  <a:pt x="380085" y="17818"/>
                </a:cubicBezTo>
                <a:cubicBezTo>
                  <a:pt x="379799" y="14770"/>
                  <a:pt x="379704" y="11722"/>
                  <a:pt x="379609" y="8674"/>
                </a:cubicBezTo>
                <a:close/>
                <a:moveTo>
                  <a:pt x="430949" y="7578"/>
                </a:moveTo>
                <a:cubicBezTo>
                  <a:pt x="433782" y="8674"/>
                  <a:pt x="436568" y="11055"/>
                  <a:pt x="439330" y="11341"/>
                </a:cubicBezTo>
                <a:cubicBezTo>
                  <a:pt x="445331" y="12008"/>
                  <a:pt x="441711" y="14770"/>
                  <a:pt x="439807" y="16675"/>
                </a:cubicBezTo>
                <a:cubicBezTo>
                  <a:pt x="438473" y="18008"/>
                  <a:pt x="439044" y="18485"/>
                  <a:pt x="440473" y="20009"/>
                </a:cubicBezTo>
                <a:cubicBezTo>
                  <a:pt x="442188" y="21723"/>
                  <a:pt x="438854" y="29343"/>
                  <a:pt x="436568" y="29343"/>
                </a:cubicBezTo>
                <a:cubicBezTo>
                  <a:pt x="435997" y="29343"/>
                  <a:pt x="435235" y="28486"/>
                  <a:pt x="434949" y="27914"/>
                </a:cubicBezTo>
                <a:cubicBezTo>
                  <a:pt x="433710" y="25628"/>
                  <a:pt x="435235" y="21914"/>
                  <a:pt x="431329" y="21437"/>
                </a:cubicBezTo>
                <a:cubicBezTo>
                  <a:pt x="431044" y="21437"/>
                  <a:pt x="430758" y="25628"/>
                  <a:pt x="429615" y="27152"/>
                </a:cubicBezTo>
                <a:cubicBezTo>
                  <a:pt x="428472" y="28581"/>
                  <a:pt x="426091" y="29153"/>
                  <a:pt x="424376" y="30200"/>
                </a:cubicBezTo>
                <a:cubicBezTo>
                  <a:pt x="423138" y="30962"/>
                  <a:pt x="421138" y="31724"/>
                  <a:pt x="421042" y="32582"/>
                </a:cubicBezTo>
                <a:cubicBezTo>
                  <a:pt x="420757" y="35534"/>
                  <a:pt x="420852" y="38678"/>
                  <a:pt x="421423" y="41630"/>
                </a:cubicBezTo>
                <a:cubicBezTo>
                  <a:pt x="421614" y="42583"/>
                  <a:pt x="423709" y="43726"/>
                  <a:pt x="424948" y="43726"/>
                </a:cubicBezTo>
                <a:cubicBezTo>
                  <a:pt x="431044" y="43726"/>
                  <a:pt x="437044" y="43250"/>
                  <a:pt x="443140" y="43059"/>
                </a:cubicBezTo>
                <a:cubicBezTo>
                  <a:pt x="447903" y="42869"/>
                  <a:pt x="448665" y="42964"/>
                  <a:pt x="448855" y="49917"/>
                </a:cubicBezTo>
                <a:cubicBezTo>
                  <a:pt x="448951" y="55727"/>
                  <a:pt x="453427" y="57251"/>
                  <a:pt x="456094" y="60585"/>
                </a:cubicBezTo>
                <a:cubicBezTo>
                  <a:pt x="463333" y="59347"/>
                  <a:pt x="465619" y="66586"/>
                  <a:pt x="470668" y="69158"/>
                </a:cubicBezTo>
                <a:cubicBezTo>
                  <a:pt x="473239" y="66395"/>
                  <a:pt x="475716" y="63443"/>
                  <a:pt x="478478" y="60871"/>
                </a:cubicBezTo>
                <a:cubicBezTo>
                  <a:pt x="478764" y="60585"/>
                  <a:pt x="481431" y="61728"/>
                  <a:pt x="481431" y="62204"/>
                </a:cubicBezTo>
                <a:cubicBezTo>
                  <a:pt x="481335" y="66491"/>
                  <a:pt x="483241" y="70872"/>
                  <a:pt x="478954" y="74873"/>
                </a:cubicBezTo>
                <a:cubicBezTo>
                  <a:pt x="476192" y="77444"/>
                  <a:pt x="477335" y="81921"/>
                  <a:pt x="479811" y="82302"/>
                </a:cubicBezTo>
                <a:cubicBezTo>
                  <a:pt x="481717" y="82588"/>
                  <a:pt x="484574" y="82397"/>
                  <a:pt x="485812" y="81159"/>
                </a:cubicBezTo>
                <a:cubicBezTo>
                  <a:pt x="491623" y="75635"/>
                  <a:pt x="496385" y="69158"/>
                  <a:pt x="504196" y="65729"/>
                </a:cubicBezTo>
                <a:cubicBezTo>
                  <a:pt x="508006" y="64014"/>
                  <a:pt x="509244" y="63538"/>
                  <a:pt x="509149" y="67824"/>
                </a:cubicBezTo>
                <a:cubicBezTo>
                  <a:pt x="509053" y="71634"/>
                  <a:pt x="512863" y="72301"/>
                  <a:pt x="514102" y="74873"/>
                </a:cubicBezTo>
                <a:cubicBezTo>
                  <a:pt x="515149" y="76968"/>
                  <a:pt x="513435" y="80588"/>
                  <a:pt x="510387" y="81445"/>
                </a:cubicBezTo>
                <a:cubicBezTo>
                  <a:pt x="508291" y="82016"/>
                  <a:pt x="506101" y="82016"/>
                  <a:pt x="506005" y="84588"/>
                </a:cubicBezTo>
                <a:cubicBezTo>
                  <a:pt x="506005" y="85064"/>
                  <a:pt x="508386" y="86017"/>
                  <a:pt x="509720" y="86112"/>
                </a:cubicBezTo>
                <a:cubicBezTo>
                  <a:pt x="512006" y="86303"/>
                  <a:pt x="514292" y="85731"/>
                  <a:pt x="516483" y="86017"/>
                </a:cubicBezTo>
                <a:cubicBezTo>
                  <a:pt x="517245" y="86112"/>
                  <a:pt x="518578" y="88493"/>
                  <a:pt x="518388" y="88684"/>
                </a:cubicBezTo>
                <a:cubicBezTo>
                  <a:pt x="511435" y="96780"/>
                  <a:pt x="516292" y="106019"/>
                  <a:pt x="516007" y="114687"/>
                </a:cubicBezTo>
                <a:cubicBezTo>
                  <a:pt x="515816" y="120116"/>
                  <a:pt x="515149" y="123355"/>
                  <a:pt x="509053" y="123069"/>
                </a:cubicBezTo>
                <a:cubicBezTo>
                  <a:pt x="506577" y="126593"/>
                  <a:pt x="501719" y="128498"/>
                  <a:pt x="502862" y="134309"/>
                </a:cubicBezTo>
                <a:cubicBezTo>
                  <a:pt x="504100" y="140595"/>
                  <a:pt x="501052" y="148120"/>
                  <a:pt x="508291" y="152692"/>
                </a:cubicBezTo>
                <a:cubicBezTo>
                  <a:pt x="508482" y="156502"/>
                  <a:pt x="508577" y="160312"/>
                  <a:pt x="508768" y="164122"/>
                </a:cubicBezTo>
                <a:cubicBezTo>
                  <a:pt x="508958" y="167932"/>
                  <a:pt x="507910" y="172409"/>
                  <a:pt x="509625" y="175266"/>
                </a:cubicBezTo>
                <a:cubicBezTo>
                  <a:pt x="511053" y="177743"/>
                  <a:pt x="515816" y="178219"/>
                  <a:pt x="518769" y="180029"/>
                </a:cubicBezTo>
                <a:cubicBezTo>
                  <a:pt x="520578" y="181172"/>
                  <a:pt x="523150" y="183267"/>
                  <a:pt x="523150" y="184791"/>
                </a:cubicBezTo>
                <a:cubicBezTo>
                  <a:pt x="522865" y="190411"/>
                  <a:pt x="526960" y="194221"/>
                  <a:pt x="528103" y="198793"/>
                </a:cubicBezTo>
                <a:cubicBezTo>
                  <a:pt x="529913" y="205841"/>
                  <a:pt x="528770" y="213652"/>
                  <a:pt x="528675" y="221177"/>
                </a:cubicBezTo>
                <a:cubicBezTo>
                  <a:pt x="528675" y="221843"/>
                  <a:pt x="526294" y="222605"/>
                  <a:pt x="524960" y="222891"/>
                </a:cubicBezTo>
                <a:lnTo>
                  <a:pt x="520483" y="222052"/>
                </a:lnTo>
                <a:lnTo>
                  <a:pt x="520483" y="222034"/>
                </a:lnTo>
                <a:lnTo>
                  <a:pt x="520476" y="222050"/>
                </a:lnTo>
                <a:lnTo>
                  <a:pt x="520388" y="222034"/>
                </a:lnTo>
                <a:cubicBezTo>
                  <a:pt x="515911" y="218319"/>
                  <a:pt x="515054" y="214128"/>
                  <a:pt x="515244" y="209461"/>
                </a:cubicBezTo>
                <a:cubicBezTo>
                  <a:pt x="515340" y="207270"/>
                  <a:pt x="515244" y="204889"/>
                  <a:pt x="514768" y="202793"/>
                </a:cubicBezTo>
                <a:cubicBezTo>
                  <a:pt x="514673" y="202222"/>
                  <a:pt x="512387" y="201460"/>
                  <a:pt x="511720" y="201841"/>
                </a:cubicBezTo>
                <a:cubicBezTo>
                  <a:pt x="508768" y="203651"/>
                  <a:pt x="508482" y="206889"/>
                  <a:pt x="509910" y="211461"/>
                </a:cubicBezTo>
                <a:cubicBezTo>
                  <a:pt x="510768" y="214223"/>
                  <a:pt x="510577" y="217271"/>
                  <a:pt x="511244" y="220034"/>
                </a:cubicBezTo>
                <a:cubicBezTo>
                  <a:pt x="511530" y="221272"/>
                  <a:pt x="512673" y="223082"/>
                  <a:pt x="513721" y="223272"/>
                </a:cubicBezTo>
                <a:lnTo>
                  <a:pt x="520020" y="223095"/>
                </a:lnTo>
                <a:lnTo>
                  <a:pt x="517531" y="228797"/>
                </a:lnTo>
                <a:cubicBezTo>
                  <a:pt x="515244" y="232797"/>
                  <a:pt x="516007" y="235559"/>
                  <a:pt x="520578" y="236702"/>
                </a:cubicBezTo>
                <a:cubicBezTo>
                  <a:pt x="522865" y="237274"/>
                  <a:pt x="524769" y="237464"/>
                  <a:pt x="525817" y="239750"/>
                </a:cubicBezTo>
                <a:cubicBezTo>
                  <a:pt x="526675" y="241655"/>
                  <a:pt x="527436" y="243656"/>
                  <a:pt x="528199" y="245561"/>
                </a:cubicBezTo>
                <a:cubicBezTo>
                  <a:pt x="528960" y="243656"/>
                  <a:pt x="529532" y="241751"/>
                  <a:pt x="530389" y="239941"/>
                </a:cubicBezTo>
                <a:cubicBezTo>
                  <a:pt x="530961" y="238703"/>
                  <a:pt x="531818" y="237655"/>
                  <a:pt x="532580" y="236512"/>
                </a:cubicBezTo>
                <a:cubicBezTo>
                  <a:pt x="536485" y="240131"/>
                  <a:pt x="540486" y="243751"/>
                  <a:pt x="544201" y="247466"/>
                </a:cubicBezTo>
                <a:cubicBezTo>
                  <a:pt x="544296" y="247561"/>
                  <a:pt x="542200" y="249466"/>
                  <a:pt x="541343" y="250704"/>
                </a:cubicBezTo>
                <a:cubicBezTo>
                  <a:pt x="538676" y="254133"/>
                  <a:pt x="540486" y="257848"/>
                  <a:pt x="540867" y="261467"/>
                </a:cubicBezTo>
                <a:cubicBezTo>
                  <a:pt x="540962" y="262229"/>
                  <a:pt x="543248" y="263277"/>
                  <a:pt x="544486" y="263277"/>
                </a:cubicBezTo>
                <a:cubicBezTo>
                  <a:pt x="548296" y="263182"/>
                  <a:pt x="550011" y="264706"/>
                  <a:pt x="549916" y="268421"/>
                </a:cubicBezTo>
                <a:cubicBezTo>
                  <a:pt x="549820" y="270992"/>
                  <a:pt x="548582" y="272612"/>
                  <a:pt x="545820" y="272421"/>
                </a:cubicBezTo>
                <a:cubicBezTo>
                  <a:pt x="541629" y="272231"/>
                  <a:pt x="540867" y="274993"/>
                  <a:pt x="541343" y="278231"/>
                </a:cubicBezTo>
                <a:cubicBezTo>
                  <a:pt x="541534" y="279470"/>
                  <a:pt x="542962" y="280422"/>
                  <a:pt x="543724" y="281565"/>
                </a:cubicBezTo>
                <a:cubicBezTo>
                  <a:pt x="544201" y="280994"/>
                  <a:pt x="544677" y="280422"/>
                  <a:pt x="545248" y="279946"/>
                </a:cubicBezTo>
                <a:cubicBezTo>
                  <a:pt x="546296" y="278993"/>
                  <a:pt x="547344" y="278136"/>
                  <a:pt x="548392" y="277279"/>
                </a:cubicBezTo>
                <a:cubicBezTo>
                  <a:pt x="549058" y="278517"/>
                  <a:pt x="550011" y="279660"/>
                  <a:pt x="550392" y="280994"/>
                </a:cubicBezTo>
                <a:cubicBezTo>
                  <a:pt x="550773" y="282422"/>
                  <a:pt x="550677" y="284042"/>
                  <a:pt x="550677" y="285566"/>
                </a:cubicBezTo>
                <a:cubicBezTo>
                  <a:pt x="550677" y="290138"/>
                  <a:pt x="547820" y="292043"/>
                  <a:pt x="543439" y="290328"/>
                </a:cubicBezTo>
                <a:cubicBezTo>
                  <a:pt x="537057" y="287852"/>
                  <a:pt x="536866" y="287852"/>
                  <a:pt x="537343" y="293757"/>
                </a:cubicBezTo>
                <a:cubicBezTo>
                  <a:pt x="537724" y="298043"/>
                  <a:pt x="536961" y="302139"/>
                  <a:pt x="540867" y="306235"/>
                </a:cubicBezTo>
                <a:cubicBezTo>
                  <a:pt x="543343" y="308807"/>
                  <a:pt x="542391" y="314712"/>
                  <a:pt x="542962" y="319094"/>
                </a:cubicBezTo>
                <a:cubicBezTo>
                  <a:pt x="543343" y="321665"/>
                  <a:pt x="544582" y="322808"/>
                  <a:pt x="547344" y="322904"/>
                </a:cubicBezTo>
                <a:cubicBezTo>
                  <a:pt x="550011" y="322999"/>
                  <a:pt x="551440" y="321665"/>
                  <a:pt x="552106" y="319284"/>
                </a:cubicBezTo>
                <a:cubicBezTo>
                  <a:pt x="552487" y="317951"/>
                  <a:pt x="552392" y="316427"/>
                  <a:pt x="552678" y="314998"/>
                </a:cubicBezTo>
                <a:cubicBezTo>
                  <a:pt x="552868" y="314331"/>
                  <a:pt x="553630" y="313474"/>
                  <a:pt x="554107" y="313474"/>
                </a:cubicBezTo>
                <a:cubicBezTo>
                  <a:pt x="554678" y="313474"/>
                  <a:pt x="555631" y="314331"/>
                  <a:pt x="555726" y="314903"/>
                </a:cubicBezTo>
                <a:cubicBezTo>
                  <a:pt x="556583" y="319951"/>
                  <a:pt x="556678" y="325285"/>
                  <a:pt x="558298" y="330047"/>
                </a:cubicBezTo>
                <a:cubicBezTo>
                  <a:pt x="559060" y="332429"/>
                  <a:pt x="562679" y="333476"/>
                  <a:pt x="559155" y="336620"/>
                </a:cubicBezTo>
                <a:cubicBezTo>
                  <a:pt x="555726" y="339668"/>
                  <a:pt x="552487" y="343001"/>
                  <a:pt x="549916" y="346716"/>
                </a:cubicBezTo>
                <a:cubicBezTo>
                  <a:pt x="547820" y="349764"/>
                  <a:pt x="551059" y="349574"/>
                  <a:pt x="552964" y="349955"/>
                </a:cubicBezTo>
                <a:cubicBezTo>
                  <a:pt x="554297" y="350240"/>
                  <a:pt x="556393" y="350336"/>
                  <a:pt x="556869" y="351193"/>
                </a:cubicBezTo>
                <a:cubicBezTo>
                  <a:pt x="558583" y="354336"/>
                  <a:pt x="559917" y="357479"/>
                  <a:pt x="561917" y="360527"/>
                </a:cubicBezTo>
                <a:cubicBezTo>
                  <a:pt x="564679" y="364814"/>
                  <a:pt x="564394" y="370243"/>
                  <a:pt x="559536" y="374624"/>
                </a:cubicBezTo>
                <a:cubicBezTo>
                  <a:pt x="557440" y="376529"/>
                  <a:pt x="559345" y="380339"/>
                  <a:pt x="562298" y="381578"/>
                </a:cubicBezTo>
                <a:cubicBezTo>
                  <a:pt x="564203" y="382340"/>
                  <a:pt x="566299" y="382911"/>
                  <a:pt x="568299" y="383483"/>
                </a:cubicBezTo>
                <a:cubicBezTo>
                  <a:pt x="565918" y="389579"/>
                  <a:pt x="580110" y="393579"/>
                  <a:pt x="570394" y="400628"/>
                </a:cubicBezTo>
                <a:cubicBezTo>
                  <a:pt x="568966" y="401675"/>
                  <a:pt x="569442" y="402628"/>
                  <a:pt x="571252" y="403866"/>
                </a:cubicBezTo>
                <a:cubicBezTo>
                  <a:pt x="573061" y="405200"/>
                  <a:pt x="574490" y="407105"/>
                  <a:pt x="576395" y="408438"/>
                </a:cubicBezTo>
                <a:cubicBezTo>
                  <a:pt x="579348" y="410534"/>
                  <a:pt x="578586" y="413677"/>
                  <a:pt x="579062" y="416534"/>
                </a:cubicBezTo>
                <a:cubicBezTo>
                  <a:pt x="579634" y="420154"/>
                  <a:pt x="575919" y="421773"/>
                  <a:pt x="575538" y="424154"/>
                </a:cubicBezTo>
                <a:cubicBezTo>
                  <a:pt x="575252" y="426155"/>
                  <a:pt x="578395" y="428536"/>
                  <a:pt x="579443" y="431012"/>
                </a:cubicBezTo>
                <a:cubicBezTo>
                  <a:pt x="579824" y="431965"/>
                  <a:pt x="578681" y="433584"/>
                  <a:pt x="578300" y="435013"/>
                </a:cubicBezTo>
                <a:cubicBezTo>
                  <a:pt x="577157" y="434537"/>
                  <a:pt x="575824" y="434346"/>
                  <a:pt x="575061" y="433584"/>
                </a:cubicBezTo>
                <a:cubicBezTo>
                  <a:pt x="572871" y="431203"/>
                  <a:pt x="570775" y="432251"/>
                  <a:pt x="570775" y="434441"/>
                </a:cubicBezTo>
                <a:cubicBezTo>
                  <a:pt x="570680" y="442823"/>
                  <a:pt x="571442" y="451205"/>
                  <a:pt x="571537" y="459492"/>
                </a:cubicBezTo>
                <a:cubicBezTo>
                  <a:pt x="571633" y="462921"/>
                  <a:pt x="580015" y="465398"/>
                  <a:pt x="572776" y="469684"/>
                </a:cubicBezTo>
                <a:cubicBezTo>
                  <a:pt x="574490" y="471779"/>
                  <a:pt x="576205" y="473970"/>
                  <a:pt x="578014" y="475875"/>
                </a:cubicBezTo>
                <a:cubicBezTo>
                  <a:pt x="581253" y="479209"/>
                  <a:pt x="581348" y="479209"/>
                  <a:pt x="576014" y="481685"/>
                </a:cubicBezTo>
                <a:cubicBezTo>
                  <a:pt x="573823" y="482733"/>
                  <a:pt x="572394" y="483686"/>
                  <a:pt x="572680" y="486543"/>
                </a:cubicBezTo>
                <a:cubicBezTo>
                  <a:pt x="573061" y="490258"/>
                  <a:pt x="572680" y="493782"/>
                  <a:pt x="576395" y="496544"/>
                </a:cubicBezTo>
                <a:cubicBezTo>
                  <a:pt x="580396" y="499688"/>
                  <a:pt x="580491" y="499973"/>
                  <a:pt x="582301" y="494354"/>
                </a:cubicBezTo>
                <a:cubicBezTo>
                  <a:pt x="582777" y="493020"/>
                  <a:pt x="583634" y="491877"/>
                  <a:pt x="584301" y="490639"/>
                </a:cubicBezTo>
                <a:cubicBezTo>
                  <a:pt x="585158" y="491782"/>
                  <a:pt x="586587" y="492830"/>
                  <a:pt x="586682" y="493973"/>
                </a:cubicBezTo>
                <a:cubicBezTo>
                  <a:pt x="586873" y="496830"/>
                  <a:pt x="587635" y="501212"/>
                  <a:pt x="586111" y="502450"/>
                </a:cubicBezTo>
                <a:cubicBezTo>
                  <a:pt x="582205" y="505688"/>
                  <a:pt x="583253" y="510546"/>
                  <a:pt x="580586" y="514166"/>
                </a:cubicBezTo>
                <a:cubicBezTo>
                  <a:pt x="576776" y="519214"/>
                  <a:pt x="577443" y="520166"/>
                  <a:pt x="584491" y="522357"/>
                </a:cubicBezTo>
                <a:cubicBezTo>
                  <a:pt x="588492" y="523691"/>
                  <a:pt x="588206" y="526262"/>
                  <a:pt x="588301" y="529215"/>
                </a:cubicBezTo>
                <a:cubicBezTo>
                  <a:pt x="588397" y="532168"/>
                  <a:pt x="589159" y="535406"/>
                  <a:pt x="584968" y="536168"/>
                </a:cubicBezTo>
                <a:cubicBezTo>
                  <a:pt x="584206" y="536264"/>
                  <a:pt x="583253" y="535978"/>
                  <a:pt x="582682" y="536359"/>
                </a:cubicBezTo>
                <a:cubicBezTo>
                  <a:pt x="581634" y="537026"/>
                  <a:pt x="580777" y="538073"/>
                  <a:pt x="579824" y="539026"/>
                </a:cubicBezTo>
                <a:cubicBezTo>
                  <a:pt x="587730" y="544836"/>
                  <a:pt x="591444" y="553504"/>
                  <a:pt x="595350" y="562076"/>
                </a:cubicBezTo>
                <a:cubicBezTo>
                  <a:pt x="595540" y="562457"/>
                  <a:pt x="596588" y="562934"/>
                  <a:pt x="596874" y="562743"/>
                </a:cubicBezTo>
                <a:cubicBezTo>
                  <a:pt x="597541" y="562457"/>
                  <a:pt x="598302" y="561791"/>
                  <a:pt x="598398" y="561124"/>
                </a:cubicBezTo>
                <a:cubicBezTo>
                  <a:pt x="599446" y="556076"/>
                  <a:pt x="596302" y="550361"/>
                  <a:pt x="599636" y="545884"/>
                </a:cubicBezTo>
                <a:cubicBezTo>
                  <a:pt x="601922" y="542836"/>
                  <a:pt x="602303" y="541693"/>
                  <a:pt x="599255" y="539216"/>
                </a:cubicBezTo>
                <a:cubicBezTo>
                  <a:pt x="596017" y="536454"/>
                  <a:pt x="597445" y="532168"/>
                  <a:pt x="597922" y="528644"/>
                </a:cubicBezTo>
                <a:cubicBezTo>
                  <a:pt x="598017" y="527691"/>
                  <a:pt x="601636" y="527310"/>
                  <a:pt x="603541" y="526262"/>
                </a:cubicBezTo>
                <a:cubicBezTo>
                  <a:pt x="607256" y="524262"/>
                  <a:pt x="607637" y="518452"/>
                  <a:pt x="603827" y="517595"/>
                </a:cubicBezTo>
                <a:cubicBezTo>
                  <a:pt x="600017" y="516737"/>
                  <a:pt x="596493" y="517309"/>
                  <a:pt x="596588" y="511784"/>
                </a:cubicBezTo>
                <a:cubicBezTo>
                  <a:pt x="596683" y="506450"/>
                  <a:pt x="596493" y="501116"/>
                  <a:pt x="595921" y="495878"/>
                </a:cubicBezTo>
                <a:cubicBezTo>
                  <a:pt x="595540" y="492258"/>
                  <a:pt x="597636" y="490353"/>
                  <a:pt x="599636" y="488258"/>
                </a:cubicBezTo>
                <a:cubicBezTo>
                  <a:pt x="600589" y="487305"/>
                  <a:pt x="601732" y="486448"/>
                  <a:pt x="602779" y="485591"/>
                </a:cubicBezTo>
                <a:cubicBezTo>
                  <a:pt x="603446" y="486829"/>
                  <a:pt x="604875" y="488162"/>
                  <a:pt x="604780" y="489210"/>
                </a:cubicBezTo>
                <a:cubicBezTo>
                  <a:pt x="603922" y="495306"/>
                  <a:pt x="607066" y="499211"/>
                  <a:pt x="611638" y="502259"/>
                </a:cubicBezTo>
                <a:cubicBezTo>
                  <a:pt x="612019" y="502545"/>
                  <a:pt x="614019" y="501307"/>
                  <a:pt x="614400" y="500354"/>
                </a:cubicBezTo>
                <a:cubicBezTo>
                  <a:pt x="615257" y="498449"/>
                  <a:pt x="614876" y="495401"/>
                  <a:pt x="616114" y="494354"/>
                </a:cubicBezTo>
                <a:cubicBezTo>
                  <a:pt x="624496" y="487496"/>
                  <a:pt x="624973" y="487400"/>
                  <a:pt x="620496" y="480161"/>
                </a:cubicBezTo>
                <a:cubicBezTo>
                  <a:pt x="618781" y="477399"/>
                  <a:pt x="618305" y="474923"/>
                  <a:pt x="617829" y="472065"/>
                </a:cubicBezTo>
                <a:cubicBezTo>
                  <a:pt x="616686" y="465969"/>
                  <a:pt x="616495" y="466255"/>
                  <a:pt x="610780" y="466445"/>
                </a:cubicBezTo>
                <a:cubicBezTo>
                  <a:pt x="607447" y="466541"/>
                  <a:pt x="604875" y="467303"/>
                  <a:pt x="603160" y="470160"/>
                </a:cubicBezTo>
                <a:cubicBezTo>
                  <a:pt x="602113" y="471779"/>
                  <a:pt x="600208" y="471684"/>
                  <a:pt x="600112" y="469684"/>
                </a:cubicBezTo>
                <a:cubicBezTo>
                  <a:pt x="599541" y="463302"/>
                  <a:pt x="596302" y="456158"/>
                  <a:pt x="603256" y="451015"/>
                </a:cubicBezTo>
                <a:cubicBezTo>
                  <a:pt x="602970" y="445205"/>
                  <a:pt x="603541" y="442061"/>
                  <a:pt x="609828" y="447491"/>
                </a:cubicBezTo>
                <a:cubicBezTo>
                  <a:pt x="611161" y="448634"/>
                  <a:pt x="617067" y="441299"/>
                  <a:pt x="616400" y="437966"/>
                </a:cubicBezTo>
                <a:lnTo>
                  <a:pt x="608041" y="435005"/>
                </a:lnTo>
                <a:lnTo>
                  <a:pt x="608114" y="435775"/>
                </a:lnTo>
                <a:cubicBezTo>
                  <a:pt x="607256" y="436537"/>
                  <a:pt x="605923" y="438061"/>
                  <a:pt x="605542" y="437870"/>
                </a:cubicBezTo>
                <a:cubicBezTo>
                  <a:pt x="602684" y="436346"/>
                  <a:pt x="604589" y="435013"/>
                  <a:pt x="606018" y="433870"/>
                </a:cubicBezTo>
                <a:lnTo>
                  <a:pt x="606694" y="433836"/>
                </a:lnTo>
                <a:lnTo>
                  <a:pt x="603827" y="429298"/>
                </a:lnTo>
                <a:cubicBezTo>
                  <a:pt x="603446" y="428822"/>
                  <a:pt x="603065" y="428250"/>
                  <a:pt x="602684" y="427679"/>
                </a:cubicBezTo>
                <a:cubicBezTo>
                  <a:pt x="603922" y="427012"/>
                  <a:pt x="605256" y="425488"/>
                  <a:pt x="606303" y="425678"/>
                </a:cubicBezTo>
                <a:cubicBezTo>
                  <a:pt x="608304" y="425964"/>
                  <a:pt x="610209" y="427202"/>
                  <a:pt x="612114" y="428155"/>
                </a:cubicBezTo>
                <a:cubicBezTo>
                  <a:pt x="612781" y="428441"/>
                  <a:pt x="613257" y="429107"/>
                  <a:pt x="613828" y="429679"/>
                </a:cubicBezTo>
                <a:cubicBezTo>
                  <a:pt x="614590" y="428536"/>
                  <a:pt x="616019" y="427393"/>
                  <a:pt x="616019" y="426250"/>
                </a:cubicBezTo>
                <a:cubicBezTo>
                  <a:pt x="616019" y="423297"/>
                  <a:pt x="616114" y="419963"/>
                  <a:pt x="614686" y="417582"/>
                </a:cubicBezTo>
                <a:cubicBezTo>
                  <a:pt x="613257" y="415106"/>
                  <a:pt x="610685" y="413582"/>
                  <a:pt x="610780" y="410057"/>
                </a:cubicBezTo>
                <a:cubicBezTo>
                  <a:pt x="611066" y="401866"/>
                  <a:pt x="610876" y="393579"/>
                  <a:pt x="610971" y="385388"/>
                </a:cubicBezTo>
                <a:cubicBezTo>
                  <a:pt x="610971" y="385102"/>
                  <a:pt x="612114" y="384530"/>
                  <a:pt x="612495" y="384626"/>
                </a:cubicBezTo>
                <a:cubicBezTo>
                  <a:pt x="613161" y="384911"/>
                  <a:pt x="614114" y="385578"/>
                  <a:pt x="614114" y="386054"/>
                </a:cubicBezTo>
                <a:cubicBezTo>
                  <a:pt x="614495" y="391293"/>
                  <a:pt x="614876" y="396627"/>
                  <a:pt x="615067" y="401961"/>
                </a:cubicBezTo>
                <a:cubicBezTo>
                  <a:pt x="615162" y="404152"/>
                  <a:pt x="615448" y="406343"/>
                  <a:pt x="618210" y="405866"/>
                </a:cubicBezTo>
                <a:cubicBezTo>
                  <a:pt x="618877" y="405771"/>
                  <a:pt x="619162" y="403390"/>
                  <a:pt x="619639" y="402056"/>
                </a:cubicBezTo>
                <a:cubicBezTo>
                  <a:pt x="620115" y="400723"/>
                  <a:pt x="620305" y="398818"/>
                  <a:pt x="621163" y="398246"/>
                </a:cubicBezTo>
                <a:cubicBezTo>
                  <a:pt x="623449" y="396722"/>
                  <a:pt x="626592" y="396151"/>
                  <a:pt x="628687" y="394436"/>
                </a:cubicBezTo>
                <a:cubicBezTo>
                  <a:pt x="631640" y="392055"/>
                  <a:pt x="634498" y="389293"/>
                  <a:pt x="636402" y="386054"/>
                </a:cubicBezTo>
                <a:cubicBezTo>
                  <a:pt x="638593" y="382054"/>
                  <a:pt x="643070" y="383673"/>
                  <a:pt x="645832" y="381006"/>
                </a:cubicBezTo>
                <a:cubicBezTo>
                  <a:pt x="650785" y="376148"/>
                  <a:pt x="652786" y="370719"/>
                  <a:pt x="648404" y="365385"/>
                </a:cubicBezTo>
                <a:cubicBezTo>
                  <a:pt x="645166" y="361385"/>
                  <a:pt x="645356" y="355479"/>
                  <a:pt x="640594" y="352526"/>
                </a:cubicBezTo>
                <a:cubicBezTo>
                  <a:pt x="640117" y="352241"/>
                  <a:pt x="641832" y="346907"/>
                  <a:pt x="642118" y="346907"/>
                </a:cubicBezTo>
                <a:cubicBezTo>
                  <a:pt x="648499" y="347573"/>
                  <a:pt x="653167" y="343763"/>
                  <a:pt x="658215" y="341192"/>
                </a:cubicBezTo>
                <a:cubicBezTo>
                  <a:pt x="659072" y="340715"/>
                  <a:pt x="661549" y="341668"/>
                  <a:pt x="662025" y="342525"/>
                </a:cubicBezTo>
                <a:cubicBezTo>
                  <a:pt x="664216" y="346907"/>
                  <a:pt x="661453" y="353384"/>
                  <a:pt x="667549" y="356241"/>
                </a:cubicBezTo>
                <a:cubicBezTo>
                  <a:pt x="666692" y="357194"/>
                  <a:pt x="666025" y="358718"/>
                  <a:pt x="665073" y="359003"/>
                </a:cubicBezTo>
                <a:cubicBezTo>
                  <a:pt x="661834" y="359861"/>
                  <a:pt x="657262" y="358241"/>
                  <a:pt x="661930" y="364909"/>
                </a:cubicBezTo>
                <a:cubicBezTo>
                  <a:pt x="665740" y="370433"/>
                  <a:pt x="670788" y="376434"/>
                  <a:pt x="669359" y="384721"/>
                </a:cubicBezTo>
                <a:cubicBezTo>
                  <a:pt x="668597" y="389102"/>
                  <a:pt x="670121" y="393865"/>
                  <a:pt x="669645" y="398342"/>
                </a:cubicBezTo>
                <a:cubicBezTo>
                  <a:pt x="668597" y="409200"/>
                  <a:pt x="674884" y="420725"/>
                  <a:pt x="666502" y="430917"/>
                </a:cubicBezTo>
                <a:cubicBezTo>
                  <a:pt x="667264" y="443014"/>
                  <a:pt x="667930" y="455111"/>
                  <a:pt x="668883" y="467112"/>
                </a:cubicBezTo>
                <a:lnTo>
                  <a:pt x="673324" y="469032"/>
                </a:lnTo>
                <a:lnTo>
                  <a:pt x="673146" y="469136"/>
                </a:lnTo>
                <a:cubicBezTo>
                  <a:pt x="673241" y="470088"/>
                  <a:pt x="673884" y="471255"/>
                  <a:pt x="673931" y="471875"/>
                </a:cubicBezTo>
                <a:cubicBezTo>
                  <a:pt x="674026" y="473399"/>
                  <a:pt x="675646" y="474827"/>
                  <a:pt x="676598" y="476256"/>
                </a:cubicBezTo>
                <a:cubicBezTo>
                  <a:pt x="677169" y="475018"/>
                  <a:pt x="677741" y="473875"/>
                  <a:pt x="675931" y="470160"/>
                </a:cubicBezTo>
                <a:cubicBezTo>
                  <a:pt x="678313" y="471970"/>
                  <a:pt x="678503" y="471113"/>
                  <a:pt x="678217" y="470636"/>
                </a:cubicBezTo>
                <a:lnTo>
                  <a:pt x="676098" y="468203"/>
                </a:lnTo>
                <a:lnTo>
                  <a:pt x="677360" y="453396"/>
                </a:lnTo>
                <a:cubicBezTo>
                  <a:pt x="676408" y="450920"/>
                  <a:pt x="673074" y="448443"/>
                  <a:pt x="673550" y="446633"/>
                </a:cubicBezTo>
                <a:cubicBezTo>
                  <a:pt x="674122" y="444157"/>
                  <a:pt x="677360" y="442442"/>
                  <a:pt x="676979" y="438918"/>
                </a:cubicBezTo>
                <a:cubicBezTo>
                  <a:pt x="676408" y="432822"/>
                  <a:pt x="676408" y="426726"/>
                  <a:pt x="676122" y="420630"/>
                </a:cubicBezTo>
                <a:cubicBezTo>
                  <a:pt x="674884" y="390912"/>
                  <a:pt x="673550" y="361289"/>
                  <a:pt x="672312" y="331571"/>
                </a:cubicBezTo>
                <a:cubicBezTo>
                  <a:pt x="672121" y="326618"/>
                  <a:pt x="672407" y="326047"/>
                  <a:pt x="679075" y="325666"/>
                </a:cubicBezTo>
                <a:cubicBezTo>
                  <a:pt x="683742" y="325380"/>
                  <a:pt x="684218" y="323285"/>
                  <a:pt x="685933" y="319379"/>
                </a:cubicBezTo>
                <a:cubicBezTo>
                  <a:pt x="688790" y="312998"/>
                  <a:pt x="692695" y="307664"/>
                  <a:pt x="686218" y="301758"/>
                </a:cubicBezTo>
                <a:cubicBezTo>
                  <a:pt x="684504" y="300234"/>
                  <a:pt x="684218" y="299758"/>
                  <a:pt x="686123" y="298424"/>
                </a:cubicBezTo>
                <a:cubicBezTo>
                  <a:pt x="688504" y="296805"/>
                  <a:pt x="690409" y="293757"/>
                  <a:pt x="692981" y="293186"/>
                </a:cubicBezTo>
                <a:cubicBezTo>
                  <a:pt x="696696" y="292328"/>
                  <a:pt x="698125" y="290995"/>
                  <a:pt x="697839" y="287375"/>
                </a:cubicBezTo>
                <a:cubicBezTo>
                  <a:pt x="697363" y="282613"/>
                  <a:pt x="696886" y="278041"/>
                  <a:pt x="704221" y="278517"/>
                </a:cubicBezTo>
                <a:cubicBezTo>
                  <a:pt x="704792" y="278612"/>
                  <a:pt x="705840" y="274898"/>
                  <a:pt x="706316" y="272897"/>
                </a:cubicBezTo>
                <a:cubicBezTo>
                  <a:pt x="706792" y="270802"/>
                  <a:pt x="706697" y="268516"/>
                  <a:pt x="706983" y="266420"/>
                </a:cubicBezTo>
                <a:cubicBezTo>
                  <a:pt x="707078" y="265944"/>
                  <a:pt x="708031" y="265087"/>
                  <a:pt x="708411" y="265182"/>
                </a:cubicBezTo>
                <a:cubicBezTo>
                  <a:pt x="709078" y="265373"/>
                  <a:pt x="709936" y="266039"/>
                  <a:pt x="710031" y="266611"/>
                </a:cubicBezTo>
                <a:cubicBezTo>
                  <a:pt x="710793" y="270135"/>
                  <a:pt x="710317" y="275660"/>
                  <a:pt x="712412" y="276898"/>
                </a:cubicBezTo>
                <a:cubicBezTo>
                  <a:pt x="716698" y="279279"/>
                  <a:pt x="713936" y="287280"/>
                  <a:pt x="718889" y="286137"/>
                </a:cubicBezTo>
                <a:cubicBezTo>
                  <a:pt x="722604" y="285280"/>
                  <a:pt x="719746" y="279374"/>
                  <a:pt x="720032" y="275755"/>
                </a:cubicBezTo>
                <a:cubicBezTo>
                  <a:pt x="720318" y="272707"/>
                  <a:pt x="719746" y="269659"/>
                  <a:pt x="719842" y="266611"/>
                </a:cubicBezTo>
                <a:cubicBezTo>
                  <a:pt x="719842" y="266039"/>
                  <a:pt x="720699" y="265373"/>
                  <a:pt x="721366" y="264992"/>
                </a:cubicBezTo>
                <a:cubicBezTo>
                  <a:pt x="721747" y="264801"/>
                  <a:pt x="722604" y="264896"/>
                  <a:pt x="722890" y="265277"/>
                </a:cubicBezTo>
                <a:cubicBezTo>
                  <a:pt x="725271" y="268040"/>
                  <a:pt x="729176" y="269373"/>
                  <a:pt x="729271" y="274040"/>
                </a:cubicBezTo>
                <a:cubicBezTo>
                  <a:pt x="729462" y="281279"/>
                  <a:pt x="727938" y="289185"/>
                  <a:pt x="734605" y="294805"/>
                </a:cubicBezTo>
                <a:cubicBezTo>
                  <a:pt x="734986" y="303187"/>
                  <a:pt x="735272" y="311569"/>
                  <a:pt x="735653" y="319951"/>
                </a:cubicBezTo>
                <a:cubicBezTo>
                  <a:pt x="735939" y="327571"/>
                  <a:pt x="736891" y="335191"/>
                  <a:pt x="736415" y="342811"/>
                </a:cubicBezTo>
                <a:cubicBezTo>
                  <a:pt x="736034" y="349478"/>
                  <a:pt x="740416" y="352050"/>
                  <a:pt x="744702" y="354908"/>
                </a:cubicBezTo>
                <a:cubicBezTo>
                  <a:pt x="746416" y="356051"/>
                  <a:pt x="749083" y="355765"/>
                  <a:pt x="750607" y="356908"/>
                </a:cubicBezTo>
                <a:cubicBezTo>
                  <a:pt x="752608" y="358337"/>
                  <a:pt x="753751" y="359003"/>
                  <a:pt x="755560" y="356717"/>
                </a:cubicBezTo>
                <a:cubicBezTo>
                  <a:pt x="757942" y="353860"/>
                  <a:pt x="761180" y="351479"/>
                  <a:pt x="759275" y="347097"/>
                </a:cubicBezTo>
                <a:cubicBezTo>
                  <a:pt x="753465" y="334334"/>
                  <a:pt x="753560" y="334334"/>
                  <a:pt x="757751" y="320713"/>
                </a:cubicBezTo>
                <a:cubicBezTo>
                  <a:pt x="758799" y="317284"/>
                  <a:pt x="758418" y="313474"/>
                  <a:pt x="759180" y="309950"/>
                </a:cubicBezTo>
                <a:cubicBezTo>
                  <a:pt x="759370" y="309188"/>
                  <a:pt x="761656" y="308426"/>
                  <a:pt x="762894" y="308521"/>
                </a:cubicBezTo>
                <a:cubicBezTo>
                  <a:pt x="764228" y="308521"/>
                  <a:pt x="766514" y="309378"/>
                  <a:pt x="766609" y="310140"/>
                </a:cubicBezTo>
                <a:cubicBezTo>
                  <a:pt x="767276" y="314617"/>
                  <a:pt x="766133" y="319856"/>
                  <a:pt x="768133" y="323380"/>
                </a:cubicBezTo>
                <a:cubicBezTo>
                  <a:pt x="770419" y="327380"/>
                  <a:pt x="772991" y="329476"/>
                  <a:pt x="768419" y="333762"/>
                </a:cubicBezTo>
                <a:cubicBezTo>
                  <a:pt x="766990" y="335096"/>
                  <a:pt x="767848" y="339858"/>
                  <a:pt x="768895" y="342525"/>
                </a:cubicBezTo>
                <a:cubicBezTo>
                  <a:pt x="769848" y="345097"/>
                  <a:pt x="773563" y="345954"/>
                  <a:pt x="773563" y="349669"/>
                </a:cubicBezTo>
                <a:cubicBezTo>
                  <a:pt x="773658" y="359480"/>
                  <a:pt x="774134" y="369386"/>
                  <a:pt x="774229" y="379196"/>
                </a:cubicBezTo>
                <a:cubicBezTo>
                  <a:pt x="774229" y="380339"/>
                  <a:pt x="771848" y="381292"/>
                  <a:pt x="771372" y="382625"/>
                </a:cubicBezTo>
                <a:cubicBezTo>
                  <a:pt x="769943" y="386912"/>
                  <a:pt x="769276" y="391388"/>
                  <a:pt x="773086" y="394913"/>
                </a:cubicBezTo>
                <a:cubicBezTo>
                  <a:pt x="776611" y="398151"/>
                  <a:pt x="776420" y="401104"/>
                  <a:pt x="773182" y="404342"/>
                </a:cubicBezTo>
                <a:cubicBezTo>
                  <a:pt x="769752" y="407867"/>
                  <a:pt x="770896" y="411105"/>
                  <a:pt x="774420" y="413677"/>
                </a:cubicBezTo>
                <a:cubicBezTo>
                  <a:pt x="776325" y="415010"/>
                  <a:pt x="776611" y="415772"/>
                  <a:pt x="774801" y="417011"/>
                </a:cubicBezTo>
                <a:cubicBezTo>
                  <a:pt x="771181" y="419487"/>
                  <a:pt x="772324" y="421487"/>
                  <a:pt x="775372" y="423488"/>
                </a:cubicBezTo>
                <a:cubicBezTo>
                  <a:pt x="775849" y="423773"/>
                  <a:pt x="776325" y="424916"/>
                  <a:pt x="776230" y="425012"/>
                </a:cubicBezTo>
                <a:cubicBezTo>
                  <a:pt x="770991" y="429393"/>
                  <a:pt x="771181" y="433298"/>
                  <a:pt x="776420" y="437870"/>
                </a:cubicBezTo>
                <a:cubicBezTo>
                  <a:pt x="778325" y="439585"/>
                  <a:pt x="771753" y="440918"/>
                  <a:pt x="774134" y="444252"/>
                </a:cubicBezTo>
                <a:cubicBezTo>
                  <a:pt x="775372" y="445967"/>
                  <a:pt x="777182" y="447681"/>
                  <a:pt x="777563" y="449586"/>
                </a:cubicBezTo>
                <a:cubicBezTo>
                  <a:pt x="778230" y="453206"/>
                  <a:pt x="778897" y="457206"/>
                  <a:pt x="774991" y="459873"/>
                </a:cubicBezTo>
                <a:cubicBezTo>
                  <a:pt x="774420" y="460254"/>
                  <a:pt x="773848" y="461397"/>
                  <a:pt x="773848" y="461397"/>
                </a:cubicBezTo>
                <a:cubicBezTo>
                  <a:pt x="778992" y="465207"/>
                  <a:pt x="780802" y="469303"/>
                  <a:pt x="775086" y="474065"/>
                </a:cubicBezTo>
                <a:cubicBezTo>
                  <a:pt x="776230" y="477875"/>
                  <a:pt x="780230" y="480447"/>
                  <a:pt x="779373" y="485400"/>
                </a:cubicBezTo>
                <a:cubicBezTo>
                  <a:pt x="778135" y="492449"/>
                  <a:pt x="782802" y="500450"/>
                  <a:pt x="775944" y="506641"/>
                </a:cubicBezTo>
                <a:cubicBezTo>
                  <a:pt x="777849" y="509498"/>
                  <a:pt x="780706" y="511403"/>
                  <a:pt x="780802" y="515880"/>
                </a:cubicBezTo>
                <a:cubicBezTo>
                  <a:pt x="780897" y="529596"/>
                  <a:pt x="781659" y="543312"/>
                  <a:pt x="782421" y="557028"/>
                </a:cubicBezTo>
                <a:cubicBezTo>
                  <a:pt x="782611" y="560267"/>
                  <a:pt x="781849" y="562648"/>
                  <a:pt x="779659" y="565124"/>
                </a:cubicBezTo>
                <a:cubicBezTo>
                  <a:pt x="778516" y="566458"/>
                  <a:pt x="778039" y="569506"/>
                  <a:pt x="778706" y="571220"/>
                </a:cubicBezTo>
                <a:cubicBezTo>
                  <a:pt x="784516" y="586270"/>
                  <a:pt x="784802" y="586270"/>
                  <a:pt x="781659" y="595795"/>
                </a:cubicBezTo>
                <a:cubicBezTo>
                  <a:pt x="780992" y="597890"/>
                  <a:pt x="780230" y="598652"/>
                  <a:pt x="781849" y="600843"/>
                </a:cubicBezTo>
                <a:cubicBezTo>
                  <a:pt x="786612" y="607320"/>
                  <a:pt x="784993" y="614940"/>
                  <a:pt x="784040" y="622179"/>
                </a:cubicBezTo>
                <a:cubicBezTo>
                  <a:pt x="778897" y="625799"/>
                  <a:pt x="782992" y="627704"/>
                  <a:pt x="785278" y="630275"/>
                </a:cubicBezTo>
                <a:cubicBezTo>
                  <a:pt x="786040" y="631133"/>
                  <a:pt x="786136" y="633609"/>
                  <a:pt x="785469" y="634657"/>
                </a:cubicBezTo>
                <a:cubicBezTo>
                  <a:pt x="783754" y="637133"/>
                  <a:pt x="781659" y="639324"/>
                  <a:pt x="779373" y="641420"/>
                </a:cubicBezTo>
                <a:cubicBezTo>
                  <a:pt x="776896" y="643706"/>
                  <a:pt x="775753" y="646563"/>
                  <a:pt x="777753" y="649230"/>
                </a:cubicBezTo>
                <a:cubicBezTo>
                  <a:pt x="778801" y="650564"/>
                  <a:pt x="781849" y="649992"/>
                  <a:pt x="783754" y="650945"/>
                </a:cubicBezTo>
                <a:cubicBezTo>
                  <a:pt x="786898" y="652564"/>
                  <a:pt x="787183" y="655326"/>
                  <a:pt x="785850" y="658469"/>
                </a:cubicBezTo>
                <a:cubicBezTo>
                  <a:pt x="785088" y="660184"/>
                  <a:pt x="781373" y="661136"/>
                  <a:pt x="783469" y="663327"/>
                </a:cubicBezTo>
                <a:cubicBezTo>
                  <a:pt x="789374" y="669518"/>
                  <a:pt x="788517" y="674852"/>
                  <a:pt x="783183" y="680853"/>
                </a:cubicBezTo>
                <a:cubicBezTo>
                  <a:pt x="782040" y="682091"/>
                  <a:pt x="783183" y="685235"/>
                  <a:pt x="783373" y="688568"/>
                </a:cubicBezTo>
                <a:cubicBezTo>
                  <a:pt x="783373" y="688949"/>
                  <a:pt x="783659" y="687902"/>
                  <a:pt x="783278" y="687616"/>
                </a:cubicBezTo>
                <a:cubicBezTo>
                  <a:pt x="782897" y="687330"/>
                  <a:pt x="781754" y="687330"/>
                  <a:pt x="781373" y="687711"/>
                </a:cubicBezTo>
                <a:cubicBezTo>
                  <a:pt x="779944" y="688854"/>
                  <a:pt x="778135" y="690188"/>
                  <a:pt x="780897" y="691712"/>
                </a:cubicBezTo>
                <a:cubicBezTo>
                  <a:pt x="781278" y="691902"/>
                  <a:pt x="782516" y="690378"/>
                  <a:pt x="783373" y="688568"/>
                </a:cubicBezTo>
                <a:cubicBezTo>
                  <a:pt x="784611" y="687997"/>
                  <a:pt x="787088" y="688473"/>
                  <a:pt x="787183" y="689045"/>
                </a:cubicBezTo>
                <a:cubicBezTo>
                  <a:pt x="788326" y="706380"/>
                  <a:pt x="789660" y="723811"/>
                  <a:pt x="789946" y="741146"/>
                </a:cubicBezTo>
                <a:cubicBezTo>
                  <a:pt x="790041" y="745718"/>
                  <a:pt x="786898" y="750481"/>
                  <a:pt x="784993" y="754958"/>
                </a:cubicBezTo>
                <a:cubicBezTo>
                  <a:pt x="782992" y="759530"/>
                  <a:pt x="782897" y="759434"/>
                  <a:pt x="784897" y="761435"/>
                </a:cubicBezTo>
                <a:cubicBezTo>
                  <a:pt x="793184" y="769721"/>
                  <a:pt x="793470" y="771150"/>
                  <a:pt x="788422" y="784676"/>
                </a:cubicBezTo>
                <a:cubicBezTo>
                  <a:pt x="787183" y="787914"/>
                  <a:pt x="787278" y="790391"/>
                  <a:pt x="790041" y="792391"/>
                </a:cubicBezTo>
                <a:cubicBezTo>
                  <a:pt x="793851" y="795153"/>
                  <a:pt x="792613" y="799154"/>
                  <a:pt x="792708" y="802773"/>
                </a:cubicBezTo>
                <a:cubicBezTo>
                  <a:pt x="792708" y="805059"/>
                  <a:pt x="790898" y="806583"/>
                  <a:pt x="788136" y="806393"/>
                </a:cubicBezTo>
                <a:cubicBezTo>
                  <a:pt x="785374" y="806202"/>
                  <a:pt x="783754" y="807917"/>
                  <a:pt x="784135" y="810393"/>
                </a:cubicBezTo>
                <a:cubicBezTo>
                  <a:pt x="784421" y="812203"/>
                  <a:pt x="786040" y="815346"/>
                  <a:pt x="787088" y="815346"/>
                </a:cubicBezTo>
                <a:cubicBezTo>
                  <a:pt x="797185" y="815346"/>
                  <a:pt x="790803" y="818775"/>
                  <a:pt x="789279" y="822490"/>
                </a:cubicBezTo>
                <a:cubicBezTo>
                  <a:pt x="787755" y="826300"/>
                  <a:pt x="790803" y="831062"/>
                  <a:pt x="786421" y="835063"/>
                </a:cubicBezTo>
                <a:cubicBezTo>
                  <a:pt x="783564" y="837635"/>
                  <a:pt x="787469" y="838301"/>
                  <a:pt x="789184" y="838301"/>
                </a:cubicBezTo>
                <a:cubicBezTo>
                  <a:pt x="793089" y="838111"/>
                  <a:pt x="794994" y="840016"/>
                  <a:pt x="794327" y="843540"/>
                </a:cubicBezTo>
                <a:cubicBezTo>
                  <a:pt x="793851" y="846017"/>
                  <a:pt x="791374" y="848207"/>
                  <a:pt x="791279" y="850589"/>
                </a:cubicBezTo>
                <a:cubicBezTo>
                  <a:pt x="791184" y="852208"/>
                  <a:pt x="794422" y="853922"/>
                  <a:pt x="794708" y="855732"/>
                </a:cubicBezTo>
                <a:cubicBezTo>
                  <a:pt x="794994" y="857542"/>
                  <a:pt x="793375" y="859637"/>
                  <a:pt x="792422" y="861542"/>
                </a:cubicBezTo>
                <a:cubicBezTo>
                  <a:pt x="792136" y="862209"/>
                  <a:pt x="791374" y="862685"/>
                  <a:pt x="790898" y="863257"/>
                </a:cubicBezTo>
                <a:cubicBezTo>
                  <a:pt x="794994" y="866305"/>
                  <a:pt x="795851" y="869448"/>
                  <a:pt x="791374" y="872972"/>
                </a:cubicBezTo>
                <a:cubicBezTo>
                  <a:pt x="798899" y="878497"/>
                  <a:pt x="795756" y="886784"/>
                  <a:pt x="796232" y="893832"/>
                </a:cubicBezTo>
                <a:cubicBezTo>
                  <a:pt x="796423" y="896975"/>
                  <a:pt x="793756" y="900309"/>
                  <a:pt x="792327" y="903548"/>
                </a:cubicBezTo>
                <a:cubicBezTo>
                  <a:pt x="798613" y="908405"/>
                  <a:pt x="797280" y="915454"/>
                  <a:pt x="797661" y="922026"/>
                </a:cubicBezTo>
                <a:cubicBezTo>
                  <a:pt x="798042" y="928884"/>
                  <a:pt x="798137" y="935742"/>
                  <a:pt x="798613" y="942505"/>
                </a:cubicBezTo>
                <a:cubicBezTo>
                  <a:pt x="798899" y="947077"/>
                  <a:pt x="799375" y="951554"/>
                  <a:pt x="794803" y="954602"/>
                </a:cubicBezTo>
                <a:cubicBezTo>
                  <a:pt x="799566" y="958126"/>
                  <a:pt x="799852" y="963079"/>
                  <a:pt x="799756" y="968413"/>
                </a:cubicBezTo>
                <a:cubicBezTo>
                  <a:pt x="799661" y="972985"/>
                  <a:pt x="799852" y="977557"/>
                  <a:pt x="800328" y="982129"/>
                </a:cubicBezTo>
                <a:cubicBezTo>
                  <a:pt x="800709" y="985463"/>
                  <a:pt x="799756" y="987749"/>
                  <a:pt x="797566" y="990225"/>
                </a:cubicBezTo>
                <a:cubicBezTo>
                  <a:pt x="796423" y="991559"/>
                  <a:pt x="795851" y="995559"/>
                  <a:pt x="796613" y="996131"/>
                </a:cubicBezTo>
                <a:cubicBezTo>
                  <a:pt x="801090" y="999179"/>
                  <a:pt x="801280" y="1003370"/>
                  <a:pt x="801376" y="1008037"/>
                </a:cubicBezTo>
                <a:cubicBezTo>
                  <a:pt x="801566" y="1017181"/>
                  <a:pt x="802519" y="1026325"/>
                  <a:pt x="802233" y="1035374"/>
                </a:cubicBezTo>
                <a:cubicBezTo>
                  <a:pt x="802138" y="1038612"/>
                  <a:pt x="799185" y="1041755"/>
                  <a:pt x="798423" y="1045089"/>
                </a:cubicBezTo>
                <a:cubicBezTo>
                  <a:pt x="797756" y="1047947"/>
                  <a:pt x="798709" y="1051185"/>
                  <a:pt x="798613" y="1054138"/>
                </a:cubicBezTo>
                <a:cubicBezTo>
                  <a:pt x="798423" y="1058234"/>
                  <a:pt x="799756" y="1061186"/>
                  <a:pt x="802804" y="1063949"/>
                </a:cubicBezTo>
                <a:cubicBezTo>
                  <a:pt x="803852" y="1064806"/>
                  <a:pt x="803852" y="1068902"/>
                  <a:pt x="802804" y="1069759"/>
                </a:cubicBezTo>
                <a:cubicBezTo>
                  <a:pt x="796994" y="1074902"/>
                  <a:pt x="800614" y="1081094"/>
                  <a:pt x="800042" y="1086809"/>
                </a:cubicBezTo>
                <a:lnTo>
                  <a:pt x="800518" y="1099001"/>
                </a:lnTo>
                <a:cubicBezTo>
                  <a:pt x="799185" y="1101382"/>
                  <a:pt x="797280" y="1103763"/>
                  <a:pt x="796899" y="1106240"/>
                </a:cubicBezTo>
                <a:cubicBezTo>
                  <a:pt x="796708" y="1107573"/>
                  <a:pt x="800233" y="1110621"/>
                  <a:pt x="800137" y="1110716"/>
                </a:cubicBezTo>
                <a:cubicBezTo>
                  <a:pt x="794899" y="1115479"/>
                  <a:pt x="795470" y="1119670"/>
                  <a:pt x="801090" y="1123480"/>
                </a:cubicBezTo>
                <a:cubicBezTo>
                  <a:pt x="797089" y="1127099"/>
                  <a:pt x="797947" y="1129671"/>
                  <a:pt x="801566" y="1133481"/>
                </a:cubicBezTo>
                <a:cubicBezTo>
                  <a:pt x="802995" y="1135005"/>
                  <a:pt x="803281" y="1138529"/>
                  <a:pt x="805471" y="1140815"/>
                </a:cubicBezTo>
                <a:cubicBezTo>
                  <a:pt x="808234" y="1143768"/>
                  <a:pt x="801280" y="1145578"/>
                  <a:pt x="803281" y="1147102"/>
                </a:cubicBezTo>
                <a:cubicBezTo>
                  <a:pt x="809948" y="1152055"/>
                  <a:pt x="803661" y="1154150"/>
                  <a:pt x="801566" y="1157008"/>
                </a:cubicBezTo>
                <a:cubicBezTo>
                  <a:pt x="800137" y="1159008"/>
                  <a:pt x="799947" y="1158913"/>
                  <a:pt x="801661" y="1163485"/>
                </a:cubicBezTo>
                <a:cubicBezTo>
                  <a:pt x="802138" y="1164818"/>
                  <a:pt x="803185" y="1166057"/>
                  <a:pt x="803185" y="1167390"/>
                </a:cubicBezTo>
                <a:cubicBezTo>
                  <a:pt x="803661" y="1175772"/>
                  <a:pt x="804424" y="1184154"/>
                  <a:pt x="804138" y="1192441"/>
                </a:cubicBezTo>
                <a:cubicBezTo>
                  <a:pt x="803947" y="1196822"/>
                  <a:pt x="808234" y="1198632"/>
                  <a:pt x="808519" y="1201680"/>
                </a:cubicBezTo>
                <a:cubicBezTo>
                  <a:pt x="808710" y="1203776"/>
                  <a:pt x="804424" y="1205585"/>
                  <a:pt x="804995" y="1209205"/>
                </a:cubicBezTo>
                <a:cubicBezTo>
                  <a:pt x="805852" y="1214158"/>
                  <a:pt x="803566" y="1220063"/>
                  <a:pt x="809377" y="1223492"/>
                </a:cubicBezTo>
                <a:cubicBezTo>
                  <a:pt x="809472" y="1223588"/>
                  <a:pt x="808519" y="1225778"/>
                  <a:pt x="807757" y="1226636"/>
                </a:cubicBezTo>
                <a:cubicBezTo>
                  <a:pt x="804424" y="1230255"/>
                  <a:pt x="805376" y="1233398"/>
                  <a:pt x="808996" y="1235970"/>
                </a:cubicBezTo>
                <a:cubicBezTo>
                  <a:pt x="810805" y="1237304"/>
                  <a:pt x="811186" y="1238066"/>
                  <a:pt x="809472" y="1239209"/>
                </a:cubicBezTo>
                <a:cubicBezTo>
                  <a:pt x="805948" y="1241590"/>
                  <a:pt x="806805" y="1243685"/>
                  <a:pt x="809948" y="1245686"/>
                </a:cubicBezTo>
                <a:cubicBezTo>
                  <a:pt x="811472" y="1246638"/>
                  <a:pt x="811091" y="1247686"/>
                  <a:pt x="809377" y="1249019"/>
                </a:cubicBezTo>
                <a:cubicBezTo>
                  <a:pt x="807567" y="1250448"/>
                  <a:pt x="806805" y="1251782"/>
                  <a:pt x="809091" y="1253972"/>
                </a:cubicBezTo>
                <a:cubicBezTo>
                  <a:pt x="810519" y="1255306"/>
                  <a:pt x="812139" y="1258735"/>
                  <a:pt x="811567" y="1259497"/>
                </a:cubicBezTo>
                <a:cubicBezTo>
                  <a:pt x="803471" y="1269879"/>
                  <a:pt x="809853" y="1281309"/>
                  <a:pt x="808519" y="1292168"/>
                </a:cubicBezTo>
                <a:cubicBezTo>
                  <a:pt x="811853" y="1295311"/>
                  <a:pt x="814615" y="1298454"/>
                  <a:pt x="808996" y="1302074"/>
                </a:cubicBezTo>
                <a:cubicBezTo>
                  <a:pt x="815663" y="1305884"/>
                  <a:pt x="813663" y="1312551"/>
                  <a:pt x="814139" y="1318266"/>
                </a:cubicBezTo>
                <a:cubicBezTo>
                  <a:pt x="814615" y="1324362"/>
                  <a:pt x="814996" y="1330458"/>
                  <a:pt x="814901" y="1336459"/>
                </a:cubicBezTo>
                <a:cubicBezTo>
                  <a:pt x="814806" y="1341412"/>
                  <a:pt x="817663" y="1347127"/>
                  <a:pt x="812044" y="1351127"/>
                </a:cubicBezTo>
                <a:cubicBezTo>
                  <a:pt x="813472" y="1355604"/>
                  <a:pt x="816901" y="1359224"/>
                  <a:pt x="816330" y="1364653"/>
                </a:cubicBezTo>
                <a:cubicBezTo>
                  <a:pt x="815758" y="1369892"/>
                  <a:pt x="816616" y="1375321"/>
                  <a:pt x="816806" y="1380655"/>
                </a:cubicBezTo>
                <a:cubicBezTo>
                  <a:pt x="816997" y="1385989"/>
                  <a:pt x="816997" y="1391323"/>
                  <a:pt x="817568" y="1396562"/>
                </a:cubicBezTo>
                <a:cubicBezTo>
                  <a:pt x="818044" y="1400657"/>
                  <a:pt x="817092" y="1403896"/>
                  <a:pt x="813853" y="1406468"/>
                </a:cubicBezTo>
                <a:cubicBezTo>
                  <a:pt x="812425" y="1407611"/>
                  <a:pt x="811472" y="1410373"/>
                  <a:pt x="808996" y="1407515"/>
                </a:cubicBezTo>
                <a:cubicBezTo>
                  <a:pt x="806995" y="1405229"/>
                  <a:pt x="804614" y="1403324"/>
                  <a:pt x="802328" y="1401324"/>
                </a:cubicBezTo>
                <a:cubicBezTo>
                  <a:pt x="802042" y="1401134"/>
                  <a:pt x="800899" y="1401419"/>
                  <a:pt x="800804" y="1401610"/>
                </a:cubicBezTo>
                <a:cubicBezTo>
                  <a:pt x="800328" y="1404467"/>
                  <a:pt x="799947" y="1407325"/>
                  <a:pt x="799756" y="1410182"/>
                </a:cubicBezTo>
                <a:cubicBezTo>
                  <a:pt x="799661" y="1412945"/>
                  <a:pt x="801280" y="1414183"/>
                  <a:pt x="803852" y="1414183"/>
                </a:cubicBezTo>
                <a:cubicBezTo>
                  <a:pt x="804614" y="1414183"/>
                  <a:pt x="805376" y="1414088"/>
                  <a:pt x="806138" y="1414088"/>
                </a:cubicBezTo>
                <a:cubicBezTo>
                  <a:pt x="813472" y="1414564"/>
                  <a:pt x="813568" y="1414564"/>
                  <a:pt x="813758" y="1419041"/>
                </a:cubicBezTo>
                <a:cubicBezTo>
                  <a:pt x="813949" y="1422089"/>
                  <a:pt x="813758" y="1425137"/>
                  <a:pt x="814234" y="1428185"/>
                </a:cubicBezTo>
                <a:cubicBezTo>
                  <a:pt x="814901" y="1433138"/>
                  <a:pt x="812520" y="1439138"/>
                  <a:pt x="818521" y="1442472"/>
                </a:cubicBezTo>
                <a:cubicBezTo>
                  <a:pt x="817568" y="1446377"/>
                  <a:pt x="814139" y="1449235"/>
                  <a:pt x="815092" y="1454093"/>
                </a:cubicBezTo>
                <a:cubicBezTo>
                  <a:pt x="815949" y="1458474"/>
                  <a:pt x="815187" y="1463141"/>
                  <a:pt x="820044" y="1465808"/>
                </a:cubicBezTo>
                <a:cubicBezTo>
                  <a:pt x="811663" y="1472381"/>
                  <a:pt x="821378" y="1485620"/>
                  <a:pt x="810519" y="1491335"/>
                </a:cubicBezTo>
                <a:cubicBezTo>
                  <a:pt x="809377" y="1491907"/>
                  <a:pt x="807948" y="1493621"/>
                  <a:pt x="807948" y="1494764"/>
                </a:cubicBezTo>
                <a:cubicBezTo>
                  <a:pt x="808043" y="1500765"/>
                  <a:pt x="808519" y="1506766"/>
                  <a:pt x="809186" y="1512767"/>
                </a:cubicBezTo>
                <a:cubicBezTo>
                  <a:pt x="809281" y="1513433"/>
                  <a:pt x="811567" y="1514005"/>
                  <a:pt x="812901" y="1514481"/>
                </a:cubicBezTo>
                <a:cubicBezTo>
                  <a:pt x="814234" y="1514957"/>
                  <a:pt x="816616" y="1515148"/>
                  <a:pt x="816806" y="1515719"/>
                </a:cubicBezTo>
                <a:cubicBezTo>
                  <a:pt x="818235" y="1522863"/>
                  <a:pt x="820997" y="1530483"/>
                  <a:pt x="816330" y="1537055"/>
                </a:cubicBezTo>
                <a:cubicBezTo>
                  <a:pt x="813758" y="1540770"/>
                  <a:pt x="813472" y="1545152"/>
                  <a:pt x="814996" y="1547533"/>
                </a:cubicBezTo>
                <a:cubicBezTo>
                  <a:pt x="818044" y="1552486"/>
                  <a:pt x="821092" y="1555629"/>
                  <a:pt x="812234" y="1556391"/>
                </a:cubicBezTo>
                <a:cubicBezTo>
                  <a:pt x="811663" y="1556486"/>
                  <a:pt x="810805" y="1558868"/>
                  <a:pt x="810710" y="1560106"/>
                </a:cubicBezTo>
                <a:cubicBezTo>
                  <a:pt x="810519" y="1563821"/>
                  <a:pt x="809758" y="1566011"/>
                  <a:pt x="806043" y="1562582"/>
                </a:cubicBezTo>
                <a:cubicBezTo>
                  <a:pt x="803471" y="1560201"/>
                  <a:pt x="800899" y="1559725"/>
                  <a:pt x="798232" y="1561916"/>
                </a:cubicBezTo>
                <a:cubicBezTo>
                  <a:pt x="793279" y="1566107"/>
                  <a:pt x="790898" y="1571250"/>
                  <a:pt x="793851" y="1577632"/>
                </a:cubicBezTo>
                <a:cubicBezTo>
                  <a:pt x="794232" y="1578584"/>
                  <a:pt x="796327" y="1578680"/>
                  <a:pt x="797661" y="1579156"/>
                </a:cubicBezTo>
                <a:cubicBezTo>
                  <a:pt x="797280" y="1582013"/>
                  <a:pt x="799090" y="1583537"/>
                  <a:pt x="801471" y="1583442"/>
                </a:cubicBezTo>
                <a:cubicBezTo>
                  <a:pt x="803376" y="1583252"/>
                  <a:pt x="805471" y="1582013"/>
                  <a:pt x="806805" y="1580585"/>
                </a:cubicBezTo>
                <a:cubicBezTo>
                  <a:pt x="807567" y="1579823"/>
                  <a:pt x="806328" y="1576965"/>
                  <a:pt x="807091" y="1576394"/>
                </a:cubicBezTo>
                <a:cubicBezTo>
                  <a:pt x="808615" y="1575155"/>
                  <a:pt x="810901" y="1574298"/>
                  <a:pt x="812901" y="1574108"/>
                </a:cubicBezTo>
                <a:cubicBezTo>
                  <a:pt x="813853" y="1574012"/>
                  <a:pt x="815758" y="1575822"/>
                  <a:pt x="815758" y="1576775"/>
                </a:cubicBezTo>
                <a:cubicBezTo>
                  <a:pt x="816520" y="1589633"/>
                  <a:pt x="817187" y="1602587"/>
                  <a:pt x="817377" y="1615541"/>
                </a:cubicBezTo>
                <a:cubicBezTo>
                  <a:pt x="817377" y="1617923"/>
                  <a:pt x="814425" y="1620209"/>
                  <a:pt x="814234" y="1622685"/>
                </a:cubicBezTo>
                <a:cubicBezTo>
                  <a:pt x="814139" y="1624304"/>
                  <a:pt x="817568" y="1625924"/>
                  <a:pt x="817854" y="1627733"/>
                </a:cubicBezTo>
                <a:cubicBezTo>
                  <a:pt x="818330" y="1631258"/>
                  <a:pt x="819664" y="1635258"/>
                  <a:pt x="815949" y="1638116"/>
                </a:cubicBezTo>
                <a:cubicBezTo>
                  <a:pt x="812901" y="1640402"/>
                  <a:pt x="816235" y="1641354"/>
                  <a:pt x="816901" y="1642973"/>
                </a:cubicBezTo>
                <a:cubicBezTo>
                  <a:pt x="819949" y="1650022"/>
                  <a:pt x="821664" y="1657166"/>
                  <a:pt x="814806" y="1663166"/>
                </a:cubicBezTo>
                <a:cubicBezTo>
                  <a:pt x="813282" y="1664500"/>
                  <a:pt x="810901" y="1665548"/>
                  <a:pt x="808996" y="1665452"/>
                </a:cubicBezTo>
                <a:cubicBezTo>
                  <a:pt x="806710" y="1665357"/>
                  <a:pt x="805471" y="1663262"/>
                  <a:pt x="805662" y="1660690"/>
                </a:cubicBezTo>
                <a:cubicBezTo>
                  <a:pt x="805757" y="1659166"/>
                  <a:pt x="805757" y="1657642"/>
                  <a:pt x="805471" y="1656118"/>
                </a:cubicBezTo>
                <a:cubicBezTo>
                  <a:pt x="804995" y="1653165"/>
                  <a:pt x="800518" y="1650498"/>
                  <a:pt x="799090" y="1652498"/>
                </a:cubicBezTo>
                <a:cubicBezTo>
                  <a:pt x="795470" y="1657547"/>
                  <a:pt x="788041" y="1656594"/>
                  <a:pt x="784897" y="1662309"/>
                </a:cubicBezTo>
                <a:cubicBezTo>
                  <a:pt x="783469" y="1664881"/>
                  <a:pt x="780611" y="1666691"/>
                  <a:pt x="778897" y="1669167"/>
                </a:cubicBezTo>
                <a:cubicBezTo>
                  <a:pt x="778230" y="1670215"/>
                  <a:pt x="778325" y="1672310"/>
                  <a:pt x="778897" y="1673549"/>
                </a:cubicBezTo>
                <a:cubicBezTo>
                  <a:pt x="779754" y="1675549"/>
                  <a:pt x="791755" y="1678883"/>
                  <a:pt x="792898" y="1677454"/>
                </a:cubicBezTo>
                <a:cubicBezTo>
                  <a:pt x="794327" y="1675835"/>
                  <a:pt x="795470" y="1675168"/>
                  <a:pt x="796042" y="1676787"/>
                </a:cubicBezTo>
                <a:cubicBezTo>
                  <a:pt x="796708" y="1678692"/>
                  <a:pt x="797470" y="1681454"/>
                  <a:pt x="796613" y="1682693"/>
                </a:cubicBezTo>
                <a:cubicBezTo>
                  <a:pt x="795661" y="1684121"/>
                  <a:pt x="792803" y="1684693"/>
                  <a:pt x="790803" y="1684693"/>
                </a:cubicBezTo>
                <a:cubicBezTo>
                  <a:pt x="786421" y="1684693"/>
                  <a:pt x="783564" y="1685455"/>
                  <a:pt x="783945" y="1690884"/>
                </a:cubicBezTo>
                <a:cubicBezTo>
                  <a:pt x="784135" y="1693170"/>
                  <a:pt x="782230" y="1694599"/>
                  <a:pt x="779468" y="1694599"/>
                </a:cubicBezTo>
                <a:cubicBezTo>
                  <a:pt x="776706" y="1694599"/>
                  <a:pt x="775372" y="1693361"/>
                  <a:pt x="774991" y="1690884"/>
                </a:cubicBezTo>
                <a:cubicBezTo>
                  <a:pt x="774039" y="1685264"/>
                  <a:pt x="776801" y="1678502"/>
                  <a:pt x="770038" y="1674596"/>
                </a:cubicBezTo>
                <a:cubicBezTo>
                  <a:pt x="778039" y="1666119"/>
                  <a:pt x="771277" y="1655832"/>
                  <a:pt x="773467" y="1646879"/>
                </a:cubicBezTo>
                <a:cubicBezTo>
                  <a:pt x="774420" y="1642973"/>
                  <a:pt x="779277" y="1640116"/>
                  <a:pt x="781659" y="1636401"/>
                </a:cubicBezTo>
                <a:cubicBezTo>
                  <a:pt x="782326" y="1635353"/>
                  <a:pt x="780135" y="1630877"/>
                  <a:pt x="779563" y="1630877"/>
                </a:cubicBezTo>
                <a:cubicBezTo>
                  <a:pt x="773277" y="1631448"/>
                  <a:pt x="772134" y="1628210"/>
                  <a:pt x="772039" y="1622876"/>
                </a:cubicBezTo>
                <a:cubicBezTo>
                  <a:pt x="771943" y="1612970"/>
                  <a:pt x="771372" y="1603064"/>
                  <a:pt x="770800" y="1593253"/>
                </a:cubicBezTo>
                <a:cubicBezTo>
                  <a:pt x="770610" y="1590872"/>
                  <a:pt x="768991" y="1589157"/>
                  <a:pt x="766133" y="1589824"/>
                </a:cubicBezTo>
                <a:cubicBezTo>
                  <a:pt x="766086" y="1588300"/>
                  <a:pt x="766014" y="1586776"/>
                  <a:pt x="765800" y="1583252"/>
                </a:cubicBezTo>
                <a:lnTo>
                  <a:pt x="765490" y="1578414"/>
                </a:lnTo>
                <a:lnTo>
                  <a:pt x="767943" y="1580489"/>
                </a:lnTo>
                <a:cubicBezTo>
                  <a:pt x="768610" y="1580204"/>
                  <a:pt x="769181" y="1579537"/>
                  <a:pt x="769467" y="1578870"/>
                </a:cubicBezTo>
                <a:cubicBezTo>
                  <a:pt x="771753" y="1572869"/>
                  <a:pt x="766324" y="1565249"/>
                  <a:pt x="773467" y="1560296"/>
                </a:cubicBezTo>
                <a:cubicBezTo>
                  <a:pt x="769467" y="1557344"/>
                  <a:pt x="770610" y="1551057"/>
                  <a:pt x="765752" y="1548676"/>
                </a:cubicBezTo>
                <a:cubicBezTo>
                  <a:pt x="765181" y="1548390"/>
                  <a:pt x="764228" y="1548676"/>
                  <a:pt x="764609" y="1564678"/>
                </a:cubicBezTo>
                <a:cubicBezTo>
                  <a:pt x="762323" y="1549438"/>
                  <a:pt x="760227" y="1550200"/>
                  <a:pt x="760132" y="1551057"/>
                </a:cubicBezTo>
                <a:cubicBezTo>
                  <a:pt x="759751" y="1554010"/>
                  <a:pt x="758989" y="1558677"/>
                  <a:pt x="760418" y="1559820"/>
                </a:cubicBezTo>
                <a:lnTo>
                  <a:pt x="764397" y="1567011"/>
                </a:lnTo>
                <a:lnTo>
                  <a:pt x="763335" y="1578668"/>
                </a:lnTo>
                <a:cubicBezTo>
                  <a:pt x="762728" y="1580680"/>
                  <a:pt x="761990" y="1580727"/>
                  <a:pt x="761275" y="1580870"/>
                </a:cubicBezTo>
                <a:cubicBezTo>
                  <a:pt x="759942" y="1581156"/>
                  <a:pt x="758703" y="1581823"/>
                  <a:pt x="757465" y="1582394"/>
                </a:cubicBezTo>
                <a:cubicBezTo>
                  <a:pt x="757942" y="1583442"/>
                  <a:pt x="758227" y="1584776"/>
                  <a:pt x="758989" y="1585347"/>
                </a:cubicBezTo>
                <a:cubicBezTo>
                  <a:pt x="761275" y="1586966"/>
                  <a:pt x="762418" y="1590491"/>
                  <a:pt x="766038" y="1589729"/>
                </a:cubicBezTo>
                <a:cubicBezTo>
                  <a:pt x="761942" y="1598587"/>
                  <a:pt x="762037" y="1598587"/>
                  <a:pt x="762037" y="1604016"/>
                </a:cubicBezTo>
                <a:cubicBezTo>
                  <a:pt x="762037" y="1611160"/>
                  <a:pt x="764514" y="1618589"/>
                  <a:pt x="759085" y="1625066"/>
                </a:cubicBezTo>
                <a:cubicBezTo>
                  <a:pt x="758894" y="1625352"/>
                  <a:pt x="763085" y="1628400"/>
                  <a:pt x="762894" y="1629829"/>
                </a:cubicBezTo>
                <a:cubicBezTo>
                  <a:pt x="762228" y="1633925"/>
                  <a:pt x="760132" y="1637735"/>
                  <a:pt x="759180" y="1641830"/>
                </a:cubicBezTo>
                <a:cubicBezTo>
                  <a:pt x="758227" y="1646021"/>
                  <a:pt x="761371" y="1650974"/>
                  <a:pt x="756989" y="1654499"/>
                </a:cubicBezTo>
                <a:cubicBezTo>
                  <a:pt x="755275" y="1655832"/>
                  <a:pt x="754989" y="1656785"/>
                  <a:pt x="756418" y="1657832"/>
                </a:cubicBezTo>
                <a:cubicBezTo>
                  <a:pt x="756989" y="1658309"/>
                  <a:pt x="757561" y="1658880"/>
                  <a:pt x="758132" y="1659356"/>
                </a:cubicBezTo>
                <a:cubicBezTo>
                  <a:pt x="760799" y="1661928"/>
                  <a:pt x="760513" y="1661928"/>
                  <a:pt x="760418" y="1670786"/>
                </a:cubicBezTo>
                <a:cubicBezTo>
                  <a:pt x="760323" y="1677644"/>
                  <a:pt x="760990" y="1684407"/>
                  <a:pt x="761180" y="1691265"/>
                </a:cubicBezTo>
                <a:cubicBezTo>
                  <a:pt x="761275" y="1693456"/>
                  <a:pt x="761466" y="1695837"/>
                  <a:pt x="760894" y="1697933"/>
                </a:cubicBezTo>
                <a:cubicBezTo>
                  <a:pt x="760609" y="1698885"/>
                  <a:pt x="758608" y="1699742"/>
                  <a:pt x="757370" y="1699933"/>
                </a:cubicBezTo>
                <a:cubicBezTo>
                  <a:pt x="756036" y="1700123"/>
                  <a:pt x="754036" y="1699742"/>
                  <a:pt x="753465" y="1698790"/>
                </a:cubicBezTo>
                <a:cubicBezTo>
                  <a:pt x="750512" y="1694694"/>
                  <a:pt x="754417" y="1687836"/>
                  <a:pt x="747940" y="1685074"/>
                </a:cubicBezTo>
                <a:cubicBezTo>
                  <a:pt x="748512" y="1684026"/>
                  <a:pt x="749083" y="1682216"/>
                  <a:pt x="749750" y="1682121"/>
                </a:cubicBezTo>
                <a:cubicBezTo>
                  <a:pt x="758513" y="1681835"/>
                  <a:pt x="755941" y="1678787"/>
                  <a:pt x="751560" y="1675263"/>
                </a:cubicBezTo>
                <a:cubicBezTo>
                  <a:pt x="751179" y="1667643"/>
                  <a:pt x="750988" y="1660118"/>
                  <a:pt x="750322" y="1652594"/>
                </a:cubicBezTo>
                <a:cubicBezTo>
                  <a:pt x="749845" y="1647450"/>
                  <a:pt x="752131" y="1641164"/>
                  <a:pt x="748131" y="1637544"/>
                </a:cubicBezTo>
                <a:cubicBezTo>
                  <a:pt x="744511" y="1634306"/>
                  <a:pt x="746035" y="1628876"/>
                  <a:pt x="741559" y="1626400"/>
                </a:cubicBezTo>
                <a:cubicBezTo>
                  <a:pt x="739749" y="1625352"/>
                  <a:pt x="740130" y="1623828"/>
                  <a:pt x="744035" y="1623066"/>
                </a:cubicBezTo>
                <a:cubicBezTo>
                  <a:pt x="747750" y="1622304"/>
                  <a:pt x="749369" y="1620875"/>
                  <a:pt x="748798" y="1617351"/>
                </a:cubicBezTo>
                <a:cubicBezTo>
                  <a:pt x="748607" y="1616018"/>
                  <a:pt x="747369" y="1614970"/>
                  <a:pt x="746607" y="1613732"/>
                </a:cubicBezTo>
                <a:cubicBezTo>
                  <a:pt x="746035" y="1614208"/>
                  <a:pt x="745559" y="1614684"/>
                  <a:pt x="745083" y="1615160"/>
                </a:cubicBezTo>
                <a:cubicBezTo>
                  <a:pt x="744035" y="1616208"/>
                  <a:pt x="742987" y="1617161"/>
                  <a:pt x="741940" y="1618208"/>
                </a:cubicBezTo>
                <a:cubicBezTo>
                  <a:pt x="741177" y="1616970"/>
                  <a:pt x="740035" y="1615922"/>
                  <a:pt x="739749" y="1614589"/>
                </a:cubicBezTo>
                <a:cubicBezTo>
                  <a:pt x="739273" y="1612398"/>
                  <a:pt x="739844" y="1610017"/>
                  <a:pt x="739273" y="1607826"/>
                </a:cubicBezTo>
                <a:cubicBezTo>
                  <a:pt x="737558" y="1600301"/>
                  <a:pt x="740511" y="1594682"/>
                  <a:pt x="746131" y="1590110"/>
                </a:cubicBezTo>
                <a:cubicBezTo>
                  <a:pt x="748417" y="1588205"/>
                  <a:pt x="748131" y="1584585"/>
                  <a:pt x="747369" y="1584109"/>
                </a:cubicBezTo>
                <a:cubicBezTo>
                  <a:pt x="742987" y="1581537"/>
                  <a:pt x="743654" y="1576108"/>
                  <a:pt x="740416" y="1573346"/>
                </a:cubicBezTo>
                <a:cubicBezTo>
                  <a:pt x="739368" y="1572488"/>
                  <a:pt x="736510" y="1573822"/>
                  <a:pt x="734415" y="1574108"/>
                </a:cubicBezTo>
                <a:cubicBezTo>
                  <a:pt x="734796" y="1575155"/>
                  <a:pt x="734891" y="1576584"/>
                  <a:pt x="735558" y="1577251"/>
                </a:cubicBezTo>
                <a:cubicBezTo>
                  <a:pt x="737463" y="1578965"/>
                  <a:pt x="738320" y="1580585"/>
                  <a:pt x="735748" y="1582013"/>
                </a:cubicBezTo>
                <a:cubicBezTo>
                  <a:pt x="733939" y="1583061"/>
                  <a:pt x="731748" y="1583347"/>
                  <a:pt x="729748" y="1584014"/>
                </a:cubicBezTo>
                <a:cubicBezTo>
                  <a:pt x="730510" y="1585061"/>
                  <a:pt x="731272" y="1586014"/>
                  <a:pt x="731938" y="1587157"/>
                </a:cubicBezTo>
                <a:cubicBezTo>
                  <a:pt x="735844" y="1594586"/>
                  <a:pt x="735463" y="1595539"/>
                  <a:pt x="727081" y="1601349"/>
                </a:cubicBezTo>
                <a:cubicBezTo>
                  <a:pt x="726414" y="1601730"/>
                  <a:pt x="726033" y="1602397"/>
                  <a:pt x="725557" y="1602968"/>
                </a:cubicBezTo>
                <a:cubicBezTo>
                  <a:pt x="724128" y="1604588"/>
                  <a:pt x="722699" y="1606302"/>
                  <a:pt x="721270" y="1608017"/>
                </a:cubicBezTo>
                <a:cubicBezTo>
                  <a:pt x="723271" y="1608683"/>
                  <a:pt x="725271" y="1609445"/>
                  <a:pt x="727366" y="1609826"/>
                </a:cubicBezTo>
                <a:cubicBezTo>
                  <a:pt x="728795" y="1610112"/>
                  <a:pt x="730510" y="1609350"/>
                  <a:pt x="731938" y="1609826"/>
                </a:cubicBezTo>
                <a:cubicBezTo>
                  <a:pt x="733939" y="1610493"/>
                  <a:pt x="735844" y="1611636"/>
                  <a:pt x="733177" y="1614113"/>
                </a:cubicBezTo>
                <a:cubicBezTo>
                  <a:pt x="732129" y="1615065"/>
                  <a:pt x="731081" y="1616399"/>
                  <a:pt x="730891" y="1617732"/>
                </a:cubicBezTo>
                <a:cubicBezTo>
                  <a:pt x="730319" y="1621256"/>
                  <a:pt x="732891" y="1626114"/>
                  <a:pt x="728795" y="1628019"/>
                </a:cubicBezTo>
                <a:cubicBezTo>
                  <a:pt x="725652" y="1629448"/>
                  <a:pt x="721366" y="1628591"/>
                  <a:pt x="716508" y="1628781"/>
                </a:cubicBezTo>
                <a:cubicBezTo>
                  <a:pt x="717556" y="1629448"/>
                  <a:pt x="718318" y="1628686"/>
                  <a:pt x="717460" y="1626590"/>
                </a:cubicBezTo>
                <a:cubicBezTo>
                  <a:pt x="717175" y="1626019"/>
                  <a:pt x="716603" y="1625352"/>
                  <a:pt x="716032" y="1625162"/>
                </a:cubicBezTo>
                <a:cubicBezTo>
                  <a:pt x="714793" y="1624781"/>
                  <a:pt x="713365" y="1624304"/>
                  <a:pt x="712126" y="1624495"/>
                </a:cubicBezTo>
                <a:cubicBezTo>
                  <a:pt x="710888" y="1624685"/>
                  <a:pt x="709840" y="1625733"/>
                  <a:pt x="708697" y="1626400"/>
                </a:cubicBezTo>
                <a:cubicBezTo>
                  <a:pt x="709555" y="1627257"/>
                  <a:pt x="710221" y="1628591"/>
                  <a:pt x="711174" y="1628876"/>
                </a:cubicBezTo>
                <a:cubicBezTo>
                  <a:pt x="712507" y="1629257"/>
                  <a:pt x="713936" y="1628876"/>
                  <a:pt x="716508" y="1628781"/>
                </a:cubicBezTo>
                <a:cubicBezTo>
                  <a:pt x="720508" y="1634972"/>
                  <a:pt x="727176" y="1640783"/>
                  <a:pt x="719556" y="1648117"/>
                </a:cubicBezTo>
                <a:cubicBezTo>
                  <a:pt x="719175" y="1648498"/>
                  <a:pt x="718794" y="1649355"/>
                  <a:pt x="718984" y="1649736"/>
                </a:cubicBezTo>
                <a:cubicBezTo>
                  <a:pt x="719270" y="1650403"/>
                  <a:pt x="720032" y="1651165"/>
                  <a:pt x="720603" y="1651260"/>
                </a:cubicBezTo>
                <a:cubicBezTo>
                  <a:pt x="723461" y="1651546"/>
                  <a:pt x="726700" y="1650593"/>
                  <a:pt x="727747" y="1654499"/>
                </a:cubicBezTo>
                <a:cubicBezTo>
                  <a:pt x="728700" y="1658023"/>
                  <a:pt x="725747" y="1659737"/>
                  <a:pt x="724223" y="1662214"/>
                </a:cubicBezTo>
                <a:cubicBezTo>
                  <a:pt x="722509" y="1665071"/>
                  <a:pt x="723556" y="1667929"/>
                  <a:pt x="726414" y="1669834"/>
                </a:cubicBezTo>
                <a:cubicBezTo>
                  <a:pt x="728224" y="1670977"/>
                  <a:pt x="728700" y="1672025"/>
                  <a:pt x="727366" y="1673072"/>
                </a:cubicBezTo>
                <a:cubicBezTo>
                  <a:pt x="724509" y="1675263"/>
                  <a:pt x="723556" y="1677359"/>
                  <a:pt x="727366" y="1679549"/>
                </a:cubicBezTo>
                <a:cubicBezTo>
                  <a:pt x="729271" y="1680597"/>
                  <a:pt x="729271" y="1681550"/>
                  <a:pt x="727271" y="1682788"/>
                </a:cubicBezTo>
                <a:cubicBezTo>
                  <a:pt x="724414" y="1684693"/>
                  <a:pt x="724604" y="1687741"/>
                  <a:pt x="724318" y="1690694"/>
                </a:cubicBezTo>
                <a:cubicBezTo>
                  <a:pt x="724223" y="1691265"/>
                  <a:pt x="723366" y="1691837"/>
                  <a:pt x="722890" y="1692408"/>
                </a:cubicBezTo>
                <a:cubicBezTo>
                  <a:pt x="721937" y="1691456"/>
                  <a:pt x="720508" y="1690694"/>
                  <a:pt x="720318" y="1689646"/>
                </a:cubicBezTo>
                <a:cubicBezTo>
                  <a:pt x="719842" y="1687455"/>
                  <a:pt x="720223" y="1685074"/>
                  <a:pt x="719842" y="1682883"/>
                </a:cubicBezTo>
                <a:cubicBezTo>
                  <a:pt x="719556" y="1681645"/>
                  <a:pt x="718413" y="1679549"/>
                  <a:pt x="717556" y="1679549"/>
                </a:cubicBezTo>
                <a:cubicBezTo>
                  <a:pt x="715555" y="1679549"/>
                  <a:pt x="712984" y="1679835"/>
                  <a:pt x="711555" y="1681073"/>
                </a:cubicBezTo>
                <a:cubicBezTo>
                  <a:pt x="705459" y="1686312"/>
                  <a:pt x="705459" y="1687360"/>
                  <a:pt x="709269" y="1693646"/>
                </a:cubicBezTo>
                <a:cubicBezTo>
                  <a:pt x="710031" y="1694885"/>
                  <a:pt x="711078" y="1696028"/>
                  <a:pt x="711269" y="1697361"/>
                </a:cubicBezTo>
                <a:cubicBezTo>
                  <a:pt x="712412" y="1704981"/>
                  <a:pt x="714984" y="1700790"/>
                  <a:pt x="717556" y="1698218"/>
                </a:cubicBezTo>
                <a:cubicBezTo>
                  <a:pt x="718032" y="1697742"/>
                  <a:pt x="718889" y="1697361"/>
                  <a:pt x="719461" y="1697456"/>
                </a:cubicBezTo>
                <a:cubicBezTo>
                  <a:pt x="720889" y="1697552"/>
                  <a:pt x="722413" y="1697647"/>
                  <a:pt x="723652" y="1698123"/>
                </a:cubicBezTo>
                <a:cubicBezTo>
                  <a:pt x="725557" y="1698885"/>
                  <a:pt x="724985" y="1699838"/>
                  <a:pt x="723556" y="1701362"/>
                </a:cubicBezTo>
                <a:cubicBezTo>
                  <a:pt x="722223" y="1702790"/>
                  <a:pt x="721747" y="1705076"/>
                  <a:pt x="720985" y="1707077"/>
                </a:cubicBezTo>
                <a:cubicBezTo>
                  <a:pt x="719270" y="1711363"/>
                  <a:pt x="716889" y="1712315"/>
                  <a:pt x="712888" y="1709934"/>
                </a:cubicBezTo>
                <a:cubicBezTo>
                  <a:pt x="711078" y="1708886"/>
                  <a:pt x="710126" y="1706124"/>
                  <a:pt x="703935" y="1707172"/>
                </a:cubicBezTo>
                <a:cubicBezTo>
                  <a:pt x="701363" y="1707267"/>
                  <a:pt x="702220" y="1707553"/>
                  <a:pt x="702792" y="1707172"/>
                </a:cubicBezTo>
                <a:cubicBezTo>
                  <a:pt x="704221" y="1706315"/>
                  <a:pt x="707173" y="1709172"/>
                  <a:pt x="707269" y="1704886"/>
                </a:cubicBezTo>
                <a:cubicBezTo>
                  <a:pt x="707364" y="1700314"/>
                  <a:pt x="706030" y="1698123"/>
                  <a:pt x="701458" y="1698218"/>
                </a:cubicBezTo>
                <a:cubicBezTo>
                  <a:pt x="699268" y="1698218"/>
                  <a:pt x="697077" y="1698314"/>
                  <a:pt x="695077" y="1698980"/>
                </a:cubicBezTo>
                <a:cubicBezTo>
                  <a:pt x="694124" y="1699361"/>
                  <a:pt x="693172" y="1701457"/>
                  <a:pt x="693457" y="1702505"/>
                </a:cubicBezTo>
                <a:cubicBezTo>
                  <a:pt x="693934" y="1704314"/>
                  <a:pt x="694981" y="1706315"/>
                  <a:pt x="696410" y="1707458"/>
                </a:cubicBezTo>
                <a:cubicBezTo>
                  <a:pt x="697267" y="1708124"/>
                  <a:pt x="699172" y="1707458"/>
                  <a:pt x="703935" y="1707267"/>
                </a:cubicBezTo>
                <a:cubicBezTo>
                  <a:pt x="707364" y="1710887"/>
                  <a:pt x="707078" y="1714792"/>
                  <a:pt x="707840" y="1718507"/>
                </a:cubicBezTo>
                <a:cubicBezTo>
                  <a:pt x="708697" y="1723079"/>
                  <a:pt x="705935" y="1725555"/>
                  <a:pt x="703268" y="1728127"/>
                </a:cubicBezTo>
                <a:cubicBezTo>
                  <a:pt x="702506" y="1728794"/>
                  <a:pt x="700887" y="1729460"/>
                  <a:pt x="700220" y="1729079"/>
                </a:cubicBezTo>
                <a:cubicBezTo>
                  <a:pt x="698125" y="1727841"/>
                  <a:pt x="695077" y="1723555"/>
                  <a:pt x="694791" y="1729460"/>
                </a:cubicBezTo>
                <a:cubicBezTo>
                  <a:pt x="694505" y="1734985"/>
                  <a:pt x="694124" y="1739843"/>
                  <a:pt x="689457" y="1743272"/>
                </a:cubicBezTo>
                <a:cubicBezTo>
                  <a:pt x="685837" y="1745939"/>
                  <a:pt x="686218" y="1749558"/>
                  <a:pt x="686218" y="1753368"/>
                </a:cubicBezTo>
                <a:cubicBezTo>
                  <a:pt x="686218" y="1760893"/>
                  <a:pt x="683075" y="1757464"/>
                  <a:pt x="680122" y="1754987"/>
                </a:cubicBezTo>
                <a:cubicBezTo>
                  <a:pt x="679836" y="1754797"/>
                  <a:pt x="677360" y="1756321"/>
                  <a:pt x="677455" y="1756797"/>
                </a:cubicBezTo>
                <a:cubicBezTo>
                  <a:pt x="677741" y="1758893"/>
                  <a:pt x="678122" y="1761369"/>
                  <a:pt x="679456" y="1762703"/>
                </a:cubicBezTo>
                <a:cubicBezTo>
                  <a:pt x="682218" y="1765560"/>
                  <a:pt x="682694" y="1766703"/>
                  <a:pt x="678217" y="1768132"/>
                </a:cubicBezTo>
                <a:cubicBezTo>
                  <a:pt x="673550" y="1769656"/>
                  <a:pt x="669073" y="1772037"/>
                  <a:pt x="665168" y="1774895"/>
                </a:cubicBezTo>
                <a:cubicBezTo>
                  <a:pt x="662406" y="1776895"/>
                  <a:pt x="661453" y="1778800"/>
                  <a:pt x="659644" y="1774037"/>
                </a:cubicBezTo>
                <a:cubicBezTo>
                  <a:pt x="657643" y="1768894"/>
                  <a:pt x="654786" y="1763941"/>
                  <a:pt x="651547" y="1759178"/>
                </a:cubicBezTo>
                <a:cubicBezTo>
                  <a:pt x="649166" y="1755654"/>
                  <a:pt x="649071" y="1750796"/>
                  <a:pt x="644689" y="1748415"/>
                </a:cubicBezTo>
                <a:cubicBezTo>
                  <a:pt x="641165" y="1746415"/>
                  <a:pt x="639927" y="1743176"/>
                  <a:pt x="639927" y="1738985"/>
                </a:cubicBezTo>
                <a:cubicBezTo>
                  <a:pt x="639927" y="1732508"/>
                  <a:pt x="640879" y="1725650"/>
                  <a:pt x="634878" y="1720412"/>
                </a:cubicBezTo>
                <a:cubicBezTo>
                  <a:pt x="633736" y="1719364"/>
                  <a:pt x="634212" y="1716030"/>
                  <a:pt x="634498" y="1713744"/>
                </a:cubicBezTo>
                <a:cubicBezTo>
                  <a:pt x="636307" y="1702028"/>
                  <a:pt x="636402" y="1700600"/>
                  <a:pt x="630402" y="1691646"/>
                </a:cubicBezTo>
                <a:cubicBezTo>
                  <a:pt x="628878" y="1689455"/>
                  <a:pt x="628116" y="1686217"/>
                  <a:pt x="628878" y="1685645"/>
                </a:cubicBezTo>
                <a:cubicBezTo>
                  <a:pt x="634878" y="1680978"/>
                  <a:pt x="632974" y="1674692"/>
                  <a:pt x="632497" y="1668881"/>
                </a:cubicBezTo>
                <a:cubicBezTo>
                  <a:pt x="631640" y="1659261"/>
                  <a:pt x="631354" y="1659261"/>
                  <a:pt x="634402" y="1655356"/>
                </a:cubicBezTo>
                <a:cubicBezTo>
                  <a:pt x="638022" y="1650784"/>
                  <a:pt x="637355" y="1649069"/>
                  <a:pt x="631164" y="1646402"/>
                </a:cubicBezTo>
                <a:cubicBezTo>
                  <a:pt x="623449" y="1642973"/>
                  <a:pt x="615543" y="1639735"/>
                  <a:pt x="608209" y="1635544"/>
                </a:cubicBezTo>
                <a:cubicBezTo>
                  <a:pt x="605351" y="1633925"/>
                  <a:pt x="604399" y="1634972"/>
                  <a:pt x="603351" y="1636592"/>
                </a:cubicBezTo>
                <a:cubicBezTo>
                  <a:pt x="602113" y="1638497"/>
                  <a:pt x="597541" y="1639735"/>
                  <a:pt x="601732" y="1643069"/>
                </a:cubicBezTo>
                <a:cubicBezTo>
                  <a:pt x="602779" y="1643926"/>
                  <a:pt x="604018" y="1645355"/>
                  <a:pt x="604113" y="1646593"/>
                </a:cubicBezTo>
                <a:cubicBezTo>
                  <a:pt x="604780" y="1657261"/>
                  <a:pt x="605161" y="1667834"/>
                  <a:pt x="605542" y="1678502"/>
                </a:cubicBezTo>
                <a:cubicBezTo>
                  <a:pt x="605732" y="1683074"/>
                  <a:pt x="600874" y="1688408"/>
                  <a:pt x="596207" y="1688979"/>
                </a:cubicBezTo>
                <a:cubicBezTo>
                  <a:pt x="593159" y="1689360"/>
                  <a:pt x="590111" y="1689170"/>
                  <a:pt x="587063" y="1689455"/>
                </a:cubicBezTo>
                <a:cubicBezTo>
                  <a:pt x="584491" y="1689646"/>
                  <a:pt x="583158" y="1691075"/>
                  <a:pt x="583348" y="1693837"/>
                </a:cubicBezTo>
                <a:cubicBezTo>
                  <a:pt x="583539" y="1696123"/>
                  <a:pt x="583063" y="1698504"/>
                  <a:pt x="583729" y="1700600"/>
                </a:cubicBezTo>
                <a:cubicBezTo>
                  <a:pt x="586111" y="1708601"/>
                  <a:pt x="580967" y="1714697"/>
                  <a:pt x="577919" y="1720888"/>
                </a:cubicBezTo>
                <a:cubicBezTo>
                  <a:pt x="576109" y="1724507"/>
                  <a:pt x="577348" y="1725079"/>
                  <a:pt x="578967" y="1727651"/>
                </a:cubicBezTo>
                <a:cubicBezTo>
                  <a:pt x="581348" y="1731365"/>
                  <a:pt x="582205" y="1736223"/>
                  <a:pt x="578491" y="1739843"/>
                </a:cubicBezTo>
                <a:cubicBezTo>
                  <a:pt x="574490" y="1743938"/>
                  <a:pt x="572014" y="1750320"/>
                  <a:pt x="564775" y="1750130"/>
                </a:cubicBezTo>
                <a:cubicBezTo>
                  <a:pt x="560965" y="1755654"/>
                  <a:pt x="556774" y="1756416"/>
                  <a:pt x="552106" y="1751082"/>
                </a:cubicBezTo>
                <a:cubicBezTo>
                  <a:pt x="551916" y="1750892"/>
                  <a:pt x="550201" y="1752320"/>
                  <a:pt x="549058" y="1752892"/>
                </a:cubicBezTo>
                <a:cubicBezTo>
                  <a:pt x="548010" y="1753368"/>
                  <a:pt x="546296" y="1754225"/>
                  <a:pt x="546010" y="1753844"/>
                </a:cubicBezTo>
                <a:cubicBezTo>
                  <a:pt x="543819" y="1751463"/>
                  <a:pt x="541057" y="1749463"/>
                  <a:pt x="538105" y="1751082"/>
                </a:cubicBezTo>
                <a:cubicBezTo>
                  <a:pt x="535628" y="1752416"/>
                  <a:pt x="532580" y="1754987"/>
                  <a:pt x="532009" y="1757464"/>
                </a:cubicBezTo>
                <a:cubicBezTo>
                  <a:pt x="530103" y="1765846"/>
                  <a:pt x="523722" y="1772418"/>
                  <a:pt x="522865" y="1781086"/>
                </a:cubicBezTo>
                <a:cubicBezTo>
                  <a:pt x="522769" y="1781753"/>
                  <a:pt x="520388" y="1782991"/>
                  <a:pt x="520007" y="1782705"/>
                </a:cubicBezTo>
                <a:cubicBezTo>
                  <a:pt x="517626" y="1780895"/>
                  <a:pt x="514959" y="1779086"/>
                  <a:pt x="513244" y="1776609"/>
                </a:cubicBezTo>
                <a:cubicBezTo>
                  <a:pt x="508577" y="1769751"/>
                  <a:pt x="501814" y="1770513"/>
                  <a:pt x="494004" y="1771085"/>
                </a:cubicBezTo>
                <a:cubicBezTo>
                  <a:pt x="495147" y="1771751"/>
                  <a:pt x="495814" y="1770989"/>
                  <a:pt x="494956" y="1768894"/>
                </a:cubicBezTo>
                <a:cubicBezTo>
                  <a:pt x="494671" y="1768322"/>
                  <a:pt x="494099" y="1767656"/>
                  <a:pt x="493527" y="1767465"/>
                </a:cubicBezTo>
                <a:cubicBezTo>
                  <a:pt x="492289" y="1767084"/>
                  <a:pt x="490860" y="1766608"/>
                  <a:pt x="489622" y="1766798"/>
                </a:cubicBezTo>
                <a:cubicBezTo>
                  <a:pt x="488384" y="1766989"/>
                  <a:pt x="487336" y="1768037"/>
                  <a:pt x="486193" y="1768703"/>
                </a:cubicBezTo>
                <a:cubicBezTo>
                  <a:pt x="487051" y="1769561"/>
                  <a:pt x="487717" y="1770894"/>
                  <a:pt x="488670" y="1771180"/>
                </a:cubicBezTo>
                <a:cubicBezTo>
                  <a:pt x="489908" y="1771561"/>
                  <a:pt x="491432" y="1771180"/>
                  <a:pt x="493909" y="1771085"/>
                </a:cubicBezTo>
                <a:cubicBezTo>
                  <a:pt x="496004" y="1776514"/>
                  <a:pt x="501910" y="1778038"/>
                  <a:pt x="504291" y="1782324"/>
                </a:cubicBezTo>
                <a:cubicBezTo>
                  <a:pt x="501243" y="1785658"/>
                  <a:pt x="498100" y="1788801"/>
                  <a:pt x="495337" y="1792230"/>
                </a:cubicBezTo>
                <a:cubicBezTo>
                  <a:pt x="492956" y="1795183"/>
                  <a:pt x="489908" y="1793754"/>
                  <a:pt x="487146" y="1794135"/>
                </a:cubicBezTo>
                <a:cubicBezTo>
                  <a:pt x="483336" y="1794707"/>
                  <a:pt x="482574" y="1792325"/>
                  <a:pt x="481907" y="1789087"/>
                </a:cubicBezTo>
                <a:cubicBezTo>
                  <a:pt x="481145" y="1785086"/>
                  <a:pt x="477240" y="1782705"/>
                  <a:pt x="476668" y="1777847"/>
                </a:cubicBezTo>
                <a:cubicBezTo>
                  <a:pt x="476145" y="1773704"/>
                  <a:pt x="473692" y="1770180"/>
                  <a:pt x="469990" y="1767370"/>
                </a:cubicBezTo>
                <a:lnTo>
                  <a:pt x="458564" y="1762381"/>
                </a:lnTo>
                <a:lnTo>
                  <a:pt x="462095" y="1752130"/>
                </a:lnTo>
                <a:cubicBezTo>
                  <a:pt x="461143" y="1751368"/>
                  <a:pt x="460190" y="1749844"/>
                  <a:pt x="459142" y="1749844"/>
                </a:cubicBezTo>
                <a:cubicBezTo>
                  <a:pt x="456999" y="1749748"/>
                  <a:pt x="455356" y="1749844"/>
                  <a:pt x="454678" y="1751344"/>
                </a:cubicBezTo>
                <a:lnTo>
                  <a:pt x="455998" y="1761261"/>
                </a:lnTo>
                <a:lnTo>
                  <a:pt x="455809" y="1761179"/>
                </a:lnTo>
                <a:cubicBezTo>
                  <a:pt x="453332" y="1758131"/>
                  <a:pt x="453713" y="1760131"/>
                  <a:pt x="454380" y="1762131"/>
                </a:cubicBezTo>
                <a:cubicBezTo>
                  <a:pt x="454570" y="1762703"/>
                  <a:pt x="455332" y="1763274"/>
                  <a:pt x="455999" y="1763465"/>
                </a:cubicBezTo>
                <a:lnTo>
                  <a:pt x="457164" y="1763465"/>
                </a:lnTo>
                <a:lnTo>
                  <a:pt x="458380" y="1765751"/>
                </a:lnTo>
                <a:cubicBezTo>
                  <a:pt x="459714" y="1767465"/>
                  <a:pt x="461333" y="1768894"/>
                  <a:pt x="462857" y="1770418"/>
                </a:cubicBezTo>
                <a:cubicBezTo>
                  <a:pt x="461619" y="1771180"/>
                  <a:pt x="460476" y="1771847"/>
                  <a:pt x="459238" y="1772609"/>
                </a:cubicBezTo>
                <a:cubicBezTo>
                  <a:pt x="457428" y="1773656"/>
                  <a:pt x="455427" y="1774418"/>
                  <a:pt x="453713" y="1775752"/>
                </a:cubicBezTo>
                <a:cubicBezTo>
                  <a:pt x="451141" y="1777657"/>
                  <a:pt x="451236" y="1778133"/>
                  <a:pt x="453999" y="1783753"/>
                </a:cubicBezTo>
                <a:cubicBezTo>
                  <a:pt x="455999" y="1787944"/>
                  <a:pt x="454189" y="1790516"/>
                  <a:pt x="449808" y="1791468"/>
                </a:cubicBezTo>
                <a:cubicBezTo>
                  <a:pt x="443426" y="1792802"/>
                  <a:pt x="440188" y="1788515"/>
                  <a:pt x="436282" y="1785086"/>
                </a:cubicBezTo>
                <a:cubicBezTo>
                  <a:pt x="435425" y="1784324"/>
                  <a:pt x="434092" y="1784229"/>
                  <a:pt x="433044" y="1783753"/>
                </a:cubicBezTo>
                <a:cubicBezTo>
                  <a:pt x="432758" y="1785848"/>
                  <a:pt x="431996" y="1787944"/>
                  <a:pt x="432377" y="1789944"/>
                </a:cubicBezTo>
                <a:cubicBezTo>
                  <a:pt x="432568" y="1791182"/>
                  <a:pt x="434758" y="1791849"/>
                  <a:pt x="435520" y="1793087"/>
                </a:cubicBezTo>
                <a:cubicBezTo>
                  <a:pt x="438568" y="1798040"/>
                  <a:pt x="436473" y="1800517"/>
                  <a:pt x="430377" y="1801469"/>
                </a:cubicBezTo>
                <a:cubicBezTo>
                  <a:pt x="424567" y="1802327"/>
                  <a:pt x="422185" y="1798326"/>
                  <a:pt x="419137" y="1795278"/>
                </a:cubicBezTo>
                <a:cubicBezTo>
                  <a:pt x="418090" y="1794230"/>
                  <a:pt x="418280" y="1790801"/>
                  <a:pt x="419328" y="1789373"/>
                </a:cubicBezTo>
                <a:cubicBezTo>
                  <a:pt x="421042" y="1786896"/>
                  <a:pt x="423424" y="1785277"/>
                  <a:pt x="419518" y="1782705"/>
                </a:cubicBezTo>
                <a:cubicBezTo>
                  <a:pt x="417613" y="1781467"/>
                  <a:pt x="415708" y="1779943"/>
                  <a:pt x="414565" y="1778038"/>
                </a:cubicBezTo>
                <a:cubicBezTo>
                  <a:pt x="413518" y="1776323"/>
                  <a:pt x="412375" y="1772990"/>
                  <a:pt x="413232" y="1772132"/>
                </a:cubicBezTo>
                <a:cubicBezTo>
                  <a:pt x="417709" y="1767560"/>
                  <a:pt x="418852" y="1764036"/>
                  <a:pt x="413327" y="1759083"/>
                </a:cubicBezTo>
                <a:cubicBezTo>
                  <a:pt x="411041" y="1756988"/>
                  <a:pt x="411041" y="1752606"/>
                  <a:pt x="408088" y="1749939"/>
                </a:cubicBezTo>
                <a:cubicBezTo>
                  <a:pt x="405802" y="1747844"/>
                  <a:pt x="407136" y="1744510"/>
                  <a:pt x="409517" y="1742224"/>
                </a:cubicBezTo>
                <a:cubicBezTo>
                  <a:pt x="410469" y="1741271"/>
                  <a:pt x="411613" y="1739366"/>
                  <a:pt x="411232" y="1738509"/>
                </a:cubicBezTo>
                <a:cubicBezTo>
                  <a:pt x="409327" y="1734032"/>
                  <a:pt x="407041" y="1729556"/>
                  <a:pt x="404564" y="1725365"/>
                </a:cubicBezTo>
                <a:cubicBezTo>
                  <a:pt x="404088" y="1724603"/>
                  <a:pt x="401326" y="1724222"/>
                  <a:pt x="400468" y="1724793"/>
                </a:cubicBezTo>
                <a:cubicBezTo>
                  <a:pt x="397516" y="1727079"/>
                  <a:pt x="394753" y="1729651"/>
                  <a:pt x="392372" y="1732413"/>
                </a:cubicBezTo>
                <a:cubicBezTo>
                  <a:pt x="389515" y="1735556"/>
                  <a:pt x="388276" y="1732508"/>
                  <a:pt x="388276" y="1731080"/>
                </a:cubicBezTo>
                <a:cubicBezTo>
                  <a:pt x="388372" y="1726412"/>
                  <a:pt x="384561" y="1724888"/>
                  <a:pt x="382180" y="1722221"/>
                </a:cubicBezTo>
                <a:cubicBezTo>
                  <a:pt x="380942" y="1720793"/>
                  <a:pt x="380371" y="1721459"/>
                  <a:pt x="378847" y="1722983"/>
                </a:cubicBezTo>
                <a:cubicBezTo>
                  <a:pt x="374084" y="1727841"/>
                  <a:pt x="367893" y="1725936"/>
                  <a:pt x="362083" y="1725746"/>
                </a:cubicBezTo>
                <a:cubicBezTo>
                  <a:pt x="361511" y="1725746"/>
                  <a:pt x="360463" y="1724698"/>
                  <a:pt x="360463" y="1724222"/>
                </a:cubicBezTo>
                <a:cubicBezTo>
                  <a:pt x="361035" y="1714982"/>
                  <a:pt x="354463" y="1717840"/>
                  <a:pt x="349700" y="1717649"/>
                </a:cubicBezTo>
                <a:cubicBezTo>
                  <a:pt x="349033" y="1717649"/>
                  <a:pt x="348081" y="1717364"/>
                  <a:pt x="347795" y="1716887"/>
                </a:cubicBezTo>
                <a:cubicBezTo>
                  <a:pt x="347033" y="1715649"/>
                  <a:pt x="346271" y="1714316"/>
                  <a:pt x="346271" y="1712982"/>
                </a:cubicBezTo>
                <a:cubicBezTo>
                  <a:pt x="346271" y="1711649"/>
                  <a:pt x="346938" y="1709458"/>
                  <a:pt x="347795" y="1709267"/>
                </a:cubicBezTo>
                <a:cubicBezTo>
                  <a:pt x="350652" y="1708505"/>
                  <a:pt x="353796" y="1708886"/>
                  <a:pt x="356558" y="1708124"/>
                </a:cubicBezTo>
                <a:cubicBezTo>
                  <a:pt x="358558" y="1707553"/>
                  <a:pt x="360273" y="1706219"/>
                  <a:pt x="357510" y="1703838"/>
                </a:cubicBezTo>
                <a:cubicBezTo>
                  <a:pt x="356082" y="1702505"/>
                  <a:pt x="354939" y="1700219"/>
                  <a:pt x="354748" y="1698218"/>
                </a:cubicBezTo>
                <a:lnTo>
                  <a:pt x="359169" y="1696437"/>
                </a:lnTo>
                <a:lnTo>
                  <a:pt x="361892" y="1698409"/>
                </a:lnTo>
                <a:cubicBezTo>
                  <a:pt x="362083" y="1698504"/>
                  <a:pt x="362749" y="1697456"/>
                  <a:pt x="361130" y="1695742"/>
                </a:cubicBezTo>
                <a:lnTo>
                  <a:pt x="361081" y="1695667"/>
                </a:lnTo>
                <a:lnTo>
                  <a:pt x="361130" y="1695647"/>
                </a:lnTo>
                <a:cubicBezTo>
                  <a:pt x="362559" y="1696028"/>
                  <a:pt x="361892" y="1695075"/>
                  <a:pt x="360940" y="1694408"/>
                </a:cubicBezTo>
                <a:lnTo>
                  <a:pt x="360286" y="1694441"/>
                </a:lnTo>
                <a:lnTo>
                  <a:pt x="358844" y="1692218"/>
                </a:lnTo>
                <a:cubicBezTo>
                  <a:pt x="358844" y="1689265"/>
                  <a:pt x="359225" y="1685836"/>
                  <a:pt x="355129" y="1685550"/>
                </a:cubicBezTo>
                <a:cubicBezTo>
                  <a:pt x="351415" y="1685264"/>
                  <a:pt x="347605" y="1685931"/>
                  <a:pt x="343890" y="1685836"/>
                </a:cubicBezTo>
                <a:cubicBezTo>
                  <a:pt x="342652" y="1685741"/>
                  <a:pt x="340556" y="1684693"/>
                  <a:pt x="340366" y="1683836"/>
                </a:cubicBezTo>
                <a:cubicBezTo>
                  <a:pt x="339889" y="1680978"/>
                  <a:pt x="340556" y="1677740"/>
                  <a:pt x="336460" y="1677168"/>
                </a:cubicBezTo>
                <a:cubicBezTo>
                  <a:pt x="332936" y="1676597"/>
                  <a:pt x="331222" y="1679264"/>
                  <a:pt x="329221" y="1681359"/>
                </a:cubicBezTo>
                <a:cubicBezTo>
                  <a:pt x="328745" y="1681835"/>
                  <a:pt x="327888" y="1682216"/>
                  <a:pt x="327316" y="1682026"/>
                </a:cubicBezTo>
                <a:cubicBezTo>
                  <a:pt x="325411" y="1681359"/>
                  <a:pt x="322077" y="1680692"/>
                  <a:pt x="321887" y="1679740"/>
                </a:cubicBezTo>
                <a:cubicBezTo>
                  <a:pt x="321125" y="1673072"/>
                  <a:pt x="320268" y="1666214"/>
                  <a:pt x="321030" y="1659547"/>
                </a:cubicBezTo>
                <a:cubicBezTo>
                  <a:pt x="321506" y="1655356"/>
                  <a:pt x="313696" y="1655356"/>
                  <a:pt x="317601" y="1651070"/>
                </a:cubicBezTo>
                <a:cubicBezTo>
                  <a:pt x="319887" y="1648593"/>
                  <a:pt x="319030" y="1645069"/>
                  <a:pt x="320553" y="1643354"/>
                </a:cubicBezTo>
                <a:cubicBezTo>
                  <a:pt x="324649" y="1638687"/>
                  <a:pt x="326459" y="1634972"/>
                  <a:pt x="320553" y="1630591"/>
                </a:cubicBezTo>
                <a:cubicBezTo>
                  <a:pt x="320268" y="1630400"/>
                  <a:pt x="320935" y="1628305"/>
                  <a:pt x="321601" y="1627543"/>
                </a:cubicBezTo>
                <a:cubicBezTo>
                  <a:pt x="325126" y="1623638"/>
                  <a:pt x="323887" y="1619351"/>
                  <a:pt x="322554" y="1615256"/>
                </a:cubicBezTo>
                <a:lnTo>
                  <a:pt x="319332" y="1614047"/>
                </a:lnTo>
                <a:lnTo>
                  <a:pt x="319411" y="1614875"/>
                </a:lnTo>
                <a:cubicBezTo>
                  <a:pt x="318553" y="1615637"/>
                  <a:pt x="317220" y="1617161"/>
                  <a:pt x="316839" y="1616970"/>
                </a:cubicBezTo>
                <a:cubicBezTo>
                  <a:pt x="313981" y="1615446"/>
                  <a:pt x="315886" y="1614113"/>
                  <a:pt x="317315" y="1612970"/>
                </a:cubicBezTo>
                <a:lnTo>
                  <a:pt x="318717" y="1612900"/>
                </a:lnTo>
                <a:lnTo>
                  <a:pt x="318268" y="1597920"/>
                </a:lnTo>
                <a:cubicBezTo>
                  <a:pt x="318553" y="1595444"/>
                  <a:pt x="324078" y="1593443"/>
                  <a:pt x="322077" y="1590586"/>
                </a:cubicBezTo>
                <a:cubicBezTo>
                  <a:pt x="313029" y="1577632"/>
                  <a:pt x="318363" y="1562868"/>
                  <a:pt x="315791" y="1549152"/>
                </a:cubicBezTo>
                <a:cubicBezTo>
                  <a:pt x="315410" y="1547247"/>
                  <a:pt x="313029" y="1545818"/>
                  <a:pt x="312076" y="1543913"/>
                </a:cubicBezTo>
                <a:cubicBezTo>
                  <a:pt x="311791" y="1543247"/>
                  <a:pt x="313124" y="1540865"/>
                  <a:pt x="313505" y="1540961"/>
                </a:cubicBezTo>
                <a:cubicBezTo>
                  <a:pt x="318172" y="1541627"/>
                  <a:pt x="320173" y="1538198"/>
                  <a:pt x="322649" y="1535436"/>
                </a:cubicBezTo>
                <a:cubicBezTo>
                  <a:pt x="324935" y="1532864"/>
                  <a:pt x="325030" y="1529912"/>
                  <a:pt x="322840" y="1527626"/>
                </a:cubicBezTo>
                <a:cubicBezTo>
                  <a:pt x="320744" y="1525435"/>
                  <a:pt x="317982" y="1523720"/>
                  <a:pt x="316267" y="1521339"/>
                </a:cubicBezTo>
                <a:cubicBezTo>
                  <a:pt x="315124" y="1519815"/>
                  <a:pt x="314267" y="1516386"/>
                  <a:pt x="315029" y="1515434"/>
                </a:cubicBezTo>
                <a:cubicBezTo>
                  <a:pt x="317791" y="1512290"/>
                  <a:pt x="319792" y="1509909"/>
                  <a:pt x="314934" y="1507147"/>
                </a:cubicBezTo>
                <a:cubicBezTo>
                  <a:pt x="314458" y="1496003"/>
                  <a:pt x="313981" y="1484763"/>
                  <a:pt x="313791" y="1473524"/>
                </a:cubicBezTo>
                <a:cubicBezTo>
                  <a:pt x="313791" y="1473047"/>
                  <a:pt x="316172" y="1472095"/>
                  <a:pt x="317506" y="1472000"/>
                </a:cubicBezTo>
                <a:cubicBezTo>
                  <a:pt x="320268" y="1471809"/>
                  <a:pt x="321030" y="1470285"/>
                  <a:pt x="321792" y="1467904"/>
                </a:cubicBezTo>
                <a:cubicBezTo>
                  <a:pt x="323316" y="1463237"/>
                  <a:pt x="324364" y="1457903"/>
                  <a:pt x="327316" y="1454283"/>
                </a:cubicBezTo>
                <a:cubicBezTo>
                  <a:pt x="332365" y="1448092"/>
                  <a:pt x="327793" y="1449330"/>
                  <a:pt x="324078" y="1448663"/>
                </a:cubicBezTo>
                <a:cubicBezTo>
                  <a:pt x="320935" y="1448092"/>
                  <a:pt x="319696" y="1444568"/>
                  <a:pt x="320935" y="1441710"/>
                </a:cubicBezTo>
                <a:cubicBezTo>
                  <a:pt x="326078" y="1428851"/>
                  <a:pt x="325983" y="1428470"/>
                  <a:pt x="320363" y="1415326"/>
                </a:cubicBezTo>
                <a:cubicBezTo>
                  <a:pt x="319601" y="1413611"/>
                  <a:pt x="319315" y="1410182"/>
                  <a:pt x="320268" y="1409325"/>
                </a:cubicBezTo>
                <a:cubicBezTo>
                  <a:pt x="328174" y="1402467"/>
                  <a:pt x="321411" y="1399038"/>
                  <a:pt x="317220" y="1395038"/>
                </a:cubicBezTo>
                <a:cubicBezTo>
                  <a:pt x="316172" y="1393990"/>
                  <a:pt x="314077" y="1392275"/>
                  <a:pt x="314172" y="1392085"/>
                </a:cubicBezTo>
                <a:cubicBezTo>
                  <a:pt x="315410" y="1390180"/>
                  <a:pt x="317315" y="1388751"/>
                  <a:pt x="318553" y="1386941"/>
                </a:cubicBezTo>
                <a:cubicBezTo>
                  <a:pt x="320744" y="1383893"/>
                  <a:pt x="323983" y="1384846"/>
                  <a:pt x="326840" y="1384751"/>
                </a:cubicBezTo>
                <a:cubicBezTo>
                  <a:pt x="330841" y="1384560"/>
                  <a:pt x="331984" y="1382465"/>
                  <a:pt x="331602" y="1379036"/>
                </a:cubicBezTo>
                <a:cubicBezTo>
                  <a:pt x="331317" y="1376178"/>
                  <a:pt x="332079" y="1373035"/>
                  <a:pt x="329031" y="1370844"/>
                </a:cubicBezTo>
                <a:cubicBezTo>
                  <a:pt x="328174" y="1370273"/>
                  <a:pt x="327221" y="1368177"/>
                  <a:pt x="327507" y="1367891"/>
                </a:cubicBezTo>
                <a:cubicBezTo>
                  <a:pt x="330841" y="1364462"/>
                  <a:pt x="332269" y="1362176"/>
                  <a:pt x="325507" y="1361795"/>
                </a:cubicBezTo>
                <a:cubicBezTo>
                  <a:pt x="322554" y="1361605"/>
                  <a:pt x="320173" y="1357414"/>
                  <a:pt x="321411" y="1355509"/>
                </a:cubicBezTo>
                <a:cubicBezTo>
                  <a:pt x="323506" y="1352556"/>
                  <a:pt x="325507" y="1349984"/>
                  <a:pt x="326078" y="1345793"/>
                </a:cubicBezTo>
                <a:cubicBezTo>
                  <a:pt x="326459" y="1342936"/>
                  <a:pt x="331412" y="1340650"/>
                  <a:pt x="326173" y="1337602"/>
                </a:cubicBezTo>
                <a:cubicBezTo>
                  <a:pt x="325602" y="1326458"/>
                  <a:pt x="324744" y="1315218"/>
                  <a:pt x="324744" y="1304074"/>
                </a:cubicBezTo>
                <a:cubicBezTo>
                  <a:pt x="324744" y="1301978"/>
                  <a:pt x="328364" y="1299502"/>
                  <a:pt x="330841" y="1298073"/>
                </a:cubicBezTo>
                <a:cubicBezTo>
                  <a:pt x="331602" y="1297597"/>
                  <a:pt x="333984" y="1300169"/>
                  <a:pt x="335698" y="1301407"/>
                </a:cubicBezTo>
                <a:cubicBezTo>
                  <a:pt x="336175" y="1299311"/>
                  <a:pt x="337032" y="1297311"/>
                  <a:pt x="337127" y="1295216"/>
                </a:cubicBezTo>
                <a:cubicBezTo>
                  <a:pt x="337222" y="1288834"/>
                  <a:pt x="336651" y="1288453"/>
                  <a:pt x="331222" y="1288453"/>
                </a:cubicBezTo>
                <a:cubicBezTo>
                  <a:pt x="328174" y="1288453"/>
                  <a:pt x="325126" y="1288929"/>
                  <a:pt x="322077" y="1288739"/>
                </a:cubicBezTo>
                <a:cubicBezTo>
                  <a:pt x="319696" y="1288548"/>
                  <a:pt x="318077" y="1287024"/>
                  <a:pt x="318458" y="1284167"/>
                </a:cubicBezTo>
                <a:cubicBezTo>
                  <a:pt x="318553" y="1283405"/>
                  <a:pt x="318268" y="1282166"/>
                  <a:pt x="318553" y="1281976"/>
                </a:cubicBezTo>
                <a:cubicBezTo>
                  <a:pt x="320458" y="1281023"/>
                  <a:pt x="322363" y="1279880"/>
                  <a:pt x="324364" y="1279690"/>
                </a:cubicBezTo>
                <a:cubicBezTo>
                  <a:pt x="325411" y="1279595"/>
                  <a:pt x="326935" y="1281023"/>
                  <a:pt x="327888" y="1282071"/>
                </a:cubicBezTo>
                <a:cubicBezTo>
                  <a:pt x="329317" y="1283881"/>
                  <a:pt x="330460" y="1284167"/>
                  <a:pt x="331126" y="1282357"/>
                </a:cubicBezTo>
                <a:cubicBezTo>
                  <a:pt x="332365" y="1279023"/>
                  <a:pt x="332555" y="1275499"/>
                  <a:pt x="335413" y="1272641"/>
                </a:cubicBezTo>
                <a:cubicBezTo>
                  <a:pt x="337603" y="1270355"/>
                  <a:pt x="335889" y="1266260"/>
                  <a:pt x="333222" y="1265402"/>
                </a:cubicBezTo>
                <a:cubicBezTo>
                  <a:pt x="331031" y="1264640"/>
                  <a:pt x="327411" y="1266641"/>
                  <a:pt x="327126" y="1269689"/>
                </a:cubicBezTo>
                <a:cubicBezTo>
                  <a:pt x="326840" y="1273499"/>
                  <a:pt x="325411" y="1275213"/>
                  <a:pt x="321792" y="1274927"/>
                </a:cubicBezTo>
                <a:cubicBezTo>
                  <a:pt x="320458" y="1274832"/>
                  <a:pt x="319315" y="1273689"/>
                  <a:pt x="317982" y="1273022"/>
                </a:cubicBezTo>
                <a:cubicBezTo>
                  <a:pt x="324364" y="1268165"/>
                  <a:pt x="322840" y="1263402"/>
                  <a:pt x="317696" y="1258735"/>
                </a:cubicBezTo>
                <a:cubicBezTo>
                  <a:pt x="323316" y="1255020"/>
                  <a:pt x="321506" y="1249400"/>
                  <a:pt x="321125" y="1244257"/>
                </a:cubicBezTo>
                <a:cubicBezTo>
                  <a:pt x="320839" y="1240733"/>
                  <a:pt x="322459" y="1238161"/>
                  <a:pt x="324935" y="1236732"/>
                </a:cubicBezTo>
                <a:cubicBezTo>
                  <a:pt x="329983" y="1233684"/>
                  <a:pt x="328269" y="1226921"/>
                  <a:pt x="332460" y="1223683"/>
                </a:cubicBezTo>
                <a:cubicBezTo>
                  <a:pt x="334269" y="1222254"/>
                  <a:pt x="334555" y="1221206"/>
                  <a:pt x="332365" y="1220444"/>
                </a:cubicBezTo>
                <a:cubicBezTo>
                  <a:pt x="331031" y="1219968"/>
                  <a:pt x="329317" y="1220349"/>
                  <a:pt x="328078" y="1219778"/>
                </a:cubicBezTo>
                <a:cubicBezTo>
                  <a:pt x="318172" y="1214729"/>
                  <a:pt x="317791" y="1210919"/>
                  <a:pt x="325983" y="1201585"/>
                </a:cubicBezTo>
                <a:lnTo>
                  <a:pt x="332460" y="1186154"/>
                </a:lnTo>
                <a:cubicBezTo>
                  <a:pt x="332365" y="1183106"/>
                  <a:pt x="331793" y="1180058"/>
                  <a:pt x="332174" y="1177010"/>
                </a:cubicBezTo>
                <a:cubicBezTo>
                  <a:pt x="332936" y="1170343"/>
                  <a:pt x="328174" y="1167771"/>
                  <a:pt x="323792" y="1165104"/>
                </a:cubicBezTo>
                <a:cubicBezTo>
                  <a:pt x="318839" y="1162151"/>
                  <a:pt x="318744" y="1162342"/>
                  <a:pt x="322363" y="1157960"/>
                </a:cubicBezTo>
                <a:cubicBezTo>
                  <a:pt x="323792" y="1156246"/>
                  <a:pt x="325888" y="1154627"/>
                  <a:pt x="326269" y="1152722"/>
                </a:cubicBezTo>
                <a:cubicBezTo>
                  <a:pt x="326554" y="1151007"/>
                  <a:pt x="325030" y="1147197"/>
                  <a:pt x="324078" y="1147197"/>
                </a:cubicBezTo>
                <a:cubicBezTo>
                  <a:pt x="320077" y="1146816"/>
                  <a:pt x="316744" y="1146911"/>
                  <a:pt x="316744" y="1141387"/>
                </a:cubicBezTo>
                <a:cubicBezTo>
                  <a:pt x="316744" y="1133767"/>
                  <a:pt x="316172" y="1126147"/>
                  <a:pt x="315886" y="1118527"/>
                </a:cubicBezTo>
                <a:cubicBezTo>
                  <a:pt x="315601" y="1111669"/>
                  <a:pt x="315696" y="1111669"/>
                  <a:pt x="324840" y="1110050"/>
                </a:cubicBezTo>
                <a:cubicBezTo>
                  <a:pt x="326173" y="1109764"/>
                  <a:pt x="328459" y="1108811"/>
                  <a:pt x="328459" y="1108240"/>
                </a:cubicBezTo>
                <a:cubicBezTo>
                  <a:pt x="328364" y="1103096"/>
                  <a:pt x="327888" y="1098048"/>
                  <a:pt x="327411" y="1092905"/>
                </a:cubicBezTo>
                <a:cubicBezTo>
                  <a:pt x="327411" y="1092619"/>
                  <a:pt x="326173" y="1092047"/>
                  <a:pt x="325888" y="1092143"/>
                </a:cubicBezTo>
                <a:cubicBezTo>
                  <a:pt x="325221" y="1092428"/>
                  <a:pt x="324554" y="1093095"/>
                  <a:pt x="324364" y="1093762"/>
                </a:cubicBezTo>
                <a:cubicBezTo>
                  <a:pt x="323792" y="1095762"/>
                  <a:pt x="323792" y="1098143"/>
                  <a:pt x="322840" y="1099953"/>
                </a:cubicBezTo>
                <a:cubicBezTo>
                  <a:pt x="322363" y="1100810"/>
                  <a:pt x="320173" y="1101191"/>
                  <a:pt x="318839" y="1101001"/>
                </a:cubicBezTo>
                <a:cubicBezTo>
                  <a:pt x="317506" y="1100810"/>
                  <a:pt x="315219" y="1099763"/>
                  <a:pt x="315219" y="1099001"/>
                </a:cubicBezTo>
                <a:cubicBezTo>
                  <a:pt x="315219" y="1092524"/>
                  <a:pt x="312172" y="1085475"/>
                  <a:pt x="318744" y="1080046"/>
                </a:cubicBezTo>
                <a:cubicBezTo>
                  <a:pt x="319410" y="1079570"/>
                  <a:pt x="319125" y="1076331"/>
                  <a:pt x="318268" y="1075855"/>
                </a:cubicBezTo>
                <a:cubicBezTo>
                  <a:pt x="311695" y="1071950"/>
                  <a:pt x="316077" y="1069092"/>
                  <a:pt x="319030" y="1065949"/>
                </a:cubicBezTo>
                <a:cubicBezTo>
                  <a:pt x="320077" y="1064806"/>
                  <a:pt x="321411" y="1063853"/>
                  <a:pt x="321982" y="1062520"/>
                </a:cubicBezTo>
                <a:cubicBezTo>
                  <a:pt x="322173" y="1062044"/>
                  <a:pt x="320458" y="1059948"/>
                  <a:pt x="319696" y="1060043"/>
                </a:cubicBezTo>
                <a:cubicBezTo>
                  <a:pt x="314743" y="1060615"/>
                  <a:pt x="312743" y="1058519"/>
                  <a:pt x="313124" y="1053662"/>
                </a:cubicBezTo>
                <a:cubicBezTo>
                  <a:pt x="313219" y="1052138"/>
                  <a:pt x="312457" y="1050328"/>
                  <a:pt x="313029" y="1049185"/>
                </a:cubicBezTo>
                <a:cubicBezTo>
                  <a:pt x="313981" y="1047280"/>
                  <a:pt x="317029" y="1045661"/>
                  <a:pt x="316934" y="1044041"/>
                </a:cubicBezTo>
                <a:cubicBezTo>
                  <a:pt x="316839" y="1042422"/>
                  <a:pt x="313505" y="1041089"/>
                  <a:pt x="312648" y="1039184"/>
                </a:cubicBezTo>
                <a:cubicBezTo>
                  <a:pt x="309505" y="1032802"/>
                  <a:pt x="316744" y="1028039"/>
                  <a:pt x="315982" y="1022705"/>
                </a:cubicBezTo>
                <a:cubicBezTo>
                  <a:pt x="315410" y="1018133"/>
                  <a:pt x="310171" y="1014514"/>
                  <a:pt x="311219" y="1008704"/>
                </a:cubicBezTo>
                <a:cubicBezTo>
                  <a:pt x="313315" y="997178"/>
                  <a:pt x="313219" y="995273"/>
                  <a:pt x="307219" y="986510"/>
                </a:cubicBezTo>
                <a:cubicBezTo>
                  <a:pt x="304552" y="982700"/>
                  <a:pt x="307885" y="983177"/>
                  <a:pt x="309314" y="982605"/>
                </a:cubicBezTo>
                <a:cubicBezTo>
                  <a:pt x="310648" y="982129"/>
                  <a:pt x="312362" y="982415"/>
                  <a:pt x="313886" y="982319"/>
                </a:cubicBezTo>
                <a:cubicBezTo>
                  <a:pt x="314648" y="982319"/>
                  <a:pt x="315505" y="982510"/>
                  <a:pt x="316172" y="982129"/>
                </a:cubicBezTo>
                <a:cubicBezTo>
                  <a:pt x="317886" y="981176"/>
                  <a:pt x="320268" y="980414"/>
                  <a:pt x="317315" y="977843"/>
                </a:cubicBezTo>
                <a:cubicBezTo>
                  <a:pt x="315886" y="976509"/>
                  <a:pt x="314458" y="974128"/>
                  <a:pt x="314553" y="972318"/>
                </a:cubicBezTo>
                <a:cubicBezTo>
                  <a:pt x="314553" y="968032"/>
                  <a:pt x="312267" y="963365"/>
                  <a:pt x="315982" y="959364"/>
                </a:cubicBezTo>
                <a:cubicBezTo>
                  <a:pt x="320458" y="954602"/>
                  <a:pt x="311695" y="953363"/>
                  <a:pt x="313029" y="948601"/>
                </a:cubicBezTo>
                <a:cubicBezTo>
                  <a:pt x="314172" y="944410"/>
                  <a:pt x="312743" y="939552"/>
                  <a:pt x="312838" y="934980"/>
                </a:cubicBezTo>
                <a:cubicBezTo>
                  <a:pt x="312838" y="933742"/>
                  <a:pt x="314267" y="932408"/>
                  <a:pt x="315410" y="931456"/>
                </a:cubicBezTo>
                <a:cubicBezTo>
                  <a:pt x="318553" y="928694"/>
                  <a:pt x="314743" y="928122"/>
                  <a:pt x="313981" y="926598"/>
                </a:cubicBezTo>
                <a:cubicBezTo>
                  <a:pt x="313124" y="924979"/>
                  <a:pt x="314458" y="922979"/>
                  <a:pt x="317029" y="919931"/>
                </a:cubicBezTo>
                <a:cubicBezTo>
                  <a:pt x="319601" y="916883"/>
                  <a:pt x="320839" y="919550"/>
                  <a:pt x="321887" y="920883"/>
                </a:cubicBezTo>
                <a:cubicBezTo>
                  <a:pt x="323411" y="922693"/>
                  <a:pt x="324840" y="922883"/>
                  <a:pt x="325030" y="920693"/>
                </a:cubicBezTo>
                <a:cubicBezTo>
                  <a:pt x="325507" y="916311"/>
                  <a:pt x="325602" y="911739"/>
                  <a:pt x="325126" y="907262"/>
                </a:cubicBezTo>
                <a:cubicBezTo>
                  <a:pt x="324935" y="904976"/>
                  <a:pt x="322935" y="903833"/>
                  <a:pt x="320268" y="904024"/>
                </a:cubicBezTo>
                <a:cubicBezTo>
                  <a:pt x="318363" y="904214"/>
                  <a:pt x="315410" y="904119"/>
                  <a:pt x="317125" y="900881"/>
                </a:cubicBezTo>
                <a:cubicBezTo>
                  <a:pt x="318172" y="898976"/>
                  <a:pt x="319887" y="897071"/>
                  <a:pt x="321697" y="895832"/>
                </a:cubicBezTo>
                <a:cubicBezTo>
                  <a:pt x="331317" y="889546"/>
                  <a:pt x="328555" y="880021"/>
                  <a:pt x="328174" y="871258"/>
                </a:cubicBezTo>
                <a:cubicBezTo>
                  <a:pt x="328174" y="870020"/>
                  <a:pt x="327031" y="868591"/>
                  <a:pt x="326078" y="867638"/>
                </a:cubicBezTo>
                <a:cubicBezTo>
                  <a:pt x="323411" y="864971"/>
                  <a:pt x="320553" y="862400"/>
                  <a:pt x="317696" y="859923"/>
                </a:cubicBezTo>
                <a:cubicBezTo>
                  <a:pt x="315315" y="857923"/>
                  <a:pt x="313696" y="855923"/>
                  <a:pt x="313696" y="852398"/>
                </a:cubicBezTo>
                <a:cubicBezTo>
                  <a:pt x="313505" y="842492"/>
                  <a:pt x="313029" y="832586"/>
                  <a:pt x="312457" y="822680"/>
                </a:cubicBezTo>
                <a:cubicBezTo>
                  <a:pt x="312362" y="820490"/>
                  <a:pt x="312552" y="818394"/>
                  <a:pt x="315124" y="818108"/>
                </a:cubicBezTo>
                <a:cubicBezTo>
                  <a:pt x="315601" y="818013"/>
                  <a:pt x="316934" y="820490"/>
                  <a:pt x="316934" y="821728"/>
                </a:cubicBezTo>
                <a:cubicBezTo>
                  <a:pt x="316839" y="825538"/>
                  <a:pt x="320363" y="826395"/>
                  <a:pt x="322077" y="828681"/>
                </a:cubicBezTo>
                <a:cubicBezTo>
                  <a:pt x="324173" y="831443"/>
                  <a:pt x="325411" y="829443"/>
                  <a:pt x="326935" y="827919"/>
                </a:cubicBezTo>
                <a:cubicBezTo>
                  <a:pt x="331793" y="822966"/>
                  <a:pt x="333508" y="817632"/>
                  <a:pt x="327983" y="812298"/>
                </a:cubicBezTo>
                <a:cubicBezTo>
                  <a:pt x="324649" y="809060"/>
                  <a:pt x="325888" y="805345"/>
                  <a:pt x="325411" y="801821"/>
                </a:cubicBezTo>
                <a:cubicBezTo>
                  <a:pt x="325030" y="798963"/>
                  <a:pt x="330555" y="798582"/>
                  <a:pt x="328364" y="794963"/>
                </a:cubicBezTo>
                <a:cubicBezTo>
                  <a:pt x="327316" y="793153"/>
                  <a:pt x="324935" y="791343"/>
                  <a:pt x="325030" y="789629"/>
                </a:cubicBezTo>
                <a:cubicBezTo>
                  <a:pt x="325411" y="783437"/>
                  <a:pt x="323411" y="779818"/>
                  <a:pt x="316744" y="779723"/>
                </a:cubicBezTo>
                <a:cubicBezTo>
                  <a:pt x="316267" y="779723"/>
                  <a:pt x="315410" y="778675"/>
                  <a:pt x="315505" y="778294"/>
                </a:cubicBezTo>
                <a:cubicBezTo>
                  <a:pt x="315696" y="777627"/>
                  <a:pt x="316363" y="776770"/>
                  <a:pt x="316934" y="776675"/>
                </a:cubicBezTo>
                <a:cubicBezTo>
                  <a:pt x="319125" y="776198"/>
                  <a:pt x="321316" y="776198"/>
                  <a:pt x="323506" y="775817"/>
                </a:cubicBezTo>
                <a:cubicBezTo>
                  <a:pt x="328174" y="775055"/>
                  <a:pt x="330650" y="771531"/>
                  <a:pt x="327888" y="768483"/>
                </a:cubicBezTo>
                <a:cubicBezTo>
                  <a:pt x="324935" y="765245"/>
                  <a:pt x="323792" y="763625"/>
                  <a:pt x="327411" y="760006"/>
                </a:cubicBezTo>
                <a:cubicBezTo>
                  <a:pt x="329126" y="758196"/>
                  <a:pt x="322459" y="757434"/>
                  <a:pt x="324649" y="753815"/>
                </a:cubicBezTo>
                <a:cubicBezTo>
                  <a:pt x="325697" y="752005"/>
                  <a:pt x="327221" y="750195"/>
                  <a:pt x="327602" y="748195"/>
                </a:cubicBezTo>
                <a:cubicBezTo>
                  <a:pt x="328078" y="746004"/>
                  <a:pt x="327888" y="743528"/>
                  <a:pt x="327316" y="741432"/>
                </a:cubicBezTo>
                <a:cubicBezTo>
                  <a:pt x="327031" y="740384"/>
                  <a:pt x="324935" y="739146"/>
                  <a:pt x="323887" y="739337"/>
                </a:cubicBezTo>
                <a:cubicBezTo>
                  <a:pt x="321887" y="739718"/>
                  <a:pt x="320077" y="741051"/>
                  <a:pt x="318172" y="741908"/>
                </a:cubicBezTo>
                <a:cubicBezTo>
                  <a:pt x="317125" y="742385"/>
                  <a:pt x="316077" y="742670"/>
                  <a:pt x="315029" y="742956"/>
                </a:cubicBezTo>
                <a:cubicBezTo>
                  <a:pt x="314553" y="741623"/>
                  <a:pt x="313410" y="739908"/>
                  <a:pt x="313886" y="738956"/>
                </a:cubicBezTo>
                <a:cubicBezTo>
                  <a:pt x="315124" y="736384"/>
                  <a:pt x="317029" y="734098"/>
                  <a:pt x="318744" y="731717"/>
                </a:cubicBezTo>
                <a:cubicBezTo>
                  <a:pt x="321316" y="728192"/>
                  <a:pt x="324078" y="724668"/>
                  <a:pt x="326650" y="721144"/>
                </a:cubicBezTo>
                <a:cubicBezTo>
                  <a:pt x="324078" y="713429"/>
                  <a:pt x="333317" y="708190"/>
                  <a:pt x="330555" y="699903"/>
                </a:cubicBezTo>
                <a:cubicBezTo>
                  <a:pt x="328459" y="693902"/>
                  <a:pt x="332079" y="686187"/>
                  <a:pt x="325030" y="681329"/>
                </a:cubicBezTo>
                <a:cubicBezTo>
                  <a:pt x="324268" y="680853"/>
                  <a:pt x="325221" y="678281"/>
                  <a:pt x="324649" y="676948"/>
                </a:cubicBezTo>
                <a:cubicBezTo>
                  <a:pt x="322744" y="671709"/>
                  <a:pt x="329317" y="669804"/>
                  <a:pt x="328935" y="664946"/>
                </a:cubicBezTo>
                <a:cubicBezTo>
                  <a:pt x="328650" y="660660"/>
                  <a:pt x="327602" y="656469"/>
                  <a:pt x="330078" y="651897"/>
                </a:cubicBezTo>
                <a:cubicBezTo>
                  <a:pt x="333889" y="644849"/>
                  <a:pt x="333698" y="644182"/>
                  <a:pt x="329602" y="638181"/>
                </a:cubicBezTo>
                <a:cubicBezTo>
                  <a:pt x="327697" y="635324"/>
                  <a:pt x="328174" y="632561"/>
                  <a:pt x="327126" y="629990"/>
                </a:cubicBezTo>
                <a:cubicBezTo>
                  <a:pt x="325507" y="625799"/>
                  <a:pt x="333127" y="624084"/>
                  <a:pt x="329888" y="621036"/>
                </a:cubicBezTo>
                <a:cubicBezTo>
                  <a:pt x="326650" y="617893"/>
                  <a:pt x="326840" y="614559"/>
                  <a:pt x="326364" y="610940"/>
                </a:cubicBezTo>
                <a:cubicBezTo>
                  <a:pt x="325697" y="606082"/>
                  <a:pt x="327411" y="602653"/>
                  <a:pt x="330269" y="598748"/>
                </a:cubicBezTo>
                <a:cubicBezTo>
                  <a:pt x="332174" y="596176"/>
                  <a:pt x="328650" y="591413"/>
                  <a:pt x="331888" y="588175"/>
                </a:cubicBezTo>
                <a:cubicBezTo>
                  <a:pt x="333412" y="586746"/>
                  <a:pt x="334746" y="585698"/>
                  <a:pt x="332365" y="583222"/>
                </a:cubicBezTo>
                <a:cubicBezTo>
                  <a:pt x="327793" y="578459"/>
                  <a:pt x="329126" y="572268"/>
                  <a:pt x="330078" y="566458"/>
                </a:cubicBezTo>
                <a:cubicBezTo>
                  <a:pt x="330174" y="565696"/>
                  <a:pt x="332460" y="565124"/>
                  <a:pt x="333793" y="564839"/>
                </a:cubicBezTo>
                <a:cubicBezTo>
                  <a:pt x="335794" y="564362"/>
                  <a:pt x="338746" y="564172"/>
                  <a:pt x="336841" y="561410"/>
                </a:cubicBezTo>
                <a:cubicBezTo>
                  <a:pt x="334651" y="558362"/>
                  <a:pt x="331698" y="555599"/>
                  <a:pt x="328459" y="553694"/>
                </a:cubicBezTo>
                <a:cubicBezTo>
                  <a:pt x="322363" y="550170"/>
                  <a:pt x="325888" y="547313"/>
                  <a:pt x="327983" y="543503"/>
                </a:cubicBezTo>
                <a:cubicBezTo>
                  <a:pt x="328935" y="541788"/>
                  <a:pt x="327793" y="539026"/>
                  <a:pt x="327888" y="536740"/>
                </a:cubicBezTo>
                <a:cubicBezTo>
                  <a:pt x="327983" y="534263"/>
                  <a:pt x="329221" y="532549"/>
                  <a:pt x="332079" y="532835"/>
                </a:cubicBezTo>
                <a:cubicBezTo>
                  <a:pt x="334936" y="533120"/>
                  <a:pt x="336460" y="531501"/>
                  <a:pt x="336556" y="529120"/>
                </a:cubicBezTo>
                <a:cubicBezTo>
                  <a:pt x="336841" y="523119"/>
                  <a:pt x="336746" y="517118"/>
                  <a:pt x="336746" y="511213"/>
                </a:cubicBezTo>
                <a:cubicBezTo>
                  <a:pt x="342461" y="506450"/>
                  <a:pt x="340270" y="502926"/>
                  <a:pt x="335889" y="498354"/>
                </a:cubicBezTo>
                <a:cubicBezTo>
                  <a:pt x="334079" y="496449"/>
                  <a:pt x="333603" y="491210"/>
                  <a:pt x="336270" y="487877"/>
                </a:cubicBezTo>
                <a:cubicBezTo>
                  <a:pt x="340651" y="482447"/>
                  <a:pt x="340366" y="477494"/>
                  <a:pt x="335698" y="472160"/>
                </a:cubicBezTo>
                <a:cubicBezTo>
                  <a:pt x="334079" y="470255"/>
                  <a:pt x="334079" y="466636"/>
                  <a:pt x="333984" y="463778"/>
                </a:cubicBezTo>
                <a:cubicBezTo>
                  <a:pt x="333793" y="459968"/>
                  <a:pt x="333793" y="456349"/>
                  <a:pt x="329983" y="453872"/>
                </a:cubicBezTo>
                <a:cubicBezTo>
                  <a:pt x="329031" y="453301"/>
                  <a:pt x="328745" y="451205"/>
                  <a:pt x="328745" y="449872"/>
                </a:cubicBezTo>
                <a:cubicBezTo>
                  <a:pt x="328840" y="446157"/>
                  <a:pt x="334365" y="444538"/>
                  <a:pt x="332841" y="440156"/>
                </a:cubicBezTo>
                <a:cubicBezTo>
                  <a:pt x="331698" y="436823"/>
                  <a:pt x="327888" y="435299"/>
                  <a:pt x="327602" y="430822"/>
                </a:cubicBezTo>
                <a:cubicBezTo>
                  <a:pt x="327221" y="424821"/>
                  <a:pt x="329507" y="423011"/>
                  <a:pt x="334841" y="422345"/>
                </a:cubicBezTo>
                <a:cubicBezTo>
                  <a:pt x="336936" y="422059"/>
                  <a:pt x="336841" y="420344"/>
                  <a:pt x="335127" y="419201"/>
                </a:cubicBezTo>
                <a:cubicBezTo>
                  <a:pt x="332269" y="417487"/>
                  <a:pt x="330745" y="414725"/>
                  <a:pt x="331793" y="411581"/>
                </a:cubicBezTo>
                <a:cubicBezTo>
                  <a:pt x="336556" y="397199"/>
                  <a:pt x="336556" y="397199"/>
                  <a:pt x="331412" y="380625"/>
                </a:cubicBezTo>
                <a:cubicBezTo>
                  <a:pt x="330555" y="377863"/>
                  <a:pt x="330174" y="374815"/>
                  <a:pt x="330078" y="371957"/>
                </a:cubicBezTo>
                <a:cubicBezTo>
                  <a:pt x="329412" y="358241"/>
                  <a:pt x="328745" y="344525"/>
                  <a:pt x="328364" y="330809"/>
                </a:cubicBezTo>
                <a:cubicBezTo>
                  <a:pt x="328269" y="325856"/>
                  <a:pt x="326173" y="320522"/>
                  <a:pt x="331317" y="316046"/>
                </a:cubicBezTo>
                <a:cubicBezTo>
                  <a:pt x="332841" y="314712"/>
                  <a:pt x="331984" y="310331"/>
                  <a:pt x="331888" y="307473"/>
                </a:cubicBezTo>
                <a:cubicBezTo>
                  <a:pt x="331602" y="297567"/>
                  <a:pt x="331031" y="287661"/>
                  <a:pt x="330650" y="277755"/>
                </a:cubicBezTo>
                <a:cubicBezTo>
                  <a:pt x="330460" y="273278"/>
                  <a:pt x="330460" y="269087"/>
                  <a:pt x="326269" y="265658"/>
                </a:cubicBezTo>
                <a:cubicBezTo>
                  <a:pt x="324649" y="264325"/>
                  <a:pt x="324268" y="258134"/>
                  <a:pt x="325411" y="257276"/>
                </a:cubicBezTo>
                <a:cubicBezTo>
                  <a:pt x="332269" y="252704"/>
                  <a:pt x="326269" y="243846"/>
                  <a:pt x="331984" y="239179"/>
                </a:cubicBezTo>
                <a:cubicBezTo>
                  <a:pt x="332936" y="238417"/>
                  <a:pt x="333412" y="236607"/>
                  <a:pt x="333317" y="235274"/>
                </a:cubicBezTo>
                <a:cubicBezTo>
                  <a:pt x="332841" y="221558"/>
                  <a:pt x="332365" y="207842"/>
                  <a:pt x="331507" y="194221"/>
                </a:cubicBezTo>
                <a:cubicBezTo>
                  <a:pt x="331412" y="192411"/>
                  <a:pt x="329031" y="190792"/>
                  <a:pt x="328174" y="188792"/>
                </a:cubicBezTo>
                <a:cubicBezTo>
                  <a:pt x="327411" y="186887"/>
                  <a:pt x="326554" y="184505"/>
                  <a:pt x="327031" y="182696"/>
                </a:cubicBezTo>
                <a:cubicBezTo>
                  <a:pt x="327507" y="180695"/>
                  <a:pt x="330555" y="179171"/>
                  <a:pt x="330650" y="177362"/>
                </a:cubicBezTo>
                <a:cubicBezTo>
                  <a:pt x="331031" y="169837"/>
                  <a:pt x="330650" y="162312"/>
                  <a:pt x="330460" y="154787"/>
                </a:cubicBezTo>
                <a:cubicBezTo>
                  <a:pt x="337318" y="148501"/>
                  <a:pt x="333031" y="140595"/>
                  <a:pt x="333412" y="133451"/>
                </a:cubicBezTo>
                <a:cubicBezTo>
                  <a:pt x="333698" y="127355"/>
                  <a:pt x="333317" y="121259"/>
                  <a:pt x="332650" y="115163"/>
                </a:cubicBezTo>
                <a:cubicBezTo>
                  <a:pt x="332269" y="111068"/>
                  <a:pt x="333222" y="107829"/>
                  <a:pt x="336460" y="105257"/>
                </a:cubicBezTo>
                <a:cubicBezTo>
                  <a:pt x="340175" y="102209"/>
                  <a:pt x="341032" y="98399"/>
                  <a:pt x="341413" y="93446"/>
                </a:cubicBezTo>
                <a:cubicBezTo>
                  <a:pt x="341890" y="88017"/>
                  <a:pt x="346652" y="83255"/>
                  <a:pt x="345128" y="76873"/>
                </a:cubicBezTo>
                <a:cubicBezTo>
                  <a:pt x="344557" y="74587"/>
                  <a:pt x="349510" y="74301"/>
                  <a:pt x="354367" y="76968"/>
                </a:cubicBezTo>
                <a:cubicBezTo>
                  <a:pt x="356844" y="78302"/>
                  <a:pt x="358749" y="77730"/>
                  <a:pt x="358463" y="75539"/>
                </a:cubicBezTo>
                <a:cubicBezTo>
                  <a:pt x="357987" y="72015"/>
                  <a:pt x="359511" y="68015"/>
                  <a:pt x="355891" y="65062"/>
                </a:cubicBezTo>
                <a:cubicBezTo>
                  <a:pt x="352177" y="62204"/>
                  <a:pt x="352653" y="59061"/>
                  <a:pt x="355510" y="55632"/>
                </a:cubicBezTo>
                <a:cubicBezTo>
                  <a:pt x="356749" y="54108"/>
                  <a:pt x="356939" y="51727"/>
                  <a:pt x="357415" y="49631"/>
                </a:cubicBezTo>
                <a:cubicBezTo>
                  <a:pt x="357892" y="47536"/>
                  <a:pt x="357225" y="44393"/>
                  <a:pt x="358463" y="43345"/>
                </a:cubicBezTo>
                <a:cubicBezTo>
                  <a:pt x="366178" y="37058"/>
                  <a:pt x="369322" y="27629"/>
                  <a:pt x="375227" y="20199"/>
                </a:cubicBezTo>
                <a:cubicBezTo>
                  <a:pt x="375989" y="19247"/>
                  <a:pt x="377703" y="18961"/>
                  <a:pt x="379037" y="18389"/>
                </a:cubicBezTo>
                <a:cubicBezTo>
                  <a:pt x="379609" y="19628"/>
                  <a:pt x="380085" y="21056"/>
                  <a:pt x="380847" y="22199"/>
                </a:cubicBezTo>
                <a:cubicBezTo>
                  <a:pt x="381609" y="23342"/>
                  <a:pt x="382657" y="24295"/>
                  <a:pt x="383609" y="25343"/>
                </a:cubicBezTo>
                <a:cubicBezTo>
                  <a:pt x="373989" y="31534"/>
                  <a:pt x="383514" y="36677"/>
                  <a:pt x="384847" y="42107"/>
                </a:cubicBezTo>
                <a:cubicBezTo>
                  <a:pt x="385895" y="46583"/>
                  <a:pt x="388467" y="46583"/>
                  <a:pt x="393229" y="43631"/>
                </a:cubicBezTo>
                <a:cubicBezTo>
                  <a:pt x="395039" y="42488"/>
                  <a:pt x="396753" y="41059"/>
                  <a:pt x="398754" y="40583"/>
                </a:cubicBezTo>
                <a:cubicBezTo>
                  <a:pt x="403611" y="39440"/>
                  <a:pt x="402278" y="38011"/>
                  <a:pt x="399897" y="35153"/>
                </a:cubicBezTo>
                <a:cubicBezTo>
                  <a:pt x="397039" y="31820"/>
                  <a:pt x="396753" y="30581"/>
                  <a:pt x="399421" y="27629"/>
                </a:cubicBezTo>
                <a:cubicBezTo>
                  <a:pt x="402278" y="24485"/>
                  <a:pt x="401611" y="22961"/>
                  <a:pt x="398659" y="21056"/>
                </a:cubicBezTo>
                <a:cubicBezTo>
                  <a:pt x="397230" y="20104"/>
                  <a:pt x="397420" y="18389"/>
                  <a:pt x="399421" y="17913"/>
                </a:cubicBezTo>
                <a:cubicBezTo>
                  <a:pt x="403135" y="17151"/>
                  <a:pt x="406183" y="17246"/>
                  <a:pt x="406564" y="11722"/>
                </a:cubicBezTo>
                <a:cubicBezTo>
                  <a:pt x="406850" y="7245"/>
                  <a:pt x="410279" y="6388"/>
                  <a:pt x="414565" y="9436"/>
                </a:cubicBezTo>
                <a:cubicBezTo>
                  <a:pt x="417137" y="11341"/>
                  <a:pt x="420947" y="13722"/>
                  <a:pt x="422281" y="11531"/>
                </a:cubicBezTo>
                <a:cubicBezTo>
                  <a:pt x="425234" y="6673"/>
                  <a:pt x="428115" y="6483"/>
                  <a:pt x="430949" y="7578"/>
                </a:cubicBezTo>
                <a:close/>
                <a:moveTo>
                  <a:pt x="376466" y="6"/>
                </a:moveTo>
                <a:cubicBezTo>
                  <a:pt x="377513" y="578"/>
                  <a:pt x="378942" y="1340"/>
                  <a:pt x="379133" y="2197"/>
                </a:cubicBezTo>
                <a:cubicBezTo>
                  <a:pt x="379609" y="4197"/>
                  <a:pt x="379418" y="6388"/>
                  <a:pt x="379418" y="8579"/>
                </a:cubicBezTo>
                <a:cubicBezTo>
                  <a:pt x="379514" y="8674"/>
                  <a:pt x="377990" y="8960"/>
                  <a:pt x="377513" y="8674"/>
                </a:cubicBezTo>
                <a:cubicBezTo>
                  <a:pt x="374561" y="7055"/>
                  <a:pt x="374370" y="4388"/>
                  <a:pt x="375132" y="1530"/>
                </a:cubicBezTo>
                <a:cubicBezTo>
                  <a:pt x="375322" y="959"/>
                  <a:pt x="376370" y="-89"/>
                  <a:pt x="376466" y="6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106196" y="343559"/>
            <a:ext cx="9979608" cy="1591773"/>
          </a:xfrm>
        </p:spPr>
        <p:txBody>
          <a:bodyPr anchor="ctr">
            <a:normAutofit/>
          </a:bodyPr>
          <a:lstStyle>
            <a:lvl1pPr algn="ctr">
              <a:defRPr sz="6000" b="1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  <a:ea typeface="Cascadia Code" panose="020B0609020000020004" pitchFamily="49" charset="0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2347883" y="1861659"/>
            <a:ext cx="7496235" cy="47497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5391B1C-5966-737B-EA2B-10759292FF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93666" y="2357572"/>
            <a:ext cx="9604669" cy="4102240"/>
          </a:xfrm>
          <a:prstGeom prst="roundRect">
            <a:avLst>
              <a:gd name="adj" fmla="val 14641"/>
            </a:avLst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5404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360520C-64D5-3CFE-B438-B0D0618026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90121" y="3565742"/>
            <a:ext cx="2716358" cy="2720108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1C64D736-4DC0-167C-7D79-8E07EA29F73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37821" y="3565742"/>
            <a:ext cx="2716358" cy="2720108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BB8AA588-401C-73E5-99CB-72AD124AC32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585521" y="3565742"/>
            <a:ext cx="2716358" cy="2720108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244438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132771"/>
            <a:ext cx="5850434" cy="5331319"/>
          </a:xfrm>
          <a:prstGeom prst="roundRect">
            <a:avLst>
              <a:gd name="adj" fmla="val 8855"/>
            </a:avLst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288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19227A5-63D7-473B-E308-093F03E72C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1059918"/>
            <a:ext cx="12191999" cy="540553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6626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0153359" cy="890953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501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962" y="1032564"/>
            <a:ext cx="6771474" cy="890953"/>
          </a:xfrm>
        </p:spPr>
        <p:txBody>
          <a:bodyPr>
            <a:normAutofit/>
          </a:bodyPr>
          <a:lstStyle>
            <a:lvl1pPr algn="ctr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823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53" y="210454"/>
            <a:ext cx="10719547" cy="875396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508623F-9BC4-B744-B81D-CFF8361329A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9813" y="959224"/>
            <a:ext cx="4932744" cy="493955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3880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6623" y="443344"/>
            <a:ext cx="6309813" cy="1098305"/>
          </a:xfrm>
        </p:spPr>
        <p:txBody>
          <a:bodyPr>
            <a:normAutofit/>
          </a:bodyPr>
          <a:lstStyle>
            <a:lvl1pPr algn="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987677E-FC4F-C520-09BF-EA88463CBCE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2084" y="1281308"/>
            <a:ext cx="4544436" cy="4544436"/>
          </a:xfrm>
          <a:prstGeom prst="ellipse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74928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2271" y="209305"/>
            <a:ext cx="6240929" cy="1323660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7B6BA61-F7F9-DAC3-0FB3-BEBD9C6C01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921624" cy="6858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2633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3D57CDC-FC99-AE5B-A3FE-F4EF90F8C7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11602" y="1987698"/>
            <a:ext cx="2287166" cy="229032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6BD0282-0C7D-AA62-F92A-59F5268B605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67932" y="1611560"/>
            <a:ext cx="2662786" cy="266646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Picture Placeholder 17">
            <a:extLst>
              <a:ext uri="{FF2B5EF4-FFF2-40B4-BE49-F238E27FC236}">
                <a16:creationId xmlns:a16="http://schemas.microsoft.com/office/drawing/2014/main" id="{ED5578E3-4D2B-0A4B-EC55-510883A9CCC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99882" y="1987698"/>
            <a:ext cx="2287166" cy="229032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775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FFDC66F-AE77-DDED-FDC3-CE10026DEF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1" cy="6857999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1705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B084F3C-1D08-345B-596F-A50841FABA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761" y="1460078"/>
            <a:ext cx="2391812" cy="2685142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FE457D5-E2CD-AA5F-4293-BF6DF6AB25C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54582" y="1460078"/>
            <a:ext cx="2391812" cy="2685142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97E3C1EA-50DB-842C-C97F-D48E478243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45975" y="1460078"/>
            <a:ext cx="2391812" cy="2685142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4EE3377-0066-4573-AF82-29F2B59636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37368" y="1460078"/>
            <a:ext cx="2391812" cy="2685142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1A6C04-DAFB-8BE2-56E1-EE55271DCE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634065"/>
            <a:ext cx="2743200" cy="223935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3BB5B-6676-FD1E-EA8F-178133B59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634065"/>
            <a:ext cx="4114800" cy="22393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1863C3-8575-4311-15DB-12495D24F0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634065"/>
            <a:ext cx="2743200" cy="223935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798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DA2FEE-A45A-106A-6DEC-43C7F94BAA6B}"/>
              </a:ext>
            </a:extLst>
          </p:cNvPr>
          <p:cNvSpPr/>
          <p:nvPr userDrawn="1"/>
        </p:nvSpPr>
        <p:spPr>
          <a:xfrm flipH="1">
            <a:off x="-3590" y="0"/>
            <a:ext cx="12195590" cy="686705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3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C1C26C2-4E11-1401-78BD-EBE071465973}"/>
              </a:ext>
            </a:extLst>
          </p:cNvPr>
          <p:cNvSpPr/>
          <p:nvPr userDrawn="1"/>
        </p:nvSpPr>
        <p:spPr>
          <a:xfrm rot="21105333">
            <a:off x="6034462" y="3547061"/>
            <a:ext cx="6179592" cy="1948604"/>
          </a:xfrm>
          <a:custGeom>
            <a:avLst/>
            <a:gdLst>
              <a:gd name="connsiteX0" fmla="*/ 1838970 w 1881356"/>
              <a:gd name="connsiteY0" fmla="*/ 567052 h 593246"/>
              <a:gd name="connsiteX1" fmla="*/ 1847352 w 1881356"/>
              <a:gd name="connsiteY1" fmla="*/ 572672 h 593246"/>
              <a:gd name="connsiteX2" fmla="*/ 1843542 w 1881356"/>
              <a:gd name="connsiteY2" fmla="*/ 574672 h 593246"/>
              <a:gd name="connsiteX3" fmla="*/ 1840303 w 1881356"/>
              <a:gd name="connsiteY3" fmla="*/ 571719 h 593246"/>
              <a:gd name="connsiteX4" fmla="*/ 1834779 w 1881356"/>
              <a:gd name="connsiteY4" fmla="*/ 568576 h 593246"/>
              <a:gd name="connsiteX5" fmla="*/ 1838970 w 1881356"/>
              <a:gd name="connsiteY5" fmla="*/ 567052 h 593246"/>
              <a:gd name="connsiteX6" fmla="*/ 1874878 w 1881356"/>
              <a:gd name="connsiteY6" fmla="*/ 562576 h 593246"/>
              <a:gd name="connsiteX7" fmla="*/ 1876783 w 1881356"/>
              <a:gd name="connsiteY7" fmla="*/ 562576 h 593246"/>
              <a:gd name="connsiteX8" fmla="*/ 1878974 w 1881356"/>
              <a:gd name="connsiteY8" fmla="*/ 565148 h 593246"/>
              <a:gd name="connsiteX9" fmla="*/ 1877545 w 1881356"/>
              <a:gd name="connsiteY9" fmla="*/ 566576 h 593246"/>
              <a:gd name="connsiteX10" fmla="*/ 1874878 w 1881356"/>
              <a:gd name="connsiteY10" fmla="*/ 564481 h 593246"/>
              <a:gd name="connsiteX11" fmla="*/ 1874878 w 1881356"/>
              <a:gd name="connsiteY11" fmla="*/ 562576 h 593246"/>
              <a:gd name="connsiteX12" fmla="*/ 1454254 w 1881356"/>
              <a:gd name="connsiteY12" fmla="*/ 558004 h 593246"/>
              <a:gd name="connsiteX13" fmla="*/ 1456159 w 1881356"/>
              <a:gd name="connsiteY13" fmla="*/ 558004 h 593246"/>
              <a:gd name="connsiteX14" fmla="*/ 1458350 w 1881356"/>
              <a:gd name="connsiteY14" fmla="*/ 560575 h 593246"/>
              <a:gd name="connsiteX15" fmla="*/ 1456921 w 1881356"/>
              <a:gd name="connsiteY15" fmla="*/ 562004 h 593246"/>
              <a:gd name="connsiteX16" fmla="*/ 1454254 w 1881356"/>
              <a:gd name="connsiteY16" fmla="*/ 559909 h 593246"/>
              <a:gd name="connsiteX17" fmla="*/ 1454254 w 1881356"/>
              <a:gd name="connsiteY17" fmla="*/ 558004 h 593246"/>
              <a:gd name="connsiteX18" fmla="*/ 1375388 w 1881356"/>
              <a:gd name="connsiteY18" fmla="*/ 548859 h 593246"/>
              <a:gd name="connsiteX19" fmla="*/ 1371864 w 1881356"/>
              <a:gd name="connsiteY19" fmla="*/ 551050 h 593246"/>
              <a:gd name="connsiteX20" fmla="*/ 1375388 w 1881356"/>
              <a:gd name="connsiteY20" fmla="*/ 553241 h 593246"/>
              <a:gd name="connsiteX21" fmla="*/ 1379484 w 1881356"/>
              <a:gd name="connsiteY21" fmla="*/ 552574 h 593246"/>
              <a:gd name="connsiteX22" fmla="*/ 1380913 w 1881356"/>
              <a:gd name="connsiteY22" fmla="*/ 551050 h 593246"/>
              <a:gd name="connsiteX23" fmla="*/ 1379484 w 1881356"/>
              <a:gd name="connsiteY23" fmla="*/ 549526 h 593246"/>
              <a:gd name="connsiteX24" fmla="*/ 1375388 w 1881356"/>
              <a:gd name="connsiteY24" fmla="*/ 548859 h 593246"/>
              <a:gd name="connsiteX25" fmla="*/ 1310142 w 1881356"/>
              <a:gd name="connsiteY25" fmla="*/ 548859 h 593246"/>
              <a:gd name="connsiteX26" fmla="*/ 1312428 w 1881356"/>
              <a:gd name="connsiteY26" fmla="*/ 551146 h 593246"/>
              <a:gd name="connsiteX27" fmla="*/ 1312428 w 1881356"/>
              <a:gd name="connsiteY27" fmla="*/ 555527 h 593246"/>
              <a:gd name="connsiteX28" fmla="*/ 1311856 w 1881356"/>
              <a:gd name="connsiteY28" fmla="*/ 565338 h 593246"/>
              <a:gd name="connsiteX29" fmla="*/ 1310237 w 1881356"/>
              <a:gd name="connsiteY29" fmla="*/ 566957 h 593246"/>
              <a:gd name="connsiteX30" fmla="*/ 1307856 w 1881356"/>
              <a:gd name="connsiteY30" fmla="*/ 563814 h 593246"/>
              <a:gd name="connsiteX31" fmla="*/ 1307856 w 1881356"/>
              <a:gd name="connsiteY31" fmla="*/ 555241 h 593246"/>
              <a:gd name="connsiteX32" fmla="*/ 1308618 w 1881356"/>
              <a:gd name="connsiteY32" fmla="*/ 550383 h 593246"/>
              <a:gd name="connsiteX33" fmla="*/ 1310142 w 1881356"/>
              <a:gd name="connsiteY33" fmla="*/ 548859 h 593246"/>
              <a:gd name="connsiteX34" fmla="*/ 1859163 w 1881356"/>
              <a:gd name="connsiteY34" fmla="*/ 540001 h 593246"/>
              <a:gd name="connsiteX35" fmla="*/ 1873165 w 1881356"/>
              <a:gd name="connsiteY35" fmla="*/ 554289 h 593246"/>
              <a:gd name="connsiteX36" fmla="*/ 1874784 w 1881356"/>
              <a:gd name="connsiteY36" fmla="*/ 560289 h 593246"/>
              <a:gd name="connsiteX37" fmla="*/ 1872688 w 1881356"/>
              <a:gd name="connsiteY37" fmla="*/ 562385 h 593246"/>
              <a:gd name="connsiteX38" fmla="*/ 1861068 w 1881356"/>
              <a:gd name="connsiteY38" fmla="*/ 557908 h 593246"/>
              <a:gd name="connsiteX39" fmla="*/ 1858877 w 1881356"/>
              <a:gd name="connsiteY39" fmla="*/ 557908 h 593246"/>
              <a:gd name="connsiteX40" fmla="*/ 1852781 w 1881356"/>
              <a:gd name="connsiteY40" fmla="*/ 551526 h 593246"/>
              <a:gd name="connsiteX41" fmla="*/ 1856019 w 1881356"/>
              <a:gd name="connsiteY41" fmla="*/ 546954 h 593246"/>
              <a:gd name="connsiteX42" fmla="*/ 1859163 w 1881356"/>
              <a:gd name="connsiteY42" fmla="*/ 540001 h 593246"/>
              <a:gd name="connsiteX43" fmla="*/ 1799346 w 1881356"/>
              <a:gd name="connsiteY43" fmla="*/ 539620 h 593246"/>
              <a:gd name="connsiteX44" fmla="*/ 1800965 w 1881356"/>
              <a:gd name="connsiteY44" fmla="*/ 542573 h 593246"/>
              <a:gd name="connsiteX45" fmla="*/ 1799346 w 1881356"/>
              <a:gd name="connsiteY45" fmla="*/ 544192 h 593246"/>
              <a:gd name="connsiteX46" fmla="*/ 1797917 w 1881356"/>
              <a:gd name="connsiteY46" fmla="*/ 541144 h 593246"/>
              <a:gd name="connsiteX47" fmla="*/ 1799346 w 1881356"/>
              <a:gd name="connsiteY47" fmla="*/ 539620 h 593246"/>
              <a:gd name="connsiteX48" fmla="*/ 1799346 w 1881356"/>
              <a:gd name="connsiteY48" fmla="*/ 530381 h 593246"/>
              <a:gd name="connsiteX49" fmla="*/ 1801537 w 1881356"/>
              <a:gd name="connsiteY49" fmla="*/ 532667 h 593246"/>
              <a:gd name="connsiteX50" fmla="*/ 1800013 w 1881356"/>
              <a:gd name="connsiteY50" fmla="*/ 534286 h 593246"/>
              <a:gd name="connsiteX51" fmla="*/ 1787535 w 1881356"/>
              <a:gd name="connsiteY51" fmla="*/ 551240 h 593246"/>
              <a:gd name="connsiteX52" fmla="*/ 1784487 w 1881356"/>
              <a:gd name="connsiteY52" fmla="*/ 552098 h 593246"/>
              <a:gd name="connsiteX53" fmla="*/ 1783344 w 1881356"/>
              <a:gd name="connsiteY53" fmla="*/ 550383 h 593246"/>
              <a:gd name="connsiteX54" fmla="*/ 1772485 w 1881356"/>
              <a:gd name="connsiteY54" fmla="*/ 544097 h 593246"/>
              <a:gd name="connsiteX55" fmla="*/ 1770200 w 1881356"/>
              <a:gd name="connsiteY55" fmla="*/ 541525 h 593246"/>
              <a:gd name="connsiteX56" fmla="*/ 1779725 w 1881356"/>
              <a:gd name="connsiteY56" fmla="*/ 531905 h 593246"/>
              <a:gd name="connsiteX57" fmla="*/ 1783630 w 1881356"/>
              <a:gd name="connsiteY57" fmla="*/ 530571 h 593246"/>
              <a:gd name="connsiteX58" fmla="*/ 1792583 w 1881356"/>
              <a:gd name="connsiteY58" fmla="*/ 530476 h 593246"/>
              <a:gd name="connsiteX59" fmla="*/ 1799346 w 1881356"/>
              <a:gd name="connsiteY59" fmla="*/ 530381 h 593246"/>
              <a:gd name="connsiteX60" fmla="*/ 1711716 w 1881356"/>
              <a:gd name="connsiteY60" fmla="*/ 526762 h 593246"/>
              <a:gd name="connsiteX61" fmla="*/ 1710192 w 1881356"/>
              <a:gd name="connsiteY61" fmla="*/ 528190 h 593246"/>
              <a:gd name="connsiteX62" fmla="*/ 1713145 w 1881356"/>
              <a:gd name="connsiteY62" fmla="*/ 529809 h 593246"/>
              <a:gd name="connsiteX63" fmla="*/ 1714764 w 1881356"/>
              <a:gd name="connsiteY63" fmla="*/ 528190 h 593246"/>
              <a:gd name="connsiteX64" fmla="*/ 1711716 w 1881356"/>
              <a:gd name="connsiteY64" fmla="*/ 526762 h 593246"/>
              <a:gd name="connsiteX65" fmla="*/ 1679712 w 1881356"/>
              <a:gd name="connsiteY65" fmla="*/ 526762 h 593246"/>
              <a:gd name="connsiteX66" fmla="*/ 1678188 w 1881356"/>
              <a:gd name="connsiteY66" fmla="*/ 528190 h 593246"/>
              <a:gd name="connsiteX67" fmla="*/ 1681141 w 1881356"/>
              <a:gd name="connsiteY67" fmla="*/ 529809 h 593246"/>
              <a:gd name="connsiteX68" fmla="*/ 1682760 w 1881356"/>
              <a:gd name="connsiteY68" fmla="*/ 528190 h 593246"/>
              <a:gd name="connsiteX69" fmla="*/ 1679712 w 1881356"/>
              <a:gd name="connsiteY69" fmla="*/ 526762 h 593246"/>
              <a:gd name="connsiteX70" fmla="*/ 1586843 w 1881356"/>
              <a:gd name="connsiteY70" fmla="*/ 526000 h 593246"/>
              <a:gd name="connsiteX71" fmla="*/ 1588748 w 1881356"/>
              <a:gd name="connsiteY71" fmla="*/ 526000 h 593246"/>
              <a:gd name="connsiteX72" fmla="*/ 1590939 w 1881356"/>
              <a:gd name="connsiteY72" fmla="*/ 528572 h 593246"/>
              <a:gd name="connsiteX73" fmla="*/ 1589510 w 1881356"/>
              <a:gd name="connsiteY73" fmla="*/ 530000 h 593246"/>
              <a:gd name="connsiteX74" fmla="*/ 1586843 w 1881356"/>
              <a:gd name="connsiteY74" fmla="*/ 527905 h 593246"/>
              <a:gd name="connsiteX75" fmla="*/ 1586843 w 1881356"/>
              <a:gd name="connsiteY75" fmla="*/ 526000 h 593246"/>
              <a:gd name="connsiteX76" fmla="*/ 1832969 w 1881356"/>
              <a:gd name="connsiteY76" fmla="*/ 525523 h 593246"/>
              <a:gd name="connsiteX77" fmla="*/ 1837446 w 1881356"/>
              <a:gd name="connsiteY77" fmla="*/ 527428 h 593246"/>
              <a:gd name="connsiteX78" fmla="*/ 1837351 w 1881356"/>
              <a:gd name="connsiteY78" fmla="*/ 528857 h 593246"/>
              <a:gd name="connsiteX79" fmla="*/ 1830017 w 1881356"/>
              <a:gd name="connsiteY79" fmla="*/ 528666 h 593246"/>
              <a:gd name="connsiteX80" fmla="*/ 1832969 w 1881356"/>
              <a:gd name="connsiteY80" fmla="*/ 525523 h 593246"/>
              <a:gd name="connsiteX81" fmla="*/ 1812205 w 1881356"/>
              <a:gd name="connsiteY81" fmla="*/ 522475 h 593246"/>
              <a:gd name="connsiteX82" fmla="*/ 1815253 w 1881356"/>
              <a:gd name="connsiteY82" fmla="*/ 525618 h 593246"/>
              <a:gd name="connsiteX83" fmla="*/ 1812395 w 1881356"/>
              <a:gd name="connsiteY83" fmla="*/ 530381 h 593246"/>
              <a:gd name="connsiteX84" fmla="*/ 1805823 w 1881356"/>
              <a:gd name="connsiteY84" fmla="*/ 530476 h 593246"/>
              <a:gd name="connsiteX85" fmla="*/ 1801822 w 1881356"/>
              <a:gd name="connsiteY85" fmla="*/ 528380 h 593246"/>
              <a:gd name="connsiteX86" fmla="*/ 1804966 w 1881356"/>
              <a:gd name="connsiteY86" fmla="*/ 526094 h 593246"/>
              <a:gd name="connsiteX87" fmla="*/ 1812205 w 1881356"/>
              <a:gd name="connsiteY87" fmla="*/ 522475 h 593246"/>
              <a:gd name="connsiteX88" fmla="*/ 1667520 w 1881356"/>
              <a:gd name="connsiteY88" fmla="*/ 522190 h 593246"/>
              <a:gd name="connsiteX89" fmla="*/ 1664472 w 1881356"/>
              <a:gd name="connsiteY89" fmla="*/ 523618 h 593246"/>
              <a:gd name="connsiteX90" fmla="*/ 1666091 w 1881356"/>
              <a:gd name="connsiteY90" fmla="*/ 525238 h 593246"/>
              <a:gd name="connsiteX91" fmla="*/ 1669044 w 1881356"/>
              <a:gd name="connsiteY91" fmla="*/ 523618 h 593246"/>
              <a:gd name="connsiteX92" fmla="*/ 1667520 w 1881356"/>
              <a:gd name="connsiteY92" fmla="*/ 522190 h 593246"/>
              <a:gd name="connsiteX93" fmla="*/ 1748161 w 1881356"/>
              <a:gd name="connsiteY93" fmla="*/ 521333 h 593246"/>
              <a:gd name="connsiteX94" fmla="*/ 1742291 w 1881356"/>
              <a:gd name="connsiteY94" fmla="*/ 521333 h 593246"/>
              <a:gd name="connsiteX95" fmla="*/ 1742291 w 1881356"/>
              <a:gd name="connsiteY95" fmla="*/ 527142 h 593246"/>
              <a:gd name="connsiteX96" fmla="*/ 1749625 w 1881356"/>
              <a:gd name="connsiteY96" fmla="*/ 534286 h 593246"/>
              <a:gd name="connsiteX97" fmla="*/ 1759932 w 1881356"/>
              <a:gd name="connsiteY97" fmla="*/ 534286 h 593246"/>
              <a:gd name="connsiteX98" fmla="*/ 1757245 w 1881356"/>
              <a:gd name="connsiteY98" fmla="*/ 530572 h 593246"/>
              <a:gd name="connsiteX99" fmla="*/ 1751340 w 1881356"/>
              <a:gd name="connsiteY99" fmla="*/ 526476 h 593246"/>
              <a:gd name="connsiteX100" fmla="*/ 1748161 w 1881356"/>
              <a:gd name="connsiteY100" fmla="*/ 521333 h 593246"/>
              <a:gd name="connsiteX101" fmla="*/ 985625 w 1881356"/>
              <a:gd name="connsiteY101" fmla="*/ 521332 h 593246"/>
              <a:gd name="connsiteX102" fmla="*/ 987721 w 1881356"/>
              <a:gd name="connsiteY102" fmla="*/ 521332 h 593246"/>
              <a:gd name="connsiteX103" fmla="*/ 987721 w 1881356"/>
              <a:gd name="connsiteY103" fmla="*/ 523999 h 593246"/>
              <a:gd name="connsiteX104" fmla="*/ 987816 w 1881356"/>
              <a:gd name="connsiteY104" fmla="*/ 523999 h 593246"/>
              <a:gd name="connsiteX105" fmla="*/ 981815 w 1881356"/>
              <a:gd name="connsiteY105" fmla="*/ 529429 h 593246"/>
              <a:gd name="connsiteX106" fmla="*/ 980386 w 1881356"/>
              <a:gd name="connsiteY106" fmla="*/ 529810 h 593246"/>
              <a:gd name="connsiteX107" fmla="*/ 978672 w 1881356"/>
              <a:gd name="connsiteY107" fmla="*/ 526285 h 593246"/>
              <a:gd name="connsiteX108" fmla="*/ 985625 w 1881356"/>
              <a:gd name="connsiteY108" fmla="*/ 521332 h 593246"/>
              <a:gd name="connsiteX109" fmla="*/ 1773532 w 1881356"/>
              <a:gd name="connsiteY109" fmla="*/ 520951 h 593246"/>
              <a:gd name="connsiteX110" fmla="*/ 1778009 w 1881356"/>
              <a:gd name="connsiteY110" fmla="*/ 522856 h 593246"/>
              <a:gd name="connsiteX111" fmla="*/ 1777914 w 1881356"/>
              <a:gd name="connsiteY111" fmla="*/ 524285 h 593246"/>
              <a:gd name="connsiteX112" fmla="*/ 1770580 w 1881356"/>
              <a:gd name="connsiteY112" fmla="*/ 524189 h 593246"/>
              <a:gd name="connsiteX113" fmla="*/ 1773532 w 1881356"/>
              <a:gd name="connsiteY113" fmla="*/ 520951 h 593246"/>
              <a:gd name="connsiteX114" fmla="*/ 1453142 w 1881356"/>
              <a:gd name="connsiteY114" fmla="*/ 509792 h 593246"/>
              <a:gd name="connsiteX115" fmla="*/ 1453195 w 1881356"/>
              <a:gd name="connsiteY115" fmla="*/ 510049 h 593246"/>
              <a:gd name="connsiteX116" fmla="*/ 1451588 w 1881356"/>
              <a:gd name="connsiteY116" fmla="*/ 512093 h 593246"/>
              <a:gd name="connsiteX117" fmla="*/ 1449588 w 1881356"/>
              <a:gd name="connsiteY117" fmla="*/ 512188 h 593246"/>
              <a:gd name="connsiteX118" fmla="*/ 1505595 w 1881356"/>
              <a:gd name="connsiteY118" fmla="*/ 507616 h 593246"/>
              <a:gd name="connsiteX119" fmla="*/ 1498832 w 1881356"/>
              <a:gd name="connsiteY119" fmla="*/ 507712 h 593246"/>
              <a:gd name="connsiteX120" fmla="*/ 1495308 w 1881356"/>
              <a:gd name="connsiteY120" fmla="*/ 509902 h 593246"/>
              <a:gd name="connsiteX121" fmla="*/ 1498832 w 1881356"/>
              <a:gd name="connsiteY121" fmla="*/ 512093 h 593246"/>
              <a:gd name="connsiteX122" fmla="*/ 1510738 w 1881356"/>
              <a:gd name="connsiteY122" fmla="*/ 515903 h 593246"/>
              <a:gd name="connsiteX123" fmla="*/ 1516549 w 1881356"/>
              <a:gd name="connsiteY123" fmla="*/ 515998 h 593246"/>
              <a:gd name="connsiteX124" fmla="*/ 1513405 w 1881356"/>
              <a:gd name="connsiteY124" fmla="*/ 509902 h 593246"/>
              <a:gd name="connsiteX125" fmla="*/ 1505595 w 1881356"/>
              <a:gd name="connsiteY125" fmla="*/ 507616 h 593246"/>
              <a:gd name="connsiteX126" fmla="*/ 1105926 w 1881356"/>
              <a:gd name="connsiteY126" fmla="*/ 504664 h 593246"/>
              <a:gd name="connsiteX127" fmla="*/ 1102783 w 1881356"/>
              <a:gd name="connsiteY127" fmla="*/ 504759 h 593246"/>
              <a:gd name="connsiteX128" fmla="*/ 1102116 w 1881356"/>
              <a:gd name="connsiteY128" fmla="*/ 508950 h 593246"/>
              <a:gd name="connsiteX129" fmla="*/ 1108974 w 1881356"/>
              <a:gd name="connsiteY129" fmla="*/ 516760 h 593246"/>
              <a:gd name="connsiteX130" fmla="*/ 1115641 w 1881356"/>
              <a:gd name="connsiteY130" fmla="*/ 516856 h 593246"/>
              <a:gd name="connsiteX131" fmla="*/ 1120309 w 1881356"/>
              <a:gd name="connsiteY131" fmla="*/ 513427 h 593246"/>
              <a:gd name="connsiteX132" fmla="*/ 1115832 w 1881356"/>
              <a:gd name="connsiteY132" fmla="*/ 507712 h 593246"/>
              <a:gd name="connsiteX133" fmla="*/ 1105926 w 1881356"/>
              <a:gd name="connsiteY133" fmla="*/ 504664 h 593246"/>
              <a:gd name="connsiteX134" fmla="*/ 1072017 w 1881356"/>
              <a:gd name="connsiteY134" fmla="*/ 503521 h 593246"/>
              <a:gd name="connsiteX135" fmla="*/ 1070112 w 1881356"/>
              <a:gd name="connsiteY135" fmla="*/ 507235 h 593246"/>
              <a:gd name="connsiteX136" fmla="*/ 1074684 w 1881356"/>
              <a:gd name="connsiteY136" fmla="*/ 518951 h 593246"/>
              <a:gd name="connsiteX137" fmla="*/ 1084018 w 1881356"/>
              <a:gd name="connsiteY137" fmla="*/ 523809 h 593246"/>
              <a:gd name="connsiteX138" fmla="*/ 1091924 w 1881356"/>
              <a:gd name="connsiteY138" fmla="*/ 519904 h 593246"/>
              <a:gd name="connsiteX139" fmla="*/ 1090686 w 1881356"/>
              <a:gd name="connsiteY139" fmla="*/ 516856 h 593246"/>
              <a:gd name="connsiteX140" fmla="*/ 1081256 w 1881356"/>
              <a:gd name="connsiteY140" fmla="*/ 512569 h 593246"/>
              <a:gd name="connsiteX141" fmla="*/ 1073541 w 1881356"/>
              <a:gd name="connsiteY141" fmla="*/ 504187 h 593246"/>
              <a:gd name="connsiteX142" fmla="*/ 1072017 w 1881356"/>
              <a:gd name="connsiteY142" fmla="*/ 503521 h 593246"/>
              <a:gd name="connsiteX143" fmla="*/ 1140883 w 1881356"/>
              <a:gd name="connsiteY143" fmla="*/ 503140 h 593246"/>
              <a:gd name="connsiteX144" fmla="*/ 1136596 w 1881356"/>
              <a:gd name="connsiteY144" fmla="*/ 503330 h 593246"/>
              <a:gd name="connsiteX145" fmla="*/ 1130119 w 1881356"/>
              <a:gd name="connsiteY145" fmla="*/ 509712 h 593246"/>
              <a:gd name="connsiteX146" fmla="*/ 1133167 w 1881356"/>
              <a:gd name="connsiteY146" fmla="*/ 516665 h 593246"/>
              <a:gd name="connsiteX147" fmla="*/ 1145454 w 1881356"/>
              <a:gd name="connsiteY147" fmla="*/ 520475 h 593246"/>
              <a:gd name="connsiteX148" fmla="*/ 1153170 w 1881356"/>
              <a:gd name="connsiteY148" fmla="*/ 518856 h 593246"/>
              <a:gd name="connsiteX149" fmla="*/ 1171744 w 1881356"/>
              <a:gd name="connsiteY149" fmla="*/ 524095 h 593246"/>
              <a:gd name="connsiteX150" fmla="*/ 1176506 w 1881356"/>
              <a:gd name="connsiteY150" fmla="*/ 528952 h 593246"/>
              <a:gd name="connsiteX151" fmla="*/ 1180221 w 1881356"/>
              <a:gd name="connsiteY151" fmla="*/ 526476 h 593246"/>
              <a:gd name="connsiteX152" fmla="*/ 1184602 w 1881356"/>
              <a:gd name="connsiteY152" fmla="*/ 523332 h 593246"/>
              <a:gd name="connsiteX153" fmla="*/ 1189460 w 1881356"/>
              <a:gd name="connsiteY153" fmla="*/ 528190 h 593246"/>
              <a:gd name="connsiteX154" fmla="*/ 1198795 w 1881356"/>
              <a:gd name="connsiteY154" fmla="*/ 527714 h 593246"/>
              <a:gd name="connsiteX155" fmla="*/ 1202128 w 1881356"/>
              <a:gd name="connsiteY155" fmla="*/ 527142 h 593246"/>
              <a:gd name="connsiteX156" fmla="*/ 1209272 w 1881356"/>
              <a:gd name="connsiteY156" fmla="*/ 535715 h 593246"/>
              <a:gd name="connsiteX157" fmla="*/ 1211844 w 1881356"/>
              <a:gd name="connsiteY157" fmla="*/ 533143 h 593246"/>
              <a:gd name="connsiteX158" fmla="*/ 1232608 w 1881356"/>
              <a:gd name="connsiteY158" fmla="*/ 529619 h 593246"/>
              <a:gd name="connsiteX159" fmla="*/ 1244705 w 1881356"/>
              <a:gd name="connsiteY159" fmla="*/ 527714 h 593246"/>
              <a:gd name="connsiteX160" fmla="*/ 1247944 w 1881356"/>
              <a:gd name="connsiteY160" fmla="*/ 527238 h 593246"/>
              <a:gd name="connsiteX161" fmla="*/ 1254516 w 1881356"/>
              <a:gd name="connsiteY161" fmla="*/ 527333 h 593246"/>
              <a:gd name="connsiteX162" fmla="*/ 1264898 w 1881356"/>
              <a:gd name="connsiteY162" fmla="*/ 526476 h 593246"/>
              <a:gd name="connsiteX163" fmla="*/ 1277090 w 1881356"/>
              <a:gd name="connsiteY163" fmla="*/ 530286 h 593246"/>
              <a:gd name="connsiteX164" fmla="*/ 1291283 w 1881356"/>
              <a:gd name="connsiteY164" fmla="*/ 535048 h 593246"/>
              <a:gd name="connsiteX165" fmla="*/ 1297664 w 1881356"/>
              <a:gd name="connsiteY165" fmla="*/ 534000 h 593246"/>
              <a:gd name="connsiteX166" fmla="*/ 1305379 w 1881356"/>
              <a:gd name="connsiteY166" fmla="*/ 530286 h 593246"/>
              <a:gd name="connsiteX167" fmla="*/ 1339669 w 1881356"/>
              <a:gd name="connsiteY167" fmla="*/ 530286 h 593246"/>
              <a:gd name="connsiteX168" fmla="*/ 1347004 w 1881356"/>
              <a:gd name="connsiteY168" fmla="*/ 534667 h 593246"/>
              <a:gd name="connsiteX169" fmla="*/ 1351671 w 1881356"/>
              <a:gd name="connsiteY169" fmla="*/ 539620 h 593246"/>
              <a:gd name="connsiteX170" fmla="*/ 1353481 w 1881356"/>
              <a:gd name="connsiteY170" fmla="*/ 537811 h 593246"/>
              <a:gd name="connsiteX171" fmla="*/ 1373959 w 1881356"/>
              <a:gd name="connsiteY171" fmla="*/ 534096 h 593246"/>
              <a:gd name="connsiteX172" fmla="*/ 1390914 w 1881356"/>
              <a:gd name="connsiteY172" fmla="*/ 532381 h 593246"/>
              <a:gd name="connsiteX173" fmla="*/ 1393962 w 1881356"/>
              <a:gd name="connsiteY173" fmla="*/ 531429 h 593246"/>
              <a:gd name="connsiteX174" fmla="*/ 1404058 w 1881356"/>
              <a:gd name="connsiteY174" fmla="*/ 534858 h 593246"/>
              <a:gd name="connsiteX175" fmla="*/ 1456636 w 1881356"/>
              <a:gd name="connsiteY175" fmla="*/ 534858 h 593246"/>
              <a:gd name="connsiteX176" fmla="*/ 1461113 w 1881356"/>
              <a:gd name="connsiteY176" fmla="*/ 534953 h 593246"/>
              <a:gd name="connsiteX177" fmla="*/ 1463685 w 1881356"/>
              <a:gd name="connsiteY177" fmla="*/ 538191 h 593246"/>
              <a:gd name="connsiteX178" fmla="*/ 1469590 w 1881356"/>
              <a:gd name="connsiteY178" fmla="*/ 540954 h 593246"/>
              <a:gd name="connsiteX179" fmla="*/ 1480735 w 1881356"/>
              <a:gd name="connsiteY179" fmla="*/ 534953 h 593246"/>
              <a:gd name="connsiteX180" fmla="*/ 1486545 w 1881356"/>
              <a:gd name="connsiteY180" fmla="*/ 539334 h 593246"/>
              <a:gd name="connsiteX181" fmla="*/ 1491498 w 1881356"/>
              <a:gd name="connsiteY181" fmla="*/ 541430 h 593246"/>
              <a:gd name="connsiteX182" fmla="*/ 1507119 w 1881356"/>
              <a:gd name="connsiteY182" fmla="*/ 534953 h 593246"/>
              <a:gd name="connsiteX183" fmla="*/ 1521121 w 1881356"/>
              <a:gd name="connsiteY183" fmla="*/ 539430 h 593246"/>
              <a:gd name="connsiteX184" fmla="*/ 1537123 w 1881356"/>
              <a:gd name="connsiteY184" fmla="*/ 539430 h 593246"/>
              <a:gd name="connsiteX185" fmla="*/ 1553125 w 1881356"/>
              <a:gd name="connsiteY185" fmla="*/ 539430 h 593246"/>
              <a:gd name="connsiteX186" fmla="*/ 1571413 w 1881356"/>
              <a:gd name="connsiteY186" fmla="*/ 539525 h 593246"/>
              <a:gd name="connsiteX187" fmla="*/ 1583700 w 1881356"/>
              <a:gd name="connsiteY187" fmla="*/ 539334 h 593246"/>
              <a:gd name="connsiteX188" fmla="*/ 1591987 w 1881356"/>
              <a:gd name="connsiteY188" fmla="*/ 541621 h 593246"/>
              <a:gd name="connsiteX189" fmla="*/ 1597797 w 1881356"/>
              <a:gd name="connsiteY189" fmla="*/ 543907 h 593246"/>
              <a:gd name="connsiteX190" fmla="*/ 1612084 w 1881356"/>
              <a:gd name="connsiteY190" fmla="*/ 548193 h 593246"/>
              <a:gd name="connsiteX191" fmla="*/ 1632277 w 1881356"/>
              <a:gd name="connsiteY191" fmla="*/ 542573 h 593246"/>
              <a:gd name="connsiteX192" fmla="*/ 1630658 w 1881356"/>
              <a:gd name="connsiteY192" fmla="*/ 535144 h 593246"/>
              <a:gd name="connsiteX193" fmla="*/ 1614180 w 1881356"/>
              <a:gd name="connsiteY193" fmla="*/ 530095 h 593246"/>
              <a:gd name="connsiteX194" fmla="*/ 1602845 w 1881356"/>
              <a:gd name="connsiteY194" fmla="*/ 530286 h 593246"/>
              <a:gd name="connsiteX195" fmla="*/ 1596559 w 1881356"/>
              <a:gd name="connsiteY195" fmla="*/ 523809 h 593246"/>
              <a:gd name="connsiteX196" fmla="*/ 1596559 w 1881356"/>
              <a:gd name="connsiteY196" fmla="*/ 521523 h 593246"/>
              <a:gd name="connsiteX197" fmla="*/ 1591034 w 1881356"/>
              <a:gd name="connsiteY197" fmla="*/ 516570 h 593246"/>
              <a:gd name="connsiteX198" fmla="*/ 1587415 w 1881356"/>
              <a:gd name="connsiteY198" fmla="*/ 523428 h 593246"/>
              <a:gd name="connsiteX199" fmla="*/ 1587415 w 1881356"/>
              <a:gd name="connsiteY199" fmla="*/ 525714 h 593246"/>
              <a:gd name="connsiteX200" fmla="*/ 1583604 w 1881356"/>
              <a:gd name="connsiteY200" fmla="*/ 524095 h 593246"/>
              <a:gd name="connsiteX201" fmla="*/ 1578747 w 1881356"/>
              <a:gd name="connsiteY201" fmla="*/ 522856 h 593246"/>
              <a:gd name="connsiteX202" fmla="*/ 1573984 w 1881356"/>
              <a:gd name="connsiteY202" fmla="*/ 527714 h 593246"/>
              <a:gd name="connsiteX203" fmla="*/ 1569127 w 1881356"/>
              <a:gd name="connsiteY203" fmla="*/ 528095 h 593246"/>
              <a:gd name="connsiteX204" fmla="*/ 1565983 w 1881356"/>
              <a:gd name="connsiteY204" fmla="*/ 524857 h 593246"/>
              <a:gd name="connsiteX205" fmla="*/ 1557983 w 1881356"/>
              <a:gd name="connsiteY205" fmla="*/ 525333 h 593246"/>
              <a:gd name="connsiteX206" fmla="*/ 1556363 w 1881356"/>
              <a:gd name="connsiteY206" fmla="*/ 526952 h 593246"/>
              <a:gd name="connsiteX207" fmla="*/ 1549981 w 1881356"/>
              <a:gd name="connsiteY207" fmla="*/ 527238 h 593246"/>
              <a:gd name="connsiteX208" fmla="*/ 1546076 w 1881356"/>
              <a:gd name="connsiteY208" fmla="*/ 525809 h 593246"/>
              <a:gd name="connsiteX209" fmla="*/ 1525407 w 1881356"/>
              <a:gd name="connsiteY209" fmla="*/ 530190 h 593246"/>
              <a:gd name="connsiteX210" fmla="*/ 1509214 w 1881356"/>
              <a:gd name="connsiteY210" fmla="*/ 525523 h 593246"/>
              <a:gd name="connsiteX211" fmla="*/ 1500737 w 1881356"/>
              <a:gd name="connsiteY211" fmla="*/ 528190 h 593246"/>
              <a:gd name="connsiteX212" fmla="*/ 1490641 w 1881356"/>
              <a:gd name="connsiteY212" fmla="*/ 525428 h 593246"/>
              <a:gd name="connsiteX213" fmla="*/ 1469781 w 1881356"/>
              <a:gd name="connsiteY213" fmla="*/ 521142 h 593246"/>
              <a:gd name="connsiteX214" fmla="*/ 1463018 w 1881356"/>
              <a:gd name="connsiteY214" fmla="*/ 521142 h 593246"/>
              <a:gd name="connsiteX215" fmla="*/ 1454982 w 1881356"/>
              <a:gd name="connsiteY215" fmla="*/ 518689 h 593246"/>
              <a:gd name="connsiteX216" fmla="*/ 1453195 w 1881356"/>
              <a:gd name="connsiteY216" fmla="*/ 510049 h 593246"/>
              <a:gd name="connsiteX217" fmla="*/ 1453684 w 1881356"/>
              <a:gd name="connsiteY217" fmla="*/ 509426 h 593246"/>
              <a:gd name="connsiteX218" fmla="*/ 1453142 w 1881356"/>
              <a:gd name="connsiteY218" fmla="*/ 509792 h 593246"/>
              <a:gd name="connsiteX219" fmla="*/ 1452731 w 1881356"/>
              <a:gd name="connsiteY219" fmla="*/ 507807 h 593246"/>
              <a:gd name="connsiteX220" fmla="*/ 1450159 w 1881356"/>
              <a:gd name="connsiteY220" fmla="*/ 509998 h 593246"/>
              <a:gd name="connsiteX221" fmla="*/ 1449588 w 1881356"/>
              <a:gd name="connsiteY221" fmla="*/ 512188 h 593246"/>
              <a:gd name="connsiteX222" fmla="*/ 1441111 w 1881356"/>
              <a:gd name="connsiteY222" fmla="*/ 513807 h 593246"/>
              <a:gd name="connsiteX223" fmla="*/ 1434634 w 1881356"/>
              <a:gd name="connsiteY223" fmla="*/ 520189 h 593246"/>
              <a:gd name="connsiteX224" fmla="*/ 1431490 w 1881356"/>
              <a:gd name="connsiteY224" fmla="*/ 519237 h 593246"/>
              <a:gd name="connsiteX225" fmla="*/ 1425775 w 1881356"/>
              <a:gd name="connsiteY225" fmla="*/ 517046 h 593246"/>
              <a:gd name="connsiteX226" fmla="*/ 1411012 w 1881356"/>
              <a:gd name="connsiteY226" fmla="*/ 517046 h 593246"/>
              <a:gd name="connsiteX227" fmla="*/ 1409392 w 1881356"/>
              <a:gd name="connsiteY227" fmla="*/ 518189 h 593246"/>
              <a:gd name="connsiteX228" fmla="*/ 1404535 w 1881356"/>
              <a:gd name="connsiteY228" fmla="*/ 519808 h 593246"/>
              <a:gd name="connsiteX229" fmla="*/ 1396153 w 1881356"/>
              <a:gd name="connsiteY229" fmla="*/ 512474 h 593246"/>
              <a:gd name="connsiteX230" fmla="*/ 1390628 w 1881356"/>
              <a:gd name="connsiteY230" fmla="*/ 514474 h 593246"/>
              <a:gd name="connsiteX231" fmla="*/ 1387199 w 1881356"/>
              <a:gd name="connsiteY231" fmla="*/ 522285 h 593246"/>
              <a:gd name="connsiteX232" fmla="*/ 1380722 w 1881356"/>
              <a:gd name="connsiteY232" fmla="*/ 523142 h 593246"/>
              <a:gd name="connsiteX233" fmla="*/ 1371292 w 1881356"/>
              <a:gd name="connsiteY233" fmla="*/ 518284 h 593246"/>
              <a:gd name="connsiteX234" fmla="*/ 1368054 w 1881356"/>
              <a:gd name="connsiteY234" fmla="*/ 518380 h 593246"/>
              <a:gd name="connsiteX235" fmla="*/ 1358529 w 1881356"/>
              <a:gd name="connsiteY235" fmla="*/ 519523 h 593246"/>
              <a:gd name="connsiteX236" fmla="*/ 1333573 w 1881356"/>
              <a:gd name="connsiteY236" fmla="*/ 516189 h 593246"/>
              <a:gd name="connsiteX237" fmla="*/ 1315000 w 1881356"/>
              <a:gd name="connsiteY237" fmla="*/ 512379 h 593246"/>
              <a:gd name="connsiteX238" fmla="*/ 1296807 w 1881356"/>
              <a:gd name="connsiteY238" fmla="*/ 512188 h 593246"/>
              <a:gd name="connsiteX239" fmla="*/ 1285663 w 1881356"/>
              <a:gd name="connsiteY239" fmla="*/ 518475 h 593246"/>
              <a:gd name="connsiteX240" fmla="*/ 1280710 w 1881356"/>
              <a:gd name="connsiteY240" fmla="*/ 519332 h 593246"/>
              <a:gd name="connsiteX241" fmla="*/ 1271089 w 1881356"/>
              <a:gd name="connsiteY241" fmla="*/ 509616 h 593246"/>
              <a:gd name="connsiteX242" fmla="*/ 1263279 w 1881356"/>
              <a:gd name="connsiteY242" fmla="*/ 508855 h 593246"/>
              <a:gd name="connsiteX243" fmla="*/ 1243086 w 1881356"/>
              <a:gd name="connsiteY243" fmla="*/ 509045 h 593246"/>
              <a:gd name="connsiteX244" fmla="*/ 1232323 w 1881356"/>
              <a:gd name="connsiteY244" fmla="*/ 507807 h 593246"/>
              <a:gd name="connsiteX245" fmla="*/ 1213177 w 1881356"/>
              <a:gd name="connsiteY245" fmla="*/ 516760 h 593246"/>
              <a:gd name="connsiteX246" fmla="*/ 1210987 w 1881356"/>
              <a:gd name="connsiteY246" fmla="*/ 516760 h 593246"/>
              <a:gd name="connsiteX247" fmla="*/ 1207558 w 1881356"/>
              <a:gd name="connsiteY247" fmla="*/ 514474 h 593246"/>
              <a:gd name="connsiteX248" fmla="*/ 1201462 w 1881356"/>
              <a:gd name="connsiteY248" fmla="*/ 507521 h 593246"/>
              <a:gd name="connsiteX249" fmla="*/ 1171267 w 1881356"/>
              <a:gd name="connsiteY249" fmla="*/ 503235 h 593246"/>
              <a:gd name="connsiteX250" fmla="*/ 1164695 w 1881356"/>
              <a:gd name="connsiteY250" fmla="*/ 503235 h 593246"/>
              <a:gd name="connsiteX251" fmla="*/ 1140883 w 1881356"/>
              <a:gd name="connsiteY251" fmla="*/ 503140 h 593246"/>
              <a:gd name="connsiteX252" fmla="*/ 1691904 w 1881356"/>
              <a:gd name="connsiteY252" fmla="*/ 502949 h 593246"/>
              <a:gd name="connsiteX253" fmla="*/ 1684379 w 1881356"/>
              <a:gd name="connsiteY253" fmla="*/ 503902 h 593246"/>
              <a:gd name="connsiteX254" fmla="*/ 1682855 w 1881356"/>
              <a:gd name="connsiteY254" fmla="*/ 507521 h 593246"/>
              <a:gd name="connsiteX255" fmla="*/ 1682760 w 1881356"/>
              <a:gd name="connsiteY255" fmla="*/ 509807 h 593246"/>
              <a:gd name="connsiteX256" fmla="*/ 1678854 w 1881356"/>
              <a:gd name="connsiteY256" fmla="*/ 506378 h 593246"/>
              <a:gd name="connsiteX257" fmla="*/ 1674664 w 1881356"/>
              <a:gd name="connsiteY257" fmla="*/ 504568 h 593246"/>
              <a:gd name="connsiteX258" fmla="*/ 1674187 w 1881356"/>
              <a:gd name="connsiteY258" fmla="*/ 510188 h 593246"/>
              <a:gd name="connsiteX259" fmla="*/ 1679617 w 1881356"/>
              <a:gd name="connsiteY259" fmla="*/ 512093 h 593246"/>
              <a:gd name="connsiteX260" fmla="*/ 1692285 w 1881356"/>
              <a:gd name="connsiteY260" fmla="*/ 512188 h 593246"/>
              <a:gd name="connsiteX261" fmla="*/ 1696762 w 1881356"/>
              <a:gd name="connsiteY261" fmla="*/ 512188 h 593246"/>
              <a:gd name="connsiteX262" fmla="*/ 1700571 w 1881356"/>
              <a:gd name="connsiteY262" fmla="*/ 510379 h 593246"/>
              <a:gd name="connsiteX263" fmla="*/ 1698286 w 1881356"/>
              <a:gd name="connsiteY263" fmla="*/ 507140 h 593246"/>
              <a:gd name="connsiteX264" fmla="*/ 1691904 w 1881356"/>
              <a:gd name="connsiteY264" fmla="*/ 502949 h 593246"/>
              <a:gd name="connsiteX265" fmla="*/ 1564936 w 1881356"/>
              <a:gd name="connsiteY265" fmla="*/ 498567 h 593246"/>
              <a:gd name="connsiteX266" fmla="*/ 1556363 w 1881356"/>
              <a:gd name="connsiteY266" fmla="*/ 499234 h 593246"/>
              <a:gd name="connsiteX267" fmla="*/ 1554744 w 1881356"/>
              <a:gd name="connsiteY267" fmla="*/ 500758 h 593246"/>
              <a:gd name="connsiteX268" fmla="*/ 1556363 w 1881356"/>
              <a:gd name="connsiteY268" fmla="*/ 502282 h 593246"/>
              <a:gd name="connsiteX269" fmla="*/ 1561126 w 1881356"/>
              <a:gd name="connsiteY269" fmla="*/ 503044 h 593246"/>
              <a:gd name="connsiteX270" fmla="*/ 1564936 w 1881356"/>
              <a:gd name="connsiteY270" fmla="*/ 503044 h 593246"/>
              <a:gd name="connsiteX271" fmla="*/ 1568460 w 1881356"/>
              <a:gd name="connsiteY271" fmla="*/ 500758 h 593246"/>
              <a:gd name="connsiteX272" fmla="*/ 1564936 w 1881356"/>
              <a:gd name="connsiteY272" fmla="*/ 498567 h 593246"/>
              <a:gd name="connsiteX273" fmla="*/ 3312 w 1881356"/>
              <a:gd name="connsiteY273" fmla="*/ 494758 h 593246"/>
              <a:gd name="connsiteX274" fmla="*/ 4836 w 1881356"/>
              <a:gd name="connsiteY274" fmla="*/ 496186 h 593246"/>
              <a:gd name="connsiteX275" fmla="*/ 1788 w 1881356"/>
              <a:gd name="connsiteY275" fmla="*/ 497615 h 593246"/>
              <a:gd name="connsiteX276" fmla="*/ 264 w 1881356"/>
              <a:gd name="connsiteY276" fmla="*/ 496186 h 593246"/>
              <a:gd name="connsiteX277" fmla="*/ 3312 w 1881356"/>
              <a:gd name="connsiteY277" fmla="*/ 494758 h 593246"/>
              <a:gd name="connsiteX278" fmla="*/ 1506833 w 1881356"/>
              <a:gd name="connsiteY278" fmla="*/ 493996 h 593246"/>
              <a:gd name="connsiteX279" fmla="*/ 1506833 w 1881356"/>
              <a:gd name="connsiteY279" fmla="*/ 498567 h 593246"/>
              <a:gd name="connsiteX280" fmla="*/ 1509976 w 1881356"/>
              <a:gd name="connsiteY280" fmla="*/ 501615 h 593246"/>
              <a:gd name="connsiteX281" fmla="*/ 1511500 w 1881356"/>
              <a:gd name="connsiteY281" fmla="*/ 502854 h 593246"/>
              <a:gd name="connsiteX282" fmla="*/ 1513977 w 1881356"/>
              <a:gd name="connsiteY282" fmla="*/ 498758 h 593246"/>
              <a:gd name="connsiteX283" fmla="*/ 1511024 w 1881356"/>
              <a:gd name="connsiteY283" fmla="*/ 493996 h 593246"/>
              <a:gd name="connsiteX284" fmla="*/ 1506833 w 1881356"/>
              <a:gd name="connsiteY284" fmla="*/ 493996 h 593246"/>
              <a:gd name="connsiteX285" fmla="*/ 1520454 w 1881356"/>
              <a:gd name="connsiteY285" fmla="*/ 493900 h 593246"/>
              <a:gd name="connsiteX286" fmla="*/ 1519025 w 1881356"/>
              <a:gd name="connsiteY286" fmla="*/ 495424 h 593246"/>
              <a:gd name="connsiteX287" fmla="*/ 1520454 w 1881356"/>
              <a:gd name="connsiteY287" fmla="*/ 498472 h 593246"/>
              <a:gd name="connsiteX288" fmla="*/ 1522073 w 1881356"/>
              <a:gd name="connsiteY288" fmla="*/ 496853 h 593246"/>
              <a:gd name="connsiteX289" fmla="*/ 1520454 w 1881356"/>
              <a:gd name="connsiteY289" fmla="*/ 493900 h 593246"/>
              <a:gd name="connsiteX290" fmla="*/ 1255278 w 1881356"/>
              <a:gd name="connsiteY290" fmla="*/ 493900 h 593246"/>
              <a:gd name="connsiteX291" fmla="*/ 1253849 w 1881356"/>
              <a:gd name="connsiteY291" fmla="*/ 495424 h 593246"/>
              <a:gd name="connsiteX292" fmla="*/ 1255278 w 1881356"/>
              <a:gd name="connsiteY292" fmla="*/ 498472 h 593246"/>
              <a:gd name="connsiteX293" fmla="*/ 1256707 w 1881356"/>
              <a:gd name="connsiteY293" fmla="*/ 496948 h 593246"/>
              <a:gd name="connsiteX294" fmla="*/ 1255278 w 1881356"/>
              <a:gd name="connsiteY294" fmla="*/ 493900 h 593246"/>
              <a:gd name="connsiteX295" fmla="*/ 889518 w 1881356"/>
              <a:gd name="connsiteY295" fmla="*/ 493900 h 593246"/>
              <a:gd name="connsiteX296" fmla="*/ 888089 w 1881356"/>
              <a:gd name="connsiteY296" fmla="*/ 495424 h 593246"/>
              <a:gd name="connsiteX297" fmla="*/ 889518 w 1881356"/>
              <a:gd name="connsiteY297" fmla="*/ 498472 h 593246"/>
              <a:gd name="connsiteX298" fmla="*/ 891137 w 1881356"/>
              <a:gd name="connsiteY298" fmla="*/ 496853 h 593246"/>
              <a:gd name="connsiteX299" fmla="*/ 889518 w 1881356"/>
              <a:gd name="connsiteY299" fmla="*/ 493900 h 593246"/>
              <a:gd name="connsiteX300" fmla="*/ 683778 w 1881356"/>
              <a:gd name="connsiteY300" fmla="*/ 493900 h 593246"/>
              <a:gd name="connsiteX301" fmla="*/ 682349 w 1881356"/>
              <a:gd name="connsiteY301" fmla="*/ 496948 h 593246"/>
              <a:gd name="connsiteX302" fmla="*/ 683778 w 1881356"/>
              <a:gd name="connsiteY302" fmla="*/ 498472 h 593246"/>
              <a:gd name="connsiteX303" fmla="*/ 685397 w 1881356"/>
              <a:gd name="connsiteY303" fmla="*/ 495520 h 593246"/>
              <a:gd name="connsiteX304" fmla="*/ 683778 w 1881356"/>
              <a:gd name="connsiteY304" fmla="*/ 493900 h 593246"/>
              <a:gd name="connsiteX305" fmla="*/ 939048 w 1881356"/>
              <a:gd name="connsiteY305" fmla="*/ 490186 h 593246"/>
              <a:gd name="connsiteX306" fmla="*/ 937524 w 1881356"/>
              <a:gd name="connsiteY306" fmla="*/ 491614 h 593246"/>
              <a:gd name="connsiteX307" fmla="*/ 940477 w 1881356"/>
              <a:gd name="connsiteY307" fmla="*/ 493233 h 593246"/>
              <a:gd name="connsiteX308" fmla="*/ 942096 w 1881356"/>
              <a:gd name="connsiteY308" fmla="*/ 491614 h 593246"/>
              <a:gd name="connsiteX309" fmla="*/ 939048 w 1881356"/>
              <a:gd name="connsiteY309" fmla="*/ 490186 h 593246"/>
              <a:gd name="connsiteX310" fmla="*/ 778552 w 1881356"/>
              <a:gd name="connsiteY310" fmla="*/ 489328 h 593246"/>
              <a:gd name="connsiteX311" fmla="*/ 756263 w 1881356"/>
              <a:gd name="connsiteY311" fmla="*/ 494567 h 593246"/>
              <a:gd name="connsiteX312" fmla="*/ 754644 w 1881356"/>
              <a:gd name="connsiteY312" fmla="*/ 496091 h 593246"/>
              <a:gd name="connsiteX313" fmla="*/ 756263 w 1881356"/>
              <a:gd name="connsiteY313" fmla="*/ 497615 h 593246"/>
              <a:gd name="connsiteX314" fmla="*/ 762645 w 1881356"/>
              <a:gd name="connsiteY314" fmla="*/ 498472 h 593246"/>
              <a:gd name="connsiteX315" fmla="*/ 773789 w 1881356"/>
              <a:gd name="connsiteY315" fmla="*/ 498282 h 593246"/>
              <a:gd name="connsiteX316" fmla="*/ 778933 w 1881356"/>
              <a:gd name="connsiteY316" fmla="*/ 494662 h 593246"/>
              <a:gd name="connsiteX317" fmla="*/ 782076 w 1881356"/>
              <a:gd name="connsiteY317" fmla="*/ 491519 h 593246"/>
              <a:gd name="connsiteX318" fmla="*/ 778552 w 1881356"/>
              <a:gd name="connsiteY318" fmla="*/ 489328 h 593246"/>
              <a:gd name="connsiteX319" fmla="*/ 578622 w 1881356"/>
              <a:gd name="connsiteY319" fmla="*/ 489328 h 593246"/>
              <a:gd name="connsiteX320" fmla="*/ 577003 w 1881356"/>
              <a:gd name="connsiteY320" fmla="*/ 492281 h 593246"/>
              <a:gd name="connsiteX321" fmla="*/ 578622 w 1881356"/>
              <a:gd name="connsiteY321" fmla="*/ 493900 h 593246"/>
              <a:gd name="connsiteX322" fmla="*/ 580051 w 1881356"/>
              <a:gd name="connsiteY322" fmla="*/ 490852 h 593246"/>
              <a:gd name="connsiteX323" fmla="*/ 578622 w 1881356"/>
              <a:gd name="connsiteY323" fmla="*/ 489328 h 593246"/>
              <a:gd name="connsiteX324" fmla="*/ 924379 w 1881356"/>
              <a:gd name="connsiteY324" fmla="*/ 488947 h 593246"/>
              <a:gd name="connsiteX325" fmla="*/ 919236 w 1881356"/>
              <a:gd name="connsiteY325" fmla="*/ 491614 h 593246"/>
              <a:gd name="connsiteX326" fmla="*/ 924951 w 1881356"/>
              <a:gd name="connsiteY326" fmla="*/ 493710 h 593246"/>
              <a:gd name="connsiteX327" fmla="*/ 928380 w 1881356"/>
              <a:gd name="connsiteY327" fmla="*/ 491614 h 593246"/>
              <a:gd name="connsiteX328" fmla="*/ 924379 w 1881356"/>
              <a:gd name="connsiteY328" fmla="*/ 488947 h 593246"/>
              <a:gd name="connsiteX329" fmla="*/ 448891 w 1881356"/>
              <a:gd name="connsiteY329" fmla="*/ 486661 h 593246"/>
              <a:gd name="connsiteX330" fmla="*/ 452844 w 1881356"/>
              <a:gd name="connsiteY330" fmla="*/ 489236 h 593246"/>
              <a:gd name="connsiteX331" fmla="*/ 450892 w 1881356"/>
              <a:gd name="connsiteY331" fmla="*/ 489328 h 593246"/>
              <a:gd name="connsiteX332" fmla="*/ 452987 w 1881356"/>
              <a:gd name="connsiteY332" fmla="*/ 491130 h 593246"/>
              <a:gd name="connsiteX333" fmla="*/ 452987 w 1881356"/>
              <a:gd name="connsiteY333" fmla="*/ 491329 h 593246"/>
              <a:gd name="connsiteX334" fmla="*/ 455654 w 1881356"/>
              <a:gd name="connsiteY334" fmla="*/ 493424 h 593246"/>
              <a:gd name="connsiteX335" fmla="*/ 452987 w 1881356"/>
              <a:gd name="connsiteY335" fmla="*/ 491130 h 593246"/>
              <a:gd name="connsiteX336" fmla="*/ 452987 w 1881356"/>
              <a:gd name="connsiteY336" fmla="*/ 489424 h 593246"/>
              <a:gd name="connsiteX337" fmla="*/ 453134 w 1881356"/>
              <a:gd name="connsiteY337" fmla="*/ 489424 h 593246"/>
              <a:gd name="connsiteX338" fmla="*/ 457083 w 1881356"/>
              <a:gd name="connsiteY338" fmla="*/ 491995 h 593246"/>
              <a:gd name="connsiteX339" fmla="*/ 454892 w 1881356"/>
              <a:gd name="connsiteY339" fmla="*/ 489424 h 593246"/>
              <a:gd name="connsiteX340" fmla="*/ 453134 w 1881356"/>
              <a:gd name="connsiteY340" fmla="*/ 489424 h 593246"/>
              <a:gd name="connsiteX341" fmla="*/ 452844 w 1881356"/>
              <a:gd name="connsiteY341" fmla="*/ 489236 h 593246"/>
              <a:gd name="connsiteX342" fmla="*/ 452892 w 1881356"/>
              <a:gd name="connsiteY342" fmla="*/ 489233 h 593246"/>
              <a:gd name="connsiteX343" fmla="*/ 452892 w 1881356"/>
              <a:gd name="connsiteY343" fmla="*/ 487328 h 593246"/>
              <a:gd name="connsiteX344" fmla="*/ 448891 w 1881356"/>
              <a:gd name="connsiteY344" fmla="*/ 486661 h 593246"/>
              <a:gd name="connsiteX345" fmla="*/ 1707906 w 1881356"/>
              <a:gd name="connsiteY345" fmla="*/ 484756 h 593246"/>
              <a:gd name="connsiteX346" fmla="*/ 1706287 w 1881356"/>
              <a:gd name="connsiteY346" fmla="*/ 487709 h 593246"/>
              <a:gd name="connsiteX347" fmla="*/ 1707906 w 1881356"/>
              <a:gd name="connsiteY347" fmla="*/ 489328 h 593246"/>
              <a:gd name="connsiteX348" fmla="*/ 1709335 w 1881356"/>
              <a:gd name="connsiteY348" fmla="*/ 486280 h 593246"/>
              <a:gd name="connsiteX349" fmla="*/ 1707906 w 1881356"/>
              <a:gd name="connsiteY349" fmla="*/ 484756 h 593246"/>
              <a:gd name="connsiteX350" fmla="*/ 303159 w 1881356"/>
              <a:gd name="connsiteY350" fmla="*/ 475803 h 593246"/>
              <a:gd name="connsiteX351" fmla="*/ 297444 w 1881356"/>
              <a:gd name="connsiteY351" fmla="*/ 477898 h 593246"/>
              <a:gd name="connsiteX352" fmla="*/ 303159 w 1881356"/>
              <a:gd name="connsiteY352" fmla="*/ 480184 h 593246"/>
              <a:gd name="connsiteX353" fmla="*/ 306588 w 1881356"/>
              <a:gd name="connsiteY353" fmla="*/ 477898 h 593246"/>
              <a:gd name="connsiteX354" fmla="*/ 303159 w 1881356"/>
              <a:gd name="connsiteY354" fmla="*/ 475803 h 593246"/>
              <a:gd name="connsiteX355" fmla="*/ 1274995 w 1881356"/>
              <a:gd name="connsiteY355" fmla="*/ 472469 h 593246"/>
              <a:gd name="connsiteX356" fmla="*/ 1267470 w 1881356"/>
              <a:gd name="connsiteY356" fmla="*/ 472564 h 593246"/>
              <a:gd name="connsiteX357" fmla="*/ 1267565 w 1881356"/>
              <a:gd name="connsiteY357" fmla="*/ 474088 h 593246"/>
              <a:gd name="connsiteX358" fmla="*/ 1275090 w 1881356"/>
              <a:gd name="connsiteY358" fmla="*/ 473993 h 593246"/>
              <a:gd name="connsiteX359" fmla="*/ 1274995 w 1881356"/>
              <a:gd name="connsiteY359" fmla="*/ 472469 h 593246"/>
              <a:gd name="connsiteX360" fmla="*/ 1310904 w 1881356"/>
              <a:gd name="connsiteY360" fmla="*/ 471898 h 593246"/>
              <a:gd name="connsiteX361" fmla="*/ 1307856 w 1881356"/>
              <a:gd name="connsiteY361" fmla="*/ 473326 h 593246"/>
              <a:gd name="connsiteX362" fmla="*/ 1309380 w 1881356"/>
              <a:gd name="connsiteY362" fmla="*/ 474755 h 593246"/>
              <a:gd name="connsiteX363" fmla="*/ 1312428 w 1881356"/>
              <a:gd name="connsiteY363" fmla="*/ 473326 h 593246"/>
              <a:gd name="connsiteX364" fmla="*/ 1310904 w 1881356"/>
              <a:gd name="connsiteY364" fmla="*/ 471898 h 593246"/>
              <a:gd name="connsiteX365" fmla="*/ 879040 w 1881356"/>
              <a:gd name="connsiteY365" fmla="*/ 471136 h 593246"/>
              <a:gd name="connsiteX366" fmla="*/ 869515 w 1881356"/>
              <a:gd name="connsiteY366" fmla="*/ 478374 h 593246"/>
              <a:gd name="connsiteX367" fmla="*/ 877492 w 1881356"/>
              <a:gd name="connsiteY367" fmla="*/ 478331 h 593246"/>
              <a:gd name="connsiteX368" fmla="*/ 875421 w 1881356"/>
              <a:gd name="connsiteY368" fmla="*/ 480089 h 593246"/>
              <a:gd name="connsiteX369" fmla="*/ 873230 w 1881356"/>
              <a:gd name="connsiteY369" fmla="*/ 480184 h 593246"/>
              <a:gd name="connsiteX370" fmla="*/ 885422 w 1881356"/>
              <a:gd name="connsiteY370" fmla="*/ 479708 h 593246"/>
              <a:gd name="connsiteX371" fmla="*/ 883625 w 1881356"/>
              <a:gd name="connsiteY371" fmla="*/ 478297 h 593246"/>
              <a:gd name="connsiteX372" fmla="*/ 886851 w 1881356"/>
              <a:gd name="connsiteY372" fmla="*/ 478279 h 593246"/>
              <a:gd name="connsiteX373" fmla="*/ 884660 w 1881356"/>
              <a:gd name="connsiteY373" fmla="*/ 475707 h 593246"/>
              <a:gd name="connsiteX374" fmla="*/ 882755 w 1881356"/>
              <a:gd name="connsiteY374" fmla="*/ 475707 h 593246"/>
              <a:gd name="connsiteX375" fmla="*/ 882755 w 1881356"/>
              <a:gd name="connsiteY375" fmla="*/ 477613 h 593246"/>
              <a:gd name="connsiteX376" fmla="*/ 883625 w 1881356"/>
              <a:gd name="connsiteY376" fmla="*/ 478297 h 593246"/>
              <a:gd name="connsiteX377" fmla="*/ 877492 w 1881356"/>
              <a:gd name="connsiteY377" fmla="*/ 478331 h 593246"/>
              <a:gd name="connsiteX378" fmla="*/ 880469 w 1881356"/>
              <a:gd name="connsiteY378" fmla="*/ 475803 h 593246"/>
              <a:gd name="connsiteX379" fmla="*/ 882565 w 1881356"/>
              <a:gd name="connsiteY379" fmla="*/ 473326 h 593246"/>
              <a:gd name="connsiteX380" fmla="*/ 879040 w 1881356"/>
              <a:gd name="connsiteY380" fmla="*/ 471136 h 593246"/>
              <a:gd name="connsiteX381" fmla="*/ 1159266 w 1881356"/>
              <a:gd name="connsiteY381" fmla="*/ 471040 h 593246"/>
              <a:gd name="connsiteX382" fmla="*/ 1157646 w 1881356"/>
              <a:gd name="connsiteY382" fmla="*/ 473993 h 593246"/>
              <a:gd name="connsiteX383" fmla="*/ 1159266 w 1881356"/>
              <a:gd name="connsiteY383" fmla="*/ 475612 h 593246"/>
              <a:gd name="connsiteX384" fmla="*/ 1160695 w 1881356"/>
              <a:gd name="connsiteY384" fmla="*/ 472564 h 593246"/>
              <a:gd name="connsiteX385" fmla="*/ 1159266 w 1881356"/>
              <a:gd name="connsiteY385" fmla="*/ 471040 h 593246"/>
              <a:gd name="connsiteX386" fmla="*/ 1017534 w 1881356"/>
              <a:gd name="connsiteY386" fmla="*/ 471040 h 593246"/>
              <a:gd name="connsiteX387" fmla="*/ 1016105 w 1881356"/>
              <a:gd name="connsiteY387" fmla="*/ 472564 h 593246"/>
              <a:gd name="connsiteX388" fmla="*/ 1017534 w 1881356"/>
              <a:gd name="connsiteY388" fmla="*/ 475612 h 593246"/>
              <a:gd name="connsiteX389" fmla="*/ 1019153 w 1881356"/>
              <a:gd name="connsiteY389" fmla="*/ 473993 h 593246"/>
              <a:gd name="connsiteX390" fmla="*/ 1017534 w 1881356"/>
              <a:gd name="connsiteY390" fmla="*/ 471040 h 593246"/>
              <a:gd name="connsiteX391" fmla="*/ 921522 w 1881356"/>
              <a:gd name="connsiteY391" fmla="*/ 471040 h 593246"/>
              <a:gd name="connsiteX392" fmla="*/ 919903 w 1881356"/>
              <a:gd name="connsiteY392" fmla="*/ 473993 h 593246"/>
              <a:gd name="connsiteX393" fmla="*/ 921522 w 1881356"/>
              <a:gd name="connsiteY393" fmla="*/ 475612 h 593246"/>
              <a:gd name="connsiteX394" fmla="*/ 922951 w 1881356"/>
              <a:gd name="connsiteY394" fmla="*/ 472564 h 593246"/>
              <a:gd name="connsiteX395" fmla="*/ 921522 w 1881356"/>
              <a:gd name="connsiteY395" fmla="*/ 471040 h 593246"/>
              <a:gd name="connsiteX396" fmla="*/ 1171553 w 1881356"/>
              <a:gd name="connsiteY396" fmla="*/ 467897 h 593246"/>
              <a:gd name="connsiteX397" fmla="*/ 1171458 w 1881356"/>
              <a:gd name="connsiteY397" fmla="*/ 469421 h 593246"/>
              <a:gd name="connsiteX398" fmla="*/ 1178983 w 1881356"/>
              <a:gd name="connsiteY398" fmla="*/ 469516 h 593246"/>
              <a:gd name="connsiteX399" fmla="*/ 1179078 w 1881356"/>
              <a:gd name="connsiteY399" fmla="*/ 467992 h 593246"/>
              <a:gd name="connsiteX400" fmla="*/ 1171553 w 1881356"/>
              <a:gd name="connsiteY400" fmla="*/ 467897 h 593246"/>
              <a:gd name="connsiteX401" fmla="*/ 1053538 w 1881356"/>
              <a:gd name="connsiteY401" fmla="*/ 467135 h 593246"/>
              <a:gd name="connsiteX402" fmla="*/ 1037060 w 1881356"/>
              <a:gd name="connsiteY402" fmla="*/ 471136 h 593246"/>
              <a:gd name="connsiteX403" fmla="*/ 1033536 w 1881356"/>
              <a:gd name="connsiteY403" fmla="*/ 475707 h 593246"/>
              <a:gd name="connsiteX404" fmla="*/ 1033614 w 1881356"/>
              <a:gd name="connsiteY404" fmla="*/ 484755 h 593246"/>
              <a:gd name="connsiteX405" fmla="*/ 1033536 w 1881356"/>
              <a:gd name="connsiteY405" fmla="*/ 484756 h 593246"/>
              <a:gd name="connsiteX406" fmla="*/ 1031536 w 1881356"/>
              <a:gd name="connsiteY406" fmla="*/ 484852 h 593246"/>
              <a:gd name="connsiteX407" fmla="*/ 1030869 w 1881356"/>
              <a:gd name="connsiteY407" fmla="*/ 488852 h 593246"/>
              <a:gd name="connsiteX408" fmla="*/ 1033536 w 1881356"/>
              <a:gd name="connsiteY408" fmla="*/ 484756 h 593246"/>
              <a:gd name="connsiteX409" fmla="*/ 1033631 w 1881356"/>
              <a:gd name="connsiteY409" fmla="*/ 486757 h 593246"/>
              <a:gd name="connsiteX410" fmla="*/ 1033614 w 1881356"/>
              <a:gd name="connsiteY410" fmla="*/ 484755 h 593246"/>
              <a:gd name="connsiteX411" fmla="*/ 1044406 w 1881356"/>
              <a:gd name="connsiteY411" fmla="*/ 484566 h 593246"/>
              <a:gd name="connsiteX412" fmla="*/ 1054205 w 1881356"/>
              <a:gd name="connsiteY412" fmla="*/ 489233 h 593246"/>
              <a:gd name="connsiteX413" fmla="*/ 1056301 w 1881356"/>
              <a:gd name="connsiteY413" fmla="*/ 485614 h 593246"/>
              <a:gd name="connsiteX414" fmla="*/ 1051443 w 1881356"/>
              <a:gd name="connsiteY414" fmla="*/ 480089 h 593246"/>
              <a:gd name="connsiteX415" fmla="*/ 1047728 w 1881356"/>
              <a:gd name="connsiteY415" fmla="*/ 478374 h 593246"/>
              <a:gd name="connsiteX416" fmla="*/ 1050300 w 1881356"/>
              <a:gd name="connsiteY416" fmla="*/ 475707 h 593246"/>
              <a:gd name="connsiteX417" fmla="*/ 1056110 w 1881356"/>
              <a:gd name="connsiteY417" fmla="*/ 473422 h 593246"/>
              <a:gd name="connsiteX418" fmla="*/ 1056301 w 1881356"/>
              <a:gd name="connsiteY418" fmla="*/ 469231 h 593246"/>
              <a:gd name="connsiteX419" fmla="*/ 1053538 w 1881356"/>
              <a:gd name="connsiteY419" fmla="*/ 467135 h 593246"/>
              <a:gd name="connsiteX420" fmla="*/ 1113927 w 1881356"/>
              <a:gd name="connsiteY420" fmla="*/ 466754 h 593246"/>
              <a:gd name="connsiteX421" fmla="*/ 1111355 w 1881356"/>
              <a:gd name="connsiteY421" fmla="*/ 468945 h 593246"/>
              <a:gd name="connsiteX422" fmla="*/ 1111355 w 1881356"/>
              <a:gd name="connsiteY422" fmla="*/ 470850 h 593246"/>
              <a:gd name="connsiteX423" fmla="*/ 1112763 w 1881356"/>
              <a:gd name="connsiteY423" fmla="*/ 470850 h 593246"/>
              <a:gd name="connsiteX424" fmla="*/ 1112692 w 1881356"/>
              <a:gd name="connsiteY424" fmla="*/ 471098 h 593246"/>
              <a:gd name="connsiteX425" fmla="*/ 1111260 w 1881356"/>
              <a:gd name="connsiteY425" fmla="*/ 473136 h 593246"/>
              <a:gd name="connsiteX426" fmla="*/ 1109164 w 1881356"/>
              <a:gd name="connsiteY426" fmla="*/ 471040 h 593246"/>
              <a:gd name="connsiteX427" fmla="*/ 1107640 w 1881356"/>
              <a:gd name="connsiteY427" fmla="*/ 472374 h 593246"/>
              <a:gd name="connsiteX428" fmla="*/ 1106783 w 1881356"/>
              <a:gd name="connsiteY428" fmla="*/ 476184 h 593246"/>
              <a:gd name="connsiteX429" fmla="*/ 1108593 w 1881356"/>
              <a:gd name="connsiteY429" fmla="*/ 479708 h 593246"/>
              <a:gd name="connsiteX430" fmla="*/ 1111165 w 1881356"/>
              <a:gd name="connsiteY430" fmla="*/ 477327 h 593246"/>
              <a:gd name="connsiteX431" fmla="*/ 1111724 w 1881356"/>
              <a:gd name="connsiteY431" fmla="*/ 474506 h 593246"/>
              <a:gd name="connsiteX432" fmla="*/ 1112692 w 1881356"/>
              <a:gd name="connsiteY432" fmla="*/ 471098 h 593246"/>
              <a:gd name="connsiteX433" fmla="*/ 1112867 w 1881356"/>
              <a:gd name="connsiteY433" fmla="*/ 470850 h 593246"/>
              <a:gd name="connsiteX434" fmla="*/ 1113260 w 1881356"/>
              <a:gd name="connsiteY434" fmla="*/ 470850 h 593246"/>
              <a:gd name="connsiteX435" fmla="*/ 1115356 w 1881356"/>
              <a:gd name="connsiteY435" fmla="*/ 468183 h 593246"/>
              <a:gd name="connsiteX436" fmla="*/ 1114558 w 1881356"/>
              <a:gd name="connsiteY436" fmla="*/ 468445 h 593246"/>
              <a:gd name="connsiteX437" fmla="*/ 1112867 w 1881356"/>
              <a:gd name="connsiteY437" fmla="*/ 470850 h 593246"/>
              <a:gd name="connsiteX438" fmla="*/ 1112763 w 1881356"/>
              <a:gd name="connsiteY438" fmla="*/ 470850 h 593246"/>
              <a:gd name="connsiteX439" fmla="*/ 1406154 w 1881356"/>
              <a:gd name="connsiteY439" fmla="*/ 466468 h 593246"/>
              <a:gd name="connsiteX440" fmla="*/ 1404725 w 1881356"/>
              <a:gd name="connsiteY440" fmla="*/ 469516 h 593246"/>
              <a:gd name="connsiteX441" fmla="*/ 1406154 w 1881356"/>
              <a:gd name="connsiteY441" fmla="*/ 471040 h 593246"/>
              <a:gd name="connsiteX442" fmla="*/ 1407773 w 1881356"/>
              <a:gd name="connsiteY442" fmla="*/ 468088 h 593246"/>
              <a:gd name="connsiteX443" fmla="*/ 1333002 w 1881356"/>
              <a:gd name="connsiteY443" fmla="*/ 466468 h 593246"/>
              <a:gd name="connsiteX444" fmla="*/ 1324144 w 1881356"/>
              <a:gd name="connsiteY444" fmla="*/ 466564 h 593246"/>
              <a:gd name="connsiteX445" fmla="*/ 1322334 w 1881356"/>
              <a:gd name="connsiteY445" fmla="*/ 469421 h 593246"/>
              <a:gd name="connsiteX446" fmla="*/ 1323858 w 1881356"/>
              <a:gd name="connsiteY446" fmla="*/ 470945 h 593246"/>
              <a:gd name="connsiteX447" fmla="*/ 1329859 w 1881356"/>
              <a:gd name="connsiteY447" fmla="*/ 472564 h 593246"/>
              <a:gd name="connsiteX448" fmla="*/ 1342241 w 1881356"/>
              <a:gd name="connsiteY448" fmla="*/ 470945 h 593246"/>
              <a:gd name="connsiteX449" fmla="*/ 1343575 w 1881356"/>
              <a:gd name="connsiteY449" fmla="*/ 467802 h 593246"/>
              <a:gd name="connsiteX450" fmla="*/ 1342051 w 1881356"/>
              <a:gd name="connsiteY450" fmla="*/ 466468 h 593246"/>
              <a:gd name="connsiteX451" fmla="*/ 1333002 w 1881356"/>
              <a:gd name="connsiteY451" fmla="*/ 466468 h 593246"/>
              <a:gd name="connsiteX452" fmla="*/ 1134310 w 1881356"/>
              <a:gd name="connsiteY452" fmla="*/ 466468 h 593246"/>
              <a:gd name="connsiteX453" fmla="*/ 1127643 w 1881356"/>
              <a:gd name="connsiteY453" fmla="*/ 466564 h 593246"/>
              <a:gd name="connsiteX454" fmla="*/ 1127071 w 1881356"/>
              <a:gd name="connsiteY454" fmla="*/ 470850 h 593246"/>
              <a:gd name="connsiteX455" fmla="*/ 1128595 w 1881356"/>
              <a:gd name="connsiteY455" fmla="*/ 472469 h 593246"/>
              <a:gd name="connsiteX456" fmla="*/ 1136501 w 1881356"/>
              <a:gd name="connsiteY456" fmla="*/ 475612 h 593246"/>
              <a:gd name="connsiteX457" fmla="*/ 1149836 w 1881356"/>
              <a:gd name="connsiteY457" fmla="*/ 475517 h 593246"/>
              <a:gd name="connsiteX458" fmla="*/ 1151360 w 1881356"/>
              <a:gd name="connsiteY458" fmla="*/ 474183 h 593246"/>
              <a:gd name="connsiteX459" fmla="*/ 1150122 w 1881356"/>
              <a:gd name="connsiteY459" fmla="*/ 471136 h 593246"/>
              <a:gd name="connsiteX460" fmla="*/ 1134310 w 1881356"/>
              <a:gd name="connsiteY460" fmla="*/ 466468 h 593246"/>
              <a:gd name="connsiteX461" fmla="*/ 922189 w 1881356"/>
              <a:gd name="connsiteY461" fmla="*/ 462563 h 593246"/>
              <a:gd name="connsiteX462" fmla="*/ 919236 w 1881356"/>
              <a:gd name="connsiteY462" fmla="*/ 464182 h 593246"/>
              <a:gd name="connsiteX463" fmla="*/ 920760 w 1881356"/>
              <a:gd name="connsiteY463" fmla="*/ 465611 h 593246"/>
              <a:gd name="connsiteX464" fmla="*/ 923808 w 1881356"/>
              <a:gd name="connsiteY464" fmla="*/ 464182 h 593246"/>
              <a:gd name="connsiteX465" fmla="*/ 922189 w 1881356"/>
              <a:gd name="connsiteY465" fmla="*/ 462563 h 593246"/>
              <a:gd name="connsiteX466" fmla="*/ 1241562 w 1881356"/>
              <a:gd name="connsiteY466" fmla="*/ 462087 h 593246"/>
              <a:gd name="connsiteX467" fmla="*/ 1235752 w 1881356"/>
              <a:gd name="connsiteY467" fmla="*/ 463325 h 593246"/>
              <a:gd name="connsiteX468" fmla="*/ 1234799 w 1881356"/>
              <a:gd name="connsiteY468" fmla="*/ 467135 h 593246"/>
              <a:gd name="connsiteX469" fmla="*/ 1238049 w 1881356"/>
              <a:gd name="connsiteY469" fmla="*/ 469529 h 593246"/>
              <a:gd name="connsiteX470" fmla="*/ 1245437 w 1881356"/>
              <a:gd name="connsiteY470" fmla="*/ 465419 h 593246"/>
              <a:gd name="connsiteX471" fmla="*/ 1246325 w 1881356"/>
              <a:gd name="connsiteY471" fmla="*/ 466182 h 593246"/>
              <a:gd name="connsiteX472" fmla="*/ 1246891 w 1881356"/>
              <a:gd name="connsiteY472" fmla="*/ 466856 h 593246"/>
              <a:gd name="connsiteX473" fmla="*/ 1240800 w 1881356"/>
              <a:gd name="connsiteY473" fmla="*/ 471040 h 593246"/>
              <a:gd name="connsiteX474" fmla="*/ 1245086 w 1881356"/>
              <a:gd name="connsiteY474" fmla="*/ 470945 h 593246"/>
              <a:gd name="connsiteX475" fmla="*/ 1248325 w 1881356"/>
              <a:gd name="connsiteY475" fmla="*/ 468564 h 593246"/>
              <a:gd name="connsiteX476" fmla="*/ 1246891 w 1881356"/>
              <a:gd name="connsiteY476" fmla="*/ 466856 h 593246"/>
              <a:gd name="connsiteX477" fmla="*/ 1248515 w 1881356"/>
              <a:gd name="connsiteY477" fmla="*/ 465740 h 593246"/>
              <a:gd name="connsiteX478" fmla="*/ 1248515 w 1881356"/>
              <a:gd name="connsiteY478" fmla="*/ 466373 h 593246"/>
              <a:gd name="connsiteX479" fmla="*/ 1250420 w 1881356"/>
              <a:gd name="connsiteY479" fmla="*/ 466373 h 593246"/>
              <a:gd name="connsiteX480" fmla="*/ 1252516 w 1881356"/>
              <a:gd name="connsiteY480" fmla="*/ 463706 h 593246"/>
              <a:gd name="connsiteX481" fmla="*/ 1250765 w 1881356"/>
              <a:gd name="connsiteY481" fmla="*/ 464194 h 593246"/>
              <a:gd name="connsiteX482" fmla="*/ 1248515 w 1881356"/>
              <a:gd name="connsiteY482" fmla="*/ 465740 h 593246"/>
              <a:gd name="connsiteX483" fmla="*/ 1248515 w 1881356"/>
              <a:gd name="connsiteY483" fmla="*/ 464468 h 593246"/>
              <a:gd name="connsiteX484" fmla="*/ 1251087 w 1881356"/>
              <a:gd name="connsiteY484" fmla="*/ 462277 h 593246"/>
              <a:gd name="connsiteX485" fmla="*/ 1245437 w 1881356"/>
              <a:gd name="connsiteY485" fmla="*/ 465419 h 593246"/>
              <a:gd name="connsiteX486" fmla="*/ 1418727 w 1881356"/>
              <a:gd name="connsiteY486" fmla="*/ 461991 h 593246"/>
              <a:gd name="connsiteX487" fmla="*/ 1414726 w 1881356"/>
              <a:gd name="connsiteY487" fmla="*/ 462754 h 593246"/>
              <a:gd name="connsiteX488" fmla="*/ 1413107 w 1881356"/>
              <a:gd name="connsiteY488" fmla="*/ 466468 h 593246"/>
              <a:gd name="connsiteX489" fmla="*/ 1416441 w 1881356"/>
              <a:gd name="connsiteY489" fmla="*/ 471040 h 593246"/>
              <a:gd name="connsiteX490" fmla="*/ 1422156 w 1881356"/>
              <a:gd name="connsiteY490" fmla="*/ 471040 h 593246"/>
              <a:gd name="connsiteX491" fmla="*/ 1426633 w 1881356"/>
              <a:gd name="connsiteY491" fmla="*/ 468849 h 593246"/>
              <a:gd name="connsiteX492" fmla="*/ 1422156 w 1881356"/>
              <a:gd name="connsiteY492" fmla="*/ 464182 h 593246"/>
              <a:gd name="connsiteX493" fmla="*/ 1418727 w 1881356"/>
              <a:gd name="connsiteY493" fmla="*/ 461991 h 593246"/>
              <a:gd name="connsiteX494" fmla="*/ 1186698 w 1881356"/>
              <a:gd name="connsiteY494" fmla="*/ 461896 h 593246"/>
              <a:gd name="connsiteX495" fmla="*/ 1185269 w 1881356"/>
              <a:gd name="connsiteY495" fmla="*/ 463420 h 593246"/>
              <a:gd name="connsiteX496" fmla="*/ 1186698 w 1881356"/>
              <a:gd name="connsiteY496" fmla="*/ 466468 h 593246"/>
              <a:gd name="connsiteX497" fmla="*/ 1188317 w 1881356"/>
              <a:gd name="connsiteY497" fmla="*/ 464849 h 593246"/>
              <a:gd name="connsiteX498" fmla="*/ 1186698 w 1881356"/>
              <a:gd name="connsiteY498" fmla="*/ 461896 h 593246"/>
              <a:gd name="connsiteX499" fmla="*/ 1026678 w 1881356"/>
              <a:gd name="connsiteY499" fmla="*/ 461896 h 593246"/>
              <a:gd name="connsiteX500" fmla="*/ 1025249 w 1881356"/>
              <a:gd name="connsiteY500" fmla="*/ 463420 h 593246"/>
              <a:gd name="connsiteX501" fmla="*/ 1026678 w 1881356"/>
              <a:gd name="connsiteY501" fmla="*/ 466468 h 593246"/>
              <a:gd name="connsiteX502" fmla="*/ 1028107 w 1881356"/>
              <a:gd name="connsiteY502" fmla="*/ 464944 h 593246"/>
              <a:gd name="connsiteX503" fmla="*/ 1026678 w 1881356"/>
              <a:gd name="connsiteY503" fmla="*/ 461896 h 593246"/>
              <a:gd name="connsiteX504" fmla="*/ 1197461 w 1881356"/>
              <a:gd name="connsiteY504" fmla="*/ 461515 h 593246"/>
              <a:gd name="connsiteX505" fmla="*/ 1194508 w 1881356"/>
              <a:gd name="connsiteY505" fmla="*/ 464754 h 593246"/>
              <a:gd name="connsiteX506" fmla="*/ 1201843 w 1881356"/>
              <a:gd name="connsiteY506" fmla="*/ 464944 h 593246"/>
              <a:gd name="connsiteX507" fmla="*/ 1201938 w 1881356"/>
              <a:gd name="connsiteY507" fmla="*/ 463515 h 593246"/>
              <a:gd name="connsiteX508" fmla="*/ 1197461 w 1881356"/>
              <a:gd name="connsiteY508" fmla="*/ 461515 h 593246"/>
              <a:gd name="connsiteX509" fmla="*/ 414792 w 1881356"/>
              <a:gd name="connsiteY509" fmla="*/ 458182 h 593246"/>
              <a:gd name="connsiteX510" fmla="*/ 411744 w 1881356"/>
              <a:gd name="connsiteY510" fmla="*/ 459610 h 593246"/>
              <a:gd name="connsiteX511" fmla="*/ 413363 w 1881356"/>
              <a:gd name="connsiteY511" fmla="*/ 461230 h 593246"/>
              <a:gd name="connsiteX512" fmla="*/ 416316 w 1881356"/>
              <a:gd name="connsiteY512" fmla="*/ 459610 h 593246"/>
              <a:gd name="connsiteX513" fmla="*/ 414792 w 1881356"/>
              <a:gd name="connsiteY513" fmla="*/ 458182 h 593246"/>
              <a:gd name="connsiteX514" fmla="*/ 862848 w 1881356"/>
              <a:gd name="connsiteY514" fmla="*/ 453609 h 593246"/>
              <a:gd name="connsiteX515" fmla="*/ 859800 w 1881356"/>
              <a:gd name="connsiteY515" fmla="*/ 455038 h 593246"/>
              <a:gd name="connsiteX516" fmla="*/ 861324 w 1881356"/>
              <a:gd name="connsiteY516" fmla="*/ 456467 h 593246"/>
              <a:gd name="connsiteX517" fmla="*/ 864372 w 1881356"/>
              <a:gd name="connsiteY517" fmla="*/ 455038 h 593246"/>
              <a:gd name="connsiteX518" fmla="*/ 862848 w 1881356"/>
              <a:gd name="connsiteY518" fmla="*/ 453609 h 593246"/>
              <a:gd name="connsiteX519" fmla="*/ 20171 w 1881356"/>
              <a:gd name="connsiteY519" fmla="*/ 453324 h 593246"/>
              <a:gd name="connsiteX520" fmla="*/ 22933 w 1881356"/>
              <a:gd name="connsiteY520" fmla="*/ 455801 h 593246"/>
              <a:gd name="connsiteX521" fmla="*/ 25219 w 1881356"/>
              <a:gd name="connsiteY521" fmla="*/ 461516 h 593246"/>
              <a:gd name="connsiteX522" fmla="*/ 31124 w 1881356"/>
              <a:gd name="connsiteY522" fmla="*/ 460468 h 593246"/>
              <a:gd name="connsiteX523" fmla="*/ 37887 w 1881356"/>
              <a:gd name="connsiteY523" fmla="*/ 460563 h 593246"/>
              <a:gd name="connsiteX524" fmla="*/ 43888 w 1881356"/>
              <a:gd name="connsiteY524" fmla="*/ 462373 h 593246"/>
              <a:gd name="connsiteX525" fmla="*/ 45602 w 1881356"/>
              <a:gd name="connsiteY525" fmla="*/ 463802 h 593246"/>
              <a:gd name="connsiteX526" fmla="*/ 42840 w 1881356"/>
              <a:gd name="connsiteY526" fmla="*/ 466374 h 593246"/>
              <a:gd name="connsiteX527" fmla="*/ 21599 w 1881356"/>
              <a:gd name="connsiteY527" fmla="*/ 475708 h 593246"/>
              <a:gd name="connsiteX528" fmla="*/ 18075 w 1881356"/>
              <a:gd name="connsiteY528" fmla="*/ 478280 h 593246"/>
              <a:gd name="connsiteX529" fmla="*/ 17694 w 1881356"/>
              <a:gd name="connsiteY529" fmla="*/ 486376 h 593246"/>
              <a:gd name="connsiteX530" fmla="*/ 18456 w 1881356"/>
              <a:gd name="connsiteY530" fmla="*/ 490662 h 593246"/>
              <a:gd name="connsiteX531" fmla="*/ 13599 w 1881356"/>
              <a:gd name="connsiteY531" fmla="*/ 494091 h 593246"/>
              <a:gd name="connsiteX532" fmla="*/ 1978 w 1881356"/>
              <a:gd name="connsiteY532" fmla="*/ 488662 h 593246"/>
              <a:gd name="connsiteX533" fmla="*/ 1502 w 1881356"/>
              <a:gd name="connsiteY533" fmla="*/ 476660 h 593246"/>
              <a:gd name="connsiteX534" fmla="*/ 12837 w 1881356"/>
              <a:gd name="connsiteY534" fmla="*/ 471041 h 593246"/>
              <a:gd name="connsiteX535" fmla="*/ 18456 w 1881356"/>
              <a:gd name="connsiteY535" fmla="*/ 466183 h 593246"/>
              <a:gd name="connsiteX536" fmla="*/ 18647 w 1881356"/>
              <a:gd name="connsiteY536" fmla="*/ 454848 h 593246"/>
              <a:gd name="connsiteX537" fmla="*/ 20171 w 1881356"/>
              <a:gd name="connsiteY537" fmla="*/ 453324 h 593246"/>
              <a:gd name="connsiteX538" fmla="*/ 52651 w 1881356"/>
              <a:gd name="connsiteY538" fmla="*/ 452847 h 593246"/>
              <a:gd name="connsiteX539" fmla="*/ 55033 w 1881356"/>
              <a:gd name="connsiteY539" fmla="*/ 455895 h 593246"/>
              <a:gd name="connsiteX540" fmla="*/ 55128 w 1881356"/>
              <a:gd name="connsiteY540" fmla="*/ 457991 h 593246"/>
              <a:gd name="connsiteX541" fmla="*/ 53223 w 1881356"/>
              <a:gd name="connsiteY541" fmla="*/ 461420 h 593246"/>
              <a:gd name="connsiteX542" fmla="*/ 50746 w 1881356"/>
              <a:gd name="connsiteY542" fmla="*/ 456943 h 593246"/>
              <a:gd name="connsiteX543" fmla="*/ 52651 w 1881356"/>
              <a:gd name="connsiteY543" fmla="*/ 452847 h 593246"/>
              <a:gd name="connsiteX544" fmla="*/ 926189 w 1881356"/>
              <a:gd name="connsiteY544" fmla="*/ 452752 h 593246"/>
              <a:gd name="connsiteX545" fmla="*/ 924665 w 1881356"/>
              <a:gd name="connsiteY545" fmla="*/ 454276 h 593246"/>
              <a:gd name="connsiteX546" fmla="*/ 924760 w 1881356"/>
              <a:gd name="connsiteY546" fmla="*/ 455800 h 593246"/>
              <a:gd name="connsiteX547" fmla="*/ 935524 w 1881356"/>
              <a:gd name="connsiteY547" fmla="*/ 461706 h 593246"/>
              <a:gd name="connsiteX548" fmla="*/ 937905 w 1881356"/>
              <a:gd name="connsiteY548" fmla="*/ 457515 h 593246"/>
              <a:gd name="connsiteX549" fmla="*/ 934952 w 1881356"/>
              <a:gd name="connsiteY549" fmla="*/ 452943 h 593246"/>
              <a:gd name="connsiteX550" fmla="*/ 926189 w 1881356"/>
              <a:gd name="connsiteY550" fmla="*/ 452752 h 593246"/>
              <a:gd name="connsiteX551" fmla="*/ 1599607 w 1881356"/>
              <a:gd name="connsiteY551" fmla="*/ 449609 h 593246"/>
              <a:gd name="connsiteX552" fmla="*/ 1592082 w 1881356"/>
              <a:gd name="connsiteY552" fmla="*/ 449704 h 593246"/>
              <a:gd name="connsiteX553" fmla="*/ 1592177 w 1881356"/>
              <a:gd name="connsiteY553" fmla="*/ 451228 h 593246"/>
              <a:gd name="connsiteX554" fmla="*/ 1599702 w 1881356"/>
              <a:gd name="connsiteY554" fmla="*/ 451133 h 593246"/>
              <a:gd name="connsiteX555" fmla="*/ 1599607 w 1881356"/>
              <a:gd name="connsiteY555" fmla="*/ 449609 h 593246"/>
              <a:gd name="connsiteX556" fmla="*/ 1717336 w 1881356"/>
              <a:gd name="connsiteY556" fmla="*/ 448180 h 593246"/>
              <a:gd name="connsiteX557" fmla="*/ 1703334 w 1881356"/>
              <a:gd name="connsiteY557" fmla="*/ 452752 h 593246"/>
              <a:gd name="connsiteX558" fmla="*/ 1702000 w 1881356"/>
              <a:gd name="connsiteY558" fmla="*/ 455991 h 593246"/>
              <a:gd name="connsiteX559" fmla="*/ 1703620 w 1881356"/>
              <a:gd name="connsiteY559" fmla="*/ 457324 h 593246"/>
              <a:gd name="connsiteX560" fmla="*/ 1717145 w 1881356"/>
              <a:gd name="connsiteY560" fmla="*/ 457515 h 593246"/>
              <a:gd name="connsiteX561" fmla="*/ 1735624 w 1881356"/>
              <a:gd name="connsiteY561" fmla="*/ 461896 h 593246"/>
              <a:gd name="connsiteX562" fmla="*/ 1751435 w 1881356"/>
              <a:gd name="connsiteY562" fmla="*/ 462087 h 593246"/>
              <a:gd name="connsiteX563" fmla="*/ 1756864 w 1881356"/>
              <a:gd name="connsiteY563" fmla="*/ 465230 h 593246"/>
              <a:gd name="connsiteX564" fmla="*/ 1760103 w 1881356"/>
              <a:gd name="connsiteY564" fmla="*/ 464563 h 593246"/>
              <a:gd name="connsiteX565" fmla="*/ 1760484 w 1881356"/>
              <a:gd name="connsiteY565" fmla="*/ 462468 h 593246"/>
              <a:gd name="connsiteX566" fmla="*/ 1749816 w 1881356"/>
              <a:gd name="connsiteY566" fmla="*/ 456467 h 593246"/>
              <a:gd name="connsiteX567" fmla="*/ 1746958 w 1881356"/>
              <a:gd name="connsiteY567" fmla="*/ 454562 h 593246"/>
              <a:gd name="connsiteX568" fmla="*/ 1737338 w 1881356"/>
              <a:gd name="connsiteY568" fmla="*/ 450657 h 593246"/>
              <a:gd name="connsiteX569" fmla="*/ 1731528 w 1881356"/>
              <a:gd name="connsiteY569" fmla="*/ 452466 h 593246"/>
              <a:gd name="connsiteX570" fmla="*/ 1717336 w 1881356"/>
              <a:gd name="connsiteY570" fmla="*/ 448180 h 593246"/>
              <a:gd name="connsiteX571" fmla="*/ 1686379 w 1881356"/>
              <a:gd name="connsiteY571" fmla="*/ 448180 h 593246"/>
              <a:gd name="connsiteX572" fmla="*/ 1682760 w 1881356"/>
              <a:gd name="connsiteY572" fmla="*/ 454657 h 593246"/>
              <a:gd name="connsiteX573" fmla="*/ 1687141 w 1881356"/>
              <a:gd name="connsiteY573" fmla="*/ 459515 h 593246"/>
              <a:gd name="connsiteX574" fmla="*/ 1691904 w 1881356"/>
              <a:gd name="connsiteY574" fmla="*/ 459610 h 593246"/>
              <a:gd name="connsiteX575" fmla="*/ 1696381 w 1881356"/>
              <a:gd name="connsiteY575" fmla="*/ 454848 h 593246"/>
              <a:gd name="connsiteX576" fmla="*/ 1692952 w 1881356"/>
              <a:gd name="connsiteY576" fmla="*/ 448180 h 593246"/>
              <a:gd name="connsiteX577" fmla="*/ 1688570 w 1881356"/>
              <a:gd name="connsiteY577" fmla="*/ 448180 h 593246"/>
              <a:gd name="connsiteX578" fmla="*/ 1686379 w 1881356"/>
              <a:gd name="connsiteY578" fmla="*/ 448180 h 593246"/>
              <a:gd name="connsiteX579" fmla="*/ 1752864 w 1881356"/>
              <a:gd name="connsiteY579" fmla="*/ 444465 h 593246"/>
              <a:gd name="connsiteX580" fmla="*/ 1751340 w 1881356"/>
              <a:gd name="connsiteY580" fmla="*/ 445894 h 593246"/>
              <a:gd name="connsiteX581" fmla="*/ 1754293 w 1881356"/>
              <a:gd name="connsiteY581" fmla="*/ 447514 h 593246"/>
              <a:gd name="connsiteX582" fmla="*/ 1755912 w 1881356"/>
              <a:gd name="connsiteY582" fmla="*/ 445894 h 593246"/>
              <a:gd name="connsiteX583" fmla="*/ 1752864 w 1881356"/>
              <a:gd name="connsiteY583" fmla="*/ 444465 h 593246"/>
              <a:gd name="connsiteX584" fmla="*/ 45507 w 1881356"/>
              <a:gd name="connsiteY584" fmla="*/ 443608 h 593246"/>
              <a:gd name="connsiteX585" fmla="*/ 50555 w 1881356"/>
              <a:gd name="connsiteY585" fmla="*/ 450561 h 593246"/>
              <a:gd name="connsiteX586" fmla="*/ 50555 w 1881356"/>
              <a:gd name="connsiteY586" fmla="*/ 452657 h 593246"/>
              <a:gd name="connsiteX587" fmla="*/ 47793 w 1881356"/>
              <a:gd name="connsiteY587" fmla="*/ 452657 h 593246"/>
              <a:gd name="connsiteX588" fmla="*/ 47793 w 1881356"/>
              <a:gd name="connsiteY588" fmla="*/ 452752 h 593246"/>
              <a:gd name="connsiteX589" fmla="*/ 42364 w 1881356"/>
              <a:gd name="connsiteY589" fmla="*/ 446751 h 593246"/>
              <a:gd name="connsiteX590" fmla="*/ 41983 w 1881356"/>
              <a:gd name="connsiteY590" fmla="*/ 445322 h 593246"/>
              <a:gd name="connsiteX591" fmla="*/ 45507 w 1881356"/>
              <a:gd name="connsiteY591" fmla="*/ 443608 h 593246"/>
              <a:gd name="connsiteX592" fmla="*/ 1409964 w 1881356"/>
              <a:gd name="connsiteY592" fmla="*/ 439894 h 593246"/>
              <a:gd name="connsiteX593" fmla="*/ 1408440 w 1881356"/>
              <a:gd name="connsiteY593" fmla="*/ 441322 h 593246"/>
              <a:gd name="connsiteX594" fmla="*/ 1411393 w 1881356"/>
              <a:gd name="connsiteY594" fmla="*/ 442941 h 593246"/>
              <a:gd name="connsiteX595" fmla="*/ 1413012 w 1881356"/>
              <a:gd name="connsiteY595" fmla="*/ 441322 h 593246"/>
              <a:gd name="connsiteX596" fmla="*/ 1409964 w 1881356"/>
              <a:gd name="connsiteY596" fmla="*/ 439894 h 593246"/>
              <a:gd name="connsiteX597" fmla="*/ 1761246 w 1881356"/>
              <a:gd name="connsiteY597" fmla="*/ 435988 h 593246"/>
              <a:gd name="connsiteX598" fmla="*/ 1761246 w 1881356"/>
              <a:gd name="connsiteY598" fmla="*/ 437417 h 593246"/>
              <a:gd name="connsiteX599" fmla="*/ 1767342 w 1881356"/>
              <a:gd name="connsiteY599" fmla="*/ 439513 h 593246"/>
              <a:gd name="connsiteX600" fmla="*/ 1773343 w 1881356"/>
              <a:gd name="connsiteY600" fmla="*/ 437417 h 593246"/>
              <a:gd name="connsiteX601" fmla="*/ 1773343 w 1881356"/>
              <a:gd name="connsiteY601" fmla="*/ 435988 h 593246"/>
              <a:gd name="connsiteX602" fmla="*/ 1761246 w 1881356"/>
              <a:gd name="connsiteY602" fmla="*/ 435988 h 593246"/>
              <a:gd name="connsiteX603" fmla="*/ 1827254 w 1881356"/>
              <a:gd name="connsiteY603" fmla="*/ 434559 h 593246"/>
              <a:gd name="connsiteX604" fmla="*/ 1833635 w 1881356"/>
              <a:gd name="connsiteY604" fmla="*/ 434559 h 593246"/>
              <a:gd name="connsiteX605" fmla="*/ 1833635 w 1881356"/>
              <a:gd name="connsiteY605" fmla="*/ 436465 h 593246"/>
              <a:gd name="connsiteX606" fmla="*/ 1826396 w 1881356"/>
              <a:gd name="connsiteY606" fmla="*/ 438560 h 593246"/>
              <a:gd name="connsiteX607" fmla="*/ 1824968 w 1881356"/>
              <a:gd name="connsiteY607" fmla="*/ 437131 h 593246"/>
              <a:gd name="connsiteX608" fmla="*/ 1827254 w 1881356"/>
              <a:gd name="connsiteY608" fmla="*/ 434559 h 593246"/>
              <a:gd name="connsiteX609" fmla="*/ 1739910 w 1881356"/>
              <a:gd name="connsiteY609" fmla="*/ 433893 h 593246"/>
              <a:gd name="connsiteX610" fmla="*/ 1733814 w 1881356"/>
              <a:gd name="connsiteY610" fmla="*/ 435988 h 593246"/>
              <a:gd name="connsiteX611" fmla="*/ 1733814 w 1881356"/>
              <a:gd name="connsiteY611" fmla="*/ 437512 h 593246"/>
              <a:gd name="connsiteX612" fmla="*/ 1745911 w 1881356"/>
              <a:gd name="connsiteY612" fmla="*/ 437512 h 593246"/>
              <a:gd name="connsiteX613" fmla="*/ 1745911 w 1881356"/>
              <a:gd name="connsiteY613" fmla="*/ 435988 h 593246"/>
              <a:gd name="connsiteX614" fmla="*/ 1739910 w 1881356"/>
              <a:gd name="connsiteY614" fmla="*/ 433893 h 593246"/>
              <a:gd name="connsiteX615" fmla="*/ 1780391 w 1881356"/>
              <a:gd name="connsiteY615" fmla="*/ 430845 h 593246"/>
              <a:gd name="connsiteX616" fmla="*/ 1780201 w 1881356"/>
              <a:gd name="connsiteY616" fmla="*/ 438179 h 593246"/>
              <a:gd name="connsiteX617" fmla="*/ 1781629 w 1881356"/>
              <a:gd name="connsiteY617" fmla="*/ 438274 h 593246"/>
              <a:gd name="connsiteX618" fmla="*/ 1783629 w 1881356"/>
              <a:gd name="connsiteY618" fmla="*/ 433798 h 593246"/>
              <a:gd name="connsiteX619" fmla="*/ 1780391 w 1881356"/>
              <a:gd name="connsiteY619" fmla="*/ 430845 h 593246"/>
              <a:gd name="connsiteX620" fmla="*/ 1245372 w 1881356"/>
              <a:gd name="connsiteY620" fmla="*/ 430749 h 593246"/>
              <a:gd name="connsiteX621" fmla="*/ 1243848 w 1881356"/>
              <a:gd name="connsiteY621" fmla="*/ 432178 h 593246"/>
              <a:gd name="connsiteX622" fmla="*/ 1246801 w 1881356"/>
              <a:gd name="connsiteY622" fmla="*/ 433798 h 593246"/>
              <a:gd name="connsiteX623" fmla="*/ 1248420 w 1881356"/>
              <a:gd name="connsiteY623" fmla="*/ 432178 h 593246"/>
              <a:gd name="connsiteX624" fmla="*/ 1245372 w 1881356"/>
              <a:gd name="connsiteY624" fmla="*/ 430749 h 593246"/>
              <a:gd name="connsiteX625" fmla="*/ 1836302 w 1881356"/>
              <a:gd name="connsiteY625" fmla="*/ 430273 h 593246"/>
              <a:gd name="connsiteX626" fmla="*/ 1837731 w 1881356"/>
              <a:gd name="connsiteY626" fmla="*/ 431702 h 593246"/>
              <a:gd name="connsiteX627" fmla="*/ 1835636 w 1881356"/>
              <a:gd name="connsiteY627" fmla="*/ 434369 h 593246"/>
              <a:gd name="connsiteX628" fmla="*/ 1833731 w 1881356"/>
              <a:gd name="connsiteY628" fmla="*/ 434369 h 593246"/>
              <a:gd name="connsiteX629" fmla="*/ 1833731 w 1881356"/>
              <a:gd name="connsiteY629" fmla="*/ 432464 h 593246"/>
              <a:gd name="connsiteX630" fmla="*/ 1836302 w 1881356"/>
              <a:gd name="connsiteY630" fmla="*/ 430273 h 593246"/>
              <a:gd name="connsiteX631" fmla="*/ 1621133 w 1881356"/>
              <a:gd name="connsiteY631" fmla="*/ 430178 h 593246"/>
              <a:gd name="connsiteX632" fmla="*/ 1618752 w 1881356"/>
              <a:gd name="connsiteY632" fmla="*/ 433416 h 593246"/>
              <a:gd name="connsiteX633" fmla="*/ 1617895 w 1881356"/>
              <a:gd name="connsiteY633" fmla="*/ 446752 h 593246"/>
              <a:gd name="connsiteX634" fmla="*/ 1615741 w 1881356"/>
              <a:gd name="connsiteY634" fmla="*/ 448030 h 593246"/>
              <a:gd name="connsiteX635" fmla="*/ 1614180 w 1881356"/>
              <a:gd name="connsiteY635" fmla="*/ 447536 h 593246"/>
              <a:gd name="connsiteX636" fmla="*/ 1614180 w 1881356"/>
              <a:gd name="connsiteY636" fmla="*/ 446180 h 593246"/>
              <a:gd name="connsiteX637" fmla="*/ 1610179 w 1881356"/>
              <a:gd name="connsiteY637" fmla="*/ 445513 h 593246"/>
              <a:gd name="connsiteX638" fmla="*/ 1613132 w 1881356"/>
              <a:gd name="connsiteY638" fmla="*/ 447204 h 593246"/>
              <a:gd name="connsiteX639" fmla="*/ 1614180 w 1881356"/>
              <a:gd name="connsiteY639" fmla="*/ 447536 h 593246"/>
              <a:gd name="connsiteX640" fmla="*/ 1614180 w 1881356"/>
              <a:gd name="connsiteY640" fmla="*/ 448085 h 593246"/>
              <a:gd name="connsiteX641" fmla="*/ 1612179 w 1881356"/>
              <a:gd name="connsiteY641" fmla="*/ 448180 h 593246"/>
              <a:gd name="connsiteX642" fmla="*/ 1614425 w 1881356"/>
              <a:gd name="connsiteY642" fmla="*/ 450111 h 593246"/>
              <a:gd name="connsiteX643" fmla="*/ 1614180 w 1881356"/>
              <a:gd name="connsiteY643" fmla="*/ 450562 h 593246"/>
              <a:gd name="connsiteX644" fmla="*/ 1617609 w 1881356"/>
              <a:gd name="connsiteY644" fmla="*/ 452848 h 593246"/>
              <a:gd name="connsiteX645" fmla="*/ 1614425 w 1881356"/>
              <a:gd name="connsiteY645" fmla="*/ 450111 h 593246"/>
              <a:gd name="connsiteX646" fmla="*/ 1615466 w 1881356"/>
              <a:gd name="connsiteY646" fmla="*/ 448193 h 593246"/>
              <a:gd name="connsiteX647" fmla="*/ 1615741 w 1881356"/>
              <a:gd name="connsiteY647" fmla="*/ 448030 h 593246"/>
              <a:gd name="connsiteX648" fmla="*/ 1630658 w 1881356"/>
              <a:gd name="connsiteY648" fmla="*/ 452752 h 593246"/>
              <a:gd name="connsiteX649" fmla="*/ 1640088 w 1881356"/>
              <a:gd name="connsiteY649" fmla="*/ 451895 h 593246"/>
              <a:gd name="connsiteX650" fmla="*/ 1641326 w 1881356"/>
              <a:gd name="connsiteY650" fmla="*/ 450371 h 593246"/>
              <a:gd name="connsiteX651" fmla="*/ 1639802 w 1881356"/>
              <a:gd name="connsiteY651" fmla="*/ 448847 h 593246"/>
              <a:gd name="connsiteX652" fmla="*/ 1629420 w 1881356"/>
              <a:gd name="connsiteY652" fmla="*/ 446942 h 593246"/>
              <a:gd name="connsiteX653" fmla="*/ 1623324 w 1881356"/>
              <a:gd name="connsiteY653" fmla="*/ 435988 h 593246"/>
              <a:gd name="connsiteX654" fmla="*/ 1622657 w 1881356"/>
              <a:gd name="connsiteY654" fmla="*/ 431797 h 593246"/>
              <a:gd name="connsiteX655" fmla="*/ 1621133 w 1881356"/>
              <a:gd name="connsiteY655" fmla="*/ 430178 h 593246"/>
              <a:gd name="connsiteX656" fmla="*/ 144282 w 1881356"/>
              <a:gd name="connsiteY656" fmla="*/ 430178 h 593246"/>
              <a:gd name="connsiteX657" fmla="*/ 138471 w 1881356"/>
              <a:gd name="connsiteY657" fmla="*/ 431226 h 593246"/>
              <a:gd name="connsiteX658" fmla="*/ 130756 w 1881356"/>
              <a:gd name="connsiteY658" fmla="*/ 434274 h 593246"/>
              <a:gd name="connsiteX659" fmla="*/ 121517 w 1881356"/>
              <a:gd name="connsiteY659" fmla="*/ 438846 h 593246"/>
              <a:gd name="connsiteX660" fmla="*/ 119993 w 1881356"/>
              <a:gd name="connsiteY660" fmla="*/ 441989 h 593246"/>
              <a:gd name="connsiteX661" fmla="*/ 124654 w 1881356"/>
              <a:gd name="connsiteY661" fmla="*/ 443590 h 593246"/>
              <a:gd name="connsiteX662" fmla="*/ 123803 w 1881356"/>
              <a:gd name="connsiteY662" fmla="*/ 443608 h 593246"/>
              <a:gd name="connsiteX663" fmla="*/ 131042 w 1881356"/>
              <a:gd name="connsiteY663" fmla="*/ 447704 h 593246"/>
              <a:gd name="connsiteX664" fmla="*/ 128375 w 1881356"/>
              <a:gd name="connsiteY664" fmla="*/ 445608 h 593246"/>
              <a:gd name="connsiteX665" fmla="*/ 128375 w 1881356"/>
              <a:gd name="connsiteY665" fmla="*/ 444868 h 593246"/>
              <a:gd name="connsiteX666" fmla="*/ 132471 w 1881356"/>
              <a:gd name="connsiteY666" fmla="*/ 446275 h 593246"/>
              <a:gd name="connsiteX667" fmla="*/ 130280 w 1881356"/>
              <a:gd name="connsiteY667" fmla="*/ 443704 h 593246"/>
              <a:gd name="connsiteX668" fmla="*/ 128375 w 1881356"/>
              <a:gd name="connsiteY668" fmla="*/ 443704 h 593246"/>
              <a:gd name="connsiteX669" fmla="*/ 128375 w 1881356"/>
              <a:gd name="connsiteY669" fmla="*/ 444868 h 593246"/>
              <a:gd name="connsiteX670" fmla="*/ 124654 w 1881356"/>
              <a:gd name="connsiteY670" fmla="*/ 443590 h 593246"/>
              <a:gd name="connsiteX671" fmla="*/ 128280 w 1881356"/>
              <a:gd name="connsiteY671" fmla="*/ 443513 h 593246"/>
              <a:gd name="connsiteX672" fmla="*/ 143615 w 1881356"/>
              <a:gd name="connsiteY672" fmla="*/ 442751 h 593246"/>
              <a:gd name="connsiteX673" fmla="*/ 149806 w 1881356"/>
              <a:gd name="connsiteY673" fmla="*/ 446942 h 593246"/>
              <a:gd name="connsiteX674" fmla="*/ 155521 w 1881356"/>
              <a:gd name="connsiteY674" fmla="*/ 440465 h 593246"/>
              <a:gd name="connsiteX675" fmla="*/ 153711 w 1881356"/>
              <a:gd name="connsiteY675" fmla="*/ 434940 h 593246"/>
              <a:gd name="connsiteX676" fmla="*/ 144282 w 1881356"/>
              <a:gd name="connsiteY676" fmla="*/ 430178 h 593246"/>
              <a:gd name="connsiteX677" fmla="*/ 1098592 w 1881356"/>
              <a:gd name="connsiteY677" fmla="*/ 429988 h 593246"/>
              <a:gd name="connsiteX678" fmla="*/ 1092972 w 1881356"/>
              <a:gd name="connsiteY678" fmla="*/ 434464 h 593246"/>
              <a:gd name="connsiteX679" fmla="*/ 1096591 w 1881356"/>
              <a:gd name="connsiteY679" fmla="*/ 438941 h 593246"/>
              <a:gd name="connsiteX680" fmla="*/ 1102116 w 1881356"/>
              <a:gd name="connsiteY680" fmla="*/ 433131 h 593246"/>
              <a:gd name="connsiteX681" fmla="*/ 1098592 w 1881356"/>
              <a:gd name="connsiteY681" fmla="*/ 429988 h 593246"/>
              <a:gd name="connsiteX682" fmla="*/ 89418 w 1881356"/>
              <a:gd name="connsiteY682" fmla="*/ 429988 h 593246"/>
              <a:gd name="connsiteX683" fmla="*/ 80560 w 1881356"/>
              <a:gd name="connsiteY683" fmla="*/ 430083 h 593246"/>
              <a:gd name="connsiteX684" fmla="*/ 78845 w 1881356"/>
              <a:gd name="connsiteY684" fmla="*/ 432940 h 593246"/>
              <a:gd name="connsiteX685" fmla="*/ 80369 w 1881356"/>
              <a:gd name="connsiteY685" fmla="*/ 434464 h 593246"/>
              <a:gd name="connsiteX686" fmla="*/ 84751 w 1881356"/>
              <a:gd name="connsiteY686" fmla="*/ 434464 h 593246"/>
              <a:gd name="connsiteX687" fmla="*/ 89132 w 1881356"/>
              <a:gd name="connsiteY687" fmla="*/ 434369 h 593246"/>
              <a:gd name="connsiteX688" fmla="*/ 90846 w 1881356"/>
              <a:gd name="connsiteY688" fmla="*/ 431416 h 593246"/>
              <a:gd name="connsiteX689" fmla="*/ 89418 w 1881356"/>
              <a:gd name="connsiteY689" fmla="*/ 429988 h 593246"/>
              <a:gd name="connsiteX690" fmla="*/ 1332811 w 1881356"/>
              <a:gd name="connsiteY690" fmla="*/ 429892 h 593246"/>
              <a:gd name="connsiteX691" fmla="*/ 1323953 w 1881356"/>
              <a:gd name="connsiteY691" fmla="*/ 429988 h 593246"/>
              <a:gd name="connsiteX692" fmla="*/ 1322334 w 1881356"/>
              <a:gd name="connsiteY692" fmla="*/ 432750 h 593246"/>
              <a:gd name="connsiteX693" fmla="*/ 1330716 w 1881356"/>
              <a:gd name="connsiteY693" fmla="*/ 439036 h 593246"/>
              <a:gd name="connsiteX694" fmla="*/ 1339193 w 1881356"/>
              <a:gd name="connsiteY694" fmla="*/ 432750 h 593246"/>
              <a:gd name="connsiteX695" fmla="*/ 1337193 w 1881356"/>
              <a:gd name="connsiteY695" fmla="*/ 429988 h 593246"/>
              <a:gd name="connsiteX696" fmla="*/ 1332811 w 1881356"/>
              <a:gd name="connsiteY696" fmla="*/ 429892 h 593246"/>
              <a:gd name="connsiteX697" fmla="*/ 926094 w 1881356"/>
              <a:gd name="connsiteY697" fmla="*/ 429892 h 593246"/>
              <a:gd name="connsiteX698" fmla="*/ 924665 w 1881356"/>
              <a:gd name="connsiteY698" fmla="*/ 432940 h 593246"/>
              <a:gd name="connsiteX699" fmla="*/ 926094 w 1881356"/>
              <a:gd name="connsiteY699" fmla="*/ 434464 h 593246"/>
              <a:gd name="connsiteX700" fmla="*/ 927713 w 1881356"/>
              <a:gd name="connsiteY700" fmla="*/ 431512 h 593246"/>
              <a:gd name="connsiteX701" fmla="*/ 926094 w 1881356"/>
              <a:gd name="connsiteY701" fmla="*/ 429892 h 593246"/>
              <a:gd name="connsiteX702" fmla="*/ 167142 w 1881356"/>
              <a:gd name="connsiteY702" fmla="*/ 429892 h 593246"/>
              <a:gd name="connsiteX703" fmla="*/ 165523 w 1881356"/>
              <a:gd name="connsiteY703" fmla="*/ 431512 h 593246"/>
              <a:gd name="connsiteX704" fmla="*/ 167142 w 1881356"/>
              <a:gd name="connsiteY704" fmla="*/ 434464 h 593246"/>
              <a:gd name="connsiteX705" fmla="*/ 168570 w 1881356"/>
              <a:gd name="connsiteY705" fmla="*/ 432940 h 593246"/>
              <a:gd name="connsiteX706" fmla="*/ 167142 w 1881356"/>
              <a:gd name="connsiteY706" fmla="*/ 429892 h 593246"/>
              <a:gd name="connsiteX707" fmla="*/ 1269661 w 1881356"/>
              <a:gd name="connsiteY707" fmla="*/ 426082 h 593246"/>
              <a:gd name="connsiteX708" fmla="*/ 1268232 w 1881356"/>
              <a:gd name="connsiteY708" fmla="*/ 426178 h 593246"/>
              <a:gd name="connsiteX709" fmla="*/ 1268422 w 1881356"/>
              <a:gd name="connsiteY709" fmla="*/ 433512 h 593246"/>
              <a:gd name="connsiteX710" fmla="*/ 1271566 w 1881356"/>
              <a:gd name="connsiteY710" fmla="*/ 430559 h 593246"/>
              <a:gd name="connsiteX711" fmla="*/ 1269661 w 1881356"/>
              <a:gd name="connsiteY711" fmla="*/ 426082 h 593246"/>
              <a:gd name="connsiteX712" fmla="*/ 1737719 w 1881356"/>
              <a:gd name="connsiteY712" fmla="*/ 425461 h 593246"/>
              <a:gd name="connsiteX713" fmla="*/ 1739050 w 1881356"/>
              <a:gd name="connsiteY713" fmla="*/ 427434 h 593246"/>
              <a:gd name="connsiteX714" fmla="*/ 1737719 w 1881356"/>
              <a:gd name="connsiteY714" fmla="*/ 427168 h 593246"/>
              <a:gd name="connsiteX715" fmla="*/ 1123642 w 1881356"/>
              <a:gd name="connsiteY715" fmla="*/ 425415 h 593246"/>
              <a:gd name="connsiteX716" fmla="*/ 1120404 w 1881356"/>
              <a:gd name="connsiteY716" fmla="*/ 430083 h 593246"/>
              <a:gd name="connsiteX717" fmla="*/ 1122023 w 1881356"/>
              <a:gd name="connsiteY717" fmla="*/ 433702 h 593246"/>
              <a:gd name="connsiteX718" fmla="*/ 1131739 w 1881356"/>
              <a:gd name="connsiteY718" fmla="*/ 434559 h 593246"/>
              <a:gd name="connsiteX719" fmla="*/ 1134025 w 1881356"/>
              <a:gd name="connsiteY719" fmla="*/ 432178 h 593246"/>
              <a:gd name="connsiteX720" fmla="*/ 1123642 w 1881356"/>
              <a:gd name="connsiteY720" fmla="*/ 425415 h 593246"/>
              <a:gd name="connsiteX721" fmla="*/ 1592653 w 1881356"/>
              <a:gd name="connsiteY721" fmla="*/ 425320 h 593246"/>
              <a:gd name="connsiteX722" fmla="*/ 1590367 w 1881356"/>
              <a:gd name="connsiteY722" fmla="*/ 425415 h 593246"/>
              <a:gd name="connsiteX723" fmla="*/ 1586843 w 1881356"/>
              <a:gd name="connsiteY723" fmla="*/ 427511 h 593246"/>
              <a:gd name="connsiteX724" fmla="*/ 1588177 w 1881356"/>
              <a:gd name="connsiteY724" fmla="*/ 429035 h 593246"/>
              <a:gd name="connsiteX725" fmla="*/ 1601416 w 1881356"/>
              <a:gd name="connsiteY725" fmla="*/ 434464 h 593246"/>
              <a:gd name="connsiteX726" fmla="*/ 1603321 w 1881356"/>
              <a:gd name="connsiteY726" fmla="*/ 433893 h 593246"/>
              <a:gd name="connsiteX727" fmla="*/ 1603607 w 1881356"/>
              <a:gd name="connsiteY727" fmla="*/ 430749 h 593246"/>
              <a:gd name="connsiteX728" fmla="*/ 1592653 w 1881356"/>
              <a:gd name="connsiteY728" fmla="*/ 425320 h 593246"/>
              <a:gd name="connsiteX729" fmla="*/ 103134 w 1881356"/>
              <a:gd name="connsiteY729" fmla="*/ 425320 h 593246"/>
              <a:gd name="connsiteX730" fmla="*/ 101515 w 1881356"/>
              <a:gd name="connsiteY730" fmla="*/ 428273 h 593246"/>
              <a:gd name="connsiteX731" fmla="*/ 103134 w 1881356"/>
              <a:gd name="connsiteY731" fmla="*/ 429892 h 593246"/>
              <a:gd name="connsiteX732" fmla="*/ 104562 w 1881356"/>
              <a:gd name="connsiteY732" fmla="*/ 426844 h 593246"/>
              <a:gd name="connsiteX733" fmla="*/ 103134 w 1881356"/>
              <a:gd name="connsiteY733" fmla="*/ 425320 h 593246"/>
              <a:gd name="connsiteX734" fmla="*/ 34458 w 1881356"/>
              <a:gd name="connsiteY734" fmla="*/ 425320 h 593246"/>
              <a:gd name="connsiteX735" fmla="*/ 36077 w 1881356"/>
              <a:gd name="connsiteY735" fmla="*/ 426939 h 593246"/>
              <a:gd name="connsiteX736" fmla="*/ 36839 w 1881356"/>
              <a:gd name="connsiteY736" fmla="*/ 433416 h 593246"/>
              <a:gd name="connsiteX737" fmla="*/ 36744 w 1881356"/>
              <a:gd name="connsiteY737" fmla="*/ 440179 h 593246"/>
              <a:gd name="connsiteX738" fmla="*/ 32744 w 1881356"/>
              <a:gd name="connsiteY738" fmla="*/ 441608 h 593246"/>
              <a:gd name="connsiteX739" fmla="*/ 22457 w 1881356"/>
              <a:gd name="connsiteY739" fmla="*/ 438846 h 593246"/>
              <a:gd name="connsiteX740" fmla="*/ 18742 w 1881356"/>
              <a:gd name="connsiteY740" fmla="*/ 436845 h 593246"/>
              <a:gd name="connsiteX741" fmla="*/ 21885 w 1881356"/>
              <a:gd name="connsiteY741" fmla="*/ 434464 h 593246"/>
              <a:gd name="connsiteX742" fmla="*/ 26362 w 1881356"/>
              <a:gd name="connsiteY742" fmla="*/ 434369 h 593246"/>
              <a:gd name="connsiteX743" fmla="*/ 32077 w 1881356"/>
              <a:gd name="connsiteY743" fmla="*/ 427511 h 593246"/>
              <a:gd name="connsiteX744" fmla="*/ 34458 w 1881356"/>
              <a:gd name="connsiteY744" fmla="*/ 425320 h 593246"/>
              <a:gd name="connsiteX745" fmla="*/ 1147360 w 1881356"/>
              <a:gd name="connsiteY745" fmla="*/ 424939 h 593246"/>
              <a:gd name="connsiteX746" fmla="*/ 1143359 w 1881356"/>
              <a:gd name="connsiteY746" fmla="*/ 427511 h 593246"/>
              <a:gd name="connsiteX747" fmla="*/ 1144788 w 1881356"/>
              <a:gd name="connsiteY747" fmla="*/ 429035 h 593246"/>
              <a:gd name="connsiteX748" fmla="*/ 1147931 w 1881356"/>
              <a:gd name="connsiteY748" fmla="*/ 432083 h 593246"/>
              <a:gd name="connsiteX749" fmla="*/ 1150979 w 1881356"/>
              <a:gd name="connsiteY749" fmla="*/ 433607 h 593246"/>
              <a:gd name="connsiteX750" fmla="*/ 1152217 w 1881356"/>
              <a:gd name="connsiteY750" fmla="*/ 427702 h 593246"/>
              <a:gd name="connsiteX751" fmla="*/ 1147360 w 1881356"/>
              <a:gd name="connsiteY751" fmla="*/ 424939 h 593246"/>
              <a:gd name="connsiteX752" fmla="*/ 1571032 w 1881356"/>
              <a:gd name="connsiteY752" fmla="*/ 420939 h 593246"/>
              <a:gd name="connsiteX753" fmla="*/ 1559983 w 1881356"/>
              <a:gd name="connsiteY753" fmla="*/ 427035 h 593246"/>
              <a:gd name="connsiteX754" fmla="*/ 1561888 w 1881356"/>
              <a:gd name="connsiteY754" fmla="*/ 429702 h 593246"/>
              <a:gd name="connsiteX755" fmla="*/ 1578366 w 1881356"/>
              <a:gd name="connsiteY755" fmla="*/ 433036 h 593246"/>
              <a:gd name="connsiteX756" fmla="*/ 1581509 w 1881356"/>
              <a:gd name="connsiteY756" fmla="*/ 432655 h 593246"/>
              <a:gd name="connsiteX757" fmla="*/ 1582366 w 1881356"/>
              <a:gd name="connsiteY757" fmla="*/ 426749 h 593246"/>
              <a:gd name="connsiteX758" fmla="*/ 1579509 w 1881356"/>
              <a:gd name="connsiteY758" fmla="*/ 421034 h 593246"/>
              <a:gd name="connsiteX759" fmla="*/ 1571032 w 1881356"/>
              <a:gd name="connsiteY759" fmla="*/ 420939 h 593246"/>
              <a:gd name="connsiteX760" fmla="*/ 1734195 w 1881356"/>
              <a:gd name="connsiteY760" fmla="*/ 420844 h 593246"/>
              <a:gd name="connsiteX761" fmla="*/ 1730087 w 1881356"/>
              <a:gd name="connsiteY761" fmla="*/ 421642 h 593246"/>
              <a:gd name="connsiteX762" fmla="*/ 1729095 w 1881356"/>
              <a:gd name="connsiteY762" fmla="*/ 425443 h 593246"/>
              <a:gd name="connsiteX763" fmla="*/ 1728480 w 1881356"/>
              <a:gd name="connsiteY763" fmla="*/ 425320 h 593246"/>
              <a:gd name="connsiteX764" fmla="*/ 1728220 w 1881356"/>
              <a:gd name="connsiteY764" fmla="*/ 427317 h 593246"/>
              <a:gd name="connsiteX765" fmla="*/ 1726968 w 1881356"/>
              <a:gd name="connsiteY765" fmla="*/ 424999 h 593246"/>
              <a:gd name="connsiteX766" fmla="*/ 1724098 w 1881356"/>
              <a:gd name="connsiteY766" fmla="*/ 425415 h 593246"/>
              <a:gd name="connsiteX767" fmla="*/ 1719336 w 1881356"/>
              <a:gd name="connsiteY767" fmla="*/ 430559 h 593246"/>
              <a:gd name="connsiteX768" fmla="*/ 1723241 w 1881356"/>
              <a:gd name="connsiteY768" fmla="*/ 434464 h 593246"/>
              <a:gd name="connsiteX769" fmla="*/ 1727504 w 1881356"/>
              <a:gd name="connsiteY769" fmla="*/ 432821 h 593246"/>
              <a:gd name="connsiteX770" fmla="*/ 1728220 w 1881356"/>
              <a:gd name="connsiteY770" fmla="*/ 427317 h 593246"/>
              <a:gd name="connsiteX771" fmla="*/ 1728480 w 1881356"/>
              <a:gd name="connsiteY771" fmla="*/ 427797 h 593246"/>
              <a:gd name="connsiteX772" fmla="*/ 1729095 w 1881356"/>
              <a:gd name="connsiteY772" fmla="*/ 425443 h 593246"/>
              <a:gd name="connsiteX773" fmla="*/ 1737719 w 1881356"/>
              <a:gd name="connsiteY773" fmla="*/ 427168 h 593246"/>
              <a:gd name="connsiteX774" fmla="*/ 1737719 w 1881356"/>
              <a:gd name="connsiteY774" fmla="*/ 427321 h 593246"/>
              <a:gd name="connsiteX775" fmla="*/ 1740386 w 1881356"/>
              <a:gd name="connsiteY775" fmla="*/ 429416 h 593246"/>
              <a:gd name="connsiteX776" fmla="*/ 1739050 w 1881356"/>
              <a:gd name="connsiteY776" fmla="*/ 427434 h 593246"/>
              <a:gd name="connsiteX777" fmla="*/ 1741815 w 1881356"/>
              <a:gd name="connsiteY777" fmla="*/ 427987 h 593246"/>
              <a:gd name="connsiteX778" fmla="*/ 1739624 w 1881356"/>
              <a:gd name="connsiteY778" fmla="*/ 425415 h 593246"/>
              <a:gd name="connsiteX779" fmla="*/ 1737719 w 1881356"/>
              <a:gd name="connsiteY779" fmla="*/ 425415 h 593246"/>
              <a:gd name="connsiteX780" fmla="*/ 1737719 w 1881356"/>
              <a:gd name="connsiteY780" fmla="*/ 425461 h 593246"/>
              <a:gd name="connsiteX781" fmla="*/ 1737624 w 1881356"/>
              <a:gd name="connsiteY781" fmla="*/ 425320 h 593246"/>
              <a:gd name="connsiteX782" fmla="*/ 1734195 w 1881356"/>
              <a:gd name="connsiteY782" fmla="*/ 420844 h 593246"/>
              <a:gd name="connsiteX783" fmla="*/ 1712478 w 1881356"/>
              <a:gd name="connsiteY783" fmla="*/ 420748 h 593246"/>
              <a:gd name="connsiteX784" fmla="*/ 1711049 w 1881356"/>
              <a:gd name="connsiteY784" fmla="*/ 423796 h 593246"/>
              <a:gd name="connsiteX785" fmla="*/ 1712478 w 1881356"/>
              <a:gd name="connsiteY785" fmla="*/ 425320 h 593246"/>
              <a:gd name="connsiteX786" fmla="*/ 1714097 w 1881356"/>
              <a:gd name="connsiteY786" fmla="*/ 422367 h 593246"/>
              <a:gd name="connsiteX787" fmla="*/ 1712478 w 1881356"/>
              <a:gd name="connsiteY787" fmla="*/ 420748 h 593246"/>
              <a:gd name="connsiteX788" fmla="*/ 1004830 w 1881356"/>
              <a:gd name="connsiteY788" fmla="*/ 420534 h 593246"/>
              <a:gd name="connsiteX789" fmla="*/ 999341 w 1881356"/>
              <a:gd name="connsiteY789" fmla="*/ 420939 h 593246"/>
              <a:gd name="connsiteX790" fmla="*/ 997055 w 1881356"/>
              <a:gd name="connsiteY790" fmla="*/ 424177 h 593246"/>
              <a:gd name="connsiteX791" fmla="*/ 1006199 w 1881356"/>
              <a:gd name="connsiteY791" fmla="*/ 434464 h 593246"/>
              <a:gd name="connsiteX792" fmla="*/ 1009914 w 1881356"/>
              <a:gd name="connsiteY792" fmla="*/ 432845 h 593246"/>
              <a:gd name="connsiteX793" fmla="*/ 1017629 w 1881356"/>
              <a:gd name="connsiteY793" fmla="*/ 429797 h 593246"/>
              <a:gd name="connsiteX794" fmla="*/ 1019058 w 1881356"/>
              <a:gd name="connsiteY794" fmla="*/ 428368 h 593246"/>
              <a:gd name="connsiteX795" fmla="*/ 1017439 w 1881356"/>
              <a:gd name="connsiteY795" fmla="*/ 425511 h 593246"/>
              <a:gd name="connsiteX796" fmla="*/ 1009819 w 1881356"/>
              <a:gd name="connsiteY796" fmla="*/ 422272 h 593246"/>
              <a:gd name="connsiteX797" fmla="*/ 1004830 w 1881356"/>
              <a:gd name="connsiteY797" fmla="*/ 420534 h 593246"/>
              <a:gd name="connsiteX798" fmla="*/ 978588 w 1881356"/>
              <a:gd name="connsiteY798" fmla="*/ 420391 h 593246"/>
              <a:gd name="connsiteX799" fmla="*/ 967528 w 1881356"/>
              <a:gd name="connsiteY799" fmla="*/ 425034 h 593246"/>
              <a:gd name="connsiteX800" fmla="*/ 962860 w 1881356"/>
              <a:gd name="connsiteY800" fmla="*/ 420939 h 593246"/>
              <a:gd name="connsiteX801" fmla="*/ 956669 w 1881356"/>
              <a:gd name="connsiteY801" fmla="*/ 427130 h 593246"/>
              <a:gd name="connsiteX802" fmla="*/ 963432 w 1881356"/>
              <a:gd name="connsiteY802" fmla="*/ 429892 h 593246"/>
              <a:gd name="connsiteX803" fmla="*/ 980101 w 1881356"/>
              <a:gd name="connsiteY803" fmla="*/ 433512 h 593246"/>
              <a:gd name="connsiteX804" fmla="*/ 992388 w 1881356"/>
              <a:gd name="connsiteY804" fmla="*/ 427130 h 593246"/>
              <a:gd name="connsiteX805" fmla="*/ 992388 w 1881356"/>
              <a:gd name="connsiteY805" fmla="*/ 424939 h 593246"/>
              <a:gd name="connsiteX806" fmla="*/ 990578 w 1881356"/>
              <a:gd name="connsiteY806" fmla="*/ 421320 h 593246"/>
              <a:gd name="connsiteX807" fmla="*/ 978588 w 1881356"/>
              <a:gd name="connsiteY807" fmla="*/ 420391 h 593246"/>
              <a:gd name="connsiteX808" fmla="*/ 1040679 w 1881356"/>
              <a:gd name="connsiteY808" fmla="*/ 416272 h 593246"/>
              <a:gd name="connsiteX809" fmla="*/ 1026773 w 1881356"/>
              <a:gd name="connsiteY809" fmla="*/ 420939 h 593246"/>
              <a:gd name="connsiteX810" fmla="*/ 1024487 w 1881356"/>
              <a:gd name="connsiteY810" fmla="*/ 424177 h 593246"/>
              <a:gd name="connsiteX811" fmla="*/ 1025154 w 1881356"/>
              <a:gd name="connsiteY811" fmla="*/ 428273 h 593246"/>
              <a:gd name="connsiteX812" fmla="*/ 1028392 w 1881356"/>
              <a:gd name="connsiteY812" fmla="*/ 428368 h 593246"/>
              <a:gd name="connsiteX813" fmla="*/ 1033726 w 1881356"/>
              <a:gd name="connsiteY813" fmla="*/ 425415 h 593246"/>
              <a:gd name="connsiteX814" fmla="*/ 1053824 w 1881356"/>
              <a:gd name="connsiteY814" fmla="*/ 425225 h 593246"/>
              <a:gd name="connsiteX815" fmla="*/ 1055443 w 1881356"/>
              <a:gd name="connsiteY815" fmla="*/ 423891 h 593246"/>
              <a:gd name="connsiteX816" fmla="*/ 1055824 w 1881356"/>
              <a:gd name="connsiteY816" fmla="*/ 422367 h 593246"/>
              <a:gd name="connsiteX817" fmla="*/ 1044870 w 1881356"/>
              <a:gd name="connsiteY817" fmla="*/ 416272 h 593246"/>
              <a:gd name="connsiteX818" fmla="*/ 1040679 w 1881356"/>
              <a:gd name="connsiteY818" fmla="*/ 416272 h 593246"/>
              <a:gd name="connsiteX819" fmla="*/ 71130 w 1881356"/>
              <a:gd name="connsiteY819" fmla="*/ 416176 h 593246"/>
              <a:gd name="connsiteX820" fmla="*/ 69701 w 1881356"/>
              <a:gd name="connsiteY820" fmla="*/ 419224 h 593246"/>
              <a:gd name="connsiteX821" fmla="*/ 71130 w 1881356"/>
              <a:gd name="connsiteY821" fmla="*/ 420748 h 593246"/>
              <a:gd name="connsiteX822" fmla="*/ 72749 w 1881356"/>
              <a:gd name="connsiteY822" fmla="*/ 417796 h 593246"/>
              <a:gd name="connsiteX823" fmla="*/ 71130 w 1881356"/>
              <a:gd name="connsiteY823" fmla="*/ 416176 h 593246"/>
              <a:gd name="connsiteX824" fmla="*/ 1105831 w 1881356"/>
              <a:gd name="connsiteY824" fmla="*/ 413128 h 593246"/>
              <a:gd name="connsiteX825" fmla="*/ 1098496 w 1881356"/>
              <a:gd name="connsiteY825" fmla="*/ 413319 h 593246"/>
              <a:gd name="connsiteX826" fmla="*/ 1101449 w 1881356"/>
              <a:gd name="connsiteY826" fmla="*/ 416462 h 593246"/>
              <a:gd name="connsiteX827" fmla="*/ 1105926 w 1881356"/>
              <a:gd name="connsiteY827" fmla="*/ 414557 h 593246"/>
              <a:gd name="connsiteX828" fmla="*/ 1105831 w 1881356"/>
              <a:gd name="connsiteY828" fmla="*/ 413128 h 593246"/>
              <a:gd name="connsiteX829" fmla="*/ 1078113 w 1881356"/>
              <a:gd name="connsiteY829" fmla="*/ 411795 h 593246"/>
              <a:gd name="connsiteX830" fmla="*/ 1074684 w 1881356"/>
              <a:gd name="connsiteY830" fmla="*/ 413890 h 593246"/>
              <a:gd name="connsiteX831" fmla="*/ 1078113 w 1881356"/>
              <a:gd name="connsiteY831" fmla="*/ 415986 h 593246"/>
              <a:gd name="connsiteX832" fmla="*/ 1083828 w 1881356"/>
              <a:gd name="connsiteY832" fmla="*/ 413890 h 593246"/>
              <a:gd name="connsiteX833" fmla="*/ 1078113 w 1881356"/>
              <a:gd name="connsiteY833" fmla="*/ 411795 h 593246"/>
              <a:gd name="connsiteX834" fmla="*/ 27696 w 1881356"/>
              <a:gd name="connsiteY834" fmla="*/ 411605 h 593246"/>
              <a:gd name="connsiteX835" fmla="*/ 32173 w 1881356"/>
              <a:gd name="connsiteY835" fmla="*/ 414748 h 593246"/>
              <a:gd name="connsiteX836" fmla="*/ 32268 w 1881356"/>
              <a:gd name="connsiteY836" fmla="*/ 425321 h 593246"/>
              <a:gd name="connsiteX837" fmla="*/ 27791 w 1881356"/>
              <a:gd name="connsiteY837" fmla="*/ 422177 h 593246"/>
              <a:gd name="connsiteX838" fmla="*/ 27696 w 1881356"/>
              <a:gd name="connsiteY838" fmla="*/ 411605 h 593246"/>
              <a:gd name="connsiteX839" fmla="*/ 23695 w 1881356"/>
              <a:gd name="connsiteY839" fmla="*/ 408937 h 593246"/>
              <a:gd name="connsiteX840" fmla="*/ 27696 w 1881356"/>
              <a:gd name="connsiteY840" fmla="*/ 409604 h 593246"/>
              <a:gd name="connsiteX841" fmla="*/ 27791 w 1881356"/>
              <a:gd name="connsiteY841" fmla="*/ 411604 h 593246"/>
              <a:gd name="connsiteX842" fmla="*/ 25695 w 1881356"/>
              <a:gd name="connsiteY842" fmla="*/ 411604 h 593246"/>
              <a:gd name="connsiteX843" fmla="*/ 23695 w 1881356"/>
              <a:gd name="connsiteY843" fmla="*/ 408937 h 593246"/>
              <a:gd name="connsiteX844" fmla="*/ 1150408 w 1881356"/>
              <a:gd name="connsiteY844" fmla="*/ 407413 h 593246"/>
              <a:gd name="connsiteX845" fmla="*/ 1147836 w 1881356"/>
              <a:gd name="connsiteY845" fmla="*/ 409604 h 593246"/>
              <a:gd name="connsiteX846" fmla="*/ 1147807 w 1881356"/>
              <a:gd name="connsiteY846" fmla="*/ 410201 h 593246"/>
              <a:gd name="connsiteX847" fmla="*/ 1146320 w 1881356"/>
              <a:gd name="connsiteY847" fmla="*/ 411795 h 593246"/>
              <a:gd name="connsiteX848" fmla="*/ 1141359 w 1881356"/>
              <a:gd name="connsiteY848" fmla="*/ 411795 h 593246"/>
              <a:gd name="connsiteX849" fmla="*/ 1135168 w 1881356"/>
              <a:gd name="connsiteY849" fmla="*/ 417605 h 593246"/>
              <a:gd name="connsiteX850" fmla="*/ 1136215 w 1881356"/>
              <a:gd name="connsiteY850" fmla="*/ 420463 h 593246"/>
              <a:gd name="connsiteX851" fmla="*/ 1139490 w 1881356"/>
              <a:gd name="connsiteY851" fmla="*/ 419117 h 593246"/>
              <a:gd name="connsiteX852" fmla="*/ 1146320 w 1881356"/>
              <a:gd name="connsiteY852" fmla="*/ 411795 h 593246"/>
              <a:gd name="connsiteX853" fmla="*/ 1147741 w 1881356"/>
              <a:gd name="connsiteY853" fmla="*/ 411795 h 593246"/>
              <a:gd name="connsiteX854" fmla="*/ 1147758 w 1881356"/>
              <a:gd name="connsiteY854" fmla="*/ 412530 h 593246"/>
              <a:gd name="connsiteX855" fmla="*/ 1140216 w 1881356"/>
              <a:gd name="connsiteY855" fmla="*/ 420748 h 593246"/>
              <a:gd name="connsiteX856" fmla="*/ 1144788 w 1881356"/>
              <a:gd name="connsiteY856" fmla="*/ 420653 h 593246"/>
              <a:gd name="connsiteX857" fmla="*/ 1147836 w 1881356"/>
              <a:gd name="connsiteY857" fmla="*/ 415890 h 593246"/>
              <a:gd name="connsiteX858" fmla="*/ 1147758 w 1881356"/>
              <a:gd name="connsiteY858" fmla="*/ 412530 h 593246"/>
              <a:gd name="connsiteX859" fmla="*/ 1148647 w 1881356"/>
              <a:gd name="connsiteY859" fmla="*/ 411561 h 593246"/>
              <a:gd name="connsiteX860" fmla="*/ 1149741 w 1881356"/>
              <a:gd name="connsiteY860" fmla="*/ 411509 h 593246"/>
              <a:gd name="connsiteX861" fmla="*/ 1151836 w 1881356"/>
              <a:gd name="connsiteY861" fmla="*/ 408842 h 593246"/>
              <a:gd name="connsiteX862" fmla="*/ 1150170 w 1881356"/>
              <a:gd name="connsiteY862" fmla="*/ 409902 h 593246"/>
              <a:gd name="connsiteX863" fmla="*/ 1148647 w 1881356"/>
              <a:gd name="connsiteY863" fmla="*/ 411561 h 593246"/>
              <a:gd name="connsiteX864" fmla="*/ 1147741 w 1881356"/>
              <a:gd name="connsiteY864" fmla="*/ 411604 h 593246"/>
              <a:gd name="connsiteX865" fmla="*/ 1147807 w 1881356"/>
              <a:gd name="connsiteY865" fmla="*/ 410201 h 593246"/>
              <a:gd name="connsiteX866" fmla="*/ 1414060 w 1881356"/>
              <a:gd name="connsiteY866" fmla="*/ 407128 h 593246"/>
              <a:gd name="connsiteX867" fmla="*/ 1405487 w 1881356"/>
              <a:gd name="connsiteY867" fmla="*/ 407794 h 593246"/>
              <a:gd name="connsiteX868" fmla="*/ 1403868 w 1881356"/>
              <a:gd name="connsiteY868" fmla="*/ 409318 h 593246"/>
              <a:gd name="connsiteX869" fmla="*/ 1405487 w 1881356"/>
              <a:gd name="connsiteY869" fmla="*/ 410842 h 593246"/>
              <a:gd name="connsiteX870" fmla="*/ 1410250 w 1881356"/>
              <a:gd name="connsiteY870" fmla="*/ 411604 h 593246"/>
              <a:gd name="connsiteX871" fmla="*/ 1414060 w 1881356"/>
              <a:gd name="connsiteY871" fmla="*/ 411509 h 593246"/>
              <a:gd name="connsiteX872" fmla="*/ 1417584 w 1881356"/>
              <a:gd name="connsiteY872" fmla="*/ 409318 h 593246"/>
              <a:gd name="connsiteX873" fmla="*/ 1414060 w 1881356"/>
              <a:gd name="connsiteY873" fmla="*/ 407128 h 593246"/>
              <a:gd name="connsiteX874" fmla="*/ 1346718 w 1881356"/>
              <a:gd name="connsiteY874" fmla="*/ 402460 h 593246"/>
              <a:gd name="connsiteX875" fmla="*/ 1331383 w 1881356"/>
              <a:gd name="connsiteY875" fmla="*/ 417891 h 593246"/>
              <a:gd name="connsiteX876" fmla="*/ 1331764 w 1881356"/>
              <a:gd name="connsiteY876" fmla="*/ 419415 h 593246"/>
              <a:gd name="connsiteX877" fmla="*/ 1333383 w 1881356"/>
              <a:gd name="connsiteY877" fmla="*/ 420653 h 593246"/>
              <a:gd name="connsiteX878" fmla="*/ 1342241 w 1881356"/>
              <a:gd name="connsiteY878" fmla="*/ 420748 h 593246"/>
              <a:gd name="connsiteX879" fmla="*/ 1348909 w 1881356"/>
              <a:gd name="connsiteY879" fmla="*/ 415129 h 593246"/>
              <a:gd name="connsiteX880" fmla="*/ 1346718 w 1881356"/>
              <a:gd name="connsiteY880" fmla="*/ 402460 h 593246"/>
              <a:gd name="connsiteX881" fmla="*/ 1144788 w 1881356"/>
              <a:gd name="connsiteY881" fmla="*/ 398746 h 593246"/>
              <a:gd name="connsiteX882" fmla="*/ 1143264 w 1881356"/>
              <a:gd name="connsiteY882" fmla="*/ 400174 h 593246"/>
              <a:gd name="connsiteX883" fmla="*/ 1146217 w 1881356"/>
              <a:gd name="connsiteY883" fmla="*/ 401794 h 593246"/>
              <a:gd name="connsiteX884" fmla="*/ 1147836 w 1881356"/>
              <a:gd name="connsiteY884" fmla="*/ 400174 h 593246"/>
              <a:gd name="connsiteX885" fmla="*/ 1144788 w 1881356"/>
              <a:gd name="connsiteY885" fmla="*/ 398746 h 593246"/>
              <a:gd name="connsiteX886" fmla="*/ 1314238 w 1881356"/>
              <a:gd name="connsiteY886" fmla="*/ 398365 h 593246"/>
              <a:gd name="connsiteX887" fmla="*/ 1312618 w 1881356"/>
              <a:gd name="connsiteY887" fmla="*/ 399984 h 593246"/>
              <a:gd name="connsiteX888" fmla="*/ 1310141 w 1881356"/>
              <a:gd name="connsiteY888" fmla="*/ 403639 h 593246"/>
              <a:gd name="connsiteX889" fmla="*/ 1310181 w 1881356"/>
              <a:gd name="connsiteY889" fmla="*/ 403773 h 593246"/>
              <a:gd name="connsiteX890" fmla="*/ 1307665 w 1881356"/>
              <a:gd name="connsiteY890" fmla="*/ 407128 h 593246"/>
              <a:gd name="connsiteX891" fmla="*/ 1301379 w 1881356"/>
              <a:gd name="connsiteY891" fmla="*/ 407128 h 593246"/>
              <a:gd name="connsiteX892" fmla="*/ 1299093 w 1881356"/>
              <a:gd name="connsiteY892" fmla="*/ 409699 h 593246"/>
              <a:gd name="connsiteX893" fmla="*/ 1300521 w 1881356"/>
              <a:gd name="connsiteY893" fmla="*/ 411128 h 593246"/>
              <a:gd name="connsiteX894" fmla="*/ 1305379 w 1881356"/>
              <a:gd name="connsiteY894" fmla="*/ 410176 h 593246"/>
              <a:gd name="connsiteX895" fmla="*/ 1307665 w 1881356"/>
              <a:gd name="connsiteY895" fmla="*/ 407128 h 593246"/>
              <a:gd name="connsiteX896" fmla="*/ 1307761 w 1881356"/>
              <a:gd name="connsiteY896" fmla="*/ 407128 h 593246"/>
              <a:gd name="connsiteX897" fmla="*/ 1307761 w 1881356"/>
              <a:gd name="connsiteY897" fmla="*/ 409128 h 593246"/>
              <a:gd name="connsiteX898" fmla="*/ 1310590 w 1881356"/>
              <a:gd name="connsiteY898" fmla="*/ 405143 h 593246"/>
              <a:gd name="connsiteX899" fmla="*/ 1312237 w 1881356"/>
              <a:gd name="connsiteY899" fmla="*/ 410652 h 593246"/>
              <a:gd name="connsiteX900" fmla="*/ 1317190 w 1881356"/>
              <a:gd name="connsiteY900" fmla="*/ 416272 h 593246"/>
              <a:gd name="connsiteX901" fmla="*/ 1321667 w 1881356"/>
              <a:gd name="connsiteY901" fmla="*/ 407890 h 593246"/>
              <a:gd name="connsiteX902" fmla="*/ 1315762 w 1881356"/>
              <a:gd name="connsiteY902" fmla="*/ 399031 h 593246"/>
              <a:gd name="connsiteX903" fmla="*/ 1314261 w 1881356"/>
              <a:gd name="connsiteY903" fmla="*/ 399972 h 593246"/>
              <a:gd name="connsiteX904" fmla="*/ 1310590 w 1881356"/>
              <a:gd name="connsiteY904" fmla="*/ 405143 h 593246"/>
              <a:gd name="connsiteX905" fmla="*/ 1310181 w 1881356"/>
              <a:gd name="connsiteY905" fmla="*/ 403773 h 593246"/>
              <a:gd name="connsiteX906" fmla="*/ 1163647 w 1881356"/>
              <a:gd name="connsiteY906" fmla="*/ 397983 h 593246"/>
              <a:gd name="connsiteX907" fmla="*/ 1166028 w 1881356"/>
              <a:gd name="connsiteY907" fmla="*/ 401031 h 593246"/>
              <a:gd name="connsiteX908" fmla="*/ 1166124 w 1881356"/>
              <a:gd name="connsiteY908" fmla="*/ 403127 h 593246"/>
              <a:gd name="connsiteX909" fmla="*/ 1164219 w 1881356"/>
              <a:gd name="connsiteY909" fmla="*/ 406556 h 593246"/>
              <a:gd name="connsiteX910" fmla="*/ 1161742 w 1881356"/>
              <a:gd name="connsiteY910" fmla="*/ 402079 h 593246"/>
              <a:gd name="connsiteX911" fmla="*/ 1163647 w 1881356"/>
              <a:gd name="connsiteY911" fmla="*/ 397983 h 593246"/>
              <a:gd name="connsiteX912" fmla="*/ 1064683 w 1881356"/>
              <a:gd name="connsiteY912" fmla="*/ 394745 h 593246"/>
              <a:gd name="connsiteX913" fmla="*/ 1057158 w 1881356"/>
              <a:gd name="connsiteY913" fmla="*/ 394840 h 593246"/>
              <a:gd name="connsiteX914" fmla="*/ 1057253 w 1881356"/>
              <a:gd name="connsiteY914" fmla="*/ 396364 h 593246"/>
              <a:gd name="connsiteX915" fmla="*/ 1064778 w 1881356"/>
              <a:gd name="connsiteY915" fmla="*/ 396269 h 593246"/>
              <a:gd name="connsiteX916" fmla="*/ 1064683 w 1881356"/>
              <a:gd name="connsiteY916" fmla="*/ 394745 h 593246"/>
              <a:gd name="connsiteX917" fmla="*/ 1789535 w 1881356"/>
              <a:gd name="connsiteY917" fmla="*/ 394078 h 593246"/>
              <a:gd name="connsiteX918" fmla="*/ 1779820 w 1881356"/>
              <a:gd name="connsiteY918" fmla="*/ 397888 h 593246"/>
              <a:gd name="connsiteX919" fmla="*/ 1762198 w 1881356"/>
              <a:gd name="connsiteY919" fmla="*/ 398460 h 593246"/>
              <a:gd name="connsiteX920" fmla="*/ 1760770 w 1881356"/>
              <a:gd name="connsiteY920" fmla="*/ 399984 h 593246"/>
              <a:gd name="connsiteX921" fmla="*/ 1761913 w 1881356"/>
              <a:gd name="connsiteY921" fmla="*/ 401508 h 593246"/>
              <a:gd name="connsiteX922" fmla="*/ 1775248 w 1881356"/>
              <a:gd name="connsiteY922" fmla="*/ 407032 h 593246"/>
              <a:gd name="connsiteX923" fmla="*/ 1784106 w 1881356"/>
              <a:gd name="connsiteY923" fmla="*/ 406842 h 593246"/>
              <a:gd name="connsiteX924" fmla="*/ 1792488 w 1881356"/>
              <a:gd name="connsiteY924" fmla="*/ 397888 h 593246"/>
              <a:gd name="connsiteX925" fmla="*/ 1792393 w 1881356"/>
              <a:gd name="connsiteY925" fmla="*/ 395698 h 593246"/>
              <a:gd name="connsiteX926" fmla="*/ 1789535 w 1881356"/>
              <a:gd name="connsiteY926" fmla="*/ 394078 h 593246"/>
              <a:gd name="connsiteX927" fmla="*/ 1301665 w 1881356"/>
              <a:gd name="connsiteY927" fmla="*/ 394078 h 593246"/>
              <a:gd name="connsiteX928" fmla="*/ 1300236 w 1881356"/>
              <a:gd name="connsiteY928" fmla="*/ 394174 h 593246"/>
              <a:gd name="connsiteX929" fmla="*/ 1300426 w 1881356"/>
              <a:gd name="connsiteY929" fmla="*/ 401508 h 593246"/>
              <a:gd name="connsiteX930" fmla="*/ 1303570 w 1881356"/>
              <a:gd name="connsiteY930" fmla="*/ 398555 h 593246"/>
              <a:gd name="connsiteX931" fmla="*/ 1301665 w 1881356"/>
              <a:gd name="connsiteY931" fmla="*/ 394078 h 593246"/>
              <a:gd name="connsiteX932" fmla="*/ 1132501 w 1881356"/>
              <a:gd name="connsiteY932" fmla="*/ 394078 h 593246"/>
              <a:gd name="connsiteX933" fmla="*/ 1120880 w 1881356"/>
              <a:gd name="connsiteY933" fmla="*/ 400270 h 593246"/>
              <a:gd name="connsiteX934" fmla="*/ 1125833 w 1881356"/>
              <a:gd name="connsiteY934" fmla="*/ 402841 h 593246"/>
              <a:gd name="connsiteX935" fmla="*/ 1132596 w 1881356"/>
              <a:gd name="connsiteY935" fmla="*/ 401508 h 593246"/>
              <a:gd name="connsiteX936" fmla="*/ 1134025 w 1881356"/>
              <a:gd name="connsiteY936" fmla="*/ 397793 h 593246"/>
              <a:gd name="connsiteX937" fmla="*/ 1132501 w 1881356"/>
              <a:gd name="connsiteY937" fmla="*/ 394078 h 593246"/>
              <a:gd name="connsiteX938" fmla="*/ 1080875 w 1881356"/>
              <a:gd name="connsiteY938" fmla="*/ 394078 h 593246"/>
              <a:gd name="connsiteX939" fmla="*/ 1080780 w 1881356"/>
              <a:gd name="connsiteY939" fmla="*/ 401603 h 593246"/>
              <a:gd name="connsiteX940" fmla="*/ 1082304 w 1881356"/>
              <a:gd name="connsiteY940" fmla="*/ 401698 h 593246"/>
              <a:gd name="connsiteX941" fmla="*/ 1082399 w 1881356"/>
              <a:gd name="connsiteY941" fmla="*/ 394174 h 593246"/>
              <a:gd name="connsiteX942" fmla="*/ 1080875 w 1881356"/>
              <a:gd name="connsiteY942" fmla="*/ 394078 h 593246"/>
              <a:gd name="connsiteX943" fmla="*/ 1291187 w 1881356"/>
              <a:gd name="connsiteY943" fmla="*/ 393983 h 593246"/>
              <a:gd name="connsiteX944" fmla="*/ 1289568 w 1881356"/>
              <a:gd name="connsiteY944" fmla="*/ 395602 h 593246"/>
              <a:gd name="connsiteX945" fmla="*/ 1292616 w 1881356"/>
              <a:gd name="connsiteY945" fmla="*/ 397031 h 593246"/>
              <a:gd name="connsiteX946" fmla="*/ 1294140 w 1881356"/>
              <a:gd name="connsiteY946" fmla="*/ 395602 h 593246"/>
              <a:gd name="connsiteX947" fmla="*/ 1291187 w 1881356"/>
              <a:gd name="connsiteY947" fmla="*/ 393983 h 593246"/>
              <a:gd name="connsiteX948" fmla="*/ 862467 w 1881356"/>
              <a:gd name="connsiteY948" fmla="*/ 393697 h 593246"/>
              <a:gd name="connsiteX949" fmla="*/ 859895 w 1881356"/>
              <a:gd name="connsiteY949" fmla="*/ 395888 h 593246"/>
              <a:gd name="connsiteX950" fmla="*/ 859800 w 1881356"/>
              <a:gd name="connsiteY950" fmla="*/ 397888 h 593246"/>
              <a:gd name="connsiteX951" fmla="*/ 860096 w 1881356"/>
              <a:gd name="connsiteY951" fmla="*/ 397874 h 593246"/>
              <a:gd name="connsiteX952" fmla="*/ 859734 w 1881356"/>
              <a:gd name="connsiteY952" fmla="*/ 398512 h 593246"/>
              <a:gd name="connsiteX953" fmla="*/ 859704 w 1881356"/>
              <a:gd name="connsiteY953" fmla="*/ 397888 h 593246"/>
              <a:gd name="connsiteX954" fmla="*/ 857800 w 1881356"/>
              <a:gd name="connsiteY954" fmla="*/ 397888 h 593246"/>
              <a:gd name="connsiteX955" fmla="*/ 857133 w 1881356"/>
              <a:gd name="connsiteY955" fmla="*/ 401889 h 593246"/>
              <a:gd name="connsiteX956" fmla="*/ 858621 w 1881356"/>
              <a:gd name="connsiteY956" fmla="*/ 400472 h 593246"/>
              <a:gd name="connsiteX957" fmla="*/ 859734 w 1881356"/>
              <a:gd name="connsiteY957" fmla="*/ 398512 h 593246"/>
              <a:gd name="connsiteX958" fmla="*/ 859800 w 1881356"/>
              <a:gd name="connsiteY958" fmla="*/ 399889 h 593246"/>
              <a:gd name="connsiteX959" fmla="*/ 861286 w 1881356"/>
              <a:gd name="connsiteY959" fmla="*/ 397818 h 593246"/>
              <a:gd name="connsiteX960" fmla="*/ 861800 w 1881356"/>
              <a:gd name="connsiteY960" fmla="*/ 397793 h 593246"/>
              <a:gd name="connsiteX961" fmla="*/ 863895 w 1881356"/>
              <a:gd name="connsiteY961" fmla="*/ 395126 h 593246"/>
              <a:gd name="connsiteX962" fmla="*/ 863098 w 1881356"/>
              <a:gd name="connsiteY962" fmla="*/ 395293 h 593246"/>
              <a:gd name="connsiteX963" fmla="*/ 861286 w 1881356"/>
              <a:gd name="connsiteY963" fmla="*/ 397818 h 593246"/>
              <a:gd name="connsiteX964" fmla="*/ 860096 w 1881356"/>
              <a:gd name="connsiteY964" fmla="*/ 397874 h 593246"/>
              <a:gd name="connsiteX965" fmla="*/ 1025535 w 1881356"/>
              <a:gd name="connsiteY965" fmla="*/ 393507 h 593246"/>
              <a:gd name="connsiteX966" fmla="*/ 1019820 w 1881356"/>
              <a:gd name="connsiteY966" fmla="*/ 395602 h 593246"/>
              <a:gd name="connsiteX967" fmla="*/ 1025535 w 1881356"/>
              <a:gd name="connsiteY967" fmla="*/ 397888 h 593246"/>
              <a:gd name="connsiteX968" fmla="*/ 1028964 w 1881356"/>
              <a:gd name="connsiteY968" fmla="*/ 395602 h 593246"/>
              <a:gd name="connsiteX969" fmla="*/ 1025535 w 1881356"/>
              <a:gd name="connsiteY969" fmla="*/ 393507 h 593246"/>
              <a:gd name="connsiteX970" fmla="*/ 1746768 w 1881356"/>
              <a:gd name="connsiteY970" fmla="*/ 393316 h 593246"/>
              <a:gd name="connsiteX971" fmla="*/ 1742291 w 1881356"/>
              <a:gd name="connsiteY971" fmla="*/ 396745 h 593246"/>
              <a:gd name="connsiteX972" fmla="*/ 1744482 w 1881356"/>
              <a:gd name="connsiteY972" fmla="*/ 402174 h 593246"/>
              <a:gd name="connsiteX973" fmla="*/ 1750292 w 1881356"/>
              <a:gd name="connsiteY973" fmla="*/ 400936 h 593246"/>
              <a:gd name="connsiteX974" fmla="*/ 1755054 w 1881356"/>
              <a:gd name="connsiteY974" fmla="*/ 396364 h 593246"/>
              <a:gd name="connsiteX975" fmla="*/ 1755150 w 1881356"/>
              <a:gd name="connsiteY975" fmla="*/ 394840 h 593246"/>
              <a:gd name="connsiteX976" fmla="*/ 1753435 w 1881356"/>
              <a:gd name="connsiteY976" fmla="*/ 393412 h 593246"/>
              <a:gd name="connsiteX977" fmla="*/ 1746768 w 1881356"/>
              <a:gd name="connsiteY977" fmla="*/ 393316 h 593246"/>
              <a:gd name="connsiteX978" fmla="*/ 135138 w 1881356"/>
              <a:gd name="connsiteY978" fmla="*/ 393316 h 593246"/>
              <a:gd name="connsiteX979" fmla="*/ 133709 w 1881356"/>
              <a:gd name="connsiteY979" fmla="*/ 396364 h 593246"/>
              <a:gd name="connsiteX980" fmla="*/ 135138 w 1881356"/>
              <a:gd name="connsiteY980" fmla="*/ 397888 h 593246"/>
              <a:gd name="connsiteX981" fmla="*/ 136757 w 1881356"/>
              <a:gd name="connsiteY981" fmla="*/ 394936 h 593246"/>
              <a:gd name="connsiteX982" fmla="*/ 135138 w 1881356"/>
              <a:gd name="connsiteY982" fmla="*/ 393316 h 593246"/>
              <a:gd name="connsiteX983" fmla="*/ 1661424 w 1881356"/>
              <a:gd name="connsiteY983" fmla="*/ 389602 h 593246"/>
              <a:gd name="connsiteX984" fmla="*/ 1659900 w 1881356"/>
              <a:gd name="connsiteY984" fmla="*/ 391030 h 593246"/>
              <a:gd name="connsiteX985" fmla="*/ 1662853 w 1881356"/>
              <a:gd name="connsiteY985" fmla="*/ 392649 h 593246"/>
              <a:gd name="connsiteX986" fmla="*/ 1664472 w 1881356"/>
              <a:gd name="connsiteY986" fmla="*/ 391030 h 593246"/>
              <a:gd name="connsiteX987" fmla="*/ 1661424 w 1881356"/>
              <a:gd name="connsiteY987" fmla="*/ 389602 h 593246"/>
              <a:gd name="connsiteX988" fmla="*/ 953621 w 1881356"/>
              <a:gd name="connsiteY988" fmla="*/ 388840 h 593246"/>
              <a:gd name="connsiteX989" fmla="*/ 952097 w 1881356"/>
              <a:gd name="connsiteY989" fmla="*/ 390268 h 593246"/>
              <a:gd name="connsiteX990" fmla="*/ 949049 w 1881356"/>
              <a:gd name="connsiteY990" fmla="*/ 393412 h 593246"/>
              <a:gd name="connsiteX991" fmla="*/ 947525 w 1881356"/>
              <a:gd name="connsiteY991" fmla="*/ 396459 h 593246"/>
              <a:gd name="connsiteX992" fmla="*/ 953431 w 1881356"/>
              <a:gd name="connsiteY992" fmla="*/ 397698 h 593246"/>
              <a:gd name="connsiteX993" fmla="*/ 956193 w 1881356"/>
              <a:gd name="connsiteY993" fmla="*/ 392840 h 593246"/>
              <a:gd name="connsiteX994" fmla="*/ 953621 w 1881356"/>
              <a:gd name="connsiteY994" fmla="*/ 388840 h 593246"/>
              <a:gd name="connsiteX995" fmla="*/ 977910 w 1881356"/>
              <a:gd name="connsiteY995" fmla="*/ 388744 h 593246"/>
              <a:gd name="connsiteX996" fmla="*/ 972766 w 1881356"/>
              <a:gd name="connsiteY996" fmla="*/ 392269 h 593246"/>
              <a:gd name="connsiteX997" fmla="*/ 969814 w 1881356"/>
              <a:gd name="connsiteY997" fmla="*/ 395221 h 593246"/>
              <a:gd name="connsiteX998" fmla="*/ 975529 w 1881356"/>
              <a:gd name="connsiteY998" fmla="*/ 401698 h 593246"/>
              <a:gd name="connsiteX999" fmla="*/ 978577 w 1881356"/>
              <a:gd name="connsiteY999" fmla="*/ 400079 h 593246"/>
              <a:gd name="connsiteX1000" fmla="*/ 983053 w 1881356"/>
              <a:gd name="connsiteY1000" fmla="*/ 395412 h 593246"/>
              <a:gd name="connsiteX1001" fmla="*/ 981720 w 1881356"/>
              <a:gd name="connsiteY1001" fmla="*/ 389602 h 593246"/>
              <a:gd name="connsiteX1002" fmla="*/ 977910 w 1881356"/>
              <a:gd name="connsiteY1002" fmla="*/ 388744 h 593246"/>
              <a:gd name="connsiteX1003" fmla="*/ 1044966 w 1881356"/>
              <a:gd name="connsiteY1003" fmla="*/ 388649 h 593246"/>
              <a:gd name="connsiteX1004" fmla="*/ 1043442 w 1881356"/>
              <a:gd name="connsiteY1004" fmla="*/ 390173 h 593246"/>
              <a:gd name="connsiteX1005" fmla="*/ 1040394 w 1881356"/>
              <a:gd name="connsiteY1005" fmla="*/ 393316 h 593246"/>
              <a:gd name="connsiteX1006" fmla="*/ 1039060 w 1881356"/>
              <a:gd name="connsiteY1006" fmla="*/ 396364 h 593246"/>
              <a:gd name="connsiteX1007" fmla="*/ 1044966 w 1881356"/>
              <a:gd name="connsiteY1007" fmla="*/ 397412 h 593246"/>
              <a:gd name="connsiteX1008" fmla="*/ 1047633 w 1881356"/>
              <a:gd name="connsiteY1008" fmla="*/ 392649 h 593246"/>
              <a:gd name="connsiteX1009" fmla="*/ 1044966 w 1881356"/>
              <a:gd name="connsiteY1009" fmla="*/ 388649 h 593246"/>
              <a:gd name="connsiteX1010" fmla="*/ 1688104 w 1881356"/>
              <a:gd name="connsiteY1010" fmla="*/ 388297 h 593246"/>
              <a:gd name="connsiteX1011" fmla="*/ 1687332 w 1881356"/>
              <a:gd name="connsiteY1011" fmla="*/ 389536 h 593246"/>
              <a:gd name="connsiteX1012" fmla="*/ 1687332 w 1881356"/>
              <a:gd name="connsiteY1012" fmla="*/ 388744 h 593246"/>
              <a:gd name="connsiteX1013" fmla="*/ 1438920 w 1881356"/>
              <a:gd name="connsiteY1013" fmla="*/ 385030 h 593246"/>
              <a:gd name="connsiteX1014" fmla="*/ 1435872 w 1881356"/>
              <a:gd name="connsiteY1014" fmla="*/ 386458 h 593246"/>
              <a:gd name="connsiteX1015" fmla="*/ 1437396 w 1881356"/>
              <a:gd name="connsiteY1015" fmla="*/ 387887 h 593246"/>
              <a:gd name="connsiteX1016" fmla="*/ 1440444 w 1881356"/>
              <a:gd name="connsiteY1016" fmla="*/ 386458 h 593246"/>
              <a:gd name="connsiteX1017" fmla="*/ 1438920 w 1881356"/>
              <a:gd name="connsiteY1017" fmla="*/ 385030 h 593246"/>
              <a:gd name="connsiteX1018" fmla="*/ 1873641 w 1881356"/>
              <a:gd name="connsiteY1018" fmla="*/ 384267 h 593246"/>
              <a:gd name="connsiteX1019" fmla="*/ 1881356 w 1881356"/>
              <a:gd name="connsiteY1019" fmla="*/ 386458 h 593246"/>
              <a:gd name="connsiteX1020" fmla="*/ 1873641 w 1881356"/>
              <a:gd name="connsiteY1020" fmla="*/ 388649 h 593246"/>
              <a:gd name="connsiteX1021" fmla="*/ 1870212 w 1881356"/>
              <a:gd name="connsiteY1021" fmla="*/ 386458 h 593246"/>
              <a:gd name="connsiteX1022" fmla="*/ 1873641 w 1881356"/>
              <a:gd name="connsiteY1022" fmla="*/ 384267 h 593246"/>
              <a:gd name="connsiteX1023" fmla="*/ 994864 w 1881356"/>
              <a:gd name="connsiteY1023" fmla="*/ 384267 h 593246"/>
              <a:gd name="connsiteX1024" fmla="*/ 993150 w 1881356"/>
              <a:gd name="connsiteY1024" fmla="*/ 387030 h 593246"/>
              <a:gd name="connsiteX1025" fmla="*/ 997722 w 1881356"/>
              <a:gd name="connsiteY1025" fmla="*/ 391792 h 593246"/>
              <a:gd name="connsiteX1026" fmla="*/ 999246 w 1881356"/>
              <a:gd name="connsiteY1026" fmla="*/ 393221 h 593246"/>
              <a:gd name="connsiteX1027" fmla="*/ 1001532 w 1881356"/>
              <a:gd name="connsiteY1027" fmla="*/ 389792 h 593246"/>
              <a:gd name="connsiteX1028" fmla="*/ 994864 w 1881356"/>
              <a:gd name="connsiteY1028" fmla="*/ 384267 h 593246"/>
              <a:gd name="connsiteX1029" fmla="*/ 1643898 w 1881356"/>
              <a:gd name="connsiteY1029" fmla="*/ 384172 h 593246"/>
              <a:gd name="connsiteX1030" fmla="*/ 1641802 w 1881356"/>
              <a:gd name="connsiteY1030" fmla="*/ 387601 h 593246"/>
              <a:gd name="connsiteX1031" fmla="*/ 1643898 w 1881356"/>
              <a:gd name="connsiteY1031" fmla="*/ 393316 h 593246"/>
              <a:gd name="connsiteX1032" fmla="*/ 1646565 w 1881356"/>
              <a:gd name="connsiteY1032" fmla="*/ 388173 h 593246"/>
              <a:gd name="connsiteX1033" fmla="*/ 1643898 w 1881356"/>
              <a:gd name="connsiteY1033" fmla="*/ 384172 h 593246"/>
              <a:gd name="connsiteX1034" fmla="*/ 1410535 w 1881356"/>
              <a:gd name="connsiteY1034" fmla="*/ 384172 h 593246"/>
              <a:gd name="connsiteX1035" fmla="*/ 1397010 w 1881356"/>
              <a:gd name="connsiteY1035" fmla="*/ 388840 h 593246"/>
              <a:gd name="connsiteX1036" fmla="*/ 1394914 w 1881356"/>
              <a:gd name="connsiteY1036" fmla="*/ 392078 h 593246"/>
              <a:gd name="connsiteX1037" fmla="*/ 1397105 w 1881356"/>
              <a:gd name="connsiteY1037" fmla="*/ 397603 h 593246"/>
              <a:gd name="connsiteX1038" fmla="*/ 1401201 w 1881356"/>
              <a:gd name="connsiteY1038" fmla="*/ 397698 h 593246"/>
              <a:gd name="connsiteX1039" fmla="*/ 1412250 w 1881356"/>
              <a:gd name="connsiteY1039" fmla="*/ 387030 h 593246"/>
              <a:gd name="connsiteX1040" fmla="*/ 1412154 w 1881356"/>
              <a:gd name="connsiteY1040" fmla="*/ 385601 h 593246"/>
              <a:gd name="connsiteX1041" fmla="*/ 1410535 w 1881356"/>
              <a:gd name="connsiteY1041" fmla="*/ 384172 h 593246"/>
              <a:gd name="connsiteX1042" fmla="*/ 839757 w 1881356"/>
              <a:gd name="connsiteY1042" fmla="*/ 384031 h 593246"/>
              <a:gd name="connsiteX1043" fmla="*/ 838842 w 1881356"/>
              <a:gd name="connsiteY1043" fmla="*/ 386255 h 593246"/>
              <a:gd name="connsiteX1044" fmla="*/ 838772 w 1881356"/>
              <a:gd name="connsiteY1044" fmla="*/ 385798 h 593246"/>
              <a:gd name="connsiteX1045" fmla="*/ 93514 w 1881356"/>
              <a:gd name="connsiteY1045" fmla="*/ 382934 h 593246"/>
              <a:gd name="connsiteX1046" fmla="*/ 99048 w 1881356"/>
              <a:gd name="connsiteY1046" fmla="*/ 383227 h 593246"/>
              <a:gd name="connsiteX1047" fmla="*/ 102625 w 1881356"/>
              <a:gd name="connsiteY1047" fmla="*/ 386524 h 593246"/>
              <a:gd name="connsiteX1048" fmla="*/ 102562 w 1881356"/>
              <a:gd name="connsiteY1048" fmla="*/ 386554 h 593246"/>
              <a:gd name="connsiteX1049" fmla="*/ 93312 w 1881356"/>
              <a:gd name="connsiteY1049" fmla="*/ 383374 h 593246"/>
              <a:gd name="connsiteX1050" fmla="*/ 1473972 w 1881356"/>
              <a:gd name="connsiteY1050" fmla="*/ 380457 h 593246"/>
              <a:gd name="connsiteX1051" fmla="*/ 1472448 w 1881356"/>
              <a:gd name="connsiteY1051" fmla="*/ 381886 h 593246"/>
              <a:gd name="connsiteX1052" fmla="*/ 1475401 w 1881356"/>
              <a:gd name="connsiteY1052" fmla="*/ 383506 h 593246"/>
              <a:gd name="connsiteX1053" fmla="*/ 1477020 w 1881356"/>
              <a:gd name="connsiteY1053" fmla="*/ 381886 h 593246"/>
              <a:gd name="connsiteX1054" fmla="*/ 1473972 w 1881356"/>
              <a:gd name="connsiteY1054" fmla="*/ 380457 h 593246"/>
              <a:gd name="connsiteX1055" fmla="*/ 1366149 w 1881356"/>
              <a:gd name="connsiteY1055" fmla="*/ 379791 h 593246"/>
              <a:gd name="connsiteX1056" fmla="*/ 1362720 w 1881356"/>
              <a:gd name="connsiteY1056" fmla="*/ 381886 h 593246"/>
              <a:gd name="connsiteX1057" fmla="*/ 1366149 w 1881356"/>
              <a:gd name="connsiteY1057" fmla="*/ 383982 h 593246"/>
              <a:gd name="connsiteX1058" fmla="*/ 1373864 w 1881356"/>
              <a:gd name="connsiteY1058" fmla="*/ 381886 h 593246"/>
              <a:gd name="connsiteX1059" fmla="*/ 1366149 w 1881356"/>
              <a:gd name="connsiteY1059" fmla="*/ 379791 h 593246"/>
              <a:gd name="connsiteX1060" fmla="*/ 1264612 w 1881356"/>
              <a:gd name="connsiteY1060" fmla="*/ 379696 h 593246"/>
              <a:gd name="connsiteX1061" fmla="*/ 1262898 w 1881356"/>
              <a:gd name="connsiteY1061" fmla="*/ 382458 h 593246"/>
              <a:gd name="connsiteX1062" fmla="*/ 1267470 w 1881356"/>
              <a:gd name="connsiteY1062" fmla="*/ 387220 h 593246"/>
              <a:gd name="connsiteX1063" fmla="*/ 1268994 w 1881356"/>
              <a:gd name="connsiteY1063" fmla="*/ 388649 h 593246"/>
              <a:gd name="connsiteX1064" fmla="*/ 1271280 w 1881356"/>
              <a:gd name="connsiteY1064" fmla="*/ 385220 h 593246"/>
              <a:gd name="connsiteX1065" fmla="*/ 1264612 w 1881356"/>
              <a:gd name="connsiteY1065" fmla="*/ 379696 h 593246"/>
              <a:gd name="connsiteX1066" fmla="*/ 1690761 w 1881356"/>
              <a:gd name="connsiteY1066" fmla="*/ 379600 h 593246"/>
              <a:gd name="connsiteX1067" fmla="*/ 1687332 w 1881356"/>
              <a:gd name="connsiteY1067" fmla="*/ 384267 h 593246"/>
              <a:gd name="connsiteX1068" fmla="*/ 1687332 w 1881356"/>
              <a:gd name="connsiteY1068" fmla="*/ 388744 h 593246"/>
              <a:gd name="connsiteX1069" fmla="*/ 1685332 w 1881356"/>
              <a:gd name="connsiteY1069" fmla="*/ 388840 h 593246"/>
              <a:gd name="connsiteX1070" fmla="*/ 1684665 w 1881356"/>
              <a:gd name="connsiteY1070" fmla="*/ 392840 h 593246"/>
              <a:gd name="connsiteX1071" fmla="*/ 1686594 w 1881356"/>
              <a:gd name="connsiteY1071" fmla="*/ 390721 h 593246"/>
              <a:gd name="connsiteX1072" fmla="*/ 1687332 w 1881356"/>
              <a:gd name="connsiteY1072" fmla="*/ 389536 h 593246"/>
              <a:gd name="connsiteX1073" fmla="*/ 1687332 w 1881356"/>
              <a:gd name="connsiteY1073" fmla="*/ 390745 h 593246"/>
              <a:gd name="connsiteX1074" fmla="*/ 1694264 w 1881356"/>
              <a:gd name="connsiteY1074" fmla="*/ 384452 h 593246"/>
              <a:gd name="connsiteX1075" fmla="*/ 1694380 w 1881356"/>
              <a:gd name="connsiteY1075" fmla="*/ 384363 h 593246"/>
              <a:gd name="connsiteX1076" fmla="*/ 1696381 w 1881356"/>
              <a:gd name="connsiteY1076" fmla="*/ 387982 h 593246"/>
              <a:gd name="connsiteX1077" fmla="*/ 1695428 w 1881356"/>
              <a:gd name="connsiteY1077" fmla="*/ 391983 h 593246"/>
              <a:gd name="connsiteX1078" fmla="*/ 1697047 w 1881356"/>
              <a:gd name="connsiteY1078" fmla="*/ 397793 h 593246"/>
              <a:gd name="connsiteX1079" fmla="*/ 1706953 w 1881356"/>
              <a:gd name="connsiteY1079" fmla="*/ 401317 h 593246"/>
              <a:gd name="connsiteX1080" fmla="*/ 1710001 w 1881356"/>
              <a:gd name="connsiteY1080" fmla="*/ 400270 h 593246"/>
              <a:gd name="connsiteX1081" fmla="*/ 1710192 w 1881356"/>
              <a:gd name="connsiteY1081" fmla="*/ 398174 h 593246"/>
              <a:gd name="connsiteX1082" fmla="*/ 1702572 w 1881356"/>
              <a:gd name="connsiteY1082" fmla="*/ 383410 h 593246"/>
              <a:gd name="connsiteX1083" fmla="*/ 1697667 w 1881356"/>
              <a:gd name="connsiteY1083" fmla="*/ 381363 h 593246"/>
              <a:gd name="connsiteX1084" fmla="*/ 1694264 w 1881356"/>
              <a:gd name="connsiteY1084" fmla="*/ 384452 h 593246"/>
              <a:gd name="connsiteX1085" fmla="*/ 1692761 w 1881356"/>
              <a:gd name="connsiteY1085" fmla="*/ 385601 h 593246"/>
              <a:gd name="connsiteX1086" fmla="*/ 1688104 w 1881356"/>
              <a:gd name="connsiteY1086" fmla="*/ 388297 h 593246"/>
              <a:gd name="connsiteX1087" fmla="*/ 1693523 w 1881356"/>
              <a:gd name="connsiteY1087" fmla="*/ 379600 h 593246"/>
              <a:gd name="connsiteX1088" fmla="*/ 1690761 w 1881356"/>
              <a:gd name="connsiteY1088" fmla="*/ 379600 h 593246"/>
              <a:gd name="connsiteX1089" fmla="*/ 1630182 w 1881356"/>
              <a:gd name="connsiteY1089" fmla="*/ 379600 h 593246"/>
              <a:gd name="connsiteX1090" fmla="*/ 1628753 w 1881356"/>
              <a:gd name="connsiteY1090" fmla="*/ 381124 h 593246"/>
              <a:gd name="connsiteX1091" fmla="*/ 1630182 w 1881356"/>
              <a:gd name="connsiteY1091" fmla="*/ 384172 h 593246"/>
              <a:gd name="connsiteX1092" fmla="*/ 1631801 w 1881356"/>
              <a:gd name="connsiteY1092" fmla="*/ 382553 h 593246"/>
              <a:gd name="connsiteX1093" fmla="*/ 1630182 w 1881356"/>
              <a:gd name="connsiteY1093" fmla="*/ 379600 h 593246"/>
              <a:gd name="connsiteX1094" fmla="*/ 150283 w 1881356"/>
              <a:gd name="connsiteY1094" fmla="*/ 376457 h 593246"/>
              <a:gd name="connsiteX1095" fmla="*/ 142948 w 1881356"/>
              <a:gd name="connsiteY1095" fmla="*/ 376648 h 593246"/>
              <a:gd name="connsiteX1096" fmla="*/ 145901 w 1881356"/>
              <a:gd name="connsiteY1096" fmla="*/ 379886 h 593246"/>
              <a:gd name="connsiteX1097" fmla="*/ 150378 w 1881356"/>
              <a:gd name="connsiteY1097" fmla="*/ 377981 h 593246"/>
              <a:gd name="connsiteX1098" fmla="*/ 150283 w 1881356"/>
              <a:gd name="connsiteY1098" fmla="*/ 376457 h 593246"/>
              <a:gd name="connsiteX1099" fmla="*/ 1461780 w 1881356"/>
              <a:gd name="connsiteY1099" fmla="*/ 375886 h 593246"/>
              <a:gd name="connsiteX1100" fmla="*/ 1458732 w 1881356"/>
              <a:gd name="connsiteY1100" fmla="*/ 377314 h 593246"/>
              <a:gd name="connsiteX1101" fmla="*/ 1460256 w 1881356"/>
              <a:gd name="connsiteY1101" fmla="*/ 378743 h 593246"/>
              <a:gd name="connsiteX1102" fmla="*/ 1463304 w 1881356"/>
              <a:gd name="connsiteY1102" fmla="*/ 377314 h 593246"/>
              <a:gd name="connsiteX1103" fmla="*/ 1461780 w 1881356"/>
              <a:gd name="connsiteY1103" fmla="*/ 375886 h 593246"/>
              <a:gd name="connsiteX1104" fmla="*/ 1027440 w 1881356"/>
              <a:gd name="connsiteY1104" fmla="*/ 375886 h 593246"/>
              <a:gd name="connsiteX1105" fmla="*/ 1024392 w 1881356"/>
              <a:gd name="connsiteY1105" fmla="*/ 377314 h 593246"/>
              <a:gd name="connsiteX1106" fmla="*/ 1025916 w 1881356"/>
              <a:gd name="connsiteY1106" fmla="*/ 378743 h 593246"/>
              <a:gd name="connsiteX1107" fmla="*/ 1028964 w 1881356"/>
              <a:gd name="connsiteY1107" fmla="*/ 377314 h 593246"/>
              <a:gd name="connsiteX1108" fmla="*/ 1027440 w 1881356"/>
              <a:gd name="connsiteY1108" fmla="*/ 375886 h 593246"/>
              <a:gd name="connsiteX1109" fmla="*/ 1850018 w 1881356"/>
              <a:gd name="connsiteY1109" fmla="*/ 375695 h 593246"/>
              <a:gd name="connsiteX1110" fmla="*/ 1859448 w 1881356"/>
              <a:gd name="connsiteY1110" fmla="*/ 385029 h 593246"/>
              <a:gd name="connsiteX1111" fmla="*/ 1861734 w 1881356"/>
              <a:gd name="connsiteY1111" fmla="*/ 393887 h 593246"/>
              <a:gd name="connsiteX1112" fmla="*/ 1857543 w 1881356"/>
              <a:gd name="connsiteY1112" fmla="*/ 397697 h 593246"/>
              <a:gd name="connsiteX1113" fmla="*/ 1851924 w 1881356"/>
              <a:gd name="connsiteY1113" fmla="*/ 393316 h 593246"/>
              <a:gd name="connsiteX1114" fmla="*/ 1851924 w 1881356"/>
              <a:gd name="connsiteY1114" fmla="*/ 391125 h 593246"/>
              <a:gd name="connsiteX1115" fmla="*/ 1846399 w 1881356"/>
              <a:gd name="connsiteY1115" fmla="*/ 384077 h 593246"/>
              <a:gd name="connsiteX1116" fmla="*/ 1842780 w 1881356"/>
              <a:gd name="connsiteY1116" fmla="*/ 379790 h 593246"/>
              <a:gd name="connsiteX1117" fmla="*/ 1844208 w 1881356"/>
              <a:gd name="connsiteY1117" fmla="*/ 376076 h 593246"/>
              <a:gd name="connsiteX1118" fmla="*/ 1850018 w 1881356"/>
              <a:gd name="connsiteY1118" fmla="*/ 375695 h 593246"/>
              <a:gd name="connsiteX1119" fmla="*/ 843226 w 1881356"/>
              <a:gd name="connsiteY1119" fmla="*/ 375600 h 593246"/>
              <a:gd name="connsiteX1120" fmla="*/ 841702 w 1881356"/>
              <a:gd name="connsiteY1120" fmla="*/ 377219 h 593246"/>
              <a:gd name="connsiteX1121" fmla="*/ 838654 w 1881356"/>
              <a:gd name="connsiteY1121" fmla="*/ 385030 h 593246"/>
              <a:gd name="connsiteX1122" fmla="*/ 838772 w 1881356"/>
              <a:gd name="connsiteY1122" fmla="*/ 385798 h 593246"/>
              <a:gd name="connsiteX1123" fmla="*/ 837130 w 1881356"/>
              <a:gd name="connsiteY1123" fmla="*/ 388744 h 593246"/>
              <a:gd name="connsiteX1124" fmla="*/ 832368 w 1881356"/>
              <a:gd name="connsiteY1124" fmla="*/ 388744 h 593246"/>
              <a:gd name="connsiteX1125" fmla="*/ 832273 w 1881356"/>
              <a:gd name="connsiteY1125" fmla="*/ 386744 h 593246"/>
              <a:gd name="connsiteX1126" fmla="*/ 828272 w 1881356"/>
              <a:gd name="connsiteY1126" fmla="*/ 386077 h 593246"/>
              <a:gd name="connsiteX1127" fmla="*/ 832368 w 1881356"/>
              <a:gd name="connsiteY1127" fmla="*/ 388744 h 593246"/>
              <a:gd name="connsiteX1128" fmla="*/ 833892 w 1881356"/>
              <a:gd name="connsiteY1128" fmla="*/ 392364 h 593246"/>
              <a:gd name="connsiteX1129" fmla="*/ 837309 w 1881356"/>
              <a:gd name="connsiteY1129" fmla="*/ 389983 h 593246"/>
              <a:gd name="connsiteX1130" fmla="*/ 838842 w 1881356"/>
              <a:gd name="connsiteY1130" fmla="*/ 386255 h 593246"/>
              <a:gd name="connsiteX1131" fmla="*/ 839226 w 1881356"/>
              <a:gd name="connsiteY1131" fmla="*/ 388744 h 593246"/>
              <a:gd name="connsiteX1132" fmla="*/ 847989 w 1881356"/>
              <a:gd name="connsiteY1132" fmla="*/ 389030 h 593246"/>
              <a:gd name="connsiteX1133" fmla="*/ 858181 w 1881356"/>
              <a:gd name="connsiteY1133" fmla="*/ 388935 h 593246"/>
              <a:gd name="connsiteX1134" fmla="*/ 864753 w 1881356"/>
              <a:gd name="connsiteY1134" fmla="*/ 388649 h 593246"/>
              <a:gd name="connsiteX1135" fmla="*/ 868372 w 1881356"/>
              <a:gd name="connsiteY1135" fmla="*/ 387030 h 593246"/>
              <a:gd name="connsiteX1136" fmla="*/ 864086 w 1881356"/>
              <a:gd name="connsiteY1136" fmla="*/ 384172 h 593246"/>
              <a:gd name="connsiteX1137" fmla="*/ 844941 w 1881356"/>
              <a:gd name="connsiteY1137" fmla="*/ 376076 h 593246"/>
              <a:gd name="connsiteX1138" fmla="*/ 843429 w 1881356"/>
              <a:gd name="connsiteY1138" fmla="*/ 377445 h 593246"/>
              <a:gd name="connsiteX1139" fmla="*/ 839757 w 1881356"/>
              <a:gd name="connsiteY1139" fmla="*/ 384031 h 593246"/>
              <a:gd name="connsiteX1140" fmla="*/ 936762 w 1881356"/>
              <a:gd name="connsiteY1140" fmla="*/ 375124 h 593246"/>
              <a:gd name="connsiteX1141" fmla="*/ 928475 w 1881356"/>
              <a:gd name="connsiteY1141" fmla="*/ 381791 h 593246"/>
              <a:gd name="connsiteX1142" fmla="*/ 929809 w 1881356"/>
              <a:gd name="connsiteY1142" fmla="*/ 383315 h 593246"/>
              <a:gd name="connsiteX1143" fmla="*/ 931618 w 1881356"/>
              <a:gd name="connsiteY1143" fmla="*/ 384172 h 593246"/>
              <a:gd name="connsiteX1144" fmla="*/ 935714 w 1881356"/>
              <a:gd name="connsiteY1144" fmla="*/ 384839 h 593246"/>
              <a:gd name="connsiteX1145" fmla="*/ 942096 w 1881356"/>
              <a:gd name="connsiteY1145" fmla="*/ 381982 h 593246"/>
              <a:gd name="connsiteX1146" fmla="*/ 942001 w 1881356"/>
              <a:gd name="connsiteY1146" fmla="*/ 377600 h 593246"/>
              <a:gd name="connsiteX1147" fmla="*/ 940667 w 1881356"/>
              <a:gd name="connsiteY1147" fmla="*/ 375981 h 593246"/>
              <a:gd name="connsiteX1148" fmla="*/ 936762 w 1881356"/>
              <a:gd name="connsiteY1148" fmla="*/ 375124 h 593246"/>
              <a:gd name="connsiteX1149" fmla="*/ 1814014 w 1881356"/>
              <a:gd name="connsiteY1149" fmla="*/ 375028 h 593246"/>
              <a:gd name="connsiteX1150" fmla="*/ 1829063 w 1881356"/>
              <a:gd name="connsiteY1150" fmla="*/ 388554 h 593246"/>
              <a:gd name="connsiteX1151" fmla="*/ 1823539 w 1881356"/>
              <a:gd name="connsiteY1151" fmla="*/ 393221 h 593246"/>
              <a:gd name="connsiteX1152" fmla="*/ 1816490 w 1881356"/>
              <a:gd name="connsiteY1152" fmla="*/ 388744 h 593246"/>
              <a:gd name="connsiteX1153" fmla="*/ 1810966 w 1881356"/>
              <a:gd name="connsiteY1153" fmla="*/ 386268 h 593246"/>
              <a:gd name="connsiteX1154" fmla="*/ 1810680 w 1881356"/>
              <a:gd name="connsiteY1154" fmla="*/ 379696 h 593246"/>
              <a:gd name="connsiteX1155" fmla="*/ 1814014 w 1881356"/>
              <a:gd name="connsiteY1155" fmla="*/ 375028 h 593246"/>
              <a:gd name="connsiteX1156" fmla="*/ 1306141 w 1881356"/>
              <a:gd name="connsiteY1156" fmla="*/ 374933 h 593246"/>
              <a:gd name="connsiteX1157" fmla="*/ 1286425 w 1881356"/>
              <a:gd name="connsiteY1157" fmla="*/ 380553 h 593246"/>
              <a:gd name="connsiteX1158" fmla="*/ 1285377 w 1881356"/>
              <a:gd name="connsiteY1158" fmla="*/ 382077 h 593246"/>
              <a:gd name="connsiteX1159" fmla="*/ 1286901 w 1881356"/>
              <a:gd name="connsiteY1159" fmla="*/ 383601 h 593246"/>
              <a:gd name="connsiteX1160" fmla="*/ 1295759 w 1881356"/>
              <a:gd name="connsiteY1160" fmla="*/ 383982 h 593246"/>
              <a:gd name="connsiteX1161" fmla="*/ 1305379 w 1881356"/>
              <a:gd name="connsiteY1161" fmla="*/ 388268 h 593246"/>
              <a:gd name="connsiteX1162" fmla="*/ 1315000 w 1881356"/>
              <a:gd name="connsiteY1162" fmla="*/ 388744 h 593246"/>
              <a:gd name="connsiteX1163" fmla="*/ 1327382 w 1881356"/>
              <a:gd name="connsiteY1163" fmla="*/ 385696 h 593246"/>
              <a:gd name="connsiteX1164" fmla="*/ 1342336 w 1881356"/>
              <a:gd name="connsiteY1164" fmla="*/ 383982 h 593246"/>
              <a:gd name="connsiteX1165" fmla="*/ 1343860 w 1881356"/>
              <a:gd name="connsiteY1165" fmla="*/ 382363 h 593246"/>
              <a:gd name="connsiteX1166" fmla="*/ 1343384 w 1881356"/>
              <a:gd name="connsiteY1166" fmla="*/ 380839 h 593246"/>
              <a:gd name="connsiteX1167" fmla="*/ 1333859 w 1881356"/>
              <a:gd name="connsiteY1167" fmla="*/ 376171 h 593246"/>
              <a:gd name="connsiteX1168" fmla="*/ 1329287 w 1881356"/>
              <a:gd name="connsiteY1168" fmla="*/ 378553 h 593246"/>
              <a:gd name="connsiteX1169" fmla="*/ 1319000 w 1881356"/>
              <a:gd name="connsiteY1169" fmla="*/ 378457 h 593246"/>
              <a:gd name="connsiteX1170" fmla="*/ 1306141 w 1881356"/>
              <a:gd name="connsiteY1170" fmla="*/ 374933 h 593246"/>
              <a:gd name="connsiteX1171" fmla="*/ 1677521 w 1881356"/>
              <a:gd name="connsiteY1171" fmla="*/ 374647 h 593246"/>
              <a:gd name="connsiteX1172" fmla="*/ 1674568 w 1881356"/>
              <a:gd name="connsiteY1172" fmla="*/ 377886 h 593246"/>
              <a:gd name="connsiteX1173" fmla="*/ 1681903 w 1881356"/>
              <a:gd name="connsiteY1173" fmla="*/ 378076 h 593246"/>
              <a:gd name="connsiteX1174" fmla="*/ 1681998 w 1881356"/>
              <a:gd name="connsiteY1174" fmla="*/ 376648 h 593246"/>
              <a:gd name="connsiteX1175" fmla="*/ 1677521 w 1881356"/>
              <a:gd name="connsiteY1175" fmla="*/ 374647 h 593246"/>
              <a:gd name="connsiteX1176" fmla="*/ 1216606 w 1881356"/>
              <a:gd name="connsiteY1176" fmla="*/ 370552 h 593246"/>
              <a:gd name="connsiteX1177" fmla="*/ 1209844 w 1881356"/>
              <a:gd name="connsiteY1177" fmla="*/ 370647 h 593246"/>
              <a:gd name="connsiteX1178" fmla="*/ 1207462 w 1881356"/>
              <a:gd name="connsiteY1178" fmla="*/ 376171 h 593246"/>
              <a:gd name="connsiteX1179" fmla="*/ 1209748 w 1881356"/>
              <a:gd name="connsiteY1179" fmla="*/ 379410 h 593246"/>
              <a:gd name="connsiteX1180" fmla="*/ 1224036 w 1881356"/>
              <a:gd name="connsiteY1180" fmla="*/ 380267 h 593246"/>
              <a:gd name="connsiteX1181" fmla="*/ 1225655 w 1881356"/>
              <a:gd name="connsiteY1181" fmla="*/ 381791 h 593246"/>
              <a:gd name="connsiteX1182" fmla="*/ 1225084 w 1881356"/>
              <a:gd name="connsiteY1182" fmla="*/ 391507 h 593246"/>
              <a:gd name="connsiteX1183" fmla="*/ 1223560 w 1881356"/>
              <a:gd name="connsiteY1183" fmla="*/ 392935 h 593246"/>
              <a:gd name="connsiteX1184" fmla="*/ 1209463 w 1881356"/>
              <a:gd name="connsiteY1184" fmla="*/ 397888 h 593246"/>
              <a:gd name="connsiteX1185" fmla="*/ 1200509 w 1881356"/>
              <a:gd name="connsiteY1185" fmla="*/ 398079 h 593246"/>
              <a:gd name="connsiteX1186" fmla="*/ 1198318 w 1881356"/>
              <a:gd name="connsiteY1186" fmla="*/ 408366 h 593246"/>
              <a:gd name="connsiteX1187" fmla="*/ 1195556 w 1881356"/>
              <a:gd name="connsiteY1187" fmla="*/ 416367 h 593246"/>
              <a:gd name="connsiteX1188" fmla="*/ 1196509 w 1881356"/>
              <a:gd name="connsiteY1188" fmla="*/ 421224 h 593246"/>
              <a:gd name="connsiteX1189" fmla="*/ 1197937 w 1881356"/>
              <a:gd name="connsiteY1189" fmla="*/ 427225 h 593246"/>
              <a:gd name="connsiteX1190" fmla="*/ 1192413 w 1881356"/>
              <a:gd name="connsiteY1190" fmla="*/ 429702 h 593246"/>
              <a:gd name="connsiteX1191" fmla="*/ 1182602 w 1881356"/>
              <a:gd name="connsiteY1191" fmla="*/ 425797 h 593246"/>
              <a:gd name="connsiteX1192" fmla="*/ 1171172 w 1881356"/>
              <a:gd name="connsiteY1192" fmla="*/ 429607 h 593246"/>
              <a:gd name="connsiteX1193" fmla="*/ 1165552 w 1881356"/>
              <a:gd name="connsiteY1193" fmla="*/ 426654 h 593246"/>
              <a:gd name="connsiteX1194" fmla="*/ 1163933 w 1881356"/>
              <a:gd name="connsiteY1194" fmla="*/ 425225 h 593246"/>
              <a:gd name="connsiteX1195" fmla="*/ 1161838 w 1881356"/>
              <a:gd name="connsiteY1195" fmla="*/ 428845 h 593246"/>
              <a:gd name="connsiteX1196" fmla="*/ 1164409 w 1881356"/>
              <a:gd name="connsiteY1196" fmla="*/ 434083 h 593246"/>
              <a:gd name="connsiteX1197" fmla="*/ 1192222 w 1881356"/>
              <a:gd name="connsiteY1197" fmla="*/ 438750 h 593246"/>
              <a:gd name="connsiteX1198" fmla="*/ 1196318 w 1881356"/>
              <a:gd name="connsiteY1198" fmla="*/ 438179 h 593246"/>
              <a:gd name="connsiteX1199" fmla="*/ 1209272 w 1881356"/>
              <a:gd name="connsiteY1199" fmla="*/ 438084 h 593246"/>
              <a:gd name="connsiteX1200" fmla="*/ 1217750 w 1881356"/>
              <a:gd name="connsiteY1200" fmla="*/ 438560 h 593246"/>
              <a:gd name="connsiteX1201" fmla="*/ 1232037 w 1881356"/>
              <a:gd name="connsiteY1201" fmla="*/ 433988 h 593246"/>
              <a:gd name="connsiteX1202" fmla="*/ 1234513 w 1881356"/>
              <a:gd name="connsiteY1202" fmla="*/ 428749 h 593246"/>
              <a:gd name="connsiteX1203" fmla="*/ 1227846 w 1881356"/>
              <a:gd name="connsiteY1203" fmla="*/ 425130 h 593246"/>
              <a:gd name="connsiteX1204" fmla="*/ 1226227 w 1881356"/>
              <a:gd name="connsiteY1204" fmla="*/ 426654 h 593246"/>
              <a:gd name="connsiteX1205" fmla="*/ 1216797 w 1881356"/>
              <a:gd name="connsiteY1205" fmla="*/ 427797 h 593246"/>
              <a:gd name="connsiteX1206" fmla="*/ 1204224 w 1881356"/>
              <a:gd name="connsiteY1206" fmla="*/ 419605 h 593246"/>
              <a:gd name="connsiteX1207" fmla="*/ 1204414 w 1881356"/>
              <a:gd name="connsiteY1207" fmla="*/ 416557 h 593246"/>
              <a:gd name="connsiteX1208" fmla="*/ 1207272 w 1881356"/>
              <a:gd name="connsiteY1208" fmla="*/ 406365 h 593246"/>
              <a:gd name="connsiteX1209" fmla="*/ 1211368 w 1881356"/>
              <a:gd name="connsiteY1209" fmla="*/ 402270 h 593246"/>
              <a:gd name="connsiteX1210" fmla="*/ 1216225 w 1881356"/>
              <a:gd name="connsiteY1210" fmla="*/ 405508 h 593246"/>
              <a:gd name="connsiteX1211" fmla="*/ 1220226 w 1881356"/>
              <a:gd name="connsiteY1211" fmla="*/ 417605 h 593246"/>
              <a:gd name="connsiteX1212" fmla="*/ 1225084 w 1881356"/>
              <a:gd name="connsiteY1212" fmla="*/ 418939 h 593246"/>
              <a:gd name="connsiteX1213" fmla="*/ 1228608 w 1881356"/>
              <a:gd name="connsiteY1213" fmla="*/ 412462 h 593246"/>
              <a:gd name="connsiteX1214" fmla="*/ 1225560 w 1881356"/>
              <a:gd name="connsiteY1214" fmla="*/ 409223 h 593246"/>
              <a:gd name="connsiteX1215" fmla="*/ 1235180 w 1881356"/>
              <a:gd name="connsiteY1215" fmla="*/ 394840 h 593246"/>
              <a:gd name="connsiteX1216" fmla="*/ 1238609 w 1881356"/>
              <a:gd name="connsiteY1216" fmla="*/ 394745 h 593246"/>
              <a:gd name="connsiteX1217" fmla="*/ 1242991 w 1881356"/>
              <a:gd name="connsiteY1217" fmla="*/ 395983 h 593246"/>
              <a:gd name="connsiteX1218" fmla="*/ 1251468 w 1881356"/>
              <a:gd name="connsiteY1218" fmla="*/ 383410 h 593246"/>
              <a:gd name="connsiteX1219" fmla="*/ 1252992 w 1881356"/>
              <a:gd name="connsiteY1219" fmla="*/ 381791 h 593246"/>
              <a:gd name="connsiteX1220" fmla="*/ 1249372 w 1881356"/>
              <a:gd name="connsiteY1220" fmla="*/ 379600 h 593246"/>
              <a:gd name="connsiteX1221" fmla="*/ 1238990 w 1881356"/>
              <a:gd name="connsiteY1221" fmla="*/ 377029 h 593246"/>
              <a:gd name="connsiteX1222" fmla="*/ 1223179 w 1881356"/>
              <a:gd name="connsiteY1222" fmla="*/ 370647 h 593246"/>
              <a:gd name="connsiteX1223" fmla="*/ 1216606 w 1881356"/>
              <a:gd name="connsiteY1223" fmla="*/ 370552 h 593246"/>
              <a:gd name="connsiteX1224" fmla="*/ 1433586 w 1881356"/>
              <a:gd name="connsiteY1224" fmla="*/ 370456 h 593246"/>
              <a:gd name="connsiteX1225" fmla="*/ 1431967 w 1881356"/>
              <a:gd name="connsiteY1225" fmla="*/ 372075 h 593246"/>
              <a:gd name="connsiteX1226" fmla="*/ 1433586 w 1881356"/>
              <a:gd name="connsiteY1226" fmla="*/ 375028 h 593246"/>
              <a:gd name="connsiteX1227" fmla="*/ 1435015 w 1881356"/>
              <a:gd name="connsiteY1227" fmla="*/ 373504 h 593246"/>
              <a:gd name="connsiteX1228" fmla="*/ 1433586 w 1881356"/>
              <a:gd name="connsiteY1228" fmla="*/ 370456 h 593246"/>
              <a:gd name="connsiteX1229" fmla="*/ 66558 w 1881356"/>
              <a:gd name="connsiteY1229" fmla="*/ 370456 h 593246"/>
              <a:gd name="connsiteX1230" fmla="*/ 67986 w 1881356"/>
              <a:gd name="connsiteY1230" fmla="*/ 373504 h 593246"/>
              <a:gd name="connsiteX1231" fmla="*/ 66558 w 1881356"/>
              <a:gd name="connsiteY1231" fmla="*/ 375028 h 593246"/>
              <a:gd name="connsiteX1232" fmla="*/ 65129 w 1881356"/>
              <a:gd name="connsiteY1232" fmla="*/ 371980 h 593246"/>
              <a:gd name="connsiteX1233" fmla="*/ 66558 w 1881356"/>
              <a:gd name="connsiteY1233" fmla="*/ 370456 h 593246"/>
              <a:gd name="connsiteX1234" fmla="*/ 1150217 w 1881356"/>
              <a:gd name="connsiteY1234" fmla="*/ 370361 h 593246"/>
              <a:gd name="connsiteX1235" fmla="*/ 1148598 w 1881356"/>
              <a:gd name="connsiteY1235" fmla="*/ 371885 h 593246"/>
              <a:gd name="connsiteX1236" fmla="*/ 1148693 w 1881356"/>
              <a:gd name="connsiteY1236" fmla="*/ 373409 h 593246"/>
              <a:gd name="connsiteX1237" fmla="*/ 1155075 w 1881356"/>
              <a:gd name="connsiteY1237" fmla="*/ 379791 h 593246"/>
              <a:gd name="connsiteX1238" fmla="*/ 1153932 w 1881356"/>
              <a:gd name="connsiteY1238" fmla="*/ 384649 h 593246"/>
              <a:gd name="connsiteX1239" fmla="*/ 1152816 w 1881356"/>
              <a:gd name="connsiteY1239" fmla="*/ 388718 h 593246"/>
              <a:gd name="connsiteX1240" fmla="*/ 1152313 w 1881356"/>
              <a:gd name="connsiteY1240" fmla="*/ 388649 h 593246"/>
              <a:gd name="connsiteX1241" fmla="*/ 1152313 w 1881356"/>
              <a:gd name="connsiteY1241" fmla="*/ 388554 h 593246"/>
              <a:gd name="connsiteX1242" fmla="*/ 1150312 w 1881356"/>
              <a:gd name="connsiteY1242" fmla="*/ 388649 h 593246"/>
              <a:gd name="connsiteX1243" fmla="*/ 1149646 w 1881356"/>
              <a:gd name="connsiteY1243" fmla="*/ 392649 h 593246"/>
              <a:gd name="connsiteX1244" fmla="*/ 1152313 w 1881356"/>
              <a:gd name="connsiteY1244" fmla="*/ 388649 h 593246"/>
              <a:gd name="connsiteX1245" fmla="*/ 1152313 w 1881356"/>
              <a:gd name="connsiteY1245" fmla="*/ 390554 h 593246"/>
              <a:gd name="connsiteX1246" fmla="*/ 1152816 w 1881356"/>
              <a:gd name="connsiteY1246" fmla="*/ 388718 h 593246"/>
              <a:gd name="connsiteX1247" fmla="*/ 1160504 w 1881356"/>
              <a:gd name="connsiteY1247" fmla="*/ 389769 h 593246"/>
              <a:gd name="connsiteX1248" fmla="*/ 1161552 w 1881356"/>
              <a:gd name="connsiteY1248" fmla="*/ 397888 h 593246"/>
              <a:gd name="connsiteX1249" fmla="*/ 1157837 w 1881356"/>
              <a:gd name="connsiteY1249" fmla="*/ 399507 h 593246"/>
              <a:gd name="connsiteX1250" fmla="*/ 1157075 w 1881356"/>
              <a:gd name="connsiteY1250" fmla="*/ 417415 h 593246"/>
              <a:gd name="connsiteX1251" fmla="*/ 1161742 w 1881356"/>
              <a:gd name="connsiteY1251" fmla="*/ 420844 h 593246"/>
              <a:gd name="connsiteX1252" fmla="*/ 1168505 w 1881356"/>
              <a:gd name="connsiteY1252" fmla="*/ 420748 h 593246"/>
              <a:gd name="connsiteX1253" fmla="*/ 1172410 w 1881356"/>
              <a:gd name="connsiteY1253" fmla="*/ 411414 h 593246"/>
              <a:gd name="connsiteX1254" fmla="*/ 1173744 w 1881356"/>
              <a:gd name="connsiteY1254" fmla="*/ 407128 h 593246"/>
              <a:gd name="connsiteX1255" fmla="*/ 1180507 w 1881356"/>
              <a:gd name="connsiteY1255" fmla="*/ 406937 h 593246"/>
              <a:gd name="connsiteX1256" fmla="*/ 1184317 w 1881356"/>
              <a:gd name="connsiteY1256" fmla="*/ 400365 h 593246"/>
              <a:gd name="connsiteX1257" fmla="*/ 1181364 w 1881356"/>
              <a:gd name="connsiteY1257" fmla="*/ 397031 h 593246"/>
              <a:gd name="connsiteX1258" fmla="*/ 1180126 w 1881356"/>
              <a:gd name="connsiteY1258" fmla="*/ 386268 h 593246"/>
              <a:gd name="connsiteX1259" fmla="*/ 1185745 w 1881356"/>
              <a:gd name="connsiteY1259" fmla="*/ 383982 h 593246"/>
              <a:gd name="connsiteX1260" fmla="*/ 1187269 w 1881356"/>
              <a:gd name="connsiteY1260" fmla="*/ 379791 h 593246"/>
              <a:gd name="connsiteX1261" fmla="*/ 1174506 w 1881356"/>
              <a:gd name="connsiteY1261" fmla="*/ 371885 h 593246"/>
              <a:gd name="connsiteX1262" fmla="*/ 1166124 w 1881356"/>
              <a:gd name="connsiteY1262" fmla="*/ 370361 h 593246"/>
              <a:gd name="connsiteX1263" fmla="*/ 1150217 w 1881356"/>
              <a:gd name="connsiteY1263" fmla="*/ 370361 h 593246"/>
              <a:gd name="connsiteX1264" fmla="*/ 965813 w 1881356"/>
              <a:gd name="connsiteY1264" fmla="*/ 370361 h 593246"/>
              <a:gd name="connsiteX1265" fmla="*/ 954764 w 1881356"/>
              <a:gd name="connsiteY1265" fmla="*/ 370456 h 593246"/>
              <a:gd name="connsiteX1266" fmla="*/ 951430 w 1881356"/>
              <a:gd name="connsiteY1266" fmla="*/ 372742 h 593246"/>
              <a:gd name="connsiteX1267" fmla="*/ 953526 w 1881356"/>
              <a:gd name="connsiteY1267" fmla="*/ 375028 h 593246"/>
              <a:gd name="connsiteX1268" fmla="*/ 956912 w 1881356"/>
              <a:gd name="connsiteY1268" fmla="*/ 374999 h 593246"/>
              <a:gd name="connsiteX1269" fmla="*/ 955096 w 1881356"/>
              <a:gd name="connsiteY1269" fmla="*/ 375868 h 593246"/>
              <a:gd name="connsiteX1270" fmla="*/ 951240 w 1881356"/>
              <a:gd name="connsiteY1270" fmla="*/ 377029 h 593246"/>
              <a:gd name="connsiteX1271" fmla="*/ 951145 w 1881356"/>
              <a:gd name="connsiteY1271" fmla="*/ 375028 h 593246"/>
              <a:gd name="connsiteX1272" fmla="*/ 949240 w 1881356"/>
              <a:gd name="connsiteY1272" fmla="*/ 375028 h 593246"/>
              <a:gd name="connsiteX1273" fmla="*/ 948573 w 1881356"/>
              <a:gd name="connsiteY1273" fmla="*/ 379029 h 593246"/>
              <a:gd name="connsiteX1274" fmla="*/ 951549 w 1881356"/>
              <a:gd name="connsiteY1274" fmla="*/ 377564 h 593246"/>
              <a:gd name="connsiteX1275" fmla="*/ 955096 w 1881356"/>
              <a:gd name="connsiteY1275" fmla="*/ 375868 h 593246"/>
              <a:gd name="connsiteX1276" fmla="*/ 958012 w 1881356"/>
              <a:gd name="connsiteY1276" fmla="*/ 374990 h 593246"/>
              <a:gd name="connsiteX1277" fmla="*/ 975719 w 1881356"/>
              <a:gd name="connsiteY1277" fmla="*/ 374838 h 593246"/>
              <a:gd name="connsiteX1278" fmla="*/ 978291 w 1881356"/>
              <a:gd name="connsiteY1278" fmla="*/ 372266 h 593246"/>
              <a:gd name="connsiteX1279" fmla="*/ 976767 w 1881356"/>
              <a:gd name="connsiteY1279" fmla="*/ 370837 h 593246"/>
              <a:gd name="connsiteX1280" fmla="*/ 969468 w 1881356"/>
              <a:gd name="connsiteY1280" fmla="*/ 371540 h 593246"/>
              <a:gd name="connsiteX1281" fmla="*/ 958012 w 1881356"/>
              <a:gd name="connsiteY1281" fmla="*/ 374990 h 593246"/>
              <a:gd name="connsiteX1282" fmla="*/ 956912 w 1881356"/>
              <a:gd name="connsiteY1282" fmla="*/ 374999 h 593246"/>
              <a:gd name="connsiteX1283" fmla="*/ 965813 w 1881356"/>
              <a:gd name="connsiteY1283" fmla="*/ 370742 h 593246"/>
              <a:gd name="connsiteX1284" fmla="*/ 965813 w 1881356"/>
              <a:gd name="connsiteY1284" fmla="*/ 370361 h 593246"/>
              <a:gd name="connsiteX1285" fmla="*/ 1123181 w 1881356"/>
              <a:gd name="connsiteY1285" fmla="*/ 370127 h 593246"/>
              <a:gd name="connsiteX1286" fmla="*/ 1123280 w 1881356"/>
              <a:gd name="connsiteY1286" fmla="*/ 370207 h 593246"/>
              <a:gd name="connsiteX1287" fmla="*/ 1123194 w 1881356"/>
              <a:gd name="connsiteY1287" fmla="*/ 370202 h 593246"/>
              <a:gd name="connsiteX1288" fmla="*/ 144949 w 1881356"/>
              <a:gd name="connsiteY1288" fmla="*/ 366551 h 593246"/>
              <a:gd name="connsiteX1289" fmla="*/ 141996 w 1881356"/>
              <a:gd name="connsiteY1289" fmla="*/ 368170 h 593246"/>
              <a:gd name="connsiteX1290" fmla="*/ 143520 w 1881356"/>
              <a:gd name="connsiteY1290" fmla="*/ 369599 h 593246"/>
              <a:gd name="connsiteX1291" fmla="*/ 146568 w 1881356"/>
              <a:gd name="connsiteY1291" fmla="*/ 368170 h 593246"/>
              <a:gd name="connsiteX1292" fmla="*/ 144949 w 1881356"/>
              <a:gd name="connsiteY1292" fmla="*/ 366551 h 593246"/>
              <a:gd name="connsiteX1293" fmla="*/ 1098496 w 1881356"/>
              <a:gd name="connsiteY1293" fmla="*/ 365980 h 593246"/>
              <a:gd name="connsiteX1294" fmla="*/ 1091162 w 1881356"/>
              <a:gd name="connsiteY1294" fmla="*/ 369790 h 593246"/>
              <a:gd name="connsiteX1295" fmla="*/ 1082113 w 1881356"/>
              <a:gd name="connsiteY1295" fmla="*/ 375124 h 593246"/>
              <a:gd name="connsiteX1296" fmla="*/ 1079446 w 1881356"/>
              <a:gd name="connsiteY1296" fmla="*/ 377600 h 593246"/>
              <a:gd name="connsiteX1297" fmla="*/ 1089067 w 1881356"/>
              <a:gd name="connsiteY1297" fmla="*/ 386934 h 593246"/>
              <a:gd name="connsiteX1298" fmla="*/ 1094651 w 1881356"/>
              <a:gd name="connsiteY1298" fmla="*/ 386387 h 593246"/>
              <a:gd name="connsiteX1299" fmla="*/ 1099297 w 1881356"/>
              <a:gd name="connsiteY1299" fmla="*/ 382589 h 593246"/>
              <a:gd name="connsiteX1300" fmla="*/ 1100723 w 1881356"/>
              <a:gd name="connsiteY1300" fmla="*/ 382632 h 593246"/>
              <a:gd name="connsiteX1301" fmla="*/ 1094972 w 1881356"/>
              <a:gd name="connsiteY1301" fmla="*/ 388744 h 593246"/>
              <a:gd name="connsiteX1302" fmla="*/ 1103926 w 1881356"/>
              <a:gd name="connsiteY1302" fmla="*/ 388649 h 593246"/>
              <a:gd name="connsiteX1303" fmla="*/ 1106402 w 1881356"/>
              <a:gd name="connsiteY1303" fmla="*/ 385601 h 593246"/>
              <a:gd name="connsiteX1304" fmla="*/ 1104402 w 1881356"/>
              <a:gd name="connsiteY1304" fmla="*/ 379791 h 593246"/>
              <a:gd name="connsiteX1305" fmla="*/ 1101259 w 1881356"/>
              <a:gd name="connsiteY1305" fmla="*/ 382648 h 593246"/>
              <a:gd name="connsiteX1306" fmla="*/ 1100723 w 1881356"/>
              <a:gd name="connsiteY1306" fmla="*/ 382632 h 593246"/>
              <a:gd name="connsiteX1307" fmla="*/ 1105644 w 1881356"/>
              <a:gd name="connsiteY1307" fmla="*/ 377402 h 593246"/>
              <a:gd name="connsiteX1308" fmla="*/ 1110879 w 1881356"/>
              <a:gd name="connsiteY1308" fmla="*/ 373123 h 593246"/>
              <a:gd name="connsiteX1309" fmla="*/ 1110117 w 1881356"/>
              <a:gd name="connsiteY1309" fmla="*/ 371695 h 593246"/>
              <a:gd name="connsiteX1310" fmla="*/ 1104211 w 1881356"/>
              <a:gd name="connsiteY1310" fmla="*/ 370456 h 593246"/>
              <a:gd name="connsiteX1311" fmla="*/ 1102116 w 1881356"/>
              <a:gd name="connsiteY1311" fmla="*/ 372552 h 593246"/>
              <a:gd name="connsiteX1312" fmla="*/ 1103450 w 1881356"/>
              <a:gd name="connsiteY1312" fmla="*/ 374076 h 593246"/>
              <a:gd name="connsiteX1313" fmla="*/ 1106140 w 1881356"/>
              <a:gd name="connsiteY1313" fmla="*/ 376874 h 593246"/>
              <a:gd name="connsiteX1314" fmla="*/ 1105644 w 1881356"/>
              <a:gd name="connsiteY1314" fmla="*/ 377402 h 593246"/>
              <a:gd name="connsiteX1315" fmla="*/ 1099297 w 1881356"/>
              <a:gd name="connsiteY1315" fmla="*/ 382589 h 593246"/>
              <a:gd name="connsiteX1316" fmla="*/ 1098115 w 1881356"/>
              <a:gd name="connsiteY1316" fmla="*/ 382553 h 593246"/>
              <a:gd name="connsiteX1317" fmla="*/ 1099830 w 1881356"/>
              <a:gd name="connsiteY1317" fmla="*/ 370647 h 593246"/>
              <a:gd name="connsiteX1318" fmla="*/ 1101830 w 1881356"/>
              <a:gd name="connsiteY1318" fmla="*/ 368265 h 593246"/>
              <a:gd name="connsiteX1319" fmla="*/ 1098496 w 1881356"/>
              <a:gd name="connsiteY1319" fmla="*/ 365980 h 593246"/>
              <a:gd name="connsiteX1320" fmla="*/ 1002579 w 1881356"/>
              <a:gd name="connsiteY1320" fmla="*/ 365980 h 593246"/>
              <a:gd name="connsiteX1321" fmla="*/ 996960 w 1881356"/>
              <a:gd name="connsiteY1321" fmla="*/ 370456 h 593246"/>
              <a:gd name="connsiteX1322" fmla="*/ 1000579 w 1881356"/>
              <a:gd name="connsiteY1322" fmla="*/ 374933 h 593246"/>
              <a:gd name="connsiteX1323" fmla="*/ 1006104 w 1881356"/>
              <a:gd name="connsiteY1323" fmla="*/ 369123 h 593246"/>
              <a:gd name="connsiteX1324" fmla="*/ 1002579 w 1881356"/>
              <a:gd name="connsiteY1324" fmla="*/ 365980 h 593246"/>
              <a:gd name="connsiteX1325" fmla="*/ 1057669 w 1881356"/>
              <a:gd name="connsiteY1325" fmla="*/ 365896 h 593246"/>
              <a:gd name="connsiteX1326" fmla="*/ 1051252 w 1881356"/>
              <a:gd name="connsiteY1326" fmla="*/ 368932 h 593246"/>
              <a:gd name="connsiteX1327" fmla="*/ 1042013 w 1881356"/>
              <a:gd name="connsiteY1327" fmla="*/ 367313 h 593246"/>
              <a:gd name="connsiteX1328" fmla="*/ 1038870 w 1881356"/>
              <a:gd name="connsiteY1328" fmla="*/ 367504 h 593246"/>
              <a:gd name="connsiteX1329" fmla="*/ 1038298 w 1881356"/>
              <a:gd name="connsiteY1329" fmla="*/ 371599 h 593246"/>
              <a:gd name="connsiteX1330" fmla="*/ 1040679 w 1881356"/>
              <a:gd name="connsiteY1330" fmla="*/ 374838 h 593246"/>
              <a:gd name="connsiteX1331" fmla="*/ 1051633 w 1881356"/>
              <a:gd name="connsiteY1331" fmla="*/ 375028 h 593246"/>
              <a:gd name="connsiteX1332" fmla="*/ 1062778 w 1881356"/>
              <a:gd name="connsiteY1332" fmla="*/ 374933 h 593246"/>
              <a:gd name="connsiteX1333" fmla="*/ 1064397 w 1881356"/>
              <a:gd name="connsiteY1333" fmla="*/ 373790 h 593246"/>
              <a:gd name="connsiteX1334" fmla="*/ 1063444 w 1881356"/>
              <a:gd name="connsiteY1334" fmla="*/ 370647 h 593246"/>
              <a:gd name="connsiteX1335" fmla="*/ 1057669 w 1881356"/>
              <a:gd name="connsiteY1335" fmla="*/ 365896 h 593246"/>
              <a:gd name="connsiteX1336" fmla="*/ 1520454 w 1881356"/>
              <a:gd name="connsiteY1336" fmla="*/ 365884 h 593246"/>
              <a:gd name="connsiteX1337" fmla="*/ 1519025 w 1881356"/>
              <a:gd name="connsiteY1337" fmla="*/ 368932 h 593246"/>
              <a:gd name="connsiteX1338" fmla="*/ 1520454 w 1881356"/>
              <a:gd name="connsiteY1338" fmla="*/ 370456 h 593246"/>
              <a:gd name="connsiteX1339" fmla="*/ 1522073 w 1881356"/>
              <a:gd name="connsiteY1339" fmla="*/ 367504 h 593246"/>
              <a:gd name="connsiteX1340" fmla="*/ 1520454 w 1881356"/>
              <a:gd name="connsiteY1340" fmla="*/ 365884 h 593246"/>
              <a:gd name="connsiteX1341" fmla="*/ 89704 w 1881356"/>
              <a:gd name="connsiteY1341" fmla="*/ 365884 h 593246"/>
              <a:gd name="connsiteX1342" fmla="*/ 91609 w 1881356"/>
              <a:gd name="connsiteY1342" fmla="*/ 365884 h 593246"/>
              <a:gd name="connsiteX1343" fmla="*/ 91704 w 1881356"/>
              <a:gd name="connsiteY1343" fmla="*/ 367884 h 593246"/>
              <a:gd name="connsiteX1344" fmla="*/ 89037 w 1881356"/>
              <a:gd name="connsiteY1344" fmla="*/ 369885 h 593246"/>
              <a:gd name="connsiteX1345" fmla="*/ 89704 w 1881356"/>
              <a:gd name="connsiteY1345" fmla="*/ 365884 h 593246"/>
              <a:gd name="connsiteX1346" fmla="*/ 1419203 w 1881356"/>
              <a:gd name="connsiteY1346" fmla="*/ 361979 h 593246"/>
              <a:gd name="connsiteX1347" fmla="*/ 1416155 w 1881356"/>
              <a:gd name="connsiteY1347" fmla="*/ 365027 h 593246"/>
              <a:gd name="connsiteX1348" fmla="*/ 1416536 w 1881356"/>
              <a:gd name="connsiteY1348" fmla="*/ 370171 h 593246"/>
              <a:gd name="connsiteX1349" fmla="*/ 1423775 w 1881356"/>
              <a:gd name="connsiteY1349" fmla="*/ 374076 h 593246"/>
              <a:gd name="connsiteX1350" fmla="*/ 1426728 w 1881356"/>
              <a:gd name="connsiteY1350" fmla="*/ 372647 h 593246"/>
              <a:gd name="connsiteX1351" fmla="*/ 1426823 w 1881356"/>
              <a:gd name="connsiteY1351" fmla="*/ 370552 h 593246"/>
              <a:gd name="connsiteX1352" fmla="*/ 1420727 w 1881356"/>
              <a:gd name="connsiteY1352" fmla="*/ 362170 h 593246"/>
              <a:gd name="connsiteX1353" fmla="*/ 1419203 w 1881356"/>
              <a:gd name="connsiteY1353" fmla="*/ 361979 h 593246"/>
              <a:gd name="connsiteX1354" fmla="*/ 1132536 w 1881356"/>
              <a:gd name="connsiteY1354" fmla="*/ 361968 h 593246"/>
              <a:gd name="connsiteX1355" fmla="*/ 1122023 w 1881356"/>
              <a:gd name="connsiteY1355" fmla="*/ 362170 h 593246"/>
              <a:gd name="connsiteX1356" fmla="*/ 1122500 w 1881356"/>
              <a:gd name="connsiteY1356" fmla="*/ 366265 h 593246"/>
              <a:gd name="connsiteX1357" fmla="*/ 1123181 w 1881356"/>
              <a:gd name="connsiteY1357" fmla="*/ 370127 h 593246"/>
              <a:gd name="connsiteX1358" fmla="*/ 1120404 w 1881356"/>
              <a:gd name="connsiteY1358" fmla="*/ 367884 h 593246"/>
              <a:gd name="connsiteX1359" fmla="*/ 1120309 w 1881356"/>
              <a:gd name="connsiteY1359" fmla="*/ 365884 h 593246"/>
              <a:gd name="connsiteX1360" fmla="*/ 1118404 w 1881356"/>
              <a:gd name="connsiteY1360" fmla="*/ 365884 h 593246"/>
              <a:gd name="connsiteX1361" fmla="*/ 1117737 w 1881356"/>
              <a:gd name="connsiteY1361" fmla="*/ 369885 h 593246"/>
              <a:gd name="connsiteX1362" fmla="*/ 1123194 w 1881356"/>
              <a:gd name="connsiteY1362" fmla="*/ 370202 h 593246"/>
              <a:gd name="connsiteX1363" fmla="*/ 1125071 w 1881356"/>
              <a:gd name="connsiteY1363" fmla="*/ 380839 h 593246"/>
              <a:gd name="connsiteX1364" fmla="*/ 1127452 w 1881356"/>
              <a:gd name="connsiteY1364" fmla="*/ 383982 h 593246"/>
              <a:gd name="connsiteX1365" fmla="*/ 1129071 w 1881356"/>
              <a:gd name="connsiteY1365" fmla="*/ 382363 h 593246"/>
              <a:gd name="connsiteX1366" fmla="*/ 1131667 w 1881356"/>
              <a:gd name="connsiteY1366" fmla="*/ 376981 h 593246"/>
              <a:gd name="connsiteX1367" fmla="*/ 1123280 w 1881356"/>
              <a:gd name="connsiteY1367" fmla="*/ 370207 h 593246"/>
              <a:gd name="connsiteX1368" fmla="*/ 1134120 w 1881356"/>
              <a:gd name="connsiteY1368" fmla="*/ 370837 h 593246"/>
              <a:gd name="connsiteX1369" fmla="*/ 1132536 w 1881356"/>
              <a:gd name="connsiteY1369" fmla="*/ 361968 h 593246"/>
              <a:gd name="connsiteX1370" fmla="*/ 1727336 w 1881356"/>
              <a:gd name="connsiteY1370" fmla="*/ 361407 h 593246"/>
              <a:gd name="connsiteX1371" fmla="*/ 1735051 w 1881356"/>
              <a:gd name="connsiteY1371" fmla="*/ 363598 h 593246"/>
              <a:gd name="connsiteX1372" fmla="*/ 1727336 w 1881356"/>
              <a:gd name="connsiteY1372" fmla="*/ 365789 h 593246"/>
              <a:gd name="connsiteX1373" fmla="*/ 1723907 w 1881356"/>
              <a:gd name="connsiteY1373" fmla="*/ 363598 h 593246"/>
              <a:gd name="connsiteX1374" fmla="*/ 1727336 w 1881356"/>
              <a:gd name="connsiteY1374" fmla="*/ 361407 h 593246"/>
              <a:gd name="connsiteX1375" fmla="*/ 1199461 w 1881356"/>
              <a:gd name="connsiteY1375" fmla="*/ 357598 h 593246"/>
              <a:gd name="connsiteX1376" fmla="*/ 1198223 w 1881356"/>
              <a:gd name="connsiteY1376" fmla="*/ 361407 h 593246"/>
              <a:gd name="connsiteX1377" fmla="*/ 1190508 w 1881356"/>
              <a:gd name="connsiteY1377" fmla="*/ 371123 h 593246"/>
              <a:gd name="connsiteX1378" fmla="*/ 1189079 w 1881356"/>
              <a:gd name="connsiteY1378" fmla="*/ 372647 h 593246"/>
              <a:gd name="connsiteX1379" fmla="*/ 1190508 w 1881356"/>
              <a:gd name="connsiteY1379" fmla="*/ 374171 h 593246"/>
              <a:gd name="connsiteX1380" fmla="*/ 1196223 w 1881356"/>
              <a:gd name="connsiteY1380" fmla="*/ 375219 h 593246"/>
              <a:gd name="connsiteX1381" fmla="*/ 1202224 w 1881356"/>
              <a:gd name="connsiteY1381" fmla="*/ 372742 h 593246"/>
              <a:gd name="connsiteX1382" fmla="*/ 1207177 w 1881356"/>
              <a:gd name="connsiteY1382" fmla="*/ 363598 h 593246"/>
              <a:gd name="connsiteX1383" fmla="*/ 1204129 w 1881356"/>
              <a:gd name="connsiteY1383" fmla="*/ 360455 h 593246"/>
              <a:gd name="connsiteX1384" fmla="*/ 1199461 w 1881356"/>
              <a:gd name="connsiteY1384" fmla="*/ 357598 h 593246"/>
              <a:gd name="connsiteX1385" fmla="*/ 1666091 w 1881356"/>
              <a:gd name="connsiteY1385" fmla="*/ 357407 h 593246"/>
              <a:gd name="connsiteX1386" fmla="*/ 1669044 w 1881356"/>
              <a:gd name="connsiteY1386" fmla="*/ 359026 h 593246"/>
              <a:gd name="connsiteX1387" fmla="*/ 1667520 w 1881356"/>
              <a:gd name="connsiteY1387" fmla="*/ 360455 h 593246"/>
              <a:gd name="connsiteX1388" fmla="*/ 1664472 w 1881356"/>
              <a:gd name="connsiteY1388" fmla="*/ 359026 h 593246"/>
              <a:gd name="connsiteX1389" fmla="*/ 1666091 w 1881356"/>
              <a:gd name="connsiteY1389" fmla="*/ 357407 h 593246"/>
              <a:gd name="connsiteX1390" fmla="*/ 1114213 w 1881356"/>
              <a:gd name="connsiteY1390" fmla="*/ 357407 h 593246"/>
              <a:gd name="connsiteX1391" fmla="*/ 1111260 w 1881356"/>
              <a:gd name="connsiteY1391" fmla="*/ 359026 h 593246"/>
              <a:gd name="connsiteX1392" fmla="*/ 1112784 w 1881356"/>
              <a:gd name="connsiteY1392" fmla="*/ 360455 h 593246"/>
              <a:gd name="connsiteX1393" fmla="*/ 1115832 w 1881356"/>
              <a:gd name="connsiteY1393" fmla="*/ 359026 h 593246"/>
              <a:gd name="connsiteX1394" fmla="*/ 1114213 w 1881356"/>
              <a:gd name="connsiteY1394" fmla="*/ 357407 h 593246"/>
              <a:gd name="connsiteX1395" fmla="*/ 1169267 w 1881356"/>
              <a:gd name="connsiteY1395" fmla="*/ 353216 h 593246"/>
              <a:gd name="connsiteX1396" fmla="*/ 1166029 w 1881356"/>
              <a:gd name="connsiteY1396" fmla="*/ 356645 h 593246"/>
              <a:gd name="connsiteX1397" fmla="*/ 1163171 w 1881356"/>
              <a:gd name="connsiteY1397" fmla="*/ 362074 h 593246"/>
              <a:gd name="connsiteX1398" fmla="*/ 1165076 w 1881356"/>
              <a:gd name="connsiteY1398" fmla="*/ 365884 h 593246"/>
              <a:gd name="connsiteX1399" fmla="*/ 1170696 w 1881356"/>
              <a:gd name="connsiteY1399" fmla="*/ 359122 h 593246"/>
              <a:gd name="connsiteX1400" fmla="*/ 1170696 w 1881356"/>
              <a:gd name="connsiteY1400" fmla="*/ 356931 h 593246"/>
              <a:gd name="connsiteX1401" fmla="*/ 1169267 w 1881356"/>
              <a:gd name="connsiteY1401" fmla="*/ 353216 h 593246"/>
              <a:gd name="connsiteX1402" fmla="*/ 1490355 w 1881356"/>
              <a:gd name="connsiteY1402" fmla="*/ 352168 h 593246"/>
              <a:gd name="connsiteX1403" fmla="*/ 1474734 w 1881356"/>
              <a:gd name="connsiteY1403" fmla="*/ 352264 h 593246"/>
              <a:gd name="connsiteX1404" fmla="*/ 1473305 w 1881356"/>
              <a:gd name="connsiteY1404" fmla="*/ 353788 h 593246"/>
              <a:gd name="connsiteX1405" fmla="*/ 1475020 w 1881356"/>
              <a:gd name="connsiteY1405" fmla="*/ 356645 h 593246"/>
              <a:gd name="connsiteX1406" fmla="*/ 1490260 w 1881356"/>
              <a:gd name="connsiteY1406" fmla="*/ 363027 h 593246"/>
              <a:gd name="connsiteX1407" fmla="*/ 1493403 w 1881356"/>
              <a:gd name="connsiteY1407" fmla="*/ 365599 h 593246"/>
              <a:gd name="connsiteX1408" fmla="*/ 1495308 w 1881356"/>
              <a:gd name="connsiteY1408" fmla="*/ 361122 h 593246"/>
              <a:gd name="connsiteX1409" fmla="*/ 1490355 w 1881356"/>
              <a:gd name="connsiteY1409" fmla="*/ 352168 h 593246"/>
              <a:gd name="connsiteX1410" fmla="*/ 1339785 w 1881356"/>
              <a:gd name="connsiteY1410" fmla="*/ 347597 h 593246"/>
              <a:gd name="connsiteX1411" fmla="*/ 1338340 w 1881356"/>
              <a:gd name="connsiteY1411" fmla="*/ 349457 h 593246"/>
              <a:gd name="connsiteX1412" fmla="*/ 1339500 w 1881356"/>
              <a:gd name="connsiteY1412" fmla="*/ 347601 h 593246"/>
              <a:gd name="connsiteX1413" fmla="*/ 1203462 w 1881356"/>
              <a:gd name="connsiteY1413" fmla="*/ 343024 h 593246"/>
              <a:gd name="connsiteX1414" fmla="*/ 1201366 w 1881356"/>
              <a:gd name="connsiteY1414" fmla="*/ 343120 h 593246"/>
              <a:gd name="connsiteX1415" fmla="*/ 1198318 w 1881356"/>
              <a:gd name="connsiteY1415" fmla="*/ 345501 h 593246"/>
              <a:gd name="connsiteX1416" fmla="*/ 1199441 w 1881356"/>
              <a:gd name="connsiteY1416" fmla="*/ 347626 h 593246"/>
              <a:gd name="connsiteX1417" fmla="*/ 1198107 w 1881356"/>
              <a:gd name="connsiteY1417" fmla="*/ 349153 h 593246"/>
              <a:gd name="connsiteX1418" fmla="*/ 1198033 w 1881356"/>
              <a:gd name="connsiteY1418" fmla="*/ 347596 h 593246"/>
              <a:gd name="connsiteX1419" fmla="*/ 1196128 w 1881356"/>
              <a:gd name="connsiteY1419" fmla="*/ 347596 h 593246"/>
              <a:gd name="connsiteX1420" fmla="*/ 1195461 w 1881356"/>
              <a:gd name="connsiteY1420" fmla="*/ 351597 h 593246"/>
              <a:gd name="connsiteX1421" fmla="*/ 1197283 w 1881356"/>
              <a:gd name="connsiteY1421" fmla="*/ 350097 h 593246"/>
              <a:gd name="connsiteX1422" fmla="*/ 1198107 w 1881356"/>
              <a:gd name="connsiteY1422" fmla="*/ 349153 h 593246"/>
              <a:gd name="connsiteX1423" fmla="*/ 1198128 w 1881356"/>
              <a:gd name="connsiteY1423" fmla="*/ 349597 h 593246"/>
              <a:gd name="connsiteX1424" fmla="*/ 1200459 w 1881356"/>
              <a:gd name="connsiteY1424" fmla="*/ 347844 h 593246"/>
              <a:gd name="connsiteX1425" fmla="*/ 1202414 w 1881356"/>
              <a:gd name="connsiteY1425" fmla="*/ 347406 h 593246"/>
              <a:gd name="connsiteX1426" fmla="*/ 1206891 w 1881356"/>
              <a:gd name="connsiteY1426" fmla="*/ 344929 h 593246"/>
              <a:gd name="connsiteX1427" fmla="*/ 1204510 w 1881356"/>
              <a:gd name="connsiteY1427" fmla="*/ 344799 h 593246"/>
              <a:gd name="connsiteX1428" fmla="*/ 1200459 w 1881356"/>
              <a:gd name="connsiteY1428" fmla="*/ 347844 h 593246"/>
              <a:gd name="connsiteX1429" fmla="*/ 1199652 w 1881356"/>
              <a:gd name="connsiteY1429" fmla="*/ 348025 h 593246"/>
              <a:gd name="connsiteX1430" fmla="*/ 1199441 w 1881356"/>
              <a:gd name="connsiteY1430" fmla="*/ 347626 h 593246"/>
              <a:gd name="connsiteX1431" fmla="*/ 142757 w 1881356"/>
              <a:gd name="connsiteY1431" fmla="*/ 339881 h 593246"/>
              <a:gd name="connsiteX1432" fmla="*/ 150377 w 1881356"/>
              <a:gd name="connsiteY1432" fmla="*/ 339976 h 593246"/>
              <a:gd name="connsiteX1433" fmla="*/ 150187 w 1881356"/>
              <a:gd name="connsiteY1433" fmla="*/ 341500 h 593246"/>
              <a:gd name="connsiteX1434" fmla="*/ 142662 w 1881356"/>
              <a:gd name="connsiteY1434" fmla="*/ 341405 h 593246"/>
              <a:gd name="connsiteX1435" fmla="*/ 142757 w 1881356"/>
              <a:gd name="connsiteY1435" fmla="*/ 339881 h 593246"/>
              <a:gd name="connsiteX1436" fmla="*/ 1245372 w 1881356"/>
              <a:gd name="connsiteY1436" fmla="*/ 339405 h 593246"/>
              <a:gd name="connsiteX1437" fmla="*/ 1245753 w 1881356"/>
              <a:gd name="connsiteY1437" fmla="*/ 342548 h 593246"/>
              <a:gd name="connsiteX1438" fmla="*/ 1247372 w 1881356"/>
              <a:gd name="connsiteY1438" fmla="*/ 344167 h 593246"/>
              <a:gd name="connsiteX1439" fmla="*/ 1247848 w 1881356"/>
              <a:gd name="connsiteY1439" fmla="*/ 358455 h 593246"/>
              <a:gd name="connsiteX1440" fmla="*/ 1245848 w 1881356"/>
              <a:gd name="connsiteY1440" fmla="*/ 361693 h 593246"/>
              <a:gd name="connsiteX1441" fmla="*/ 1237847 w 1881356"/>
              <a:gd name="connsiteY1441" fmla="*/ 362170 h 593246"/>
              <a:gd name="connsiteX1442" fmla="*/ 1232989 w 1881356"/>
              <a:gd name="connsiteY1442" fmla="*/ 357407 h 593246"/>
              <a:gd name="connsiteX1443" fmla="*/ 1231465 w 1881356"/>
              <a:gd name="connsiteY1443" fmla="*/ 357979 h 593246"/>
              <a:gd name="connsiteX1444" fmla="*/ 1230322 w 1881356"/>
              <a:gd name="connsiteY1444" fmla="*/ 359788 h 593246"/>
              <a:gd name="connsiteX1445" fmla="*/ 1239466 w 1881356"/>
              <a:gd name="connsiteY1445" fmla="*/ 370552 h 593246"/>
              <a:gd name="connsiteX1446" fmla="*/ 1252992 w 1881356"/>
              <a:gd name="connsiteY1446" fmla="*/ 370456 h 593246"/>
              <a:gd name="connsiteX1447" fmla="*/ 1271185 w 1881356"/>
              <a:gd name="connsiteY1447" fmla="*/ 370171 h 593246"/>
              <a:gd name="connsiteX1448" fmla="*/ 1284520 w 1881356"/>
              <a:gd name="connsiteY1448" fmla="*/ 363979 h 593246"/>
              <a:gd name="connsiteX1449" fmla="*/ 1283853 w 1881356"/>
              <a:gd name="connsiteY1449" fmla="*/ 362455 h 593246"/>
              <a:gd name="connsiteX1450" fmla="*/ 1286044 w 1881356"/>
              <a:gd name="connsiteY1450" fmla="*/ 356645 h 593246"/>
              <a:gd name="connsiteX1451" fmla="*/ 1289568 w 1881356"/>
              <a:gd name="connsiteY1451" fmla="*/ 352073 h 593246"/>
              <a:gd name="connsiteX1452" fmla="*/ 1287949 w 1881356"/>
              <a:gd name="connsiteY1452" fmla="*/ 348168 h 593246"/>
              <a:gd name="connsiteX1453" fmla="*/ 1275852 w 1881356"/>
              <a:gd name="connsiteY1453" fmla="*/ 357502 h 593246"/>
              <a:gd name="connsiteX1454" fmla="*/ 1269279 w 1881356"/>
              <a:gd name="connsiteY1454" fmla="*/ 361122 h 593246"/>
              <a:gd name="connsiteX1455" fmla="*/ 1267660 w 1881356"/>
              <a:gd name="connsiteY1455" fmla="*/ 358264 h 593246"/>
              <a:gd name="connsiteX1456" fmla="*/ 1267565 w 1881356"/>
              <a:gd name="connsiteY1456" fmla="*/ 349978 h 593246"/>
              <a:gd name="connsiteX1457" fmla="*/ 1260517 w 1881356"/>
              <a:gd name="connsiteY1457" fmla="*/ 339405 h 593246"/>
              <a:gd name="connsiteX1458" fmla="*/ 1245372 w 1881356"/>
              <a:gd name="connsiteY1458" fmla="*/ 339405 h 593246"/>
              <a:gd name="connsiteX1459" fmla="*/ 1626085 w 1881356"/>
              <a:gd name="connsiteY1459" fmla="*/ 338643 h 593246"/>
              <a:gd name="connsiteX1460" fmla="*/ 1630371 w 1881356"/>
              <a:gd name="connsiteY1460" fmla="*/ 338833 h 593246"/>
              <a:gd name="connsiteX1461" fmla="*/ 1632467 w 1881356"/>
              <a:gd name="connsiteY1461" fmla="*/ 342357 h 593246"/>
              <a:gd name="connsiteX1462" fmla="*/ 1633801 w 1881356"/>
              <a:gd name="connsiteY1462" fmla="*/ 350644 h 593246"/>
              <a:gd name="connsiteX1463" fmla="*/ 1641897 w 1881356"/>
              <a:gd name="connsiteY1463" fmla="*/ 352263 h 593246"/>
              <a:gd name="connsiteX1464" fmla="*/ 1644088 w 1881356"/>
              <a:gd name="connsiteY1464" fmla="*/ 352359 h 593246"/>
              <a:gd name="connsiteX1465" fmla="*/ 1645612 w 1881356"/>
              <a:gd name="connsiteY1465" fmla="*/ 353883 h 593246"/>
              <a:gd name="connsiteX1466" fmla="*/ 1643707 w 1881356"/>
              <a:gd name="connsiteY1466" fmla="*/ 356740 h 593246"/>
              <a:gd name="connsiteX1467" fmla="*/ 1634658 w 1881356"/>
              <a:gd name="connsiteY1467" fmla="*/ 356740 h 593246"/>
              <a:gd name="connsiteX1468" fmla="*/ 1625800 w 1881356"/>
              <a:gd name="connsiteY1468" fmla="*/ 356454 h 593246"/>
              <a:gd name="connsiteX1469" fmla="*/ 1623513 w 1881356"/>
              <a:gd name="connsiteY1469" fmla="*/ 351120 h 593246"/>
              <a:gd name="connsiteX1470" fmla="*/ 1623895 w 1881356"/>
              <a:gd name="connsiteY1470" fmla="*/ 341310 h 593246"/>
              <a:gd name="connsiteX1471" fmla="*/ 1626085 w 1881356"/>
              <a:gd name="connsiteY1471" fmla="*/ 338643 h 593246"/>
              <a:gd name="connsiteX1472" fmla="*/ 1679426 w 1881356"/>
              <a:gd name="connsiteY1472" fmla="*/ 338452 h 593246"/>
              <a:gd name="connsiteX1473" fmla="*/ 1688284 w 1881356"/>
              <a:gd name="connsiteY1473" fmla="*/ 341691 h 593246"/>
              <a:gd name="connsiteX1474" fmla="*/ 1690665 w 1881356"/>
              <a:gd name="connsiteY1474" fmla="*/ 346453 h 593246"/>
              <a:gd name="connsiteX1475" fmla="*/ 1685807 w 1881356"/>
              <a:gd name="connsiteY1475" fmla="*/ 351216 h 593246"/>
              <a:gd name="connsiteX1476" fmla="*/ 1682664 w 1881356"/>
              <a:gd name="connsiteY1476" fmla="*/ 349692 h 593246"/>
              <a:gd name="connsiteX1477" fmla="*/ 1671615 w 1881356"/>
              <a:gd name="connsiteY1477" fmla="*/ 343310 h 593246"/>
              <a:gd name="connsiteX1478" fmla="*/ 1669710 w 1881356"/>
              <a:gd name="connsiteY1478" fmla="*/ 340072 h 593246"/>
              <a:gd name="connsiteX1479" fmla="*/ 1673615 w 1881356"/>
              <a:gd name="connsiteY1479" fmla="*/ 338548 h 593246"/>
              <a:gd name="connsiteX1480" fmla="*/ 1679426 w 1881356"/>
              <a:gd name="connsiteY1480" fmla="*/ 338452 h 593246"/>
              <a:gd name="connsiteX1481" fmla="*/ 1643993 w 1881356"/>
              <a:gd name="connsiteY1481" fmla="*/ 338452 h 593246"/>
              <a:gd name="connsiteX1482" fmla="*/ 1645516 w 1881356"/>
              <a:gd name="connsiteY1482" fmla="*/ 340071 h 593246"/>
              <a:gd name="connsiteX1483" fmla="*/ 1649993 w 1881356"/>
              <a:gd name="connsiteY1483" fmla="*/ 346072 h 593246"/>
              <a:gd name="connsiteX1484" fmla="*/ 1648279 w 1881356"/>
              <a:gd name="connsiteY1484" fmla="*/ 347501 h 593246"/>
              <a:gd name="connsiteX1485" fmla="*/ 1641802 w 1881356"/>
              <a:gd name="connsiteY1485" fmla="*/ 341881 h 593246"/>
              <a:gd name="connsiteX1486" fmla="*/ 1643993 w 1881356"/>
              <a:gd name="connsiteY1486" fmla="*/ 338452 h 593246"/>
              <a:gd name="connsiteX1487" fmla="*/ 1661614 w 1881356"/>
              <a:gd name="connsiteY1487" fmla="*/ 334833 h 593246"/>
              <a:gd name="connsiteX1488" fmla="*/ 1664757 w 1881356"/>
              <a:gd name="connsiteY1488" fmla="*/ 337785 h 593246"/>
              <a:gd name="connsiteX1489" fmla="*/ 1662852 w 1881356"/>
              <a:gd name="connsiteY1489" fmla="*/ 342262 h 593246"/>
              <a:gd name="connsiteX1490" fmla="*/ 1661423 w 1881356"/>
              <a:gd name="connsiteY1490" fmla="*/ 342167 h 593246"/>
              <a:gd name="connsiteX1491" fmla="*/ 1661614 w 1881356"/>
              <a:gd name="connsiteY1491" fmla="*/ 334833 h 593246"/>
              <a:gd name="connsiteX1492" fmla="*/ 1350242 w 1881356"/>
              <a:gd name="connsiteY1492" fmla="*/ 333880 h 593246"/>
              <a:gd name="connsiteX1493" fmla="*/ 1344241 w 1881356"/>
              <a:gd name="connsiteY1493" fmla="*/ 338262 h 593246"/>
              <a:gd name="connsiteX1494" fmla="*/ 1341848 w 1881356"/>
              <a:gd name="connsiteY1494" fmla="*/ 343846 h 593246"/>
              <a:gd name="connsiteX1495" fmla="*/ 1339500 w 1881356"/>
              <a:gd name="connsiteY1495" fmla="*/ 347601 h 593246"/>
              <a:gd name="connsiteX1496" fmla="*/ 1333002 w 1881356"/>
              <a:gd name="connsiteY1496" fmla="*/ 347691 h 593246"/>
              <a:gd name="connsiteX1497" fmla="*/ 1331383 w 1881356"/>
              <a:gd name="connsiteY1497" fmla="*/ 349215 h 593246"/>
              <a:gd name="connsiteX1498" fmla="*/ 1326049 w 1881356"/>
              <a:gd name="connsiteY1498" fmla="*/ 348263 h 593246"/>
              <a:gd name="connsiteX1499" fmla="*/ 1318810 w 1881356"/>
              <a:gd name="connsiteY1499" fmla="*/ 343596 h 593246"/>
              <a:gd name="connsiteX1500" fmla="*/ 1313571 w 1881356"/>
              <a:gd name="connsiteY1500" fmla="*/ 347406 h 593246"/>
              <a:gd name="connsiteX1501" fmla="*/ 1304903 w 1881356"/>
              <a:gd name="connsiteY1501" fmla="*/ 346549 h 593246"/>
              <a:gd name="connsiteX1502" fmla="*/ 1303189 w 1881356"/>
              <a:gd name="connsiteY1502" fmla="*/ 340643 h 593246"/>
              <a:gd name="connsiteX1503" fmla="*/ 1301569 w 1881356"/>
              <a:gd name="connsiteY1503" fmla="*/ 339024 h 593246"/>
              <a:gd name="connsiteX1504" fmla="*/ 1300045 w 1881356"/>
              <a:gd name="connsiteY1504" fmla="*/ 339405 h 593246"/>
              <a:gd name="connsiteX1505" fmla="*/ 1307761 w 1881356"/>
              <a:gd name="connsiteY1505" fmla="*/ 356550 h 593246"/>
              <a:gd name="connsiteX1506" fmla="*/ 1324239 w 1881356"/>
              <a:gd name="connsiteY1506" fmla="*/ 361122 h 593246"/>
              <a:gd name="connsiteX1507" fmla="*/ 1328525 w 1881356"/>
              <a:gd name="connsiteY1507" fmla="*/ 360931 h 593246"/>
              <a:gd name="connsiteX1508" fmla="*/ 1332478 w 1881356"/>
              <a:gd name="connsiteY1508" fmla="*/ 357003 h 593246"/>
              <a:gd name="connsiteX1509" fmla="*/ 1338340 w 1881356"/>
              <a:gd name="connsiteY1509" fmla="*/ 349457 h 593246"/>
              <a:gd name="connsiteX1510" fmla="*/ 1335097 w 1881356"/>
              <a:gd name="connsiteY1510" fmla="*/ 354645 h 593246"/>
              <a:gd name="connsiteX1511" fmla="*/ 1338241 w 1881356"/>
              <a:gd name="connsiteY1511" fmla="*/ 351406 h 593246"/>
              <a:gd name="connsiteX1512" fmla="*/ 1339860 w 1881356"/>
              <a:gd name="connsiteY1512" fmla="*/ 347596 h 593246"/>
              <a:gd name="connsiteX1513" fmla="*/ 1339785 w 1881356"/>
              <a:gd name="connsiteY1513" fmla="*/ 347597 h 593246"/>
              <a:gd name="connsiteX1514" fmla="*/ 1339860 w 1881356"/>
              <a:gd name="connsiteY1514" fmla="*/ 347501 h 593246"/>
              <a:gd name="connsiteX1515" fmla="*/ 1349004 w 1881356"/>
              <a:gd name="connsiteY1515" fmla="*/ 347501 h 593246"/>
              <a:gd name="connsiteX1516" fmla="*/ 1349004 w 1881356"/>
              <a:gd name="connsiteY1516" fmla="*/ 347595 h 593246"/>
              <a:gd name="connsiteX1517" fmla="*/ 1349004 w 1881356"/>
              <a:gd name="connsiteY1517" fmla="*/ 351882 h 593246"/>
              <a:gd name="connsiteX1518" fmla="*/ 1352147 w 1881356"/>
              <a:gd name="connsiteY1518" fmla="*/ 356550 h 593246"/>
              <a:gd name="connsiteX1519" fmla="*/ 1365196 w 1881356"/>
              <a:gd name="connsiteY1519" fmla="*/ 356359 h 593246"/>
              <a:gd name="connsiteX1520" fmla="*/ 1367196 w 1881356"/>
              <a:gd name="connsiteY1520" fmla="*/ 353025 h 593246"/>
              <a:gd name="connsiteX1521" fmla="*/ 1366435 w 1881356"/>
              <a:gd name="connsiteY1521" fmla="*/ 349215 h 593246"/>
              <a:gd name="connsiteX1522" fmla="*/ 1353576 w 1881356"/>
              <a:gd name="connsiteY1522" fmla="*/ 343024 h 593246"/>
              <a:gd name="connsiteX1523" fmla="*/ 1353576 w 1881356"/>
              <a:gd name="connsiteY1523" fmla="*/ 340738 h 593246"/>
              <a:gd name="connsiteX1524" fmla="*/ 1350242 w 1881356"/>
              <a:gd name="connsiteY1524" fmla="*/ 333880 h 593246"/>
              <a:gd name="connsiteX1525" fmla="*/ 1278138 w 1881356"/>
              <a:gd name="connsiteY1525" fmla="*/ 333880 h 593246"/>
              <a:gd name="connsiteX1526" fmla="*/ 1275947 w 1881356"/>
              <a:gd name="connsiteY1526" fmla="*/ 337309 h 593246"/>
              <a:gd name="connsiteX1527" fmla="*/ 1282424 w 1881356"/>
              <a:gd name="connsiteY1527" fmla="*/ 342929 h 593246"/>
              <a:gd name="connsiteX1528" fmla="*/ 1284234 w 1881356"/>
              <a:gd name="connsiteY1528" fmla="*/ 341500 h 593246"/>
              <a:gd name="connsiteX1529" fmla="*/ 1279662 w 1881356"/>
              <a:gd name="connsiteY1529" fmla="*/ 335404 h 593246"/>
              <a:gd name="connsiteX1530" fmla="*/ 1278138 w 1881356"/>
              <a:gd name="connsiteY1530" fmla="*/ 333880 h 593246"/>
              <a:gd name="connsiteX1531" fmla="*/ 1391676 w 1881356"/>
              <a:gd name="connsiteY1531" fmla="*/ 330165 h 593246"/>
              <a:gd name="connsiteX1532" fmla="*/ 1390152 w 1881356"/>
              <a:gd name="connsiteY1532" fmla="*/ 331594 h 593246"/>
              <a:gd name="connsiteX1533" fmla="*/ 1393104 w 1881356"/>
              <a:gd name="connsiteY1533" fmla="*/ 333214 h 593246"/>
              <a:gd name="connsiteX1534" fmla="*/ 1394724 w 1881356"/>
              <a:gd name="connsiteY1534" fmla="*/ 331594 h 593246"/>
              <a:gd name="connsiteX1535" fmla="*/ 1391676 w 1881356"/>
              <a:gd name="connsiteY1535" fmla="*/ 330165 h 593246"/>
              <a:gd name="connsiteX1536" fmla="*/ 404124 w 1881356"/>
              <a:gd name="connsiteY1536" fmla="*/ 330165 h 593246"/>
              <a:gd name="connsiteX1537" fmla="*/ 402600 w 1881356"/>
              <a:gd name="connsiteY1537" fmla="*/ 331594 h 593246"/>
              <a:gd name="connsiteX1538" fmla="*/ 405553 w 1881356"/>
              <a:gd name="connsiteY1538" fmla="*/ 333214 h 593246"/>
              <a:gd name="connsiteX1539" fmla="*/ 407172 w 1881356"/>
              <a:gd name="connsiteY1539" fmla="*/ 331594 h 593246"/>
              <a:gd name="connsiteX1540" fmla="*/ 404124 w 1881356"/>
              <a:gd name="connsiteY1540" fmla="*/ 330165 h 593246"/>
              <a:gd name="connsiteX1541" fmla="*/ 1360434 w 1881356"/>
              <a:gd name="connsiteY1541" fmla="*/ 329308 h 593246"/>
              <a:gd name="connsiteX1542" fmla="*/ 1359005 w 1881356"/>
              <a:gd name="connsiteY1542" fmla="*/ 330832 h 593246"/>
              <a:gd name="connsiteX1543" fmla="*/ 1360434 w 1881356"/>
              <a:gd name="connsiteY1543" fmla="*/ 333880 h 593246"/>
              <a:gd name="connsiteX1544" fmla="*/ 1361863 w 1881356"/>
              <a:gd name="connsiteY1544" fmla="*/ 332356 h 593246"/>
              <a:gd name="connsiteX1545" fmla="*/ 1360434 w 1881356"/>
              <a:gd name="connsiteY1545" fmla="*/ 329308 h 593246"/>
              <a:gd name="connsiteX1546" fmla="*/ 1336050 w 1881356"/>
              <a:gd name="connsiteY1546" fmla="*/ 329308 h 593246"/>
              <a:gd name="connsiteX1547" fmla="*/ 1333954 w 1881356"/>
              <a:gd name="connsiteY1547" fmla="*/ 329404 h 593246"/>
              <a:gd name="connsiteX1548" fmla="*/ 1330906 w 1881356"/>
              <a:gd name="connsiteY1548" fmla="*/ 331785 h 593246"/>
              <a:gd name="connsiteX1549" fmla="*/ 1331884 w 1881356"/>
              <a:gd name="connsiteY1549" fmla="*/ 333636 h 593246"/>
              <a:gd name="connsiteX1550" fmla="*/ 1330716 w 1881356"/>
              <a:gd name="connsiteY1550" fmla="*/ 334850 h 593246"/>
              <a:gd name="connsiteX1551" fmla="*/ 1330716 w 1881356"/>
              <a:gd name="connsiteY1551" fmla="*/ 333975 h 593246"/>
              <a:gd name="connsiteX1552" fmla="*/ 1324334 w 1881356"/>
              <a:gd name="connsiteY1552" fmla="*/ 334071 h 593246"/>
              <a:gd name="connsiteX1553" fmla="*/ 1322048 w 1881356"/>
              <a:gd name="connsiteY1553" fmla="*/ 336642 h 593246"/>
              <a:gd name="connsiteX1554" fmla="*/ 1323477 w 1881356"/>
              <a:gd name="connsiteY1554" fmla="*/ 338071 h 593246"/>
              <a:gd name="connsiteX1555" fmla="*/ 1328120 w 1881356"/>
              <a:gd name="connsiteY1555" fmla="*/ 337547 h 593246"/>
              <a:gd name="connsiteX1556" fmla="*/ 1330716 w 1881356"/>
              <a:gd name="connsiteY1556" fmla="*/ 334850 h 593246"/>
              <a:gd name="connsiteX1557" fmla="*/ 1330716 w 1881356"/>
              <a:gd name="connsiteY1557" fmla="*/ 335976 h 593246"/>
              <a:gd name="connsiteX1558" fmla="*/ 1333166 w 1881356"/>
              <a:gd name="connsiteY1558" fmla="*/ 334101 h 593246"/>
              <a:gd name="connsiteX1559" fmla="*/ 1335002 w 1881356"/>
              <a:gd name="connsiteY1559" fmla="*/ 333690 h 593246"/>
              <a:gd name="connsiteX1560" fmla="*/ 1339479 w 1881356"/>
              <a:gd name="connsiteY1560" fmla="*/ 331213 h 593246"/>
              <a:gd name="connsiteX1561" fmla="*/ 1337098 w 1881356"/>
              <a:gd name="connsiteY1561" fmla="*/ 331094 h 593246"/>
              <a:gd name="connsiteX1562" fmla="*/ 1333166 w 1881356"/>
              <a:gd name="connsiteY1562" fmla="*/ 334101 h 593246"/>
              <a:gd name="connsiteX1563" fmla="*/ 1332240 w 1881356"/>
              <a:gd name="connsiteY1563" fmla="*/ 334309 h 593246"/>
              <a:gd name="connsiteX1564" fmla="*/ 1331884 w 1881356"/>
              <a:gd name="connsiteY1564" fmla="*/ 333636 h 593246"/>
              <a:gd name="connsiteX1565" fmla="*/ 1310142 w 1881356"/>
              <a:gd name="connsiteY1565" fmla="*/ 329308 h 593246"/>
              <a:gd name="connsiteX1566" fmla="*/ 1308523 w 1881356"/>
              <a:gd name="connsiteY1566" fmla="*/ 332261 h 593246"/>
              <a:gd name="connsiteX1567" fmla="*/ 1310142 w 1881356"/>
              <a:gd name="connsiteY1567" fmla="*/ 333880 h 593246"/>
              <a:gd name="connsiteX1568" fmla="*/ 1311571 w 1881356"/>
              <a:gd name="connsiteY1568" fmla="*/ 330832 h 593246"/>
              <a:gd name="connsiteX1569" fmla="*/ 1310142 w 1881356"/>
              <a:gd name="connsiteY1569" fmla="*/ 329308 h 593246"/>
              <a:gd name="connsiteX1570" fmla="*/ 1636182 w 1881356"/>
              <a:gd name="connsiteY1570" fmla="*/ 326166 h 593246"/>
              <a:gd name="connsiteX1571" fmla="*/ 1636277 w 1881356"/>
              <a:gd name="connsiteY1571" fmla="*/ 327594 h 593246"/>
              <a:gd name="connsiteX1572" fmla="*/ 1631801 w 1881356"/>
              <a:gd name="connsiteY1572" fmla="*/ 329594 h 593246"/>
              <a:gd name="connsiteX1573" fmla="*/ 1628848 w 1881356"/>
              <a:gd name="connsiteY1573" fmla="*/ 326356 h 593246"/>
              <a:gd name="connsiteX1574" fmla="*/ 1636182 w 1881356"/>
              <a:gd name="connsiteY1574" fmla="*/ 326166 h 593246"/>
              <a:gd name="connsiteX1575" fmla="*/ 1405583 w 1881356"/>
              <a:gd name="connsiteY1575" fmla="*/ 325117 h 593246"/>
              <a:gd name="connsiteX1576" fmla="*/ 1404154 w 1881356"/>
              <a:gd name="connsiteY1576" fmla="*/ 326641 h 593246"/>
              <a:gd name="connsiteX1577" fmla="*/ 1388914 w 1881356"/>
              <a:gd name="connsiteY1577" fmla="*/ 338357 h 593246"/>
              <a:gd name="connsiteX1578" fmla="*/ 1382532 w 1881356"/>
              <a:gd name="connsiteY1578" fmla="*/ 339214 h 593246"/>
              <a:gd name="connsiteX1579" fmla="*/ 1381008 w 1881356"/>
              <a:gd name="connsiteY1579" fmla="*/ 342929 h 593246"/>
              <a:gd name="connsiteX1580" fmla="*/ 1385866 w 1881356"/>
              <a:gd name="connsiteY1580" fmla="*/ 354549 h 593246"/>
              <a:gd name="connsiteX1581" fmla="*/ 1387485 w 1881356"/>
              <a:gd name="connsiteY1581" fmla="*/ 356264 h 593246"/>
              <a:gd name="connsiteX1582" fmla="*/ 1389009 w 1881356"/>
              <a:gd name="connsiteY1582" fmla="*/ 355502 h 593246"/>
              <a:gd name="connsiteX1583" fmla="*/ 1410631 w 1881356"/>
              <a:gd name="connsiteY1583" fmla="*/ 347501 h 593246"/>
              <a:gd name="connsiteX1584" fmla="*/ 1419679 w 1881356"/>
              <a:gd name="connsiteY1584" fmla="*/ 347406 h 593246"/>
              <a:gd name="connsiteX1585" fmla="*/ 1421203 w 1881356"/>
              <a:gd name="connsiteY1585" fmla="*/ 346072 h 593246"/>
              <a:gd name="connsiteX1586" fmla="*/ 1419679 w 1881356"/>
              <a:gd name="connsiteY1586" fmla="*/ 343024 h 593246"/>
              <a:gd name="connsiteX1587" fmla="*/ 1408250 w 1881356"/>
              <a:gd name="connsiteY1587" fmla="*/ 327499 h 593246"/>
              <a:gd name="connsiteX1588" fmla="*/ 1405583 w 1881356"/>
              <a:gd name="connsiteY1588" fmla="*/ 325117 h 593246"/>
              <a:gd name="connsiteX1589" fmla="*/ 1687427 w 1881356"/>
              <a:gd name="connsiteY1589" fmla="*/ 324832 h 593246"/>
              <a:gd name="connsiteX1590" fmla="*/ 1689332 w 1881356"/>
              <a:gd name="connsiteY1590" fmla="*/ 324832 h 593246"/>
              <a:gd name="connsiteX1591" fmla="*/ 1691523 w 1881356"/>
              <a:gd name="connsiteY1591" fmla="*/ 327403 h 593246"/>
              <a:gd name="connsiteX1592" fmla="*/ 1690094 w 1881356"/>
              <a:gd name="connsiteY1592" fmla="*/ 328832 h 593246"/>
              <a:gd name="connsiteX1593" fmla="*/ 1687427 w 1881356"/>
              <a:gd name="connsiteY1593" fmla="*/ 326737 h 593246"/>
              <a:gd name="connsiteX1594" fmla="*/ 1687427 w 1881356"/>
              <a:gd name="connsiteY1594" fmla="*/ 324832 h 593246"/>
              <a:gd name="connsiteX1595" fmla="*/ 1485021 w 1881356"/>
              <a:gd name="connsiteY1595" fmla="*/ 324832 h 593246"/>
              <a:gd name="connsiteX1596" fmla="*/ 1481592 w 1881356"/>
              <a:gd name="connsiteY1596" fmla="*/ 327022 h 593246"/>
              <a:gd name="connsiteX1597" fmla="*/ 1485021 w 1881356"/>
              <a:gd name="connsiteY1597" fmla="*/ 329213 h 593246"/>
              <a:gd name="connsiteX1598" fmla="*/ 1492736 w 1881356"/>
              <a:gd name="connsiteY1598" fmla="*/ 327022 h 593246"/>
              <a:gd name="connsiteX1599" fmla="*/ 1485021 w 1881356"/>
              <a:gd name="connsiteY1599" fmla="*/ 324832 h 593246"/>
              <a:gd name="connsiteX1600" fmla="*/ 1182126 w 1881356"/>
              <a:gd name="connsiteY1600" fmla="*/ 324736 h 593246"/>
              <a:gd name="connsiteX1601" fmla="*/ 1180697 w 1881356"/>
              <a:gd name="connsiteY1601" fmla="*/ 327784 h 593246"/>
              <a:gd name="connsiteX1602" fmla="*/ 1182126 w 1881356"/>
              <a:gd name="connsiteY1602" fmla="*/ 329308 h 593246"/>
              <a:gd name="connsiteX1603" fmla="*/ 1183745 w 1881356"/>
              <a:gd name="connsiteY1603" fmla="*/ 326356 h 593246"/>
              <a:gd name="connsiteX1604" fmla="*/ 1427562 w 1881356"/>
              <a:gd name="connsiteY1604" fmla="*/ 321188 h 593246"/>
              <a:gd name="connsiteX1605" fmla="*/ 1425871 w 1881356"/>
              <a:gd name="connsiteY1605" fmla="*/ 323403 h 593246"/>
              <a:gd name="connsiteX1606" fmla="*/ 1422727 w 1881356"/>
              <a:gd name="connsiteY1606" fmla="*/ 326451 h 593246"/>
              <a:gd name="connsiteX1607" fmla="*/ 1424633 w 1881356"/>
              <a:gd name="connsiteY1607" fmla="*/ 329213 h 593246"/>
              <a:gd name="connsiteX1608" fmla="*/ 1432062 w 1881356"/>
              <a:gd name="connsiteY1608" fmla="*/ 332452 h 593246"/>
              <a:gd name="connsiteX1609" fmla="*/ 1435205 w 1881356"/>
              <a:gd name="connsiteY1609" fmla="*/ 332356 h 593246"/>
              <a:gd name="connsiteX1610" fmla="*/ 1430538 w 1881356"/>
              <a:gd name="connsiteY1610" fmla="*/ 321688 h 593246"/>
              <a:gd name="connsiteX1611" fmla="*/ 1427562 w 1881356"/>
              <a:gd name="connsiteY1611" fmla="*/ 321188 h 593246"/>
              <a:gd name="connsiteX1612" fmla="*/ 1498737 w 1881356"/>
              <a:gd name="connsiteY1612" fmla="*/ 320355 h 593246"/>
              <a:gd name="connsiteX1613" fmla="*/ 1495308 w 1881356"/>
              <a:gd name="connsiteY1613" fmla="*/ 322450 h 593246"/>
              <a:gd name="connsiteX1614" fmla="*/ 1498737 w 1881356"/>
              <a:gd name="connsiteY1614" fmla="*/ 324546 h 593246"/>
              <a:gd name="connsiteX1615" fmla="*/ 1504452 w 1881356"/>
              <a:gd name="connsiteY1615" fmla="*/ 322450 h 593246"/>
              <a:gd name="connsiteX1616" fmla="*/ 1498737 w 1881356"/>
              <a:gd name="connsiteY1616" fmla="*/ 320355 h 593246"/>
              <a:gd name="connsiteX1617" fmla="*/ 1577604 w 1881356"/>
              <a:gd name="connsiteY1617" fmla="*/ 320069 h 593246"/>
              <a:gd name="connsiteX1618" fmla="*/ 1577604 w 1881356"/>
              <a:gd name="connsiteY1618" fmla="*/ 322165 h 593246"/>
              <a:gd name="connsiteX1619" fmla="*/ 1574937 w 1881356"/>
              <a:gd name="connsiteY1619" fmla="*/ 324165 h 593246"/>
              <a:gd name="connsiteX1620" fmla="*/ 1575604 w 1881356"/>
              <a:gd name="connsiteY1620" fmla="*/ 320164 h 593246"/>
              <a:gd name="connsiteX1621" fmla="*/ 1577604 w 1881356"/>
              <a:gd name="connsiteY1621" fmla="*/ 320069 h 593246"/>
              <a:gd name="connsiteX1622" fmla="*/ 1200509 w 1881356"/>
              <a:gd name="connsiteY1622" fmla="*/ 315973 h 593246"/>
              <a:gd name="connsiteX1623" fmla="*/ 1194318 w 1881356"/>
              <a:gd name="connsiteY1623" fmla="*/ 321974 h 593246"/>
              <a:gd name="connsiteX1624" fmla="*/ 1196223 w 1881356"/>
              <a:gd name="connsiteY1624" fmla="*/ 324641 h 593246"/>
              <a:gd name="connsiteX1625" fmla="*/ 1200509 w 1881356"/>
              <a:gd name="connsiteY1625" fmla="*/ 324736 h 593246"/>
              <a:gd name="connsiteX1626" fmla="*/ 1202700 w 1881356"/>
              <a:gd name="connsiteY1626" fmla="*/ 324736 h 593246"/>
              <a:gd name="connsiteX1627" fmla="*/ 1206510 w 1881356"/>
              <a:gd name="connsiteY1627" fmla="*/ 323307 h 593246"/>
              <a:gd name="connsiteX1628" fmla="*/ 1204986 w 1881356"/>
              <a:gd name="connsiteY1628" fmla="*/ 320259 h 593246"/>
              <a:gd name="connsiteX1629" fmla="*/ 1200509 w 1881356"/>
              <a:gd name="connsiteY1629" fmla="*/ 315973 h 593246"/>
              <a:gd name="connsiteX1630" fmla="*/ 1705715 w 1881356"/>
              <a:gd name="connsiteY1630" fmla="*/ 315497 h 593246"/>
              <a:gd name="connsiteX1631" fmla="*/ 1710191 w 1881356"/>
              <a:gd name="connsiteY1631" fmla="*/ 315497 h 593246"/>
              <a:gd name="connsiteX1632" fmla="*/ 1714668 w 1881356"/>
              <a:gd name="connsiteY1632" fmla="*/ 331594 h 593246"/>
              <a:gd name="connsiteX1633" fmla="*/ 1711620 w 1881356"/>
              <a:gd name="connsiteY1633" fmla="*/ 332737 h 593246"/>
              <a:gd name="connsiteX1634" fmla="*/ 1703524 w 1881356"/>
              <a:gd name="connsiteY1634" fmla="*/ 325022 h 593246"/>
              <a:gd name="connsiteX1635" fmla="*/ 1697523 w 1881356"/>
              <a:gd name="connsiteY1635" fmla="*/ 321878 h 593246"/>
              <a:gd name="connsiteX1636" fmla="*/ 1705715 w 1881356"/>
              <a:gd name="connsiteY1636" fmla="*/ 315497 h 593246"/>
              <a:gd name="connsiteX1637" fmla="*/ 222196 w 1881356"/>
              <a:gd name="connsiteY1637" fmla="*/ 311687 h 593246"/>
              <a:gd name="connsiteX1638" fmla="*/ 229531 w 1881356"/>
              <a:gd name="connsiteY1638" fmla="*/ 315593 h 593246"/>
              <a:gd name="connsiteX1639" fmla="*/ 243818 w 1881356"/>
              <a:gd name="connsiteY1639" fmla="*/ 311878 h 593246"/>
              <a:gd name="connsiteX1640" fmla="*/ 259058 w 1881356"/>
              <a:gd name="connsiteY1640" fmla="*/ 311687 h 593246"/>
              <a:gd name="connsiteX1641" fmla="*/ 260582 w 1881356"/>
              <a:gd name="connsiteY1641" fmla="*/ 313211 h 593246"/>
              <a:gd name="connsiteX1642" fmla="*/ 259153 w 1881356"/>
              <a:gd name="connsiteY1642" fmla="*/ 314735 h 593246"/>
              <a:gd name="connsiteX1643" fmla="*/ 238675 w 1881356"/>
              <a:gd name="connsiteY1643" fmla="*/ 320355 h 593246"/>
              <a:gd name="connsiteX1644" fmla="*/ 222101 w 1881356"/>
              <a:gd name="connsiteY1644" fmla="*/ 324070 h 593246"/>
              <a:gd name="connsiteX1645" fmla="*/ 215719 w 1881356"/>
              <a:gd name="connsiteY1645" fmla="*/ 324642 h 593246"/>
              <a:gd name="connsiteX1646" fmla="*/ 202194 w 1881356"/>
              <a:gd name="connsiteY1646" fmla="*/ 324832 h 593246"/>
              <a:gd name="connsiteX1647" fmla="*/ 192669 w 1881356"/>
              <a:gd name="connsiteY1647" fmla="*/ 329118 h 593246"/>
              <a:gd name="connsiteX1648" fmla="*/ 188287 w 1881356"/>
              <a:gd name="connsiteY1648" fmla="*/ 329309 h 593246"/>
              <a:gd name="connsiteX1649" fmla="*/ 186001 w 1881356"/>
              <a:gd name="connsiteY1649" fmla="*/ 329309 h 593246"/>
              <a:gd name="connsiteX1650" fmla="*/ 184287 w 1881356"/>
              <a:gd name="connsiteY1650" fmla="*/ 328166 h 593246"/>
              <a:gd name="connsiteX1651" fmla="*/ 185144 w 1881356"/>
              <a:gd name="connsiteY1651" fmla="*/ 325118 h 593246"/>
              <a:gd name="connsiteX1652" fmla="*/ 201337 w 1881356"/>
              <a:gd name="connsiteY1652" fmla="*/ 319879 h 593246"/>
              <a:gd name="connsiteX1653" fmla="*/ 215338 w 1881356"/>
              <a:gd name="connsiteY1653" fmla="*/ 315307 h 593246"/>
              <a:gd name="connsiteX1654" fmla="*/ 222196 w 1881356"/>
              <a:gd name="connsiteY1654" fmla="*/ 311687 h 593246"/>
              <a:gd name="connsiteX1655" fmla="*/ 1715431 w 1881356"/>
              <a:gd name="connsiteY1655" fmla="*/ 311020 h 593246"/>
              <a:gd name="connsiteX1656" fmla="*/ 1718860 w 1881356"/>
              <a:gd name="connsiteY1656" fmla="*/ 312925 h 593246"/>
              <a:gd name="connsiteX1657" fmla="*/ 1714383 w 1881356"/>
              <a:gd name="connsiteY1657" fmla="*/ 315401 h 593246"/>
              <a:gd name="connsiteX1658" fmla="*/ 1710287 w 1881356"/>
              <a:gd name="connsiteY1658" fmla="*/ 313496 h 593246"/>
              <a:gd name="connsiteX1659" fmla="*/ 1713335 w 1881356"/>
              <a:gd name="connsiteY1659" fmla="*/ 311115 h 593246"/>
              <a:gd name="connsiteX1660" fmla="*/ 1715431 w 1881356"/>
              <a:gd name="connsiteY1660" fmla="*/ 311020 h 593246"/>
              <a:gd name="connsiteX1661" fmla="*/ 1675140 w 1881356"/>
              <a:gd name="connsiteY1661" fmla="*/ 307306 h 593246"/>
              <a:gd name="connsiteX1662" fmla="*/ 1673616 w 1881356"/>
              <a:gd name="connsiteY1662" fmla="*/ 308734 h 593246"/>
              <a:gd name="connsiteX1663" fmla="*/ 1676569 w 1881356"/>
              <a:gd name="connsiteY1663" fmla="*/ 310354 h 593246"/>
              <a:gd name="connsiteX1664" fmla="*/ 1678188 w 1881356"/>
              <a:gd name="connsiteY1664" fmla="*/ 308734 h 593246"/>
              <a:gd name="connsiteX1665" fmla="*/ 1675140 w 1881356"/>
              <a:gd name="connsiteY1665" fmla="*/ 307306 h 593246"/>
              <a:gd name="connsiteX1666" fmla="*/ 328304 w 1881356"/>
              <a:gd name="connsiteY1666" fmla="*/ 302067 h 593246"/>
              <a:gd name="connsiteX1667" fmla="*/ 336019 w 1881356"/>
              <a:gd name="connsiteY1667" fmla="*/ 304162 h 593246"/>
              <a:gd name="connsiteX1668" fmla="*/ 328304 w 1881356"/>
              <a:gd name="connsiteY1668" fmla="*/ 306353 h 593246"/>
              <a:gd name="connsiteX1669" fmla="*/ 324875 w 1881356"/>
              <a:gd name="connsiteY1669" fmla="*/ 304162 h 593246"/>
              <a:gd name="connsiteX1670" fmla="*/ 328304 w 1881356"/>
              <a:gd name="connsiteY1670" fmla="*/ 302067 h 593246"/>
              <a:gd name="connsiteX1671" fmla="*/ 210670 w 1881356"/>
              <a:gd name="connsiteY1671" fmla="*/ 301972 h 593246"/>
              <a:gd name="connsiteX1672" fmla="*/ 212575 w 1881356"/>
              <a:gd name="connsiteY1672" fmla="*/ 301972 h 593246"/>
              <a:gd name="connsiteX1673" fmla="*/ 214766 w 1881356"/>
              <a:gd name="connsiteY1673" fmla="*/ 304543 h 593246"/>
              <a:gd name="connsiteX1674" fmla="*/ 213337 w 1881356"/>
              <a:gd name="connsiteY1674" fmla="*/ 305972 h 593246"/>
              <a:gd name="connsiteX1675" fmla="*/ 210670 w 1881356"/>
              <a:gd name="connsiteY1675" fmla="*/ 303877 h 593246"/>
              <a:gd name="connsiteX1676" fmla="*/ 210670 w 1881356"/>
              <a:gd name="connsiteY1676" fmla="*/ 301972 h 593246"/>
              <a:gd name="connsiteX1677" fmla="*/ 297539 w 1881356"/>
              <a:gd name="connsiteY1677" fmla="*/ 301971 h 593246"/>
              <a:gd name="connsiteX1678" fmla="*/ 301254 w 1881356"/>
              <a:gd name="connsiteY1678" fmla="*/ 303400 h 593246"/>
              <a:gd name="connsiteX1679" fmla="*/ 290585 w 1881356"/>
              <a:gd name="connsiteY1679" fmla="*/ 310925 h 593246"/>
              <a:gd name="connsiteX1680" fmla="*/ 289157 w 1881356"/>
              <a:gd name="connsiteY1680" fmla="*/ 308067 h 593246"/>
              <a:gd name="connsiteX1681" fmla="*/ 297539 w 1881356"/>
              <a:gd name="connsiteY1681" fmla="*/ 301971 h 593246"/>
              <a:gd name="connsiteX1682" fmla="*/ 314683 w 1881356"/>
              <a:gd name="connsiteY1682" fmla="*/ 301876 h 593246"/>
              <a:gd name="connsiteX1683" fmla="*/ 318779 w 1881356"/>
              <a:gd name="connsiteY1683" fmla="*/ 302543 h 593246"/>
              <a:gd name="connsiteX1684" fmla="*/ 320208 w 1881356"/>
              <a:gd name="connsiteY1684" fmla="*/ 304067 h 593246"/>
              <a:gd name="connsiteX1685" fmla="*/ 318779 w 1881356"/>
              <a:gd name="connsiteY1685" fmla="*/ 305686 h 593246"/>
              <a:gd name="connsiteX1686" fmla="*/ 314683 w 1881356"/>
              <a:gd name="connsiteY1686" fmla="*/ 306258 h 593246"/>
              <a:gd name="connsiteX1687" fmla="*/ 311159 w 1881356"/>
              <a:gd name="connsiteY1687" fmla="*/ 304067 h 593246"/>
              <a:gd name="connsiteX1688" fmla="*/ 314683 w 1881356"/>
              <a:gd name="connsiteY1688" fmla="*/ 301876 h 593246"/>
              <a:gd name="connsiteX1689" fmla="*/ 190002 w 1881356"/>
              <a:gd name="connsiteY1689" fmla="*/ 301876 h 593246"/>
              <a:gd name="connsiteX1690" fmla="*/ 191621 w 1881356"/>
              <a:gd name="connsiteY1690" fmla="*/ 304829 h 593246"/>
              <a:gd name="connsiteX1691" fmla="*/ 190002 w 1881356"/>
              <a:gd name="connsiteY1691" fmla="*/ 306448 h 593246"/>
              <a:gd name="connsiteX1692" fmla="*/ 188573 w 1881356"/>
              <a:gd name="connsiteY1692" fmla="*/ 303400 h 593246"/>
              <a:gd name="connsiteX1693" fmla="*/ 190002 w 1881356"/>
              <a:gd name="connsiteY1693" fmla="*/ 301876 h 593246"/>
              <a:gd name="connsiteX1694" fmla="*/ 1330216 w 1881356"/>
              <a:gd name="connsiteY1694" fmla="*/ 297710 h 593246"/>
              <a:gd name="connsiteX1695" fmla="*/ 1323667 w 1881356"/>
              <a:gd name="connsiteY1695" fmla="*/ 301590 h 593246"/>
              <a:gd name="connsiteX1696" fmla="*/ 1326713 w 1881356"/>
              <a:gd name="connsiteY1696" fmla="*/ 298092 h 593246"/>
              <a:gd name="connsiteX1697" fmla="*/ 205337 w 1881356"/>
              <a:gd name="connsiteY1697" fmla="*/ 297400 h 593246"/>
              <a:gd name="connsiteX1698" fmla="*/ 209147 w 1881356"/>
              <a:gd name="connsiteY1698" fmla="*/ 298257 h 593246"/>
              <a:gd name="connsiteX1699" fmla="*/ 210481 w 1881356"/>
              <a:gd name="connsiteY1699" fmla="*/ 299781 h 593246"/>
              <a:gd name="connsiteX1700" fmla="*/ 208480 w 1881356"/>
              <a:gd name="connsiteY1700" fmla="*/ 301876 h 593246"/>
              <a:gd name="connsiteX1701" fmla="*/ 204289 w 1881356"/>
              <a:gd name="connsiteY1701" fmla="*/ 301781 h 593246"/>
              <a:gd name="connsiteX1702" fmla="*/ 201908 w 1881356"/>
              <a:gd name="connsiteY1702" fmla="*/ 299209 h 593246"/>
              <a:gd name="connsiteX1703" fmla="*/ 205337 w 1881356"/>
              <a:gd name="connsiteY1703" fmla="*/ 297400 h 593246"/>
              <a:gd name="connsiteX1704" fmla="*/ 1731908 w 1881356"/>
              <a:gd name="connsiteY1704" fmla="*/ 292732 h 593246"/>
              <a:gd name="connsiteX1705" fmla="*/ 1736004 w 1881356"/>
              <a:gd name="connsiteY1705" fmla="*/ 293494 h 593246"/>
              <a:gd name="connsiteX1706" fmla="*/ 1737433 w 1881356"/>
              <a:gd name="connsiteY1706" fmla="*/ 295018 h 593246"/>
              <a:gd name="connsiteX1707" fmla="*/ 1736004 w 1881356"/>
              <a:gd name="connsiteY1707" fmla="*/ 296542 h 593246"/>
              <a:gd name="connsiteX1708" fmla="*/ 1728480 w 1881356"/>
              <a:gd name="connsiteY1708" fmla="*/ 299781 h 593246"/>
              <a:gd name="connsiteX1709" fmla="*/ 1723907 w 1881356"/>
              <a:gd name="connsiteY1709" fmla="*/ 299400 h 593246"/>
              <a:gd name="connsiteX1710" fmla="*/ 1723812 w 1881356"/>
              <a:gd name="connsiteY1710" fmla="*/ 297209 h 593246"/>
              <a:gd name="connsiteX1711" fmla="*/ 1727432 w 1881356"/>
              <a:gd name="connsiteY1711" fmla="*/ 292827 h 593246"/>
              <a:gd name="connsiteX1712" fmla="*/ 1731908 w 1881356"/>
              <a:gd name="connsiteY1712" fmla="*/ 292732 h 593246"/>
              <a:gd name="connsiteX1713" fmla="*/ 1376649 w 1881356"/>
              <a:gd name="connsiteY1713" fmla="*/ 292627 h 593246"/>
              <a:gd name="connsiteX1714" fmla="*/ 1380697 w 1881356"/>
              <a:gd name="connsiteY1714" fmla="*/ 292679 h 593246"/>
              <a:gd name="connsiteX1715" fmla="*/ 1365113 w 1881356"/>
              <a:gd name="connsiteY1715" fmla="*/ 293898 h 593246"/>
              <a:gd name="connsiteX1716" fmla="*/ 1330216 w 1881356"/>
              <a:gd name="connsiteY1716" fmla="*/ 297710 h 593246"/>
              <a:gd name="connsiteX1717" fmla="*/ 1331001 w 1881356"/>
              <a:gd name="connsiteY1717" fmla="*/ 297244 h 593246"/>
              <a:gd name="connsiteX1718" fmla="*/ 1339193 w 1881356"/>
              <a:gd name="connsiteY1718" fmla="*/ 295399 h 593246"/>
              <a:gd name="connsiteX1719" fmla="*/ 1339764 w 1881356"/>
              <a:gd name="connsiteY1719" fmla="*/ 295195 h 593246"/>
              <a:gd name="connsiteX1720" fmla="*/ 1382440 w 1881356"/>
              <a:gd name="connsiteY1720" fmla="*/ 292543 h 593246"/>
              <a:gd name="connsiteX1721" fmla="*/ 1382032 w 1881356"/>
              <a:gd name="connsiteY1721" fmla="*/ 292696 h 593246"/>
              <a:gd name="connsiteX1722" fmla="*/ 1380697 w 1881356"/>
              <a:gd name="connsiteY1722" fmla="*/ 292679 h 593246"/>
              <a:gd name="connsiteX1723" fmla="*/ 365392 w 1881356"/>
              <a:gd name="connsiteY1723" fmla="*/ 289219 h 593246"/>
              <a:gd name="connsiteX1724" fmla="*/ 365928 w 1881356"/>
              <a:gd name="connsiteY1724" fmla="*/ 291970 h 593246"/>
              <a:gd name="connsiteX1725" fmla="*/ 370977 w 1881356"/>
              <a:gd name="connsiteY1725" fmla="*/ 297304 h 593246"/>
              <a:gd name="connsiteX1726" fmla="*/ 374691 w 1881356"/>
              <a:gd name="connsiteY1726" fmla="*/ 299019 h 593246"/>
              <a:gd name="connsiteX1727" fmla="*/ 370024 w 1881356"/>
              <a:gd name="connsiteY1727" fmla="*/ 301686 h 593246"/>
              <a:gd name="connsiteX1728" fmla="*/ 361261 w 1881356"/>
              <a:gd name="connsiteY1728" fmla="*/ 301876 h 593246"/>
              <a:gd name="connsiteX1729" fmla="*/ 350117 w 1881356"/>
              <a:gd name="connsiteY1729" fmla="*/ 301781 h 593246"/>
              <a:gd name="connsiteX1730" fmla="*/ 348593 w 1881356"/>
              <a:gd name="connsiteY1730" fmla="*/ 300352 h 593246"/>
              <a:gd name="connsiteX1731" fmla="*/ 350117 w 1881356"/>
              <a:gd name="connsiteY1731" fmla="*/ 297399 h 593246"/>
              <a:gd name="connsiteX1732" fmla="*/ 362500 w 1881356"/>
              <a:gd name="connsiteY1732" fmla="*/ 289398 h 593246"/>
              <a:gd name="connsiteX1733" fmla="*/ 365392 w 1881356"/>
              <a:gd name="connsiteY1733" fmla="*/ 289219 h 593246"/>
              <a:gd name="connsiteX1734" fmla="*/ 637296 w 1881356"/>
              <a:gd name="connsiteY1734" fmla="*/ 289017 h 593246"/>
              <a:gd name="connsiteX1735" fmla="*/ 640344 w 1881356"/>
              <a:gd name="connsiteY1735" fmla="*/ 290446 h 593246"/>
              <a:gd name="connsiteX1736" fmla="*/ 638725 w 1881356"/>
              <a:gd name="connsiteY1736" fmla="*/ 292065 h 593246"/>
              <a:gd name="connsiteX1737" fmla="*/ 635772 w 1881356"/>
              <a:gd name="connsiteY1737" fmla="*/ 290446 h 593246"/>
              <a:gd name="connsiteX1738" fmla="*/ 637296 w 1881356"/>
              <a:gd name="connsiteY1738" fmla="*/ 289017 h 593246"/>
              <a:gd name="connsiteX1739" fmla="*/ 1431146 w 1881356"/>
              <a:gd name="connsiteY1739" fmla="*/ 288832 h 593246"/>
              <a:gd name="connsiteX1740" fmla="*/ 1408875 w 1881356"/>
              <a:gd name="connsiteY1740" fmla="*/ 290474 h 593246"/>
              <a:gd name="connsiteX1741" fmla="*/ 1382440 w 1881356"/>
              <a:gd name="connsiteY1741" fmla="*/ 292543 h 593246"/>
              <a:gd name="connsiteX1742" fmla="*/ 1383481 w 1881356"/>
              <a:gd name="connsiteY1742" fmla="*/ 292151 h 593246"/>
              <a:gd name="connsiteX1743" fmla="*/ 619769 w 1881356"/>
              <a:gd name="connsiteY1743" fmla="*/ 288160 h 593246"/>
              <a:gd name="connsiteX1744" fmla="*/ 621198 w 1881356"/>
              <a:gd name="connsiteY1744" fmla="*/ 291208 h 593246"/>
              <a:gd name="connsiteX1745" fmla="*/ 619769 w 1881356"/>
              <a:gd name="connsiteY1745" fmla="*/ 292732 h 593246"/>
              <a:gd name="connsiteX1746" fmla="*/ 618150 w 1881356"/>
              <a:gd name="connsiteY1746" fmla="*/ 289779 h 593246"/>
              <a:gd name="connsiteX1747" fmla="*/ 619769 w 1881356"/>
              <a:gd name="connsiteY1747" fmla="*/ 288160 h 593246"/>
              <a:gd name="connsiteX1748" fmla="*/ 427746 w 1881356"/>
              <a:gd name="connsiteY1748" fmla="*/ 288065 h 593246"/>
              <a:gd name="connsiteX1749" fmla="*/ 430032 w 1881356"/>
              <a:gd name="connsiteY1749" fmla="*/ 291589 h 593246"/>
              <a:gd name="connsiteX1750" fmla="*/ 430032 w 1881356"/>
              <a:gd name="connsiteY1750" fmla="*/ 293780 h 593246"/>
              <a:gd name="connsiteX1751" fmla="*/ 427746 w 1881356"/>
              <a:gd name="connsiteY1751" fmla="*/ 297209 h 593246"/>
              <a:gd name="connsiteX1752" fmla="*/ 425651 w 1881356"/>
              <a:gd name="connsiteY1752" fmla="*/ 291494 h 593246"/>
              <a:gd name="connsiteX1753" fmla="*/ 427746 w 1881356"/>
              <a:gd name="connsiteY1753" fmla="*/ 288065 h 593246"/>
              <a:gd name="connsiteX1754" fmla="*/ 401087 w 1881356"/>
              <a:gd name="connsiteY1754" fmla="*/ 287803 h 593246"/>
              <a:gd name="connsiteX1755" fmla="*/ 402600 w 1881356"/>
              <a:gd name="connsiteY1755" fmla="*/ 290637 h 593246"/>
              <a:gd name="connsiteX1756" fmla="*/ 397361 w 1881356"/>
              <a:gd name="connsiteY1756" fmla="*/ 297304 h 593246"/>
              <a:gd name="connsiteX1757" fmla="*/ 393456 w 1881356"/>
              <a:gd name="connsiteY1757" fmla="*/ 293399 h 593246"/>
              <a:gd name="connsiteX1758" fmla="*/ 398218 w 1881356"/>
              <a:gd name="connsiteY1758" fmla="*/ 288256 h 593246"/>
              <a:gd name="connsiteX1759" fmla="*/ 401087 w 1881356"/>
              <a:gd name="connsiteY1759" fmla="*/ 287803 h 593246"/>
              <a:gd name="connsiteX1760" fmla="*/ 420031 w 1881356"/>
              <a:gd name="connsiteY1760" fmla="*/ 285017 h 593246"/>
              <a:gd name="connsiteX1761" fmla="*/ 420126 w 1881356"/>
              <a:gd name="connsiteY1761" fmla="*/ 286541 h 593246"/>
              <a:gd name="connsiteX1762" fmla="*/ 412601 w 1881356"/>
              <a:gd name="connsiteY1762" fmla="*/ 286636 h 593246"/>
              <a:gd name="connsiteX1763" fmla="*/ 412506 w 1881356"/>
              <a:gd name="connsiteY1763" fmla="*/ 285112 h 593246"/>
              <a:gd name="connsiteX1764" fmla="*/ 420031 w 1881356"/>
              <a:gd name="connsiteY1764" fmla="*/ 285017 h 593246"/>
              <a:gd name="connsiteX1765" fmla="*/ 1496534 w 1881356"/>
              <a:gd name="connsiteY1765" fmla="*/ 284037 h 593246"/>
              <a:gd name="connsiteX1766" fmla="*/ 1496698 w 1881356"/>
              <a:gd name="connsiteY1766" fmla="*/ 284312 h 593246"/>
              <a:gd name="connsiteX1767" fmla="*/ 1436387 w 1881356"/>
              <a:gd name="connsiteY1767" fmla="*/ 288468 h 593246"/>
              <a:gd name="connsiteX1768" fmla="*/ 1431146 w 1881356"/>
              <a:gd name="connsiteY1768" fmla="*/ 288832 h 593246"/>
              <a:gd name="connsiteX1769" fmla="*/ 1475039 w 1881356"/>
              <a:gd name="connsiteY1769" fmla="*/ 285597 h 593246"/>
              <a:gd name="connsiteX1770" fmla="*/ 405266 w 1881356"/>
              <a:gd name="connsiteY1770" fmla="*/ 283969 h 593246"/>
              <a:gd name="connsiteX1771" fmla="*/ 406695 w 1881356"/>
              <a:gd name="connsiteY1771" fmla="*/ 285398 h 593246"/>
              <a:gd name="connsiteX1772" fmla="*/ 404600 w 1881356"/>
              <a:gd name="connsiteY1772" fmla="*/ 288065 h 593246"/>
              <a:gd name="connsiteX1773" fmla="*/ 402695 w 1881356"/>
              <a:gd name="connsiteY1773" fmla="*/ 288065 h 593246"/>
              <a:gd name="connsiteX1774" fmla="*/ 402695 w 1881356"/>
              <a:gd name="connsiteY1774" fmla="*/ 286160 h 593246"/>
              <a:gd name="connsiteX1775" fmla="*/ 405266 w 1881356"/>
              <a:gd name="connsiteY1775" fmla="*/ 283969 h 593246"/>
              <a:gd name="connsiteX1776" fmla="*/ 436890 w 1881356"/>
              <a:gd name="connsiteY1776" fmla="*/ 283588 h 593246"/>
              <a:gd name="connsiteX1777" fmla="*/ 438318 w 1881356"/>
              <a:gd name="connsiteY1777" fmla="*/ 286636 h 593246"/>
              <a:gd name="connsiteX1778" fmla="*/ 436890 w 1881356"/>
              <a:gd name="connsiteY1778" fmla="*/ 288160 h 593246"/>
              <a:gd name="connsiteX1779" fmla="*/ 435461 w 1881356"/>
              <a:gd name="connsiteY1779" fmla="*/ 285112 h 593246"/>
              <a:gd name="connsiteX1780" fmla="*/ 436890 w 1881356"/>
              <a:gd name="connsiteY1780" fmla="*/ 283588 h 593246"/>
              <a:gd name="connsiteX1781" fmla="*/ 1511221 w 1881356"/>
              <a:gd name="connsiteY1781" fmla="*/ 283311 h 593246"/>
              <a:gd name="connsiteX1782" fmla="*/ 1503690 w 1881356"/>
              <a:gd name="connsiteY1782" fmla="*/ 291113 h 593246"/>
              <a:gd name="connsiteX1783" fmla="*/ 1502166 w 1881356"/>
              <a:gd name="connsiteY1783" fmla="*/ 292447 h 593246"/>
              <a:gd name="connsiteX1784" fmla="*/ 1500642 w 1881356"/>
              <a:gd name="connsiteY1784" fmla="*/ 290923 h 593246"/>
              <a:gd name="connsiteX1785" fmla="*/ 1496698 w 1881356"/>
              <a:gd name="connsiteY1785" fmla="*/ 284312 h 593246"/>
              <a:gd name="connsiteX1786" fmla="*/ 718864 w 1881356"/>
              <a:gd name="connsiteY1786" fmla="*/ 282350 h 593246"/>
              <a:gd name="connsiteX1787" fmla="*/ 719687 w 1881356"/>
              <a:gd name="connsiteY1787" fmla="*/ 282350 h 593246"/>
              <a:gd name="connsiteX1788" fmla="*/ 722164 w 1881356"/>
              <a:gd name="connsiteY1788" fmla="*/ 285684 h 593246"/>
              <a:gd name="connsiteX1789" fmla="*/ 1545108 w 1881356"/>
              <a:gd name="connsiteY1789" fmla="*/ 280511 h 593246"/>
              <a:gd name="connsiteX1790" fmla="*/ 1545877 w 1881356"/>
              <a:gd name="connsiteY1790" fmla="*/ 280939 h 593246"/>
              <a:gd name="connsiteX1791" fmla="*/ 1531865 w 1881356"/>
              <a:gd name="connsiteY1791" fmla="*/ 281888 h 593246"/>
              <a:gd name="connsiteX1792" fmla="*/ 1511221 w 1881356"/>
              <a:gd name="connsiteY1792" fmla="*/ 283311 h 593246"/>
              <a:gd name="connsiteX1793" fmla="*/ 1511574 w 1881356"/>
              <a:gd name="connsiteY1793" fmla="*/ 282945 h 593246"/>
              <a:gd name="connsiteX1794" fmla="*/ 1557711 w 1881356"/>
              <a:gd name="connsiteY1794" fmla="*/ 280136 h 593246"/>
              <a:gd name="connsiteX1795" fmla="*/ 1555982 w 1881356"/>
              <a:gd name="connsiteY1795" fmla="*/ 280731 h 593246"/>
              <a:gd name="connsiteX1796" fmla="*/ 1549958 w 1881356"/>
              <a:gd name="connsiteY1796" fmla="*/ 283207 h 593246"/>
              <a:gd name="connsiteX1797" fmla="*/ 1545877 w 1881356"/>
              <a:gd name="connsiteY1797" fmla="*/ 280939 h 593246"/>
              <a:gd name="connsiteX1798" fmla="*/ 774646 w 1881356"/>
              <a:gd name="connsiteY1798" fmla="*/ 279778 h 593246"/>
              <a:gd name="connsiteX1799" fmla="*/ 769884 w 1881356"/>
              <a:gd name="connsiteY1799" fmla="*/ 284350 h 593246"/>
              <a:gd name="connsiteX1800" fmla="*/ 768455 w 1881356"/>
              <a:gd name="connsiteY1800" fmla="*/ 285874 h 593246"/>
              <a:gd name="connsiteX1801" fmla="*/ 771884 w 1881356"/>
              <a:gd name="connsiteY1801" fmla="*/ 288160 h 593246"/>
              <a:gd name="connsiteX1802" fmla="*/ 777409 w 1881356"/>
              <a:gd name="connsiteY1802" fmla="*/ 281493 h 593246"/>
              <a:gd name="connsiteX1803" fmla="*/ 774646 w 1881356"/>
              <a:gd name="connsiteY1803" fmla="*/ 279778 h 593246"/>
              <a:gd name="connsiteX1804" fmla="*/ 1588556 w 1881356"/>
              <a:gd name="connsiteY1804" fmla="*/ 277353 h 593246"/>
              <a:gd name="connsiteX1805" fmla="*/ 1588594 w 1881356"/>
              <a:gd name="connsiteY1805" fmla="*/ 277373 h 593246"/>
              <a:gd name="connsiteX1806" fmla="*/ 1590644 w 1881356"/>
              <a:gd name="connsiteY1806" fmla="*/ 277904 h 593246"/>
              <a:gd name="connsiteX1807" fmla="*/ 1557711 w 1881356"/>
              <a:gd name="connsiteY1807" fmla="*/ 280136 h 593246"/>
              <a:gd name="connsiteX1808" fmla="*/ 1559702 w 1881356"/>
              <a:gd name="connsiteY1808" fmla="*/ 279452 h 593246"/>
              <a:gd name="connsiteX1809" fmla="*/ 1568129 w 1881356"/>
              <a:gd name="connsiteY1809" fmla="*/ 278840 h 593246"/>
              <a:gd name="connsiteX1810" fmla="*/ 1631211 w 1881356"/>
              <a:gd name="connsiteY1810" fmla="*/ 275212 h 593246"/>
              <a:gd name="connsiteX1811" fmla="*/ 1627229 w 1881356"/>
              <a:gd name="connsiteY1811" fmla="*/ 277588 h 593246"/>
              <a:gd name="connsiteX1812" fmla="*/ 1606941 w 1881356"/>
              <a:gd name="connsiteY1812" fmla="*/ 282826 h 593246"/>
              <a:gd name="connsiteX1813" fmla="*/ 1594939 w 1881356"/>
              <a:gd name="connsiteY1813" fmla="*/ 279016 h 593246"/>
              <a:gd name="connsiteX1814" fmla="*/ 1590644 w 1881356"/>
              <a:gd name="connsiteY1814" fmla="*/ 277904 h 593246"/>
              <a:gd name="connsiteX1815" fmla="*/ 1600400 w 1881356"/>
              <a:gd name="connsiteY1815" fmla="*/ 277243 h 593246"/>
              <a:gd name="connsiteX1816" fmla="*/ 364214 w 1881356"/>
              <a:gd name="connsiteY1816" fmla="*/ 274540 h 593246"/>
              <a:gd name="connsiteX1817" fmla="*/ 370595 w 1881356"/>
              <a:gd name="connsiteY1817" fmla="*/ 274540 h 593246"/>
              <a:gd name="connsiteX1818" fmla="*/ 370595 w 1881356"/>
              <a:gd name="connsiteY1818" fmla="*/ 276445 h 593246"/>
              <a:gd name="connsiteX1819" fmla="*/ 363356 w 1881356"/>
              <a:gd name="connsiteY1819" fmla="*/ 278540 h 593246"/>
              <a:gd name="connsiteX1820" fmla="*/ 361928 w 1881356"/>
              <a:gd name="connsiteY1820" fmla="*/ 277111 h 593246"/>
              <a:gd name="connsiteX1821" fmla="*/ 364214 w 1881356"/>
              <a:gd name="connsiteY1821" fmla="*/ 274540 h 593246"/>
              <a:gd name="connsiteX1822" fmla="*/ 295158 w 1881356"/>
              <a:gd name="connsiteY1822" fmla="*/ 274444 h 593246"/>
              <a:gd name="connsiteX1823" fmla="*/ 296777 w 1881356"/>
              <a:gd name="connsiteY1823" fmla="*/ 276063 h 593246"/>
              <a:gd name="connsiteX1824" fmla="*/ 295158 w 1881356"/>
              <a:gd name="connsiteY1824" fmla="*/ 279016 h 593246"/>
              <a:gd name="connsiteX1825" fmla="*/ 293729 w 1881356"/>
              <a:gd name="connsiteY1825" fmla="*/ 277492 h 593246"/>
              <a:gd name="connsiteX1826" fmla="*/ 295158 w 1881356"/>
              <a:gd name="connsiteY1826" fmla="*/ 274444 h 593246"/>
              <a:gd name="connsiteX1827" fmla="*/ 1668837 w 1881356"/>
              <a:gd name="connsiteY1827" fmla="*/ 271511 h 593246"/>
              <a:gd name="connsiteX1828" fmla="*/ 1670072 w 1881356"/>
              <a:gd name="connsiteY1828" fmla="*/ 272806 h 593246"/>
              <a:gd name="connsiteX1829" fmla="*/ 1646482 w 1881356"/>
              <a:gd name="connsiteY1829" fmla="*/ 274206 h 593246"/>
              <a:gd name="connsiteX1830" fmla="*/ 1631211 w 1881356"/>
              <a:gd name="connsiteY1830" fmla="*/ 275212 h 593246"/>
              <a:gd name="connsiteX1831" fmla="*/ 1632658 w 1881356"/>
              <a:gd name="connsiteY1831" fmla="*/ 274349 h 593246"/>
              <a:gd name="connsiteX1832" fmla="*/ 1643588 w 1881356"/>
              <a:gd name="connsiteY1832" fmla="*/ 274361 h 593246"/>
              <a:gd name="connsiteX1833" fmla="*/ 1646257 w 1881356"/>
              <a:gd name="connsiteY1833" fmla="*/ 273154 h 593246"/>
              <a:gd name="connsiteX1834" fmla="*/ 231531 w 1881356"/>
              <a:gd name="connsiteY1834" fmla="*/ 270253 h 593246"/>
              <a:gd name="connsiteX1835" fmla="*/ 232959 w 1881356"/>
              <a:gd name="connsiteY1835" fmla="*/ 271682 h 593246"/>
              <a:gd name="connsiteX1836" fmla="*/ 230864 w 1881356"/>
              <a:gd name="connsiteY1836" fmla="*/ 274349 h 593246"/>
              <a:gd name="connsiteX1837" fmla="*/ 228959 w 1881356"/>
              <a:gd name="connsiteY1837" fmla="*/ 274349 h 593246"/>
              <a:gd name="connsiteX1838" fmla="*/ 228959 w 1881356"/>
              <a:gd name="connsiteY1838" fmla="*/ 272444 h 593246"/>
              <a:gd name="connsiteX1839" fmla="*/ 231531 w 1881356"/>
              <a:gd name="connsiteY1839" fmla="*/ 270253 h 593246"/>
              <a:gd name="connsiteX1840" fmla="*/ 203717 w 1881356"/>
              <a:gd name="connsiteY1840" fmla="*/ 270158 h 593246"/>
              <a:gd name="connsiteX1841" fmla="*/ 209622 w 1881356"/>
              <a:gd name="connsiteY1841" fmla="*/ 271205 h 593246"/>
              <a:gd name="connsiteX1842" fmla="*/ 208289 w 1881356"/>
              <a:gd name="connsiteY1842" fmla="*/ 274253 h 593246"/>
              <a:gd name="connsiteX1843" fmla="*/ 205241 w 1881356"/>
              <a:gd name="connsiteY1843" fmla="*/ 277397 h 593246"/>
              <a:gd name="connsiteX1844" fmla="*/ 203717 w 1881356"/>
              <a:gd name="connsiteY1844" fmla="*/ 278921 h 593246"/>
              <a:gd name="connsiteX1845" fmla="*/ 201050 w 1881356"/>
              <a:gd name="connsiteY1845" fmla="*/ 275015 h 593246"/>
              <a:gd name="connsiteX1846" fmla="*/ 203717 w 1881356"/>
              <a:gd name="connsiteY1846" fmla="*/ 270158 h 593246"/>
              <a:gd name="connsiteX1847" fmla="*/ 222006 w 1881356"/>
              <a:gd name="connsiteY1847" fmla="*/ 270063 h 593246"/>
              <a:gd name="connsiteX1848" fmla="*/ 226769 w 1881356"/>
              <a:gd name="connsiteY1848" fmla="*/ 274159 h 593246"/>
              <a:gd name="connsiteX1849" fmla="*/ 228769 w 1881356"/>
              <a:gd name="connsiteY1849" fmla="*/ 276540 h 593246"/>
              <a:gd name="connsiteX1850" fmla="*/ 225530 w 1881356"/>
              <a:gd name="connsiteY1850" fmla="*/ 278921 h 593246"/>
              <a:gd name="connsiteX1851" fmla="*/ 221244 w 1881356"/>
              <a:gd name="connsiteY1851" fmla="*/ 279016 h 593246"/>
              <a:gd name="connsiteX1852" fmla="*/ 215148 w 1881356"/>
              <a:gd name="connsiteY1852" fmla="*/ 275111 h 593246"/>
              <a:gd name="connsiteX1853" fmla="*/ 216196 w 1881356"/>
              <a:gd name="connsiteY1853" fmla="*/ 271301 h 593246"/>
              <a:gd name="connsiteX1854" fmla="*/ 222006 w 1881356"/>
              <a:gd name="connsiteY1854" fmla="*/ 270063 h 593246"/>
              <a:gd name="connsiteX1855" fmla="*/ 180667 w 1881356"/>
              <a:gd name="connsiteY1855" fmla="*/ 270063 h 593246"/>
              <a:gd name="connsiteX1856" fmla="*/ 183049 w 1881356"/>
              <a:gd name="connsiteY1856" fmla="*/ 273111 h 593246"/>
              <a:gd name="connsiteX1857" fmla="*/ 183144 w 1881356"/>
              <a:gd name="connsiteY1857" fmla="*/ 275111 h 593246"/>
              <a:gd name="connsiteX1858" fmla="*/ 181239 w 1881356"/>
              <a:gd name="connsiteY1858" fmla="*/ 278636 h 593246"/>
              <a:gd name="connsiteX1859" fmla="*/ 178762 w 1881356"/>
              <a:gd name="connsiteY1859" fmla="*/ 274159 h 593246"/>
              <a:gd name="connsiteX1860" fmla="*/ 180667 w 1881356"/>
              <a:gd name="connsiteY1860" fmla="*/ 270063 h 593246"/>
              <a:gd name="connsiteX1861" fmla="*/ 1561602 w 1881356"/>
              <a:gd name="connsiteY1861" fmla="*/ 269872 h 593246"/>
              <a:gd name="connsiteX1862" fmla="*/ 1559983 w 1881356"/>
              <a:gd name="connsiteY1862" fmla="*/ 272825 h 593246"/>
              <a:gd name="connsiteX1863" fmla="*/ 1561602 w 1881356"/>
              <a:gd name="connsiteY1863" fmla="*/ 274444 h 593246"/>
              <a:gd name="connsiteX1864" fmla="*/ 1563031 w 1881356"/>
              <a:gd name="connsiteY1864" fmla="*/ 271396 h 593246"/>
              <a:gd name="connsiteX1865" fmla="*/ 1561602 w 1881356"/>
              <a:gd name="connsiteY1865" fmla="*/ 269872 h 593246"/>
              <a:gd name="connsiteX1866" fmla="*/ 190002 w 1881356"/>
              <a:gd name="connsiteY1866" fmla="*/ 269872 h 593246"/>
              <a:gd name="connsiteX1867" fmla="*/ 191621 w 1881356"/>
              <a:gd name="connsiteY1867" fmla="*/ 271491 h 593246"/>
              <a:gd name="connsiteX1868" fmla="*/ 190002 w 1881356"/>
              <a:gd name="connsiteY1868" fmla="*/ 274444 h 593246"/>
              <a:gd name="connsiteX1869" fmla="*/ 188573 w 1881356"/>
              <a:gd name="connsiteY1869" fmla="*/ 272920 h 593246"/>
              <a:gd name="connsiteX1870" fmla="*/ 190002 w 1881356"/>
              <a:gd name="connsiteY1870" fmla="*/ 269872 h 593246"/>
              <a:gd name="connsiteX1871" fmla="*/ 68653 w 1881356"/>
              <a:gd name="connsiteY1871" fmla="*/ 269777 h 593246"/>
              <a:gd name="connsiteX1872" fmla="*/ 84655 w 1881356"/>
              <a:gd name="connsiteY1872" fmla="*/ 269872 h 593246"/>
              <a:gd name="connsiteX1873" fmla="*/ 98371 w 1881356"/>
              <a:gd name="connsiteY1873" fmla="*/ 269967 h 593246"/>
              <a:gd name="connsiteX1874" fmla="*/ 99990 w 1881356"/>
              <a:gd name="connsiteY1874" fmla="*/ 272920 h 593246"/>
              <a:gd name="connsiteX1875" fmla="*/ 98371 w 1881356"/>
              <a:gd name="connsiteY1875" fmla="*/ 274349 h 593246"/>
              <a:gd name="connsiteX1876" fmla="*/ 86084 w 1881356"/>
              <a:gd name="connsiteY1876" fmla="*/ 277778 h 593246"/>
              <a:gd name="connsiteX1877" fmla="*/ 82750 w 1881356"/>
              <a:gd name="connsiteY1877" fmla="*/ 277111 h 593246"/>
              <a:gd name="connsiteX1878" fmla="*/ 73320 w 1881356"/>
              <a:gd name="connsiteY1878" fmla="*/ 283493 h 593246"/>
              <a:gd name="connsiteX1879" fmla="*/ 71796 w 1881356"/>
              <a:gd name="connsiteY1879" fmla="*/ 287398 h 593246"/>
              <a:gd name="connsiteX1880" fmla="*/ 68558 w 1881356"/>
              <a:gd name="connsiteY1880" fmla="*/ 285493 h 593246"/>
              <a:gd name="connsiteX1881" fmla="*/ 64367 w 1881356"/>
              <a:gd name="connsiteY1881" fmla="*/ 273587 h 593246"/>
              <a:gd name="connsiteX1882" fmla="*/ 66462 w 1881356"/>
              <a:gd name="connsiteY1882" fmla="*/ 269967 h 593246"/>
              <a:gd name="connsiteX1883" fmla="*/ 68653 w 1881356"/>
              <a:gd name="connsiteY1883" fmla="*/ 269777 h 593246"/>
              <a:gd name="connsiteX1884" fmla="*/ 741785 w 1881356"/>
              <a:gd name="connsiteY1884" fmla="*/ 266443 h 593246"/>
              <a:gd name="connsiteX1885" fmla="*/ 740547 w 1881356"/>
              <a:gd name="connsiteY1885" fmla="*/ 268058 h 593246"/>
              <a:gd name="connsiteX1886" fmla="*/ 740547 w 1881356"/>
              <a:gd name="connsiteY1886" fmla="*/ 266882 h 593246"/>
              <a:gd name="connsiteX1887" fmla="*/ 853609 w 1881356"/>
              <a:gd name="connsiteY1887" fmla="*/ 265967 h 593246"/>
              <a:gd name="connsiteX1888" fmla="*/ 850656 w 1881356"/>
              <a:gd name="connsiteY1888" fmla="*/ 267586 h 593246"/>
              <a:gd name="connsiteX1889" fmla="*/ 852180 w 1881356"/>
              <a:gd name="connsiteY1889" fmla="*/ 269015 h 593246"/>
              <a:gd name="connsiteX1890" fmla="*/ 855228 w 1881356"/>
              <a:gd name="connsiteY1890" fmla="*/ 267586 h 593246"/>
              <a:gd name="connsiteX1891" fmla="*/ 853609 w 1881356"/>
              <a:gd name="connsiteY1891" fmla="*/ 265967 h 593246"/>
              <a:gd name="connsiteX1892" fmla="*/ 660251 w 1881356"/>
              <a:gd name="connsiteY1892" fmla="*/ 265967 h 593246"/>
              <a:gd name="connsiteX1893" fmla="*/ 663204 w 1881356"/>
              <a:gd name="connsiteY1893" fmla="*/ 267586 h 593246"/>
              <a:gd name="connsiteX1894" fmla="*/ 661680 w 1881356"/>
              <a:gd name="connsiteY1894" fmla="*/ 269015 h 593246"/>
              <a:gd name="connsiteX1895" fmla="*/ 658632 w 1881356"/>
              <a:gd name="connsiteY1895" fmla="*/ 267586 h 593246"/>
              <a:gd name="connsiteX1896" fmla="*/ 660251 w 1881356"/>
              <a:gd name="connsiteY1896" fmla="*/ 265967 h 593246"/>
              <a:gd name="connsiteX1897" fmla="*/ 523091 w 1881356"/>
              <a:gd name="connsiteY1897" fmla="*/ 265967 h 593246"/>
              <a:gd name="connsiteX1898" fmla="*/ 521472 w 1881356"/>
              <a:gd name="connsiteY1898" fmla="*/ 267586 h 593246"/>
              <a:gd name="connsiteX1899" fmla="*/ 524520 w 1881356"/>
              <a:gd name="connsiteY1899" fmla="*/ 269015 h 593246"/>
              <a:gd name="connsiteX1900" fmla="*/ 526044 w 1881356"/>
              <a:gd name="connsiteY1900" fmla="*/ 267586 h 593246"/>
              <a:gd name="connsiteX1901" fmla="*/ 523091 w 1881356"/>
              <a:gd name="connsiteY1901" fmla="*/ 265967 h 593246"/>
              <a:gd name="connsiteX1902" fmla="*/ 1661614 w 1881356"/>
              <a:gd name="connsiteY1902" fmla="*/ 265872 h 593246"/>
              <a:gd name="connsiteX1903" fmla="*/ 1660186 w 1881356"/>
              <a:gd name="connsiteY1903" fmla="*/ 269872 h 593246"/>
              <a:gd name="connsiteX1904" fmla="*/ 1655137 w 1881356"/>
              <a:gd name="connsiteY1904" fmla="*/ 271491 h 593246"/>
              <a:gd name="connsiteX1905" fmla="*/ 1653518 w 1881356"/>
              <a:gd name="connsiteY1905" fmla="*/ 269872 h 593246"/>
              <a:gd name="connsiteX1906" fmla="*/ 1646257 w 1881356"/>
              <a:gd name="connsiteY1906" fmla="*/ 273154 h 593246"/>
              <a:gd name="connsiteX1907" fmla="*/ 1588556 w 1881356"/>
              <a:gd name="connsiteY1907" fmla="*/ 277353 h 593246"/>
              <a:gd name="connsiteX1908" fmla="*/ 1583033 w 1881356"/>
              <a:gd name="connsiteY1908" fmla="*/ 274444 h 593246"/>
              <a:gd name="connsiteX1909" fmla="*/ 1573984 w 1881356"/>
              <a:gd name="connsiteY1909" fmla="*/ 274540 h 593246"/>
              <a:gd name="connsiteX1910" fmla="*/ 1559702 w 1881356"/>
              <a:gd name="connsiteY1910" fmla="*/ 279452 h 593246"/>
              <a:gd name="connsiteX1911" fmla="*/ 1545108 w 1881356"/>
              <a:gd name="connsiteY1911" fmla="*/ 280511 h 593246"/>
              <a:gd name="connsiteX1912" fmla="*/ 1544647 w 1881356"/>
              <a:gd name="connsiteY1912" fmla="*/ 280255 h 593246"/>
              <a:gd name="connsiteX1913" fmla="*/ 1530169 w 1881356"/>
              <a:gd name="connsiteY1913" fmla="*/ 277969 h 593246"/>
              <a:gd name="connsiteX1914" fmla="*/ 1521597 w 1881356"/>
              <a:gd name="connsiteY1914" fmla="*/ 278731 h 593246"/>
              <a:gd name="connsiteX1915" fmla="*/ 1518168 w 1881356"/>
              <a:gd name="connsiteY1915" fmla="*/ 273968 h 593246"/>
              <a:gd name="connsiteX1916" fmla="*/ 1516453 w 1881356"/>
              <a:gd name="connsiteY1916" fmla="*/ 270158 h 593246"/>
              <a:gd name="connsiteX1917" fmla="*/ 1513786 w 1881356"/>
              <a:gd name="connsiteY1917" fmla="*/ 275016 h 593246"/>
              <a:gd name="connsiteX1918" fmla="*/ 1511596 w 1881356"/>
              <a:gd name="connsiteY1918" fmla="*/ 282922 h 593246"/>
              <a:gd name="connsiteX1919" fmla="*/ 1511574 w 1881356"/>
              <a:gd name="connsiteY1919" fmla="*/ 282945 h 593246"/>
              <a:gd name="connsiteX1920" fmla="*/ 1496534 w 1881356"/>
              <a:gd name="connsiteY1920" fmla="*/ 284037 h 593246"/>
              <a:gd name="connsiteX1921" fmla="*/ 1496046 w 1881356"/>
              <a:gd name="connsiteY1921" fmla="*/ 283219 h 593246"/>
              <a:gd name="connsiteX1922" fmla="*/ 1487878 w 1881356"/>
              <a:gd name="connsiteY1922" fmla="*/ 279588 h 593246"/>
              <a:gd name="connsiteX1923" fmla="*/ 1479877 w 1881356"/>
              <a:gd name="connsiteY1923" fmla="*/ 279302 h 593246"/>
              <a:gd name="connsiteX1924" fmla="*/ 1468733 w 1881356"/>
              <a:gd name="connsiteY1924" fmla="*/ 272920 h 593246"/>
              <a:gd name="connsiteX1925" fmla="*/ 1463780 w 1881356"/>
              <a:gd name="connsiteY1925" fmla="*/ 271491 h 593246"/>
              <a:gd name="connsiteX1926" fmla="*/ 1453208 w 1881356"/>
              <a:gd name="connsiteY1926" fmla="*/ 279112 h 593246"/>
              <a:gd name="connsiteX1927" fmla="*/ 1443111 w 1881356"/>
              <a:gd name="connsiteY1927" fmla="*/ 279302 h 593246"/>
              <a:gd name="connsiteX1928" fmla="*/ 1438253 w 1881356"/>
              <a:gd name="connsiteY1928" fmla="*/ 283398 h 593246"/>
              <a:gd name="connsiteX1929" fmla="*/ 1428252 w 1881356"/>
              <a:gd name="connsiteY1929" fmla="*/ 283969 h 593246"/>
              <a:gd name="connsiteX1930" fmla="*/ 1414155 w 1881356"/>
              <a:gd name="connsiteY1930" fmla="*/ 278731 h 593246"/>
              <a:gd name="connsiteX1931" fmla="*/ 1408440 w 1881356"/>
              <a:gd name="connsiteY1931" fmla="*/ 283493 h 593246"/>
              <a:gd name="connsiteX1932" fmla="*/ 1404725 w 1881356"/>
              <a:gd name="connsiteY1932" fmla="*/ 287970 h 593246"/>
              <a:gd name="connsiteX1933" fmla="*/ 1393581 w 1881356"/>
              <a:gd name="connsiteY1933" fmla="*/ 288351 h 593246"/>
              <a:gd name="connsiteX1934" fmla="*/ 1383481 w 1881356"/>
              <a:gd name="connsiteY1934" fmla="*/ 292151 h 593246"/>
              <a:gd name="connsiteX1935" fmla="*/ 1376649 w 1881356"/>
              <a:gd name="connsiteY1935" fmla="*/ 292627 h 593246"/>
              <a:gd name="connsiteX1936" fmla="*/ 1370054 w 1881356"/>
              <a:gd name="connsiteY1936" fmla="*/ 292542 h 593246"/>
              <a:gd name="connsiteX1937" fmla="*/ 1347194 w 1881356"/>
              <a:gd name="connsiteY1937" fmla="*/ 292542 h 593246"/>
              <a:gd name="connsiteX1938" fmla="*/ 1339764 w 1881356"/>
              <a:gd name="connsiteY1938" fmla="*/ 295195 h 593246"/>
              <a:gd name="connsiteX1939" fmla="*/ 1309475 w 1881356"/>
              <a:gd name="connsiteY1939" fmla="*/ 297304 h 593246"/>
              <a:gd name="connsiteX1940" fmla="*/ 1290806 w 1881356"/>
              <a:gd name="connsiteY1940" fmla="*/ 301876 h 593246"/>
              <a:gd name="connsiteX1941" fmla="*/ 1274423 w 1881356"/>
              <a:gd name="connsiteY1941" fmla="*/ 306448 h 593246"/>
              <a:gd name="connsiteX1942" fmla="*/ 1260802 w 1881356"/>
              <a:gd name="connsiteY1942" fmla="*/ 306829 h 593246"/>
              <a:gd name="connsiteX1943" fmla="*/ 1248896 w 1881356"/>
              <a:gd name="connsiteY1943" fmla="*/ 311211 h 593246"/>
              <a:gd name="connsiteX1944" fmla="*/ 1239466 w 1881356"/>
              <a:gd name="connsiteY1944" fmla="*/ 319212 h 593246"/>
              <a:gd name="connsiteX1945" fmla="*/ 1240324 w 1881356"/>
              <a:gd name="connsiteY1945" fmla="*/ 323307 h 593246"/>
              <a:gd name="connsiteX1946" fmla="*/ 1243562 w 1881356"/>
              <a:gd name="connsiteY1946" fmla="*/ 322927 h 593246"/>
              <a:gd name="connsiteX1947" fmla="*/ 1245181 w 1881356"/>
              <a:gd name="connsiteY1947" fmla="*/ 321307 h 593246"/>
              <a:gd name="connsiteX1948" fmla="*/ 1256230 w 1881356"/>
              <a:gd name="connsiteY1948" fmla="*/ 316735 h 593246"/>
              <a:gd name="connsiteX1949" fmla="*/ 1262612 w 1881356"/>
              <a:gd name="connsiteY1949" fmla="*/ 322831 h 593246"/>
              <a:gd name="connsiteX1950" fmla="*/ 1267470 w 1881356"/>
              <a:gd name="connsiteY1950" fmla="*/ 321783 h 593246"/>
              <a:gd name="connsiteX1951" fmla="*/ 1275090 w 1881356"/>
              <a:gd name="connsiteY1951" fmla="*/ 318355 h 593246"/>
              <a:gd name="connsiteX1952" fmla="*/ 1285377 w 1881356"/>
              <a:gd name="connsiteY1952" fmla="*/ 315307 h 593246"/>
              <a:gd name="connsiteX1953" fmla="*/ 1292711 w 1881356"/>
              <a:gd name="connsiteY1953" fmla="*/ 311020 h 593246"/>
              <a:gd name="connsiteX1954" fmla="*/ 1296902 w 1881356"/>
              <a:gd name="connsiteY1954" fmla="*/ 311497 h 593246"/>
              <a:gd name="connsiteX1955" fmla="*/ 1306808 w 1881356"/>
              <a:gd name="connsiteY1955" fmla="*/ 315497 h 593246"/>
              <a:gd name="connsiteX1956" fmla="*/ 1323382 w 1881356"/>
              <a:gd name="connsiteY1956" fmla="*/ 311401 h 593246"/>
              <a:gd name="connsiteX1957" fmla="*/ 1343670 w 1881356"/>
              <a:gd name="connsiteY1957" fmla="*/ 310544 h 593246"/>
              <a:gd name="connsiteX1958" fmla="*/ 1364720 w 1881356"/>
              <a:gd name="connsiteY1958" fmla="*/ 306163 h 593246"/>
              <a:gd name="connsiteX1959" fmla="*/ 1378912 w 1881356"/>
              <a:gd name="connsiteY1959" fmla="*/ 301781 h 593246"/>
              <a:gd name="connsiteX1960" fmla="*/ 1383199 w 1881356"/>
              <a:gd name="connsiteY1960" fmla="*/ 301781 h 593246"/>
              <a:gd name="connsiteX1961" fmla="*/ 1401868 w 1881356"/>
              <a:gd name="connsiteY1961" fmla="*/ 305972 h 593246"/>
              <a:gd name="connsiteX1962" fmla="*/ 1420632 w 1881356"/>
              <a:gd name="connsiteY1962" fmla="*/ 301686 h 593246"/>
              <a:gd name="connsiteX1963" fmla="*/ 1427014 w 1881356"/>
              <a:gd name="connsiteY1963" fmla="*/ 308353 h 593246"/>
              <a:gd name="connsiteX1964" fmla="*/ 1432348 w 1881356"/>
              <a:gd name="connsiteY1964" fmla="*/ 310544 h 593246"/>
              <a:gd name="connsiteX1965" fmla="*/ 1440920 w 1881356"/>
              <a:gd name="connsiteY1965" fmla="*/ 303496 h 593246"/>
              <a:gd name="connsiteX1966" fmla="*/ 1449588 w 1881356"/>
              <a:gd name="connsiteY1966" fmla="*/ 307210 h 593246"/>
              <a:gd name="connsiteX1967" fmla="*/ 1450350 w 1881356"/>
              <a:gd name="connsiteY1967" fmla="*/ 309211 h 593246"/>
              <a:gd name="connsiteX1968" fmla="*/ 1453493 w 1881356"/>
              <a:gd name="connsiteY1968" fmla="*/ 309115 h 593246"/>
              <a:gd name="connsiteX1969" fmla="*/ 1458351 w 1881356"/>
              <a:gd name="connsiteY1969" fmla="*/ 299590 h 593246"/>
              <a:gd name="connsiteX1970" fmla="*/ 1466923 w 1881356"/>
              <a:gd name="connsiteY1970" fmla="*/ 301590 h 593246"/>
              <a:gd name="connsiteX1971" fmla="*/ 1472734 w 1881356"/>
              <a:gd name="connsiteY1971" fmla="*/ 299209 h 593246"/>
              <a:gd name="connsiteX1972" fmla="*/ 1486640 w 1881356"/>
              <a:gd name="connsiteY1972" fmla="*/ 300066 h 593246"/>
              <a:gd name="connsiteX1973" fmla="*/ 1496260 w 1881356"/>
              <a:gd name="connsiteY1973" fmla="*/ 298828 h 593246"/>
              <a:gd name="connsiteX1974" fmla="*/ 1503880 w 1881356"/>
              <a:gd name="connsiteY1974" fmla="*/ 299019 h 593246"/>
              <a:gd name="connsiteX1975" fmla="*/ 1515215 w 1881356"/>
              <a:gd name="connsiteY1975" fmla="*/ 298542 h 593246"/>
              <a:gd name="connsiteX1976" fmla="*/ 1547314 w 1881356"/>
              <a:gd name="connsiteY1976" fmla="*/ 300924 h 593246"/>
              <a:gd name="connsiteX1977" fmla="*/ 1567412 w 1881356"/>
              <a:gd name="connsiteY1977" fmla="*/ 295971 h 593246"/>
              <a:gd name="connsiteX1978" fmla="*/ 1575127 w 1881356"/>
              <a:gd name="connsiteY1978" fmla="*/ 292447 h 593246"/>
              <a:gd name="connsiteX1979" fmla="*/ 1598559 w 1881356"/>
              <a:gd name="connsiteY1979" fmla="*/ 288160 h 593246"/>
              <a:gd name="connsiteX1980" fmla="*/ 1604369 w 1881356"/>
              <a:gd name="connsiteY1980" fmla="*/ 289875 h 593246"/>
              <a:gd name="connsiteX1981" fmla="*/ 1612179 w 1881356"/>
              <a:gd name="connsiteY1981" fmla="*/ 292065 h 593246"/>
              <a:gd name="connsiteX1982" fmla="*/ 1629706 w 1881356"/>
              <a:gd name="connsiteY1982" fmla="*/ 291780 h 593246"/>
              <a:gd name="connsiteX1983" fmla="*/ 1641136 w 1881356"/>
              <a:gd name="connsiteY1983" fmla="*/ 285207 h 593246"/>
              <a:gd name="connsiteX1984" fmla="*/ 1639612 w 1881356"/>
              <a:gd name="connsiteY1984" fmla="*/ 283683 h 593246"/>
              <a:gd name="connsiteX1985" fmla="*/ 1635135 w 1881356"/>
              <a:gd name="connsiteY1985" fmla="*/ 283303 h 593246"/>
              <a:gd name="connsiteX1986" fmla="*/ 1633516 w 1881356"/>
              <a:gd name="connsiteY1986" fmla="*/ 280350 h 593246"/>
              <a:gd name="connsiteX1987" fmla="*/ 1635135 w 1881356"/>
              <a:gd name="connsiteY1987" fmla="*/ 278921 h 593246"/>
              <a:gd name="connsiteX1988" fmla="*/ 1646375 w 1881356"/>
              <a:gd name="connsiteY1988" fmla="*/ 284922 h 593246"/>
              <a:gd name="connsiteX1989" fmla="*/ 1655900 w 1881356"/>
              <a:gd name="connsiteY1989" fmla="*/ 287779 h 593246"/>
              <a:gd name="connsiteX1990" fmla="*/ 1679331 w 1881356"/>
              <a:gd name="connsiteY1990" fmla="*/ 283398 h 593246"/>
              <a:gd name="connsiteX1991" fmla="*/ 1685903 w 1881356"/>
              <a:gd name="connsiteY1991" fmla="*/ 282636 h 593246"/>
              <a:gd name="connsiteX1992" fmla="*/ 1687618 w 1881356"/>
              <a:gd name="connsiteY1992" fmla="*/ 276540 h 593246"/>
              <a:gd name="connsiteX1993" fmla="*/ 1685236 w 1881356"/>
              <a:gd name="connsiteY1993" fmla="*/ 274158 h 593246"/>
              <a:gd name="connsiteX1994" fmla="*/ 1680760 w 1881356"/>
              <a:gd name="connsiteY1994" fmla="*/ 274254 h 593246"/>
              <a:gd name="connsiteX1995" fmla="*/ 1673283 w 1881356"/>
              <a:gd name="connsiteY1995" fmla="*/ 276171 h 593246"/>
              <a:gd name="connsiteX1996" fmla="*/ 1670072 w 1881356"/>
              <a:gd name="connsiteY1996" fmla="*/ 272806 h 593246"/>
              <a:gd name="connsiteX1997" fmla="*/ 1688193 w 1881356"/>
              <a:gd name="connsiteY1997" fmla="*/ 271730 h 593246"/>
              <a:gd name="connsiteX1998" fmla="*/ 1687522 w 1881356"/>
              <a:gd name="connsiteY1998" fmla="*/ 272254 h 593246"/>
              <a:gd name="connsiteX1999" fmla="*/ 1691618 w 1881356"/>
              <a:gd name="connsiteY1999" fmla="*/ 274158 h 593246"/>
              <a:gd name="connsiteX2000" fmla="*/ 1696095 w 1881356"/>
              <a:gd name="connsiteY2000" fmla="*/ 271682 h 593246"/>
              <a:gd name="connsiteX2001" fmla="*/ 1689251 w 1881356"/>
              <a:gd name="connsiteY2001" fmla="*/ 271667 h 593246"/>
              <a:gd name="connsiteX2002" fmla="*/ 1688193 w 1881356"/>
              <a:gd name="connsiteY2002" fmla="*/ 271730 h 593246"/>
              <a:gd name="connsiteX2003" fmla="*/ 1690489 w 1881356"/>
              <a:gd name="connsiteY2003" fmla="*/ 269935 h 593246"/>
              <a:gd name="connsiteX2004" fmla="*/ 1692666 w 1881356"/>
              <a:gd name="connsiteY2004" fmla="*/ 269777 h 593246"/>
              <a:gd name="connsiteX2005" fmla="*/ 1690570 w 1881356"/>
              <a:gd name="connsiteY2005" fmla="*/ 269872 h 593246"/>
              <a:gd name="connsiteX2006" fmla="*/ 1690489 w 1881356"/>
              <a:gd name="connsiteY2006" fmla="*/ 269935 h 593246"/>
              <a:gd name="connsiteX2007" fmla="*/ 1668837 w 1881356"/>
              <a:gd name="connsiteY2007" fmla="*/ 271511 h 593246"/>
              <a:gd name="connsiteX2008" fmla="*/ 1668091 w 1881356"/>
              <a:gd name="connsiteY2008" fmla="*/ 270730 h 593246"/>
              <a:gd name="connsiteX2009" fmla="*/ 1664853 w 1881356"/>
              <a:gd name="connsiteY2009" fmla="*/ 267491 h 593246"/>
              <a:gd name="connsiteX2010" fmla="*/ 1661614 w 1881356"/>
              <a:gd name="connsiteY2010" fmla="*/ 265872 h 593246"/>
              <a:gd name="connsiteX2011" fmla="*/ 118184 w 1881356"/>
              <a:gd name="connsiteY2011" fmla="*/ 265395 h 593246"/>
              <a:gd name="connsiteX2012" fmla="*/ 126756 w 1881356"/>
              <a:gd name="connsiteY2012" fmla="*/ 266348 h 593246"/>
              <a:gd name="connsiteX2013" fmla="*/ 128566 w 1881356"/>
              <a:gd name="connsiteY2013" fmla="*/ 272158 h 593246"/>
              <a:gd name="connsiteX2014" fmla="*/ 132566 w 1881356"/>
              <a:gd name="connsiteY2014" fmla="*/ 276730 h 593246"/>
              <a:gd name="connsiteX2015" fmla="*/ 124660 w 1881356"/>
              <a:gd name="connsiteY2015" fmla="*/ 282064 h 593246"/>
              <a:gd name="connsiteX2016" fmla="*/ 118184 w 1881356"/>
              <a:gd name="connsiteY2016" fmla="*/ 282255 h 593246"/>
              <a:gd name="connsiteX2017" fmla="*/ 114945 w 1881356"/>
              <a:gd name="connsiteY2017" fmla="*/ 281683 h 593246"/>
              <a:gd name="connsiteX2018" fmla="*/ 110183 w 1881356"/>
              <a:gd name="connsiteY2018" fmla="*/ 274635 h 593246"/>
              <a:gd name="connsiteX2019" fmla="*/ 118184 w 1881356"/>
              <a:gd name="connsiteY2019" fmla="*/ 265395 h 593246"/>
              <a:gd name="connsiteX2020" fmla="*/ 1502166 w 1881356"/>
              <a:gd name="connsiteY2020" fmla="*/ 265300 h 593246"/>
              <a:gd name="connsiteX2021" fmla="*/ 1500737 w 1881356"/>
              <a:gd name="connsiteY2021" fmla="*/ 268348 h 593246"/>
              <a:gd name="connsiteX2022" fmla="*/ 1502166 w 1881356"/>
              <a:gd name="connsiteY2022" fmla="*/ 269872 h 593246"/>
              <a:gd name="connsiteX2023" fmla="*/ 1503785 w 1881356"/>
              <a:gd name="connsiteY2023" fmla="*/ 266920 h 593246"/>
              <a:gd name="connsiteX2024" fmla="*/ 327161 w 1881356"/>
              <a:gd name="connsiteY2024" fmla="*/ 265300 h 593246"/>
              <a:gd name="connsiteX2025" fmla="*/ 328590 w 1881356"/>
              <a:gd name="connsiteY2025" fmla="*/ 266824 h 593246"/>
              <a:gd name="connsiteX2026" fmla="*/ 327161 w 1881356"/>
              <a:gd name="connsiteY2026" fmla="*/ 269872 h 593246"/>
              <a:gd name="connsiteX2027" fmla="*/ 325542 w 1881356"/>
              <a:gd name="connsiteY2027" fmla="*/ 268253 h 593246"/>
              <a:gd name="connsiteX2028" fmla="*/ 327161 w 1881356"/>
              <a:gd name="connsiteY2028" fmla="*/ 265300 h 593246"/>
              <a:gd name="connsiteX2029" fmla="*/ 177429 w 1881356"/>
              <a:gd name="connsiteY2029" fmla="*/ 261871 h 593246"/>
              <a:gd name="connsiteX2030" fmla="*/ 178667 w 1881356"/>
              <a:gd name="connsiteY2030" fmla="*/ 267776 h 593246"/>
              <a:gd name="connsiteX2031" fmla="*/ 176476 w 1881356"/>
              <a:gd name="connsiteY2031" fmla="*/ 269872 h 593246"/>
              <a:gd name="connsiteX2032" fmla="*/ 174380 w 1881356"/>
              <a:gd name="connsiteY2032" fmla="*/ 269872 h 593246"/>
              <a:gd name="connsiteX2033" fmla="*/ 170666 w 1881356"/>
              <a:gd name="connsiteY2033" fmla="*/ 268634 h 593246"/>
              <a:gd name="connsiteX2034" fmla="*/ 171428 w 1881356"/>
              <a:gd name="connsiteY2034" fmla="*/ 265776 h 593246"/>
              <a:gd name="connsiteX2035" fmla="*/ 174476 w 1881356"/>
              <a:gd name="connsiteY2035" fmla="*/ 262728 h 593246"/>
              <a:gd name="connsiteX2036" fmla="*/ 177429 w 1881356"/>
              <a:gd name="connsiteY2036" fmla="*/ 261871 h 593246"/>
              <a:gd name="connsiteX2037" fmla="*/ 779695 w 1881356"/>
              <a:gd name="connsiteY2037" fmla="*/ 260919 h 593246"/>
              <a:gd name="connsiteX2038" fmla="*/ 770455 w 1881356"/>
              <a:gd name="connsiteY2038" fmla="*/ 265491 h 593246"/>
              <a:gd name="connsiteX2039" fmla="*/ 773599 w 1881356"/>
              <a:gd name="connsiteY2039" fmla="*/ 269872 h 593246"/>
              <a:gd name="connsiteX2040" fmla="*/ 782076 w 1881356"/>
              <a:gd name="connsiteY2040" fmla="*/ 276730 h 593246"/>
              <a:gd name="connsiteX2041" fmla="*/ 792553 w 1881356"/>
              <a:gd name="connsiteY2041" fmla="*/ 283303 h 593246"/>
              <a:gd name="connsiteX2042" fmla="*/ 796554 w 1881356"/>
              <a:gd name="connsiteY2042" fmla="*/ 279016 h 593246"/>
              <a:gd name="connsiteX2043" fmla="*/ 793982 w 1881356"/>
              <a:gd name="connsiteY2043" fmla="*/ 270348 h 593246"/>
              <a:gd name="connsiteX2044" fmla="*/ 779695 w 1881356"/>
              <a:gd name="connsiteY2044" fmla="*/ 260919 h 593246"/>
              <a:gd name="connsiteX2045" fmla="*/ 267821 w 1881356"/>
              <a:gd name="connsiteY2045" fmla="*/ 260824 h 593246"/>
              <a:gd name="connsiteX2046" fmla="*/ 273727 w 1881356"/>
              <a:gd name="connsiteY2046" fmla="*/ 262157 h 593246"/>
              <a:gd name="connsiteX2047" fmla="*/ 272203 w 1881356"/>
              <a:gd name="connsiteY2047" fmla="*/ 265205 h 593246"/>
              <a:gd name="connsiteX2048" fmla="*/ 268011 w 1881356"/>
              <a:gd name="connsiteY2048" fmla="*/ 270063 h 593246"/>
              <a:gd name="connsiteX2049" fmla="*/ 266107 w 1881356"/>
              <a:gd name="connsiteY2049" fmla="*/ 268158 h 593246"/>
              <a:gd name="connsiteX2050" fmla="*/ 267821 w 1881356"/>
              <a:gd name="connsiteY2050" fmla="*/ 260824 h 593246"/>
              <a:gd name="connsiteX2051" fmla="*/ 1757245 w 1881356"/>
              <a:gd name="connsiteY2051" fmla="*/ 260823 h 593246"/>
              <a:gd name="connsiteX2052" fmla="*/ 1769532 w 1881356"/>
              <a:gd name="connsiteY2052" fmla="*/ 273492 h 593246"/>
              <a:gd name="connsiteX2053" fmla="*/ 1769627 w 1881356"/>
              <a:gd name="connsiteY2053" fmla="*/ 275778 h 593246"/>
              <a:gd name="connsiteX2054" fmla="*/ 1766865 w 1881356"/>
              <a:gd name="connsiteY2054" fmla="*/ 278921 h 593246"/>
              <a:gd name="connsiteX2055" fmla="*/ 1762674 w 1881356"/>
              <a:gd name="connsiteY2055" fmla="*/ 278730 h 593246"/>
              <a:gd name="connsiteX2056" fmla="*/ 1752768 w 1881356"/>
              <a:gd name="connsiteY2056" fmla="*/ 264538 h 593246"/>
              <a:gd name="connsiteX2057" fmla="*/ 1753053 w 1881356"/>
              <a:gd name="connsiteY2057" fmla="*/ 261300 h 593246"/>
              <a:gd name="connsiteX2058" fmla="*/ 1757245 w 1881356"/>
              <a:gd name="connsiteY2058" fmla="*/ 260823 h 593246"/>
              <a:gd name="connsiteX2059" fmla="*/ 251819 w 1881356"/>
              <a:gd name="connsiteY2059" fmla="*/ 260633 h 593246"/>
              <a:gd name="connsiteX2060" fmla="*/ 256296 w 1881356"/>
              <a:gd name="connsiteY2060" fmla="*/ 264348 h 593246"/>
              <a:gd name="connsiteX2061" fmla="*/ 256296 w 1881356"/>
              <a:gd name="connsiteY2061" fmla="*/ 268729 h 593246"/>
              <a:gd name="connsiteX2062" fmla="*/ 256296 w 1881356"/>
              <a:gd name="connsiteY2062" fmla="*/ 273206 h 593246"/>
              <a:gd name="connsiteX2063" fmla="*/ 249533 w 1881356"/>
              <a:gd name="connsiteY2063" fmla="*/ 279016 h 593246"/>
              <a:gd name="connsiteX2064" fmla="*/ 245151 w 1881356"/>
              <a:gd name="connsiteY2064" fmla="*/ 278921 h 593246"/>
              <a:gd name="connsiteX2065" fmla="*/ 243437 w 1881356"/>
              <a:gd name="connsiteY2065" fmla="*/ 276159 h 593246"/>
              <a:gd name="connsiteX2066" fmla="*/ 247247 w 1881356"/>
              <a:gd name="connsiteY2066" fmla="*/ 264157 h 593246"/>
              <a:gd name="connsiteX2067" fmla="*/ 251819 w 1881356"/>
              <a:gd name="connsiteY2067" fmla="*/ 260633 h 593246"/>
              <a:gd name="connsiteX2068" fmla="*/ 424603 w 1881356"/>
              <a:gd name="connsiteY2068" fmla="*/ 257680 h 593246"/>
              <a:gd name="connsiteX2069" fmla="*/ 417268 w 1881356"/>
              <a:gd name="connsiteY2069" fmla="*/ 257871 h 593246"/>
              <a:gd name="connsiteX2070" fmla="*/ 420221 w 1881356"/>
              <a:gd name="connsiteY2070" fmla="*/ 261014 h 593246"/>
              <a:gd name="connsiteX2071" fmla="*/ 424698 w 1881356"/>
              <a:gd name="connsiteY2071" fmla="*/ 259109 h 593246"/>
              <a:gd name="connsiteX2072" fmla="*/ 424603 w 1881356"/>
              <a:gd name="connsiteY2072" fmla="*/ 257680 h 593246"/>
              <a:gd name="connsiteX2073" fmla="*/ 1720764 w 1881356"/>
              <a:gd name="connsiteY2073" fmla="*/ 256918 h 593246"/>
              <a:gd name="connsiteX2074" fmla="*/ 1723812 w 1881356"/>
              <a:gd name="connsiteY2074" fmla="*/ 258442 h 593246"/>
              <a:gd name="connsiteX2075" fmla="*/ 1728098 w 1881356"/>
              <a:gd name="connsiteY2075" fmla="*/ 262919 h 593246"/>
              <a:gd name="connsiteX2076" fmla="*/ 1722098 w 1881356"/>
              <a:gd name="connsiteY2076" fmla="*/ 269110 h 593246"/>
              <a:gd name="connsiteX2077" fmla="*/ 1719431 w 1881356"/>
              <a:gd name="connsiteY2077" fmla="*/ 267205 h 593246"/>
              <a:gd name="connsiteX2078" fmla="*/ 1719335 w 1881356"/>
              <a:gd name="connsiteY2078" fmla="*/ 262919 h 593246"/>
              <a:gd name="connsiteX2079" fmla="*/ 1719335 w 1881356"/>
              <a:gd name="connsiteY2079" fmla="*/ 260728 h 593246"/>
              <a:gd name="connsiteX2080" fmla="*/ 1720764 w 1881356"/>
              <a:gd name="connsiteY2080" fmla="*/ 256918 h 593246"/>
              <a:gd name="connsiteX2081" fmla="*/ 821224 w 1881356"/>
              <a:gd name="connsiteY2081" fmla="*/ 256632 h 593246"/>
              <a:gd name="connsiteX2082" fmla="*/ 818652 w 1881356"/>
              <a:gd name="connsiteY2082" fmla="*/ 259204 h 593246"/>
              <a:gd name="connsiteX2083" fmla="*/ 811984 w 1881356"/>
              <a:gd name="connsiteY2083" fmla="*/ 265491 h 593246"/>
              <a:gd name="connsiteX2084" fmla="*/ 804174 w 1881356"/>
              <a:gd name="connsiteY2084" fmla="*/ 262443 h 593246"/>
              <a:gd name="connsiteX2085" fmla="*/ 801031 w 1881356"/>
              <a:gd name="connsiteY2085" fmla="*/ 262443 h 593246"/>
              <a:gd name="connsiteX2086" fmla="*/ 800078 w 1881356"/>
              <a:gd name="connsiteY2086" fmla="*/ 268253 h 593246"/>
              <a:gd name="connsiteX2087" fmla="*/ 802936 w 1881356"/>
              <a:gd name="connsiteY2087" fmla="*/ 274158 h 593246"/>
              <a:gd name="connsiteX2088" fmla="*/ 821224 w 1881356"/>
              <a:gd name="connsiteY2088" fmla="*/ 278731 h 593246"/>
              <a:gd name="connsiteX2089" fmla="*/ 837607 w 1881356"/>
              <a:gd name="connsiteY2089" fmla="*/ 274444 h 593246"/>
              <a:gd name="connsiteX2090" fmla="*/ 841036 w 1881356"/>
              <a:gd name="connsiteY2090" fmla="*/ 272349 h 593246"/>
              <a:gd name="connsiteX2091" fmla="*/ 839893 w 1881356"/>
              <a:gd name="connsiteY2091" fmla="*/ 266253 h 593246"/>
              <a:gd name="connsiteX2092" fmla="*/ 821224 w 1881356"/>
              <a:gd name="connsiteY2092" fmla="*/ 256632 h 593246"/>
              <a:gd name="connsiteX2093" fmla="*/ 895233 w 1881356"/>
              <a:gd name="connsiteY2093" fmla="*/ 256347 h 593246"/>
              <a:gd name="connsiteX2094" fmla="*/ 891804 w 1881356"/>
              <a:gd name="connsiteY2094" fmla="*/ 258442 h 593246"/>
              <a:gd name="connsiteX2095" fmla="*/ 895233 w 1881356"/>
              <a:gd name="connsiteY2095" fmla="*/ 260538 h 593246"/>
              <a:gd name="connsiteX2096" fmla="*/ 900948 w 1881356"/>
              <a:gd name="connsiteY2096" fmla="*/ 258442 h 593246"/>
              <a:gd name="connsiteX2097" fmla="*/ 895233 w 1881356"/>
              <a:gd name="connsiteY2097" fmla="*/ 256347 h 593246"/>
              <a:gd name="connsiteX2098" fmla="*/ 139900 w 1881356"/>
              <a:gd name="connsiteY2098" fmla="*/ 256252 h 593246"/>
              <a:gd name="connsiteX2099" fmla="*/ 141425 w 1881356"/>
              <a:gd name="connsiteY2099" fmla="*/ 257871 h 593246"/>
              <a:gd name="connsiteX2100" fmla="*/ 141996 w 1881356"/>
              <a:gd name="connsiteY2100" fmla="*/ 271016 h 593246"/>
              <a:gd name="connsiteX2101" fmla="*/ 145806 w 1881356"/>
              <a:gd name="connsiteY2101" fmla="*/ 280636 h 593246"/>
              <a:gd name="connsiteX2102" fmla="*/ 144282 w 1881356"/>
              <a:gd name="connsiteY2102" fmla="*/ 283398 h 593246"/>
              <a:gd name="connsiteX2103" fmla="*/ 138472 w 1881356"/>
              <a:gd name="connsiteY2103" fmla="*/ 281874 h 593246"/>
              <a:gd name="connsiteX2104" fmla="*/ 133709 w 1881356"/>
              <a:gd name="connsiteY2104" fmla="*/ 268349 h 593246"/>
              <a:gd name="connsiteX2105" fmla="*/ 138472 w 1881356"/>
              <a:gd name="connsiteY2105" fmla="*/ 257585 h 593246"/>
              <a:gd name="connsiteX2106" fmla="*/ 139900 w 1881356"/>
              <a:gd name="connsiteY2106" fmla="*/ 256252 h 593246"/>
              <a:gd name="connsiteX2107" fmla="*/ 581860 w 1881356"/>
              <a:gd name="connsiteY2107" fmla="*/ 256251 h 593246"/>
              <a:gd name="connsiteX2108" fmla="*/ 585289 w 1881356"/>
              <a:gd name="connsiteY2108" fmla="*/ 258442 h 593246"/>
              <a:gd name="connsiteX2109" fmla="*/ 585479 w 1881356"/>
              <a:gd name="connsiteY2109" fmla="*/ 265300 h 593246"/>
              <a:gd name="connsiteX2110" fmla="*/ 580145 w 1881356"/>
              <a:gd name="connsiteY2110" fmla="*/ 281493 h 593246"/>
              <a:gd name="connsiteX2111" fmla="*/ 569572 w 1881356"/>
              <a:gd name="connsiteY2111" fmla="*/ 288065 h 593246"/>
              <a:gd name="connsiteX2112" fmla="*/ 567286 w 1881356"/>
              <a:gd name="connsiteY2112" fmla="*/ 284731 h 593246"/>
              <a:gd name="connsiteX2113" fmla="*/ 569572 w 1881356"/>
              <a:gd name="connsiteY2113" fmla="*/ 274253 h 593246"/>
              <a:gd name="connsiteX2114" fmla="*/ 576526 w 1881356"/>
              <a:gd name="connsiteY2114" fmla="*/ 258728 h 593246"/>
              <a:gd name="connsiteX2115" fmla="*/ 581860 w 1881356"/>
              <a:gd name="connsiteY2115" fmla="*/ 256251 h 593246"/>
              <a:gd name="connsiteX2116" fmla="*/ 1568079 w 1881356"/>
              <a:gd name="connsiteY2116" fmla="*/ 256156 h 593246"/>
              <a:gd name="connsiteX2117" fmla="*/ 1564554 w 1881356"/>
              <a:gd name="connsiteY2117" fmla="*/ 257871 h 593246"/>
              <a:gd name="connsiteX2118" fmla="*/ 1564936 w 1881356"/>
              <a:gd name="connsiteY2118" fmla="*/ 259299 h 593246"/>
              <a:gd name="connsiteX2119" fmla="*/ 1573041 w 1881356"/>
              <a:gd name="connsiteY2119" fmla="*/ 265016 h 593246"/>
              <a:gd name="connsiteX2120" fmla="*/ 1573032 w 1881356"/>
              <a:gd name="connsiteY2120" fmla="*/ 265205 h 593246"/>
              <a:gd name="connsiteX2121" fmla="*/ 1570365 w 1881356"/>
              <a:gd name="connsiteY2121" fmla="*/ 265300 h 593246"/>
              <a:gd name="connsiteX2122" fmla="*/ 1575794 w 1881356"/>
              <a:gd name="connsiteY2122" fmla="*/ 269396 h 593246"/>
              <a:gd name="connsiteX2123" fmla="*/ 1573127 w 1881356"/>
              <a:gd name="connsiteY2123" fmla="*/ 267300 h 593246"/>
              <a:gd name="connsiteX2124" fmla="*/ 1573127 w 1881356"/>
              <a:gd name="connsiteY2124" fmla="*/ 265396 h 593246"/>
              <a:gd name="connsiteX2125" fmla="*/ 1573579 w 1881356"/>
              <a:gd name="connsiteY2125" fmla="*/ 265396 h 593246"/>
              <a:gd name="connsiteX2126" fmla="*/ 1577223 w 1881356"/>
              <a:gd name="connsiteY2126" fmla="*/ 267967 h 593246"/>
              <a:gd name="connsiteX2127" fmla="*/ 1575032 w 1881356"/>
              <a:gd name="connsiteY2127" fmla="*/ 265396 h 593246"/>
              <a:gd name="connsiteX2128" fmla="*/ 1573579 w 1881356"/>
              <a:gd name="connsiteY2128" fmla="*/ 265396 h 593246"/>
              <a:gd name="connsiteX2129" fmla="*/ 1573041 w 1881356"/>
              <a:gd name="connsiteY2129" fmla="*/ 265016 h 593246"/>
              <a:gd name="connsiteX2130" fmla="*/ 1573127 w 1881356"/>
              <a:gd name="connsiteY2130" fmla="*/ 263109 h 593246"/>
              <a:gd name="connsiteX2131" fmla="*/ 1568079 w 1881356"/>
              <a:gd name="connsiteY2131" fmla="*/ 256156 h 593246"/>
              <a:gd name="connsiteX2132" fmla="*/ 875040 w 1881356"/>
              <a:gd name="connsiteY2132" fmla="*/ 256156 h 593246"/>
              <a:gd name="connsiteX2133" fmla="*/ 864372 w 1881356"/>
              <a:gd name="connsiteY2133" fmla="*/ 263109 h 593246"/>
              <a:gd name="connsiteX2134" fmla="*/ 864372 w 1881356"/>
              <a:gd name="connsiteY2134" fmla="*/ 265300 h 593246"/>
              <a:gd name="connsiteX2135" fmla="*/ 865477 w 1881356"/>
              <a:gd name="connsiteY2135" fmla="*/ 265940 h 593246"/>
              <a:gd name="connsiteX2136" fmla="*/ 864277 w 1881356"/>
              <a:gd name="connsiteY2136" fmla="*/ 267167 h 593246"/>
              <a:gd name="connsiteX2137" fmla="*/ 864277 w 1881356"/>
              <a:gd name="connsiteY2137" fmla="*/ 265300 h 593246"/>
              <a:gd name="connsiteX2138" fmla="*/ 862276 w 1881356"/>
              <a:gd name="connsiteY2138" fmla="*/ 265300 h 593246"/>
              <a:gd name="connsiteX2139" fmla="*/ 861610 w 1881356"/>
              <a:gd name="connsiteY2139" fmla="*/ 269301 h 593246"/>
              <a:gd name="connsiteX2140" fmla="*/ 864181 w 1881356"/>
              <a:gd name="connsiteY2140" fmla="*/ 267265 h 593246"/>
              <a:gd name="connsiteX2141" fmla="*/ 864277 w 1881356"/>
              <a:gd name="connsiteY2141" fmla="*/ 267167 h 593246"/>
              <a:gd name="connsiteX2142" fmla="*/ 864277 w 1881356"/>
              <a:gd name="connsiteY2142" fmla="*/ 267300 h 593246"/>
              <a:gd name="connsiteX2143" fmla="*/ 866103 w 1881356"/>
              <a:gd name="connsiteY2143" fmla="*/ 266302 h 593246"/>
              <a:gd name="connsiteX2144" fmla="*/ 869801 w 1881356"/>
              <a:gd name="connsiteY2144" fmla="*/ 268444 h 593246"/>
              <a:gd name="connsiteX2145" fmla="*/ 875707 w 1881356"/>
              <a:gd name="connsiteY2145" fmla="*/ 269587 h 593246"/>
              <a:gd name="connsiteX2146" fmla="*/ 885136 w 1881356"/>
              <a:gd name="connsiteY2146" fmla="*/ 264919 h 593246"/>
              <a:gd name="connsiteX2147" fmla="*/ 885898 w 1881356"/>
              <a:gd name="connsiteY2147" fmla="*/ 261966 h 593246"/>
              <a:gd name="connsiteX2148" fmla="*/ 880016 w 1881356"/>
              <a:gd name="connsiteY2148" fmla="*/ 258704 h 593246"/>
              <a:gd name="connsiteX2149" fmla="*/ 866103 w 1881356"/>
              <a:gd name="connsiteY2149" fmla="*/ 266302 h 593246"/>
              <a:gd name="connsiteX2150" fmla="*/ 865477 w 1881356"/>
              <a:gd name="connsiteY2150" fmla="*/ 265940 h 593246"/>
              <a:gd name="connsiteX2151" fmla="*/ 564905 w 1881356"/>
              <a:gd name="connsiteY2151" fmla="*/ 256156 h 593246"/>
              <a:gd name="connsiteX2152" fmla="*/ 566334 w 1881356"/>
              <a:gd name="connsiteY2152" fmla="*/ 257680 h 593246"/>
              <a:gd name="connsiteX2153" fmla="*/ 564905 w 1881356"/>
              <a:gd name="connsiteY2153" fmla="*/ 260728 h 593246"/>
              <a:gd name="connsiteX2154" fmla="*/ 563286 w 1881356"/>
              <a:gd name="connsiteY2154" fmla="*/ 259109 h 593246"/>
              <a:gd name="connsiteX2155" fmla="*/ 564905 w 1881356"/>
              <a:gd name="connsiteY2155" fmla="*/ 256156 h 593246"/>
              <a:gd name="connsiteX2156" fmla="*/ 923808 w 1881356"/>
              <a:gd name="connsiteY2156" fmla="*/ 256061 h 593246"/>
              <a:gd name="connsiteX2157" fmla="*/ 914854 w 1881356"/>
              <a:gd name="connsiteY2157" fmla="*/ 256156 h 593246"/>
              <a:gd name="connsiteX2158" fmla="*/ 911044 w 1881356"/>
              <a:gd name="connsiteY2158" fmla="*/ 257585 h 593246"/>
              <a:gd name="connsiteX2159" fmla="*/ 913807 w 1881356"/>
              <a:gd name="connsiteY2159" fmla="*/ 260728 h 593246"/>
              <a:gd name="connsiteX2160" fmla="*/ 926094 w 1881356"/>
              <a:gd name="connsiteY2160" fmla="*/ 260633 h 593246"/>
              <a:gd name="connsiteX2161" fmla="*/ 927618 w 1881356"/>
              <a:gd name="connsiteY2161" fmla="*/ 259204 h 593246"/>
              <a:gd name="connsiteX2162" fmla="*/ 925999 w 1881356"/>
              <a:gd name="connsiteY2162" fmla="*/ 256156 h 593246"/>
              <a:gd name="connsiteX2163" fmla="*/ 923808 w 1881356"/>
              <a:gd name="connsiteY2163" fmla="*/ 256061 h 593246"/>
              <a:gd name="connsiteX2164" fmla="*/ 1594368 w 1881356"/>
              <a:gd name="connsiteY2164" fmla="*/ 252441 h 593246"/>
              <a:gd name="connsiteX2165" fmla="*/ 1591320 w 1881356"/>
              <a:gd name="connsiteY2165" fmla="*/ 253870 h 593246"/>
              <a:gd name="connsiteX2166" fmla="*/ 1592939 w 1881356"/>
              <a:gd name="connsiteY2166" fmla="*/ 255490 h 593246"/>
              <a:gd name="connsiteX2167" fmla="*/ 1595892 w 1881356"/>
              <a:gd name="connsiteY2167" fmla="*/ 253870 h 593246"/>
              <a:gd name="connsiteX2168" fmla="*/ 1594368 w 1881356"/>
              <a:gd name="connsiteY2168" fmla="*/ 252441 h 593246"/>
              <a:gd name="connsiteX2169" fmla="*/ 1579223 w 1881356"/>
              <a:gd name="connsiteY2169" fmla="*/ 252346 h 593246"/>
              <a:gd name="connsiteX2170" fmla="*/ 1579128 w 1881356"/>
              <a:gd name="connsiteY2170" fmla="*/ 259871 h 593246"/>
              <a:gd name="connsiteX2171" fmla="*/ 1580652 w 1881356"/>
              <a:gd name="connsiteY2171" fmla="*/ 259966 h 593246"/>
              <a:gd name="connsiteX2172" fmla="*/ 1580747 w 1881356"/>
              <a:gd name="connsiteY2172" fmla="*/ 252441 h 593246"/>
              <a:gd name="connsiteX2173" fmla="*/ 1579223 w 1881356"/>
              <a:gd name="connsiteY2173" fmla="*/ 252346 h 593246"/>
              <a:gd name="connsiteX2174" fmla="*/ 341544 w 1881356"/>
              <a:gd name="connsiteY2174" fmla="*/ 252251 h 593246"/>
              <a:gd name="connsiteX2175" fmla="*/ 343163 w 1881356"/>
              <a:gd name="connsiteY2175" fmla="*/ 253870 h 593246"/>
              <a:gd name="connsiteX2176" fmla="*/ 340115 w 1881356"/>
              <a:gd name="connsiteY2176" fmla="*/ 255299 h 593246"/>
              <a:gd name="connsiteX2177" fmla="*/ 338591 w 1881356"/>
              <a:gd name="connsiteY2177" fmla="*/ 253870 h 593246"/>
              <a:gd name="connsiteX2178" fmla="*/ 341544 w 1881356"/>
              <a:gd name="connsiteY2178" fmla="*/ 252251 h 593246"/>
              <a:gd name="connsiteX2179" fmla="*/ 459464 w 1881356"/>
              <a:gd name="connsiteY2179" fmla="*/ 251775 h 593246"/>
              <a:gd name="connsiteX2180" fmla="*/ 436699 w 1881356"/>
              <a:gd name="connsiteY2180" fmla="*/ 256156 h 593246"/>
              <a:gd name="connsiteX2181" fmla="*/ 435175 w 1881356"/>
              <a:gd name="connsiteY2181" fmla="*/ 257680 h 593246"/>
              <a:gd name="connsiteX2182" fmla="*/ 436985 w 1881356"/>
              <a:gd name="connsiteY2182" fmla="*/ 260538 h 593246"/>
              <a:gd name="connsiteX2183" fmla="*/ 446129 w 1881356"/>
              <a:gd name="connsiteY2183" fmla="*/ 260728 h 593246"/>
              <a:gd name="connsiteX2184" fmla="*/ 459559 w 1881356"/>
              <a:gd name="connsiteY2184" fmla="*/ 260538 h 593246"/>
              <a:gd name="connsiteX2185" fmla="*/ 461750 w 1881356"/>
              <a:gd name="connsiteY2185" fmla="*/ 257299 h 593246"/>
              <a:gd name="connsiteX2186" fmla="*/ 459464 w 1881356"/>
              <a:gd name="connsiteY2186" fmla="*/ 251775 h 593246"/>
              <a:gd name="connsiteX2187" fmla="*/ 470513 w 1881356"/>
              <a:gd name="connsiteY2187" fmla="*/ 251203 h 593246"/>
              <a:gd name="connsiteX2188" fmla="*/ 467560 w 1881356"/>
              <a:gd name="connsiteY2188" fmla="*/ 254442 h 593246"/>
              <a:gd name="connsiteX2189" fmla="*/ 474895 w 1881356"/>
              <a:gd name="connsiteY2189" fmla="*/ 254632 h 593246"/>
              <a:gd name="connsiteX2190" fmla="*/ 474990 w 1881356"/>
              <a:gd name="connsiteY2190" fmla="*/ 253108 h 593246"/>
              <a:gd name="connsiteX2191" fmla="*/ 470513 w 1881356"/>
              <a:gd name="connsiteY2191" fmla="*/ 251203 h 593246"/>
              <a:gd name="connsiteX2192" fmla="*/ 497754 w 1881356"/>
              <a:gd name="connsiteY2192" fmla="*/ 248536 h 593246"/>
              <a:gd name="connsiteX2193" fmla="*/ 490420 w 1881356"/>
              <a:gd name="connsiteY2193" fmla="*/ 248727 h 593246"/>
              <a:gd name="connsiteX2194" fmla="*/ 493373 w 1881356"/>
              <a:gd name="connsiteY2194" fmla="*/ 251870 h 593246"/>
              <a:gd name="connsiteX2195" fmla="*/ 497850 w 1881356"/>
              <a:gd name="connsiteY2195" fmla="*/ 249965 h 593246"/>
              <a:gd name="connsiteX2196" fmla="*/ 497754 w 1881356"/>
              <a:gd name="connsiteY2196" fmla="*/ 248536 h 593246"/>
              <a:gd name="connsiteX2197" fmla="*/ 1777914 w 1881356"/>
              <a:gd name="connsiteY2197" fmla="*/ 248442 h 593246"/>
              <a:gd name="connsiteX2198" fmla="*/ 1778009 w 1881356"/>
              <a:gd name="connsiteY2198" fmla="*/ 249870 h 593246"/>
              <a:gd name="connsiteX2199" fmla="*/ 1773532 w 1881356"/>
              <a:gd name="connsiteY2199" fmla="*/ 251870 h 593246"/>
              <a:gd name="connsiteX2200" fmla="*/ 1770580 w 1881356"/>
              <a:gd name="connsiteY2200" fmla="*/ 248632 h 593246"/>
              <a:gd name="connsiteX2201" fmla="*/ 1777914 w 1881356"/>
              <a:gd name="connsiteY2201" fmla="*/ 248442 h 593246"/>
              <a:gd name="connsiteX2202" fmla="*/ 775980 w 1881356"/>
              <a:gd name="connsiteY2202" fmla="*/ 247870 h 593246"/>
              <a:gd name="connsiteX2203" fmla="*/ 772932 w 1881356"/>
              <a:gd name="connsiteY2203" fmla="*/ 249298 h 593246"/>
              <a:gd name="connsiteX2204" fmla="*/ 774456 w 1881356"/>
              <a:gd name="connsiteY2204" fmla="*/ 250727 h 593246"/>
              <a:gd name="connsiteX2205" fmla="*/ 777504 w 1881356"/>
              <a:gd name="connsiteY2205" fmla="*/ 249298 h 593246"/>
              <a:gd name="connsiteX2206" fmla="*/ 775980 w 1881356"/>
              <a:gd name="connsiteY2206" fmla="*/ 247870 h 593246"/>
              <a:gd name="connsiteX2207" fmla="*/ 388789 w 1881356"/>
              <a:gd name="connsiteY2207" fmla="*/ 247203 h 593246"/>
              <a:gd name="connsiteX2208" fmla="*/ 380597 w 1881356"/>
              <a:gd name="connsiteY2208" fmla="*/ 248536 h 593246"/>
              <a:gd name="connsiteX2209" fmla="*/ 382311 w 1881356"/>
              <a:gd name="connsiteY2209" fmla="*/ 256252 h 593246"/>
              <a:gd name="connsiteX2210" fmla="*/ 390503 w 1881356"/>
              <a:gd name="connsiteY2210" fmla="*/ 264062 h 593246"/>
              <a:gd name="connsiteX2211" fmla="*/ 396313 w 1881356"/>
              <a:gd name="connsiteY2211" fmla="*/ 264253 h 593246"/>
              <a:gd name="connsiteX2212" fmla="*/ 405838 w 1881356"/>
              <a:gd name="connsiteY2212" fmla="*/ 259585 h 593246"/>
              <a:gd name="connsiteX2213" fmla="*/ 406981 w 1881356"/>
              <a:gd name="connsiteY2213" fmla="*/ 258157 h 593246"/>
              <a:gd name="connsiteX2214" fmla="*/ 405362 w 1881356"/>
              <a:gd name="connsiteY2214" fmla="*/ 256537 h 593246"/>
              <a:gd name="connsiteX2215" fmla="*/ 388789 w 1881356"/>
              <a:gd name="connsiteY2215" fmla="*/ 247203 h 593246"/>
              <a:gd name="connsiteX2216" fmla="*/ 277346 w 1881356"/>
              <a:gd name="connsiteY2216" fmla="*/ 247107 h 593246"/>
              <a:gd name="connsiteX2217" fmla="*/ 283727 w 1881356"/>
              <a:gd name="connsiteY2217" fmla="*/ 247107 h 593246"/>
              <a:gd name="connsiteX2218" fmla="*/ 283727 w 1881356"/>
              <a:gd name="connsiteY2218" fmla="*/ 249013 h 593246"/>
              <a:gd name="connsiteX2219" fmla="*/ 276488 w 1881356"/>
              <a:gd name="connsiteY2219" fmla="*/ 251108 h 593246"/>
              <a:gd name="connsiteX2220" fmla="*/ 275060 w 1881356"/>
              <a:gd name="connsiteY2220" fmla="*/ 249679 h 593246"/>
              <a:gd name="connsiteX2221" fmla="*/ 277346 w 1881356"/>
              <a:gd name="connsiteY2221" fmla="*/ 247107 h 593246"/>
              <a:gd name="connsiteX2222" fmla="*/ 1625610 w 1881356"/>
              <a:gd name="connsiteY2222" fmla="*/ 247012 h 593246"/>
              <a:gd name="connsiteX2223" fmla="*/ 1623991 w 1881356"/>
              <a:gd name="connsiteY2223" fmla="*/ 249965 h 593246"/>
              <a:gd name="connsiteX2224" fmla="*/ 1625610 w 1881356"/>
              <a:gd name="connsiteY2224" fmla="*/ 251584 h 593246"/>
              <a:gd name="connsiteX2225" fmla="*/ 1627039 w 1881356"/>
              <a:gd name="connsiteY2225" fmla="*/ 248536 h 593246"/>
              <a:gd name="connsiteX2226" fmla="*/ 1625610 w 1881356"/>
              <a:gd name="connsiteY2226" fmla="*/ 247012 h 593246"/>
              <a:gd name="connsiteX2227" fmla="*/ 258868 w 1881356"/>
              <a:gd name="connsiteY2227" fmla="*/ 247012 h 593246"/>
              <a:gd name="connsiteX2228" fmla="*/ 260773 w 1881356"/>
              <a:gd name="connsiteY2228" fmla="*/ 247012 h 593246"/>
              <a:gd name="connsiteX2229" fmla="*/ 260868 w 1881356"/>
              <a:gd name="connsiteY2229" fmla="*/ 249012 h 593246"/>
              <a:gd name="connsiteX2230" fmla="*/ 258201 w 1881356"/>
              <a:gd name="connsiteY2230" fmla="*/ 251013 h 593246"/>
              <a:gd name="connsiteX2231" fmla="*/ 258868 w 1881356"/>
              <a:gd name="connsiteY2231" fmla="*/ 247012 h 593246"/>
              <a:gd name="connsiteX2232" fmla="*/ 981422 w 1881356"/>
              <a:gd name="connsiteY2232" fmla="*/ 246881 h 593246"/>
              <a:gd name="connsiteX2233" fmla="*/ 972481 w 1881356"/>
              <a:gd name="connsiteY2233" fmla="*/ 250727 h 593246"/>
              <a:gd name="connsiteX2234" fmla="*/ 964956 w 1881356"/>
              <a:gd name="connsiteY2234" fmla="*/ 249298 h 593246"/>
              <a:gd name="connsiteX2235" fmla="*/ 961812 w 1881356"/>
              <a:gd name="connsiteY2235" fmla="*/ 247965 h 593246"/>
              <a:gd name="connsiteX2236" fmla="*/ 960574 w 1881356"/>
              <a:gd name="connsiteY2236" fmla="*/ 251870 h 593246"/>
              <a:gd name="connsiteX2237" fmla="*/ 962289 w 1881356"/>
              <a:gd name="connsiteY2237" fmla="*/ 255490 h 593246"/>
              <a:gd name="connsiteX2238" fmla="*/ 966385 w 1881356"/>
              <a:gd name="connsiteY2238" fmla="*/ 256156 h 593246"/>
              <a:gd name="connsiteX2239" fmla="*/ 990959 w 1881356"/>
              <a:gd name="connsiteY2239" fmla="*/ 250727 h 593246"/>
              <a:gd name="connsiteX2240" fmla="*/ 992293 w 1881356"/>
              <a:gd name="connsiteY2240" fmla="*/ 249203 h 593246"/>
              <a:gd name="connsiteX2241" fmla="*/ 990864 w 1881356"/>
              <a:gd name="connsiteY2241" fmla="*/ 247679 h 593246"/>
              <a:gd name="connsiteX2242" fmla="*/ 981422 w 1881356"/>
              <a:gd name="connsiteY2242" fmla="*/ 246881 h 593246"/>
              <a:gd name="connsiteX2243" fmla="*/ 263534 w 1881356"/>
              <a:gd name="connsiteY2243" fmla="*/ 242821 h 593246"/>
              <a:gd name="connsiteX2244" fmla="*/ 264963 w 1881356"/>
              <a:gd name="connsiteY2244" fmla="*/ 244250 h 593246"/>
              <a:gd name="connsiteX2245" fmla="*/ 262868 w 1881356"/>
              <a:gd name="connsiteY2245" fmla="*/ 246917 h 593246"/>
              <a:gd name="connsiteX2246" fmla="*/ 260963 w 1881356"/>
              <a:gd name="connsiteY2246" fmla="*/ 246917 h 593246"/>
              <a:gd name="connsiteX2247" fmla="*/ 260963 w 1881356"/>
              <a:gd name="connsiteY2247" fmla="*/ 245012 h 593246"/>
              <a:gd name="connsiteX2248" fmla="*/ 263534 w 1881356"/>
              <a:gd name="connsiteY2248" fmla="*/ 242821 h 593246"/>
              <a:gd name="connsiteX2249" fmla="*/ 1653328 w 1881356"/>
              <a:gd name="connsiteY2249" fmla="*/ 242726 h 593246"/>
              <a:gd name="connsiteX2250" fmla="*/ 1650756 w 1881356"/>
              <a:gd name="connsiteY2250" fmla="*/ 244917 h 593246"/>
              <a:gd name="connsiteX2251" fmla="*/ 1650756 w 1881356"/>
              <a:gd name="connsiteY2251" fmla="*/ 245491 h 593246"/>
              <a:gd name="connsiteX2252" fmla="*/ 1649254 w 1881356"/>
              <a:gd name="connsiteY2252" fmla="*/ 247107 h 593246"/>
              <a:gd name="connsiteX2253" fmla="*/ 1644279 w 1881356"/>
              <a:gd name="connsiteY2253" fmla="*/ 247107 h 593246"/>
              <a:gd name="connsiteX2254" fmla="*/ 1638088 w 1881356"/>
              <a:gd name="connsiteY2254" fmla="*/ 252918 h 593246"/>
              <a:gd name="connsiteX2255" fmla="*/ 1639135 w 1881356"/>
              <a:gd name="connsiteY2255" fmla="*/ 255775 h 593246"/>
              <a:gd name="connsiteX2256" fmla="*/ 1642410 w 1881356"/>
              <a:gd name="connsiteY2256" fmla="*/ 254465 h 593246"/>
              <a:gd name="connsiteX2257" fmla="*/ 1649254 w 1881356"/>
              <a:gd name="connsiteY2257" fmla="*/ 247107 h 593246"/>
              <a:gd name="connsiteX2258" fmla="*/ 1650661 w 1881356"/>
              <a:gd name="connsiteY2258" fmla="*/ 247107 h 593246"/>
              <a:gd name="connsiteX2259" fmla="*/ 1650680 w 1881356"/>
              <a:gd name="connsiteY2259" fmla="*/ 247926 h 593246"/>
              <a:gd name="connsiteX2260" fmla="*/ 1643136 w 1881356"/>
              <a:gd name="connsiteY2260" fmla="*/ 256156 h 593246"/>
              <a:gd name="connsiteX2261" fmla="*/ 1647708 w 1881356"/>
              <a:gd name="connsiteY2261" fmla="*/ 256061 h 593246"/>
              <a:gd name="connsiteX2262" fmla="*/ 1650756 w 1881356"/>
              <a:gd name="connsiteY2262" fmla="*/ 251298 h 593246"/>
              <a:gd name="connsiteX2263" fmla="*/ 1650680 w 1881356"/>
              <a:gd name="connsiteY2263" fmla="*/ 247926 h 593246"/>
              <a:gd name="connsiteX2264" fmla="*/ 1651692 w 1881356"/>
              <a:gd name="connsiteY2264" fmla="*/ 246822 h 593246"/>
              <a:gd name="connsiteX2265" fmla="*/ 1652661 w 1881356"/>
              <a:gd name="connsiteY2265" fmla="*/ 246822 h 593246"/>
              <a:gd name="connsiteX2266" fmla="*/ 1654756 w 1881356"/>
              <a:gd name="connsiteY2266" fmla="*/ 244155 h 593246"/>
              <a:gd name="connsiteX2267" fmla="*/ 1653090 w 1881356"/>
              <a:gd name="connsiteY2267" fmla="*/ 245298 h 593246"/>
              <a:gd name="connsiteX2268" fmla="*/ 1651692 w 1881356"/>
              <a:gd name="connsiteY2268" fmla="*/ 246822 h 593246"/>
              <a:gd name="connsiteX2269" fmla="*/ 1650756 w 1881356"/>
              <a:gd name="connsiteY2269" fmla="*/ 246822 h 593246"/>
              <a:gd name="connsiteX2270" fmla="*/ 1650756 w 1881356"/>
              <a:gd name="connsiteY2270" fmla="*/ 245491 h 593246"/>
              <a:gd name="connsiteX2271" fmla="*/ 680920 w 1881356"/>
              <a:gd name="connsiteY2271" fmla="*/ 242536 h 593246"/>
              <a:gd name="connsiteX2272" fmla="*/ 684730 w 1881356"/>
              <a:gd name="connsiteY2272" fmla="*/ 243393 h 593246"/>
              <a:gd name="connsiteX2273" fmla="*/ 686064 w 1881356"/>
              <a:gd name="connsiteY2273" fmla="*/ 244917 h 593246"/>
              <a:gd name="connsiteX2274" fmla="*/ 683968 w 1881356"/>
              <a:gd name="connsiteY2274" fmla="*/ 247012 h 593246"/>
              <a:gd name="connsiteX2275" fmla="*/ 679777 w 1881356"/>
              <a:gd name="connsiteY2275" fmla="*/ 246917 h 593246"/>
              <a:gd name="connsiteX2276" fmla="*/ 677396 w 1881356"/>
              <a:gd name="connsiteY2276" fmla="*/ 244345 h 593246"/>
              <a:gd name="connsiteX2277" fmla="*/ 680920 w 1881356"/>
              <a:gd name="connsiteY2277" fmla="*/ 242536 h 593246"/>
              <a:gd name="connsiteX2278" fmla="*/ 999246 w 1881356"/>
              <a:gd name="connsiteY2278" fmla="*/ 242440 h 593246"/>
              <a:gd name="connsiteX2279" fmla="*/ 997817 w 1881356"/>
              <a:gd name="connsiteY2279" fmla="*/ 243964 h 593246"/>
              <a:gd name="connsiteX2280" fmla="*/ 999246 w 1881356"/>
              <a:gd name="connsiteY2280" fmla="*/ 247012 h 593246"/>
              <a:gd name="connsiteX2281" fmla="*/ 1000865 w 1881356"/>
              <a:gd name="connsiteY2281" fmla="*/ 245393 h 593246"/>
              <a:gd name="connsiteX2282" fmla="*/ 999246 w 1881356"/>
              <a:gd name="connsiteY2282" fmla="*/ 242440 h 593246"/>
              <a:gd name="connsiteX2283" fmla="*/ 825510 w 1881356"/>
              <a:gd name="connsiteY2283" fmla="*/ 242440 h 593246"/>
              <a:gd name="connsiteX2284" fmla="*/ 824081 w 1881356"/>
              <a:gd name="connsiteY2284" fmla="*/ 243964 h 593246"/>
              <a:gd name="connsiteX2285" fmla="*/ 825510 w 1881356"/>
              <a:gd name="connsiteY2285" fmla="*/ 247012 h 593246"/>
              <a:gd name="connsiteX2286" fmla="*/ 827129 w 1881356"/>
              <a:gd name="connsiteY2286" fmla="*/ 245393 h 593246"/>
              <a:gd name="connsiteX2287" fmla="*/ 825510 w 1881356"/>
              <a:gd name="connsiteY2287" fmla="*/ 242440 h 593246"/>
              <a:gd name="connsiteX2288" fmla="*/ 709781 w 1881356"/>
              <a:gd name="connsiteY2288" fmla="*/ 242440 h 593246"/>
              <a:gd name="connsiteX2289" fmla="*/ 714353 w 1881356"/>
              <a:gd name="connsiteY2289" fmla="*/ 242440 h 593246"/>
              <a:gd name="connsiteX2290" fmla="*/ 717973 w 1881356"/>
              <a:gd name="connsiteY2290" fmla="*/ 248917 h 593246"/>
              <a:gd name="connsiteX2291" fmla="*/ 713401 w 1881356"/>
              <a:gd name="connsiteY2291" fmla="*/ 267586 h 593246"/>
              <a:gd name="connsiteX2292" fmla="*/ 711877 w 1881356"/>
              <a:gd name="connsiteY2292" fmla="*/ 269110 h 593246"/>
              <a:gd name="connsiteX2293" fmla="*/ 709019 w 1881356"/>
              <a:gd name="connsiteY2293" fmla="*/ 267110 h 593246"/>
              <a:gd name="connsiteX2294" fmla="*/ 708543 w 1881356"/>
              <a:gd name="connsiteY2294" fmla="*/ 262824 h 593246"/>
              <a:gd name="connsiteX2295" fmla="*/ 705590 w 1881356"/>
              <a:gd name="connsiteY2295" fmla="*/ 261967 h 593246"/>
              <a:gd name="connsiteX2296" fmla="*/ 696065 w 1881356"/>
              <a:gd name="connsiteY2296" fmla="*/ 263967 h 593246"/>
              <a:gd name="connsiteX2297" fmla="*/ 685207 w 1881356"/>
              <a:gd name="connsiteY2297" fmla="*/ 263872 h 593246"/>
              <a:gd name="connsiteX2298" fmla="*/ 680349 w 1881356"/>
              <a:gd name="connsiteY2298" fmla="*/ 268539 h 593246"/>
              <a:gd name="connsiteX2299" fmla="*/ 674444 w 1881356"/>
              <a:gd name="connsiteY2299" fmla="*/ 269206 h 593246"/>
              <a:gd name="connsiteX2300" fmla="*/ 660156 w 1881356"/>
              <a:gd name="connsiteY2300" fmla="*/ 259490 h 593246"/>
              <a:gd name="connsiteX2301" fmla="*/ 658537 w 1881356"/>
              <a:gd name="connsiteY2301" fmla="*/ 253584 h 593246"/>
              <a:gd name="connsiteX2302" fmla="*/ 657013 w 1881356"/>
              <a:gd name="connsiteY2302" fmla="*/ 252061 h 593246"/>
              <a:gd name="connsiteX2303" fmla="*/ 654251 w 1881356"/>
              <a:gd name="connsiteY2303" fmla="*/ 254347 h 593246"/>
              <a:gd name="connsiteX2304" fmla="*/ 653488 w 1881356"/>
              <a:gd name="connsiteY2304" fmla="*/ 263109 h 593246"/>
              <a:gd name="connsiteX2305" fmla="*/ 647773 w 1881356"/>
              <a:gd name="connsiteY2305" fmla="*/ 264919 h 593246"/>
              <a:gd name="connsiteX2306" fmla="*/ 647107 w 1881356"/>
              <a:gd name="connsiteY2306" fmla="*/ 260633 h 593246"/>
              <a:gd name="connsiteX2307" fmla="*/ 649678 w 1881356"/>
              <a:gd name="connsiteY2307" fmla="*/ 250346 h 593246"/>
              <a:gd name="connsiteX2308" fmla="*/ 656632 w 1881356"/>
              <a:gd name="connsiteY2308" fmla="*/ 242536 h 593246"/>
              <a:gd name="connsiteX2309" fmla="*/ 668443 w 1881356"/>
              <a:gd name="connsiteY2309" fmla="*/ 247012 h 593246"/>
              <a:gd name="connsiteX2310" fmla="*/ 677968 w 1881356"/>
              <a:gd name="connsiteY2310" fmla="*/ 251108 h 593246"/>
              <a:gd name="connsiteX2311" fmla="*/ 686159 w 1881356"/>
              <a:gd name="connsiteY2311" fmla="*/ 246727 h 593246"/>
              <a:gd name="connsiteX2312" fmla="*/ 688255 w 1881356"/>
              <a:gd name="connsiteY2312" fmla="*/ 246822 h 593246"/>
              <a:gd name="connsiteX2313" fmla="*/ 706733 w 1881356"/>
              <a:gd name="connsiteY2313" fmla="*/ 250917 h 593246"/>
              <a:gd name="connsiteX2314" fmla="*/ 706162 w 1881356"/>
              <a:gd name="connsiteY2314" fmla="*/ 246441 h 593246"/>
              <a:gd name="connsiteX2315" fmla="*/ 705590 w 1881356"/>
              <a:gd name="connsiteY2315" fmla="*/ 243202 h 593246"/>
              <a:gd name="connsiteX2316" fmla="*/ 709781 w 1881356"/>
              <a:gd name="connsiteY2316" fmla="*/ 242440 h 593246"/>
              <a:gd name="connsiteX2317" fmla="*/ 180000 w 1881356"/>
              <a:gd name="connsiteY2317" fmla="*/ 242440 h 593246"/>
              <a:gd name="connsiteX2318" fmla="*/ 187716 w 1881356"/>
              <a:gd name="connsiteY2318" fmla="*/ 249393 h 593246"/>
              <a:gd name="connsiteX2319" fmla="*/ 187620 w 1881356"/>
              <a:gd name="connsiteY2319" fmla="*/ 253775 h 593246"/>
              <a:gd name="connsiteX2320" fmla="*/ 184287 w 1881356"/>
              <a:gd name="connsiteY2320" fmla="*/ 255965 h 593246"/>
              <a:gd name="connsiteX2321" fmla="*/ 166380 w 1881356"/>
              <a:gd name="connsiteY2321" fmla="*/ 250631 h 593246"/>
              <a:gd name="connsiteX2322" fmla="*/ 165046 w 1881356"/>
              <a:gd name="connsiteY2322" fmla="*/ 249107 h 593246"/>
              <a:gd name="connsiteX2323" fmla="*/ 166570 w 1881356"/>
              <a:gd name="connsiteY2323" fmla="*/ 247583 h 593246"/>
              <a:gd name="connsiteX2324" fmla="*/ 180000 w 1881356"/>
              <a:gd name="connsiteY2324" fmla="*/ 242440 h 593246"/>
              <a:gd name="connsiteX2325" fmla="*/ 618234 w 1881356"/>
              <a:gd name="connsiteY2325" fmla="*/ 242274 h 593246"/>
              <a:gd name="connsiteX2326" fmla="*/ 623770 w 1881356"/>
              <a:gd name="connsiteY2326" fmla="*/ 242536 h 593246"/>
              <a:gd name="connsiteX2327" fmla="*/ 631676 w 1881356"/>
              <a:gd name="connsiteY2327" fmla="*/ 249775 h 593246"/>
              <a:gd name="connsiteX2328" fmla="*/ 633962 w 1881356"/>
              <a:gd name="connsiteY2328" fmla="*/ 252061 h 593246"/>
              <a:gd name="connsiteX2329" fmla="*/ 641296 w 1881356"/>
              <a:gd name="connsiteY2329" fmla="*/ 243679 h 593246"/>
              <a:gd name="connsiteX2330" fmla="*/ 644344 w 1881356"/>
              <a:gd name="connsiteY2330" fmla="*/ 244346 h 593246"/>
              <a:gd name="connsiteX2331" fmla="*/ 643392 w 1881356"/>
              <a:gd name="connsiteY2331" fmla="*/ 254918 h 593246"/>
              <a:gd name="connsiteX2332" fmla="*/ 637296 w 1881356"/>
              <a:gd name="connsiteY2332" fmla="*/ 256061 h 593246"/>
              <a:gd name="connsiteX2333" fmla="*/ 633009 w 1881356"/>
              <a:gd name="connsiteY2333" fmla="*/ 256538 h 593246"/>
              <a:gd name="connsiteX2334" fmla="*/ 631485 w 1881356"/>
              <a:gd name="connsiteY2334" fmla="*/ 258062 h 593246"/>
              <a:gd name="connsiteX2335" fmla="*/ 632533 w 1881356"/>
              <a:gd name="connsiteY2335" fmla="*/ 259586 h 593246"/>
              <a:gd name="connsiteX2336" fmla="*/ 636629 w 1881356"/>
              <a:gd name="connsiteY2336" fmla="*/ 260538 h 593246"/>
              <a:gd name="connsiteX2337" fmla="*/ 640344 w 1881356"/>
              <a:gd name="connsiteY2337" fmla="*/ 265110 h 593246"/>
              <a:gd name="connsiteX2338" fmla="*/ 636629 w 1881356"/>
              <a:gd name="connsiteY2338" fmla="*/ 269587 h 593246"/>
              <a:gd name="connsiteX2339" fmla="*/ 624723 w 1881356"/>
              <a:gd name="connsiteY2339" fmla="*/ 273778 h 593246"/>
              <a:gd name="connsiteX2340" fmla="*/ 621579 w 1881356"/>
              <a:gd name="connsiteY2340" fmla="*/ 271587 h 593246"/>
              <a:gd name="connsiteX2341" fmla="*/ 616817 w 1881356"/>
              <a:gd name="connsiteY2341" fmla="*/ 272825 h 593246"/>
              <a:gd name="connsiteX2342" fmla="*/ 613483 w 1881356"/>
              <a:gd name="connsiteY2342" fmla="*/ 272825 h 593246"/>
              <a:gd name="connsiteX2343" fmla="*/ 604244 w 1881356"/>
              <a:gd name="connsiteY2343" fmla="*/ 271682 h 593246"/>
              <a:gd name="connsiteX2344" fmla="*/ 593957 w 1881356"/>
              <a:gd name="connsiteY2344" fmla="*/ 274349 h 593246"/>
              <a:gd name="connsiteX2345" fmla="*/ 589957 w 1881356"/>
              <a:gd name="connsiteY2345" fmla="*/ 270254 h 593246"/>
              <a:gd name="connsiteX2346" fmla="*/ 593195 w 1881356"/>
              <a:gd name="connsiteY2346" fmla="*/ 265396 h 593246"/>
              <a:gd name="connsiteX2347" fmla="*/ 599958 w 1881356"/>
              <a:gd name="connsiteY2347" fmla="*/ 265301 h 593246"/>
              <a:gd name="connsiteX2348" fmla="*/ 603673 w 1881356"/>
              <a:gd name="connsiteY2348" fmla="*/ 260919 h 593246"/>
              <a:gd name="connsiteX2349" fmla="*/ 613198 w 1881356"/>
              <a:gd name="connsiteY2349" fmla="*/ 244441 h 593246"/>
              <a:gd name="connsiteX2350" fmla="*/ 618234 w 1881356"/>
              <a:gd name="connsiteY2350" fmla="*/ 242274 h 593246"/>
              <a:gd name="connsiteX2351" fmla="*/ 989435 w 1881356"/>
              <a:gd name="connsiteY2351" fmla="*/ 238535 h 593246"/>
              <a:gd name="connsiteX2352" fmla="*/ 987816 w 1881356"/>
              <a:gd name="connsiteY2352" fmla="*/ 240154 h 593246"/>
              <a:gd name="connsiteX2353" fmla="*/ 990864 w 1881356"/>
              <a:gd name="connsiteY2353" fmla="*/ 241583 h 593246"/>
              <a:gd name="connsiteX2354" fmla="*/ 992388 w 1881356"/>
              <a:gd name="connsiteY2354" fmla="*/ 240154 h 593246"/>
              <a:gd name="connsiteX2355" fmla="*/ 989435 w 1881356"/>
              <a:gd name="connsiteY2355" fmla="*/ 238535 h 593246"/>
              <a:gd name="connsiteX2356" fmla="*/ 240960 w 1881356"/>
              <a:gd name="connsiteY2356" fmla="*/ 238535 h 593246"/>
              <a:gd name="connsiteX2357" fmla="*/ 242579 w 1881356"/>
              <a:gd name="connsiteY2357" fmla="*/ 240154 h 593246"/>
              <a:gd name="connsiteX2358" fmla="*/ 239531 w 1881356"/>
              <a:gd name="connsiteY2358" fmla="*/ 241583 h 593246"/>
              <a:gd name="connsiteX2359" fmla="*/ 238007 w 1881356"/>
              <a:gd name="connsiteY2359" fmla="*/ 240154 h 593246"/>
              <a:gd name="connsiteX2360" fmla="*/ 240960 w 1881356"/>
              <a:gd name="connsiteY2360" fmla="*/ 238535 h 593246"/>
              <a:gd name="connsiteX2361" fmla="*/ 871706 w 1881356"/>
              <a:gd name="connsiteY2361" fmla="*/ 238345 h 593246"/>
              <a:gd name="connsiteX2362" fmla="*/ 869039 w 1881356"/>
              <a:gd name="connsiteY2362" fmla="*/ 240535 h 593246"/>
              <a:gd name="connsiteX2363" fmla="*/ 868944 w 1881356"/>
              <a:gd name="connsiteY2363" fmla="*/ 249298 h 593246"/>
              <a:gd name="connsiteX2364" fmla="*/ 870373 w 1881356"/>
              <a:gd name="connsiteY2364" fmla="*/ 250727 h 593246"/>
              <a:gd name="connsiteX2365" fmla="*/ 876659 w 1881356"/>
              <a:gd name="connsiteY2365" fmla="*/ 246155 h 593246"/>
              <a:gd name="connsiteX2366" fmla="*/ 876373 w 1881356"/>
              <a:gd name="connsiteY2366" fmla="*/ 243012 h 593246"/>
              <a:gd name="connsiteX2367" fmla="*/ 871706 w 1881356"/>
              <a:gd name="connsiteY2367" fmla="*/ 238345 h 593246"/>
              <a:gd name="connsiteX2368" fmla="*/ 432223 w 1881356"/>
              <a:gd name="connsiteY2368" fmla="*/ 238059 h 593246"/>
              <a:gd name="connsiteX2369" fmla="*/ 405076 w 1881356"/>
              <a:gd name="connsiteY2369" fmla="*/ 238154 h 593246"/>
              <a:gd name="connsiteX2370" fmla="*/ 403362 w 1881356"/>
              <a:gd name="connsiteY2370" fmla="*/ 241107 h 593246"/>
              <a:gd name="connsiteX2371" fmla="*/ 404886 w 1881356"/>
              <a:gd name="connsiteY2371" fmla="*/ 242536 h 593246"/>
              <a:gd name="connsiteX2372" fmla="*/ 416220 w 1881356"/>
              <a:gd name="connsiteY2372" fmla="*/ 242440 h 593246"/>
              <a:gd name="connsiteX2373" fmla="*/ 432032 w 1881356"/>
              <a:gd name="connsiteY2373" fmla="*/ 242345 h 593246"/>
              <a:gd name="connsiteX2374" fmla="*/ 433746 w 1881356"/>
              <a:gd name="connsiteY2374" fmla="*/ 239488 h 593246"/>
              <a:gd name="connsiteX2375" fmla="*/ 432223 w 1881356"/>
              <a:gd name="connsiteY2375" fmla="*/ 238059 h 593246"/>
              <a:gd name="connsiteX2376" fmla="*/ 782073 w 1881356"/>
              <a:gd name="connsiteY2376" fmla="*/ 237872 h 593246"/>
              <a:gd name="connsiteX2377" fmla="*/ 781751 w 1881356"/>
              <a:gd name="connsiteY2377" fmla="*/ 238386 h 593246"/>
              <a:gd name="connsiteX2378" fmla="*/ 781612 w 1881356"/>
              <a:gd name="connsiteY2378" fmla="*/ 237895 h 593246"/>
              <a:gd name="connsiteX2379" fmla="*/ 782171 w 1881356"/>
              <a:gd name="connsiteY2379" fmla="*/ 237868 h 593246"/>
              <a:gd name="connsiteX2380" fmla="*/ 782171 w 1881356"/>
              <a:gd name="connsiteY2380" fmla="*/ 237892 h 593246"/>
              <a:gd name="connsiteX2381" fmla="*/ 782091 w 1881356"/>
              <a:gd name="connsiteY2381" fmla="*/ 237872 h 593246"/>
              <a:gd name="connsiteX2382" fmla="*/ 782076 w 1881356"/>
              <a:gd name="connsiteY2382" fmla="*/ 237868 h 593246"/>
              <a:gd name="connsiteX2383" fmla="*/ 782091 w 1881356"/>
              <a:gd name="connsiteY2383" fmla="*/ 237872 h 593246"/>
              <a:gd name="connsiteX2384" fmla="*/ 782073 w 1881356"/>
              <a:gd name="connsiteY2384" fmla="*/ 237872 h 593246"/>
              <a:gd name="connsiteX2385" fmla="*/ 796363 w 1881356"/>
              <a:gd name="connsiteY2385" fmla="*/ 235201 h 593246"/>
              <a:gd name="connsiteX2386" fmla="*/ 800364 w 1881356"/>
              <a:gd name="connsiteY2386" fmla="*/ 235868 h 593246"/>
              <a:gd name="connsiteX2387" fmla="*/ 800364 w 1881356"/>
              <a:gd name="connsiteY2387" fmla="*/ 237773 h 593246"/>
              <a:gd name="connsiteX2388" fmla="*/ 798364 w 1881356"/>
              <a:gd name="connsiteY2388" fmla="*/ 237868 h 593246"/>
              <a:gd name="connsiteX2389" fmla="*/ 796363 w 1881356"/>
              <a:gd name="connsiteY2389" fmla="*/ 235201 h 593246"/>
              <a:gd name="connsiteX2390" fmla="*/ 362023 w 1881356"/>
              <a:gd name="connsiteY2390" fmla="*/ 235201 h 593246"/>
              <a:gd name="connsiteX2391" fmla="*/ 366024 w 1881356"/>
              <a:gd name="connsiteY2391" fmla="*/ 235868 h 593246"/>
              <a:gd name="connsiteX2392" fmla="*/ 366024 w 1881356"/>
              <a:gd name="connsiteY2392" fmla="*/ 237773 h 593246"/>
              <a:gd name="connsiteX2393" fmla="*/ 364024 w 1881356"/>
              <a:gd name="connsiteY2393" fmla="*/ 237868 h 593246"/>
              <a:gd name="connsiteX2394" fmla="*/ 362023 w 1881356"/>
              <a:gd name="connsiteY2394" fmla="*/ 235201 h 593246"/>
              <a:gd name="connsiteX2395" fmla="*/ 916950 w 1881356"/>
              <a:gd name="connsiteY2395" fmla="*/ 233296 h 593246"/>
              <a:gd name="connsiteX2396" fmla="*/ 915521 w 1881356"/>
              <a:gd name="connsiteY2396" fmla="*/ 236344 h 593246"/>
              <a:gd name="connsiteX2397" fmla="*/ 916950 w 1881356"/>
              <a:gd name="connsiteY2397" fmla="*/ 237868 h 593246"/>
              <a:gd name="connsiteX2398" fmla="*/ 918569 w 1881356"/>
              <a:gd name="connsiteY2398" fmla="*/ 234915 h 593246"/>
              <a:gd name="connsiteX2399" fmla="*/ 916950 w 1881356"/>
              <a:gd name="connsiteY2399" fmla="*/ 233296 h 593246"/>
              <a:gd name="connsiteX2400" fmla="*/ 592814 w 1881356"/>
              <a:gd name="connsiteY2400" fmla="*/ 229486 h 593246"/>
              <a:gd name="connsiteX2401" fmla="*/ 599196 w 1881356"/>
              <a:gd name="connsiteY2401" fmla="*/ 235582 h 593246"/>
              <a:gd name="connsiteX2402" fmla="*/ 597576 w 1881356"/>
              <a:gd name="connsiteY2402" fmla="*/ 237106 h 593246"/>
              <a:gd name="connsiteX2403" fmla="*/ 589480 w 1881356"/>
              <a:gd name="connsiteY2403" fmla="*/ 238059 h 593246"/>
              <a:gd name="connsiteX2404" fmla="*/ 582717 w 1881356"/>
              <a:gd name="connsiteY2404" fmla="*/ 237296 h 593246"/>
              <a:gd name="connsiteX2405" fmla="*/ 581193 w 1881356"/>
              <a:gd name="connsiteY2405" fmla="*/ 235772 h 593246"/>
              <a:gd name="connsiteX2406" fmla="*/ 582241 w 1881356"/>
              <a:gd name="connsiteY2406" fmla="*/ 234248 h 593246"/>
              <a:gd name="connsiteX2407" fmla="*/ 587004 w 1881356"/>
              <a:gd name="connsiteY2407" fmla="*/ 229676 h 593246"/>
              <a:gd name="connsiteX2408" fmla="*/ 592814 w 1881356"/>
              <a:gd name="connsiteY2408" fmla="*/ 229486 h 593246"/>
              <a:gd name="connsiteX2409" fmla="*/ 605958 w 1881356"/>
              <a:gd name="connsiteY2409" fmla="*/ 228819 h 593246"/>
              <a:gd name="connsiteX2410" fmla="*/ 623960 w 1881356"/>
              <a:gd name="connsiteY2410" fmla="*/ 228914 h 593246"/>
              <a:gd name="connsiteX2411" fmla="*/ 626341 w 1881356"/>
              <a:gd name="connsiteY2411" fmla="*/ 234248 h 593246"/>
              <a:gd name="connsiteX2412" fmla="*/ 624151 w 1881356"/>
              <a:gd name="connsiteY2412" fmla="*/ 237582 h 593246"/>
              <a:gd name="connsiteX2413" fmla="*/ 615292 w 1881356"/>
              <a:gd name="connsiteY2413" fmla="*/ 237868 h 593246"/>
              <a:gd name="connsiteX2414" fmla="*/ 606339 w 1881356"/>
              <a:gd name="connsiteY2414" fmla="*/ 237582 h 593246"/>
              <a:gd name="connsiteX2415" fmla="*/ 603862 w 1881356"/>
              <a:gd name="connsiteY2415" fmla="*/ 232248 h 593246"/>
              <a:gd name="connsiteX2416" fmla="*/ 605958 w 1881356"/>
              <a:gd name="connsiteY2416" fmla="*/ 228819 h 593246"/>
              <a:gd name="connsiteX2417" fmla="*/ 493564 w 1881356"/>
              <a:gd name="connsiteY2417" fmla="*/ 228724 h 593246"/>
              <a:gd name="connsiteX2418" fmla="*/ 477371 w 1881356"/>
              <a:gd name="connsiteY2418" fmla="*/ 233296 h 593246"/>
              <a:gd name="connsiteX2419" fmla="*/ 450129 w 1881356"/>
              <a:gd name="connsiteY2419" fmla="*/ 237106 h 593246"/>
              <a:gd name="connsiteX2420" fmla="*/ 448606 w 1881356"/>
              <a:gd name="connsiteY2420" fmla="*/ 235582 h 593246"/>
              <a:gd name="connsiteX2421" fmla="*/ 444129 w 1881356"/>
              <a:gd name="connsiteY2421" fmla="*/ 235868 h 593246"/>
              <a:gd name="connsiteX2422" fmla="*/ 443748 w 1881356"/>
              <a:gd name="connsiteY2422" fmla="*/ 240345 h 593246"/>
              <a:gd name="connsiteX2423" fmla="*/ 451368 w 1881356"/>
              <a:gd name="connsiteY2423" fmla="*/ 245679 h 593246"/>
              <a:gd name="connsiteX2424" fmla="*/ 462703 w 1881356"/>
              <a:gd name="connsiteY2424" fmla="*/ 239678 h 593246"/>
              <a:gd name="connsiteX2425" fmla="*/ 471846 w 1881356"/>
              <a:gd name="connsiteY2425" fmla="*/ 240821 h 593246"/>
              <a:gd name="connsiteX2426" fmla="*/ 475180 w 1881356"/>
              <a:gd name="connsiteY2426" fmla="*/ 240821 h 593246"/>
              <a:gd name="connsiteX2427" fmla="*/ 482991 w 1881356"/>
              <a:gd name="connsiteY2427" fmla="*/ 237678 h 593246"/>
              <a:gd name="connsiteX2428" fmla="*/ 490801 w 1881356"/>
              <a:gd name="connsiteY2428" fmla="*/ 241012 h 593246"/>
              <a:gd name="connsiteX2429" fmla="*/ 498802 w 1881356"/>
              <a:gd name="connsiteY2429" fmla="*/ 236058 h 593246"/>
              <a:gd name="connsiteX2430" fmla="*/ 493564 w 1881356"/>
              <a:gd name="connsiteY2430" fmla="*/ 228724 h 593246"/>
              <a:gd name="connsiteX2431" fmla="*/ 812937 w 1881356"/>
              <a:gd name="connsiteY2431" fmla="*/ 225486 h 593246"/>
              <a:gd name="connsiteX2432" fmla="*/ 791791 w 1881356"/>
              <a:gd name="connsiteY2432" fmla="*/ 226057 h 593246"/>
              <a:gd name="connsiteX2433" fmla="*/ 786838 w 1881356"/>
              <a:gd name="connsiteY2433" fmla="*/ 226915 h 593246"/>
              <a:gd name="connsiteX2434" fmla="*/ 773122 w 1881356"/>
              <a:gd name="connsiteY2434" fmla="*/ 226248 h 593246"/>
              <a:gd name="connsiteX2435" fmla="*/ 767407 w 1881356"/>
              <a:gd name="connsiteY2435" fmla="*/ 228724 h 593246"/>
              <a:gd name="connsiteX2436" fmla="*/ 763883 w 1881356"/>
              <a:gd name="connsiteY2436" fmla="*/ 231010 h 593246"/>
              <a:gd name="connsiteX2437" fmla="*/ 767407 w 1881356"/>
              <a:gd name="connsiteY2437" fmla="*/ 233201 h 593246"/>
              <a:gd name="connsiteX2438" fmla="*/ 780552 w 1881356"/>
              <a:gd name="connsiteY2438" fmla="*/ 234154 h 593246"/>
              <a:gd name="connsiteX2439" fmla="*/ 781612 w 1881356"/>
              <a:gd name="connsiteY2439" fmla="*/ 237895 h 593246"/>
              <a:gd name="connsiteX2440" fmla="*/ 780171 w 1881356"/>
              <a:gd name="connsiteY2440" fmla="*/ 237964 h 593246"/>
              <a:gd name="connsiteX2441" fmla="*/ 779504 w 1881356"/>
              <a:gd name="connsiteY2441" fmla="*/ 241964 h 593246"/>
              <a:gd name="connsiteX2442" fmla="*/ 781751 w 1881356"/>
              <a:gd name="connsiteY2442" fmla="*/ 238386 h 593246"/>
              <a:gd name="connsiteX2443" fmla="*/ 782171 w 1881356"/>
              <a:gd name="connsiteY2443" fmla="*/ 239869 h 593246"/>
              <a:gd name="connsiteX2444" fmla="*/ 782171 w 1881356"/>
              <a:gd name="connsiteY2444" fmla="*/ 237892 h 593246"/>
              <a:gd name="connsiteX2445" fmla="*/ 791791 w 1881356"/>
              <a:gd name="connsiteY2445" fmla="*/ 240345 h 593246"/>
              <a:gd name="connsiteX2446" fmla="*/ 800364 w 1881356"/>
              <a:gd name="connsiteY2446" fmla="*/ 237868 h 593246"/>
              <a:gd name="connsiteX2447" fmla="*/ 816461 w 1881356"/>
              <a:gd name="connsiteY2447" fmla="*/ 233106 h 593246"/>
              <a:gd name="connsiteX2448" fmla="*/ 817604 w 1881356"/>
              <a:gd name="connsiteY2448" fmla="*/ 230153 h 593246"/>
              <a:gd name="connsiteX2449" fmla="*/ 812937 w 1881356"/>
              <a:gd name="connsiteY2449" fmla="*/ 225486 h 593246"/>
              <a:gd name="connsiteX2450" fmla="*/ 1740672 w 1881356"/>
              <a:gd name="connsiteY2450" fmla="*/ 225010 h 593246"/>
              <a:gd name="connsiteX2451" fmla="*/ 1742196 w 1881356"/>
              <a:gd name="connsiteY2451" fmla="*/ 226439 h 593246"/>
              <a:gd name="connsiteX2452" fmla="*/ 1739148 w 1881356"/>
              <a:gd name="connsiteY2452" fmla="*/ 227867 h 593246"/>
              <a:gd name="connsiteX2453" fmla="*/ 1737624 w 1881356"/>
              <a:gd name="connsiteY2453" fmla="*/ 226439 h 593246"/>
              <a:gd name="connsiteX2454" fmla="*/ 1740672 w 1881356"/>
              <a:gd name="connsiteY2454" fmla="*/ 225010 h 593246"/>
              <a:gd name="connsiteX2455" fmla="*/ 633581 w 1881356"/>
              <a:gd name="connsiteY2455" fmla="*/ 224342 h 593246"/>
              <a:gd name="connsiteX2456" fmla="*/ 637772 w 1881356"/>
              <a:gd name="connsiteY2456" fmla="*/ 224342 h 593246"/>
              <a:gd name="connsiteX2457" fmla="*/ 642534 w 1881356"/>
              <a:gd name="connsiteY2457" fmla="*/ 228819 h 593246"/>
              <a:gd name="connsiteX2458" fmla="*/ 643963 w 1881356"/>
              <a:gd name="connsiteY2458" fmla="*/ 231962 h 593246"/>
              <a:gd name="connsiteX2459" fmla="*/ 640153 w 1881356"/>
              <a:gd name="connsiteY2459" fmla="*/ 233296 h 593246"/>
              <a:gd name="connsiteX2460" fmla="*/ 637962 w 1881356"/>
              <a:gd name="connsiteY2460" fmla="*/ 233296 h 593246"/>
              <a:gd name="connsiteX2461" fmla="*/ 633581 w 1881356"/>
              <a:gd name="connsiteY2461" fmla="*/ 233201 h 593246"/>
              <a:gd name="connsiteX2462" fmla="*/ 631295 w 1881356"/>
              <a:gd name="connsiteY2462" fmla="*/ 229962 h 593246"/>
              <a:gd name="connsiteX2463" fmla="*/ 633581 w 1881356"/>
              <a:gd name="connsiteY2463" fmla="*/ 224342 h 593246"/>
              <a:gd name="connsiteX2464" fmla="*/ 1810870 w 1881356"/>
              <a:gd name="connsiteY2464" fmla="*/ 224248 h 593246"/>
              <a:gd name="connsiteX2465" fmla="*/ 1812775 w 1881356"/>
              <a:gd name="connsiteY2465" fmla="*/ 224248 h 593246"/>
              <a:gd name="connsiteX2466" fmla="*/ 1814966 w 1881356"/>
              <a:gd name="connsiteY2466" fmla="*/ 226819 h 593246"/>
              <a:gd name="connsiteX2467" fmla="*/ 1813537 w 1881356"/>
              <a:gd name="connsiteY2467" fmla="*/ 228248 h 593246"/>
              <a:gd name="connsiteX2468" fmla="*/ 1810870 w 1881356"/>
              <a:gd name="connsiteY2468" fmla="*/ 226153 h 593246"/>
              <a:gd name="connsiteX2469" fmla="*/ 1810870 w 1881356"/>
              <a:gd name="connsiteY2469" fmla="*/ 224248 h 593246"/>
              <a:gd name="connsiteX2470" fmla="*/ 834654 w 1881356"/>
              <a:gd name="connsiteY2470" fmla="*/ 224152 h 593246"/>
              <a:gd name="connsiteX2471" fmla="*/ 833225 w 1881356"/>
              <a:gd name="connsiteY2471" fmla="*/ 225676 h 593246"/>
              <a:gd name="connsiteX2472" fmla="*/ 834654 w 1881356"/>
              <a:gd name="connsiteY2472" fmla="*/ 228724 h 593246"/>
              <a:gd name="connsiteX2473" fmla="*/ 836273 w 1881356"/>
              <a:gd name="connsiteY2473" fmla="*/ 227105 h 593246"/>
              <a:gd name="connsiteX2474" fmla="*/ 834654 w 1881356"/>
              <a:gd name="connsiteY2474" fmla="*/ 224152 h 593246"/>
              <a:gd name="connsiteX2475" fmla="*/ 226672 w 1881356"/>
              <a:gd name="connsiteY2475" fmla="*/ 219390 h 593246"/>
              <a:gd name="connsiteX2476" fmla="*/ 244961 w 1881356"/>
              <a:gd name="connsiteY2476" fmla="*/ 219485 h 593246"/>
              <a:gd name="connsiteX2477" fmla="*/ 246485 w 1881356"/>
              <a:gd name="connsiteY2477" fmla="*/ 221009 h 593246"/>
              <a:gd name="connsiteX2478" fmla="*/ 246294 w 1881356"/>
              <a:gd name="connsiteY2478" fmla="*/ 222628 h 593246"/>
              <a:gd name="connsiteX2479" fmla="*/ 244675 w 1881356"/>
              <a:gd name="connsiteY2479" fmla="*/ 224248 h 593246"/>
              <a:gd name="connsiteX2480" fmla="*/ 228578 w 1881356"/>
              <a:gd name="connsiteY2480" fmla="*/ 235392 h 593246"/>
              <a:gd name="connsiteX2481" fmla="*/ 215909 w 1881356"/>
              <a:gd name="connsiteY2481" fmla="*/ 248536 h 593246"/>
              <a:gd name="connsiteX2482" fmla="*/ 205527 w 1881356"/>
              <a:gd name="connsiteY2482" fmla="*/ 251489 h 593246"/>
              <a:gd name="connsiteX2483" fmla="*/ 201812 w 1881356"/>
              <a:gd name="connsiteY2483" fmla="*/ 249584 h 593246"/>
              <a:gd name="connsiteX2484" fmla="*/ 204289 w 1881356"/>
              <a:gd name="connsiteY2484" fmla="*/ 246346 h 593246"/>
              <a:gd name="connsiteX2485" fmla="*/ 211718 w 1881356"/>
              <a:gd name="connsiteY2485" fmla="*/ 242155 h 593246"/>
              <a:gd name="connsiteX2486" fmla="*/ 215243 w 1881356"/>
              <a:gd name="connsiteY2486" fmla="*/ 237487 h 593246"/>
              <a:gd name="connsiteX2487" fmla="*/ 209051 w 1881356"/>
              <a:gd name="connsiteY2487" fmla="*/ 233106 h 593246"/>
              <a:gd name="connsiteX2488" fmla="*/ 202765 w 1881356"/>
              <a:gd name="connsiteY2488" fmla="*/ 231867 h 593246"/>
              <a:gd name="connsiteX2489" fmla="*/ 201622 w 1881356"/>
              <a:gd name="connsiteY2489" fmla="*/ 227962 h 593246"/>
              <a:gd name="connsiteX2490" fmla="*/ 203622 w 1881356"/>
              <a:gd name="connsiteY2490" fmla="*/ 224248 h 593246"/>
              <a:gd name="connsiteX2491" fmla="*/ 205718 w 1881356"/>
              <a:gd name="connsiteY2491" fmla="*/ 223962 h 593246"/>
              <a:gd name="connsiteX2492" fmla="*/ 226672 w 1881356"/>
              <a:gd name="connsiteY2492" fmla="*/ 219390 h 593246"/>
              <a:gd name="connsiteX2493" fmla="*/ 405541 w 1881356"/>
              <a:gd name="connsiteY2493" fmla="*/ 215901 h 593246"/>
              <a:gd name="connsiteX2494" fmla="*/ 402028 w 1881356"/>
              <a:gd name="connsiteY2494" fmla="*/ 217771 h 593246"/>
              <a:gd name="connsiteX2495" fmla="*/ 397218 w 1881356"/>
              <a:gd name="connsiteY2495" fmla="*/ 222653 h 593246"/>
              <a:gd name="connsiteX2496" fmla="*/ 393456 w 1881356"/>
              <a:gd name="connsiteY2496" fmla="*/ 222514 h 593246"/>
              <a:gd name="connsiteX2497" fmla="*/ 393456 w 1881356"/>
              <a:gd name="connsiteY2497" fmla="*/ 222152 h 593246"/>
              <a:gd name="connsiteX2498" fmla="*/ 389455 w 1881356"/>
              <a:gd name="connsiteY2498" fmla="*/ 221485 h 593246"/>
              <a:gd name="connsiteX2499" fmla="*/ 392670 w 1881356"/>
              <a:gd name="connsiteY2499" fmla="*/ 222485 h 593246"/>
              <a:gd name="connsiteX2500" fmla="*/ 393456 w 1881356"/>
              <a:gd name="connsiteY2500" fmla="*/ 222514 h 593246"/>
              <a:gd name="connsiteX2501" fmla="*/ 393456 w 1881356"/>
              <a:gd name="connsiteY2501" fmla="*/ 224057 h 593246"/>
              <a:gd name="connsiteX2502" fmla="*/ 391456 w 1881356"/>
              <a:gd name="connsiteY2502" fmla="*/ 224152 h 593246"/>
              <a:gd name="connsiteX2503" fmla="*/ 395574 w 1881356"/>
              <a:gd name="connsiteY2503" fmla="*/ 224663 h 593246"/>
              <a:gd name="connsiteX2504" fmla="*/ 393551 w 1881356"/>
              <a:gd name="connsiteY2504" fmla="*/ 230820 h 593246"/>
              <a:gd name="connsiteX2505" fmla="*/ 399076 w 1881356"/>
              <a:gd name="connsiteY2505" fmla="*/ 233106 h 593246"/>
              <a:gd name="connsiteX2506" fmla="*/ 410315 w 1881356"/>
              <a:gd name="connsiteY2506" fmla="*/ 227677 h 593246"/>
              <a:gd name="connsiteX2507" fmla="*/ 408529 w 1881356"/>
              <a:gd name="connsiteY2507" fmla="*/ 226271 h 593246"/>
              <a:gd name="connsiteX2508" fmla="*/ 395574 w 1881356"/>
              <a:gd name="connsiteY2508" fmla="*/ 224663 h 593246"/>
              <a:gd name="connsiteX2509" fmla="*/ 395742 w 1881356"/>
              <a:gd name="connsiteY2509" fmla="*/ 224152 h 593246"/>
              <a:gd name="connsiteX2510" fmla="*/ 397218 w 1881356"/>
              <a:gd name="connsiteY2510" fmla="*/ 222653 h 593246"/>
              <a:gd name="connsiteX2511" fmla="*/ 412029 w 1881356"/>
              <a:gd name="connsiteY2511" fmla="*/ 223200 h 593246"/>
              <a:gd name="connsiteX2512" fmla="*/ 408410 w 1881356"/>
              <a:gd name="connsiteY2512" fmla="*/ 218532 h 593246"/>
              <a:gd name="connsiteX2513" fmla="*/ 405541 w 1881356"/>
              <a:gd name="connsiteY2513" fmla="*/ 215901 h 593246"/>
              <a:gd name="connsiteX2514" fmla="*/ 975529 w 1881356"/>
              <a:gd name="connsiteY2514" fmla="*/ 215770 h 593246"/>
              <a:gd name="connsiteX2515" fmla="*/ 974290 w 1881356"/>
              <a:gd name="connsiteY2515" fmla="*/ 221581 h 593246"/>
              <a:gd name="connsiteX2516" fmla="*/ 980291 w 1881356"/>
              <a:gd name="connsiteY2516" fmla="*/ 227772 h 593246"/>
              <a:gd name="connsiteX2517" fmla="*/ 982577 w 1881356"/>
              <a:gd name="connsiteY2517" fmla="*/ 226629 h 593246"/>
              <a:gd name="connsiteX2518" fmla="*/ 978577 w 1881356"/>
              <a:gd name="connsiteY2518" fmla="*/ 217294 h 593246"/>
              <a:gd name="connsiteX2519" fmla="*/ 975529 w 1881356"/>
              <a:gd name="connsiteY2519" fmla="*/ 215770 h 593246"/>
              <a:gd name="connsiteX2520" fmla="*/ 721020 w 1881356"/>
              <a:gd name="connsiteY2520" fmla="*/ 215675 h 593246"/>
              <a:gd name="connsiteX2521" fmla="*/ 718068 w 1881356"/>
              <a:gd name="connsiteY2521" fmla="*/ 217294 h 593246"/>
              <a:gd name="connsiteX2522" fmla="*/ 719592 w 1881356"/>
              <a:gd name="connsiteY2522" fmla="*/ 218723 h 593246"/>
              <a:gd name="connsiteX2523" fmla="*/ 722640 w 1881356"/>
              <a:gd name="connsiteY2523" fmla="*/ 217294 h 593246"/>
              <a:gd name="connsiteX2524" fmla="*/ 721020 w 1881356"/>
              <a:gd name="connsiteY2524" fmla="*/ 215675 h 593246"/>
              <a:gd name="connsiteX2525" fmla="*/ 990197 w 1881356"/>
              <a:gd name="connsiteY2525" fmla="*/ 215104 h 593246"/>
              <a:gd name="connsiteX2526" fmla="*/ 988768 w 1881356"/>
              <a:gd name="connsiteY2526" fmla="*/ 216532 h 593246"/>
              <a:gd name="connsiteX2527" fmla="*/ 990483 w 1881356"/>
              <a:gd name="connsiteY2527" fmla="*/ 219485 h 593246"/>
              <a:gd name="connsiteX2528" fmla="*/ 994769 w 1881356"/>
              <a:gd name="connsiteY2528" fmla="*/ 219580 h 593246"/>
              <a:gd name="connsiteX2529" fmla="*/ 999246 w 1881356"/>
              <a:gd name="connsiteY2529" fmla="*/ 219485 h 593246"/>
              <a:gd name="connsiteX2530" fmla="*/ 1000770 w 1881356"/>
              <a:gd name="connsiteY2530" fmla="*/ 218056 h 593246"/>
              <a:gd name="connsiteX2531" fmla="*/ 999055 w 1881356"/>
              <a:gd name="connsiteY2531" fmla="*/ 215199 h 593246"/>
              <a:gd name="connsiteX2532" fmla="*/ 990197 w 1881356"/>
              <a:gd name="connsiteY2532" fmla="*/ 215104 h 593246"/>
              <a:gd name="connsiteX2533" fmla="*/ 571858 w 1881356"/>
              <a:gd name="connsiteY2533" fmla="*/ 215104 h 593246"/>
              <a:gd name="connsiteX2534" fmla="*/ 573763 w 1881356"/>
              <a:gd name="connsiteY2534" fmla="*/ 215104 h 593246"/>
              <a:gd name="connsiteX2535" fmla="*/ 575954 w 1881356"/>
              <a:gd name="connsiteY2535" fmla="*/ 217675 h 593246"/>
              <a:gd name="connsiteX2536" fmla="*/ 574526 w 1881356"/>
              <a:gd name="connsiteY2536" fmla="*/ 219104 h 593246"/>
              <a:gd name="connsiteX2537" fmla="*/ 571858 w 1881356"/>
              <a:gd name="connsiteY2537" fmla="*/ 217009 h 593246"/>
              <a:gd name="connsiteX2538" fmla="*/ 571858 w 1881356"/>
              <a:gd name="connsiteY2538" fmla="*/ 215104 h 593246"/>
              <a:gd name="connsiteX2539" fmla="*/ 1016867 w 1881356"/>
              <a:gd name="connsiteY2539" fmla="*/ 215008 h 593246"/>
              <a:gd name="connsiteX2540" fmla="*/ 1011247 w 1881356"/>
              <a:gd name="connsiteY2540" fmla="*/ 217104 h 593246"/>
              <a:gd name="connsiteX2541" fmla="*/ 1006104 w 1881356"/>
              <a:gd name="connsiteY2541" fmla="*/ 226533 h 593246"/>
              <a:gd name="connsiteX2542" fmla="*/ 1006104 w 1881356"/>
              <a:gd name="connsiteY2542" fmla="*/ 228724 h 593246"/>
              <a:gd name="connsiteX2543" fmla="*/ 1006913 w 1881356"/>
              <a:gd name="connsiteY2543" fmla="*/ 228759 h 593246"/>
              <a:gd name="connsiteX2544" fmla="*/ 1005913 w 1881356"/>
              <a:gd name="connsiteY2544" fmla="*/ 230141 h 593246"/>
              <a:gd name="connsiteX2545" fmla="*/ 1005878 w 1881356"/>
              <a:gd name="connsiteY2545" fmla="*/ 230177 h 593246"/>
              <a:gd name="connsiteX2546" fmla="*/ 1005818 w 1881356"/>
              <a:gd name="connsiteY2546" fmla="*/ 228915 h 593246"/>
              <a:gd name="connsiteX2547" fmla="*/ 1003913 w 1881356"/>
              <a:gd name="connsiteY2547" fmla="*/ 228915 h 593246"/>
              <a:gd name="connsiteX2548" fmla="*/ 1003246 w 1881356"/>
              <a:gd name="connsiteY2548" fmla="*/ 232915 h 593246"/>
              <a:gd name="connsiteX2549" fmla="*/ 1005878 w 1881356"/>
              <a:gd name="connsiteY2549" fmla="*/ 230177 h 593246"/>
              <a:gd name="connsiteX2550" fmla="*/ 1005913 w 1881356"/>
              <a:gd name="connsiteY2550" fmla="*/ 230915 h 593246"/>
              <a:gd name="connsiteX2551" fmla="*/ 1007842 w 1881356"/>
              <a:gd name="connsiteY2551" fmla="*/ 228800 h 593246"/>
              <a:gd name="connsiteX2552" fmla="*/ 1008295 w 1881356"/>
              <a:gd name="connsiteY2552" fmla="*/ 228820 h 593246"/>
              <a:gd name="connsiteX2553" fmla="*/ 1023820 w 1881356"/>
              <a:gd name="connsiteY2553" fmla="*/ 222438 h 593246"/>
              <a:gd name="connsiteX2554" fmla="*/ 1024106 w 1881356"/>
              <a:gd name="connsiteY2554" fmla="*/ 218152 h 593246"/>
              <a:gd name="connsiteX2555" fmla="*/ 1021249 w 1881356"/>
              <a:gd name="connsiteY2555" fmla="*/ 215199 h 593246"/>
              <a:gd name="connsiteX2556" fmla="*/ 1018617 w 1881356"/>
              <a:gd name="connsiteY2556" fmla="*/ 216985 h 593246"/>
              <a:gd name="connsiteX2557" fmla="*/ 1007842 w 1881356"/>
              <a:gd name="connsiteY2557" fmla="*/ 228800 h 593246"/>
              <a:gd name="connsiteX2558" fmla="*/ 1006913 w 1881356"/>
              <a:gd name="connsiteY2558" fmla="*/ 228759 h 593246"/>
              <a:gd name="connsiteX2559" fmla="*/ 757025 w 1881356"/>
              <a:gd name="connsiteY2559" fmla="*/ 215008 h 593246"/>
              <a:gd name="connsiteX2560" fmla="*/ 752644 w 1881356"/>
              <a:gd name="connsiteY2560" fmla="*/ 215104 h 593246"/>
              <a:gd name="connsiteX2561" fmla="*/ 750929 w 1881356"/>
              <a:gd name="connsiteY2561" fmla="*/ 217961 h 593246"/>
              <a:gd name="connsiteX2562" fmla="*/ 752358 w 1881356"/>
              <a:gd name="connsiteY2562" fmla="*/ 219390 h 593246"/>
              <a:gd name="connsiteX2563" fmla="*/ 761216 w 1881356"/>
              <a:gd name="connsiteY2563" fmla="*/ 219295 h 593246"/>
              <a:gd name="connsiteX2564" fmla="*/ 762931 w 1881356"/>
              <a:gd name="connsiteY2564" fmla="*/ 216437 h 593246"/>
              <a:gd name="connsiteX2565" fmla="*/ 761407 w 1881356"/>
              <a:gd name="connsiteY2565" fmla="*/ 215008 h 593246"/>
              <a:gd name="connsiteX2566" fmla="*/ 757025 w 1881356"/>
              <a:gd name="connsiteY2566" fmla="*/ 215008 h 593246"/>
              <a:gd name="connsiteX2567" fmla="*/ 729498 w 1881356"/>
              <a:gd name="connsiteY2567" fmla="*/ 215008 h 593246"/>
              <a:gd name="connsiteX2568" fmla="*/ 728069 w 1881356"/>
              <a:gd name="connsiteY2568" fmla="*/ 216532 h 593246"/>
              <a:gd name="connsiteX2569" fmla="*/ 729498 w 1881356"/>
              <a:gd name="connsiteY2569" fmla="*/ 219580 h 593246"/>
              <a:gd name="connsiteX2570" fmla="*/ 730927 w 1881356"/>
              <a:gd name="connsiteY2570" fmla="*/ 218056 h 593246"/>
              <a:gd name="connsiteX2571" fmla="*/ 729498 w 1881356"/>
              <a:gd name="connsiteY2571" fmla="*/ 215008 h 593246"/>
              <a:gd name="connsiteX2572" fmla="*/ 296015 w 1881356"/>
              <a:gd name="connsiteY2572" fmla="*/ 215008 h 593246"/>
              <a:gd name="connsiteX2573" fmla="*/ 302873 w 1881356"/>
              <a:gd name="connsiteY2573" fmla="*/ 215103 h 593246"/>
              <a:gd name="connsiteX2574" fmla="*/ 306493 w 1881356"/>
              <a:gd name="connsiteY2574" fmla="*/ 217294 h 593246"/>
              <a:gd name="connsiteX2575" fmla="*/ 306588 w 1881356"/>
              <a:gd name="connsiteY2575" fmla="*/ 219485 h 593246"/>
              <a:gd name="connsiteX2576" fmla="*/ 311255 w 1881356"/>
              <a:gd name="connsiteY2576" fmla="*/ 235868 h 593246"/>
              <a:gd name="connsiteX2577" fmla="*/ 310779 w 1881356"/>
              <a:gd name="connsiteY2577" fmla="*/ 244821 h 593246"/>
              <a:gd name="connsiteX2578" fmla="*/ 305254 w 1881356"/>
              <a:gd name="connsiteY2578" fmla="*/ 246821 h 593246"/>
              <a:gd name="connsiteX2579" fmla="*/ 290586 w 1881356"/>
              <a:gd name="connsiteY2579" fmla="*/ 247012 h 593246"/>
              <a:gd name="connsiteX2580" fmla="*/ 288395 w 1881356"/>
              <a:gd name="connsiteY2580" fmla="*/ 247012 h 593246"/>
              <a:gd name="connsiteX2581" fmla="*/ 284014 w 1881356"/>
              <a:gd name="connsiteY2581" fmla="*/ 247012 h 593246"/>
              <a:gd name="connsiteX2582" fmla="*/ 284014 w 1881356"/>
              <a:gd name="connsiteY2582" fmla="*/ 240344 h 593246"/>
              <a:gd name="connsiteX2583" fmla="*/ 299254 w 1881356"/>
              <a:gd name="connsiteY2583" fmla="*/ 233201 h 593246"/>
              <a:gd name="connsiteX2584" fmla="*/ 301540 w 1881356"/>
              <a:gd name="connsiteY2584" fmla="*/ 230534 h 593246"/>
              <a:gd name="connsiteX2585" fmla="*/ 300016 w 1881356"/>
              <a:gd name="connsiteY2585" fmla="*/ 229010 h 593246"/>
              <a:gd name="connsiteX2586" fmla="*/ 290967 w 1881356"/>
              <a:gd name="connsiteY2586" fmla="*/ 228629 h 593246"/>
              <a:gd name="connsiteX2587" fmla="*/ 290777 w 1881356"/>
              <a:gd name="connsiteY2587" fmla="*/ 224152 h 593246"/>
              <a:gd name="connsiteX2588" fmla="*/ 290300 w 1881356"/>
              <a:gd name="connsiteY2588" fmla="*/ 219294 h 593246"/>
              <a:gd name="connsiteX2589" fmla="*/ 289729 w 1881356"/>
              <a:gd name="connsiteY2589" fmla="*/ 216056 h 593246"/>
              <a:gd name="connsiteX2590" fmla="*/ 291634 w 1881356"/>
              <a:gd name="connsiteY2590" fmla="*/ 215103 h 593246"/>
              <a:gd name="connsiteX2591" fmla="*/ 296015 w 1881356"/>
              <a:gd name="connsiteY2591" fmla="*/ 215008 h 593246"/>
              <a:gd name="connsiteX2592" fmla="*/ 581479 w 1881356"/>
              <a:gd name="connsiteY2592" fmla="*/ 212341 h 593246"/>
              <a:gd name="connsiteX2593" fmla="*/ 585480 w 1881356"/>
              <a:gd name="connsiteY2593" fmla="*/ 213008 h 593246"/>
              <a:gd name="connsiteX2594" fmla="*/ 585480 w 1881356"/>
              <a:gd name="connsiteY2594" fmla="*/ 214913 h 593246"/>
              <a:gd name="connsiteX2595" fmla="*/ 583479 w 1881356"/>
              <a:gd name="connsiteY2595" fmla="*/ 215008 h 593246"/>
              <a:gd name="connsiteX2596" fmla="*/ 581479 w 1881356"/>
              <a:gd name="connsiteY2596" fmla="*/ 212341 h 593246"/>
              <a:gd name="connsiteX2597" fmla="*/ 1166981 w 1881356"/>
              <a:gd name="connsiteY2597" fmla="*/ 211865 h 593246"/>
              <a:gd name="connsiteX2598" fmla="*/ 1166886 w 1881356"/>
              <a:gd name="connsiteY2598" fmla="*/ 213389 h 593246"/>
              <a:gd name="connsiteX2599" fmla="*/ 1174411 w 1881356"/>
              <a:gd name="connsiteY2599" fmla="*/ 213484 h 593246"/>
              <a:gd name="connsiteX2600" fmla="*/ 1174506 w 1881356"/>
              <a:gd name="connsiteY2600" fmla="*/ 211960 h 593246"/>
              <a:gd name="connsiteX2601" fmla="*/ 1166981 w 1881356"/>
              <a:gd name="connsiteY2601" fmla="*/ 211865 h 593246"/>
              <a:gd name="connsiteX2602" fmla="*/ 1799536 w 1881356"/>
              <a:gd name="connsiteY2602" fmla="*/ 210721 h 593246"/>
              <a:gd name="connsiteX2603" fmla="*/ 1807537 w 1881356"/>
              <a:gd name="connsiteY2603" fmla="*/ 218723 h 593246"/>
              <a:gd name="connsiteX2604" fmla="*/ 1810680 w 1881356"/>
              <a:gd name="connsiteY2604" fmla="*/ 221866 h 593246"/>
              <a:gd name="connsiteX2605" fmla="*/ 1810775 w 1881356"/>
              <a:gd name="connsiteY2605" fmla="*/ 224057 h 593246"/>
              <a:gd name="connsiteX2606" fmla="*/ 1808489 w 1881356"/>
              <a:gd name="connsiteY2606" fmla="*/ 224057 h 593246"/>
              <a:gd name="connsiteX2607" fmla="*/ 1797059 w 1881356"/>
              <a:gd name="connsiteY2607" fmla="*/ 213484 h 593246"/>
              <a:gd name="connsiteX2608" fmla="*/ 1798012 w 1881356"/>
              <a:gd name="connsiteY2608" fmla="*/ 211674 h 593246"/>
              <a:gd name="connsiteX2609" fmla="*/ 1799536 w 1881356"/>
              <a:gd name="connsiteY2609" fmla="*/ 210721 h 593246"/>
              <a:gd name="connsiteX2610" fmla="*/ 610435 w 1881356"/>
              <a:gd name="connsiteY2610" fmla="*/ 210531 h 593246"/>
              <a:gd name="connsiteX2611" fmla="*/ 612817 w 1881356"/>
              <a:gd name="connsiteY2611" fmla="*/ 213579 h 593246"/>
              <a:gd name="connsiteX2612" fmla="*/ 612912 w 1881356"/>
              <a:gd name="connsiteY2612" fmla="*/ 215675 h 593246"/>
              <a:gd name="connsiteX2613" fmla="*/ 611007 w 1881356"/>
              <a:gd name="connsiteY2613" fmla="*/ 219104 h 593246"/>
              <a:gd name="connsiteX2614" fmla="*/ 608530 w 1881356"/>
              <a:gd name="connsiteY2614" fmla="*/ 214627 h 593246"/>
              <a:gd name="connsiteX2615" fmla="*/ 610435 w 1881356"/>
              <a:gd name="connsiteY2615" fmla="*/ 210531 h 593246"/>
              <a:gd name="connsiteX2616" fmla="*/ 430222 w 1881356"/>
              <a:gd name="connsiteY2616" fmla="*/ 210436 h 593246"/>
              <a:gd name="connsiteX2617" fmla="*/ 425365 w 1881356"/>
              <a:gd name="connsiteY2617" fmla="*/ 216056 h 593246"/>
              <a:gd name="connsiteX2618" fmla="*/ 424304 w 1881356"/>
              <a:gd name="connsiteY2618" fmla="*/ 217671 h 593246"/>
              <a:gd name="connsiteX2619" fmla="*/ 423495 w 1881356"/>
              <a:gd name="connsiteY2619" fmla="*/ 217687 h 593246"/>
              <a:gd name="connsiteX2620" fmla="*/ 416887 w 1881356"/>
              <a:gd name="connsiteY2620" fmla="*/ 216913 h 593246"/>
              <a:gd name="connsiteX2621" fmla="*/ 420888 w 1881356"/>
              <a:gd name="connsiteY2621" fmla="*/ 217580 h 593246"/>
              <a:gd name="connsiteX2622" fmla="*/ 420888 w 1881356"/>
              <a:gd name="connsiteY2622" fmla="*/ 219485 h 593246"/>
              <a:gd name="connsiteX2623" fmla="*/ 418887 w 1881356"/>
              <a:gd name="connsiteY2623" fmla="*/ 219580 h 593246"/>
              <a:gd name="connsiteX2624" fmla="*/ 423001 w 1881356"/>
              <a:gd name="connsiteY2624" fmla="*/ 219577 h 593246"/>
              <a:gd name="connsiteX2625" fmla="*/ 420983 w 1881356"/>
              <a:gd name="connsiteY2625" fmla="*/ 221771 h 593246"/>
              <a:gd name="connsiteX2626" fmla="*/ 424412 w 1881356"/>
              <a:gd name="connsiteY2626" fmla="*/ 224057 h 593246"/>
              <a:gd name="connsiteX2627" fmla="*/ 432092 w 1881356"/>
              <a:gd name="connsiteY2627" fmla="*/ 220795 h 593246"/>
              <a:gd name="connsiteX2628" fmla="*/ 439607 w 1881356"/>
              <a:gd name="connsiteY2628" fmla="*/ 219568 h 593246"/>
              <a:gd name="connsiteX2629" fmla="*/ 446842 w 1881356"/>
              <a:gd name="connsiteY2629" fmla="*/ 219564 h 593246"/>
              <a:gd name="connsiteX2630" fmla="*/ 454130 w 1881356"/>
              <a:gd name="connsiteY2630" fmla="*/ 219771 h 593246"/>
              <a:gd name="connsiteX2631" fmla="*/ 461369 w 1881356"/>
              <a:gd name="connsiteY2631" fmla="*/ 223866 h 593246"/>
              <a:gd name="connsiteX2632" fmla="*/ 466512 w 1881356"/>
              <a:gd name="connsiteY2632" fmla="*/ 221104 h 593246"/>
              <a:gd name="connsiteX2633" fmla="*/ 460845 w 1881356"/>
              <a:gd name="connsiteY2633" fmla="*/ 219556 h 593246"/>
              <a:gd name="connsiteX2634" fmla="*/ 446842 w 1881356"/>
              <a:gd name="connsiteY2634" fmla="*/ 219564 h 593246"/>
              <a:gd name="connsiteX2635" fmla="*/ 440700 w 1881356"/>
              <a:gd name="connsiteY2635" fmla="*/ 219390 h 593246"/>
              <a:gd name="connsiteX2636" fmla="*/ 439607 w 1881356"/>
              <a:gd name="connsiteY2636" fmla="*/ 219568 h 593246"/>
              <a:gd name="connsiteX2637" fmla="*/ 423001 w 1881356"/>
              <a:gd name="connsiteY2637" fmla="*/ 219577 h 593246"/>
              <a:gd name="connsiteX2638" fmla="*/ 423174 w 1881356"/>
              <a:gd name="connsiteY2638" fmla="*/ 219390 h 593246"/>
              <a:gd name="connsiteX2639" fmla="*/ 424304 w 1881356"/>
              <a:gd name="connsiteY2639" fmla="*/ 217671 h 593246"/>
              <a:gd name="connsiteX2640" fmla="*/ 466608 w 1881356"/>
              <a:gd name="connsiteY2640" fmla="*/ 216818 h 593246"/>
              <a:gd name="connsiteX2641" fmla="*/ 460321 w 1881356"/>
              <a:gd name="connsiteY2641" fmla="*/ 210436 h 593246"/>
              <a:gd name="connsiteX2642" fmla="*/ 452320 w 1881356"/>
              <a:gd name="connsiteY2642" fmla="*/ 213103 h 593246"/>
              <a:gd name="connsiteX2643" fmla="*/ 446605 w 1881356"/>
              <a:gd name="connsiteY2643" fmla="*/ 214913 h 593246"/>
              <a:gd name="connsiteX2644" fmla="*/ 430222 w 1881356"/>
              <a:gd name="connsiteY2644" fmla="*/ 210436 h 593246"/>
              <a:gd name="connsiteX2645" fmla="*/ 631200 w 1881356"/>
              <a:gd name="connsiteY2645" fmla="*/ 210341 h 593246"/>
              <a:gd name="connsiteX2646" fmla="*/ 635676 w 1881356"/>
              <a:gd name="connsiteY2646" fmla="*/ 215961 h 593246"/>
              <a:gd name="connsiteX2647" fmla="*/ 632533 w 1881356"/>
              <a:gd name="connsiteY2647" fmla="*/ 219580 h 593246"/>
              <a:gd name="connsiteX2648" fmla="*/ 626723 w 1881356"/>
              <a:gd name="connsiteY2648" fmla="*/ 213961 h 593246"/>
              <a:gd name="connsiteX2649" fmla="*/ 631200 w 1881356"/>
              <a:gd name="connsiteY2649" fmla="*/ 210341 h 593246"/>
              <a:gd name="connsiteX2650" fmla="*/ 619770 w 1881356"/>
              <a:gd name="connsiteY2650" fmla="*/ 210341 h 593246"/>
              <a:gd name="connsiteX2651" fmla="*/ 621294 w 1881356"/>
              <a:gd name="connsiteY2651" fmla="*/ 211865 h 593246"/>
              <a:gd name="connsiteX2652" fmla="*/ 622056 w 1881356"/>
              <a:gd name="connsiteY2652" fmla="*/ 216056 h 593246"/>
              <a:gd name="connsiteX2653" fmla="*/ 619770 w 1881356"/>
              <a:gd name="connsiteY2653" fmla="*/ 219485 h 593246"/>
              <a:gd name="connsiteX2654" fmla="*/ 617674 w 1881356"/>
              <a:gd name="connsiteY2654" fmla="*/ 216056 h 593246"/>
              <a:gd name="connsiteX2655" fmla="*/ 619770 w 1881356"/>
              <a:gd name="connsiteY2655" fmla="*/ 210341 h 593246"/>
              <a:gd name="connsiteX2656" fmla="*/ 565001 w 1881356"/>
              <a:gd name="connsiteY2656" fmla="*/ 210246 h 593246"/>
              <a:gd name="connsiteX2657" fmla="*/ 570049 w 1881356"/>
              <a:gd name="connsiteY2657" fmla="*/ 211103 h 593246"/>
              <a:gd name="connsiteX2658" fmla="*/ 571668 w 1881356"/>
              <a:gd name="connsiteY2658" fmla="*/ 212722 h 593246"/>
              <a:gd name="connsiteX2659" fmla="*/ 569382 w 1881356"/>
              <a:gd name="connsiteY2659" fmla="*/ 215008 h 593246"/>
              <a:gd name="connsiteX2660" fmla="*/ 564810 w 1881356"/>
              <a:gd name="connsiteY2660" fmla="*/ 214913 h 593246"/>
              <a:gd name="connsiteX2661" fmla="*/ 557667 w 1881356"/>
              <a:gd name="connsiteY2661" fmla="*/ 220723 h 593246"/>
              <a:gd name="connsiteX2662" fmla="*/ 544903 w 1881356"/>
              <a:gd name="connsiteY2662" fmla="*/ 222056 h 593246"/>
              <a:gd name="connsiteX2663" fmla="*/ 545475 w 1881356"/>
              <a:gd name="connsiteY2663" fmla="*/ 216246 h 593246"/>
              <a:gd name="connsiteX2664" fmla="*/ 565001 w 1881356"/>
              <a:gd name="connsiteY2664" fmla="*/ 210246 h 593246"/>
              <a:gd name="connsiteX2665" fmla="*/ 1159933 w 1881356"/>
              <a:gd name="connsiteY2665" fmla="*/ 206531 h 593246"/>
              <a:gd name="connsiteX2666" fmla="*/ 1158409 w 1881356"/>
              <a:gd name="connsiteY2666" fmla="*/ 206722 h 593246"/>
              <a:gd name="connsiteX2667" fmla="*/ 1158599 w 1881356"/>
              <a:gd name="connsiteY2667" fmla="*/ 223200 h 593246"/>
              <a:gd name="connsiteX2668" fmla="*/ 1164504 w 1881356"/>
              <a:gd name="connsiteY2668" fmla="*/ 223295 h 593246"/>
              <a:gd name="connsiteX2669" fmla="*/ 1164504 w 1881356"/>
              <a:gd name="connsiteY2669" fmla="*/ 220247 h 593246"/>
              <a:gd name="connsiteX2670" fmla="*/ 1161457 w 1881356"/>
              <a:gd name="connsiteY2670" fmla="*/ 210341 h 593246"/>
              <a:gd name="connsiteX2671" fmla="*/ 1159933 w 1881356"/>
              <a:gd name="connsiteY2671" fmla="*/ 206531 h 593246"/>
              <a:gd name="connsiteX2672" fmla="*/ 1191175 w 1881356"/>
              <a:gd name="connsiteY2672" fmla="*/ 205959 h 593246"/>
              <a:gd name="connsiteX2673" fmla="*/ 1189651 w 1881356"/>
              <a:gd name="connsiteY2673" fmla="*/ 207388 h 593246"/>
              <a:gd name="connsiteX2674" fmla="*/ 1189936 w 1881356"/>
              <a:gd name="connsiteY2674" fmla="*/ 213198 h 593246"/>
              <a:gd name="connsiteX2675" fmla="*/ 1195746 w 1881356"/>
              <a:gd name="connsiteY2675" fmla="*/ 214818 h 593246"/>
              <a:gd name="connsiteX2676" fmla="*/ 1197271 w 1881356"/>
              <a:gd name="connsiteY2676" fmla="*/ 213484 h 593246"/>
              <a:gd name="connsiteX2677" fmla="*/ 1191175 w 1881356"/>
              <a:gd name="connsiteY2677" fmla="*/ 205959 h 593246"/>
              <a:gd name="connsiteX2678" fmla="*/ 1134025 w 1881356"/>
              <a:gd name="connsiteY2678" fmla="*/ 205769 h 593246"/>
              <a:gd name="connsiteX2679" fmla="*/ 1125738 w 1881356"/>
              <a:gd name="connsiteY2679" fmla="*/ 212151 h 593246"/>
              <a:gd name="connsiteX2680" fmla="*/ 1134406 w 1881356"/>
              <a:gd name="connsiteY2680" fmla="*/ 219485 h 593246"/>
              <a:gd name="connsiteX2681" fmla="*/ 1143264 w 1881356"/>
              <a:gd name="connsiteY2681" fmla="*/ 208912 h 593246"/>
              <a:gd name="connsiteX2682" fmla="*/ 1140597 w 1881356"/>
              <a:gd name="connsiteY2682" fmla="*/ 205959 h 593246"/>
              <a:gd name="connsiteX2683" fmla="*/ 1134025 w 1881356"/>
              <a:gd name="connsiteY2683" fmla="*/ 205769 h 593246"/>
              <a:gd name="connsiteX2684" fmla="*/ 1009819 w 1881356"/>
              <a:gd name="connsiteY2684" fmla="*/ 202816 h 593246"/>
              <a:gd name="connsiteX2685" fmla="*/ 1002484 w 1881356"/>
              <a:gd name="connsiteY2685" fmla="*/ 203007 h 593246"/>
              <a:gd name="connsiteX2686" fmla="*/ 1005437 w 1881356"/>
              <a:gd name="connsiteY2686" fmla="*/ 206150 h 593246"/>
              <a:gd name="connsiteX2687" fmla="*/ 1009914 w 1881356"/>
              <a:gd name="connsiteY2687" fmla="*/ 204245 h 593246"/>
              <a:gd name="connsiteX2688" fmla="*/ 1009819 w 1881356"/>
              <a:gd name="connsiteY2688" fmla="*/ 202816 h 593246"/>
              <a:gd name="connsiteX2689" fmla="*/ 1235752 w 1881356"/>
              <a:gd name="connsiteY2689" fmla="*/ 202626 h 593246"/>
              <a:gd name="connsiteX2690" fmla="*/ 1227846 w 1881356"/>
              <a:gd name="connsiteY2690" fmla="*/ 205864 h 593246"/>
              <a:gd name="connsiteX2691" fmla="*/ 1226322 w 1881356"/>
              <a:gd name="connsiteY2691" fmla="*/ 207388 h 593246"/>
              <a:gd name="connsiteX2692" fmla="*/ 1228227 w 1881356"/>
              <a:gd name="connsiteY2692" fmla="*/ 210246 h 593246"/>
              <a:gd name="connsiteX2693" fmla="*/ 1236037 w 1881356"/>
              <a:gd name="connsiteY2693" fmla="*/ 213865 h 593246"/>
              <a:gd name="connsiteX2694" fmla="*/ 1243753 w 1881356"/>
              <a:gd name="connsiteY2694" fmla="*/ 207960 h 593246"/>
              <a:gd name="connsiteX2695" fmla="*/ 1235752 w 1881356"/>
              <a:gd name="connsiteY2695" fmla="*/ 202626 h 593246"/>
              <a:gd name="connsiteX2696" fmla="*/ 341937 w 1881356"/>
              <a:gd name="connsiteY2696" fmla="*/ 202399 h 593246"/>
              <a:gd name="connsiteX2697" fmla="*/ 347736 w 1881356"/>
              <a:gd name="connsiteY2697" fmla="*/ 211293 h 593246"/>
              <a:gd name="connsiteX2698" fmla="*/ 349927 w 1881356"/>
              <a:gd name="connsiteY2698" fmla="*/ 219104 h 593246"/>
              <a:gd name="connsiteX2699" fmla="*/ 356975 w 1881356"/>
              <a:gd name="connsiteY2699" fmla="*/ 227486 h 593246"/>
              <a:gd name="connsiteX2700" fmla="*/ 350117 w 1881356"/>
              <a:gd name="connsiteY2700" fmla="*/ 233296 h 593246"/>
              <a:gd name="connsiteX2701" fmla="*/ 338592 w 1881356"/>
              <a:gd name="connsiteY2701" fmla="*/ 224914 h 593246"/>
              <a:gd name="connsiteX2702" fmla="*/ 336020 w 1881356"/>
              <a:gd name="connsiteY2702" fmla="*/ 219866 h 593246"/>
              <a:gd name="connsiteX2703" fmla="*/ 329829 w 1881356"/>
              <a:gd name="connsiteY2703" fmla="*/ 226343 h 593246"/>
              <a:gd name="connsiteX2704" fmla="*/ 331067 w 1881356"/>
              <a:gd name="connsiteY2704" fmla="*/ 232248 h 593246"/>
              <a:gd name="connsiteX2705" fmla="*/ 335734 w 1881356"/>
              <a:gd name="connsiteY2705" fmla="*/ 237106 h 593246"/>
              <a:gd name="connsiteX2706" fmla="*/ 336782 w 1881356"/>
              <a:gd name="connsiteY2706" fmla="*/ 246440 h 593246"/>
              <a:gd name="connsiteX2707" fmla="*/ 329067 w 1881356"/>
              <a:gd name="connsiteY2707" fmla="*/ 244250 h 593246"/>
              <a:gd name="connsiteX2708" fmla="*/ 327543 w 1881356"/>
              <a:gd name="connsiteY2708" fmla="*/ 242630 h 593246"/>
              <a:gd name="connsiteX2709" fmla="*/ 316494 w 1881356"/>
              <a:gd name="connsiteY2709" fmla="*/ 226819 h 593246"/>
              <a:gd name="connsiteX2710" fmla="*/ 318685 w 1881356"/>
              <a:gd name="connsiteY2710" fmla="*/ 224152 h 593246"/>
              <a:gd name="connsiteX2711" fmla="*/ 322018 w 1881356"/>
              <a:gd name="connsiteY2711" fmla="*/ 214532 h 593246"/>
              <a:gd name="connsiteX2712" fmla="*/ 321828 w 1881356"/>
              <a:gd name="connsiteY2712" fmla="*/ 211388 h 593246"/>
              <a:gd name="connsiteX2713" fmla="*/ 332782 w 1881356"/>
              <a:gd name="connsiteY2713" fmla="*/ 205007 h 593246"/>
              <a:gd name="connsiteX2714" fmla="*/ 341937 w 1881356"/>
              <a:gd name="connsiteY2714" fmla="*/ 202399 h 593246"/>
              <a:gd name="connsiteX2715" fmla="*/ 385836 w 1881356"/>
              <a:gd name="connsiteY2715" fmla="*/ 202149 h 593246"/>
              <a:gd name="connsiteX2716" fmla="*/ 384312 w 1881356"/>
              <a:gd name="connsiteY2716" fmla="*/ 203578 h 593246"/>
              <a:gd name="connsiteX2717" fmla="*/ 387265 w 1881356"/>
              <a:gd name="connsiteY2717" fmla="*/ 205198 h 593246"/>
              <a:gd name="connsiteX2718" fmla="*/ 388884 w 1881356"/>
              <a:gd name="connsiteY2718" fmla="*/ 203578 h 593246"/>
              <a:gd name="connsiteX2719" fmla="*/ 385836 w 1881356"/>
              <a:gd name="connsiteY2719" fmla="*/ 202149 h 593246"/>
              <a:gd name="connsiteX2720" fmla="*/ 1058682 w 1881356"/>
              <a:gd name="connsiteY2720" fmla="*/ 201388 h 593246"/>
              <a:gd name="connsiteX2721" fmla="*/ 1065540 w 1881356"/>
              <a:gd name="connsiteY2721" fmla="*/ 211580 h 593246"/>
              <a:gd name="connsiteX2722" fmla="*/ 1064777 w 1881356"/>
              <a:gd name="connsiteY2722" fmla="*/ 213485 h 593246"/>
              <a:gd name="connsiteX2723" fmla="*/ 1061634 w 1881356"/>
              <a:gd name="connsiteY2723" fmla="*/ 213390 h 593246"/>
              <a:gd name="connsiteX2724" fmla="*/ 1049728 w 1881356"/>
              <a:gd name="connsiteY2724" fmla="*/ 210342 h 593246"/>
              <a:gd name="connsiteX2725" fmla="*/ 1048204 w 1881356"/>
              <a:gd name="connsiteY2725" fmla="*/ 209008 h 593246"/>
              <a:gd name="connsiteX2726" fmla="*/ 1049538 w 1881356"/>
              <a:gd name="connsiteY2726" fmla="*/ 206055 h 593246"/>
              <a:gd name="connsiteX2727" fmla="*/ 1057158 w 1881356"/>
              <a:gd name="connsiteY2727" fmla="*/ 202912 h 593246"/>
              <a:gd name="connsiteX2728" fmla="*/ 1058682 w 1881356"/>
              <a:gd name="connsiteY2728" fmla="*/ 201388 h 593246"/>
              <a:gd name="connsiteX2729" fmla="*/ 993531 w 1881356"/>
              <a:gd name="connsiteY2729" fmla="*/ 201388 h 593246"/>
              <a:gd name="connsiteX2730" fmla="*/ 987911 w 1881356"/>
              <a:gd name="connsiteY2730" fmla="*/ 207865 h 593246"/>
              <a:gd name="connsiteX2731" fmla="*/ 989245 w 1881356"/>
              <a:gd name="connsiteY2731" fmla="*/ 209484 h 593246"/>
              <a:gd name="connsiteX2732" fmla="*/ 995436 w 1881356"/>
              <a:gd name="connsiteY2732" fmla="*/ 205102 h 593246"/>
              <a:gd name="connsiteX2733" fmla="*/ 996960 w 1881356"/>
              <a:gd name="connsiteY2733" fmla="*/ 203578 h 593246"/>
              <a:gd name="connsiteX2734" fmla="*/ 993531 w 1881356"/>
              <a:gd name="connsiteY2734" fmla="*/ 201388 h 593246"/>
              <a:gd name="connsiteX2735" fmla="*/ 962479 w 1881356"/>
              <a:gd name="connsiteY2735" fmla="*/ 201388 h 593246"/>
              <a:gd name="connsiteX2736" fmla="*/ 956764 w 1881356"/>
              <a:gd name="connsiteY2736" fmla="*/ 203007 h 593246"/>
              <a:gd name="connsiteX2737" fmla="*/ 956574 w 1881356"/>
              <a:gd name="connsiteY2737" fmla="*/ 208817 h 593246"/>
              <a:gd name="connsiteX2738" fmla="*/ 958003 w 1881356"/>
              <a:gd name="connsiteY2738" fmla="*/ 210246 h 593246"/>
              <a:gd name="connsiteX2739" fmla="*/ 964099 w 1881356"/>
              <a:gd name="connsiteY2739" fmla="*/ 202721 h 593246"/>
              <a:gd name="connsiteX2740" fmla="*/ 962479 w 1881356"/>
              <a:gd name="connsiteY2740" fmla="*/ 201388 h 593246"/>
              <a:gd name="connsiteX2741" fmla="*/ 628913 w 1881356"/>
              <a:gd name="connsiteY2741" fmla="*/ 201292 h 593246"/>
              <a:gd name="connsiteX2742" fmla="*/ 630342 w 1881356"/>
              <a:gd name="connsiteY2742" fmla="*/ 204340 h 593246"/>
              <a:gd name="connsiteX2743" fmla="*/ 628913 w 1881356"/>
              <a:gd name="connsiteY2743" fmla="*/ 205864 h 593246"/>
              <a:gd name="connsiteX2744" fmla="*/ 627294 w 1881356"/>
              <a:gd name="connsiteY2744" fmla="*/ 202911 h 593246"/>
              <a:gd name="connsiteX2745" fmla="*/ 628913 w 1881356"/>
              <a:gd name="connsiteY2745" fmla="*/ 201292 h 593246"/>
              <a:gd name="connsiteX2746" fmla="*/ 418602 w 1881356"/>
              <a:gd name="connsiteY2746" fmla="*/ 201292 h 593246"/>
              <a:gd name="connsiteX2747" fmla="*/ 417173 w 1881356"/>
              <a:gd name="connsiteY2747" fmla="*/ 204340 h 593246"/>
              <a:gd name="connsiteX2748" fmla="*/ 418602 w 1881356"/>
              <a:gd name="connsiteY2748" fmla="*/ 205864 h 593246"/>
              <a:gd name="connsiteX2749" fmla="*/ 420221 w 1881356"/>
              <a:gd name="connsiteY2749" fmla="*/ 202912 h 593246"/>
              <a:gd name="connsiteX2750" fmla="*/ 418602 w 1881356"/>
              <a:gd name="connsiteY2750" fmla="*/ 201292 h 593246"/>
              <a:gd name="connsiteX2751" fmla="*/ 977910 w 1881356"/>
              <a:gd name="connsiteY2751" fmla="*/ 200911 h 593246"/>
              <a:gd name="connsiteX2752" fmla="*/ 971052 w 1881356"/>
              <a:gd name="connsiteY2752" fmla="*/ 202245 h 593246"/>
              <a:gd name="connsiteX2753" fmla="*/ 969623 w 1881356"/>
              <a:gd name="connsiteY2753" fmla="*/ 205864 h 593246"/>
              <a:gd name="connsiteX2754" fmla="*/ 971147 w 1881356"/>
              <a:gd name="connsiteY2754" fmla="*/ 209579 h 593246"/>
              <a:gd name="connsiteX2755" fmla="*/ 982863 w 1881356"/>
              <a:gd name="connsiteY2755" fmla="*/ 203483 h 593246"/>
              <a:gd name="connsiteX2756" fmla="*/ 977910 w 1881356"/>
              <a:gd name="connsiteY2756" fmla="*/ 200911 h 593246"/>
              <a:gd name="connsiteX2757" fmla="*/ 447653 w 1881356"/>
              <a:gd name="connsiteY2757" fmla="*/ 200911 h 593246"/>
              <a:gd name="connsiteX2758" fmla="*/ 444700 w 1881356"/>
              <a:gd name="connsiteY2758" fmla="*/ 204150 h 593246"/>
              <a:gd name="connsiteX2759" fmla="*/ 452035 w 1881356"/>
              <a:gd name="connsiteY2759" fmla="*/ 204340 h 593246"/>
              <a:gd name="connsiteX2760" fmla="*/ 452130 w 1881356"/>
              <a:gd name="connsiteY2760" fmla="*/ 202912 h 593246"/>
              <a:gd name="connsiteX2761" fmla="*/ 447653 w 1881356"/>
              <a:gd name="connsiteY2761" fmla="*/ 200911 h 593246"/>
              <a:gd name="connsiteX2762" fmla="*/ 821700 w 1881356"/>
              <a:gd name="connsiteY2762" fmla="*/ 197387 h 593246"/>
              <a:gd name="connsiteX2763" fmla="*/ 821795 w 1881356"/>
              <a:gd name="connsiteY2763" fmla="*/ 204912 h 593246"/>
              <a:gd name="connsiteX2764" fmla="*/ 820271 w 1881356"/>
              <a:gd name="connsiteY2764" fmla="*/ 205007 h 593246"/>
              <a:gd name="connsiteX2765" fmla="*/ 820176 w 1881356"/>
              <a:gd name="connsiteY2765" fmla="*/ 197482 h 593246"/>
              <a:gd name="connsiteX2766" fmla="*/ 821700 w 1881356"/>
              <a:gd name="connsiteY2766" fmla="*/ 197387 h 593246"/>
              <a:gd name="connsiteX2767" fmla="*/ 802459 w 1881356"/>
              <a:gd name="connsiteY2767" fmla="*/ 196721 h 593246"/>
              <a:gd name="connsiteX2768" fmla="*/ 804650 w 1881356"/>
              <a:gd name="connsiteY2768" fmla="*/ 196721 h 593246"/>
              <a:gd name="connsiteX2769" fmla="*/ 808936 w 1881356"/>
              <a:gd name="connsiteY2769" fmla="*/ 204055 h 593246"/>
              <a:gd name="connsiteX2770" fmla="*/ 804364 w 1881356"/>
              <a:gd name="connsiteY2770" fmla="*/ 208818 h 593246"/>
              <a:gd name="connsiteX2771" fmla="*/ 801125 w 1881356"/>
              <a:gd name="connsiteY2771" fmla="*/ 209008 h 593246"/>
              <a:gd name="connsiteX2772" fmla="*/ 795887 w 1881356"/>
              <a:gd name="connsiteY2772" fmla="*/ 200245 h 593246"/>
              <a:gd name="connsiteX2773" fmla="*/ 798173 w 1881356"/>
              <a:gd name="connsiteY2773" fmla="*/ 196911 h 593246"/>
              <a:gd name="connsiteX2774" fmla="*/ 802459 w 1881356"/>
              <a:gd name="connsiteY2774" fmla="*/ 196721 h 593246"/>
              <a:gd name="connsiteX2775" fmla="*/ 1273566 w 1881356"/>
              <a:gd name="connsiteY2775" fmla="*/ 196720 h 593246"/>
              <a:gd name="connsiteX2776" fmla="*/ 1272137 w 1881356"/>
              <a:gd name="connsiteY2776" fmla="*/ 198244 h 593246"/>
              <a:gd name="connsiteX2777" fmla="*/ 1273566 w 1881356"/>
              <a:gd name="connsiteY2777" fmla="*/ 201292 h 593246"/>
              <a:gd name="connsiteX2778" fmla="*/ 1274995 w 1881356"/>
              <a:gd name="connsiteY2778" fmla="*/ 199768 h 593246"/>
              <a:gd name="connsiteX2779" fmla="*/ 1273566 w 1881356"/>
              <a:gd name="connsiteY2779" fmla="*/ 196720 h 593246"/>
              <a:gd name="connsiteX2780" fmla="*/ 601863 w 1881356"/>
              <a:gd name="connsiteY2780" fmla="*/ 192815 h 593246"/>
              <a:gd name="connsiteX2781" fmla="*/ 608340 w 1881356"/>
              <a:gd name="connsiteY2781" fmla="*/ 206055 h 593246"/>
              <a:gd name="connsiteX2782" fmla="*/ 608340 w 1881356"/>
              <a:gd name="connsiteY2782" fmla="*/ 210436 h 593246"/>
              <a:gd name="connsiteX2783" fmla="*/ 598720 w 1881356"/>
              <a:gd name="connsiteY2783" fmla="*/ 213103 h 593246"/>
              <a:gd name="connsiteX2784" fmla="*/ 592719 w 1881356"/>
              <a:gd name="connsiteY2784" fmla="*/ 219199 h 593246"/>
              <a:gd name="connsiteX2785" fmla="*/ 585480 w 1881356"/>
              <a:gd name="connsiteY2785" fmla="*/ 215104 h 593246"/>
              <a:gd name="connsiteX2786" fmla="*/ 594624 w 1881356"/>
              <a:gd name="connsiteY2786" fmla="*/ 202055 h 593246"/>
              <a:gd name="connsiteX2787" fmla="*/ 594624 w 1881356"/>
              <a:gd name="connsiteY2787" fmla="*/ 195292 h 593246"/>
              <a:gd name="connsiteX2788" fmla="*/ 601863 w 1881356"/>
              <a:gd name="connsiteY2788" fmla="*/ 192815 h 593246"/>
              <a:gd name="connsiteX2789" fmla="*/ 1218702 w 1881356"/>
              <a:gd name="connsiteY2789" fmla="*/ 192244 h 593246"/>
              <a:gd name="connsiteX2790" fmla="*/ 1205271 w 1881356"/>
              <a:gd name="connsiteY2790" fmla="*/ 192339 h 593246"/>
              <a:gd name="connsiteX2791" fmla="*/ 1203557 w 1881356"/>
              <a:gd name="connsiteY2791" fmla="*/ 195196 h 593246"/>
              <a:gd name="connsiteX2792" fmla="*/ 1205081 w 1881356"/>
              <a:gd name="connsiteY2792" fmla="*/ 196720 h 593246"/>
              <a:gd name="connsiteX2793" fmla="*/ 1209463 w 1881356"/>
              <a:gd name="connsiteY2793" fmla="*/ 196720 h 593246"/>
              <a:gd name="connsiteX2794" fmla="*/ 1218416 w 1881356"/>
              <a:gd name="connsiteY2794" fmla="*/ 196625 h 593246"/>
              <a:gd name="connsiteX2795" fmla="*/ 1220226 w 1881356"/>
              <a:gd name="connsiteY2795" fmla="*/ 193767 h 593246"/>
              <a:gd name="connsiteX2796" fmla="*/ 1218702 w 1881356"/>
              <a:gd name="connsiteY2796" fmla="*/ 192244 h 593246"/>
              <a:gd name="connsiteX2797" fmla="*/ 1103164 w 1881356"/>
              <a:gd name="connsiteY2797" fmla="*/ 192244 h 593246"/>
              <a:gd name="connsiteX2798" fmla="*/ 1097544 w 1881356"/>
              <a:gd name="connsiteY2798" fmla="*/ 196720 h 593246"/>
              <a:gd name="connsiteX2799" fmla="*/ 1101163 w 1881356"/>
              <a:gd name="connsiteY2799" fmla="*/ 201197 h 593246"/>
              <a:gd name="connsiteX2800" fmla="*/ 1106688 w 1881356"/>
              <a:gd name="connsiteY2800" fmla="*/ 195387 h 593246"/>
              <a:gd name="connsiteX2801" fmla="*/ 1103164 w 1881356"/>
              <a:gd name="connsiteY2801" fmla="*/ 192244 h 593246"/>
              <a:gd name="connsiteX2802" fmla="*/ 114658 w 1881356"/>
              <a:gd name="connsiteY2802" fmla="*/ 192244 h 593246"/>
              <a:gd name="connsiteX2803" fmla="*/ 116563 w 1881356"/>
              <a:gd name="connsiteY2803" fmla="*/ 192244 h 593246"/>
              <a:gd name="connsiteX2804" fmla="*/ 118754 w 1881356"/>
              <a:gd name="connsiteY2804" fmla="*/ 194815 h 593246"/>
              <a:gd name="connsiteX2805" fmla="*/ 117326 w 1881356"/>
              <a:gd name="connsiteY2805" fmla="*/ 196244 h 593246"/>
              <a:gd name="connsiteX2806" fmla="*/ 114658 w 1881356"/>
              <a:gd name="connsiteY2806" fmla="*/ 194149 h 593246"/>
              <a:gd name="connsiteX2807" fmla="*/ 114658 w 1881356"/>
              <a:gd name="connsiteY2807" fmla="*/ 192244 h 593246"/>
              <a:gd name="connsiteX2808" fmla="*/ 1076969 w 1881356"/>
              <a:gd name="connsiteY2808" fmla="*/ 192148 h 593246"/>
              <a:gd name="connsiteX2809" fmla="*/ 1078398 w 1881356"/>
              <a:gd name="connsiteY2809" fmla="*/ 195196 h 593246"/>
              <a:gd name="connsiteX2810" fmla="*/ 1076969 w 1881356"/>
              <a:gd name="connsiteY2810" fmla="*/ 196720 h 593246"/>
              <a:gd name="connsiteX2811" fmla="*/ 1075350 w 1881356"/>
              <a:gd name="connsiteY2811" fmla="*/ 193767 h 593246"/>
              <a:gd name="connsiteX2812" fmla="*/ 1076969 w 1881356"/>
              <a:gd name="connsiteY2812" fmla="*/ 192148 h 593246"/>
              <a:gd name="connsiteX2813" fmla="*/ 1025630 w 1881356"/>
              <a:gd name="connsiteY2813" fmla="*/ 192148 h 593246"/>
              <a:gd name="connsiteX2814" fmla="*/ 1015343 w 1881356"/>
              <a:gd name="connsiteY2814" fmla="*/ 198816 h 593246"/>
              <a:gd name="connsiteX2815" fmla="*/ 1020296 w 1881356"/>
              <a:gd name="connsiteY2815" fmla="*/ 201578 h 593246"/>
              <a:gd name="connsiteX2816" fmla="*/ 1027249 w 1881356"/>
              <a:gd name="connsiteY2816" fmla="*/ 200435 h 593246"/>
              <a:gd name="connsiteX2817" fmla="*/ 1028869 w 1881356"/>
              <a:gd name="connsiteY2817" fmla="*/ 196815 h 593246"/>
              <a:gd name="connsiteX2818" fmla="*/ 1025630 w 1881356"/>
              <a:gd name="connsiteY2818" fmla="*/ 192148 h 593246"/>
              <a:gd name="connsiteX2819" fmla="*/ 930666 w 1881356"/>
              <a:gd name="connsiteY2819" fmla="*/ 192148 h 593246"/>
              <a:gd name="connsiteX2820" fmla="*/ 933333 w 1881356"/>
              <a:gd name="connsiteY2820" fmla="*/ 197292 h 593246"/>
              <a:gd name="connsiteX2821" fmla="*/ 930666 w 1881356"/>
              <a:gd name="connsiteY2821" fmla="*/ 201292 h 593246"/>
              <a:gd name="connsiteX2822" fmla="*/ 928570 w 1881356"/>
              <a:gd name="connsiteY2822" fmla="*/ 197863 h 593246"/>
              <a:gd name="connsiteX2823" fmla="*/ 930666 w 1881356"/>
              <a:gd name="connsiteY2823" fmla="*/ 192148 h 593246"/>
              <a:gd name="connsiteX2824" fmla="*/ 110563 w 1881356"/>
              <a:gd name="connsiteY2824" fmla="*/ 189481 h 593246"/>
              <a:gd name="connsiteX2825" fmla="*/ 114564 w 1881356"/>
              <a:gd name="connsiteY2825" fmla="*/ 190148 h 593246"/>
              <a:gd name="connsiteX2826" fmla="*/ 114564 w 1881356"/>
              <a:gd name="connsiteY2826" fmla="*/ 192053 h 593246"/>
              <a:gd name="connsiteX2827" fmla="*/ 112564 w 1881356"/>
              <a:gd name="connsiteY2827" fmla="*/ 192148 h 593246"/>
              <a:gd name="connsiteX2828" fmla="*/ 110563 w 1881356"/>
              <a:gd name="connsiteY2828" fmla="*/ 189481 h 593246"/>
              <a:gd name="connsiteX2829" fmla="*/ 1275852 w 1881356"/>
              <a:gd name="connsiteY2829" fmla="*/ 189006 h 593246"/>
              <a:gd name="connsiteX2830" fmla="*/ 1276994 w 1881356"/>
              <a:gd name="connsiteY2830" fmla="*/ 189786 h 593246"/>
              <a:gd name="connsiteX2831" fmla="*/ 1275852 w 1881356"/>
              <a:gd name="connsiteY2831" fmla="*/ 189381 h 593246"/>
              <a:gd name="connsiteX2832" fmla="*/ 1675140 w 1881356"/>
              <a:gd name="connsiteY2832" fmla="*/ 188433 h 593246"/>
              <a:gd name="connsiteX2833" fmla="*/ 1673616 w 1881356"/>
              <a:gd name="connsiteY2833" fmla="*/ 189862 h 593246"/>
              <a:gd name="connsiteX2834" fmla="*/ 1676569 w 1881356"/>
              <a:gd name="connsiteY2834" fmla="*/ 191482 h 593246"/>
              <a:gd name="connsiteX2835" fmla="*/ 1678188 w 1881356"/>
              <a:gd name="connsiteY2835" fmla="*/ 189862 h 593246"/>
              <a:gd name="connsiteX2836" fmla="*/ 1675140 w 1881356"/>
              <a:gd name="connsiteY2836" fmla="*/ 188433 h 593246"/>
              <a:gd name="connsiteX2837" fmla="*/ 1236990 w 1881356"/>
              <a:gd name="connsiteY2837" fmla="*/ 187672 h 593246"/>
              <a:gd name="connsiteX2838" fmla="*/ 1235466 w 1881356"/>
              <a:gd name="connsiteY2838" fmla="*/ 189100 h 593246"/>
              <a:gd name="connsiteX2839" fmla="*/ 1232418 w 1881356"/>
              <a:gd name="connsiteY2839" fmla="*/ 192244 h 593246"/>
              <a:gd name="connsiteX2840" fmla="*/ 1230989 w 1881356"/>
              <a:gd name="connsiteY2840" fmla="*/ 195291 h 593246"/>
              <a:gd name="connsiteX2841" fmla="*/ 1234799 w 1881356"/>
              <a:gd name="connsiteY2841" fmla="*/ 196720 h 593246"/>
              <a:gd name="connsiteX2842" fmla="*/ 1239181 w 1881356"/>
              <a:gd name="connsiteY2842" fmla="*/ 191100 h 593246"/>
              <a:gd name="connsiteX2843" fmla="*/ 1236990 w 1881356"/>
              <a:gd name="connsiteY2843" fmla="*/ 187672 h 593246"/>
              <a:gd name="connsiteX2844" fmla="*/ 615102 w 1881356"/>
              <a:gd name="connsiteY2844" fmla="*/ 187577 h 593246"/>
              <a:gd name="connsiteX2845" fmla="*/ 629009 w 1881356"/>
              <a:gd name="connsiteY2845" fmla="*/ 192434 h 593246"/>
              <a:gd name="connsiteX2846" fmla="*/ 629866 w 1881356"/>
              <a:gd name="connsiteY2846" fmla="*/ 195673 h 593246"/>
              <a:gd name="connsiteX2847" fmla="*/ 628152 w 1881356"/>
              <a:gd name="connsiteY2847" fmla="*/ 196721 h 593246"/>
              <a:gd name="connsiteX2848" fmla="*/ 623675 w 1881356"/>
              <a:gd name="connsiteY2848" fmla="*/ 196721 h 593246"/>
              <a:gd name="connsiteX2849" fmla="*/ 612912 w 1881356"/>
              <a:gd name="connsiteY2849" fmla="*/ 189767 h 593246"/>
              <a:gd name="connsiteX2850" fmla="*/ 612912 w 1881356"/>
              <a:gd name="connsiteY2850" fmla="*/ 187672 h 593246"/>
              <a:gd name="connsiteX2851" fmla="*/ 615102 w 1881356"/>
              <a:gd name="connsiteY2851" fmla="*/ 187577 h 593246"/>
              <a:gd name="connsiteX2852" fmla="*/ 1186698 w 1881356"/>
              <a:gd name="connsiteY2852" fmla="*/ 187576 h 593246"/>
              <a:gd name="connsiteX2853" fmla="*/ 1188317 w 1881356"/>
              <a:gd name="connsiteY2853" fmla="*/ 190529 h 593246"/>
              <a:gd name="connsiteX2854" fmla="*/ 1186698 w 1881356"/>
              <a:gd name="connsiteY2854" fmla="*/ 192148 h 593246"/>
              <a:gd name="connsiteX2855" fmla="*/ 1185269 w 1881356"/>
              <a:gd name="connsiteY2855" fmla="*/ 189100 h 593246"/>
              <a:gd name="connsiteX2856" fmla="*/ 1186698 w 1881356"/>
              <a:gd name="connsiteY2856" fmla="*/ 187576 h 593246"/>
              <a:gd name="connsiteX2857" fmla="*/ 1733623 w 1881356"/>
              <a:gd name="connsiteY2857" fmla="*/ 184909 h 593246"/>
              <a:gd name="connsiteX2858" fmla="*/ 1737624 w 1881356"/>
              <a:gd name="connsiteY2858" fmla="*/ 185576 h 593246"/>
              <a:gd name="connsiteX2859" fmla="*/ 1737624 w 1881356"/>
              <a:gd name="connsiteY2859" fmla="*/ 187481 h 593246"/>
              <a:gd name="connsiteX2860" fmla="*/ 1735624 w 1881356"/>
              <a:gd name="connsiteY2860" fmla="*/ 187576 h 593246"/>
              <a:gd name="connsiteX2861" fmla="*/ 1733623 w 1881356"/>
              <a:gd name="connsiteY2861" fmla="*/ 184909 h 593246"/>
              <a:gd name="connsiteX2862" fmla="*/ 248675 w 1881356"/>
              <a:gd name="connsiteY2862" fmla="*/ 183861 h 593246"/>
              <a:gd name="connsiteX2863" fmla="*/ 251723 w 1881356"/>
              <a:gd name="connsiteY2863" fmla="*/ 185290 h 593246"/>
              <a:gd name="connsiteX2864" fmla="*/ 250104 w 1881356"/>
              <a:gd name="connsiteY2864" fmla="*/ 186909 h 593246"/>
              <a:gd name="connsiteX2865" fmla="*/ 247151 w 1881356"/>
              <a:gd name="connsiteY2865" fmla="*/ 185290 h 593246"/>
              <a:gd name="connsiteX2866" fmla="*/ 248675 w 1881356"/>
              <a:gd name="connsiteY2866" fmla="*/ 183861 h 593246"/>
              <a:gd name="connsiteX2867" fmla="*/ 1270613 w 1881356"/>
              <a:gd name="connsiteY2867" fmla="*/ 183099 h 593246"/>
              <a:gd name="connsiteX2868" fmla="*/ 1267089 w 1881356"/>
              <a:gd name="connsiteY2868" fmla="*/ 184909 h 593246"/>
              <a:gd name="connsiteX2869" fmla="*/ 1269470 w 1881356"/>
              <a:gd name="connsiteY2869" fmla="*/ 187481 h 593246"/>
              <a:gd name="connsiteX2870" fmla="*/ 1272911 w 1881356"/>
              <a:gd name="connsiteY2870" fmla="*/ 188338 h 593246"/>
              <a:gd name="connsiteX2871" fmla="*/ 1275852 w 1881356"/>
              <a:gd name="connsiteY2871" fmla="*/ 189381 h 593246"/>
              <a:gd name="connsiteX2872" fmla="*/ 1275852 w 1881356"/>
              <a:gd name="connsiteY2872" fmla="*/ 189672 h 593246"/>
              <a:gd name="connsiteX2873" fmla="*/ 1281758 w 1881356"/>
              <a:gd name="connsiteY2873" fmla="*/ 195768 h 593246"/>
              <a:gd name="connsiteX2874" fmla="*/ 1283186 w 1881356"/>
              <a:gd name="connsiteY2874" fmla="*/ 196149 h 593246"/>
              <a:gd name="connsiteX2875" fmla="*/ 1282757 w 1881356"/>
              <a:gd name="connsiteY2875" fmla="*/ 193720 h 593246"/>
              <a:gd name="connsiteX2876" fmla="*/ 1276994 w 1881356"/>
              <a:gd name="connsiteY2876" fmla="*/ 189786 h 593246"/>
              <a:gd name="connsiteX2877" fmla="*/ 1284996 w 1881356"/>
              <a:gd name="connsiteY2877" fmla="*/ 192624 h 593246"/>
              <a:gd name="connsiteX2878" fmla="*/ 1277947 w 1881356"/>
              <a:gd name="connsiteY2878" fmla="*/ 187576 h 593246"/>
              <a:gd name="connsiteX2879" fmla="*/ 1275852 w 1881356"/>
              <a:gd name="connsiteY2879" fmla="*/ 187672 h 593246"/>
              <a:gd name="connsiteX2880" fmla="*/ 1275852 w 1881356"/>
              <a:gd name="connsiteY2880" fmla="*/ 189006 h 593246"/>
              <a:gd name="connsiteX2881" fmla="*/ 1273756 w 1881356"/>
              <a:gd name="connsiteY2881" fmla="*/ 187576 h 593246"/>
              <a:gd name="connsiteX2882" fmla="*/ 1275852 w 1881356"/>
              <a:gd name="connsiteY2882" fmla="*/ 185481 h 593246"/>
              <a:gd name="connsiteX2883" fmla="*/ 1274423 w 1881356"/>
              <a:gd name="connsiteY2883" fmla="*/ 183957 h 593246"/>
              <a:gd name="connsiteX2884" fmla="*/ 1270613 w 1881356"/>
              <a:gd name="connsiteY2884" fmla="*/ 183099 h 593246"/>
              <a:gd name="connsiteX2885" fmla="*/ 1127262 w 1881356"/>
              <a:gd name="connsiteY2885" fmla="*/ 183004 h 593246"/>
              <a:gd name="connsiteX2886" fmla="*/ 1125833 w 1881356"/>
              <a:gd name="connsiteY2886" fmla="*/ 184528 h 593246"/>
              <a:gd name="connsiteX2887" fmla="*/ 1127262 w 1881356"/>
              <a:gd name="connsiteY2887" fmla="*/ 187576 h 593246"/>
              <a:gd name="connsiteX2888" fmla="*/ 1128691 w 1881356"/>
              <a:gd name="connsiteY2888" fmla="*/ 186052 h 593246"/>
              <a:gd name="connsiteX2889" fmla="*/ 1127262 w 1881356"/>
              <a:gd name="connsiteY2889" fmla="*/ 183004 h 593246"/>
              <a:gd name="connsiteX2890" fmla="*/ 731879 w 1881356"/>
              <a:gd name="connsiteY2890" fmla="*/ 183004 h 593246"/>
              <a:gd name="connsiteX2891" fmla="*/ 735403 w 1881356"/>
              <a:gd name="connsiteY2891" fmla="*/ 183004 h 593246"/>
              <a:gd name="connsiteX2892" fmla="*/ 740927 w 1881356"/>
              <a:gd name="connsiteY2892" fmla="*/ 187671 h 593246"/>
              <a:gd name="connsiteX2893" fmla="*/ 739308 w 1881356"/>
              <a:gd name="connsiteY2893" fmla="*/ 191386 h 593246"/>
              <a:gd name="connsiteX2894" fmla="*/ 731783 w 1881356"/>
              <a:gd name="connsiteY2894" fmla="*/ 189862 h 593246"/>
              <a:gd name="connsiteX2895" fmla="*/ 730259 w 1881356"/>
              <a:gd name="connsiteY2895" fmla="*/ 188243 h 593246"/>
              <a:gd name="connsiteX2896" fmla="*/ 727402 w 1881356"/>
              <a:gd name="connsiteY2896" fmla="*/ 185100 h 593246"/>
              <a:gd name="connsiteX2897" fmla="*/ 731879 w 1881356"/>
              <a:gd name="connsiteY2897" fmla="*/ 183004 h 593246"/>
              <a:gd name="connsiteX2898" fmla="*/ 395361 w 1881356"/>
              <a:gd name="connsiteY2898" fmla="*/ 178528 h 593246"/>
              <a:gd name="connsiteX2899" fmla="*/ 391170 w 1881356"/>
              <a:gd name="connsiteY2899" fmla="*/ 178718 h 593246"/>
              <a:gd name="connsiteX2900" fmla="*/ 389074 w 1881356"/>
              <a:gd name="connsiteY2900" fmla="*/ 184338 h 593246"/>
              <a:gd name="connsiteX2901" fmla="*/ 391551 w 1881356"/>
              <a:gd name="connsiteY2901" fmla="*/ 187386 h 593246"/>
              <a:gd name="connsiteX2902" fmla="*/ 395932 w 1881356"/>
              <a:gd name="connsiteY2902" fmla="*/ 187576 h 593246"/>
              <a:gd name="connsiteX2903" fmla="*/ 398123 w 1881356"/>
              <a:gd name="connsiteY2903" fmla="*/ 187576 h 593246"/>
              <a:gd name="connsiteX2904" fmla="*/ 401933 w 1881356"/>
              <a:gd name="connsiteY2904" fmla="*/ 186052 h 593246"/>
              <a:gd name="connsiteX2905" fmla="*/ 400219 w 1881356"/>
              <a:gd name="connsiteY2905" fmla="*/ 182909 h 593246"/>
              <a:gd name="connsiteX2906" fmla="*/ 395361 w 1881356"/>
              <a:gd name="connsiteY2906" fmla="*/ 178528 h 593246"/>
              <a:gd name="connsiteX2907" fmla="*/ 1765056 w 1881356"/>
              <a:gd name="connsiteY2907" fmla="*/ 178432 h 593246"/>
              <a:gd name="connsiteX2908" fmla="*/ 1767247 w 1881356"/>
              <a:gd name="connsiteY2908" fmla="*/ 178432 h 593246"/>
              <a:gd name="connsiteX2909" fmla="*/ 1771533 w 1881356"/>
              <a:gd name="connsiteY2909" fmla="*/ 178528 h 593246"/>
              <a:gd name="connsiteX2910" fmla="*/ 1773438 w 1881356"/>
              <a:gd name="connsiteY2910" fmla="*/ 181195 h 593246"/>
              <a:gd name="connsiteX2911" fmla="*/ 1767247 w 1881356"/>
              <a:gd name="connsiteY2911" fmla="*/ 187195 h 593246"/>
              <a:gd name="connsiteX2912" fmla="*/ 1762770 w 1881356"/>
              <a:gd name="connsiteY2912" fmla="*/ 182909 h 593246"/>
              <a:gd name="connsiteX2913" fmla="*/ 1761246 w 1881356"/>
              <a:gd name="connsiteY2913" fmla="*/ 179861 h 593246"/>
              <a:gd name="connsiteX2914" fmla="*/ 1765056 w 1881356"/>
              <a:gd name="connsiteY2914" fmla="*/ 178432 h 593246"/>
              <a:gd name="connsiteX2915" fmla="*/ 199241 w 1881356"/>
              <a:gd name="connsiteY2915" fmla="*/ 178432 h 593246"/>
              <a:gd name="connsiteX2916" fmla="*/ 209814 w 1881356"/>
              <a:gd name="connsiteY2916" fmla="*/ 186052 h 593246"/>
              <a:gd name="connsiteX2917" fmla="*/ 208194 w 1881356"/>
              <a:gd name="connsiteY2917" fmla="*/ 187481 h 593246"/>
              <a:gd name="connsiteX2918" fmla="*/ 197717 w 1881356"/>
              <a:gd name="connsiteY2918" fmla="*/ 179861 h 593246"/>
              <a:gd name="connsiteX2919" fmla="*/ 199241 w 1881356"/>
              <a:gd name="connsiteY2919" fmla="*/ 178432 h 593246"/>
              <a:gd name="connsiteX2920" fmla="*/ 112277 w 1881356"/>
              <a:gd name="connsiteY2920" fmla="*/ 178432 h 593246"/>
              <a:gd name="connsiteX2921" fmla="*/ 113706 w 1881356"/>
              <a:gd name="connsiteY2921" fmla="*/ 181480 h 593246"/>
              <a:gd name="connsiteX2922" fmla="*/ 112277 w 1881356"/>
              <a:gd name="connsiteY2922" fmla="*/ 183004 h 593246"/>
              <a:gd name="connsiteX2923" fmla="*/ 110658 w 1881356"/>
              <a:gd name="connsiteY2923" fmla="*/ 180051 h 593246"/>
              <a:gd name="connsiteX2924" fmla="*/ 112277 w 1881356"/>
              <a:gd name="connsiteY2924" fmla="*/ 178432 h 593246"/>
              <a:gd name="connsiteX2925" fmla="*/ 103134 w 1881356"/>
              <a:gd name="connsiteY2925" fmla="*/ 178432 h 593246"/>
              <a:gd name="connsiteX2926" fmla="*/ 104753 w 1881356"/>
              <a:gd name="connsiteY2926" fmla="*/ 181385 h 593246"/>
              <a:gd name="connsiteX2927" fmla="*/ 103134 w 1881356"/>
              <a:gd name="connsiteY2927" fmla="*/ 183004 h 593246"/>
              <a:gd name="connsiteX2928" fmla="*/ 101705 w 1881356"/>
              <a:gd name="connsiteY2928" fmla="*/ 179956 h 593246"/>
              <a:gd name="connsiteX2929" fmla="*/ 103134 w 1881356"/>
              <a:gd name="connsiteY2929" fmla="*/ 178432 h 593246"/>
              <a:gd name="connsiteX2930" fmla="*/ 418030 w 1881356"/>
              <a:gd name="connsiteY2930" fmla="*/ 174622 h 593246"/>
              <a:gd name="connsiteX2931" fmla="*/ 416506 w 1881356"/>
              <a:gd name="connsiteY2931" fmla="*/ 178337 h 593246"/>
              <a:gd name="connsiteX2932" fmla="*/ 428889 w 1881356"/>
              <a:gd name="connsiteY2932" fmla="*/ 187576 h 593246"/>
              <a:gd name="connsiteX2933" fmla="*/ 432985 w 1881356"/>
              <a:gd name="connsiteY2933" fmla="*/ 186719 h 593246"/>
              <a:gd name="connsiteX2934" fmla="*/ 434509 w 1881356"/>
              <a:gd name="connsiteY2934" fmla="*/ 183004 h 593246"/>
              <a:gd name="connsiteX2935" fmla="*/ 433080 w 1881356"/>
              <a:gd name="connsiteY2935" fmla="*/ 179290 h 593246"/>
              <a:gd name="connsiteX2936" fmla="*/ 419459 w 1881356"/>
              <a:gd name="connsiteY2936" fmla="*/ 174717 h 593246"/>
              <a:gd name="connsiteX2937" fmla="*/ 418030 w 1881356"/>
              <a:gd name="connsiteY2937" fmla="*/ 174622 h 593246"/>
              <a:gd name="connsiteX2938" fmla="*/ 875325 w 1881356"/>
              <a:gd name="connsiteY2938" fmla="*/ 174432 h 593246"/>
              <a:gd name="connsiteX2939" fmla="*/ 881326 w 1881356"/>
              <a:gd name="connsiteY2939" fmla="*/ 175289 h 593246"/>
              <a:gd name="connsiteX2940" fmla="*/ 885898 w 1881356"/>
              <a:gd name="connsiteY2940" fmla="*/ 181576 h 593246"/>
              <a:gd name="connsiteX2941" fmla="*/ 885136 w 1881356"/>
              <a:gd name="connsiteY2941" fmla="*/ 188148 h 593246"/>
              <a:gd name="connsiteX2942" fmla="*/ 896089 w 1881356"/>
              <a:gd name="connsiteY2942" fmla="*/ 189767 h 593246"/>
              <a:gd name="connsiteX2943" fmla="*/ 911806 w 1881356"/>
              <a:gd name="connsiteY2943" fmla="*/ 191768 h 593246"/>
              <a:gd name="connsiteX2944" fmla="*/ 921140 w 1881356"/>
              <a:gd name="connsiteY2944" fmla="*/ 196911 h 593246"/>
              <a:gd name="connsiteX2945" fmla="*/ 922760 w 1881356"/>
              <a:gd name="connsiteY2945" fmla="*/ 199864 h 593246"/>
              <a:gd name="connsiteX2946" fmla="*/ 921140 w 1881356"/>
              <a:gd name="connsiteY2946" fmla="*/ 201293 h 593246"/>
              <a:gd name="connsiteX2947" fmla="*/ 908662 w 1881356"/>
              <a:gd name="connsiteY2947" fmla="*/ 204531 h 593246"/>
              <a:gd name="connsiteX2948" fmla="*/ 903995 w 1881356"/>
              <a:gd name="connsiteY2948" fmla="*/ 202435 h 593246"/>
              <a:gd name="connsiteX2949" fmla="*/ 900852 w 1881356"/>
              <a:gd name="connsiteY2949" fmla="*/ 203674 h 593246"/>
              <a:gd name="connsiteX2950" fmla="*/ 895899 w 1881356"/>
              <a:gd name="connsiteY2950" fmla="*/ 203578 h 593246"/>
              <a:gd name="connsiteX2951" fmla="*/ 887231 w 1881356"/>
              <a:gd name="connsiteY2951" fmla="*/ 208817 h 593246"/>
              <a:gd name="connsiteX2952" fmla="*/ 887231 w 1881356"/>
              <a:gd name="connsiteY2952" fmla="*/ 211103 h 593246"/>
              <a:gd name="connsiteX2953" fmla="*/ 893613 w 1881356"/>
              <a:gd name="connsiteY2953" fmla="*/ 214913 h 593246"/>
              <a:gd name="connsiteX2954" fmla="*/ 916949 w 1881356"/>
              <a:gd name="connsiteY2954" fmla="*/ 210627 h 593246"/>
              <a:gd name="connsiteX2955" fmla="*/ 919045 w 1881356"/>
              <a:gd name="connsiteY2955" fmla="*/ 214056 h 593246"/>
              <a:gd name="connsiteX2956" fmla="*/ 916473 w 1881356"/>
              <a:gd name="connsiteY2956" fmla="*/ 219390 h 593246"/>
              <a:gd name="connsiteX2957" fmla="*/ 904186 w 1881356"/>
              <a:gd name="connsiteY2957" fmla="*/ 223009 h 593246"/>
              <a:gd name="connsiteX2958" fmla="*/ 901043 w 1881356"/>
              <a:gd name="connsiteY2958" fmla="*/ 222057 h 593246"/>
              <a:gd name="connsiteX2959" fmla="*/ 880849 w 1881356"/>
              <a:gd name="connsiteY2959" fmla="*/ 223581 h 593246"/>
              <a:gd name="connsiteX2960" fmla="*/ 876563 w 1881356"/>
              <a:gd name="connsiteY2960" fmla="*/ 224152 h 593246"/>
              <a:gd name="connsiteX2961" fmla="*/ 873515 w 1881356"/>
              <a:gd name="connsiteY2961" fmla="*/ 219200 h 593246"/>
              <a:gd name="connsiteX2962" fmla="*/ 878659 w 1881356"/>
              <a:gd name="connsiteY2962" fmla="*/ 212246 h 593246"/>
              <a:gd name="connsiteX2963" fmla="*/ 878468 w 1881356"/>
              <a:gd name="connsiteY2963" fmla="*/ 195006 h 593246"/>
              <a:gd name="connsiteX2964" fmla="*/ 873706 w 1881356"/>
              <a:gd name="connsiteY2964" fmla="*/ 190053 h 593246"/>
              <a:gd name="connsiteX2965" fmla="*/ 874849 w 1881356"/>
              <a:gd name="connsiteY2965" fmla="*/ 188529 h 593246"/>
              <a:gd name="connsiteX2966" fmla="*/ 874849 w 1881356"/>
              <a:gd name="connsiteY2966" fmla="*/ 181957 h 593246"/>
              <a:gd name="connsiteX2967" fmla="*/ 875325 w 1881356"/>
              <a:gd name="connsiteY2967" fmla="*/ 174432 h 593246"/>
              <a:gd name="connsiteX2968" fmla="*/ 1337574 w 1881356"/>
              <a:gd name="connsiteY2968" fmla="*/ 173956 h 593246"/>
              <a:gd name="connsiteX2969" fmla="*/ 1328716 w 1881356"/>
              <a:gd name="connsiteY2969" fmla="*/ 174051 h 593246"/>
              <a:gd name="connsiteX2970" fmla="*/ 1327001 w 1881356"/>
              <a:gd name="connsiteY2970" fmla="*/ 176908 h 593246"/>
              <a:gd name="connsiteX2971" fmla="*/ 1328525 w 1881356"/>
              <a:gd name="connsiteY2971" fmla="*/ 178432 h 593246"/>
              <a:gd name="connsiteX2972" fmla="*/ 1332907 w 1881356"/>
              <a:gd name="connsiteY2972" fmla="*/ 178432 h 593246"/>
              <a:gd name="connsiteX2973" fmla="*/ 1337288 w 1881356"/>
              <a:gd name="connsiteY2973" fmla="*/ 178337 h 593246"/>
              <a:gd name="connsiteX2974" fmla="*/ 1339003 w 1881356"/>
              <a:gd name="connsiteY2974" fmla="*/ 175480 h 593246"/>
              <a:gd name="connsiteX2975" fmla="*/ 1337574 w 1881356"/>
              <a:gd name="connsiteY2975" fmla="*/ 173956 h 593246"/>
              <a:gd name="connsiteX2976" fmla="*/ 479276 w 1881356"/>
              <a:gd name="connsiteY2976" fmla="*/ 173956 h 593246"/>
              <a:gd name="connsiteX2977" fmla="*/ 475752 w 1881356"/>
              <a:gd name="connsiteY2977" fmla="*/ 176146 h 593246"/>
              <a:gd name="connsiteX2978" fmla="*/ 479276 w 1881356"/>
              <a:gd name="connsiteY2978" fmla="*/ 178337 h 593246"/>
              <a:gd name="connsiteX2979" fmla="*/ 483372 w 1881356"/>
              <a:gd name="connsiteY2979" fmla="*/ 177670 h 593246"/>
              <a:gd name="connsiteX2980" fmla="*/ 484801 w 1881356"/>
              <a:gd name="connsiteY2980" fmla="*/ 176146 h 593246"/>
              <a:gd name="connsiteX2981" fmla="*/ 483372 w 1881356"/>
              <a:gd name="connsiteY2981" fmla="*/ 174622 h 593246"/>
              <a:gd name="connsiteX2982" fmla="*/ 479276 w 1881356"/>
              <a:gd name="connsiteY2982" fmla="*/ 173956 h 593246"/>
              <a:gd name="connsiteX2983" fmla="*/ 1433586 w 1881356"/>
              <a:gd name="connsiteY2983" fmla="*/ 173860 h 593246"/>
              <a:gd name="connsiteX2984" fmla="*/ 1432157 w 1881356"/>
              <a:gd name="connsiteY2984" fmla="*/ 176908 h 593246"/>
              <a:gd name="connsiteX2985" fmla="*/ 1433586 w 1881356"/>
              <a:gd name="connsiteY2985" fmla="*/ 178432 h 593246"/>
              <a:gd name="connsiteX2986" fmla="*/ 1435205 w 1881356"/>
              <a:gd name="connsiteY2986" fmla="*/ 175480 h 593246"/>
              <a:gd name="connsiteX2987" fmla="*/ 1433586 w 1881356"/>
              <a:gd name="connsiteY2987" fmla="*/ 173860 h 593246"/>
              <a:gd name="connsiteX2988" fmla="*/ 1413583 w 1881356"/>
              <a:gd name="connsiteY2988" fmla="*/ 171193 h 593246"/>
              <a:gd name="connsiteX2989" fmla="*/ 1417584 w 1881356"/>
              <a:gd name="connsiteY2989" fmla="*/ 172823 h 593246"/>
              <a:gd name="connsiteX2990" fmla="*/ 1417584 w 1881356"/>
              <a:gd name="connsiteY2990" fmla="*/ 173765 h 593246"/>
              <a:gd name="connsiteX2991" fmla="*/ 1415584 w 1881356"/>
              <a:gd name="connsiteY2991" fmla="*/ 173860 h 593246"/>
              <a:gd name="connsiteX2992" fmla="*/ 1417902 w 1881356"/>
              <a:gd name="connsiteY2992" fmla="*/ 177987 h 593246"/>
              <a:gd name="connsiteX2993" fmla="*/ 1417870 w 1881356"/>
              <a:gd name="connsiteY2993" fmla="*/ 180052 h 593246"/>
              <a:gd name="connsiteX2994" fmla="*/ 1420346 w 1881356"/>
              <a:gd name="connsiteY2994" fmla="*/ 182338 h 593246"/>
              <a:gd name="connsiteX2995" fmla="*/ 1417902 w 1881356"/>
              <a:gd name="connsiteY2995" fmla="*/ 177987 h 593246"/>
              <a:gd name="connsiteX2996" fmla="*/ 1417965 w 1881356"/>
              <a:gd name="connsiteY2996" fmla="*/ 173956 h 593246"/>
              <a:gd name="connsiteX2997" fmla="*/ 1420276 w 1881356"/>
              <a:gd name="connsiteY2997" fmla="*/ 173919 h 593246"/>
              <a:gd name="connsiteX2998" fmla="*/ 1426442 w 1881356"/>
              <a:gd name="connsiteY2998" fmla="*/ 176432 h 593246"/>
              <a:gd name="connsiteX2999" fmla="*/ 1424061 w 1881356"/>
              <a:gd name="connsiteY2999" fmla="*/ 173860 h 593246"/>
              <a:gd name="connsiteX3000" fmla="*/ 1420276 w 1881356"/>
              <a:gd name="connsiteY3000" fmla="*/ 173919 h 593246"/>
              <a:gd name="connsiteX3001" fmla="*/ 1417584 w 1881356"/>
              <a:gd name="connsiteY3001" fmla="*/ 172823 h 593246"/>
              <a:gd name="connsiteX3002" fmla="*/ 1417584 w 1881356"/>
              <a:gd name="connsiteY3002" fmla="*/ 171860 h 593246"/>
              <a:gd name="connsiteX3003" fmla="*/ 1413583 w 1881356"/>
              <a:gd name="connsiteY3003" fmla="*/ 171193 h 593246"/>
              <a:gd name="connsiteX3004" fmla="*/ 1386151 w 1881356"/>
              <a:gd name="connsiteY3004" fmla="*/ 171193 h 593246"/>
              <a:gd name="connsiteX3005" fmla="*/ 1390019 w 1881356"/>
              <a:gd name="connsiteY3005" fmla="*/ 173771 h 593246"/>
              <a:gd name="connsiteX3006" fmla="*/ 1388152 w 1881356"/>
              <a:gd name="connsiteY3006" fmla="*/ 173860 h 593246"/>
              <a:gd name="connsiteX3007" fmla="*/ 1390203 w 1881356"/>
              <a:gd name="connsiteY3007" fmla="*/ 173933 h 593246"/>
              <a:gd name="connsiteX3008" fmla="*/ 1393200 w 1881356"/>
              <a:gd name="connsiteY3008" fmla="*/ 178242 h 593246"/>
              <a:gd name="connsiteX3009" fmla="*/ 1399572 w 1881356"/>
              <a:gd name="connsiteY3009" fmla="*/ 179467 h 593246"/>
              <a:gd name="connsiteX3010" fmla="*/ 1399814 w 1881356"/>
              <a:gd name="connsiteY3010" fmla="*/ 180081 h 593246"/>
              <a:gd name="connsiteX3011" fmla="*/ 1399296 w 1881356"/>
              <a:gd name="connsiteY3011" fmla="*/ 180623 h 593246"/>
              <a:gd name="connsiteX3012" fmla="*/ 1400629 w 1881356"/>
              <a:gd name="connsiteY3012" fmla="*/ 182147 h 593246"/>
              <a:gd name="connsiteX3013" fmla="*/ 1399814 w 1881356"/>
              <a:gd name="connsiteY3013" fmla="*/ 180081 h 593246"/>
              <a:gd name="connsiteX3014" fmla="*/ 1400273 w 1881356"/>
              <a:gd name="connsiteY3014" fmla="*/ 179602 h 593246"/>
              <a:gd name="connsiteX3015" fmla="*/ 1408059 w 1881356"/>
              <a:gd name="connsiteY3015" fmla="*/ 181099 h 593246"/>
              <a:gd name="connsiteX3016" fmla="*/ 1407297 w 1881356"/>
              <a:gd name="connsiteY3016" fmla="*/ 179671 h 593246"/>
              <a:gd name="connsiteX3017" fmla="*/ 1401391 w 1881356"/>
              <a:gd name="connsiteY3017" fmla="*/ 178432 h 593246"/>
              <a:gd name="connsiteX3018" fmla="*/ 1400273 w 1881356"/>
              <a:gd name="connsiteY3018" fmla="*/ 179602 h 593246"/>
              <a:gd name="connsiteX3019" fmla="*/ 1399572 w 1881356"/>
              <a:gd name="connsiteY3019" fmla="*/ 179467 h 593246"/>
              <a:gd name="connsiteX3020" fmla="*/ 1399201 w 1881356"/>
              <a:gd name="connsiteY3020" fmla="*/ 178528 h 593246"/>
              <a:gd name="connsiteX3021" fmla="*/ 1396153 w 1881356"/>
              <a:gd name="connsiteY3021" fmla="*/ 174146 h 593246"/>
              <a:gd name="connsiteX3022" fmla="*/ 1390203 w 1881356"/>
              <a:gd name="connsiteY3022" fmla="*/ 173933 h 593246"/>
              <a:gd name="connsiteX3023" fmla="*/ 1390152 w 1881356"/>
              <a:gd name="connsiteY3023" fmla="*/ 173860 h 593246"/>
              <a:gd name="connsiteX3024" fmla="*/ 1390019 w 1881356"/>
              <a:gd name="connsiteY3024" fmla="*/ 173771 h 593246"/>
              <a:gd name="connsiteX3025" fmla="*/ 1390152 w 1881356"/>
              <a:gd name="connsiteY3025" fmla="*/ 173765 h 593246"/>
              <a:gd name="connsiteX3026" fmla="*/ 1390152 w 1881356"/>
              <a:gd name="connsiteY3026" fmla="*/ 171860 h 593246"/>
              <a:gd name="connsiteX3027" fmla="*/ 1386151 w 1881356"/>
              <a:gd name="connsiteY3027" fmla="*/ 171193 h 593246"/>
              <a:gd name="connsiteX3028" fmla="*/ 240294 w 1881356"/>
              <a:gd name="connsiteY3028" fmla="*/ 169288 h 593246"/>
              <a:gd name="connsiteX3029" fmla="*/ 241913 w 1881356"/>
              <a:gd name="connsiteY3029" fmla="*/ 172241 h 593246"/>
              <a:gd name="connsiteX3030" fmla="*/ 240294 w 1881356"/>
              <a:gd name="connsiteY3030" fmla="*/ 173860 h 593246"/>
              <a:gd name="connsiteX3031" fmla="*/ 238865 w 1881356"/>
              <a:gd name="connsiteY3031" fmla="*/ 170812 h 593246"/>
              <a:gd name="connsiteX3032" fmla="*/ 240294 w 1881356"/>
              <a:gd name="connsiteY3032" fmla="*/ 169288 h 593246"/>
              <a:gd name="connsiteX3033" fmla="*/ 990292 w 1881356"/>
              <a:gd name="connsiteY3033" fmla="*/ 169193 h 593246"/>
              <a:gd name="connsiteX3034" fmla="*/ 992387 w 1881356"/>
              <a:gd name="connsiteY3034" fmla="*/ 171383 h 593246"/>
              <a:gd name="connsiteX3035" fmla="*/ 992292 w 1881356"/>
              <a:gd name="connsiteY3035" fmla="*/ 175574 h 593246"/>
              <a:gd name="connsiteX3036" fmla="*/ 989720 w 1881356"/>
              <a:gd name="connsiteY3036" fmla="*/ 177956 h 593246"/>
              <a:gd name="connsiteX3037" fmla="*/ 987911 w 1881356"/>
              <a:gd name="connsiteY3037" fmla="*/ 174431 h 593246"/>
              <a:gd name="connsiteX3038" fmla="*/ 988768 w 1881356"/>
              <a:gd name="connsiteY3038" fmla="*/ 170621 h 593246"/>
              <a:gd name="connsiteX3039" fmla="*/ 990292 w 1881356"/>
              <a:gd name="connsiteY3039" fmla="*/ 169193 h 593246"/>
              <a:gd name="connsiteX3040" fmla="*/ 1445111 w 1881356"/>
              <a:gd name="connsiteY3040" fmla="*/ 167098 h 593246"/>
              <a:gd name="connsiteX3041" fmla="*/ 1445111 w 1881356"/>
              <a:gd name="connsiteY3041" fmla="*/ 171384 h 593246"/>
              <a:gd name="connsiteX3042" fmla="*/ 1452445 w 1881356"/>
              <a:gd name="connsiteY3042" fmla="*/ 173289 h 593246"/>
              <a:gd name="connsiteX3043" fmla="*/ 1454065 w 1881356"/>
              <a:gd name="connsiteY3043" fmla="*/ 171670 h 593246"/>
              <a:gd name="connsiteX3044" fmla="*/ 1449683 w 1881356"/>
              <a:gd name="connsiteY3044" fmla="*/ 167098 h 593246"/>
              <a:gd name="connsiteX3045" fmla="*/ 1445111 w 1881356"/>
              <a:gd name="connsiteY3045" fmla="*/ 167098 h 593246"/>
              <a:gd name="connsiteX3046" fmla="*/ 581479 w 1881356"/>
              <a:gd name="connsiteY3046" fmla="*/ 166621 h 593246"/>
              <a:gd name="connsiteX3047" fmla="*/ 585480 w 1881356"/>
              <a:gd name="connsiteY3047" fmla="*/ 169226 h 593246"/>
              <a:gd name="connsiteX3048" fmla="*/ 585480 w 1881356"/>
              <a:gd name="connsiteY3048" fmla="*/ 169288 h 593246"/>
              <a:gd name="connsiteX3049" fmla="*/ 583479 w 1881356"/>
              <a:gd name="connsiteY3049" fmla="*/ 169288 h 593246"/>
              <a:gd name="connsiteX3050" fmla="*/ 585575 w 1881356"/>
              <a:gd name="connsiteY3050" fmla="*/ 171090 h 593246"/>
              <a:gd name="connsiteX3051" fmla="*/ 585575 w 1881356"/>
              <a:gd name="connsiteY3051" fmla="*/ 171289 h 593246"/>
              <a:gd name="connsiteX3052" fmla="*/ 588242 w 1881356"/>
              <a:gd name="connsiteY3052" fmla="*/ 173384 h 593246"/>
              <a:gd name="connsiteX3053" fmla="*/ 585575 w 1881356"/>
              <a:gd name="connsiteY3053" fmla="*/ 171090 h 593246"/>
              <a:gd name="connsiteX3054" fmla="*/ 585575 w 1881356"/>
              <a:gd name="connsiteY3054" fmla="*/ 169383 h 593246"/>
              <a:gd name="connsiteX3055" fmla="*/ 585721 w 1881356"/>
              <a:gd name="connsiteY3055" fmla="*/ 169383 h 593246"/>
              <a:gd name="connsiteX3056" fmla="*/ 589671 w 1881356"/>
              <a:gd name="connsiteY3056" fmla="*/ 171955 h 593246"/>
              <a:gd name="connsiteX3057" fmla="*/ 587480 w 1881356"/>
              <a:gd name="connsiteY3057" fmla="*/ 169383 h 593246"/>
              <a:gd name="connsiteX3058" fmla="*/ 585721 w 1881356"/>
              <a:gd name="connsiteY3058" fmla="*/ 169383 h 593246"/>
              <a:gd name="connsiteX3059" fmla="*/ 585480 w 1881356"/>
              <a:gd name="connsiteY3059" fmla="*/ 169226 h 593246"/>
              <a:gd name="connsiteX3060" fmla="*/ 585480 w 1881356"/>
              <a:gd name="connsiteY3060" fmla="*/ 167288 h 593246"/>
              <a:gd name="connsiteX3061" fmla="*/ 581479 w 1881356"/>
              <a:gd name="connsiteY3061" fmla="*/ 166621 h 593246"/>
              <a:gd name="connsiteX3062" fmla="*/ 1604083 w 1881356"/>
              <a:gd name="connsiteY3062" fmla="*/ 166145 h 593246"/>
              <a:gd name="connsiteX3063" fmla="*/ 1596559 w 1881356"/>
              <a:gd name="connsiteY3063" fmla="*/ 166240 h 593246"/>
              <a:gd name="connsiteX3064" fmla="*/ 1596654 w 1881356"/>
              <a:gd name="connsiteY3064" fmla="*/ 167764 h 593246"/>
              <a:gd name="connsiteX3065" fmla="*/ 1604274 w 1881356"/>
              <a:gd name="connsiteY3065" fmla="*/ 167669 h 593246"/>
              <a:gd name="connsiteX3066" fmla="*/ 1604083 w 1881356"/>
              <a:gd name="connsiteY3066" fmla="*/ 166145 h 593246"/>
              <a:gd name="connsiteX3067" fmla="*/ 1274995 w 1881356"/>
              <a:gd name="connsiteY3067" fmla="*/ 166145 h 593246"/>
              <a:gd name="connsiteX3068" fmla="*/ 1267660 w 1881356"/>
              <a:gd name="connsiteY3068" fmla="*/ 166336 h 593246"/>
              <a:gd name="connsiteX3069" fmla="*/ 1270613 w 1881356"/>
              <a:gd name="connsiteY3069" fmla="*/ 169574 h 593246"/>
              <a:gd name="connsiteX3070" fmla="*/ 1275090 w 1881356"/>
              <a:gd name="connsiteY3070" fmla="*/ 167669 h 593246"/>
              <a:gd name="connsiteX3071" fmla="*/ 1274995 w 1881356"/>
              <a:gd name="connsiteY3071" fmla="*/ 166145 h 593246"/>
              <a:gd name="connsiteX3072" fmla="*/ 932095 w 1881356"/>
              <a:gd name="connsiteY3072" fmla="*/ 166145 h 593246"/>
              <a:gd name="connsiteX3073" fmla="*/ 924760 w 1881356"/>
              <a:gd name="connsiteY3073" fmla="*/ 166336 h 593246"/>
              <a:gd name="connsiteX3074" fmla="*/ 927713 w 1881356"/>
              <a:gd name="connsiteY3074" fmla="*/ 169574 h 593246"/>
              <a:gd name="connsiteX3075" fmla="*/ 932190 w 1881356"/>
              <a:gd name="connsiteY3075" fmla="*/ 167669 h 593246"/>
              <a:gd name="connsiteX3076" fmla="*/ 932095 w 1881356"/>
              <a:gd name="connsiteY3076" fmla="*/ 166145 h 593246"/>
              <a:gd name="connsiteX3077" fmla="*/ 1245467 w 1881356"/>
              <a:gd name="connsiteY3077" fmla="*/ 165383 h 593246"/>
              <a:gd name="connsiteX3078" fmla="*/ 1243848 w 1881356"/>
              <a:gd name="connsiteY3078" fmla="*/ 167002 h 593246"/>
              <a:gd name="connsiteX3079" fmla="*/ 1246896 w 1881356"/>
              <a:gd name="connsiteY3079" fmla="*/ 168431 h 593246"/>
              <a:gd name="connsiteX3080" fmla="*/ 1248420 w 1881356"/>
              <a:gd name="connsiteY3080" fmla="*/ 167002 h 593246"/>
              <a:gd name="connsiteX3081" fmla="*/ 1245467 w 1881356"/>
              <a:gd name="connsiteY3081" fmla="*/ 165383 h 593246"/>
              <a:gd name="connsiteX3082" fmla="*/ 1731052 w 1881356"/>
              <a:gd name="connsiteY3082" fmla="*/ 164716 h 593246"/>
              <a:gd name="connsiteX3083" fmla="*/ 1732957 w 1881356"/>
              <a:gd name="connsiteY3083" fmla="*/ 164716 h 593246"/>
              <a:gd name="connsiteX3084" fmla="*/ 1733052 w 1881356"/>
              <a:gd name="connsiteY3084" fmla="*/ 166716 h 593246"/>
              <a:gd name="connsiteX3085" fmla="*/ 1730385 w 1881356"/>
              <a:gd name="connsiteY3085" fmla="*/ 168717 h 593246"/>
              <a:gd name="connsiteX3086" fmla="*/ 1731052 w 1881356"/>
              <a:gd name="connsiteY3086" fmla="*/ 164716 h 593246"/>
              <a:gd name="connsiteX3087" fmla="*/ 1493022 w 1881356"/>
              <a:gd name="connsiteY3087" fmla="*/ 164716 h 593246"/>
              <a:gd name="connsiteX3088" fmla="*/ 1491593 w 1881356"/>
              <a:gd name="connsiteY3088" fmla="*/ 167764 h 593246"/>
              <a:gd name="connsiteX3089" fmla="*/ 1493022 w 1881356"/>
              <a:gd name="connsiteY3089" fmla="*/ 169288 h 593246"/>
              <a:gd name="connsiteX3090" fmla="*/ 1494641 w 1881356"/>
              <a:gd name="connsiteY3090" fmla="*/ 166336 h 593246"/>
              <a:gd name="connsiteX3091" fmla="*/ 1493022 w 1881356"/>
              <a:gd name="connsiteY3091" fmla="*/ 164716 h 593246"/>
              <a:gd name="connsiteX3092" fmla="*/ 1307951 w 1881356"/>
              <a:gd name="connsiteY3092" fmla="*/ 164716 h 593246"/>
              <a:gd name="connsiteX3093" fmla="*/ 1305760 w 1881356"/>
              <a:gd name="connsiteY3093" fmla="*/ 164812 h 593246"/>
              <a:gd name="connsiteX3094" fmla="*/ 1305379 w 1881356"/>
              <a:gd name="connsiteY3094" fmla="*/ 169383 h 593246"/>
              <a:gd name="connsiteX3095" fmla="*/ 1308618 w 1881356"/>
              <a:gd name="connsiteY3095" fmla="*/ 176908 h 593246"/>
              <a:gd name="connsiteX3096" fmla="*/ 1310142 w 1881356"/>
              <a:gd name="connsiteY3096" fmla="*/ 178337 h 593246"/>
              <a:gd name="connsiteX3097" fmla="*/ 1311666 w 1881356"/>
              <a:gd name="connsiteY3097" fmla="*/ 176813 h 593246"/>
              <a:gd name="connsiteX3098" fmla="*/ 1312428 w 1881356"/>
              <a:gd name="connsiteY3098" fmla="*/ 172622 h 593246"/>
              <a:gd name="connsiteX3099" fmla="*/ 1312333 w 1881356"/>
              <a:gd name="connsiteY3099" fmla="*/ 168240 h 593246"/>
              <a:gd name="connsiteX3100" fmla="*/ 1307951 w 1881356"/>
              <a:gd name="connsiteY3100" fmla="*/ 164716 h 593246"/>
              <a:gd name="connsiteX3101" fmla="*/ 1077256 w 1881356"/>
              <a:gd name="connsiteY3101" fmla="*/ 164716 h 593246"/>
              <a:gd name="connsiteX3102" fmla="*/ 1079161 w 1881356"/>
              <a:gd name="connsiteY3102" fmla="*/ 164716 h 593246"/>
              <a:gd name="connsiteX3103" fmla="*/ 1079256 w 1881356"/>
              <a:gd name="connsiteY3103" fmla="*/ 166716 h 593246"/>
              <a:gd name="connsiteX3104" fmla="*/ 1076589 w 1881356"/>
              <a:gd name="connsiteY3104" fmla="*/ 168717 h 593246"/>
              <a:gd name="connsiteX3105" fmla="*/ 1077256 w 1881356"/>
              <a:gd name="connsiteY3105" fmla="*/ 164716 h 593246"/>
              <a:gd name="connsiteX3106" fmla="*/ 268869 w 1881356"/>
              <a:gd name="connsiteY3106" fmla="*/ 164716 h 593246"/>
              <a:gd name="connsiteX3107" fmla="*/ 265249 w 1881356"/>
              <a:gd name="connsiteY3107" fmla="*/ 169193 h 593246"/>
              <a:gd name="connsiteX3108" fmla="*/ 272107 w 1881356"/>
              <a:gd name="connsiteY3108" fmla="*/ 173670 h 593246"/>
              <a:gd name="connsiteX3109" fmla="*/ 274393 w 1881356"/>
              <a:gd name="connsiteY3109" fmla="*/ 169288 h 593246"/>
              <a:gd name="connsiteX3110" fmla="*/ 268869 w 1881356"/>
              <a:gd name="connsiteY3110" fmla="*/ 164716 h 593246"/>
              <a:gd name="connsiteX3111" fmla="*/ 829415 w 1881356"/>
              <a:gd name="connsiteY3111" fmla="*/ 160811 h 593246"/>
              <a:gd name="connsiteX3112" fmla="*/ 827796 w 1881356"/>
              <a:gd name="connsiteY3112" fmla="*/ 162430 h 593246"/>
              <a:gd name="connsiteX3113" fmla="*/ 830844 w 1881356"/>
              <a:gd name="connsiteY3113" fmla="*/ 163859 h 593246"/>
              <a:gd name="connsiteX3114" fmla="*/ 832368 w 1881356"/>
              <a:gd name="connsiteY3114" fmla="*/ 162430 h 593246"/>
              <a:gd name="connsiteX3115" fmla="*/ 829415 w 1881356"/>
              <a:gd name="connsiteY3115" fmla="*/ 160811 h 593246"/>
              <a:gd name="connsiteX3116" fmla="*/ 1421013 w 1881356"/>
              <a:gd name="connsiteY3116" fmla="*/ 160240 h 593246"/>
              <a:gd name="connsiteX3117" fmla="*/ 1417584 w 1881356"/>
              <a:gd name="connsiteY3117" fmla="*/ 162430 h 593246"/>
              <a:gd name="connsiteX3118" fmla="*/ 1421013 w 1881356"/>
              <a:gd name="connsiteY3118" fmla="*/ 164526 h 593246"/>
              <a:gd name="connsiteX3119" fmla="*/ 1428728 w 1881356"/>
              <a:gd name="connsiteY3119" fmla="*/ 162430 h 593246"/>
              <a:gd name="connsiteX3120" fmla="*/ 1421013 w 1881356"/>
              <a:gd name="connsiteY3120" fmla="*/ 160240 h 593246"/>
              <a:gd name="connsiteX3121" fmla="*/ 1384437 w 1881356"/>
              <a:gd name="connsiteY3121" fmla="*/ 160240 h 593246"/>
              <a:gd name="connsiteX3122" fmla="*/ 1381008 w 1881356"/>
              <a:gd name="connsiteY3122" fmla="*/ 162430 h 593246"/>
              <a:gd name="connsiteX3123" fmla="*/ 1384437 w 1881356"/>
              <a:gd name="connsiteY3123" fmla="*/ 164526 h 593246"/>
              <a:gd name="connsiteX3124" fmla="*/ 1392152 w 1881356"/>
              <a:gd name="connsiteY3124" fmla="*/ 162430 h 593246"/>
              <a:gd name="connsiteX3125" fmla="*/ 1384437 w 1881356"/>
              <a:gd name="connsiteY3125" fmla="*/ 160240 h 593246"/>
              <a:gd name="connsiteX3126" fmla="*/ 199432 w 1881356"/>
              <a:gd name="connsiteY3126" fmla="*/ 160144 h 593246"/>
              <a:gd name="connsiteX3127" fmla="*/ 201337 w 1881356"/>
              <a:gd name="connsiteY3127" fmla="*/ 160144 h 593246"/>
              <a:gd name="connsiteX3128" fmla="*/ 201432 w 1881356"/>
              <a:gd name="connsiteY3128" fmla="*/ 162145 h 593246"/>
              <a:gd name="connsiteX3129" fmla="*/ 198765 w 1881356"/>
              <a:gd name="connsiteY3129" fmla="*/ 164145 h 593246"/>
              <a:gd name="connsiteX3130" fmla="*/ 199432 w 1881356"/>
              <a:gd name="connsiteY3130" fmla="*/ 160144 h 593246"/>
              <a:gd name="connsiteX3131" fmla="*/ 107896 w 1881356"/>
              <a:gd name="connsiteY3131" fmla="*/ 160144 h 593246"/>
              <a:gd name="connsiteX3132" fmla="*/ 121708 w 1881356"/>
              <a:gd name="connsiteY3132" fmla="*/ 164811 h 593246"/>
              <a:gd name="connsiteX3133" fmla="*/ 123232 w 1881356"/>
              <a:gd name="connsiteY3133" fmla="*/ 166240 h 593246"/>
              <a:gd name="connsiteX3134" fmla="*/ 121041 w 1881356"/>
              <a:gd name="connsiteY3134" fmla="*/ 169002 h 593246"/>
              <a:gd name="connsiteX3135" fmla="*/ 102943 w 1881356"/>
              <a:gd name="connsiteY3135" fmla="*/ 169288 h 593246"/>
              <a:gd name="connsiteX3136" fmla="*/ 89513 w 1881356"/>
              <a:gd name="connsiteY3136" fmla="*/ 169193 h 593246"/>
              <a:gd name="connsiteX3137" fmla="*/ 87989 w 1881356"/>
              <a:gd name="connsiteY3137" fmla="*/ 167764 h 593246"/>
              <a:gd name="connsiteX3138" fmla="*/ 89608 w 1881356"/>
              <a:gd name="connsiteY3138" fmla="*/ 164811 h 593246"/>
              <a:gd name="connsiteX3139" fmla="*/ 97419 w 1881356"/>
              <a:gd name="connsiteY3139" fmla="*/ 161668 h 593246"/>
              <a:gd name="connsiteX3140" fmla="*/ 107896 w 1881356"/>
              <a:gd name="connsiteY3140" fmla="*/ 160144 h 593246"/>
              <a:gd name="connsiteX3141" fmla="*/ 922284 w 1881356"/>
              <a:gd name="connsiteY3141" fmla="*/ 156430 h 593246"/>
              <a:gd name="connsiteX3142" fmla="*/ 919236 w 1881356"/>
              <a:gd name="connsiteY3142" fmla="*/ 157858 h 593246"/>
              <a:gd name="connsiteX3143" fmla="*/ 920760 w 1881356"/>
              <a:gd name="connsiteY3143" fmla="*/ 159287 h 593246"/>
              <a:gd name="connsiteX3144" fmla="*/ 923808 w 1881356"/>
              <a:gd name="connsiteY3144" fmla="*/ 157858 h 593246"/>
              <a:gd name="connsiteX3145" fmla="*/ 922284 w 1881356"/>
              <a:gd name="connsiteY3145" fmla="*/ 156430 h 593246"/>
              <a:gd name="connsiteX3146" fmla="*/ 1232989 w 1881356"/>
              <a:gd name="connsiteY3146" fmla="*/ 156239 h 593246"/>
              <a:gd name="connsiteX3147" fmla="*/ 1230227 w 1881356"/>
              <a:gd name="connsiteY3147" fmla="*/ 158525 h 593246"/>
              <a:gd name="connsiteX3148" fmla="*/ 1225941 w 1881356"/>
              <a:gd name="connsiteY3148" fmla="*/ 164716 h 593246"/>
              <a:gd name="connsiteX3149" fmla="*/ 1214130 w 1881356"/>
              <a:gd name="connsiteY3149" fmla="*/ 169479 h 593246"/>
              <a:gd name="connsiteX3150" fmla="*/ 1212987 w 1881356"/>
              <a:gd name="connsiteY3150" fmla="*/ 172527 h 593246"/>
              <a:gd name="connsiteX3151" fmla="*/ 1217845 w 1881356"/>
              <a:gd name="connsiteY3151" fmla="*/ 177384 h 593246"/>
              <a:gd name="connsiteX3152" fmla="*/ 1220988 w 1881356"/>
              <a:gd name="connsiteY3152" fmla="*/ 176337 h 593246"/>
              <a:gd name="connsiteX3153" fmla="*/ 1224608 w 1881356"/>
              <a:gd name="connsiteY3153" fmla="*/ 174051 h 593246"/>
              <a:gd name="connsiteX3154" fmla="*/ 1226893 w 1881356"/>
              <a:gd name="connsiteY3154" fmla="*/ 173956 h 593246"/>
              <a:gd name="connsiteX3155" fmla="*/ 1234609 w 1881356"/>
              <a:gd name="connsiteY3155" fmla="*/ 164526 h 593246"/>
              <a:gd name="connsiteX3156" fmla="*/ 1234513 w 1881356"/>
              <a:gd name="connsiteY3156" fmla="*/ 157763 h 593246"/>
              <a:gd name="connsiteX3157" fmla="*/ 1232989 w 1881356"/>
              <a:gd name="connsiteY3157" fmla="*/ 156239 h 593246"/>
              <a:gd name="connsiteX3158" fmla="*/ 843131 w 1881356"/>
              <a:gd name="connsiteY3158" fmla="*/ 156239 h 593246"/>
              <a:gd name="connsiteX3159" fmla="*/ 841512 w 1881356"/>
              <a:gd name="connsiteY3159" fmla="*/ 157858 h 593246"/>
              <a:gd name="connsiteX3160" fmla="*/ 844560 w 1881356"/>
              <a:gd name="connsiteY3160" fmla="*/ 159287 h 593246"/>
              <a:gd name="connsiteX3161" fmla="*/ 846084 w 1881356"/>
              <a:gd name="connsiteY3161" fmla="*/ 157858 h 593246"/>
              <a:gd name="connsiteX3162" fmla="*/ 843131 w 1881356"/>
              <a:gd name="connsiteY3162" fmla="*/ 156239 h 593246"/>
              <a:gd name="connsiteX3163" fmla="*/ 1202823 w 1881356"/>
              <a:gd name="connsiteY3163" fmla="*/ 155774 h 593246"/>
              <a:gd name="connsiteX3164" fmla="*/ 1200205 w 1881356"/>
              <a:gd name="connsiteY3164" fmla="*/ 160049 h 593246"/>
              <a:gd name="connsiteX3165" fmla="*/ 1198230 w 1881356"/>
              <a:gd name="connsiteY3165" fmla="*/ 160049 h 593246"/>
              <a:gd name="connsiteX3166" fmla="*/ 176190 w 1881356"/>
              <a:gd name="connsiteY3166" fmla="*/ 155763 h 593246"/>
              <a:gd name="connsiteX3167" fmla="*/ 184096 w 1881356"/>
              <a:gd name="connsiteY3167" fmla="*/ 163192 h 593246"/>
              <a:gd name="connsiteX3168" fmla="*/ 191525 w 1881356"/>
              <a:gd name="connsiteY3168" fmla="*/ 166336 h 593246"/>
              <a:gd name="connsiteX3169" fmla="*/ 191430 w 1881356"/>
              <a:gd name="connsiteY3169" fmla="*/ 167860 h 593246"/>
              <a:gd name="connsiteX3170" fmla="*/ 189906 w 1881356"/>
              <a:gd name="connsiteY3170" fmla="*/ 169289 h 593246"/>
              <a:gd name="connsiteX3171" fmla="*/ 185525 w 1881356"/>
              <a:gd name="connsiteY3171" fmla="*/ 169289 h 593246"/>
              <a:gd name="connsiteX3172" fmla="*/ 174095 w 1881356"/>
              <a:gd name="connsiteY3172" fmla="*/ 159192 h 593246"/>
              <a:gd name="connsiteX3173" fmla="*/ 174762 w 1881356"/>
              <a:gd name="connsiteY3173" fmla="*/ 157287 h 593246"/>
              <a:gd name="connsiteX3174" fmla="*/ 176190 w 1881356"/>
              <a:gd name="connsiteY3174" fmla="*/ 155763 h 593246"/>
              <a:gd name="connsiteX3175" fmla="*/ 1079256 w 1881356"/>
              <a:gd name="connsiteY3175" fmla="*/ 155573 h 593246"/>
              <a:gd name="connsiteX3176" fmla="*/ 1092877 w 1881356"/>
              <a:gd name="connsiteY3176" fmla="*/ 163669 h 593246"/>
              <a:gd name="connsiteX3177" fmla="*/ 1092210 w 1881356"/>
              <a:gd name="connsiteY3177" fmla="*/ 167669 h 593246"/>
              <a:gd name="connsiteX3178" fmla="*/ 1089067 w 1881356"/>
              <a:gd name="connsiteY3178" fmla="*/ 167669 h 593246"/>
              <a:gd name="connsiteX3179" fmla="*/ 1079256 w 1881356"/>
              <a:gd name="connsiteY3179" fmla="*/ 164717 h 593246"/>
              <a:gd name="connsiteX3180" fmla="*/ 1662186 w 1881356"/>
              <a:gd name="connsiteY3180" fmla="*/ 155572 h 593246"/>
              <a:gd name="connsiteX3181" fmla="*/ 1660090 w 1881356"/>
              <a:gd name="connsiteY3181" fmla="*/ 159001 h 593246"/>
              <a:gd name="connsiteX3182" fmla="*/ 1662186 w 1881356"/>
              <a:gd name="connsiteY3182" fmla="*/ 164716 h 593246"/>
              <a:gd name="connsiteX3183" fmla="*/ 1664853 w 1881356"/>
              <a:gd name="connsiteY3183" fmla="*/ 159573 h 593246"/>
              <a:gd name="connsiteX3184" fmla="*/ 1662186 w 1881356"/>
              <a:gd name="connsiteY3184" fmla="*/ 155572 h 593246"/>
              <a:gd name="connsiteX3185" fmla="*/ 167142 w 1881356"/>
              <a:gd name="connsiteY3185" fmla="*/ 155572 h 593246"/>
              <a:gd name="connsiteX3186" fmla="*/ 168761 w 1881356"/>
              <a:gd name="connsiteY3186" fmla="*/ 158525 h 593246"/>
              <a:gd name="connsiteX3187" fmla="*/ 167142 w 1881356"/>
              <a:gd name="connsiteY3187" fmla="*/ 160144 h 593246"/>
              <a:gd name="connsiteX3188" fmla="*/ 165713 w 1881356"/>
              <a:gd name="connsiteY3188" fmla="*/ 157096 h 593246"/>
              <a:gd name="connsiteX3189" fmla="*/ 167142 w 1881356"/>
              <a:gd name="connsiteY3189" fmla="*/ 155572 h 593246"/>
              <a:gd name="connsiteX3190" fmla="*/ 1381770 w 1881356"/>
              <a:gd name="connsiteY3190" fmla="*/ 152620 h 593246"/>
              <a:gd name="connsiteX3191" fmla="*/ 1381770 w 1881356"/>
              <a:gd name="connsiteY3191" fmla="*/ 154048 h 593246"/>
              <a:gd name="connsiteX3192" fmla="*/ 1387866 w 1881356"/>
              <a:gd name="connsiteY3192" fmla="*/ 156144 h 593246"/>
              <a:gd name="connsiteX3193" fmla="*/ 1393867 w 1881356"/>
              <a:gd name="connsiteY3193" fmla="*/ 154048 h 593246"/>
              <a:gd name="connsiteX3194" fmla="*/ 1393867 w 1881356"/>
              <a:gd name="connsiteY3194" fmla="*/ 152620 h 593246"/>
              <a:gd name="connsiteX3195" fmla="*/ 1381770 w 1881356"/>
              <a:gd name="connsiteY3195" fmla="*/ 152620 h 593246"/>
              <a:gd name="connsiteX3196" fmla="*/ 986958 w 1881356"/>
              <a:gd name="connsiteY3196" fmla="*/ 151941 h 593246"/>
              <a:gd name="connsiteX3197" fmla="*/ 986958 w 1881356"/>
              <a:gd name="connsiteY3197" fmla="*/ 152568 h 593246"/>
              <a:gd name="connsiteX3198" fmla="*/ 986431 w 1881356"/>
              <a:gd name="connsiteY3198" fmla="*/ 154542 h 593246"/>
              <a:gd name="connsiteX3199" fmla="*/ 985435 w 1881356"/>
              <a:gd name="connsiteY3199" fmla="*/ 155477 h 593246"/>
              <a:gd name="connsiteX3200" fmla="*/ 984318 w 1881356"/>
              <a:gd name="connsiteY3200" fmla="*/ 154454 h 593246"/>
              <a:gd name="connsiteX3201" fmla="*/ 792744 w 1881356"/>
              <a:gd name="connsiteY3201" fmla="*/ 151857 h 593246"/>
              <a:gd name="connsiteX3202" fmla="*/ 791220 w 1881356"/>
              <a:gd name="connsiteY3202" fmla="*/ 153286 h 593246"/>
              <a:gd name="connsiteX3203" fmla="*/ 794173 w 1881356"/>
              <a:gd name="connsiteY3203" fmla="*/ 154906 h 593246"/>
              <a:gd name="connsiteX3204" fmla="*/ 795792 w 1881356"/>
              <a:gd name="connsiteY3204" fmla="*/ 153286 h 593246"/>
              <a:gd name="connsiteX3205" fmla="*/ 792744 w 1881356"/>
              <a:gd name="connsiteY3205" fmla="*/ 151857 h 593246"/>
              <a:gd name="connsiteX3206" fmla="*/ 1347385 w 1881356"/>
              <a:gd name="connsiteY3206" fmla="*/ 151667 h 593246"/>
              <a:gd name="connsiteX3207" fmla="*/ 1344432 w 1881356"/>
              <a:gd name="connsiteY3207" fmla="*/ 153286 h 593246"/>
              <a:gd name="connsiteX3208" fmla="*/ 1345956 w 1881356"/>
              <a:gd name="connsiteY3208" fmla="*/ 154715 h 593246"/>
              <a:gd name="connsiteX3209" fmla="*/ 1349004 w 1881356"/>
              <a:gd name="connsiteY3209" fmla="*/ 153286 h 593246"/>
              <a:gd name="connsiteX3210" fmla="*/ 1347385 w 1881356"/>
              <a:gd name="connsiteY3210" fmla="*/ 151667 h 593246"/>
              <a:gd name="connsiteX3211" fmla="*/ 1240895 w 1881356"/>
              <a:gd name="connsiteY3211" fmla="*/ 151667 h 593246"/>
              <a:gd name="connsiteX3212" fmla="*/ 1239276 w 1881356"/>
              <a:gd name="connsiteY3212" fmla="*/ 153286 h 593246"/>
              <a:gd name="connsiteX3213" fmla="*/ 1242324 w 1881356"/>
              <a:gd name="connsiteY3213" fmla="*/ 154715 h 593246"/>
              <a:gd name="connsiteX3214" fmla="*/ 1243848 w 1881356"/>
              <a:gd name="connsiteY3214" fmla="*/ 153286 h 593246"/>
              <a:gd name="connsiteX3215" fmla="*/ 1240895 w 1881356"/>
              <a:gd name="connsiteY3215" fmla="*/ 151667 h 593246"/>
              <a:gd name="connsiteX3216" fmla="*/ 1677140 w 1881356"/>
              <a:gd name="connsiteY3216" fmla="*/ 151096 h 593246"/>
              <a:gd name="connsiteX3217" fmla="*/ 1673616 w 1881356"/>
              <a:gd name="connsiteY3217" fmla="*/ 153286 h 593246"/>
              <a:gd name="connsiteX3218" fmla="*/ 1677140 w 1881356"/>
              <a:gd name="connsiteY3218" fmla="*/ 155477 h 593246"/>
              <a:gd name="connsiteX3219" fmla="*/ 1681236 w 1881356"/>
              <a:gd name="connsiteY3219" fmla="*/ 154810 h 593246"/>
              <a:gd name="connsiteX3220" fmla="*/ 1682665 w 1881356"/>
              <a:gd name="connsiteY3220" fmla="*/ 153286 h 593246"/>
              <a:gd name="connsiteX3221" fmla="*/ 1681236 w 1881356"/>
              <a:gd name="connsiteY3221" fmla="*/ 151762 h 593246"/>
              <a:gd name="connsiteX3222" fmla="*/ 1677140 w 1881356"/>
              <a:gd name="connsiteY3222" fmla="*/ 151096 h 593246"/>
              <a:gd name="connsiteX3223" fmla="*/ 183238 w 1881356"/>
              <a:gd name="connsiteY3223" fmla="*/ 151096 h 593246"/>
              <a:gd name="connsiteX3224" fmla="*/ 185143 w 1881356"/>
              <a:gd name="connsiteY3224" fmla="*/ 151096 h 593246"/>
              <a:gd name="connsiteX3225" fmla="*/ 187334 w 1881356"/>
              <a:gd name="connsiteY3225" fmla="*/ 153667 h 593246"/>
              <a:gd name="connsiteX3226" fmla="*/ 185905 w 1881356"/>
              <a:gd name="connsiteY3226" fmla="*/ 155096 h 593246"/>
              <a:gd name="connsiteX3227" fmla="*/ 183238 w 1881356"/>
              <a:gd name="connsiteY3227" fmla="*/ 153001 h 593246"/>
              <a:gd name="connsiteX3228" fmla="*/ 183238 w 1881356"/>
              <a:gd name="connsiteY3228" fmla="*/ 151096 h 593246"/>
              <a:gd name="connsiteX3229" fmla="*/ 1205748 w 1881356"/>
              <a:gd name="connsiteY3229" fmla="*/ 151000 h 593246"/>
              <a:gd name="connsiteX3230" fmla="*/ 1201176 w 1881356"/>
              <a:gd name="connsiteY3230" fmla="*/ 151096 h 593246"/>
              <a:gd name="connsiteX3231" fmla="*/ 1198033 w 1881356"/>
              <a:gd name="connsiteY3231" fmla="*/ 155858 h 593246"/>
              <a:gd name="connsiteX3232" fmla="*/ 1198128 w 1881356"/>
              <a:gd name="connsiteY3232" fmla="*/ 160049 h 593246"/>
              <a:gd name="connsiteX3233" fmla="*/ 1198230 w 1881356"/>
              <a:gd name="connsiteY3233" fmla="*/ 160049 h 593246"/>
              <a:gd name="connsiteX3234" fmla="*/ 1198128 w 1881356"/>
              <a:gd name="connsiteY3234" fmla="*/ 160144 h 593246"/>
              <a:gd name="connsiteX3235" fmla="*/ 1188127 w 1881356"/>
              <a:gd name="connsiteY3235" fmla="*/ 163288 h 593246"/>
              <a:gd name="connsiteX3236" fmla="*/ 1186508 w 1881356"/>
              <a:gd name="connsiteY3236" fmla="*/ 164526 h 593246"/>
              <a:gd name="connsiteX3237" fmla="*/ 1176887 w 1881356"/>
              <a:gd name="connsiteY3237" fmla="*/ 165383 h 593246"/>
              <a:gd name="connsiteX3238" fmla="*/ 1161361 w 1881356"/>
              <a:gd name="connsiteY3238" fmla="*/ 166907 h 593246"/>
              <a:gd name="connsiteX3239" fmla="*/ 1158313 w 1881356"/>
              <a:gd name="connsiteY3239" fmla="*/ 165859 h 593246"/>
              <a:gd name="connsiteX3240" fmla="*/ 1146026 w 1881356"/>
              <a:gd name="connsiteY3240" fmla="*/ 169383 h 593246"/>
              <a:gd name="connsiteX3241" fmla="*/ 1143931 w 1881356"/>
              <a:gd name="connsiteY3241" fmla="*/ 172146 h 593246"/>
              <a:gd name="connsiteX3242" fmla="*/ 1145359 w 1881356"/>
              <a:gd name="connsiteY3242" fmla="*/ 173574 h 593246"/>
              <a:gd name="connsiteX3243" fmla="*/ 1157075 w 1881356"/>
              <a:gd name="connsiteY3243" fmla="*/ 178337 h 593246"/>
              <a:gd name="connsiteX3244" fmla="*/ 1168696 w 1881356"/>
              <a:gd name="connsiteY3244" fmla="*/ 183290 h 593246"/>
              <a:gd name="connsiteX3245" fmla="*/ 1170220 w 1881356"/>
              <a:gd name="connsiteY3245" fmla="*/ 184719 h 593246"/>
              <a:gd name="connsiteX3246" fmla="*/ 1167648 w 1881356"/>
              <a:gd name="connsiteY3246" fmla="*/ 187290 h 593246"/>
              <a:gd name="connsiteX3247" fmla="*/ 1157170 w 1881356"/>
              <a:gd name="connsiteY3247" fmla="*/ 185386 h 593246"/>
              <a:gd name="connsiteX3248" fmla="*/ 1155551 w 1881356"/>
              <a:gd name="connsiteY3248" fmla="*/ 183862 h 593246"/>
              <a:gd name="connsiteX3249" fmla="*/ 1152503 w 1881356"/>
              <a:gd name="connsiteY3249" fmla="*/ 185195 h 593246"/>
              <a:gd name="connsiteX3250" fmla="*/ 1144693 w 1881356"/>
              <a:gd name="connsiteY3250" fmla="*/ 193101 h 593246"/>
              <a:gd name="connsiteX3251" fmla="*/ 1143359 w 1881356"/>
              <a:gd name="connsiteY3251" fmla="*/ 196911 h 593246"/>
              <a:gd name="connsiteX3252" fmla="*/ 1145074 w 1881356"/>
              <a:gd name="connsiteY3252" fmla="*/ 200530 h 593246"/>
              <a:gd name="connsiteX3253" fmla="*/ 1159933 w 1881356"/>
              <a:gd name="connsiteY3253" fmla="*/ 199768 h 593246"/>
              <a:gd name="connsiteX3254" fmla="*/ 1172410 w 1881356"/>
              <a:gd name="connsiteY3254" fmla="*/ 196720 h 593246"/>
              <a:gd name="connsiteX3255" fmla="*/ 1186698 w 1881356"/>
              <a:gd name="connsiteY3255" fmla="*/ 200911 h 593246"/>
              <a:gd name="connsiteX3256" fmla="*/ 1192508 w 1881356"/>
              <a:gd name="connsiteY3256" fmla="*/ 199768 h 593246"/>
              <a:gd name="connsiteX3257" fmla="*/ 1194032 w 1881356"/>
              <a:gd name="connsiteY3257" fmla="*/ 190243 h 593246"/>
              <a:gd name="connsiteX3258" fmla="*/ 1197652 w 1881356"/>
              <a:gd name="connsiteY3258" fmla="*/ 185481 h 593246"/>
              <a:gd name="connsiteX3259" fmla="*/ 1193556 w 1881356"/>
              <a:gd name="connsiteY3259" fmla="*/ 178432 h 593246"/>
              <a:gd name="connsiteX3260" fmla="*/ 1191556 w 1881356"/>
              <a:gd name="connsiteY3260" fmla="*/ 178432 h 593246"/>
              <a:gd name="connsiteX3261" fmla="*/ 1189555 w 1881356"/>
              <a:gd name="connsiteY3261" fmla="*/ 175765 h 593246"/>
              <a:gd name="connsiteX3262" fmla="*/ 1193556 w 1881356"/>
              <a:gd name="connsiteY3262" fmla="*/ 176432 h 593246"/>
              <a:gd name="connsiteX3263" fmla="*/ 1193647 w 1881356"/>
              <a:gd name="connsiteY3263" fmla="*/ 178353 h 593246"/>
              <a:gd name="connsiteX3264" fmla="*/ 1199497 w 1881356"/>
              <a:gd name="connsiteY3264" fmla="*/ 173324 h 593246"/>
              <a:gd name="connsiteX3265" fmla="*/ 1198223 w 1881356"/>
              <a:gd name="connsiteY3265" fmla="*/ 166431 h 593246"/>
              <a:gd name="connsiteX3266" fmla="*/ 1198878 w 1881356"/>
              <a:gd name="connsiteY3266" fmla="*/ 162216 h 593246"/>
              <a:gd name="connsiteX3267" fmla="*/ 1200205 w 1881356"/>
              <a:gd name="connsiteY3267" fmla="*/ 160049 h 593246"/>
              <a:gd name="connsiteX3268" fmla="*/ 1204510 w 1881356"/>
              <a:gd name="connsiteY3268" fmla="*/ 160049 h 593246"/>
              <a:gd name="connsiteX3269" fmla="*/ 1210701 w 1881356"/>
              <a:gd name="connsiteY3269" fmla="*/ 154239 h 593246"/>
              <a:gd name="connsiteX3270" fmla="*/ 1209653 w 1881356"/>
              <a:gd name="connsiteY3270" fmla="*/ 151381 h 593246"/>
              <a:gd name="connsiteX3271" fmla="*/ 1206712 w 1881356"/>
              <a:gd name="connsiteY3271" fmla="*/ 152155 h 593246"/>
              <a:gd name="connsiteX3272" fmla="*/ 1202823 w 1881356"/>
              <a:gd name="connsiteY3272" fmla="*/ 155774 h 593246"/>
              <a:gd name="connsiteX3273" fmla="*/ 304385 w 1881356"/>
              <a:gd name="connsiteY3273" fmla="*/ 147619 h 593246"/>
              <a:gd name="connsiteX3274" fmla="*/ 299730 w 1881356"/>
              <a:gd name="connsiteY3274" fmla="*/ 151096 h 593246"/>
              <a:gd name="connsiteX3275" fmla="*/ 298396 w 1881356"/>
              <a:gd name="connsiteY3275" fmla="*/ 154239 h 593246"/>
              <a:gd name="connsiteX3276" fmla="*/ 299920 w 1881356"/>
              <a:gd name="connsiteY3276" fmla="*/ 155572 h 593246"/>
              <a:gd name="connsiteX3277" fmla="*/ 306493 w 1881356"/>
              <a:gd name="connsiteY3277" fmla="*/ 155572 h 593246"/>
              <a:gd name="connsiteX3278" fmla="*/ 313065 w 1881356"/>
              <a:gd name="connsiteY3278" fmla="*/ 155477 h 593246"/>
              <a:gd name="connsiteX3279" fmla="*/ 314970 w 1881356"/>
              <a:gd name="connsiteY3279" fmla="*/ 152715 h 593246"/>
              <a:gd name="connsiteX3280" fmla="*/ 313541 w 1881356"/>
              <a:gd name="connsiteY3280" fmla="*/ 151286 h 593246"/>
              <a:gd name="connsiteX3281" fmla="*/ 309255 w 1881356"/>
              <a:gd name="connsiteY3281" fmla="*/ 151000 h 593246"/>
              <a:gd name="connsiteX3282" fmla="*/ 304385 w 1881356"/>
              <a:gd name="connsiteY3282" fmla="*/ 147619 h 593246"/>
              <a:gd name="connsiteX3283" fmla="*/ 1487783 w 1881356"/>
              <a:gd name="connsiteY3283" fmla="*/ 147381 h 593246"/>
              <a:gd name="connsiteX3284" fmla="*/ 1487593 w 1881356"/>
              <a:gd name="connsiteY3284" fmla="*/ 154715 h 593246"/>
              <a:gd name="connsiteX3285" fmla="*/ 1489021 w 1881356"/>
              <a:gd name="connsiteY3285" fmla="*/ 154810 h 593246"/>
              <a:gd name="connsiteX3286" fmla="*/ 1491021 w 1881356"/>
              <a:gd name="connsiteY3286" fmla="*/ 150333 h 593246"/>
              <a:gd name="connsiteX3287" fmla="*/ 1487783 w 1881356"/>
              <a:gd name="connsiteY3287" fmla="*/ 147381 h 593246"/>
              <a:gd name="connsiteX3288" fmla="*/ 1726861 w 1881356"/>
              <a:gd name="connsiteY3288" fmla="*/ 147095 h 593246"/>
              <a:gd name="connsiteX3289" fmla="*/ 1723908 w 1881356"/>
              <a:gd name="connsiteY3289" fmla="*/ 148714 h 593246"/>
              <a:gd name="connsiteX3290" fmla="*/ 1725432 w 1881356"/>
              <a:gd name="connsiteY3290" fmla="*/ 150143 h 593246"/>
              <a:gd name="connsiteX3291" fmla="*/ 1728480 w 1881356"/>
              <a:gd name="connsiteY3291" fmla="*/ 148714 h 593246"/>
              <a:gd name="connsiteX3292" fmla="*/ 1726861 w 1881356"/>
              <a:gd name="connsiteY3292" fmla="*/ 147095 h 593246"/>
              <a:gd name="connsiteX3293" fmla="*/ 321923 w 1881356"/>
              <a:gd name="connsiteY3293" fmla="*/ 147095 h 593246"/>
              <a:gd name="connsiteX3294" fmla="*/ 320304 w 1881356"/>
              <a:gd name="connsiteY3294" fmla="*/ 148714 h 593246"/>
              <a:gd name="connsiteX3295" fmla="*/ 323352 w 1881356"/>
              <a:gd name="connsiteY3295" fmla="*/ 150143 h 593246"/>
              <a:gd name="connsiteX3296" fmla="*/ 324876 w 1881356"/>
              <a:gd name="connsiteY3296" fmla="*/ 148714 h 593246"/>
              <a:gd name="connsiteX3297" fmla="*/ 321923 w 1881356"/>
              <a:gd name="connsiteY3297" fmla="*/ 147095 h 593246"/>
              <a:gd name="connsiteX3298" fmla="*/ 171333 w 1881356"/>
              <a:gd name="connsiteY3298" fmla="*/ 146905 h 593246"/>
              <a:gd name="connsiteX3299" fmla="*/ 181715 w 1881356"/>
              <a:gd name="connsiteY3299" fmla="*/ 147381 h 593246"/>
              <a:gd name="connsiteX3300" fmla="*/ 183144 w 1881356"/>
              <a:gd name="connsiteY3300" fmla="*/ 148905 h 593246"/>
              <a:gd name="connsiteX3301" fmla="*/ 180953 w 1881356"/>
              <a:gd name="connsiteY3301" fmla="*/ 151096 h 593246"/>
              <a:gd name="connsiteX3302" fmla="*/ 176667 w 1881356"/>
              <a:gd name="connsiteY3302" fmla="*/ 151001 h 593246"/>
              <a:gd name="connsiteX3303" fmla="*/ 172381 w 1881356"/>
              <a:gd name="connsiteY3303" fmla="*/ 150905 h 593246"/>
              <a:gd name="connsiteX3304" fmla="*/ 169904 w 1881356"/>
              <a:gd name="connsiteY3304" fmla="*/ 148334 h 593246"/>
              <a:gd name="connsiteX3305" fmla="*/ 171333 w 1881356"/>
              <a:gd name="connsiteY3305" fmla="*/ 146905 h 593246"/>
              <a:gd name="connsiteX3306" fmla="*/ 144853 w 1881356"/>
              <a:gd name="connsiteY3306" fmla="*/ 146905 h 593246"/>
              <a:gd name="connsiteX3307" fmla="*/ 146377 w 1881356"/>
              <a:gd name="connsiteY3307" fmla="*/ 148429 h 593246"/>
              <a:gd name="connsiteX3308" fmla="*/ 148187 w 1881356"/>
              <a:gd name="connsiteY3308" fmla="*/ 154429 h 593246"/>
              <a:gd name="connsiteX3309" fmla="*/ 151140 w 1881356"/>
              <a:gd name="connsiteY3309" fmla="*/ 163573 h 593246"/>
              <a:gd name="connsiteX3310" fmla="*/ 146377 w 1881356"/>
              <a:gd name="connsiteY3310" fmla="*/ 166812 h 593246"/>
              <a:gd name="connsiteX3311" fmla="*/ 143234 w 1881356"/>
              <a:gd name="connsiteY3311" fmla="*/ 165859 h 593246"/>
              <a:gd name="connsiteX3312" fmla="*/ 133614 w 1881356"/>
              <a:gd name="connsiteY3312" fmla="*/ 163002 h 593246"/>
              <a:gd name="connsiteX3313" fmla="*/ 133900 w 1881356"/>
              <a:gd name="connsiteY3313" fmla="*/ 161478 h 593246"/>
              <a:gd name="connsiteX3314" fmla="*/ 135614 w 1881356"/>
              <a:gd name="connsiteY3314" fmla="*/ 160144 h 593246"/>
              <a:gd name="connsiteX3315" fmla="*/ 142186 w 1881356"/>
              <a:gd name="connsiteY3315" fmla="*/ 149381 h 593246"/>
              <a:gd name="connsiteX3316" fmla="*/ 144853 w 1881356"/>
              <a:gd name="connsiteY3316" fmla="*/ 146905 h 593246"/>
              <a:gd name="connsiteX3317" fmla="*/ 1411869 w 1881356"/>
              <a:gd name="connsiteY3317" fmla="*/ 146428 h 593246"/>
              <a:gd name="connsiteX3318" fmla="*/ 1409964 w 1881356"/>
              <a:gd name="connsiteY3318" fmla="*/ 147190 h 593246"/>
              <a:gd name="connsiteX3319" fmla="*/ 1409964 w 1881356"/>
              <a:gd name="connsiteY3319" fmla="*/ 150333 h 593246"/>
              <a:gd name="connsiteX3320" fmla="*/ 1416631 w 1881356"/>
              <a:gd name="connsiteY3320" fmla="*/ 155477 h 593246"/>
              <a:gd name="connsiteX3321" fmla="*/ 1420632 w 1881356"/>
              <a:gd name="connsiteY3321" fmla="*/ 154810 h 593246"/>
              <a:gd name="connsiteX3322" fmla="*/ 1422156 w 1881356"/>
              <a:gd name="connsiteY3322" fmla="*/ 153286 h 593246"/>
              <a:gd name="connsiteX3323" fmla="*/ 1411869 w 1881356"/>
              <a:gd name="connsiteY3323" fmla="*/ 146428 h 593246"/>
              <a:gd name="connsiteX3324" fmla="*/ 1508357 w 1881356"/>
              <a:gd name="connsiteY3324" fmla="*/ 146047 h 593246"/>
              <a:gd name="connsiteX3325" fmla="*/ 1505404 w 1881356"/>
              <a:gd name="connsiteY3325" fmla="*/ 149286 h 593246"/>
              <a:gd name="connsiteX3326" fmla="*/ 1512739 w 1881356"/>
              <a:gd name="connsiteY3326" fmla="*/ 149476 h 593246"/>
              <a:gd name="connsiteX3327" fmla="*/ 1512834 w 1881356"/>
              <a:gd name="connsiteY3327" fmla="*/ 148048 h 593246"/>
              <a:gd name="connsiteX3328" fmla="*/ 1508357 w 1881356"/>
              <a:gd name="connsiteY3328" fmla="*/ 146047 h 593246"/>
              <a:gd name="connsiteX3329" fmla="*/ 394503 w 1881356"/>
              <a:gd name="connsiteY3329" fmla="*/ 144809 h 593246"/>
              <a:gd name="connsiteX3330" fmla="*/ 365071 w 1881356"/>
              <a:gd name="connsiteY3330" fmla="*/ 144999 h 593246"/>
              <a:gd name="connsiteX3331" fmla="*/ 353641 w 1881356"/>
              <a:gd name="connsiteY3331" fmla="*/ 150715 h 593246"/>
              <a:gd name="connsiteX3332" fmla="*/ 342402 w 1881356"/>
              <a:gd name="connsiteY3332" fmla="*/ 151096 h 593246"/>
              <a:gd name="connsiteX3333" fmla="*/ 340402 w 1881356"/>
              <a:gd name="connsiteY3333" fmla="*/ 151667 h 593246"/>
              <a:gd name="connsiteX3334" fmla="*/ 338687 w 1881356"/>
              <a:gd name="connsiteY3334" fmla="*/ 155477 h 593246"/>
              <a:gd name="connsiteX3335" fmla="*/ 342116 w 1881356"/>
              <a:gd name="connsiteY3335" fmla="*/ 160240 h 593246"/>
              <a:gd name="connsiteX3336" fmla="*/ 344402 w 1881356"/>
              <a:gd name="connsiteY3336" fmla="*/ 160240 h 593246"/>
              <a:gd name="connsiteX3337" fmla="*/ 353927 w 1881356"/>
              <a:gd name="connsiteY3337" fmla="*/ 155667 h 593246"/>
              <a:gd name="connsiteX3338" fmla="*/ 363738 w 1881356"/>
              <a:gd name="connsiteY3338" fmla="*/ 151762 h 593246"/>
              <a:gd name="connsiteX3339" fmla="*/ 376120 w 1881356"/>
              <a:gd name="connsiteY3339" fmla="*/ 153953 h 593246"/>
              <a:gd name="connsiteX3340" fmla="*/ 388217 w 1881356"/>
              <a:gd name="connsiteY3340" fmla="*/ 154048 h 593246"/>
              <a:gd name="connsiteX3341" fmla="*/ 393646 w 1881356"/>
              <a:gd name="connsiteY3341" fmla="*/ 155191 h 593246"/>
              <a:gd name="connsiteX3342" fmla="*/ 400790 w 1881356"/>
              <a:gd name="connsiteY3342" fmla="*/ 159668 h 593246"/>
              <a:gd name="connsiteX3343" fmla="*/ 410315 w 1881356"/>
              <a:gd name="connsiteY3343" fmla="*/ 154906 h 593246"/>
              <a:gd name="connsiteX3344" fmla="*/ 411649 w 1881356"/>
              <a:gd name="connsiteY3344" fmla="*/ 153096 h 593246"/>
              <a:gd name="connsiteX3345" fmla="*/ 410029 w 1881356"/>
              <a:gd name="connsiteY3345" fmla="*/ 151572 h 593246"/>
              <a:gd name="connsiteX3346" fmla="*/ 394503 w 1881356"/>
              <a:gd name="connsiteY3346" fmla="*/ 144809 h 593246"/>
              <a:gd name="connsiteX3347" fmla="*/ 912568 w 1881356"/>
              <a:gd name="connsiteY3347" fmla="*/ 141952 h 593246"/>
              <a:gd name="connsiteX3348" fmla="*/ 910187 w 1881356"/>
              <a:gd name="connsiteY3348" fmla="*/ 145095 h 593246"/>
              <a:gd name="connsiteX3349" fmla="*/ 907901 w 1881356"/>
              <a:gd name="connsiteY3349" fmla="*/ 150715 h 593246"/>
              <a:gd name="connsiteX3350" fmla="*/ 907901 w 1881356"/>
              <a:gd name="connsiteY3350" fmla="*/ 155477 h 593246"/>
              <a:gd name="connsiteX3351" fmla="*/ 910092 w 1881356"/>
              <a:gd name="connsiteY3351" fmla="*/ 155572 h 593246"/>
              <a:gd name="connsiteX3352" fmla="*/ 914664 w 1881356"/>
              <a:gd name="connsiteY3352" fmla="*/ 152239 h 593246"/>
              <a:gd name="connsiteX3353" fmla="*/ 914664 w 1881356"/>
              <a:gd name="connsiteY3353" fmla="*/ 147762 h 593246"/>
              <a:gd name="connsiteX3354" fmla="*/ 914664 w 1881356"/>
              <a:gd name="connsiteY3354" fmla="*/ 145571 h 593246"/>
              <a:gd name="connsiteX3355" fmla="*/ 912568 w 1881356"/>
              <a:gd name="connsiteY3355" fmla="*/ 141952 h 593246"/>
              <a:gd name="connsiteX3356" fmla="*/ 1790201 w 1881356"/>
              <a:gd name="connsiteY3356" fmla="*/ 141856 h 593246"/>
              <a:gd name="connsiteX3357" fmla="*/ 1796393 w 1881356"/>
              <a:gd name="connsiteY3357" fmla="*/ 149285 h 593246"/>
              <a:gd name="connsiteX3358" fmla="*/ 1793249 w 1881356"/>
              <a:gd name="connsiteY3358" fmla="*/ 149571 h 593246"/>
              <a:gd name="connsiteX3359" fmla="*/ 1787058 w 1881356"/>
              <a:gd name="connsiteY3359" fmla="*/ 149571 h 593246"/>
              <a:gd name="connsiteX3360" fmla="*/ 1783915 w 1881356"/>
              <a:gd name="connsiteY3360" fmla="*/ 149285 h 593246"/>
              <a:gd name="connsiteX3361" fmla="*/ 1790201 w 1881356"/>
              <a:gd name="connsiteY3361" fmla="*/ 141856 h 593246"/>
              <a:gd name="connsiteX3362" fmla="*/ 1012962 w 1881356"/>
              <a:gd name="connsiteY3362" fmla="*/ 141856 h 593246"/>
              <a:gd name="connsiteX3363" fmla="*/ 1011343 w 1881356"/>
              <a:gd name="connsiteY3363" fmla="*/ 144809 h 593246"/>
              <a:gd name="connsiteX3364" fmla="*/ 1012962 w 1881356"/>
              <a:gd name="connsiteY3364" fmla="*/ 146428 h 593246"/>
              <a:gd name="connsiteX3365" fmla="*/ 1014391 w 1881356"/>
              <a:gd name="connsiteY3365" fmla="*/ 143380 h 593246"/>
              <a:gd name="connsiteX3366" fmla="*/ 1012962 w 1881356"/>
              <a:gd name="connsiteY3366" fmla="*/ 141856 h 593246"/>
              <a:gd name="connsiteX3367" fmla="*/ 875802 w 1881356"/>
              <a:gd name="connsiteY3367" fmla="*/ 141856 h 593246"/>
              <a:gd name="connsiteX3368" fmla="*/ 874183 w 1881356"/>
              <a:gd name="connsiteY3368" fmla="*/ 144809 h 593246"/>
              <a:gd name="connsiteX3369" fmla="*/ 875802 w 1881356"/>
              <a:gd name="connsiteY3369" fmla="*/ 146428 h 593246"/>
              <a:gd name="connsiteX3370" fmla="*/ 877231 w 1881356"/>
              <a:gd name="connsiteY3370" fmla="*/ 143380 h 593246"/>
              <a:gd name="connsiteX3371" fmla="*/ 875802 w 1881356"/>
              <a:gd name="connsiteY3371" fmla="*/ 141856 h 593246"/>
              <a:gd name="connsiteX3372" fmla="*/ 458797 w 1881356"/>
              <a:gd name="connsiteY3372" fmla="*/ 141856 h 593246"/>
              <a:gd name="connsiteX3373" fmla="*/ 454702 w 1881356"/>
              <a:gd name="connsiteY3373" fmla="*/ 142428 h 593246"/>
              <a:gd name="connsiteX3374" fmla="*/ 454225 w 1881356"/>
              <a:gd name="connsiteY3374" fmla="*/ 145476 h 593246"/>
              <a:gd name="connsiteX3375" fmla="*/ 465084 w 1881356"/>
              <a:gd name="connsiteY3375" fmla="*/ 145666 h 593246"/>
              <a:gd name="connsiteX3376" fmla="*/ 466608 w 1881356"/>
              <a:gd name="connsiteY3376" fmla="*/ 144142 h 593246"/>
              <a:gd name="connsiteX3377" fmla="*/ 463179 w 1881356"/>
              <a:gd name="connsiteY3377" fmla="*/ 141952 h 593246"/>
              <a:gd name="connsiteX3378" fmla="*/ 458797 w 1881356"/>
              <a:gd name="connsiteY3378" fmla="*/ 141856 h 593246"/>
              <a:gd name="connsiteX3379" fmla="*/ 437271 w 1881356"/>
              <a:gd name="connsiteY3379" fmla="*/ 141856 h 593246"/>
              <a:gd name="connsiteX3380" fmla="*/ 428984 w 1881356"/>
              <a:gd name="connsiteY3380" fmla="*/ 141952 h 593246"/>
              <a:gd name="connsiteX3381" fmla="*/ 425650 w 1881356"/>
              <a:gd name="connsiteY3381" fmla="*/ 144142 h 593246"/>
              <a:gd name="connsiteX3382" fmla="*/ 427079 w 1881356"/>
              <a:gd name="connsiteY3382" fmla="*/ 150143 h 593246"/>
              <a:gd name="connsiteX3383" fmla="*/ 431746 w 1881356"/>
              <a:gd name="connsiteY3383" fmla="*/ 154906 h 593246"/>
              <a:gd name="connsiteX3384" fmla="*/ 438985 w 1881356"/>
              <a:gd name="connsiteY3384" fmla="*/ 153191 h 593246"/>
              <a:gd name="connsiteX3385" fmla="*/ 442319 w 1881356"/>
              <a:gd name="connsiteY3385" fmla="*/ 145666 h 593246"/>
              <a:gd name="connsiteX3386" fmla="*/ 442033 w 1881356"/>
              <a:gd name="connsiteY3386" fmla="*/ 142618 h 593246"/>
              <a:gd name="connsiteX3387" fmla="*/ 437271 w 1881356"/>
              <a:gd name="connsiteY3387" fmla="*/ 141856 h 593246"/>
              <a:gd name="connsiteX3388" fmla="*/ 1768008 w 1881356"/>
              <a:gd name="connsiteY3388" fmla="*/ 138142 h 593246"/>
              <a:gd name="connsiteX3389" fmla="*/ 1777152 w 1881356"/>
              <a:gd name="connsiteY3389" fmla="*/ 142618 h 593246"/>
              <a:gd name="connsiteX3390" fmla="*/ 1778867 w 1881356"/>
              <a:gd name="connsiteY3390" fmla="*/ 144238 h 593246"/>
              <a:gd name="connsiteX3391" fmla="*/ 1772485 w 1881356"/>
              <a:gd name="connsiteY3391" fmla="*/ 149953 h 593246"/>
              <a:gd name="connsiteX3392" fmla="*/ 1766580 w 1881356"/>
              <a:gd name="connsiteY3392" fmla="*/ 145476 h 593246"/>
              <a:gd name="connsiteX3393" fmla="*/ 1765151 w 1881356"/>
              <a:gd name="connsiteY3393" fmla="*/ 139571 h 593246"/>
              <a:gd name="connsiteX3394" fmla="*/ 1768008 w 1881356"/>
              <a:gd name="connsiteY3394" fmla="*/ 138142 h 593246"/>
              <a:gd name="connsiteX3395" fmla="*/ 477181 w 1881356"/>
              <a:gd name="connsiteY3395" fmla="*/ 138141 h 593246"/>
              <a:gd name="connsiteX3396" fmla="*/ 476037 w 1881356"/>
              <a:gd name="connsiteY3396" fmla="*/ 144142 h 593246"/>
              <a:gd name="connsiteX3397" fmla="*/ 483372 w 1881356"/>
              <a:gd name="connsiteY3397" fmla="*/ 145666 h 593246"/>
              <a:gd name="connsiteX3398" fmla="*/ 483372 w 1881356"/>
              <a:gd name="connsiteY3398" fmla="*/ 142523 h 593246"/>
              <a:gd name="connsiteX3399" fmla="*/ 480228 w 1881356"/>
              <a:gd name="connsiteY3399" fmla="*/ 139475 h 593246"/>
              <a:gd name="connsiteX3400" fmla="*/ 477181 w 1881356"/>
              <a:gd name="connsiteY3400" fmla="*/ 138141 h 593246"/>
              <a:gd name="connsiteX3401" fmla="*/ 1551220 w 1881356"/>
              <a:gd name="connsiteY3401" fmla="*/ 137380 h 593246"/>
              <a:gd name="connsiteX3402" fmla="*/ 1545600 w 1881356"/>
              <a:gd name="connsiteY3402" fmla="*/ 141856 h 593246"/>
              <a:gd name="connsiteX3403" fmla="*/ 1549219 w 1881356"/>
              <a:gd name="connsiteY3403" fmla="*/ 146333 h 593246"/>
              <a:gd name="connsiteX3404" fmla="*/ 1554744 w 1881356"/>
              <a:gd name="connsiteY3404" fmla="*/ 140523 h 593246"/>
              <a:gd name="connsiteX3405" fmla="*/ 1551220 w 1881356"/>
              <a:gd name="connsiteY3405" fmla="*/ 137380 h 593246"/>
              <a:gd name="connsiteX3406" fmla="*/ 220768 w 1881356"/>
              <a:gd name="connsiteY3406" fmla="*/ 137380 h 593246"/>
              <a:gd name="connsiteX3407" fmla="*/ 216767 w 1881356"/>
              <a:gd name="connsiteY3407" fmla="*/ 138141 h 593246"/>
              <a:gd name="connsiteX3408" fmla="*/ 215148 w 1881356"/>
              <a:gd name="connsiteY3408" fmla="*/ 141856 h 593246"/>
              <a:gd name="connsiteX3409" fmla="*/ 218482 w 1881356"/>
              <a:gd name="connsiteY3409" fmla="*/ 146428 h 593246"/>
              <a:gd name="connsiteX3410" fmla="*/ 224292 w 1881356"/>
              <a:gd name="connsiteY3410" fmla="*/ 146428 h 593246"/>
              <a:gd name="connsiteX3411" fmla="*/ 228769 w 1881356"/>
              <a:gd name="connsiteY3411" fmla="*/ 144238 h 593246"/>
              <a:gd name="connsiteX3412" fmla="*/ 224292 w 1881356"/>
              <a:gd name="connsiteY3412" fmla="*/ 139570 h 593246"/>
              <a:gd name="connsiteX3413" fmla="*/ 220768 w 1881356"/>
              <a:gd name="connsiteY3413" fmla="*/ 137380 h 593246"/>
              <a:gd name="connsiteX3414" fmla="*/ 157997 w 1881356"/>
              <a:gd name="connsiteY3414" fmla="*/ 137284 h 593246"/>
              <a:gd name="connsiteX3415" fmla="*/ 164855 w 1881356"/>
              <a:gd name="connsiteY3415" fmla="*/ 145285 h 593246"/>
              <a:gd name="connsiteX3416" fmla="*/ 157997 w 1881356"/>
              <a:gd name="connsiteY3416" fmla="*/ 151000 h 593246"/>
              <a:gd name="connsiteX3417" fmla="*/ 151139 w 1881356"/>
              <a:gd name="connsiteY3417" fmla="*/ 142999 h 593246"/>
              <a:gd name="connsiteX3418" fmla="*/ 157997 w 1881356"/>
              <a:gd name="connsiteY3418" fmla="*/ 137284 h 593246"/>
              <a:gd name="connsiteX3419" fmla="*/ 502422 w 1881356"/>
              <a:gd name="connsiteY3419" fmla="*/ 137189 h 593246"/>
              <a:gd name="connsiteX3420" fmla="*/ 491373 w 1881356"/>
              <a:gd name="connsiteY3420" fmla="*/ 142237 h 593246"/>
              <a:gd name="connsiteX3421" fmla="*/ 489849 w 1881356"/>
              <a:gd name="connsiteY3421" fmla="*/ 143666 h 593246"/>
              <a:gd name="connsiteX3422" fmla="*/ 492516 w 1881356"/>
              <a:gd name="connsiteY3422" fmla="*/ 146142 h 593246"/>
              <a:gd name="connsiteX3423" fmla="*/ 497385 w 1881356"/>
              <a:gd name="connsiteY3423" fmla="*/ 147154 h 593246"/>
              <a:gd name="connsiteX3424" fmla="*/ 503445 w 1881356"/>
              <a:gd name="connsiteY3424" fmla="*/ 148984 h 593246"/>
              <a:gd name="connsiteX3425" fmla="*/ 508809 w 1881356"/>
              <a:gd name="connsiteY3425" fmla="*/ 152179 h 593246"/>
              <a:gd name="connsiteX3426" fmla="*/ 510423 w 1881356"/>
              <a:gd name="connsiteY3426" fmla="*/ 155096 h 593246"/>
              <a:gd name="connsiteX3427" fmla="*/ 509708 w 1881356"/>
              <a:gd name="connsiteY3427" fmla="*/ 152715 h 593246"/>
              <a:gd name="connsiteX3428" fmla="*/ 508809 w 1881356"/>
              <a:gd name="connsiteY3428" fmla="*/ 152179 h 593246"/>
              <a:gd name="connsiteX3429" fmla="*/ 507946 w 1881356"/>
              <a:gd name="connsiteY3429" fmla="*/ 150619 h 593246"/>
              <a:gd name="connsiteX3430" fmla="*/ 508058 w 1881356"/>
              <a:gd name="connsiteY3430" fmla="*/ 150377 h 593246"/>
              <a:gd name="connsiteX3431" fmla="*/ 512328 w 1881356"/>
              <a:gd name="connsiteY3431" fmla="*/ 151667 h 593246"/>
              <a:gd name="connsiteX3432" fmla="*/ 512233 w 1881356"/>
              <a:gd name="connsiteY3432" fmla="*/ 149572 h 593246"/>
              <a:gd name="connsiteX3433" fmla="*/ 509851 w 1881356"/>
              <a:gd name="connsiteY3433" fmla="*/ 146523 h 593246"/>
              <a:gd name="connsiteX3434" fmla="*/ 508058 w 1881356"/>
              <a:gd name="connsiteY3434" fmla="*/ 150377 h 593246"/>
              <a:gd name="connsiteX3435" fmla="*/ 503445 w 1881356"/>
              <a:gd name="connsiteY3435" fmla="*/ 148984 h 593246"/>
              <a:gd name="connsiteX3436" fmla="*/ 498993 w 1881356"/>
              <a:gd name="connsiteY3436" fmla="*/ 146333 h 593246"/>
              <a:gd name="connsiteX3437" fmla="*/ 505565 w 1881356"/>
              <a:gd name="connsiteY3437" fmla="*/ 146333 h 593246"/>
              <a:gd name="connsiteX3438" fmla="*/ 507565 w 1881356"/>
              <a:gd name="connsiteY3438" fmla="*/ 141952 h 593246"/>
              <a:gd name="connsiteX3439" fmla="*/ 502422 w 1881356"/>
              <a:gd name="connsiteY3439" fmla="*/ 137189 h 593246"/>
              <a:gd name="connsiteX3440" fmla="*/ 1079732 w 1881356"/>
              <a:gd name="connsiteY3440" fmla="*/ 134236 h 593246"/>
              <a:gd name="connsiteX3441" fmla="*/ 1074112 w 1881356"/>
              <a:gd name="connsiteY3441" fmla="*/ 137189 h 593246"/>
              <a:gd name="connsiteX3442" fmla="*/ 1072303 w 1881356"/>
              <a:gd name="connsiteY3442" fmla="*/ 142428 h 593246"/>
              <a:gd name="connsiteX3443" fmla="*/ 1078875 w 1881356"/>
              <a:gd name="connsiteY3443" fmla="*/ 155667 h 593246"/>
              <a:gd name="connsiteX3444" fmla="*/ 1062682 w 1881356"/>
              <a:gd name="connsiteY3444" fmla="*/ 160240 h 593246"/>
              <a:gd name="connsiteX3445" fmla="*/ 1054872 w 1881356"/>
              <a:gd name="connsiteY3445" fmla="*/ 163288 h 593246"/>
              <a:gd name="connsiteX3446" fmla="*/ 1047157 w 1881356"/>
              <a:gd name="connsiteY3446" fmla="*/ 158049 h 593246"/>
              <a:gd name="connsiteX3447" fmla="*/ 1034488 w 1881356"/>
              <a:gd name="connsiteY3447" fmla="*/ 155858 h 593246"/>
              <a:gd name="connsiteX3448" fmla="*/ 1028392 w 1881356"/>
              <a:gd name="connsiteY3448" fmla="*/ 149000 h 593246"/>
              <a:gd name="connsiteX3449" fmla="*/ 1025535 w 1881356"/>
              <a:gd name="connsiteY3449" fmla="*/ 147476 h 593246"/>
              <a:gd name="connsiteX3450" fmla="*/ 1019629 w 1881356"/>
              <a:gd name="connsiteY3450" fmla="*/ 153858 h 593246"/>
              <a:gd name="connsiteX3451" fmla="*/ 1013152 w 1881356"/>
              <a:gd name="connsiteY3451" fmla="*/ 160525 h 593246"/>
              <a:gd name="connsiteX3452" fmla="*/ 1010390 w 1881356"/>
              <a:gd name="connsiteY3452" fmla="*/ 165383 h 593246"/>
              <a:gd name="connsiteX3453" fmla="*/ 1005151 w 1881356"/>
              <a:gd name="connsiteY3453" fmla="*/ 176908 h 593246"/>
              <a:gd name="connsiteX3454" fmla="*/ 1001246 w 1881356"/>
              <a:gd name="connsiteY3454" fmla="*/ 175194 h 593246"/>
              <a:gd name="connsiteX3455" fmla="*/ 992388 w 1881356"/>
              <a:gd name="connsiteY3455" fmla="*/ 169288 h 593246"/>
              <a:gd name="connsiteX3456" fmla="*/ 987816 w 1881356"/>
              <a:gd name="connsiteY3456" fmla="*/ 162430 h 593246"/>
              <a:gd name="connsiteX3457" fmla="*/ 985327 w 1881356"/>
              <a:gd name="connsiteY3457" fmla="*/ 158680 h 593246"/>
              <a:gd name="connsiteX3458" fmla="*/ 986431 w 1881356"/>
              <a:gd name="connsiteY3458" fmla="*/ 154542 h 593246"/>
              <a:gd name="connsiteX3459" fmla="*/ 986959 w 1881356"/>
              <a:gd name="connsiteY3459" fmla="*/ 154048 h 593246"/>
              <a:gd name="connsiteX3460" fmla="*/ 986958 w 1881356"/>
              <a:gd name="connsiteY3460" fmla="*/ 152568 h 593246"/>
              <a:gd name="connsiteX3461" fmla="*/ 987911 w 1881356"/>
              <a:gd name="connsiteY3461" fmla="*/ 149000 h 593246"/>
              <a:gd name="connsiteX3462" fmla="*/ 987340 w 1881356"/>
              <a:gd name="connsiteY3462" fmla="*/ 143761 h 593246"/>
              <a:gd name="connsiteX3463" fmla="*/ 985911 w 1881356"/>
              <a:gd name="connsiteY3463" fmla="*/ 142332 h 593246"/>
              <a:gd name="connsiteX3464" fmla="*/ 983339 w 1881356"/>
              <a:gd name="connsiteY3464" fmla="*/ 144714 h 593246"/>
              <a:gd name="connsiteX3465" fmla="*/ 983149 w 1881356"/>
              <a:gd name="connsiteY3465" fmla="*/ 153382 h 593246"/>
              <a:gd name="connsiteX3466" fmla="*/ 984318 w 1881356"/>
              <a:gd name="connsiteY3466" fmla="*/ 154454 h 593246"/>
              <a:gd name="connsiteX3467" fmla="*/ 983244 w 1881356"/>
              <a:gd name="connsiteY3467" fmla="*/ 155477 h 593246"/>
              <a:gd name="connsiteX3468" fmla="*/ 981053 w 1881356"/>
              <a:gd name="connsiteY3468" fmla="*/ 155572 h 593246"/>
              <a:gd name="connsiteX3469" fmla="*/ 963146 w 1881356"/>
              <a:gd name="connsiteY3469" fmla="*/ 182433 h 593246"/>
              <a:gd name="connsiteX3470" fmla="*/ 962289 w 1881356"/>
              <a:gd name="connsiteY3470" fmla="*/ 187481 h 593246"/>
              <a:gd name="connsiteX3471" fmla="*/ 965623 w 1881356"/>
              <a:gd name="connsiteY3471" fmla="*/ 195101 h 593246"/>
              <a:gd name="connsiteX3472" fmla="*/ 974481 w 1881356"/>
              <a:gd name="connsiteY3472" fmla="*/ 192148 h 593246"/>
              <a:gd name="connsiteX3473" fmla="*/ 978862 w 1881356"/>
              <a:gd name="connsiteY3473" fmla="*/ 185862 h 593246"/>
              <a:gd name="connsiteX3474" fmla="*/ 984006 w 1881356"/>
              <a:gd name="connsiteY3474" fmla="*/ 183099 h 593246"/>
              <a:gd name="connsiteX3475" fmla="*/ 992197 w 1881356"/>
              <a:gd name="connsiteY3475" fmla="*/ 185100 h 593246"/>
              <a:gd name="connsiteX3476" fmla="*/ 1002579 w 1881356"/>
              <a:gd name="connsiteY3476" fmla="*/ 187481 h 593246"/>
              <a:gd name="connsiteX3477" fmla="*/ 1018391 w 1881356"/>
              <a:gd name="connsiteY3477" fmla="*/ 181575 h 593246"/>
              <a:gd name="connsiteX3478" fmla="*/ 1025154 w 1881356"/>
              <a:gd name="connsiteY3478" fmla="*/ 181099 h 593246"/>
              <a:gd name="connsiteX3479" fmla="*/ 1037632 w 1881356"/>
              <a:gd name="connsiteY3479" fmla="*/ 189386 h 593246"/>
              <a:gd name="connsiteX3480" fmla="*/ 1042489 w 1881356"/>
              <a:gd name="connsiteY3480" fmla="*/ 189862 h 593246"/>
              <a:gd name="connsiteX3481" fmla="*/ 1045728 w 1881356"/>
              <a:gd name="connsiteY3481" fmla="*/ 186624 h 593246"/>
              <a:gd name="connsiteX3482" fmla="*/ 1053824 w 1881356"/>
              <a:gd name="connsiteY3482" fmla="*/ 187195 h 593246"/>
              <a:gd name="connsiteX3483" fmla="*/ 1053919 w 1881356"/>
              <a:gd name="connsiteY3483" fmla="*/ 191767 h 593246"/>
              <a:gd name="connsiteX3484" fmla="*/ 1037441 w 1881356"/>
              <a:gd name="connsiteY3484" fmla="*/ 196720 h 593246"/>
              <a:gd name="connsiteX3485" fmla="*/ 1033726 w 1881356"/>
              <a:gd name="connsiteY3485" fmla="*/ 198530 h 593246"/>
              <a:gd name="connsiteX3486" fmla="*/ 1036298 w 1881356"/>
              <a:gd name="connsiteY3486" fmla="*/ 201769 h 593246"/>
              <a:gd name="connsiteX3487" fmla="*/ 1041156 w 1881356"/>
              <a:gd name="connsiteY3487" fmla="*/ 206626 h 593246"/>
              <a:gd name="connsiteX3488" fmla="*/ 1040870 w 1881356"/>
              <a:gd name="connsiteY3488" fmla="*/ 209960 h 593246"/>
              <a:gd name="connsiteX3489" fmla="*/ 1041727 w 1881356"/>
              <a:gd name="connsiteY3489" fmla="*/ 220819 h 593246"/>
              <a:gd name="connsiteX3490" fmla="*/ 1047157 w 1881356"/>
              <a:gd name="connsiteY3490" fmla="*/ 223866 h 593246"/>
              <a:gd name="connsiteX3491" fmla="*/ 1063444 w 1881356"/>
              <a:gd name="connsiteY3491" fmla="*/ 229200 h 593246"/>
              <a:gd name="connsiteX3492" fmla="*/ 1064111 w 1881356"/>
              <a:gd name="connsiteY3492" fmla="*/ 232248 h 593246"/>
              <a:gd name="connsiteX3493" fmla="*/ 1065635 w 1881356"/>
              <a:gd name="connsiteY3493" fmla="*/ 240345 h 593246"/>
              <a:gd name="connsiteX3494" fmla="*/ 1067159 w 1881356"/>
              <a:gd name="connsiteY3494" fmla="*/ 241869 h 593246"/>
              <a:gd name="connsiteX3495" fmla="*/ 1069826 w 1881356"/>
              <a:gd name="connsiteY3495" fmla="*/ 239488 h 593246"/>
              <a:gd name="connsiteX3496" fmla="*/ 1066302 w 1881356"/>
              <a:gd name="connsiteY3496" fmla="*/ 222628 h 593246"/>
              <a:gd name="connsiteX3497" fmla="*/ 1067731 w 1881356"/>
              <a:gd name="connsiteY3497" fmla="*/ 219771 h 593246"/>
              <a:gd name="connsiteX3498" fmla="*/ 1095067 w 1881356"/>
              <a:gd name="connsiteY3498" fmla="*/ 219485 h 593246"/>
              <a:gd name="connsiteX3499" fmla="*/ 1096591 w 1881356"/>
              <a:gd name="connsiteY3499" fmla="*/ 217866 h 593246"/>
              <a:gd name="connsiteX3500" fmla="*/ 1096210 w 1881356"/>
              <a:gd name="connsiteY3500" fmla="*/ 216342 h 593246"/>
              <a:gd name="connsiteX3501" fmla="*/ 1080304 w 1881356"/>
              <a:gd name="connsiteY3501" fmla="*/ 210341 h 593246"/>
              <a:gd name="connsiteX3502" fmla="*/ 1071445 w 1881356"/>
              <a:gd name="connsiteY3502" fmla="*/ 209770 h 593246"/>
              <a:gd name="connsiteX3503" fmla="*/ 1069921 w 1881356"/>
              <a:gd name="connsiteY3503" fmla="*/ 208246 h 593246"/>
              <a:gd name="connsiteX3504" fmla="*/ 1071350 w 1881356"/>
              <a:gd name="connsiteY3504" fmla="*/ 206626 h 593246"/>
              <a:gd name="connsiteX3505" fmla="*/ 1080589 w 1881356"/>
              <a:gd name="connsiteY3505" fmla="*/ 201292 h 593246"/>
              <a:gd name="connsiteX3506" fmla="*/ 1090210 w 1881356"/>
              <a:gd name="connsiteY3506" fmla="*/ 196911 h 593246"/>
              <a:gd name="connsiteX3507" fmla="*/ 1091924 w 1881356"/>
              <a:gd name="connsiteY3507" fmla="*/ 193672 h 593246"/>
              <a:gd name="connsiteX3508" fmla="*/ 1088019 w 1881356"/>
              <a:gd name="connsiteY3508" fmla="*/ 192148 h 593246"/>
              <a:gd name="connsiteX3509" fmla="*/ 1084114 w 1881356"/>
              <a:gd name="connsiteY3509" fmla="*/ 190434 h 593246"/>
              <a:gd name="connsiteX3510" fmla="*/ 1086304 w 1881356"/>
              <a:gd name="connsiteY3510" fmla="*/ 187672 h 593246"/>
              <a:gd name="connsiteX3511" fmla="*/ 1101830 w 1881356"/>
              <a:gd name="connsiteY3511" fmla="*/ 180718 h 593246"/>
              <a:gd name="connsiteX3512" fmla="*/ 1104878 w 1881356"/>
              <a:gd name="connsiteY3512" fmla="*/ 179385 h 593246"/>
              <a:gd name="connsiteX3513" fmla="*/ 1111450 w 1881356"/>
              <a:gd name="connsiteY3513" fmla="*/ 180147 h 593246"/>
              <a:gd name="connsiteX3514" fmla="*/ 1119833 w 1881356"/>
              <a:gd name="connsiteY3514" fmla="*/ 178432 h 593246"/>
              <a:gd name="connsiteX3515" fmla="*/ 1135834 w 1881356"/>
              <a:gd name="connsiteY3515" fmla="*/ 178242 h 593246"/>
              <a:gd name="connsiteX3516" fmla="*/ 1138216 w 1881356"/>
              <a:gd name="connsiteY3516" fmla="*/ 175003 h 593246"/>
              <a:gd name="connsiteX3517" fmla="*/ 1136025 w 1881356"/>
              <a:gd name="connsiteY3517" fmla="*/ 169479 h 593246"/>
              <a:gd name="connsiteX3518" fmla="*/ 1117451 w 1881356"/>
              <a:gd name="connsiteY3518" fmla="*/ 164145 h 593246"/>
              <a:gd name="connsiteX3519" fmla="*/ 1116784 w 1881356"/>
              <a:gd name="connsiteY3519" fmla="*/ 161097 h 593246"/>
              <a:gd name="connsiteX3520" fmla="*/ 1115165 w 1881356"/>
              <a:gd name="connsiteY3520" fmla="*/ 153096 h 593246"/>
              <a:gd name="connsiteX3521" fmla="*/ 1112117 w 1881356"/>
              <a:gd name="connsiteY3521" fmla="*/ 152239 h 593246"/>
              <a:gd name="connsiteX3522" fmla="*/ 1104497 w 1881356"/>
              <a:gd name="connsiteY3522" fmla="*/ 160335 h 593246"/>
              <a:gd name="connsiteX3523" fmla="*/ 1096972 w 1881356"/>
              <a:gd name="connsiteY3523" fmla="*/ 144428 h 593246"/>
              <a:gd name="connsiteX3524" fmla="*/ 1092591 w 1881356"/>
              <a:gd name="connsiteY3524" fmla="*/ 143952 h 593246"/>
              <a:gd name="connsiteX3525" fmla="*/ 1086781 w 1881356"/>
              <a:gd name="connsiteY3525" fmla="*/ 146333 h 593246"/>
              <a:gd name="connsiteX3526" fmla="*/ 1084876 w 1881356"/>
              <a:gd name="connsiteY3526" fmla="*/ 145476 h 593246"/>
              <a:gd name="connsiteX3527" fmla="*/ 1085352 w 1881356"/>
              <a:gd name="connsiteY3527" fmla="*/ 142237 h 593246"/>
              <a:gd name="connsiteX3528" fmla="*/ 1087543 w 1881356"/>
              <a:gd name="connsiteY3528" fmla="*/ 134522 h 593246"/>
              <a:gd name="connsiteX3529" fmla="*/ 1079732 w 1881356"/>
              <a:gd name="connsiteY3529" fmla="*/ 134236 h 593246"/>
              <a:gd name="connsiteX3530" fmla="*/ 606816 w 1881356"/>
              <a:gd name="connsiteY3530" fmla="*/ 133379 h 593246"/>
              <a:gd name="connsiteX3531" fmla="*/ 605292 w 1881356"/>
              <a:gd name="connsiteY3531" fmla="*/ 133474 h 593246"/>
              <a:gd name="connsiteX3532" fmla="*/ 605387 w 1881356"/>
              <a:gd name="connsiteY3532" fmla="*/ 140999 h 593246"/>
              <a:gd name="connsiteX3533" fmla="*/ 606911 w 1881356"/>
              <a:gd name="connsiteY3533" fmla="*/ 140904 h 593246"/>
              <a:gd name="connsiteX3534" fmla="*/ 606816 w 1881356"/>
              <a:gd name="connsiteY3534" fmla="*/ 133379 h 593246"/>
              <a:gd name="connsiteX3535" fmla="*/ 643773 w 1881356"/>
              <a:gd name="connsiteY3535" fmla="*/ 132807 h 593246"/>
              <a:gd name="connsiteX3536" fmla="*/ 640629 w 1881356"/>
              <a:gd name="connsiteY3536" fmla="*/ 135094 h 593246"/>
              <a:gd name="connsiteX3537" fmla="*/ 640534 w 1881356"/>
              <a:gd name="connsiteY3537" fmla="*/ 139284 h 593246"/>
              <a:gd name="connsiteX3538" fmla="*/ 640439 w 1881356"/>
              <a:gd name="connsiteY3538" fmla="*/ 137284 h 593246"/>
              <a:gd name="connsiteX3539" fmla="*/ 638534 w 1881356"/>
              <a:gd name="connsiteY3539" fmla="*/ 137284 h 593246"/>
              <a:gd name="connsiteX3540" fmla="*/ 637867 w 1881356"/>
              <a:gd name="connsiteY3540" fmla="*/ 141285 h 593246"/>
              <a:gd name="connsiteX3541" fmla="*/ 644535 w 1881356"/>
              <a:gd name="connsiteY3541" fmla="*/ 137284 h 593246"/>
              <a:gd name="connsiteX3542" fmla="*/ 651202 w 1881356"/>
              <a:gd name="connsiteY3542" fmla="*/ 137189 h 593246"/>
              <a:gd name="connsiteX3543" fmla="*/ 653679 w 1881356"/>
              <a:gd name="connsiteY3543" fmla="*/ 134617 h 593246"/>
              <a:gd name="connsiteX3544" fmla="*/ 652250 w 1881356"/>
              <a:gd name="connsiteY3544" fmla="*/ 133189 h 593246"/>
              <a:gd name="connsiteX3545" fmla="*/ 643773 w 1881356"/>
              <a:gd name="connsiteY3545" fmla="*/ 132807 h 593246"/>
              <a:gd name="connsiteX3546" fmla="*/ 628914 w 1881356"/>
              <a:gd name="connsiteY3546" fmla="*/ 132712 h 593246"/>
              <a:gd name="connsiteX3547" fmla="*/ 627485 w 1881356"/>
              <a:gd name="connsiteY3547" fmla="*/ 134236 h 593246"/>
              <a:gd name="connsiteX3548" fmla="*/ 628914 w 1881356"/>
              <a:gd name="connsiteY3548" fmla="*/ 137284 h 593246"/>
              <a:gd name="connsiteX3549" fmla="*/ 630533 w 1881356"/>
              <a:gd name="connsiteY3549" fmla="*/ 135665 h 593246"/>
              <a:gd name="connsiteX3550" fmla="*/ 628914 w 1881356"/>
              <a:gd name="connsiteY3550" fmla="*/ 132712 h 593246"/>
              <a:gd name="connsiteX3551" fmla="*/ 252105 w 1881356"/>
              <a:gd name="connsiteY3551" fmla="*/ 132712 h 593246"/>
              <a:gd name="connsiteX3552" fmla="*/ 234484 w 1881356"/>
              <a:gd name="connsiteY3552" fmla="*/ 138808 h 593246"/>
              <a:gd name="connsiteX3553" fmla="*/ 234388 w 1881356"/>
              <a:gd name="connsiteY3553" fmla="*/ 140332 h 593246"/>
              <a:gd name="connsiteX3554" fmla="*/ 235912 w 1881356"/>
              <a:gd name="connsiteY3554" fmla="*/ 141856 h 593246"/>
              <a:gd name="connsiteX3555" fmla="*/ 242485 w 1881356"/>
              <a:gd name="connsiteY3555" fmla="*/ 141856 h 593246"/>
              <a:gd name="connsiteX3556" fmla="*/ 253629 w 1881356"/>
              <a:gd name="connsiteY3556" fmla="*/ 141571 h 593246"/>
              <a:gd name="connsiteX3557" fmla="*/ 256201 w 1881356"/>
              <a:gd name="connsiteY3557" fmla="*/ 136427 h 593246"/>
              <a:gd name="connsiteX3558" fmla="*/ 254200 w 1881356"/>
              <a:gd name="connsiteY3558" fmla="*/ 132903 h 593246"/>
              <a:gd name="connsiteX3559" fmla="*/ 252105 w 1881356"/>
              <a:gd name="connsiteY3559" fmla="*/ 132712 h 593246"/>
              <a:gd name="connsiteX3560" fmla="*/ 565668 w 1881356"/>
              <a:gd name="connsiteY3560" fmla="*/ 128331 h 593246"/>
              <a:gd name="connsiteX3561" fmla="*/ 554428 w 1881356"/>
              <a:gd name="connsiteY3561" fmla="*/ 134236 h 593246"/>
              <a:gd name="connsiteX3562" fmla="*/ 547951 w 1881356"/>
              <a:gd name="connsiteY3562" fmla="*/ 134236 h 593246"/>
              <a:gd name="connsiteX3563" fmla="*/ 541474 w 1881356"/>
              <a:gd name="connsiteY3563" fmla="*/ 129093 h 593246"/>
              <a:gd name="connsiteX3564" fmla="*/ 536617 w 1881356"/>
              <a:gd name="connsiteY3564" fmla="*/ 132617 h 593246"/>
              <a:gd name="connsiteX3565" fmla="*/ 524234 w 1881356"/>
              <a:gd name="connsiteY3565" fmla="*/ 133284 h 593246"/>
              <a:gd name="connsiteX3566" fmla="*/ 513280 w 1881356"/>
              <a:gd name="connsiteY3566" fmla="*/ 138808 h 593246"/>
              <a:gd name="connsiteX3567" fmla="*/ 513090 w 1881356"/>
              <a:gd name="connsiteY3567" fmla="*/ 140332 h 593246"/>
              <a:gd name="connsiteX3568" fmla="*/ 514614 w 1881356"/>
              <a:gd name="connsiteY3568" fmla="*/ 141856 h 593246"/>
              <a:gd name="connsiteX3569" fmla="*/ 539569 w 1881356"/>
              <a:gd name="connsiteY3569" fmla="*/ 141856 h 593246"/>
              <a:gd name="connsiteX3570" fmla="*/ 551380 w 1881356"/>
              <a:gd name="connsiteY3570" fmla="*/ 146428 h 593246"/>
              <a:gd name="connsiteX3571" fmla="*/ 557857 w 1881356"/>
              <a:gd name="connsiteY3571" fmla="*/ 142904 h 593246"/>
              <a:gd name="connsiteX3572" fmla="*/ 563953 w 1881356"/>
              <a:gd name="connsiteY3572" fmla="*/ 140428 h 593246"/>
              <a:gd name="connsiteX3573" fmla="*/ 579098 w 1881356"/>
              <a:gd name="connsiteY3573" fmla="*/ 142332 h 593246"/>
              <a:gd name="connsiteX3574" fmla="*/ 579193 w 1881356"/>
              <a:gd name="connsiteY3574" fmla="*/ 141571 h 593246"/>
              <a:gd name="connsiteX3575" fmla="*/ 592624 w 1881356"/>
              <a:gd name="connsiteY3575" fmla="*/ 141380 h 593246"/>
              <a:gd name="connsiteX3576" fmla="*/ 594529 w 1881356"/>
              <a:gd name="connsiteY3576" fmla="*/ 137856 h 593246"/>
              <a:gd name="connsiteX3577" fmla="*/ 593386 w 1881356"/>
              <a:gd name="connsiteY3577" fmla="*/ 133950 h 593246"/>
              <a:gd name="connsiteX3578" fmla="*/ 579479 w 1881356"/>
              <a:gd name="connsiteY3578" fmla="*/ 129093 h 593246"/>
              <a:gd name="connsiteX3579" fmla="*/ 577955 w 1881356"/>
              <a:gd name="connsiteY3579" fmla="*/ 128902 h 593246"/>
              <a:gd name="connsiteX3580" fmla="*/ 569764 w 1881356"/>
              <a:gd name="connsiteY3580" fmla="*/ 128712 h 593246"/>
              <a:gd name="connsiteX3581" fmla="*/ 565668 w 1881356"/>
              <a:gd name="connsiteY3581" fmla="*/ 128331 h 593246"/>
              <a:gd name="connsiteX3582" fmla="*/ 1121618 w 1881356"/>
              <a:gd name="connsiteY3582" fmla="*/ 128330 h 593246"/>
              <a:gd name="connsiteX3583" fmla="*/ 1114784 w 1881356"/>
              <a:gd name="connsiteY3583" fmla="*/ 131093 h 593246"/>
              <a:gd name="connsiteX3584" fmla="*/ 1108783 w 1881356"/>
              <a:gd name="connsiteY3584" fmla="*/ 132712 h 593246"/>
              <a:gd name="connsiteX3585" fmla="*/ 1107259 w 1881356"/>
              <a:gd name="connsiteY3585" fmla="*/ 134236 h 593246"/>
              <a:gd name="connsiteX3586" fmla="*/ 1109069 w 1881356"/>
              <a:gd name="connsiteY3586" fmla="*/ 137094 h 593246"/>
              <a:gd name="connsiteX3587" fmla="*/ 1118118 w 1881356"/>
              <a:gd name="connsiteY3587" fmla="*/ 137284 h 593246"/>
              <a:gd name="connsiteX3588" fmla="*/ 1126976 w 1881356"/>
              <a:gd name="connsiteY3588" fmla="*/ 137189 h 593246"/>
              <a:gd name="connsiteX3589" fmla="*/ 1128500 w 1881356"/>
              <a:gd name="connsiteY3589" fmla="*/ 135856 h 593246"/>
              <a:gd name="connsiteX3590" fmla="*/ 1127167 w 1881356"/>
              <a:gd name="connsiteY3590" fmla="*/ 132712 h 593246"/>
              <a:gd name="connsiteX3591" fmla="*/ 1121618 w 1881356"/>
              <a:gd name="connsiteY3591" fmla="*/ 128330 h 593246"/>
              <a:gd name="connsiteX3592" fmla="*/ 854370 w 1881356"/>
              <a:gd name="connsiteY3592" fmla="*/ 124997 h 593246"/>
              <a:gd name="connsiteX3593" fmla="*/ 847036 w 1881356"/>
              <a:gd name="connsiteY3593" fmla="*/ 125188 h 593246"/>
              <a:gd name="connsiteX3594" fmla="*/ 849989 w 1881356"/>
              <a:gd name="connsiteY3594" fmla="*/ 128426 h 593246"/>
              <a:gd name="connsiteX3595" fmla="*/ 854466 w 1881356"/>
              <a:gd name="connsiteY3595" fmla="*/ 126521 h 593246"/>
              <a:gd name="connsiteX3596" fmla="*/ 854370 w 1881356"/>
              <a:gd name="connsiteY3596" fmla="*/ 124997 h 593246"/>
              <a:gd name="connsiteX3597" fmla="*/ 836083 w 1881356"/>
              <a:gd name="connsiteY3597" fmla="*/ 124997 h 593246"/>
              <a:gd name="connsiteX3598" fmla="*/ 828558 w 1881356"/>
              <a:gd name="connsiteY3598" fmla="*/ 125092 h 593246"/>
              <a:gd name="connsiteX3599" fmla="*/ 828653 w 1881356"/>
              <a:gd name="connsiteY3599" fmla="*/ 126616 h 593246"/>
              <a:gd name="connsiteX3600" fmla="*/ 836178 w 1881356"/>
              <a:gd name="connsiteY3600" fmla="*/ 126521 h 593246"/>
              <a:gd name="connsiteX3601" fmla="*/ 836083 w 1881356"/>
              <a:gd name="connsiteY3601" fmla="*/ 124997 h 593246"/>
              <a:gd name="connsiteX3602" fmla="*/ 696541 w 1881356"/>
              <a:gd name="connsiteY3602" fmla="*/ 124521 h 593246"/>
              <a:gd name="connsiteX3603" fmla="*/ 687207 w 1881356"/>
              <a:gd name="connsiteY3603" fmla="*/ 129283 h 593246"/>
              <a:gd name="connsiteX3604" fmla="*/ 686635 w 1881356"/>
              <a:gd name="connsiteY3604" fmla="*/ 130807 h 593246"/>
              <a:gd name="connsiteX3605" fmla="*/ 688159 w 1881356"/>
              <a:gd name="connsiteY3605" fmla="*/ 132331 h 593246"/>
              <a:gd name="connsiteX3606" fmla="*/ 706828 w 1881356"/>
              <a:gd name="connsiteY3606" fmla="*/ 136903 h 593246"/>
              <a:gd name="connsiteX3607" fmla="*/ 714448 w 1881356"/>
              <a:gd name="connsiteY3607" fmla="*/ 134332 h 593246"/>
              <a:gd name="connsiteX3608" fmla="*/ 722735 w 1881356"/>
              <a:gd name="connsiteY3608" fmla="*/ 136237 h 593246"/>
              <a:gd name="connsiteX3609" fmla="*/ 728355 w 1881356"/>
              <a:gd name="connsiteY3609" fmla="*/ 138332 h 593246"/>
              <a:gd name="connsiteX3610" fmla="*/ 741880 w 1881356"/>
              <a:gd name="connsiteY3610" fmla="*/ 132522 h 593246"/>
              <a:gd name="connsiteX3611" fmla="*/ 757501 w 1881356"/>
              <a:gd name="connsiteY3611" fmla="*/ 132141 h 593246"/>
              <a:gd name="connsiteX3612" fmla="*/ 759025 w 1881356"/>
              <a:gd name="connsiteY3612" fmla="*/ 130617 h 593246"/>
              <a:gd name="connsiteX3613" fmla="*/ 757882 w 1881356"/>
              <a:gd name="connsiteY3613" fmla="*/ 128998 h 593246"/>
              <a:gd name="connsiteX3614" fmla="*/ 748071 w 1881356"/>
              <a:gd name="connsiteY3614" fmla="*/ 127473 h 593246"/>
              <a:gd name="connsiteX3615" fmla="*/ 741690 w 1881356"/>
              <a:gd name="connsiteY3615" fmla="*/ 128045 h 593246"/>
              <a:gd name="connsiteX3616" fmla="*/ 705590 w 1881356"/>
              <a:gd name="connsiteY3616" fmla="*/ 127950 h 593246"/>
              <a:gd name="connsiteX3617" fmla="*/ 696541 w 1881356"/>
              <a:gd name="connsiteY3617" fmla="*/ 124521 h 593246"/>
              <a:gd name="connsiteX3618" fmla="*/ 1758007 w 1881356"/>
              <a:gd name="connsiteY3618" fmla="*/ 123759 h 593246"/>
              <a:gd name="connsiteX3619" fmla="*/ 1759531 w 1881356"/>
              <a:gd name="connsiteY3619" fmla="*/ 124997 h 593246"/>
              <a:gd name="connsiteX3620" fmla="*/ 1762579 w 1881356"/>
              <a:gd name="connsiteY3620" fmla="*/ 128140 h 593246"/>
              <a:gd name="connsiteX3621" fmla="*/ 1764198 w 1881356"/>
              <a:gd name="connsiteY3621" fmla="*/ 131188 h 593246"/>
              <a:gd name="connsiteX3622" fmla="*/ 1760483 w 1881356"/>
              <a:gd name="connsiteY3622" fmla="*/ 132713 h 593246"/>
              <a:gd name="connsiteX3623" fmla="*/ 1756006 w 1881356"/>
              <a:gd name="connsiteY3623" fmla="*/ 127283 h 593246"/>
              <a:gd name="connsiteX3624" fmla="*/ 1758007 w 1881356"/>
              <a:gd name="connsiteY3624" fmla="*/ 123759 h 593246"/>
              <a:gd name="connsiteX3625" fmla="*/ 669967 w 1881356"/>
              <a:gd name="connsiteY3625" fmla="*/ 123664 h 593246"/>
              <a:gd name="connsiteX3626" fmla="*/ 667966 w 1881356"/>
              <a:gd name="connsiteY3626" fmla="*/ 127188 h 593246"/>
              <a:gd name="connsiteX3627" fmla="*/ 672348 w 1881356"/>
              <a:gd name="connsiteY3627" fmla="*/ 132712 h 593246"/>
              <a:gd name="connsiteX3628" fmla="*/ 676158 w 1881356"/>
              <a:gd name="connsiteY3628" fmla="*/ 131093 h 593246"/>
              <a:gd name="connsiteX3629" fmla="*/ 674539 w 1881356"/>
              <a:gd name="connsiteY3629" fmla="*/ 128045 h 593246"/>
              <a:gd name="connsiteX3630" fmla="*/ 671491 w 1881356"/>
              <a:gd name="connsiteY3630" fmla="*/ 124902 h 593246"/>
              <a:gd name="connsiteX3631" fmla="*/ 669967 w 1881356"/>
              <a:gd name="connsiteY3631" fmla="*/ 123664 h 593246"/>
              <a:gd name="connsiteX3632" fmla="*/ 633486 w 1881356"/>
              <a:gd name="connsiteY3632" fmla="*/ 123568 h 593246"/>
              <a:gd name="connsiteX3633" fmla="*/ 632057 w 1881356"/>
              <a:gd name="connsiteY3633" fmla="*/ 125092 h 593246"/>
              <a:gd name="connsiteX3634" fmla="*/ 633486 w 1881356"/>
              <a:gd name="connsiteY3634" fmla="*/ 128140 h 593246"/>
              <a:gd name="connsiteX3635" fmla="*/ 634915 w 1881356"/>
              <a:gd name="connsiteY3635" fmla="*/ 126616 h 593246"/>
              <a:gd name="connsiteX3636" fmla="*/ 633486 w 1881356"/>
              <a:gd name="connsiteY3636" fmla="*/ 123568 h 593246"/>
              <a:gd name="connsiteX3637" fmla="*/ 805603 w 1881356"/>
              <a:gd name="connsiteY3637" fmla="*/ 121949 h 593246"/>
              <a:gd name="connsiteX3638" fmla="*/ 799126 w 1881356"/>
              <a:gd name="connsiteY3638" fmla="*/ 122425 h 593246"/>
              <a:gd name="connsiteX3639" fmla="*/ 795792 w 1881356"/>
              <a:gd name="connsiteY3639" fmla="*/ 129855 h 593246"/>
              <a:gd name="connsiteX3640" fmla="*/ 795792 w 1881356"/>
              <a:gd name="connsiteY3640" fmla="*/ 132427 h 593246"/>
              <a:gd name="connsiteX3641" fmla="*/ 797220 w 1881356"/>
              <a:gd name="connsiteY3641" fmla="*/ 136427 h 593246"/>
              <a:gd name="connsiteX3642" fmla="*/ 800459 w 1881356"/>
              <a:gd name="connsiteY3642" fmla="*/ 134808 h 593246"/>
              <a:gd name="connsiteX3643" fmla="*/ 811413 w 1881356"/>
              <a:gd name="connsiteY3643" fmla="*/ 127950 h 593246"/>
              <a:gd name="connsiteX3644" fmla="*/ 813413 w 1881356"/>
              <a:gd name="connsiteY3644" fmla="*/ 125188 h 593246"/>
              <a:gd name="connsiteX3645" fmla="*/ 809508 w 1881356"/>
              <a:gd name="connsiteY3645" fmla="*/ 123568 h 593246"/>
              <a:gd name="connsiteX3646" fmla="*/ 805603 w 1881356"/>
              <a:gd name="connsiteY3646" fmla="*/ 121949 h 593246"/>
              <a:gd name="connsiteX3647" fmla="*/ 770646 w 1881356"/>
              <a:gd name="connsiteY3647" fmla="*/ 121473 h 593246"/>
              <a:gd name="connsiteX3648" fmla="*/ 768550 w 1881356"/>
              <a:gd name="connsiteY3648" fmla="*/ 129188 h 593246"/>
              <a:gd name="connsiteX3649" fmla="*/ 770646 w 1881356"/>
              <a:gd name="connsiteY3649" fmla="*/ 132617 h 593246"/>
              <a:gd name="connsiteX3650" fmla="*/ 772837 w 1881356"/>
              <a:gd name="connsiteY3650" fmla="*/ 129093 h 593246"/>
              <a:gd name="connsiteX3651" fmla="*/ 770646 w 1881356"/>
              <a:gd name="connsiteY3651" fmla="*/ 121473 h 593246"/>
              <a:gd name="connsiteX3652" fmla="*/ 1570079 w 1881356"/>
              <a:gd name="connsiteY3652" fmla="*/ 119663 h 593246"/>
              <a:gd name="connsiteX3653" fmla="*/ 1568460 w 1881356"/>
              <a:gd name="connsiteY3653" fmla="*/ 121282 h 593246"/>
              <a:gd name="connsiteX3654" fmla="*/ 1571508 w 1881356"/>
              <a:gd name="connsiteY3654" fmla="*/ 122711 h 593246"/>
              <a:gd name="connsiteX3655" fmla="*/ 1573032 w 1881356"/>
              <a:gd name="connsiteY3655" fmla="*/ 121282 h 593246"/>
              <a:gd name="connsiteX3656" fmla="*/ 1570079 w 1881356"/>
              <a:gd name="connsiteY3656" fmla="*/ 119663 h 593246"/>
              <a:gd name="connsiteX3657" fmla="*/ 779790 w 1881356"/>
              <a:gd name="connsiteY3657" fmla="*/ 119282 h 593246"/>
              <a:gd name="connsiteX3658" fmla="*/ 777123 w 1881356"/>
              <a:gd name="connsiteY3658" fmla="*/ 124140 h 593246"/>
              <a:gd name="connsiteX3659" fmla="*/ 779790 w 1881356"/>
              <a:gd name="connsiteY3659" fmla="*/ 128140 h 593246"/>
              <a:gd name="connsiteX3660" fmla="*/ 781314 w 1881356"/>
              <a:gd name="connsiteY3660" fmla="*/ 126616 h 593246"/>
              <a:gd name="connsiteX3661" fmla="*/ 784362 w 1881356"/>
              <a:gd name="connsiteY3661" fmla="*/ 123473 h 593246"/>
              <a:gd name="connsiteX3662" fmla="*/ 785695 w 1881356"/>
              <a:gd name="connsiteY3662" fmla="*/ 120425 h 593246"/>
              <a:gd name="connsiteX3663" fmla="*/ 779790 w 1881356"/>
              <a:gd name="connsiteY3663" fmla="*/ 119282 h 593246"/>
              <a:gd name="connsiteX3664" fmla="*/ 1775248 w 1881356"/>
              <a:gd name="connsiteY3664" fmla="*/ 119092 h 593246"/>
              <a:gd name="connsiteX3665" fmla="*/ 1778772 w 1881356"/>
              <a:gd name="connsiteY3665" fmla="*/ 121283 h 593246"/>
              <a:gd name="connsiteX3666" fmla="*/ 1775248 w 1881356"/>
              <a:gd name="connsiteY3666" fmla="*/ 123473 h 593246"/>
              <a:gd name="connsiteX3667" fmla="*/ 1771438 w 1881356"/>
              <a:gd name="connsiteY3667" fmla="*/ 123569 h 593246"/>
              <a:gd name="connsiteX3668" fmla="*/ 1766675 w 1881356"/>
              <a:gd name="connsiteY3668" fmla="*/ 122807 h 593246"/>
              <a:gd name="connsiteX3669" fmla="*/ 1765056 w 1881356"/>
              <a:gd name="connsiteY3669" fmla="*/ 121283 h 593246"/>
              <a:gd name="connsiteX3670" fmla="*/ 1766675 w 1881356"/>
              <a:gd name="connsiteY3670" fmla="*/ 119759 h 593246"/>
              <a:gd name="connsiteX3671" fmla="*/ 1775248 w 1881356"/>
              <a:gd name="connsiteY3671" fmla="*/ 119092 h 593246"/>
              <a:gd name="connsiteX3672" fmla="*/ 1218702 w 1881356"/>
              <a:gd name="connsiteY3672" fmla="*/ 118996 h 593246"/>
              <a:gd name="connsiteX3673" fmla="*/ 1217273 w 1881356"/>
              <a:gd name="connsiteY3673" fmla="*/ 120520 h 593246"/>
              <a:gd name="connsiteX3674" fmla="*/ 1218702 w 1881356"/>
              <a:gd name="connsiteY3674" fmla="*/ 123568 h 593246"/>
              <a:gd name="connsiteX3675" fmla="*/ 1220321 w 1881356"/>
              <a:gd name="connsiteY3675" fmla="*/ 121949 h 593246"/>
              <a:gd name="connsiteX3676" fmla="*/ 1218702 w 1881356"/>
              <a:gd name="connsiteY3676" fmla="*/ 118996 h 593246"/>
              <a:gd name="connsiteX3677" fmla="*/ 235722 w 1881356"/>
              <a:gd name="connsiteY3677" fmla="*/ 118996 h 593246"/>
              <a:gd name="connsiteX3678" fmla="*/ 234293 w 1881356"/>
              <a:gd name="connsiteY3678" fmla="*/ 120520 h 593246"/>
              <a:gd name="connsiteX3679" fmla="*/ 235722 w 1881356"/>
              <a:gd name="connsiteY3679" fmla="*/ 123568 h 593246"/>
              <a:gd name="connsiteX3680" fmla="*/ 237341 w 1881356"/>
              <a:gd name="connsiteY3680" fmla="*/ 121949 h 593246"/>
              <a:gd name="connsiteX3681" fmla="*/ 235722 w 1881356"/>
              <a:gd name="connsiteY3681" fmla="*/ 118996 h 593246"/>
              <a:gd name="connsiteX3682" fmla="*/ 1270613 w 1881356"/>
              <a:gd name="connsiteY3682" fmla="*/ 118615 h 593246"/>
              <a:gd name="connsiteX3683" fmla="*/ 1267660 w 1881356"/>
              <a:gd name="connsiteY3683" fmla="*/ 121854 h 593246"/>
              <a:gd name="connsiteX3684" fmla="*/ 1274995 w 1881356"/>
              <a:gd name="connsiteY3684" fmla="*/ 121949 h 593246"/>
              <a:gd name="connsiteX3685" fmla="*/ 1275090 w 1881356"/>
              <a:gd name="connsiteY3685" fmla="*/ 120520 h 593246"/>
              <a:gd name="connsiteX3686" fmla="*/ 1270613 w 1881356"/>
              <a:gd name="connsiteY3686" fmla="*/ 118615 h 593246"/>
              <a:gd name="connsiteX3687" fmla="*/ 574717 w 1881356"/>
              <a:gd name="connsiteY3687" fmla="*/ 115091 h 593246"/>
              <a:gd name="connsiteX3688" fmla="*/ 571764 w 1881356"/>
              <a:gd name="connsiteY3688" fmla="*/ 116710 h 593246"/>
              <a:gd name="connsiteX3689" fmla="*/ 573288 w 1881356"/>
              <a:gd name="connsiteY3689" fmla="*/ 118139 h 593246"/>
              <a:gd name="connsiteX3690" fmla="*/ 576336 w 1881356"/>
              <a:gd name="connsiteY3690" fmla="*/ 116710 h 593246"/>
              <a:gd name="connsiteX3691" fmla="*/ 574717 w 1881356"/>
              <a:gd name="connsiteY3691" fmla="*/ 115091 h 593246"/>
              <a:gd name="connsiteX3692" fmla="*/ 313446 w 1881356"/>
              <a:gd name="connsiteY3692" fmla="*/ 114424 h 593246"/>
              <a:gd name="connsiteX3693" fmla="*/ 312017 w 1881356"/>
              <a:gd name="connsiteY3693" fmla="*/ 115948 h 593246"/>
              <a:gd name="connsiteX3694" fmla="*/ 313446 w 1881356"/>
              <a:gd name="connsiteY3694" fmla="*/ 118996 h 593246"/>
              <a:gd name="connsiteX3695" fmla="*/ 315065 w 1881356"/>
              <a:gd name="connsiteY3695" fmla="*/ 117377 h 593246"/>
              <a:gd name="connsiteX3696" fmla="*/ 313446 w 1881356"/>
              <a:gd name="connsiteY3696" fmla="*/ 114424 h 593246"/>
              <a:gd name="connsiteX3697" fmla="*/ 831701 w 1881356"/>
              <a:gd name="connsiteY3697" fmla="*/ 114043 h 593246"/>
              <a:gd name="connsiteX3698" fmla="*/ 828748 w 1881356"/>
              <a:gd name="connsiteY3698" fmla="*/ 117282 h 593246"/>
              <a:gd name="connsiteX3699" fmla="*/ 836083 w 1881356"/>
              <a:gd name="connsiteY3699" fmla="*/ 117472 h 593246"/>
              <a:gd name="connsiteX3700" fmla="*/ 836178 w 1881356"/>
              <a:gd name="connsiteY3700" fmla="*/ 116044 h 593246"/>
              <a:gd name="connsiteX3701" fmla="*/ 831701 w 1881356"/>
              <a:gd name="connsiteY3701" fmla="*/ 114043 h 593246"/>
              <a:gd name="connsiteX3702" fmla="*/ 1627039 w 1881356"/>
              <a:gd name="connsiteY3702" fmla="*/ 111281 h 593246"/>
              <a:gd name="connsiteX3703" fmla="*/ 1619514 w 1881356"/>
              <a:gd name="connsiteY3703" fmla="*/ 111376 h 593246"/>
              <a:gd name="connsiteX3704" fmla="*/ 1619609 w 1881356"/>
              <a:gd name="connsiteY3704" fmla="*/ 112900 h 593246"/>
              <a:gd name="connsiteX3705" fmla="*/ 1627134 w 1881356"/>
              <a:gd name="connsiteY3705" fmla="*/ 112805 h 593246"/>
              <a:gd name="connsiteX3706" fmla="*/ 1627039 w 1881356"/>
              <a:gd name="connsiteY3706" fmla="*/ 111281 h 593246"/>
              <a:gd name="connsiteX3707" fmla="*/ 1521121 w 1881356"/>
              <a:gd name="connsiteY3707" fmla="*/ 110519 h 593246"/>
              <a:gd name="connsiteX3708" fmla="*/ 1518168 w 1881356"/>
              <a:gd name="connsiteY3708" fmla="*/ 112138 h 593246"/>
              <a:gd name="connsiteX3709" fmla="*/ 1519692 w 1881356"/>
              <a:gd name="connsiteY3709" fmla="*/ 113567 h 593246"/>
              <a:gd name="connsiteX3710" fmla="*/ 1522740 w 1881356"/>
              <a:gd name="connsiteY3710" fmla="*/ 112138 h 593246"/>
              <a:gd name="connsiteX3711" fmla="*/ 884279 w 1881356"/>
              <a:gd name="connsiteY3711" fmla="*/ 110519 h 593246"/>
              <a:gd name="connsiteX3712" fmla="*/ 882660 w 1881356"/>
              <a:gd name="connsiteY3712" fmla="*/ 112138 h 593246"/>
              <a:gd name="connsiteX3713" fmla="*/ 885708 w 1881356"/>
              <a:gd name="connsiteY3713" fmla="*/ 113567 h 593246"/>
              <a:gd name="connsiteX3714" fmla="*/ 887232 w 1881356"/>
              <a:gd name="connsiteY3714" fmla="*/ 112138 h 593246"/>
              <a:gd name="connsiteX3715" fmla="*/ 884279 w 1881356"/>
              <a:gd name="connsiteY3715" fmla="*/ 110519 h 593246"/>
              <a:gd name="connsiteX3716" fmla="*/ 562048 w 1881356"/>
              <a:gd name="connsiteY3716" fmla="*/ 109471 h 593246"/>
              <a:gd name="connsiteX3717" fmla="*/ 558048 w 1881356"/>
              <a:gd name="connsiteY3717" fmla="*/ 112138 h 593246"/>
              <a:gd name="connsiteX3718" fmla="*/ 559572 w 1881356"/>
              <a:gd name="connsiteY3718" fmla="*/ 113662 h 593246"/>
              <a:gd name="connsiteX3719" fmla="*/ 562715 w 1881356"/>
              <a:gd name="connsiteY3719" fmla="*/ 116710 h 593246"/>
              <a:gd name="connsiteX3720" fmla="*/ 565763 w 1881356"/>
              <a:gd name="connsiteY3720" fmla="*/ 118044 h 593246"/>
              <a:gd name="connsiteX3721" fmla="*/ 566811 w 1881356"/>
              <a:gd name="connsiteY3721" fmla="*/ 112138 h 593246"/>
              <a:gd name="connsiteX3722" fmla="*/ 562048 w 1881356"/>
              <a:gd name="connsiteY3722" fmla="*/ 109471 h 593246"/>
              <a:gd name="connsiteX3723" fmla="*/ 1157551 w 1881356"/>
              <a:gd name="connsiteY3723" fmla="*/ 107185 h 593246"/>
              <a:gd name="connsiteX3724" fmla="*/ 1161552 w 1881356"/>
              <a:gd name="connsiteY3724" fmla="*/ 107852 h 593246"/>
              <a:gd name="connsiteX3725" fmla="*/ 1161552 w 1881356"/>
              <a:gd name="connsiteY3725" fmla="*/ 109757 h 593246"/>
              <a:gd name="connsiteX3726" fmla="*/ 1159552 w 1881356"/>
              <a:gd name="connsiteY3726" fmla="*/ 109852 h 593246"/>
              <a:gd name="connsiteX3727" fmla="*/ 1157551 w 1881356"/>
              <a:gd name="connsiteY3727" fmla="*/ 107185 h 593246"/>
              <a:gd name="connsiteX3728" fmla="*/ 546999 w 1881356"/>
              <a:gd name="connsiteY3728" fmla="*/ 105661 h 593246"/>
              <a:gd name="connsiteX3729" fmla="*/ 544427 w 1881356"/>
              <a:gd name="connsiteY3729" fmla="*/ 107852 h 593246"/>
              <a:gd name="connsiteX3730" fmla="*/ 544427 w 1881356"/>
              <a:gd name="connsiteY3730" fmla="*/ 109757 h 593246"/>
              <a:gd name="connsiteX3731" fmla="*/ 544661 w 1881356"/>
              <a:gd name="connsiteY3731" fmla="*/ 109757 h 593246"/>
              <a:gd name="connsiteX3732" fmla="*/ 544265 w 1881356"/>
              <a:gd name="connsiteY3732" fmla="*/ 110452 h 593246"/>
              <a:gd name="connsiteX3733" fmla="*/ 544236 w 1881356"/>
              <a:gd name="connsiteY3733" fmla="*/ 109852 h 593246"/>
              <a:gd name="connsiteX3734" fmla="*/ 542332 w 1881356"/>
              <a:gd name="connsiteY3734" fmla="*/ 109852 h 593246"/>
              <a:gd name="connsiteX3735" fmla="*/ 541665 w 1881356"/>
              <a:gd name="connsiteY3735" fmla="*/ 113853 h 593246"/>
              <a:gd name="connsiteX3736" fmla="*/ 543153 w 1881356"/>
              <a:gd name="connsiteY3736" fmla="*/ 112400 h 593246"/>
              <a:gd name="connsiteX3737" fmla="*/ 544265 w 1881356"/>
              <a:gd name="connsiteY3737" fmla="*/ 110452 h 593246"/>
              <a:gd name="connsiteX3738" fmla="*/ 544332 w 1881356"/>
              <a:gd name="connsiteY3738" fmla="*/ 111853 h 593246"/>
              <a:gd name="connsiteX3739" fmla="*/ 545836 w 1881356"/>
              <a:gd name="connsiteY3739" fmla="*/ 109757 h 593246"/>
              <a:gd name="connsiteX3740" fmla="*/ 546332 w 1881356"/>
              <a:gd name="connsiteY3740" fmla="*/ 109757 h 593246"/>
              <a:gd name="connsiteX3741" fmla="*/ 548428 w 1881356"/>
              <a:gd name="connsiteY3741" fmla="*/ 107090 h 593246"/>
              <a:gd name="connsiteX3742" fmla="*/ 547630 w 1881356"/>
              <a:gd name="connsiteY3742" fmla="*/ 107257 h 593246"/>
              <a:gd name="connsiteX3743" fmla="*/ 545836 w 1881356"/>
              <a:gd name="connsiteY3743" fmla="*/ 109757 h 593246"/>
              <a:gd name="connsiteX3744" fmla="*/ 544661 w 1881356"/>
              <a:gd name="connsiteY3744" fmla="*/ 109757 h 593246"/>
              <a:gd name="connsiteX3745" fmla="*/ 1200414 w 1881356"/>
              <a:gd name="connsiteY3745" fmla="*/ 105566 h 593246"/>
              <a:gd name="connsiteX3746" fmla="*/ 1195937 w 1881356"/>
              <a:gd name="connsiteY3746" fmla="*/ 109852 h 593246"/>
              <a:gd name="connsiteX3747" fmla="*/ 1194508 w 1881356"/>
              <a:gd name="connsiteY3747" fmla="*/ 112805 h 593246"/>
              <a:gd name="connsiteX3748" fmla="*/ 1200604 w 1881356"/>
              <a:gd name="connsiteY3748" fmla="*/ 118806 h 593246"/>
              <a:gd name="connsiteX3749" fmla="*/ 1202700 w 1881356"/>
              <a:gd name="connsiteY3749" fmla="*/ 114329 h 593246"/>
              <a:gd name="connsiteX3750" fmla="*/ 1200414 w 1881356"/>
              <a:gd name="connsiteY3750" fmla="*/ 105566 h 593246"/>
              <a:gd name="connsiteX3751" fmla="*/ 478704 w 1881356"/>
              <a:gd name="connsiteY3751" fmla="*/ 105280 h 593246"/>
              <a:gd name="connsiteX3752" fmla="*/ 474228 w 1881356"/>
              <a:gd name="connsiteY3752" fmla="*/ 105375 h 593246"/>
              <a:gd name="connsiteX3753" fmla="*/ 473275 w 1881356"/>
              <a:gd name="connsiteY3753" fmla="*/ 109662 h 593246"/>
              <a:gd name="connsiteX3754" fmla="*/ 485848 w 1881356"/>
              <a:gd name="connsiteY3754" fmla="*/ 122235 h 593246"/>
              <a:gd name="connsiteX3755" fmla="*/ 489468 w 1881356"/>
              <a:gd name="connsiteY3755" fmla="*/ 119663 h 593246"/>
              <a:gd name="connsiteX3756" fmla="*/ 495659 w 1881356"/>
              <a:gd name="connsiteY3756" fmla="*/ 118044 h 593246"/>
              <a:gd name="connsiteX3757" fmla="*/ 498612 w 1881356"/>
              <a:gd name="connsiteY3757" fmla="*/ 116615 h 593246"/>
              <a:gd name="connsiteX3758" fmla="*/ 498707 w 1881356"/>
              <a:gd name="connsiteY3758" fmla="*/ 112329 h 593246"/>
              <a:gd name="connsiteX3759" fmla="*/ 478704 w 1881356"/>
              <a:gd name="connsiteY3759" fmla="*/ 105280 h 593246"/>
              <a:gd name="connsiteX3760" fmla="*/ 998579 w 1881356"/>
              <a:gd name="connsiteY3760" fmla="*/ 101661 h 593246"/>
              <a:gd name="connsiteX3761" fmla="*/ 997055 w 1881356"/>
              <a:gd name="connsiteY3761" fmla="*/ 107185 h 593246"/>
              <a:gd name="connsiteX3762" fmla="*/ 1012295 w 1881356"/>
              <a:gd name="connsiteY3762" fmla="*/ 115282 h 593246"/>
              <a:gd name="connsiteX3763" fmla="*/ 1015057 w 1881356"/>
              <a:gd name="connsiteY3763" fmla="*/ 109948 h 593246"/>
              <a:gd name="connsiteX3764" fmla="*/ 998579 w 1881356"/>
              <a:gd name="connsiteY3764" fmla="*/ 101661 h 593246"/>
              <a:gd name="connsiteX3765" fmla="*/ 330781 w 1881356"/>
              <a:gd name="connsiteY3765" fmla="*/ 101661 h 593246"/>
              <a:gd name="connsiteX3766" fmla="*/ 329448 w 1881356"/>
              <a:gd name="connsiteY3766" fmla="*/ 105471 h 593246"/>
              <a:gd name="connsiteX3767" fmla="*/ 329448 w 1881356"/>
              <a:gd name="connsiteY3767" fmla="*/ 107566 h 593246"/>
              <a:gd name="connsiteX3768" fmla="*/ 329448 w 1881356"/>
              <a:gd name="connsiteY3768" fmla="*/ 109757 h 593246"/>
              <a:gd name="connsiteX3769" fmla="*/ 330781 w 1881356"/>
              <a:gd name="connsiteY3769" fmla="*/ 113567 h 593246"/>
              <a:gd name="connsiteX3770" fmla="*/ 333829 w 1881356"/>
              <a:gd name="connsiteY3770" fmla="*/ 112233 h 593246"/>
              <a:gd name="connsiteX3771" fmla="*/ 333829 w 1881356"/>
              <a:gd name="connsiteY3771" fmla="*/ 102994 h 593246"/>
              <a:gd name="connsiteX3772" fmla="*/ 330781 w 1881356"/>
              <a:gd name="connsiteY3772" fmla="*/ 101661 h 593246"/>
              <a:gd name="connsiteX3773" fmla="*/ 724259 w 1881356"/>
              <a:gd name="connsiteY3773" fmla="*/ 101470 h 593246"/>
              <a:gd name="connsiteX3774" fmla="*/ 724164 w 1881356"/>
              <a:gd name="connsiteY3774" fmla="*/ 108995 h 593246"/>
              <a:gd name="connsiteX3775" fmla="*/ 725688 w 1881356"/>
              <a:gd name="connsiteY3775" fmla="*/ 109090 h 593246"/>
              <a:gd name="connsiteX3776" fmla="*/ 725783 w 1881356"/>
              <a:gd name="connsiteY3776" fmla="*/ 101565 h 593246"/>
              <a:gd name="connsiteX3777" fmla="*/ 724259 w 1881356"/>
              <a:gd name="connsiteY3777" fmla="*/ 101470 h 593246"/>
              <a:gd name="connsiteX3778" fmla="*/ 1612656 w 1881356"/>
              <a:gd name="connsiteY3778" fmla="*/ 101375 h 593246"/>
              <a:gd name="connsiteX3779" fmla="*/ 1611132 w 1881356"/>
              <a:gd name="connsiteY3779" fmla="*/ 101565 h 593246"/>
              <a:gd name="connsiteX3780" fmla="*/ 1611227 w 1881356"/>
              <a:gd name="connsiteY3780" fmla="*/ 109090 h 593246"/>
              <a:gd name="connsiteX3781" fmla="*/ 1612751 w 1881356"/>
              <a:gd name="connsiteY3781" fmla="*/ 108995 h 593246"/>
              <a:gd name="connsiteX3782" fmla="*/ 1612656 w 1881356"/>
              <a:gd name="connsiteY3782" fmla="*/ 101375 h 593246"/>
              <a:gd name="connsiteX3783" fmla="*/ 570145 w 1881356"/>
              <a:gd name="connsiteY3783" fmla="*/ 101375 h 593246"/>
              <a:gd name="connsiteX3784" fmla="*/ 567192 w 1881356"/>
              <a:gd name="connsiteY3784" fmla="*/ 102994 h 593246"/>
              <a:gd name="connsiteX3785" fmla="*/ 568716 w 1881356"/>
              <a:gd name="connsiteY3785" fmla="*/ 104423 h 593246"/>
              <a:gd name="connsiteX3786" fmla="*/ 571764 w 1881356"/>
              <a:gd name="connsiteY3786" fmla="*/ 102994 h 593246"/>
              <a:gd name="connsiteX3787" fmla="*/ 570145 w 1881356"/>
              <a:gd name="connsiteY3787" fmla="*/ 101375 h 593246"/>
              <a:gd name="connsiteX3788" fmla="*/ 1776390 w 1881356"/>
              <a:gd name="connsiteY3788" fmla="*/ 100804 h 593246"/>
              <a:gd name="connsiteX3789" fmla="*/ 1778676 w 1881356"/>
              <a:gd name="connsiteY3789" fmla="*/ 104138 h 593246"/>
              <a:gd name="connsiteX3790" fmla="*/ 1778772 w 1881356"/>
              <a:gd name="connsiteY3790" fmla="*/ 108329 h 593246"/>
              <a:gd name="connsiteX3791" fmla="*/ 1774866 w 1881356"/>
              <a:gd name="connsiteY3791" fmla="*/ 114234 h 593246"/>
              <a:gd name="connsiteX3792" fmla="*/ 1769723 w 1881356"/>
              <a:gd name="connsiteY3792" fmla="*/ 111662 h 593246"/>
              <a:gd name="connsiteX3793" fmla="*/ 1771818 w 1881356"/>
              <a:gd name="connsiteY3793" fmla="*/ 105281 h 593246"/>
              <a:gd name="connsiteX3794" fmla="*/ 1773342 w 1881356"/>
              <a:gd name="connsiteY3794" fmla="*/ 103852 h 593246"/>
              <a:gd name="connsiteX3795" fmla="*/ 1776390 w 1881356"/>
              <a:gd name="connsiteY3795" fmla="*/ 100804 h 593246"/>
              <a:gd name="connsiteX3796" fmla="*/ 1218702 w 1881356"/>
              <a:gd name="connsiteY3796" fmla="*/ 100708 h 593246"/>
              <a:gd name="connsiteX3797" fmla="*/ 1216606 w 1881356"/>
              <a:gd name="connsiteY3797" fmla="*/ 104137 h 593246"/>
              <a:gd name="connsiteX3798" fmla="*/ 1218702 w 1881356"/>
              <a:gd name="connsiteY3798" fmla="*/ 109852 h 593246"/>
              <a:gd name="connsiteX3799" fmla="*/ 1221369 w 1881356"/>
              <a:gd name="connsiteY3799" fmla="*/ 104709 h 593246"/>
              <a:gd name="connsiteX3800" fmla="*/ 1218702 w 1881356"/>
              <a:gd name="connsiteY3800" fmla="*/ 100708 h 593246"/>
              <a:gd name="connsiteX3801" fmla="*/ 1026392 w 1881356"/>
              <a:gd name="connsiteY3801" fmla="*/ 100708 h 593246"/>
              <a:gd name="connsiteX3802" fmla="*/ 1021725 w 1881356"/>
              <a:gd name="connsiteY3802" fmla="*/ 101470 h 593246"/>
              <a:gd name="connsiteX3803" fmla="*/ 1020106 w 1881356"/>
              <a:gd name="connsiteY3803" fmla="*/ 107185 h 593246"/>
              <a:gd name="connsiteX3804" fmla="*/ 1026106 w 1881356"/>
              <a:gd name="connsiteY3804" fmla="*/ 113472 h 593246"/>
              <a:gd name="connsiteX3805" fmla="*/ 1036489 w 1881356"/>
              <a:gd name="connsiteY3805" fmla="*/ 113567 h 593246"/>
              <a:gd name="connsiteX3806" fmla="*/ 1038108 w 1881356"/>
              <a:gd name="connsiteY3806" fmla="*/ 105471 h 593246"/>
              <a:gd name="connsiteX3807" fmla="*/ 1034774 w 1881356"/>
              <a:gd name="connsiteY3807" fmla="*/ 100804 h 593246"/>
              <a:gd name="connsiteX3808" fmla="*/ 1026392 w 1881356"/>
              <a:gd name="connsiteY3808" fmla="*/ 100708 h 593246"/>
              <a:gd name="connsiteX3809" fmla="*/ 642630 w 1881356"/>
              <a:gd name="connsiteY3809" fmla="*/ 100708 h 593246"/>
              <a:gd name="connsiteX3810" fmla="*/ 641201 w 1881356"/>
              <a:gd name="connsiteY3810" fmla="*/ 102232 h 593246"/>
              <a:gd name="connsiteX3811" fmla="*/ 642630 w 1881356"/>
              <a:gd name="connsiteY3811" fmla="*/ 105280 h 593246"/>
              <a:gd name="connsiteX3812" fmla="*/ 644249 w 1881356"/>
              <a:gd name="connsiteY3812" fmla="*/ 103661 h 593246"/>
              <a:gd name="connsiteX3813" fmla="*/ 642630 w 1881356"/>
              <a:gd name="connsiteY3813" fmla="*/ 100708 h 593246"/>
              <a:gd name="connsiteX3814" fmla="*/ 1247753 w 1881356"/>
              <a:gd name="connsiteY3814" fmla="*/ 100327 h 593246"/>
              <a:gd name="connsiteX3815" fmla="*/ 1244800 w 1881356"/>
              <a:gd name="connsiteY3815" fmla="*/ 103566 h 593246"/>
              <a:gd name="connsiteX3816" fmla="*/ 1252135 w 1881356"/>
              <a:gd name="connsiteY3816" fmla="*/ 103756 h 593246"/>
              <a:gd name="connsiteX3817" fmla="*/ 1252230 w 1881356"/>
              <a:gd name="connsiteY3817" fmla="*/ 102328 h 593246"/>
              <a:gd name="connsiteX3818" fmla="*/ 1247753 w 1881356"/>
              <a:gd name="connsiteY3818" fmla="*/ 100327 h 593246"/>
              <a:gd name="connsiteX3819" fmla="*/ 1408535 w 1881356"/>
              <a:gd name="connsiteY3819" fmla="*/ 98517 h 593246"/>
              <a:gd name="connsiteX3820" fmla="*/ 1408535 w 1881356"/>
              <a:gd name="connsiteY3820" fmla="*/ 102804 h 593246"/>
              <a:gd name="connsiteX3821" fmla="*/ 1415869 w 1881356"/>
              <a:gd name="connsiteY3821" fmla="*/ 104709 h 593246"/>
              <a:gd name="connsiteX3822" fmla="*/ 1417489 w 1881356"/>
              <a:gd name="connsiteY3822" fmla="*/ 103090 h 593246"/>
              <a:gd name="connsiteX3823" fmla="*/ 1413107 w 1881356"/>
              <a:gd name="connsiteY3823" fmla="*/ 98517 h 593246"/>
              <a:gd name="connsiteX3824" fmla="*/ 1408535 w 1881356"/>
              <a:gd name="connsiteY3824" fmla="*/ 98517 h 593246"/>
              <a:gd name="connsiteX3825" fmla="*/ 341640 w 1881356"/>
              <a:gd name="connsiteY3825" fmla="*/ 96994 h 593246"/>
              <a:gd name="connsiteX3826" fmla="*/ 338592 w 1881356"/>
              <a:gd name="connsiteY3826" fmla="*/ 98422 h 593246"/>
              <a:gd name="connsiteX3827" fmla="*/ 340211 w 1881356"/>
              <a:gd name="connsiteY3827" fmla="*/ 100041 h 593246"/>
              <a:gd name="connsiteX3828" fmla="*/ 343164 w 1881356"/>
              <a:gd name="connsiteY3828" fmla="*/ 98422 h 593246"/>
              <a:gd name="connsiteX3829" fmla="*/ 341640 w 1881356"/>
              <a:gd name="connsiteY3829" fmla="*/ 96994 h 593246"/>
              <a:gd name="connsiteX3830" fmla="*/ 1539313 w 1881356"/>
              <a:gd name="connsiteY3830" fmla="*/ 96898 h 593246"/>
              <a:gd name="connsiteX3831" fmla="*/ 1536456 w 1881356"/>
              <a:gd name="connsiteY3831" fmla="*/ 98803 h 593246"/>
              <a:gd name="connsiteX3832" fmla="*/ 1536456 w 1881356"/>
              <a:gd name="connsiteY3832" fmla="*/ 103375 h 593246"/>
              <a:gd name="connsiteX3833" fmla="*/ 1536456 w 1881356"/>
              <a:gd name="connsiteY3833" fmla="*/ 110233 h 593246"/>
              <a:gd name="connsiteX3834" fmla="*/ 1541409 w 1881356"/>
              <a:gd name="connsiteY3834" fmla="*/ 111472 h 593246"/>
              <a:gd name="connsiteX3835" fmla="*/ 1544743 w 1881356"/>
              <a:gd name="connsiteY3835" fmla="*/ 111281 h 593246"/>
              <a:gd name="connsiteX3836" fmla="*/ 1547791 w 1881356"/>
              <a:gd name="connsiteY3836" fmla="*/ 114139 h 593246"/>
              <a:gd name="connsiteX3837" fmla="*/ 1554363 w 1881356"/>
              <a:gd name="connsiteY3837" fmla="*/ 107852 h 593246"/>
              <a:gd name="connsiteX3838" fmla="*/ 1551410 w 1881356"/>
              <a:gd name="connsiteY3838" fmla="*/ 105375 h 593246"/>
              <a:gd name="connsiteX3839" fmla="*/ 1540837 w 1881356"/>
              <a:gd name="connsiteY3839" fmla="*/ 98422 h 593246"/>
              <a:gd name="connsiteX3840" fmla="*/ 1539313 w 1881356"/>
              <a:gd name="connsiteY3840" fmla="*/ 96898 h 593246"/>
              <a:gd name="connsiteX3841" fmla="*/ 770074 w 1881356"/>
              <a:gd name="connsiteY3841" fmla="*/ 96898 h 593246"/>
              <a:gd name="connsiteX3842" fmla="*/ 765312 w 1881356"/>
              <a:gd name="connsiteY3842" fmla="*/ 101470 h 593246"/>
              <a:gd name="connsiteX3843" fmla="*/ 763883 w 1881356"/>
              <a:gd name="connsiteY3843" fmla="*/ 102994 h 593246"/>
              <a:gd name="connsiteX3844" fmla="*/ 767312 w 1881356"/>
              <a:gd name="connsiteY3844" fmla="*/ 105280 h 593246"/>
              <a:gd name="connsiteX3845" fmla="*/ 772837 w 1881356"/>
              <a:gd name="connsiteY3845" fmla="*/ 98613 h 593246"/>
              <a:gd name="connsiteX3846" fmla="*/ 770074 w 1881356"/>
              <a:gd name="connsiteY3846" fmla="*/ 96898 h 593246"/>
              <a:gd name="connsiteX3847" fmla="*/ 410125 w 1881356"/>
              <a:gd name="connsiteY3847" fmla="*/ 96803 h 593246"/>
              <a:gd name="connsiteX3848" fmla="*/ 407172 w 1881356"/>
              <a:gd name="connsiteY3848" fmla="*/ 98422 h 593246"/>
              <a:gd name="connsiteX3849" fmla="*/ 408696 w 1881356"/>
              <a:gd name="connsiteY3849" fmla="*/ 99851 h 593246"/>
              <a:gd name="connsiteX3850" fmla="*/ 411744 w 1881356"/>
              <a:gd name="connsiteY3850" fmla="*/ 98422 h 593246"/>
              <a:gd name="connsiteX3851" fmla="*/ 410125 w 1881356"/>
              <a:gd name="connsiteY3851" fmla="*/ 96803 h 593246"/>
              <a:gd name="connsiteX3852" fmla="*/ 752739 w 1881356"/>
              <a:gd name="connsiteY3852" fmla="*/ 96517 h 593246"/>
              <a:gd name="connsiteX3853" fmla="*/ 750167 w 1881356"/>
              <a:gd name="connsiteY3853" fmla="*/ 98708 h 593246"/>
              <a:gd name="connsiteX3854" fmla="*/ 750167 w 1881356"/>
              <a:gd name="connsiteY3854" fmla="*/ 100613 h 593246"/>
              <a:gd name="connsiteX3855" fmla="*/ 750401 w 1881356"/>
              <a:gd name="connsiteY3855" fmla="*/ 100613 h 593246"/>
              <a:gd name="connsiteX3856" fmla="*/ 750005 w 1881356"/>
              <a:gd name="connsiteY3856" fmla="*/ 101307 h 593246"/>
              <a:gd name="connsiteX3857" fmla="*/ 749977 w 1881356"/>
              <a:gd name="connsiteY3857" fmla="*/ 100708 h 593246"/>
              <a:gd name="connsiteX3858" fmla="*/ 748071 w 1881356"/>
              <a:gd name="connsiteY3858" fmla="*/ 100708 h 593246"/>
              <a:gd name="connsiteX3859" fmla="*/ 747405 w 1881356"/>
              <a:gd name="connsiteY3859" fmla="*/ 104709 h 593246"/>
              <a:gd name="connsiteX3860" fmla="*/ 748893 w 1881356"/>
              <a:gd name="connsiteY3860" fmla="*/ 103256 h 593246"/>
              <a:gd name="connsiteX3861" fmla="*/ 750005 w 1881356"/>
              <a:gd name="connsiteY3861" fmla="*/ 101307 h 593246"/>
              <a:gd name="connsiteX3862" fmla="*/ 750072 w 1881356"/>
              <a:gd name="connsiteY3862" fmla="*/ 102708 h 593246"/>
              <a:gd name="connsiteX3863" fmla="*/ 751575 w 1881356"/>
              <a:gd name="connsiteY3863" fmla="*/ 100613 h 593246"/>
              <a:gd name="connsiteX3864" fmla="*/ 752072 w 1881356"/>
              <a:gd name="connsiteY3864" fmla="*/ 100613 h 593246"/>
              <a:gd name="connsiteX3865" fmla="*/ 754168 w 1881356"/>
              <a:gd name="connsiteY3865" fmla="*/ 97946 h 593246"/>
              <a:gd name="connsiteX3866" fmla="*/ 753370 w 1881356"/>
              <a:gd name="connsiteY3866" fmla="*/ 98113 h 593246"/>
              <a:gd name="connsiteX3867" fmla="*/ 751575 w 1881356"/>
              <a:gd name="connsiteY3867" fmla="*/ 100613 h 593246"/>
              <a:gd name="connsiteX3868" fmla="*/ 750401 w 1881356"/>
              <a:gd name="connsiteY3868" fmla="*/ 100613 h 593246"/>
              <a:gd name="connsiteX3869" fmla="*/ 1310333 w 1881356"/>
              <a:gd name="connsiteY3869" fmla="*/ 96422 h 593246"/>
              <a:gd name="connsiteX3870" fmla="*/ 1298617 w 1881356"/>
              <a:gd name="connsiteY3870" fmla="*/ 100708 h 593246"/>
              <a:gd name="connsiteX3871" fmla="*/ 1291949 w 1881356"/>
              <a:gd name="connsiteY3871" fmla="*/ 100804 h 593246"/>
              <a:gd name="connsiteX3872" fmla="*/ 1290616 w 1881356"/>
              <a:gd name="connsiteY3872" fmla="*/ 103756 h 593246"/>
              <a:gd name="connsiteX3873" fmla="*/ 1303570 w 1881356"/>
              <a:gd name="connsiteY3873" fmla="*/ 109757 h 593246"/>
              <a:gd name="connsiteX3874" fmla="*/ 1316333 w 1881356"/>
              <a:gd name="connsiteY3874" fmla="*/ 103375 h 593246"/>
              <a:gd name="connsiteX3875" fmla="*/ 1315952 w 1881356"/>
              <a:gd name="connsiteY3875" fmla="*/ 97660 h 593246"/>
              <a:gd name="connsiteX3876" fmla="*/ 1310333 w 1881356"/>
              <a:gd name="connsiteY3876" fmla="*/ 96422 h 593246"/>
              <a:gd name="connsiteX3877" fmla="*/ 1174315 w 1881356"/>
              <a:gd name="connsiteY3877" fmla="*/ 96327 h 593246"/>
              <a:gd name="connsiteX3878" fmla="*/ 1153456 w 1881356"/>
              <a:gd name="connsiteY3878" fmla="*/ 100708 h 593246"/>
              <a:gd name="connsiteX3879" fmla="*/ 1144407 w 1881356"/>
              <a:gd name="connsiteY3879" fmla="*/ 100613 h 593246"/>
              <a:gd name="connsiteX3880" fmla="*/ 1134977 w 1881356"/>
              <a:gd name="connsiteY3880" fmla="*/ 105185 h 593246"/>
              <a:gd name="connsiteX3881" fmla="*/ 1129358 w 1881356"/>
              <a:gd name="connsiteY3881" fmla="*/ 102708 h 593246"/>
              <a:gd name="connsiteX3882" fmla="*/ 1125071 w 1881356"/>
              <a:gd name="connsiteY3882" fmla="*/ 103756 h 593246"/>
              <a:gd name="connsiteX3883" fmla="*/ 1124976 w 1881356"/>
              <a:gd name="connsiteY3883" fmla="*/ 114996 h 593246"/>
              <a:gd name="connsiteX3884" fmla="*/ 1130024 w 1881356"/>
              <a:gd name="connsiteY3884" fmla="*/ 116044 h 593246"/>
              <a:gd name="connsiteX3885" fmla="*/ 1133358 w 1881356"/>
              <a:gd name="connsiteY3885" fmla="*/ 115853 h 593246"/>
              <a:gd name="connsiteX3886" fmla="*/ 1144216 w 1881356"/>
              <a:gd name="connsiteY3886" fmla="*/ 115758 h 593246"/>
              <a:gd name="connsiteX3887" fmla="*/ 1147360 w 1881356"/>
              <a:gd name="connsiteY3887" fmla="*/ 112519 h 593246"/>
              <a:gd name="connsiteX3888" fmla="*/ 1153837 w 1881356"/>
              <a:gd name="connsiteY3888" fmla="*/ 113472 h 593246"/>
              <a:gd name="connsiteX3889" fmla="*/ 1159837 w 1881356"/>
              <a:gd name="connsiteY3889" fmla="*/ 113757 h 593246"/>
              <a:gd name="connsiteX3890" fmla="*/ 1165267 w 1881356"/>
              <a:gd name="connsiteY3890" fmla="*/ 111567 h 593246"/>
              <a:gd name="connsiteX3891" fmla="*/ 1182602 w 1881356"/>
              <a:gd name="connsiteY3891" fmla="*/ 119091 h 593246"/>
              <a:gd name="connsiteX3892" fmla="*/ 1184793 w 1881356"/>
              <a:gd name="connsiteY3892" fmla="*/ 119091 h 593246"/>
              <a:gd name="connsiteX3893" fmla="*/ 1188412 w 1881356"/>
              <a:gd name="connsiteY3893" fmla="*/ 117187 h 593246"/>
              <a:gd name="connsiteX3894" fmla="*/ 1189175 w 1881356"/>
              <a:gd name="connsiteY3894" fmla="*/ 107185 h 593246"/>
              <a:gd name="connsiteX3895" fmla="*/ 1187841 w 1881356"/>
              <a:gd name="connsiteY3895" fmla="*/ 97374 h 593246"/>
              <a:gd name="connsiteX3896" fmla="*/ 1184698 w 1881356"/>
              <a:gd name="connsiteY3896" fmla="*/ 98041 h 593246"/>
              <a:gd name="connsiteX3897" fmla="*/ 1179840 w 1881356"/>
              <a:gd name="connsiteY3897" fmla="*/ 98613 h 593246"/>
              <a:gd name="connsiteX3898" fmla="*/ 1174315 w 1881356"/>
              <a:gd name="connsiteY3898" fmla="*/ 96327 h 593246"/>
              <a:gd name="connsiteX3899" fmla="*/ 1263184 w 1881356"/>
              <a:gd name="connsiteY3899" fmla="*/ 96232 h 593246"/>
              <a:gd name="connsiteX3900" fmla="*/ 1259183 w 1881356"/>
              <a:gd name="connsiteY3900" fmla="*/ 96898 h 593246"/>
              <a:gd name="connsiteX3901" fmla="*/ 1257659 w 1881356"/>
              <a:gd name="connsiteY3901" fmla="*/ 98422 h 593246"/>
              <a:gd name="connsiteX3902" fmla="*/ 1259183 w 1881356"/>
              <a:gd name="connsiteY3902" fmla="*/ 104423 h 593246"/>
              <a:gd name="connsiteX3903" fmla="*/ 1267660 w 1881356"/>
              <a:gd name="connsiteY3903" fmla="*/ 109566 h 593246"/>
              <a:gd name="connsiteX3904" fmla="*/ 1283472 w 1881356"/>
              <a:gd name="connsiteY3904" fmla="*/ 104423 h 593246"/>
              <a:gd name="connsiteX3905" fmla="*/ 1284901 w 1881356"/>
              <a:gd name="connsiteY3905" fmla="*/ 102899 h 593246"/>
              <a:gd name="connsiteX3906" fmla="*/ 1283281 w 1881356"/>
              <a:gd name="connsiteY3906" fmla="*/ 101375 h 593246"/>
              <a:gd name="connsiteX3907" fmla="*/ 1281376 w 1881356"/>
              <a:gd name="connsiteY3907" fmla="*/ 100708 h 593246"/>
              <a:gd name="connsiteX3908" fmla="*/ 1263184 w 1881356"/>
              <a:gd name="connsiteY3908" fmla="*/ 96232 h 593246"/>
              <a:gd name="connsiteX3909" fmla="*/ 1509405 w 1881356"/>
              <a:gd name="connsiteY3909" fmla="*/ 96136 h 593246"/>
              <a:gd name="connsiteX3910" fmla="*/ 1507214 w 1881356"/>
              <a:gd name="connsiteY3910" fmla="*/ 96232 h 593246"/>
              <a:gd name="connsiteX3911" fmla="*/ 1505595 w 1881356"/>
              <a:gd name="connsiteY3911" fmla="*/ 97470 h 593246"/>
              <a:gd name="connsiteX3912" fmla="*/ 1506738 w 1881356"/>
              <a:gd name="connsiteY3912" fmla="*/ 100613 h 593246"/>
              <a:gd name="connsiteX3913" fmla="*/ 1516168 w 1881356"/>
              <a:gd name="connsiteY3913" fmla="*/ 100899 h 593246"/>
              <a:gd name="connsiteX3914" fmla="*/ 1525026 w 1881356"/>
              <a:gd name="connsiteY3914" fmla="*/ 100708 h 593246"/>
              <a:gd name="connsiteX3915" fmla="*/ 1526550 w 1881356"/>
              <a:gd name="connsiteY3915" fmla="*/ 99280 h 593246"/>
              <a:gd name="connsiteX3916" fmla="*/ 1524931 w 1881356"/>
              <a:gd name="connsiteY3916" fmla="*/ 96327 h 593246"/>
              <a:gd name="connsiteX3917" fmla="*/ 1518263 w 1881356"/>
              <a:gd name="connsiteY3917" fmla="*/ 96136 h 593246"/>
              <a:gd name="connsiteX3918" fmla="*/ 657108 w 1881356"/>
              <a:gd name="connsiteY3918" fmla="*/ 92422 h 593246"/>
              <a:gd name="connsiteX3919" fmla="*/ 654060 w 1881356"/>
              <a:gd name="connsiteY3919" fmla="*/ 93850 h 593246"/>
              <a:gd name="connsiteX3920" fmla="*/ 655679 w 1881356"/>
              <a:gd name="connsiteY3920" fmla="*/ 95470 h 593246"/>
              <a:gd name="connsiteX3921" fmla="*/ 658632 w 1881356"/>
              <a:gd name="connsiteY3921" fmla="*/ 93850 h 593246"/>
              <a:gd name="connsiteX3922" fmla="*/ 657108 w 1881356"/>
              <a:gd name="connsiteY3922" fmla="*/ 92422 h 593246"/>
              <a:gd name="connsiteX3923" fmla="*/ 780361 w 1881356"/>
              <a:gd name="connsiteY3923" fmla="*/ 92326 h 593246"/>
              <a:gd name="connsiteX3924" fmla="*/ 777599 w 1881356"/>
              <a:gd name="connsiteY3924" fmla="*/ 94041 h 593246"/>
              <a:gd name="connsiteX3925" fmla="*/ 777504 w 1881356"/>
              <a:gd name="connsiteY3925" fmla="*/ 98517 h 593246"/>
              <a:gd name="connsiteX3926" fmla="*/ 777504 w 1881356"/>
              <a:gd name="connsiteY3926" fmla="*/ 100708 h 593246"/>
              <a:gd name="connsiteX3927" fmla="*/ 780933 w 1881356"/>
              <a:gd name="connsiteY3927" fmla="*/ 105090 h 593246"/>
              <a:gd name="connsiteX3928" fmla="*/ 786362 w 1881356"/>
              <a:gd name="connsiteY3928" fmla="*/ 102804 h 593246"/>
              <a:gd name="connsiteX3929" fmla="*/ 785029 w 1881356"/>
              <a:gd name="connsiteY3929" fmla="*/ 96994 h 593246"/>
              <a:gd name="connsiteX3930" fmla="*/ 780361 w 1881356"/>
              <a:gd name="connsiteY3930" fmla="*/ 92326 h 593246"/>
              <a:gd name="connsiteX3931" fmla="*/ 929999 w 1881356"/>
              <a:gd name="connsiteY3931" fmla="*/ 92231 h 593246"/>
              <a:gd name="connsiteX3932" fmla="*/ 927332 w 1881356"/>
              <a:gd name="connsiteY3932" fmla="*/ 106328 h 593246"/>
              <a:gd name="connsiteX3933" fmla="*/ 938667 w 1881356"/>
              <a:gd name="connsiteY3933" fmla="*/ 122044 h 593246"/>
              <a:gd name="connsiteX3934" fmla="*/ 941620 w 1881356"/>
              <a:gd name="connsiteY3934" fmla="*/ 121378 h 593246"/>
              <a:gd name="connsiteX3935" fmla="*/ 949716 w 1881356"/>
              <a:gd name="connsiteY3935" fmla="*/ 114234 h 593246"/>
              <a:gd name="connsiteX3936" fmla="*/ 960670 w 1881356"/>
              <a:gd name="connsiteY3936" fmla="*/ 120806 h 593246"/>
              <a:gd name="connsiteX3937" fmla="*/ 964479 w 1881356"/>
              <a:gd name="connsiteY3937" fmla="*/ 123378 h 593246"/>
              <a:gd name="connsiteX3938" fmla="*/ 974386 w 1881356"/>
              <a:gd name="connsiteY3938" fmla="*/ 116615 h 593246"/>
              <a:gd name="connsiteX3939" fmla="*/ 981815 w 1881356"/>
              <a:gd name="connsiteY3939" fmla="*/ 115282 h 593246"/>
              <a:gd name="connsiteX3940" fmla="*/ 989911 w 1881356"/>
              <a:gd name="connsiteY3940" fmla="*/ 123187 h 593246"/>
              <a:gd name="connsiteX3941" fmla="*/ 991435 w 1881356"/>
              <a:gd name="connsiteY3941" fmla="*/ 122044 h 593246"/>
              <a:gd name="connsiteX3942" fmla="*/ 992388 w 1881356"/>
              <a:gd name="connsiteY3942" fmla="*/ 120139 h 593246"/>
              <a:gd name="connsiteX3943" fmla="*/ 987911 w 1881356"/>
              <a:gd name="connsiteY3943" fmla="*/ 110709 h 593246"/>
              <a:gd name="connsiteX3944" fmla="*/ 982958 w 1881356"/>
              <a:gd name="connsiteY3944" fmla="*/ 105185 h 593246"/>
              <a:gd name="connsiteX3945" fmla="*/ 957621 w 1881356"/>
              <a:gd name="connsiteY3945" fmla="*/ 109662 h 593246"/>
              <a:gd name="connsiteX3946" fmla="*/ 934857 w 1881356"/>
              <a:gd name="connsiteY3946" fmla="*/ 104328 h 593246"/>
              <a:gd name="connsiteX3947" fmla="*/ 932857 w 1881356"/>
              <a:gd name="connsiteY3947" fmla="*/ 93946 h 593246"/>
              <a:gd name="connsiteX3948" fmla="*/ 929999 w 1881356"/>
              <a:gd name="connsiteY3948" fmla="*/ 92231 h 593246"/>
              <a:gd name="connsiteX3949" fmla="*/ 1631325 w 1881356"/>
              <a:gd name="connsiteY3949" fmla="*/ 91564 h 593246"/>
              <a:gd name="connsiteX3950" fmla="*/ 1627705 w 1881356"/>
              <a:gd name="connsiteY3950" fmla="*/ 96041 h 593246"/>
              <a:gd name="connsiteX3951" fmla="*/ 1634563 w 1881356"/>
              <a:gd name="connsiteY3951" fmla="*/ 100518 h 593246"/>
              <a:gd name="connsiteX3952" fmla="*/ 1636850 w 1881356"/>
              <a:gd name="connsiteY3952" fmla="*/ 96136 h 593246"/>
              <a:gd name="connsiteX3953" fmla="*/ 1631325 w 1881356"/>
              <a:gd name="connsiteY3953" fmla="*/ 91564 h 593246"/>
              <a:gd name="connsiteX3954" fmla="*/ 1589034 w 1881356"/>
              <a:gd name="connsiteY3954" fmla="*/ 91564 h 593246"/>
              <a:gd name="connsiteX3955" fmla="*/ 1587605 w 1881356"/>
              <a:gd name="connsiteY3955" fmla="*/ 93088 h 593246"/>
              <a:gd name="connsiteX3956" fmla="*/ 1589034 w 1881356"/>
              <a:gd name="connsiteY3956" fmla="*/ 96136 h 593246"/>
              <a:gd name="connsiteX3957" fmla="*/ 1590653 w 1881356"/>
              <a:gd name="connsiteY3957" fmla="*/ 94517 h 593246"/>
              <a:gd name="connsiteX3958" fmla="*/ 1589034 w 1881356"/>
              <a:gd name="connsiteY3958" fmla="*/ 91564 h 593246"/>
              <a:gd name="connsiteX3959" fmla="*/ 485086 w 1881356"/>
              <a:gd name="connsiteY3959" fmla="*/ 91564 h 593246"/>
              <a:gd name="connsiteX3960" fmla="*/ 481276 w 1881356"/>
              <a:gd name="connsiteY3960" fmla="*/ 92993 h 593246"/>
              <a:gd name="connsiteX3961" fmla="*/ 482610 w 1881356"/>
              <a:gd name="connsiteY3961" fmla="*/ 96041 h 593246"/>
              <a:gd name="connsiteX3962" fmla="*/ 485658 w 1881356"/>
              <a:gd name="connsiteY3962" fmla="*/ 99184 h 593246"/>
              <a:gd name="connsiteX3963" fmla="*/ 487182 w 1881356"/>
              <a:gd name="connsiteY3963" fmla="*/ 100708 h 593246"/>
              <a:gd name="connsiteX3964" fmla="*/ 489373 w 1881356"/>
              <a:gd name="connsiteY3964" fmla="*/ 97279 h 593246"/>
              <a:gd name="connsiteX3965" fmla="*/ 485086 w 1881356"/>
              <a:gd name="connsiteY3965" fmla="*/ 91564 h 593246"/>
              <a:gd name="connsiteX3966" fmla="*/ 1064302 w 1881356"/>
              <a:gd name="connsiteY3966" fmla="*/ 88135 h 593246"/>
              <a:gd name="connsiteX3967" fmla="*/ 1061158 w 1881356"/>
              <a:gd name="connsiteY3967" fmla="*/ 91659 h 593246"/>
              <a:gd name="connsiteX3968" fmla="*/ 1056396 w 1881356"/>
              <a:gd name="connsiteY3968" fmla="*/ 103280 h 593246"/>
              <a:gd name="connsiteX3969" fmla="*/ 1053348 w 1881356"/>
              <a:gd name="connsiteY3969" fmla="*/ 104232 h 593246"/>
              <a:gd name="connsiteX3970" fmla="*/ 1045156 w 1881356"/>
              <a:gd name="connsiteY3970" fmla="*/ 105375 h 593246"/>
              <a:gd name="connsiteX3971" fmla="*/ 1045347 w 1881356"/>
              <a:gd name="connsiteY3971" fmla="*/ 110233 h 593246"/>
              <a:gd name="connsiteX3972" fmla="*/ 1052586 w 1881356"/>
              <a:gd name="connsiteY3972" fmla="*/ 114710 h 593246"/>
              <a:gd name="connsiteX3973" fmla="*/ 1068969 w 1881356"/>
              <a:gd name="connsiteY3973" fmla="*/ 119091 h 593246"/>
              <a:gd name="connsiteX3974" fmla="*/ 1073065 w 1881356"/>
              <a:gd name="connsiteY3974" fmla="*/ 118520 h 593246"/>
              <a:gd name="connsiteX3975" fmla="*/ 1081327 w 1881356"/>
              <a:gd name="connsiteY3975" fmla="*/ 114091 h 593246"/>
              <a:gd name="connsiteX3976" fmla="*/ 1100580 w 1881356"/>
              <a:gd name="connsiteY3976" fmla="*/ 110624 h 593246"/>
              <a:gd name="connsiteX3977" fmla="*/ 1098115 w 1881356"/>
              <a:gd name="connsiteY3977" fmla="*/ 111662 h 593246"/>
              <a:gd name="connsiteX3978" fmla="*/ 1087924 w 1881356"/>
              <a:gd name="connsiteY3978" fmla="*/ 114615 h 593246"/>
              <a:gd name="connsiteX3979" fmla="*/ 1080875 w 1881356"/>
              <a:gd name="connsiteY3979" fmla="*/ 118520 h 593246"/>
              <a:gd name="connsiteX3980" fmla="*/ 1114022 w 1881356"/>
              <a:gd name="connsiteY3980" fmla="*/ 109376 h 593246"/>
              <a:gd name="connsiteX3981" fmla="*/ 1112808 w 1881356"/>
              <a:gd name="connsiteY3981" fmla="*/ 108423 h 593246"/>
              <a:gd name="connsiteX3982" fmla="*/ 1115451 w 1881356"/>
              <a:gd name="connsiteY3982" fmla="*/ 107947 h 593246"/>
              <a:gd name="connsiteX3983" fmla="*/ 1113260 w 1881356"/>
              <a:gd name="connsiteY3983" fmla="*/ 105375 h 593246"/>
              <a:gd name="connsiteX3984" fmla="*/ 1111355 w 1881356"/>
              <a:gd name="connsiteY3984" fmla="*/ 105375 h 593246"/>
              <a:gd name="connsiteX3985" fmla="*/ 1111355 w 1881356"/>
              <a:gd name="connsiteY3985" fmla="*/ 107281 h 593246"/>
              <a:gd name="connsiteX3986" fmla="*/ 1112808 w 1881356"/>
              <a:gd name="connsiteY3986" fmla="*/ 108423 h 593246"/>
              <a:gd name="connsiteX3987" fmla="*/ 1100580 w 1881356"/>
              <a:gd name="connsiteY3987" fmla="*/ 110624 h 593246"/>
              <a:gd name="connsiteX3988" fmla="*/ 1102925 w 1881356"/>
              <a:gd name="connsiteY3988" fmla="*/ 109637 h 593246"/>
              <a:gd name="connsiteX3989" fmla="*/ 1107450 w 1881356"/>
              <a:gd name="connsiteY3989" fmla="*/ 106899 h 593246"/>
              <a:gd name="connsiteX3990" fmla="*/ 1111355 w 1881356"/>
              <a:gd name="connsiteY3990" fmla="*/ 103090 h 593246"/>
              <a:gd name="connsiteX3991" fmla="*/ 1103735 w 1881356"/>
              <a:gd name="connsiteY3991" fmla="*/ 101756 h 593246"/>
              <a:gd name="connsiteX3992" fmla="*/ 1097258 w 1881356"/>
              <a:gd name="connsiteY3992" fmla="*/ 102708 h 593246"/>
              <a:gd name="connsiteX3993" fmla="*/ 1088971 w 1881356"/>
              <a:gd name="connsiteY3993" fmla="*/ 100804 h 593246"/>
              <a:gd name="connsiteX3994" fmla="*/ 1079351 w 1881356"/>
              <a:gd name="connsiteY3994" fmla="*/ 106519 h 593246"/>
              <a:gd name="connsiteX3995" fmla="*/ 1078589 w 1881356"/>
              <a:gd name="connsiteY3995" fmla="*/ 108423 h 593246"/>
              <a:gd name="connsiteX3996" fmla="*/ 1077065 w 1881356"/>
              <a:gd name="connsiteY3996" fmla="*/ 109852 h 593246"/>
              <a:gd name="connsiteX3997" fmla="*/ 1065635 w 1881356"/>
              <a:gd name="connsiteY3997" fmla="*/ 91945 h 593246"/>
              <a:gd name="connsiteX3998" fmla="*/ 1064302 w 1881356"/>
              <a:gd name="connsiteY3998" fmla="*/ 88135 h 593246"/>
              <a:gd name="connsiteX3999" fmla="*/ 579003 w 1881356"/>
              <a:gd name="connsiteY3999" fmla="*/ 87373 h 593246"/>
              <a:gd name="connsiteX4000" fmla="*/ 576431 w 1881356"/>
              <a:gd name="connsiteY4000" fmla="*/ 89564 h 593246"/>
              <a:gd name="connsiteX4001" fmla="*/ 576431 w 1881356"/>
              <a:gd name="connsiteY4001" fmla="*/ 91469 h 593246"/>
              <a:gd name="connsiteX4002" fmla="*/ 576665 w 1881356"/>
              <a:gd name="connsiteY4002" fmla="*/ 91469 h 593246"/>
              <a:gd name="connsiteX4003" fmla="*/ 576269 w 1881356"/>
              <a:gd name="connsiteY4003" fmla="*/ 92163 h 593246"/>
              <a:gd name="connsiteX4004" fmla="*/ 576241 w 1881356"/>
              <a:gd name="connsiteY4004" fmla="*/ 91564 h 593246"/>
              <a:gd name="connsiteX4005" fmla="*/ 574336 w 1881356"/>
              <a:gd name="connsiteY4005" fmla="*/ 91564 h 593246"/>
              <a:gd name="connsiteX4006" fmla="*/ 573669 w 1881356"/>
              <a:gd name="connsiteY4006" fmla="*/ 95565 h 593246"/>
              <a:gd name="connsiteX4007" fmla="*/ 575157 w 1881356"/>
              <a:gd name="connsiteY4007" fmla="*/ 94112 h 593246"/>
              <a:gd name="connsiteX4008" fmla="*/ 576269 w 1881356"/>
              <a:gd name="connsiteY4008" fmla="*/ 92163 h 593246"/>
              <a:gd name="connsiteX4009" fmla="*/ 576336 w 1881356"/>
              <a:gd name="connsiteY4009" fmla="*/ 93565 h 593246"/>
              <a:gd name="connsiteX4010" fmla="*/ 577840 w 1881356"/>
              <a:gd name="connsiteY4010" fmla="*/ 91469 h 593246"/>
              <a:gd name="connsiteX4011" fmla="*/ 578336 w 1881356"/>
              <a:gd name="connsiteY4011" fmla="*/ 91469 h 593246"/>
              <a:gd name="connsiteX4012" fmla="*/ 580432 w 1881356"/>
              <a:gd name="connsiteY4012" fmla="*/ 88802 h 593246"/>
              <a:gd name="connsiteX4013" fmla="*/ 579634 w 1881356"/>
              <a:gd name="connsiteY4013" fmla="*/ 88969 h 593246"/>
              <a:gd name="connsiteX4014" fmla="*/ 577840 w 1881356"/>
              <a:gd name="connsiteY4014" fmla="*/ 91469 h 593246"/>
              <a:gd name="connsiteX4015" fmla="*/ 576665 w 1881356"/>
              <a:gd name="connsiteY4015" fmla="*/ 91469 h 593246"/>
              <a:gd name="connsiteX4016" fmla="*/ 1660662 w 1881356"/>
              <a:gd name="connsiteY4016" fmla="*/ 87088 h 593246"/>
              <a:gd name="connsiteX4017" fmla="*/ 1656661 w 1881356"/>
              <a:gd name="connsiteY4017" fmla="*/ 87945 h 593246"/>
              <a:gd name="connsiteX4018" fmla="*/ 1646184 w 1881356"/>
              <a:gd name="connsiteY4018" fmla="*/ 99470 h 593246"/>
              <a:gd name="connsiteX4019" fmla="*/ 1646851 w 1881356"/>
              <a:gd name="connsiteY4019" fmla="*/ 103566 h 593246"/>
              <a:gd name="connsiteX4020" fmla="*/ 1650756 w 1881356"/>
              <a:gd name="connsiteY4020" fmla="*/ 105280 h 593246"/>
              <a:gd name="connsiteX4021" fmla="*/ 1664758 w 1881356"/>
              <a:gd name="connsiteY4021" fmla="*/ 100518 h 593246"/>
              <a:gd name="connsiteX4022" fmla="*/ 1675807 w 1881356"/>
              <a:gd name="connsiteY4022" fmla="*/ 100137 h 593246"/>
              <a:gd name="connsiteX4023" fmla="*/ 1685332 w 1881356"/>
              <a:gd name="connsiteY4023" fmla="*/ 95565 h 593246"/>
              <a:gd name="connsiteX4024" fmla="*/ 1686856 w 1881356"/>
              <a:gd name="connsiteY4024" fmla="*/ 94041 h 593246"/>
              <a:gd name="connsiteX4025" fmla="*/ 1685808 w 1881356"/>
              <a:gd name="connsiteY4025" fmla="*/ 92517 h 593246"/>
              <a:gd name="connsiteX4026" fmla="*/ 1660662 w 1881356"/>
              <a:gd name="connsiteY4026" fmla="*/ 87088 h 593246"/>
              <a:gd name="connsiteX4027" fmla="*/ 455178 w 1881356"/>
              <a:gd name="connsiteY4027" fmla="*/ 86992 h 593246"/>
              <a:gd name="connsiteX4028" fmla="*/ 453749 w 1881356"/>
              <a:gd name="connsiteY4028" fmla="*/ 88516 h 593246"/>
              <a:gd name="connsiteX4029" fmla="*/ 455178 w 1881356"/>
              <a:gd name="connsiteY4029" fmla="*/ 91564 h 593246"/>
              <a:gd name="connsiteX4030" fmla="*/ 456797 w 1881356"/>
              <a:gd name="connsiteY4030" fmla="*/ 89945 h 593246"/>
              <a:gd name="connsiteX4031" fmla="*/ 455178 w 1881356"/>
              <a:gd name="connsiteY4031" fmla="*/ 86992 h 593246"/>
              <a:gd name="connsiteX4032" fmla="*/ 833987 w 1881356"/>
              <a:gd name="connsiteY4032" fmla="*/ 83182 h 593246"/>
              <a:gd name="connsiteX4033" fmla="*/ 833892 w 1881356"/>
              <a:gd name="connsiteY4033" fmla="*/ 90707 h 593246"/>
              <a:gd name="connsiteX4034" fmla="*/ 835416 w 1881356"/>
              <a:gd name="connsiteY4034" fmla="*/ 90802 h 593246"/>
              <a:gd name="connsiteX4035" fmla="*/ 835511 w 1881356"/>
              <a:gd name="connsiteY4035" fmla="*/ 83278 h 593246"/>
              <a:gd name="connsiteX4036" fmla="*/ 833987 w 1881356"/>
              <a:gd name="connsiteY4036" fmla="*/ 83182 h 593246"/>
              <a:gd name="connsiteX4037" fmla="*/ 1639993 w 1881356"/>
              <a:gd name="connsiteY4037" fmla="*/ 83087 h 593246"/>
              <a:gd name="connsiteX4038" fmla="*/ 1637040 w 1881356"/>
              <a:gd name="connsiteY4038" fmla="*/ 84706 h 593246"/>
              <a:gd name="connsiteX4039" fmla="*/ 1638564 w 1881356"/>
              <a:gd name="connsiteY4039" fmla="*/ 86135 h 593246"/>
              <a:gd name="connsiteX4040" fmla="*/ 1641612 w 1881356"/>
              <a:gd name="connsiteY4040" fmla="*/ 84706 h 593246"/>
              <a:gd name="connsiteX4041" fmla="*/ 1639993 w 1881356"/>
              <a:gd name="connsiteY4041" fmla="*/ 83087 h 593246"/>
              <a:gd name="connsiteX4042" fmla="*/ 1199271 w 1881356"/>
              <a:gd name="connsiteY4042" fmla="*/ 82515 h 593246"/>
              <a:gd name="connsiteX4043" fmla="*/ 1188984 w 1881356"/>
              <a:gd name="connsiteY4043" fmla="*/ 89278 h 593246"/>
              <a:gd name="connsiteX4044" fmla="*/ 1192413 w 1881356"/>
              <a:gd name="connsiteY4044" fmla="*/ 91564 h 593246"/>
              <a:gd name="connsiteX4045" fmla="*/ 1202700 w 1881356"/>
              <a:gd name="connsiteY4045" fmla="*/ 84706 h 593246"/>
              <a:gd name="connsiteX4046" fmla="*/ 1199271 w 1881356"/>
              <a:gd name="connsiteY4046" fmla="*/ 82515 h 593246"/>
              <a:gd name="connsiteX4047" fmla="*/ 1138692 w 1881356"/>
              <a:gd name="connsiteY4047" fmla="*/ 82420 h 593246"/>
              <a:gd name="connsiteX4048" fmla="*/ 1130310 w 1881356"/>
              <a:gd name="connsiteY4048" fmla="*/ 88516 h 593246"/>
              <a:gd name="connsiteX4049" fmla="*/ 1130405 w 1881356"/>
              <a:gd name="connsiteY4049" fmla="*/ 89945 h 593246"/>
              <a:gd name="connsiteX4050" fmla="*/ 1131929 w 1881356"/>
              <a:gd name="connsiteY4050" fmla="*/ 91374 h 593246"/>
              <a:gd name="connsiteX4051" fmla="*/ 1142502 w 1881356"/>
              <a:gd name="connsiteY4051" fmla="*/ 83849 h 593246"/>
              <a:gd name="connsiteX4052" fmla="*/ 1138692 w 1881356"/>
              <a:gd name="connsiteY4052" fmla="*/ 82420 h 593246"/>
              <a:gd name="connsiteX4053" fmla="*/ 674634 w 1881356"/>
              <a:gd name="connsiteY4053" fmla="*/ 82420 h 593246"/>
              <a:gd name="connsiteX4054" fmla="*/ 673205 w 1881356"/>
              <a:gd name="connsiteY4054" fmla="*/ 83944 h 593246"/>
              <a:gd name="connsiteX4055" fmla="*/ 674634 w 1881356"/>
              <a:gd name="connsiteY4055" fmla="*/ 86992 h 593246"/>
              <a:gd name="connsiteX4056" fmla="*/ 676253 w 1881356"/>
              <a:gd name="connsiteY4056" fmla="*/ 85373 h 593246"/>
              <a:gd name="connsiteX4057" fmla="*/ 674634 w 1881356"/>
              <a:gd name="connsiteY4057" fmla="*/ 82420 h 593246"/>
              <a:gd name="connsiteX4058" fmla="*/ 633486 w 1881356"/>
              <a:gd name="connsiteY4058" fmla="*/ 82420 h 593246"/>
              <a:gd name="connsiteX4059" fmla="*/ 632057 w 1881356"/>
              <a:gd name="connsiteY4059" fmla="*/ 83944 h 593246"/>
              <a:gd name="connsiteX4060" fmla="*/ 633486 w 1881356"/>
              <a:gd name="connsiteY4060" fmla="*/ 86992 h 593246"/>
              <a:gd name="connsiteX4061" fmla="*/ 635105 w 1881356"/>
              <a:gd name="connsiteY4061" fmla="*/ 85373 h 593246"/>
              <a:gd name="connsiteX4062" fmla="*/ 633486 w 1881356"/>
              <a:gd name="connsiteY4062" fmla="*/ 82420 h 593246"/>
              <a:gd name="connsiteX4063" fmla="*/ 550047 w 1881356"/>
              <a:gd name="connsiteY4063" fmla="*/ 82325 h 593246"/>
              <a:gd name="connsiteX4064" fmla="*/ 544332 w 1881356"/>
              <a:gd name="connsiteY4064" fmla="*/ 89088 h 593246"/>
              <a:gd name="connsiteX4065" fmla="*/ 544332 w 1881356"/>
              <a:gd name="connsiteY4065" fmla="*/ 91279 h 593246"/>
              <a:gd name="connsiteX4066" fmla="*/ 545761 w 1881356"/>
              <a:gd name="connsiteY4066" fmla="*/ 94993 h 593246"/>
              <a:gd name="connsiteX4067" fmla="*/ 548999 w 1881356"/>
              <a:gd name="connsiteY4067" fmla="*/ 91659 h 593246"/>
              <a:gd name="connsiteX4068" fmla="*/ 551857 w 1881356"/>
              <a:gd name="connsiteY4068" fmla="*/ 86230 h 593246"/>
              <a:gd name="connsiteX4069" fmla="*/ 550047 w 1881356"/>
              <a:gd name="connsiteY4069" fmla="*/ 82325 h 593246"/>
              <a:gd name="connsiteX4070" fmla="*/ 984768 w 1881356"/>
              <a:gd name="connsiteY4070" fmla="*/ 78706 h 593246"/>
              <a:gd name="connsiteX4071" fmla="*/ 983244 w 1881356"/>
              <a:gd name="connsiteY4071" fmla="*/ 80134 h 593246"/>
              <a:gd name="connsiteX4072" fmla="*/ 986196 w 1881356"/>
              <a:gd name="connsiteY4072" fmla="*/ 81754 h 593246"/>
              <a:gd name="connsiteX4073" fmla="*/ 987816 w 1881356"/>
              <a:gd name="connsiteY4073" fmla="*/ 80134 h 593246"/>
              <a:gd name="connsiteX4074" fmla="*/ 984768 w 1881356"/>
              <a:gd name="connsiteY4074" fmla="*/ 78706 h 593246"/>
              <a:gd name="connsiteX4075" fmla="*/ 724259 w 1881356"/>
              <a:gd name="connsiteY4075" fmla="*/ 78706 h 593246"/>
              <a:gd name="connsiteX4076" fmla="*/ 722830 w 1881356"/>
              <a:gd name="connsiteY4076" fmla="*/ 80230 h 593246"/>
              <a:gd name="connsiteX4077" fmla="*/ 722926 w 1881356"/>
              <a:gd name="connsiteY4077" fmla="*/ 89088 h 593246"/>
              <a:gd name="connsiteX4078" fmla="*/ 725783 w 1881356"/>
              <a:gd name="connsiteY4078" fmla="*/ 90802 h 593246"/>
              <a:gd name="connsiteX4079" fmla="*/ 727212 w 1881356"/>
              <a:gd name="connsiteY4079" fmla="*/ 89278 h 593246"/>
              <a:gd name="connsiteX4080" fmla="*/ 727212 w 1881356"/>
              <a:gd name="connsiteY4080" fmla="*/ 84802 h 593246"/>
              <a:gd name="connsiteX4081" fmla="*/ 727117 w 1881356"/>
              <a:gd name="connsiteY4081" fmla="*/ 80420 h 593246"/>
              <a:gd name="connsiteX4082" fmla="*/ 724259 w 1881356"/>
              <a:gd name="connsiteY4082" fmla="*/ 78706 h 593246"/>
              <a:gd name="connsiteX4083" fmla="*/ 1606655 w 1881356"/>
              <a:gd name="connsiteY4083" fmla="*/ 78515 h 593246"/>
              <a:gd name="connsiteX4084" fmla="*/ 1605036 w 1881356"/>
              <a:gd name="connsiteY4084" fmla="*/ 80134 h 593246"/>
              <a:gd name="connsiteX4085" fmla="*/ 1608084 w 1881356"/>
              <a:gd name="connsiteY4085" fmla="*/ 81563 h 593246"/>
              <a:gd name="connsiteX4086" fmla="*/ 1609608 w 1881356"/>
              <a:gd name="connsiteY4086" fmla="*/ 80134 h 593246"/>
              <a:gd name="connsiteX4087" fmla="*/ 1606655 w 1881356"/>
              <a:gd name="connsiteY4087" fmla="*/ 78515 h 593246"/>
              <a:gd name="connsiteX4088" fmla="*/ 1480449 w 1881356"/>
              <a:gd name="connsiteY4088" fmla="*/ 77944 h 593246"/>
              <a:gd name="connsiteX4089" fmla="*/ 1477020 w 1881356"/>
              <a:gd name="connsiteY4089" fmla="*/ 80134 h 593246"/>
              <a:gd name="connsiteX4090" fmla="*/ 1480449 w 1881356"/>
              <a:gd name="connsiteY4090" fmla="*/ 82325 h 593246"/>
              <a:gd name="connsiteX4091" fmla="*/ 1488164 w 1881356"/>
              <a:gd name="connsiteY4091" fmla="*/ 80134 h 593246"/>
              <a:gd name="connsiteX4092" fmla="*/ 1480449 w 1881356"/>
              <a:gd name="connsiteY4092" fmla="*/ 77944 h 593246"/>
              <a:gd name="connsiteX4093" fmla="*/ 560429 w 1881356"/>
              <a:gd name="connsiteY4093" fmla="*/ 77944 h 593246"/>
              <a:gd name="connsiteX4094" fmla="*/ 558715 w 1881356"/>
              <a:gd name="connsiteY4094" fmla="*/ 85278 h 593246"/>
              <a:gd name="connsiteX4095" fmla="*/ 560620 w 1881356"/>
              <a:gd name="connsiteY4095" fmla="*/ 87278 h 593246"/>
              <a:gd name="connsiteX4096" fmla="*/ 564811 w 1881356"/>
              <a:gd name="connsiteY4096" fmla="*/ 82325 h 593246"/>
              <a:gd name="connsiteX4097" fmla="*/ 566335 w 1881356"/>
              <a:gd name="connsiteY4097" fmla="*/ 79277 h 593246"/>
              <a:gd name="connsiteX4098" fmla="*/ 560429 w 1881356"/>
              <a:gd name="connsiteY4098" fmla="*/ 77944 h 593246"/>
              <a:gd name="connsiteX4099" fmla="*/ 1520454 w 1881356"/>
              <a:gd name="connsiteY4099" fmla="*/ 77848 h 593246"/>
              <a:gd name="connsiteX4100" fmla="*/ 1518835 w 1881356"/>
              <a:gd name="connsiteY4100" fmla="*/ 80801 h 593246"/>
              <a:gd name="connsiteX4101" fmla="*/ 1520454 w 1881356"/>
              <a:gd name="connsiteY4101" fmla="*/ 82420 h 593246"/>
              <a:gd name="connsiteX4102" fmla="*/ 1521883 w 1881356"/>
              <a:gd name="connsiteY4102" fmla="*/ 79372 h 593246"/>
              <a:gd name="connsiteX4103" fmla="*/ 1520454 w 1881356"/>
              <a:gd name="connsiteY4103" fmla="*/ 77848 h 593246"/>
              <a:gd name="connsiteX4104" fmla="*/ 464322 w 1881356"/>
              <a:gd name="connsiteY4104" fmla="*/ 77848 h 593246"/>
              <a:gd name="connsiteX4105" fmla="*/ 462893 w 1881356"/>
              <a:gd name="connsiteY4105" fmla="*/ 79372 h 593246"/>
              <a:gd name="connsiteX4106" fmla="*/ 464322 w 1881356"/>
              <a:gd name="connsiteY4106" fmla="*/ 82420 h 593246"/>
              <a:gd name="connsiteX4107" fmla="*/ 465941 w 1881356"/>
              <a:gd name="connsiteY4107" fmla="*/ 80801 h 593246"/>
              <a:gd name="connsiteX4108" fmla="*/ 464322 w 1881356"/>
              <a:gd name="connsiteY4108" fmla="*/ 77848 h 593246"/>
              <a:gd name="connsiteX4109" fmla="*/ 1075577 w 1881356"/>
              <a:gd name="connsiteY4109" fmla="*/ 74490 h 593246"/>
              <a:gd name="connsiteX4110" fmla="*/ 1072493 w 1881356"/>
              <a:gd name="connsiteY4110" fmla="*/ 77848 h 593246"/>
              <a:gd name="connsiteX4111" fmla="*/ 1071160 w 1881356"/>
              <a:gd name="connsiteY4111" fmla="*/ 80991 h 593246"/>
              <a:gd name="connsiteX4112" fmla="*/ 1072684 w 1881356"/>
              <a:gd name="connsiteY4112" fmla="*/ 82325 h 593246"/>
              <a:gd name="connsiteX4113" fmla="*/ 1088209 w 1881356"/>
              <a:gd name="connsiteY4113" fmla="*/ 82515 h 593246"/>
              <a:gd name="connsiteX4114" fmla="*/ 1093639 w 1881356"/>
              <a:gd name="connsiteY4114" fmla="*/ 85373 h 593246"/>
              <a:gd name="connsiteX4115" fmla="*/ 1097544 w 1881356"/>
              <a:gd name="connsiteY4115" fmla="*/ 83658 h 593246"/>
              <a:gd name="connsiteX4116" fmla="*/ 1093067 w 1881356"/>
              <a:gd name="connsiteY4116" fmla="*/ 77753 h 593246"/>
              <a:gd name="connsiteX4117" fmla="*/ 1080589 w 1881356"/>
              <a:gd name="connsiteY4117" fmla="*/ 76134 h 593246"/>
              <a:gd name="connsiteX4118" fmla="*/ 1075577 w 1881356"/>
              <a:gd name="connsiteY4118" fmla="*/ 74490 h 593246"/>
              <a:gd name="connsiteX4119" fmla="*/ 693684 w 1881356"/>
              <a:gd name="connsiteY4119" fmla="*/ 74038 h 593246"/>
              <a:gd name="connsiteX4120" fmla="*/ 690826 w 1881356"/>
              <a:gd name="connsiteY4120" fmla="*/ 75848 h 593246"/>
              <a:gd name="connsiteX4121" fmla="*/ 692350 w 1881356"/>
              <a:gd name="connsiteY4121" fmla="*/ 81563 h 593246"/>
              <a:gd name="connsiteX4122" fmla="*/ 706543 w 1881356"/>
              <a:gd name="connsiteY4122" fmla="*/ 82515 h 593246"/>
              <a:gd name="connsiteX4123" fmla="*/ 708829 w 1881356"/>
              <a:gd name="connsiteY4123" fmla="*/ 80134 h 593246"/>
              <a:gd name="connsiteX4124" fmla="*/ 707400 w 1881356"/>
              <a:gd name="connsiteY4124" fmla="*/ 78610 h 593246"/>
              <a:gd name="connsiteX4125" fmla="*/ 693684 w 1881356"/>
              <a:gd name="connsiteY4125" fmla="*/ 74038 h 593246"/>
              <a:gd name="connsiteX4126" fmla="*/ 660251 w 1881356"/>
              <a:gd name="connsiteY4126" fmla="*/ 73943 h 593246"/>
              <a:gd name="connsiteX4127" fmla="*/ 658632 w 1881356"/>
              <a:gd name="connsiteY4127" fmla="*/ 77658 h 593246"/>
              <a:gd name="connsiteX4128" fmla="*/ 663299 w 1881356"/>
              <a:gd name="connsiteY4128" fmla="*/ 89088 h 593246"/>
              <a:gd name="connsiteX4129" fmla="*/ 666157 w 1881356"/>
              <a:gd name="connsiteY4129" fmla="*/ 90707 h 593246"/>
              <a:gd name="connsiteX4130" fmla="*/ 667681 w 1881356"/>
              <a:gd name="connsiteY4130" fmla="*/ 87183 h 593246"/>
              <a:gd name="connsiteX4131" fmla="*/ 661680 w 1881356"/>
              <a:gd name="connsiteY4131" fmla="*/ 74038 h 593246"/>
              <a:gd name="connsiteX4132" fmla="*/ 660251 w 1881356"/>
              <a:gd name="connsiteY4132" fmla="*/ 73943 h 593246"/>
              <a:gd name="connsiteX4133" fmla="*/ 894471 w 1881356"/>
              <a:gd name="connsiteY4133" fmla="*/ 73467 h 593246"/>
              <a:gd name="connsiteX4134" fmla="*/ 880660 w 1881356"/>
              <a:gd name="connsiteY4134" fmla="*/ 78039 h 593246"/>
              <a:gd name="connsiteX4135" fmla="*/ 878850 w 1881356"/>
              <a:gd name="connsiteY4135" fmla="*/ 80896 h 593246"/>
              <a:gd name="connsiteX4136" fmla="*/ 880374 w 1881356"/>
              <a:gd name="connsiteY4136" fmla="*/ 82325 h 593246"/>
              <a:gd name="connsiteX4137" fmla="*/ 892470 w 1881356"/>
              <a:gd name="connsiteY4137" fmla="*/ 85278 h 593246"/>
              <a:gd name="connsiteX4138" fmla="*/ 893995 w 1881356"/>
              <a:gd name="connsiteY4138" fmla="*/ 86802 h 593246"/>
              <a:gd name="connsiteX4139" fmla="*/ 900948 w 1881356"/>
              <a:gd name="connsiteY4139" fmla="*/ 76800 h 593246"/>
              <a:gd name="connsiteX4140" fmla="*/ 894471 w 1881356"/>
              <a:gd name="connsiteY4140" fmla="*/ 73467 h 593246"/>
              <a:gd name="connsiteX4141" fmla="*/ 1507976 w 1881356"/>
              <a:gd name="connsiteY4141" fmla="*/ 73372 h 593246"/>
              <a:gd name="connsiteX4142" fmla="*/ 1504452 w 1881356"/>
              <a:gd name="connsiteY4142" fmla="*/ 75562 h 593246"/>
              <a:gd name="connsiteX4143" fmla="*/ 1505881 w 1881356"/>
              <a:gd name="connsiteY4143" fmla="*/ 77086 h 593246"/>
              <a:gd name="connsiteX4144" fmla="*/ 1509024 w 1881356"/>
              <a:gd name="connsiteY4144" fmla="*/ 80134 h 593246"/>
              <a:gd name="connsiteX4145" fmla="*/ 1512072 w 1881356"/>
              <a:gd name="connsiteY4145" fmla="*/ 81563 h 593246"/>
              <a:gd name="connsiteX4146" fmla="*/ 1513596 w 1881356"/>
              <a:gd name="connsiteY4146" fmla="*/ 77753 h 593246"/>
              <a:gd name="connsiteX4147" fmla="*/ 1507976 w 1881356"/>
              <a:gd name="connsiteY4147" fmla="*/ 73372 h 593246"/>
              <a:gd name="connsiteX4148" fmla="*/ 505470 w 1881356"/>
              <a:gd name="connsiteY4148" fmla="*/ 73276 h 593246"/>
              <a:gd name="connsiteX4149" fmla="*/ 504041 w 1881356"/>
              <a:gd name="connsiteY4149" fmla="*/ 74800 h 593246"/>
              <a:gd name="connsiteX4150" fmla="*/ 505470 w 1881356"/>
              <a:gd name="connsiteY4150" fmla="*/ 77848 h 593246"/>
              <a:gd name="connsiteX4151" fmla="*/ 507089 w 1881356"/>
              <a:gd name="connsiteY4151" fmla="*/ 76229 h 593246"/>
              <a:gd name="connsiteX4152" fmla="*/ 505470 w 1881356"/>
              <a:gd name="connsiteY4152" fmla="*/ 73276 h 593246"/>
              <a:gd name="connsiteX4153" fmla="*/ 530520 w 1881356"/>
              <a:gd name="connsiteY4153" fmla="*/ 73086 h 593246"/>
              <a:gd name="connsiteX4154" fmla="*/ 526139 w 1881356"/>
              <a:gd name="connsiteY4154" fmla="*/ 76610 h 593246"/>
              <a:gd name="connsiteX4155" fmla="*/ 526044 w 1881356"/>
              <a:gd name="connsiteY4155" fmla="*/ 81182 h 593246"/>
              <a:gd name="connsiteX4156" fmla="*/ 526139 w 1881356"/>
              <a:gd name="connsiteY4156" fmla="*/ 83373 h 593246"/>
              <a:gd name="connsiteX4157" fmla="*/ 528330 w 1881356"/>
              <a:gd name="connsiteY4157" fmla="*/ 86897 h 593246"/>
              <a:gd name="connsiteX4158" fmla="*/ 530616 w 1881356"/>
              <a:gd name="connsiteY4158" fmla="*/ 83468 h 593246"/>
              <a:gd name="connsiteX4159" fmla="*/ 532997 w 1881356"/>
              <a:gd name="connsiteY4159" fmla="*/ 77848 h 593246"/>
              <a:gd name="connsiteX4160" fmla="*/ 532711 w 1881356"/>
              <a:gd name="connsiteY4160" fmla="*/ 73181 h 593246"/>
              <a:gd name="connsiteX4161" fmla="*/ 530520 w 1881356"/>
              <a:gd name="connsiteY4161" fmla="*/ 73086 h 593246"/>
              <a:gd name="connsiteX4162" fmla="*/ 968861 w 1881356"/>
              <a:gd name="connsiteY4162" fmla="*/ 72895 h 593246"/>
              <a:gd name="connsiteX4163" fmla="*/ 965908 w 1881356"/>
              <a:gd name="connsiteY4163" fmla="*/ 76134 h 593246"/>
              <a:gd name="connsiteX4164" fmla="*/ 973243 w 1881356"/>
              <a:gd name="connsiteY4164" fmla="*/ 76324 h 593246"/>
              <a:gd name="connsiteX4165" fmla="*/ 973338 w 1881356"/>
              <a:gd name="connsiteY4165" fmla="*/ 74800 h 593246"/>
              <a:gd name="connsiteX4166" fmla="*/ 968861 w 1881356"/>
              <a:gd name="connsiteY4166" fmla="*/ 72895 h 593246"/>
              <a:gd name="connsiteX4167" fmla="*/ 840083 w 1881356"/>
              <a:gd name="connsiteY4167" fmla="*/ 69752 h 593246"/>
              <a:gd name="connsiteX4168" fmla="*/ 836940 w 1881356"/>
              <a:gd name="connsiteY4168" fmla="*/ 71086 h 593246"/>
              <a:gd name="connsiteX4169" fmla="*/ 836845 w 1881356"/>
              <a:gd name="connsiteY4169" fmla="*/ 73276 h 593246"/>
              <a:gd name="connsiteX4170" fmla="*/ 841893 w 1881356"/>
              <a:gd name="connsiteY4170" fmla="*/ 84992 h 593246"/>
              <a:gd name="connsiteX4171" fmla="*/ 844941 w 1881356"/>
              <a:gd name="connsiteY4171" fmla="*/ 85754 h 593246"/>
              <a:gd name="connsiteX4172" fmla="*/ 852656 w 1881356"/>
              <a:gd name="connsiteY4172" fmla="*/ 82325 h 593246"/>
              <a:gd name="connsiteX4173" fmla="*/ 854561 w 1881356"/>
              <a:gd name="connsiteY4173" fmla="*/ 80801 h 593246"/>
              <a:gd name="connsiteX4174" fmla="*/ 852751 w 1881356"/>
              <a:gd name="connsiteY4174" fmla="*/ 77753 h 593246"/>
              <a:gd name="connsiteX4175" fmla="*/ 840083 w 1881356"/>
              <a:gd name="connsiteY4175" fmla="*/ 69752 h 593246"/>
              <a:gd name="connsiteX4176" fmla="*/ 588433 w 1881356"/>
              <a:gd name="connsiteY4176" fmla="*/ 69466 h 593246"/>
              <a:gd name="connsiteX4177" fmla="*/ 587004 w 1881356"/>
              <a:gd name="connsiteY4177" fmla="*/ 69562 h 593246"/>
              <a:gd name="connsiteX4178" fmla="*/ 587194 w 1881356"/>
              <a:gd name="connsiteY4178" fmla="*/ 76896 h 593246"/>
              <a:gd name="connsiteX4179" fmla="*/ 590337 w 1881356"/>
              <a:gd name="connsiteY4179" fmla="*/ 73943 h 593246"/>
              <a:gd name="connsiteX4180" fmla="*/ 588433 w 1881356"/>
              <a:gd name="connsiteY4180" fmla="*/ 69466 h 593246"/>
              <a:gd name="connsiteX4181" fmla="*/ 1648565 w 1881356"/>
              <a:gd name="connsiteY4181" fmla="*/ 68799 h 593246"/>
              <a:gd name="connsiteX4182" fmla="*/ 1647041 w 1881356"/>
              <a:gd name="connsiteY4182" fmla="*/ 70228 h 593246"/>
              <a:gd name="connsiteX4183" fmla="*/ 1648756 w 1881356"/>
              <a:gd name="connsiteY4183" fmla="*/ 73086 h 593246"/>
              <a:gd name="connsiteX4184" fmla="*/ 1653137 w 1881356"/>
              <a:gd name="connsiteY4184" fmla="*/ 73276 h 593246"/>
              <a:gd name="connsiteX4185" fmla="*/ 1657614 w 1881356"/>
              <a:gd name="connsiteY4185" fmla="*/ 73181 h 593246"/>
              <a:gd name="connsiteX4186" fmla="*/ 1659138 w 1881356"/>
              <a:gd name="connsiteY4186" fmla="*/ 71752 h 593246"/>
              <a:gd name="connsiteX4187" fmla="*/ 1657423 w 1881356"/>
              <a:gd name="connsiteY4187" fmla="*/ 68895 h 593246"/>
              <a:gd name="connsiteX4188" fmla="*/ 1648565 w 1881356"/>
              <a:gd name="connsiteY4188" fmla="*/ 68799 h 593246"/>
              <a:gd name="connsiteX4189" fmla="*/ 1593606 w 1881356"/>
              <a:gd name="connsiteY4189" fmla="*/ 68704 h 593246"/>
              <a:gd name="connsiteX4190" fmla="*/ 1590939 w 1881356"/>
              <a:gd name="connsiteY4190" fmla="*/ 73848 h 593246"/>
              <a:gd name="connsiteX4191" fmla="*/ 1593606 w 1881356"/>
              <a:gd name="connsiteY4191" fmla="*/ 77848 h 593246"/>
              <a:gd name="connsiteX4192" fmla="*/ 1595701 w 1881356"/>
              <a:gd name="connsiteY4192" fmla="*/ 74419 h 593246"/>
              <a:gd name="connsiteX4193" fmla="*/ 1593606 w 1881356"/>
              <a:gd name="connsiteY4193" fmla="*/ 68704 h 593246"/>
              <a:gd name="connsiteX4194" fmla="*/ 1108974 w 1881356"/>
              <a:gd name="connsiteY4194" fmla="*/ 68704 h 593246"/>
              <a:gd name="connsiteX4195" fmla="*/ 1107545 w 1881356"/>
              <a:gd name="connsiteY4195" fmla="*/ 70228 h 593246"/>
              <a:gd name="connsiteX4196" fmla="*/ 1102402 w 1881356"/>
              <a:gd name="connsiteY4196" fmla="*/ 81277 h 593246"/>
              <a:gd name="connsiteX4197" fmla="*/ 1104592 w 1881356"/>
              <a:gd name="connsiteY4197" fmla="*/ 86611 h 593246"/>
              <a:gd name="connsiteX4198" fmla="*/ 1110403 w 1881356"/>
              <a:gd name="connsiteY4198" fmla="*/ 85278 h 593246"/>
              <a:gd name="connsiteX4199" fmla="*/ 1115165 w 1881356"/>
              <a:gd name="connsiteY4199" fmla="*/ 79182 h 593246"/>
              <a:gd name="connsiteX4200" fmla="*/ 1110593 w 1881356"/>
              <a:gd name="connsiteY4200" fmla="*/ 70038 h 593246"/>
              <a:gd name="connsiteX4201" fmla="*/ 1108974 w 1881356"/>
              <a:gd name="connsiteY4201" fmla="*/ 68704 h 593246"/>
              <a:gd name="connsiteX4202" fmla="*/ 752358 w 1881356"/>
              <a:gd name="connsiteY4202" fmla="*/ 68704 h 593246"/>
              <a:gd name="connsiteX4203" fmla="*/ 753977 w 1881356"/>
              <a:gd name="connsiteY4203" fmla="*/ 70323 h 593246"/>
              <a:gd name="connsiteX4204" fmla="*/ 752358 w 1881356"/>
              <a:gd name="connsiteY4204" fmla="*/ 73276 h 593246"/>
              <a:gd name="connsiteX4205" fmla="*/ 750929 w 1881356"/>
              <a:gd name="connsiteY4205" fmla="*/ 71752 h 593246"/>
              <a:gd name="connsiteX4206" fmla="*/ 752358 w 1881356"/>
              <a:gd name="connsiteY4206" fmla="*/ 68704 h 593246"/>
              <a:gd name="connsiteX4207" fmla="*/ 1194413 w 1881356"/>
              <a:gd name="connsiteY4207" fmla="*/ 65847 h 593246"/>
              <a:gd name="connsiteX4208" fmla="*/ 1186603 w 1881356"/>
              <a:gd name="connsiteY4208" fmla="*/ 68799 h 593246"/>
              <a:gd name="connsiteX4209" fmla="*/ 1185174 w 1881356"/>
              <a:gd name="connsiteY4209" fmla="*/ 70228 h 593246"/>
              <a:gd name="connsiteX4210" fmla="*/ 1187079 w 1881356"/>
              <a:gd name="connsiteY4210" fmla="*/ 73086 h 593246"/>
              <a:gd name="connsiteX4211" fmla="*/ 1198223 w 1881356"/>
              <a:gd name="connsiteY4211" fmla="*/ 73276 h 593246"/>
              <a:gd name="connsiteX4212" fmla="*/ 1209367 w 1881356"/>
              <a:gd name="connsiteY4212" fmla="*/ 73181 h 593246"/>
              <a:gd name="connsiteX4213" fmla="*/ 1210891 w 1881356"/>
              <a:gd name="connsiteY4213" fmla="*/ 71848 h 593246"/>
              <a:gd name="connsiteX4214" fmla="*/ 1209558 w 1881356"/>
              <a:gd name="connsiteY4214" fmla="*/ 68704 h 593246"/>
              <a:gd name="connsiteX4215" fmla="*/ 1194413 w 1881356"/>
              <a:gd name="connsiteY4215" fmla="*/ 65847 h 593246"/>
              <a:gd name="connsiteX4216" fmla="*/ 1565507 w 1881356"/>
              <a:gd name="connsiteY4216" fmla="*/ 64894 h 593246"/>
              <a:gd name="connsiteX4217" fmla="*/ 1565412 w 1881356"/>
              <a:gd name="connsiteY4217" fmla="*/ 72419 h 593246"/>
              <a:gd name="connsiteX4218" fmla="*/ 1566936 w 1881356"/>
              <a:gd name="connsiteY4218" fmla="*/ 72514 h 593246"/>
              <a:gd name="connsiteX4219" fmla="*/ 1567031 w 1881356"/>
              <a:gd name="connsiteY4219" fmla="*/ 64990 h 593246"/>
              <a:gd name="connsiteX4220" fmla="*/ 1565507 w 1881356"/>
              <a:gd name="connsiteY4220" fmla="*/ 64894 h 593246"/>
              <a:gd name="connsiteX4221" fmla="*/ 849799 w 1881356"/>
              <a:gd name="connsiteY4221" fmla="*/ 61084 h 593246"/>
              <a:gd name="connsiteX4222" fmla="*/ 842464 w 1881356"/>
              <a:gd name="connsiteY4222" fmla="*/ 61275 h 593246"/>
              <a:gd name="connsiteX4223" fmla="*/ 845417 w 1881356"/>
              <a:gd name="connsiteY4223" fmla="*/ 64418 h 593246"/>
              <a:gd name="connsiteX4224" fmla="*/ 849894 w 1881356"/>
              <a:gd name="connsiteY4224" fmla="*/ 62513 h 593246"/>
              <a:gd name="connsiteX4225" fmla="*/ 849799 w 1881356"/>
              <a:gd name="connsiteY4225" fmla="*/ 61084 h 593246"/>
              <a:gd name="connsiteX4226" fmla="*/ 1163933 w 1881356"/>
              <a:gd name="connsiteY4226" fmla="*/ 59751 h 593246"/>
              <a:gd name="connsiteX4227" fmla="*/ 1162314 w 1881356"/>
              <a:gd name="connsiteY4227" fmla="*/ 61084 h 593246"/>
              <a:gd name="connsiteX4228" fmla="*/ 1150027 w 1881356"/>
              <a:gd name="connsiteY4228" fmla="*/ 64132 h 593246"/>
              <a:gd name="connsiteX4229" fmla="*/ 1135834 w 1881356"/>
              <a:gd name="connsiteY4229" fmla="*/ 68609 h 593246"/>
              <a:gd name="connsiteX4230" fmla="*/ 1128405 w 1881356"/>
              <a:gd name="connsiteY4230" fmla="*/ 65561 h 593246"/>
              <a:gd name="connsiteX4231" fmla="*/ 1125262 w 1881356"/>
              <a:gd name="connsiteY4231" fmla="*/ 66228 h 593246"/>
              <a:gd name="connsiteX4232" fmla="*/ 1124881 w 1881356"/>
              <a:gd name="connsiteY4232" fmla="*/ 68323 h 593246"/>
              <a:gd name="connsiteX4233" fmla="*/ 1135072 w 1881356"/>
              <a:gd name="connsiteY4233" fmla="*/ 77944 h 593246"/>
              <a:gd name="connsiteX4234" fmla="*/ 1164409 w 1881356"/>
              <a:gd name="connsiteY4234" fmla="*/ 77848 h 593246"/>
              <a:gd name="connsiteX4235" fmla="*/ 1170696 w 1881356"/>
              <a:gd name="connsiteY4235" fmla="*/ 84421 h 593246"/>
              <a:gd name="connsiteX4236" fmla="*/ 1173363 w 1881356"/>
              <a:gd name="connsiteY4236" fmla="*/ 86325 h 593246"/>
              <a:gd name="connsiteX4237" fmla="*/ 1179935 w 1881356"/>
              <a:gd name="connsiteY4237" fmla="*/ 77563 h 593246"/>
              <a:gd name="connsiteX4238" fmla="*/ 1172982 w 1881356"/>
              <a:gd name="connsiteY4238" fmla="*/ 64894 h 593246"/>
              <a:gd name="connsiteX4239" fmla="*/ 1163933 w 1881356"/>
              <a:gd name="connsiteY4239" fmla="*/ 59751 h 593246"/>
              <a:gd name="connsiteX4240" fmla="*/ 747691 w 1881356"/>
              <a:gd name="connsiteY4240" fmla="*/ 59465 h 593246"/>
              <a:gd name="connsiteX4241" fmla="*/ 734070 w 1881356"/>
              <a:gd name="connsiteY4241" fmla="*/ 59656 h 593246"/>
              <a:gd name="connsiteX4242" fmla="*/ 731879 w 1881356"/>
              <a:gd name="connsiteY4242" fmla="*/ 63084 h 593246"/>
              <a:gd name="connsiteX4243" fmla="*/ 732736 w 1881356"/>
              <a:gd name="connsiteY4243" fmla="*/ 67180 h 593246"/>
              <a:gd name="connsiteX4244" fmla="*/ 737499 w 1881356"/>
              <a:gd name="connsiteY4244" fmla="*/ 65371 h 593246"/>
              <a:gd name="connsiteX4245" fmla="*/ 740547 w 1881356"/>
              <a:gd name="connsiteY4245" fmla="*/ 66228 h 593246"/>
              <a:gd name="connsiteX4246" fmla="*/ 740928 w 1881356"/>
              <a:gd name="connsiteY4246" fmla="*/ 72895 h 593246"/>
              <a:gd name="connsiteX4247" fmla="*/ 735499 w 1881356"/>
              <a:gd name="connsiteY4247" fmla="*/ 77944 h 593246"/>
              <a:gd name="connsiteX4248" fmla="*/ 731879 w 1881356"/>
              <a:gd name="connsiteY4248" fmla="*/ 80039 h 593246"/>
              <a:gd name="connsiteX4249" fmla="*/ 733308 w 1881356"/>
              <a:gd name="connsiteY4249" fmla="*/ 81563 h 593246"/>
              <a:gd name="connsiteX4250" fmla="*/ 742833 w 1881356"/>
              <a:gd name="connsiteY4250" fmla="*/ 86230 h 593246"/>
              <a:gd name="connsiteX4251" fmla="*/ 754168 w 1881356"/>
              <a:gd name="connsiteY4251" fmla="*/ 82420 h 593246"/>
              <a:gd name="connsiteX4252" fmla="*/ 759216 w 1881356"/>
              <a:gd name="connsiteY4252" fmla="*/ 74705 h 593246"/>
              <a:gd name="connsiteX4253" fmla="*/ 759216 w 1881356"/>
              <a:gd name="connsiteY4253" fmla="*/ 70133 h 593246"/>
              <a:gd name="connsiteX4254" fmla="*/ 747691 w 1881356"/>
              <a:gd name="connsiteY4254" fmla="*/ 59465 h 593246"/>
              <a:gd name="connsiteX4255" fmla="*/ 1120451 w 1881356"/>
              <a:gd name="connsiteY4255" fmla="*/ 55891 h 593246"/>
              <a:gd name="connsiteX4256" fmla="*/ 1120474 w 1881356"/>
              <a:gd name="connsiteY4256" fmla="*/ 58452 h 593246"/>
              <a:gd name="connsiteX4257" fmla="*/ 1120404 w 1881356"/>
              <a:gd name="connsiteY4257" fmla="*/ 59179 h 593246"/>
              <a:gd name="connsiteX4258" fmla="*/ 1239466 w 1881356"/>
              <a:gd name="connsiteY4258" fmla="*/ 54988 h 593246"/>
              <a:gd name="connsiteX4259" fmla="*/ 1235656 w 1881356"/>
              <a:gd name="connsiteY4259" fmla="*/ 56417 h 593246"/>
              <a:gd name="connsiteX4260" fmla="*/ 1236990 w 1881356"/>
              <a:gd name="connsiteY4260" fmla="*/ 59465 h 593246"/>
              <a:gd name="connsiteX4261" fmla="*/ 1240038 w 1881356"/>
              <a:gd name="connsiteY4261" fmla="*/ 62608 h 593246"/>
              <a:gd name="connsiteX4262" fmla="*/ 1241562 w 1881356"/>
              <a:gd name="connsiteY4262" fmla="*/ 64132 h 593246"/>
              <a:gd name="connsiteX4263" fmla="*/ 1243753 w 1881356"/>
              <a:gd name="connsiteY4263" fmla="*/ 60703 h 593246"/>
              <a:gd name="connsiteX4264" fmla="*/ 1239466 w 1881356"/>
              <a:gd name="connsiteY4264" fmla="*/ 54988 h 593246"/>
              <a:gd name="connsiteX4265" fmla="*/ 933618 w 1881356"/>
              <a:gd name="connsiteY4265" fmla="*/ 54678 h 593246"/>
              <a:gd name="connsiteX4266" fmla="*/ 927713 w 1881356"/>
              <a:gd name="connsiteY4266" fmla="*/ 58132 h 593246"/>
              <a:gd name="connsiteX4267" fmla="*/ 924951 w 1881356"/>
              <a:gd name="connsiteY4267" fmla="*/ 62894 h 593246"/>
              <a:gd name="connsiteX4268" fmla="*/ 922951 w 1881356"/>
              <a:gd name="connsiteY4268" fmla="*/ 68419 h 593246"/>
              <a:gd name="connsiteX4269" fmla="*/ 910378 w 1881356"/>
              <a:gd name="connsiteY4269" fmla="*/ 75848 h 593246"/>
              <a:gd name="connsiteX4270" fmla="*/ 912092 w 1881356"/>
              <a:gd name="connsiteY4270" fmla="*/ 81468 h 593246"/>
              <a:gd name="connsiteX4271" fmla="*/ 924379 w 1881356"/>
              <a:gd name="connsiteY4271" fmla="*/ 79467 h 593246"/>
              <a:gd name="connsiteX4272" fmla="*/ 928475 w 1881356"/>
              <a:gd name="connsiteY4272" fmla="*/ 80896 h 593246"/>
              <a:gd name="connsiteX4273" fmla="*/ 928570 w 1881356"/>
              <a:gd name="connsiteY4273" fmla="*/ 83087 h 593246"/>
              <a:gd name="connsiteX4274" fmla="*/ 930761 w 1881356"/>
              <a:gd name="connsiteY4274" fmla="*/ 86707 h 593246"/>
              <a:gd name="connsiteX4275" fmla="*/ 932952 w 1881356"/>
              <a:gd name="connsiteY4275" fmla="*/ 83182 h 593246"/>
              <a:gd name="connsiteX4276" fmla="*/ 937143 w 1881356"/>
              <a:gd name="connsiteY4276" fmla="*/ 75753 h 593246"/>
              <a:gd name="connsiteX4277" fmla="*/ 941905 w 1881356"/>
              <a:gd name="connsiteY4277" fmla="*/ 75086 h 593246"/>
              <a:gd name="connsiteX4278" fmla="*/ 942096 w 1881356"/>
              <a:gd name="connsiteY4278" fmla="*/ 79372 h 593246"/>
              <a:gd name="connsiteX4279" fmla="*/ 942096 w 1881356"/>
              <a:gd name="connsiteY4279" fmla="*/ 89469 h 593246"/>
              <a:gd name="connsiteX4280" fmla="*/ 942477 w 1881356"/>
              <a:gd name="connsiteY4280" fmla="*/ 93755 h 593246"/>
              <a:gd name="connsiteX4281" fmla="*/ 945072 w 1881356"/>
              <a:gd name="connsiteY4281" fmla="*/ 93814 h 593246"/>
              <a:gd name="connsiteX4282" fmla="*/ 946366 w 1881356"/>
              <a:gd name="connsiteY4282" fmla="*/ 93294 h 593246"/>
              <a:gd name="connsiteX4283" fmla="*/ 944001 w 1881356"/>
              <a:gd name="connsiteY4283" fmla="*/ 95660 h 593246"/>
              <a:gd name="connsiteX4284" fmla="*/ 958479 w 1881356"/>
              <a:gd name="connsiteY4284" fmla="*/ 91088 h 593246"/>
              <a:gd name="connsiteX4285" fmla="*/ 957273 w 1881356"/>
              <a:gd name="connsiteY4285" fmla="*/ 88909 h 593246"/>
              <a:gd name="connsiteX4286" fmla="*/ 960384 w 1881356"/>
              <a:gd name="connsiteY4286" fmla="*/ 87659 h 593246"/>
              <a:gd name="connsiteX4287" fmla="*/ 960289 w 1881356"/>
              <a:gd name="connsiteY4287" fmla="*/ 85564 h 593246"/>
              <a:gd name="connsiteX4288" fmla="*/ 957907 w 1881356"/>
              <a:gd name="connsiteY4288" fmla="*/ 82515 h 593246"/>
              <a:gd name="connsiteX4289" fmla="*/ 956002 w 1881356"/>
              <a:gd name="connsiteY4289" fmla="*/ 86611 h 593246"/>
              <a:gd name="connsiteX4290" fmla="*/ 957273 w 1881356"/>
              <a:gd name="connsiteY4290" fmla="*/ 88909 h 593246"/>
              <a:gd name="connsiteX4291" fmla="*/ 946366 w 1881356"/>
              <a:gd name="connsiteY4291" fmla="*/ 93294 h 593246"/>
              <a:gd name="connsiteX4292" fmla="*/ 946573 w 1881356"/>
              <a:gd name="connsiteY4292" fmla="*/ 93088 h 593246"/>
              <a:gd name="connsiteX4293" fmla="*/ 951811 w 1881356"/>
              <a:gd name="connsiteY4293" fmla="*/ 83849 h 593246"/>
              <a:gd name="connsiteX4294" fmla="*/ 956002 w 1881356"/>
              <a:gd name="connsiteY4294" fmla="*/ 80039 h 593246"/>
              <a:gd name="connsiteX4295" fmla="*/ 952383 w 1881356"/>
              <a:gd name="connsiteY4295" fmla="*/ 73086 h 593246"/>
              <a:gd name="connsiteX4296" fmla="*/ 937524 w 1881356"/>
              <a:gd name="connsiteY4296" fmla="*/ 58513 h 593246"/>
              <a:gd name="connsiteX4297" fmla="*/ 933618 w 1881356"/>
              <a:gd name="connsiteY4297" fmla="*/ 54678 h 593246"/>
              <a:gd name="connsiteX4298" fmla="*/ 1120422 w 1881356"/>
              <a:gd name="connsiteY4298" fmla="*/ 52533 h 593246"/>
              <a:gd name="connsiteX4299" fmla="*/ 1120499 w 1881356"/>
              <a:gd name="connsiteY4299" fmla="*/ 52607 h 593246"/>
              <a:gd name="connsiteX4300" fmla="*/ 1120451 w 1881356"/>
              <a:gd name="connsiteY4300" fmla="*/ 55891 h 593246"/>
              <a:gd name="connsiteX4301" fmla="*/ 956669 w 1881356"/>
              <a:gd name="connsiteY4301" fmla="*/ 51845 h 593246"/>
              <a:gd name="connsiteX4302" fmla="*/ 956574 w 1881356"/>
              <a:gd name="connsiteY4302" fmla="*/ 53369 h 593246"/>
              <a:gd name="connsiteX4303" fmla="*/ 964099 w 1881356"/>
              <a:gd name="connsiteY4303" fmla="*/ 53464 h 593246"/>
              <a:gd name="connsiteX4304" fmla="*/ 964194 w 1881356"/>
              <a:gd name="connsiteY4304" fmla="*/ 51940 h 593246"/>
              <a:gd name="connsiteX4305" fmla="*/ 956669 w 1881356"/>
              <a:gd name="connsiteY4305" fmla="*/ 51845 h 593246"/>
              <a:gd name="connsiteX4306" fmla="*/ 1680378 w 1881356"/>
              <a:gd name="connsiteY4306" fmla="*/ 50417 h 593246"/>
              <a:gd name="connsiteX4307" fmla="*/ 1686284 w 1881356"/>
              <a:gd name="connsiteY4307" fmla="*/ 51655 h 593246"/>
              <a:gd name="connsiteX4308" fmla="*/ 1686951 w 1881356"/>
              <a:gd name="connsiteY4308" fmla="*/ 53084 h 593246"/>
              <a:gd name="connsiteX4309" fmla="*/ 1679617 w 1881356"/>
              <a:gd name="connsiteY4309" fmla="*/ 54036 h 593246"/>
              <a:gd name="connsiteX4310" fmla="*/ 1678283 w 1881356"/>
              <a:gd name="connsiteY4310" fmla="*/ 52512 h 593246"/>
              <a:gd name="connsiteX4311" fmla="*/ 1680378 w 1881356"/>
              <a:gd name="connsiteY4311" fmla="*/ 50417 h 593246"/>
              <a:gd name="connsiteX4312" fmla="*/ 1593606 w 1881356"/>
              <a:gd name="connsiteY4312" fmla="*/ 50416 h 593246"/>
              <a:gd name="connsiteX4313" fmla="*/ 1592177 w 1881356"/>
              <a:gd name="connsiteY4313" fmla="*/ 51940 h 593246"/>
              <a:gd name="connsiteX4314" fmla="*/ 1593606 w 1881356"/>
              <a:gd name="connsiteY4314" fmla="*/ 54988 h 593246"/>
              <a:gd name="connsiteX4315" fmla="*/ 1595225 w 1881356"/>
              <a:gd name="connsiteY4315" fmla="*/ 53369 h 593246"/>
              <a:gd name="connsiteX4316" fmla="*/ 1593606 w 1881356"/>
              <a:gd name="connsiteY4316" fmla="*/ 50416 h 593246"/>
              <a:gd name="connsiteX4317" fmla="*/ 1071731 w 1881356"/>
              <a:gd name="connsiteY4317" fmla="*/ 46606 h 593246"/>
              <a:gd name="connsiteX4318" fmla="*/ 1071636 w 1881356"/>
              <a:gd name="connsiteY4318" fmla="*/ 54131 h 593246"/>
              <a:gd name="connsiteX4319" fmla="*/ 1073160 w 1881356"/>
              <a:gd name="connsiteY4319" fmla="*/ 54226 h 593246"/>
              <a:gd name="connsiteX4320" fmla="*/ 1073255 w 1881356"/>
              <a:gd name="connsiteY4320" fmla="*/ 46702 h 593246"/>
              <a:gd name="connsiteX4321" fmla="*/ 1071731 w 1881356"/>
              <a:gd name="connsiteY4321" fmla="*/ 46606 h 593246"/>
              <a:gd name="connsiteX4322" fmla="*/ 1634754 w 1881356"/>
              <a:gd name="connsiteY4322" fmla="*/ 45940 h 593246"/>
              <a:gd name="connsiteX4323" fmla="*/ 1633420 w 1881356"/>
              <a:gd name="connsiteY4323" fmla="*/ 48797 h 593246"/>
              <a:gd name="connsiteX4324" fmla="*/ 1637992 w 1881356"/>
              <a:gd name="connsiteY4324" fmla="*/ 62513 h 593246"/>
              <a:gd name="connsiteX4325" fmla="*/ 1641707 w 1881356"/>
              <a:gd name="connsiteY4325" fmla="*/ 63942 h 593246"/>
              <a:gd name="connsiteX4326" fmla="*/ 1645993 w 1881356"/>
              <a:gd name="connsiteY4326" fmla="*/ 62323 h 593246"/>
              <a:gd name="connsiteX4327" fmla="*/ 1640564 w 1881356"/>
              <a:gd name="connsiteY4327" fmla="*/ 47368 h 593246"/>
              <a:gd name="connsiteX4328" fmla="*/ 1634754 w 1881356"/>
              <a:gd name="connsiteY4328" fmla="*/ 45940 h 593246"/>
              <a:gd name="connsiteX4329" fmla="*/ 1602750 w 1881356"/>
              <a:gd name="connsiteY4329" fmla="*/ 45844 h 593246"/>
              <a:gd name="connsiteX4330" fmla="*/ 1601131 w 1881356"/>
              <a:gd name="connsiteY4330" fmla="*/ 47464 h 593246"/>
              <a:gd name="connsiteX4331" fmla="*/ 1602750 w 1881356"/>
              <a:gd name="connsiteY4331" fmla="*/ 50416 h 593246"/>
              <a:gd name="connsiteX4332" fmla="*/ 1604179 w 1881356"/>
              <a:gd name="connsiteY4332" fmla="*/ 48892 h 593246"/>
              <a:gd name="connsiteX4333" fmla="*/ 1602750 w 1881356"/>
              <a:gd name="connsiteY4333" fmla="*/ 45844 h 593246"/>
              <a:gd name="connsiteX4334" fmla="*/ 1425680 w 1881356"/>
              <a:gd name="connsiteY4334" fmla="*/ 45844 h 593246"/>
              <a:gd name="connsiteX4335" fmla="*/ 1422061 w 1881356"/>
              <a:gd name="connsiteY4335" fmla="*/ 50321 h 593246"/>
              <a:gd name="connsiteX4336" fmla="*/ 1428919 w 1881356"/>
              <a:gd name="connsiteY4336" fmla="*/ 54798 h 593246"/>
              <a:gd name="connsiteX4337" fmla="*/ 1431204 w 1881356"/>
              <a:gd name="connsiteY4337" fmla="*/ 50416 h 593246"/>
              <a:gd name="connsiteX4338" fmla="*/ 1425680 w 1881356"/>
              <a:gd name="connsiteY4338" fmla="*/ 45844 h 593246"/>
              <a:gd name="connsiteX4339" fmla="*/ 1365006 w 1881356"/>
              <a:gd name="connsiteY4339" fmla="*/ 45844 h 593246"/>
              <a:gd name="connsiteX4340" fmla="*/ 1363577 w 1881356"/>
              <a:gd name="connsiteY4340" fmla="*/ 48892 h 593246"/>
              <a:gd name="connsiteX4341" fmla="*/ 1365006 w 1881356"/>
              <a:gd name="connsiteY4341" fmla="*/ 50416 h 593246"/>
              <a:gd name="connsiteX4342" fmla="*/ 1366625 w 1881356"/>
              <a:gd name="connsiteY4342" fmla="*/ 47464 h 593246"/>
              <a:gd name="connsiteX4343" fmla="*/ 1365006 w 1881356"/>
              <a:gd name="connsiteY4343" fmla="*/ 45844 h 593246"/>
              <a:gd name="connsiteX4344" fmla="*/ 1128222 w 1881356"/>
              <a:gd name="connsiteY4344" fmla="*/ 43922 h 593246"/>
              <a:gd name="connsiteX4345" fmla="*/ 1126767 w 1881356"/>
              <a:gd name="connsiteY4345" fmla="*/ 45849 h 593246"/>
              <a:gd name="connsiteX4346" fmla="*/ 1126278 w 1881356"/>
              <a:gd name="connsiteY4346" fmla="*/ 45244 h 593246"/>
              <a:gd name="connsiteX4347" fmla="*/ 1567603 w 1881356"/>
              <a:gd name="connsiteY4347" fmla="*/ 42701 h 593246"/>
              <a:gd name="connsiteX4348" fmla="*/ 1564459 w 1881356"/>
              <a:gd name="connsiteY4348" fmla="*/ 42987 h 593246"/>
              <a:gd name="connsiteX4349" fmla="*/ 1563888 w 1881356"/>
              <a:gd name="connsiteY4349" fmla="*/ 44892 h 593246"/>
              <a:gd name="connsiteX4350" fmla="*/ 1569508 w 1881356"/>
              <a:gd name="connsiteY4350" fmla="*/ 58036 h 593246"/>
              <a:gd name="connsiteX4351" fmla="*/ 1573794 w 1881356"/>
              <a:gd name="connsiteY4351" fmla="*/ 59560 h 593246"/>
              <a:gd name="connsiteX4352" fmla="*/ 1577604 w 1881356"/>
              <a:gd name="connsiteY4352" fmla="*/ 59560 h 593246"/>
              <a:gd name="connsiteX4353" fmla="*/ 1579795 w 1881356"/>
              <a:gd name="connsiteY4353" fmla="*/ 54893 h 593246"/>
              <a:gd name="connsiteX4354" fmla="*/ 1373293 w 1881356"/>
              <a:gd name="connsiteY4354" fmla="*/ 42130 h 593246"/>
              <a:gd name="connsiteX4355" fmla="*/ 1371769 w 1881356"/>
              <a:gd name="connsiteY4355" fmla="*/ 43654 h 593246"/>
              <a:gd name="connsiteX4356" fmla="*/ 1371864 w 1881356"/>
              <a:gd name="connsiteY4356" fmla="*/ 48035 h 593246"/>
              <a:gd name="connsiteX4357" fmla="*/ 1371959 w 1881356"/>
              <a:gd name="connsiteY4357" fmla="*/ 52416 h 593246"/>
              <a:gd name="connsiteX4358" fmla="*/ 1374817 w 1881356"/>
              <a:gd name="connsiteY4358" fmla="*/ 54131 h 593246"/>
              <a:gd name="connsiteX4359" fmla="*/ 1376245 w 1881356"/>
              <a:gd name="connsiteY4359" fmla="*/ 52702 h 593246"/>
              <a:gd name="connsiteX4360" fmla="*/ 1376150 w 1881356"/>
              <a:gd name="connsiteY4360" fmla="*/ 43844 h 593246"/>
              <a:gd name="connsiteX4361" fmla="*/ 1373293 w 1881356"/>
              <a:gd name="connsiteY4361" fmla="*/ 42130 h 593246"/>
              <a:gd name="connsiteX4362" fmla="*/ 1704096 w 1881356"/>
              <a:gd name="connsiteY4362" fmla="*/ 42034 h 593246"/>
              <a:gd name="connsiteX4363" fmla="*/ 1701238 w 1881356"/>
              <a:gd name="connsiteY4363" fmla="*/ 43749 h 593246"/>
              <a:gd name="connsiteX4364" fmla="*/ 1701143 w 1881356"/>
              <a:gd name="connsiteY4364" fmla="*/ 52607 h 593246"/>
              <a:gd name="connsiteX4365" fmla="*/ 1702572 w 1881356"/>
              <a:gd name="connsiteY4365" fmla="*/ 54036 h 593246"/>
              <a:gd name="connsiteX4366" fmla="*/ 1705429 w 1881356"/>
              <a:gd name="connsiteY4366" fmla="*/ 52321 h 593246"/>
              <a:gd name="connsiteX4367" fmla="*/ 1705620 w 1881356"/>
              <a:gd name="connsiteY4367" fmla="*/ 48035 h 593246"/>
              <a:gd name="connsiteX4368" fmla="*/ 1705525 w 1881356"/>
              <a:gd name="connsiteY4368" fmla="*/ 43558 h 593246"/>
              <a:gd name="connsiteX4369" fmla="*/ 1704096 w 1881356"/>
              <a:gd name="connsiteY4369" fmla="*/ 42034 h 593246"/>
              <a:gd name="connsiteX4370" fmla="*/ 1616085 w 1881356"/>
              <a:gd name="connsiteY4370" fmla="*/ 41748 h 593246"/>
              <a:gd name="connsiteX4371" fmla="*/ 1612942 w 1881356"/>
              <a:gd name="connsiteY4371" fmla="*/ 44797 h 593246"/>
              <a:gd name="connsiteX4372" fmla="*/ 1609608 w 1881356"/>
              <a:gd name="connsiteY4372" fmla="*/ 52607 h 593246"/>
              <a:gd name="connsiteX4373" fmla="*/ 1611227 w 1881356"/>
              <a:gd name="connsiteY4373" fmla="*/ 58608 h 593246"/>
              <a:gd name="connsiteX4374" fmla="*/ 1620752 w 1881356"/>
              <a:gd name="connsiteY4374" fmla="*/ 63370 h 593246"/>
              <a:gd name="connsiteX4375" fmla="*/ 1627896 w 1881356"/>
              <a:gd name="connsiteY4375" fmla="*/ 50416 h 593246"/>
              <a:gd name="connsiteX4376" fmla="*/ 1625610 w 1881356"/>
              <a:gd name="connsiteY4376" fmla="*/ 46130 h 593246"/>
              <a:gd name="connsiteX4377" fmla="*/ 1616085 w 1881356"/>
              <a:gd name="connsiteY4377" fmla="*/ 41748 h 593246"/>
              <a:gd name="connsiteX4378" fmla="*/ 1481592 w 1881356"/>
              <a:gd name="connsiteY4378" fmla="*/ 41272 h 593246"/>
              <a:gd name="connsiteX4379" fmla="*/ 1477877 w 1881356"/>
              <a:gd name="connsiteY4379" fmla="*/ 42701 h 593246"/>
              <a:gd name="connsiteX4380" fmla="*/ 1477020 w 1881356"/>
              <a:gd name="connsiteY4380" fmla="*/ 49083 h 593246"/>
              <a:gd name="connsiteX4381" fmla="*/ 1477115 w 1881356"/>
              <a:gd name="connsiteY4381" fmla="*/ 55750 h 593246"/>
              <a:gd name="connsiteX4382" fmla="*/ 1479115 w 1881356"/>
              <a:gd name="connsiteY4382" fmla="*/ 59370 h 593246"/>
              <a:gd name="connsiteX4383" fmla="*/ 1482259 w 1881356"/>
              <a:gd name="connsiteY4383" fmla="*/ 56512 h 593246"/>
              <a:gd name="connsiteX4384" fmla="*/ 1485307 w 1881356"/>
              <a:gd name="connsiteY4384" fmla="*/ 42796 h 593246"/>
              <a:gd name="connsiteX4385" fmla="*/ 1481592 w 1881356"/>
              <a:gd name="connsiteY4385" fmla="*/ 41272 h 593246"/>
              <a:gd name="connsiteX4386" fmla="*/ 1499880 w 1881356"/>
              <a:gd name="connsiteY4386" fmla="*/ 41177 h 593246"/>
              <a:gd name="connsiteX4387" fmla="*/ 1495403 w 1881356"/>
              <a:gd name="connsiteY4387" fmla="*/ 44797 h 593246"/>
              <a:gd name="connsiteX4388" fmla="*/ 1499975 w 1881356"/>
              <a:gd name="connsiteY4388" fmla="*/ 50321 h 593246"/>
              <a:gd name="connsiteX4389" fmla="*/ 1504357 w 1881356"/>
              <a:gd name="connsiteY4389" fmla="*/ 47940 h 593246"/>
              <a:gd name="connsiteX4390" fmla="*/ 1499880 w 1881356"/>
              <a:gd name="connsiteY4390" fmla="*/ 41177 h 593246"/>
              <a:gd name="connsiteX4391" fmla="*/ 1131358 w 1881356"/>
              <a:gd name="connsiteY4391" fmla="*/ 37367 h 593246"/>
              <a:gd name="connsiteX4392" fmla="*/ 1125071 w 1881356"/>
              <a:gd name="connsiteY4392" fmla="*/ 43749 h 593246"/>
              <a:gd name="connsiteX4393" fmla="*/ 1126278 w 1881356"/>
              <a:gd name="connsiteY4393" fmla="*/ 45244 h 593246"/>
              <a:gd name="connsiteX4394" fmla="*/ 1124976 w 1881356"/>
              <a:gd name="connsiteY4394" fmla="*/ 46130 h 593246"/>
              <a:gd name="connsiteX4395" fmla="*/ 1121476 w 1881356"/>
              <a:gd name="connsiteY4395" fmla="*/ 48011 h 593246"/>
              <a:gd name="connsiteX4396" fmla="*/ 1121284 w 1881356"/>
              <a:gd name="connsiteY4396" fmla="*/ 50007 h 593246"/>
              <a:gd name="connsiteX4397" fmla="*/ 1120404 w 1881356"/>
              <a:gd name="connsiteY4397" fmla="*/ 50416 h 593246"/>
              <a:gd name="connsiteX4398" fmla="*/ 1120422 w 1881356"/>
              <a:gd name="connsiteY4398" fmla="*/ 52533 h 593246"/>
              <a:gd name="connsiteX4399" fmla="*/ 1118308 w 1881356"/>
              <a:gd name="connsiteY4399" fmla="*/ 50512 h 593246"/>
              <a:gd name="connsiteX4400" fmla="*/ 1116022 w 1881356"/>
              <a:gd name="connsiteY4400" fmla="*/ 53750 h 593246"/>
              <a:gd name="connsiteX4401" fmla="*/ 1116308 w 1881356"/>
              <a:gd name="connsiteY4401" fmla="*/ 66799 h 593246"/>
              <a:gd name="connsiteX4402" fmla="*/ 1117737 w 1881356"/>
              <a:gd name="connsiteY4402" fmla="*/ 68228 h 593246"/>
              <a:gd name="connsiteX4403" fmla="*/ 1120309 w 1881356"/>
              <a:gd name="connsiteY4403" fmla="*/ 65752 h 593246"/>
              <a:gd name="connsiteX4404" fmla="*/ 1120499 w 1881356"/>
              <a:gd name="connsiteY4404" fmla="*/ 61406 h 593246"/>
              <a:gd name="connsiteX4405" fmla="*/ 1120474 w 1881356"/>
              <a:gd name="connsiteY4405" fmla="*/ 58452 h 593246"/>
              <a:gd name="connsiteX4406" fmla="*/ 1121284 w 1881356"/>
              <a:gd name="connsiteY4406" fmla="*/ 50007 h 593246"/>
              <a:gd name="connsiteX4407" fmla="*/ 1124892 w 1881356"/>
              <a:gd name="connsiteY4407" fmla="*/ 48333 h 593246"/>
              <a:gd name="connsiteX4408" fmla="*/ 1126767 w 1881356"/>
              <a:gd name="connsiteY4408" fmla="*/ 45849 h 593246"/>
              <a:gd name="connsiteX4409" fmla="*/ 1127071 w 1881356"/>
              <a:gd name="connsiteY4409" fmla="*/ 46225 h 593246"/>
              <a:gd name="connsiteX4410" fmla="*/ 1136501 w 1881356"/>
              <a:gd name="connsiteY4410" fmla="*/ 50702 h 593246"/>
              <a:gd name="connsiteX4411" fmla="*/ 1154979 w 1881356"/>
              <a:gd name="connsiteY4411" fmla="*/ 54988 h 593246"/>
              <a:gd name="connsiteX4412" fmla="*/ 1160695 w 1881356"/>
              <a:gd name="connsiteY4412" fmla="*/ 53464 h 593246"/>
              <a:gd name="connsiteX4413" fmla="*/ 1159075 w 1881356"/>
              <a:gd name="connsiteY4413" fmla="*/ 46321 h 593246"/>
              <a:gd name="connsiteX4414" fmla="*/ 1149836 w 1881356"/>
              <a:gd name="connsiteY4414" fmla="*/ 41272 h 593246"/>
              <a:gd name="connsiteX4415" fmla="*/ 1143073 w 1881356"/>
              <a:gd name="connsiteY4415" fmla="*/ 43177 h 593246"/>
              <a:gd name="connsiteX4416" fmla="*/ 1137930 w 1881356"/>
              <a:gd name="connsiteY4416" fmla="*/ 45940 h 593246"/>
              <a:gd name="connsiteX4417" fmla="*/ 1134025 w 1881356"/>
              <a:gd name="connsiteY4417" fmla="*/ 41939 h 593246"/>
              <a:gd name="connsiteX4418" fmla="*/ 1132572 w 1881356"/>
              <a:gd name="connsiteY4418" fmla="*/ 40963 h 593246"/>
              <a:gd name="connsiteX4419" fmla="*/ 1128222 w 1881356"/>
              <a:gd name="connsiteY4419" fmla="*/ 43922 h 593246"/>
              <a:gd name="connsiteX4420" fmla="*/ 1132882 w 1881356"/>
              <a:gd name="connsiteY4420" fmla="*/ 37748 h 593246"/>
              <a:gd name="connsiteX4421" fmla="*/ 1131358 w 1881356"/>
              <a:gd name="connsiteY4421" fmla="*/ 37367 h 593246"/>
              <a:gd name="connsiteX4422" fmla="*/ 1521692 w 1881356"/>
              <a:gd name="connsiteY4422" fmla="*/ 36796 h 593246"/>
              <a:gd name="connsiteX4423" fmla="*/ 1518358 w 1881356"/>
              <a:gd name="connsiteY4423" fmla="*/ 38986 h 593246"/>
              <a:gd name="connsiteX4424" fmla="*/ 1526359 w 1881356"/>
              <a:gd name="connsiteY4424" fmla="*/ 50226 h 593246"/>
              <a:gd name="connsiteX4425" fmla="*/ 1530360 w 1881356"/>
              <a:gd name="connsiteY4425" fmla="*/ 49464 h 593246"/>
              <a:gd name="connsiteX4426" fmla="*/ 1531789 w 1881356"/>
              <a:gd name="connsiteY4426" fmla="*/ 45940 h 593246"/>
              <a:gd name="connsiteX4427" fmla="*/ 1521692 w 1881356"/>
              <a:gd name="connsiteY4427" fmla="*/ 36796 h 593246"/>
              <a:gd name="connsiteX4428" fmla="*/ 1243943 w 1881356"/>
              <a:gd name="connsiteY4428" fmla="*/ 36796 h 593246"/>
              <a:gd name="connsiteX4429" fmla="*/ 1239371 w 1881356"/>
              <a:gd name="connsiteY4429" fmla="*/ 42320 h 593246"/>
              <a:gd name="connsiteX4430" fmla="*/ 1243848 w 1881356"/>
              <a:gd name="connsiteY4430" fmla="*/ 45940 h 593246"/>
              <a:gd name="connsiteX4431" fmla="*/ 1248325 w 1881356"/>
              <a:gd name="connsiteY4431" fmla="*/ 39082 h 593246"/>
              <a:gd name="connsiteX4432" fmla="*/ 1243943 w 1881356"/>
              <a:gd name="connsiteY4432" fmla="*/ 36796 h 593246"/>
              <a:gd name="connsiteX4433" fmla="*/ 1548362 w 1881356"/>
              <a:gd name="connsiteY4433" fmla="*/ 36033 h 593246"/>
              <a:gd name="connsiteX4434" fmla="*/ 1536170 w 1881356"/>
              <a:gd name="connsiteY4434" fmla="*/ 48416 h 593246"/>
              <a:gd name="connsiteX4435" fmla="*/ 1551791 w 1881356"/>
              <a:gd name="connsiteY4435" fmla="*/ 54322 h 593246"/>
              <a:gd name="connsiteX4436" fmla="*/ 1558078 w 1881356"/>
              <a:gd name="connsiteY4436" fmla="*/ 49083 h 593246"/>
              <a:gd name="connsiteX4437" fmla="*/ 1557125 w 1881356"/>
              <a:gd name="connsiteY4437" fmla="*/ 46035 h 593246"/>
              <a:gd name="connsiteX4438" fmla="*/ 1548362 w 1881356"/>
              <a:gd name="connsiteY4438" fmla="*/ 36033 h 593246"/>
              <a:gd name="connsiteX4439" fmla="*/ 1676759 w 1881356"/>
              <a:gd name="connsiteY4439" fmla="*/ 33176 h 593246"/>
              <a:gd name="connsiteX4440" fmla="*/ 1673711 w 1881356"/>
              <a:gd name="connsiteY4440" fmla="*/ 34414 h 593246"/>
              <a:gd name="connsiteX4441" fmla="*/ 1673616 w 1881356"/>
              <a:gd name="connsiteY4441" fmla="*/ 36510 h 593246"/>
              <a:gd name="connsiteX4442" fmla="*/ 1675045 w 1881356"/>
              <a:gd name="connsiteY4442" fmla="*/ 40415 h 593246"/>
              <a:gd name="connsiteX4443" fmla="*/ 1671425 w 1881356"/>
              <a:gd name="connsiteY4443" fmla="*/ 50416 h 593246"/>
              <a:gd name="connsiteX4444" fmla="*/ 1666948 w 1881356"/>
              <a:gd name="connsiteY4444" fmla="*/ 50512 h 593246"/>
              <a:gd name="connsiteX4445" fmla="*/ 1665329 w 1881356"/>
              <a:gd name="connsiteY4445" fmla="*/ 53464 h 593246"/>
              <a:gd name="connsiteX4446" fmla="*/ 1666853 w 1881356"/>
              <a:gd name="connsiteY4446" fmla="*/ 54893 h 593246"/>
              <a:gd name="connsiteX4447" fmla="*/ 1672663 w 1881356"/>
              <a:gd name="connsiteY4447" fmla="*/ 62608 h 593246"/>
              <a:gd name="connsiteX4448" fmla="*/ 1664853 w 1881356"/>
              <a:gd name="connsiteY4448" fmla="*/ 75181 h 593246"/>
              <a:gd name="connsiteX4449" fmla="*/ 1667520 w 1881356"/>
              <a:gd name="connsiteY4449" fmla="*/ 82230 h 593246"/>
              <a:gd name="connsiteX4450" fmla="*/ 1673616 w 1881356"/>
              <a:gd name="connsiteY4450" fmla="*/ 78039 h 593246"/>
              <a:gd name="connsiteX4451" fmla="*/ 1676854 w 1881356"/>
              <a:gd name="connsiteY4451" fmla="*/ 73276 h 593246"/>
              <a:gd name="connsiteX4452" fmla="*/ 1687427 w 1881356"/>
              <a:gd name="connsiteY4452" fmla="*/ 66132 h 593246"/>
              <a:gd name="connsiteX4453" fmla="*/ 1696000 w 1881356"/>
              <a:gd name="connsiteY4453" fmla="*/ 52226 h 593246"/>
              <a:gd name="connsiteX4454" fmla="*/ 1676759 w 1881356"/>
              <a:gd name="connsiteY4454" fmla="*/ 33176 h 593246"/>
              <a:gd name="connsiteX4455" fmla="*/ 1082209 w 1881356"/>
              <a:gd name="connsiteY4455" fmla="*/ 32795 h 593246"/>
              <a:gd name="connsiteX4456" fmla="*/ 1079256 w 1881356"/>
              <a:gd name="connsiteY4456" fmla="*/ 34414 h 593246"/>
              <a:gd name="connsiteX4457" fmla="*/ 1080780 w 1881356"/>
              <a:gd name="connsiteY4457" fmla="*/ 35843 h 593246"/>
              <a:gd name="connsiteX4458" fmla="*/ 1083828 w 1881356"/>
              <a:gd name="connsiteY4458" fmla="*/ 34414 h 593246"/>
              <a:gd name="connsiteX4459" fmla="*/ 1082209 w 1881356"/>
              <a:gd name="connsiteY4459" fmla="*/ 32795 h 593246"/>
              <a:gd name="connsiteX4460" fmla="*/ 949334 w 1881356"/>
              <a:gd name="connsiteY4460" fmla="*/ 32509 h 593246"/>
              <a:gd name="connsiteX4461" fmla="*/ 950763 w 1881356"/>
              <a:gd name="connsiteY4461" fmla="*/ 33938 h 593246"/>
              <a:gd name="connsiteX4462" fmla="*/ 948668 w 1881356"/>
              <a:gd name="connsiteY4462" fmla="*/ 36605 h 593246"/>
              <a:gd name="connsiteX4463" fmla="*/ 946763 w 1881356"/>
              <a:gd name="connsiteY4463" fmla="*/ 36605 h 593246"/>
              <a:gd name="connsiteX4464" fmla="*/ 946763 w 1881356"/>
              <a:gd name="connsiteY4464" fmla="*/ 34700 h 593246"/>
              <a:gd name="connsiteX4465" fmla="*/ 949334 w 1881356"/>
              <a:gd name="connsiteY4465" fmla="*/ 32509 h 593246"/>
              <a:gd name="connsiteX4466" fmla="*/ 1102306 w 1881356"/>
              <a:gd name="connsiteY4466" fmla="*/ 32033 h 593246"/>
              <a:gd name="connsiteX4467" fmla="*/ 1102751 w 1881356"/>
              <a:gd name="connsiteY4467" fmla="*/ 32674 h 593246"/>
              <a:gd name="connsiteX4468" fmla="*/ 1100020 w 1881356"/>
              <a:gd name="connsiteY4468" fmla="*/ 35367 h 593246"/>
              <a:gd name="connsiteX4469" fmla="*/ 1100000 w 1881356"/>
              <a:gd name="connsiteY4469" fmla="*/ 35376 h 593246"/>
              <a:gd name="connsiteX4470" fmla="*/ 1100020 w 1881356"/>
              <a:gd name="connsiteY4470" fmla="*/ 35272 h 593246"/>
              <a:gd name="connsiteX4471" fmla="*/ 1100537 w 1881356"/>
              <a:gd name="connsiteY4471" fmla="*/ 32849 h 593246"/>
              <a:gd name="connsiteX4472" fmla="*/ 1197270 w 1881356"/>
              <a:gd name="connsiteY4472" fmla="*/ 28985 h 593246"/>
              <a:gd name="connsiteX4473" fmla="*/ 1197366 w 1881356"/>
              <a:gd name="connsiteY4473" fmla="*/ 30509 h 593246"/>
              <a:gd name="connsiteX4474" fmla="*/ 1189841 w 1881356"/>
              <a:gd name="connsiteY4474" fmla="*/ 30604 h 593246"/>
              <a:gd name="connsiteX4475" fmla="*/ 1189746 w 1881356"/>
              <a:gd name="connsiteY4475" fmla="*/ 29080 h 593246"/>
              <a:gd name="connsiteX4476" fmla="*/ 1197270 w 1881356"/>
              <a:gd name="connsiteY4476" fmla="*/ 28985 h 593246"/>
              <a:gd name="connsiteX4477" fmla="*/ 1014105 w 1881356"/>
              <a:gd name="connsiteY4477" fmla="*/ 28890 h 593246"/>
              <a:gd name="connsiteX4478" fmla="*/ 1015058 w 1881356"/>
              <a:gd name="connsiteY4478" fmla="*/ 30700 h 593246"/>
              <a:gd name="connsiteX4479" fmla="*/ 1015248 w 1881356"/>
              <a:gd name="connsiteY4479" fmla="*/ 37462 h 593246"/>
              <a:gd name="connsiteX4480" fmla="*/ 1017248 w 1881356"/>
              <a:gd name="connsiteY4480" fmla="*/ 41177 h 593246"/>
              <a:gd name="connsiteX4481" fmla="*/ 1020487 w 1881356"/>
              <a:gd name="connsiteY4481" fmla="*/ 38415 h 593246"/>
              <a:gd name="connsiteX4482" fmla="*/ 1024392 w 1881356"/>
              <a:gd name="connsiteY4482" fmla="*/ 36700 h 593246"/>
              <a:gd name="connsiteX4483" fmla="*/ 1026964 w 1881356"/>
              <a:gd name="connsiteY4483" fmla="*/ 50702 h 593246"/>
              <a:gd name="connsiteX4484" fmla="*/ 1026392 w 1881356"/>
              <a:gd name="connsiteY4484" fmla="*/ 55369 h 593246"/>
              <a:gd name="connsiteX4485" fmla="*/ 1028869 w 1881356"/>
              <a:gd name="connsiteY4485" fmla="*/ 64228 h 593246"/>
              <a:gd name="connsiteX4486" fmla="*/ 1028869 w 1881356"/>
              <a:gd name="connsiteY4486" fmla="*/ 66418 h 593246"/>
              <a:gd name="connsiteX4487" fmla="*/ 1007628 w 1881356"/>
              <a:gd name="connsiteY4487" fmla="*/ 67847 h 593246"/>
              <a:gd name="connsiteX4488" fmla="*/ 1006104 w 1881356"/>
              <a:gd name="connsiteY4488" fmla="*/ 64132 h 593246"/>
              <a:gd name="connsiteX4489" fmla="*/ 1006199 w 1881356"/>
              <a:gd name="connsiteY4489" fmla="*/ 57465 h 593246"/>
              <a:gd name="connsiteX4490" fmla="*/ 1010867 w 1881356"/>
              <a:gd name="connsiteY4490" fmla="*/ 57560 h 593246"/>
              <a:gd name="connsiteX4491" fmla="*/ 1014010 w 1881356"/>
              <a:gd name="connsiteY4491" fmla="*/ 58513 h 593246"/>
              <a:gd name="connsiteX4492" fmla="*/ 1015153 w 1881356"/>
              <a:gd name="connsiteY4492" fmla="*/ 56798 h 593246"/>
              <a:gd name="connsiteX4493" fmla="*/ 1008390 w 1881356"/>
              <a:gd name="connsiteY4493" fmla="*/ 41558 h 593246"/>
              <a:gd name="connsiteX4494" fmla="*/ 999436 w 1881356"/>
              <a:gd name="connsiteY4494" fmla="*/ 41653 h 593246"/>
              <a:gd name="connsiteX4495" fmla="*/ 996865 w 1881356"/>
              <a:gd name="connsiteY4495" fmla="*/ 46987 h 593246"/>
              <a:gd name="connsiteX4496" fmla="*/ 991340 w 1881356"/>
              <a:gd name="connsiteY4496" fmla="*/ 47368 h 593246"/>
              <a:gd name="connsiteX4497" fmla="*/ 993626 w 1881356"/>
              <a:gd name="connsiteY4497" fmla="*/ 33367 h 593246"/>
              <a:gd name="connsiteX4498" fmla="*/ 996674 w 1881356"/>
              <a:gd name="connsiteY4498" fmla="*/ 34509 h 593246"/>
              <a:gd name="connsiteX4499" fmla="*/ 1006104 w 1881356"/>
              <a:gd name="connsiteY4499" fmla="*/ 34414 h 593246"/>
              <a:gd name="connsiteX4500" fmla="*/ 1010867 w 1881356"/>
              <a:gd name="connsiteY4500" fmla="*/ 29557 h 593246"/>
              <a:gd name="connsiteX4501" fmla="*/ 1014105 w 1881356"/>
              <a:gd name="connsiteY4501" fmla="*/ 28890 h 593246"/>
              <a:gd name="connsiteX4502" fmla="*/ 916950 w 1881356"/>
              <a:gd name="connsiteY4502" fmla="*/ 27652 h 593246"/>
              <a:gd name="connsiteX4503" fmla="*/ 918378 w 1881356"/>
              <a:gd name="connsiteY4503" fmla="*/ 29176 h 593246"/>
              <a:gd name="connsiteX4504" fmla="*/ 919426 w 1881356"/>
              <a:gd name="connsiteY4504" fmla="*/ 37272 h 593246"/>
              <a:gd name="connsiteX4505" fmla="*/ 918664 w 1881356"/>
              <a:gd name="connsiteY4505" fmla="*/ 44035 h 593246"/>
              <a:gd name="connsiteX4506" fmla="*/ 917140 w 1881356"/>
              <a:gd name="connsiteY4506" fmla="*/ 45559 h 593246"/>
              <a:gd name="connsiteX4507" fmla="*/ 915616 w 1881356"/>
              <a:gd name="connsiteY4507" fmla="*/ 44511 h 593246"/>
              <a:gd name="connsiteX4508" fmla="*/ 911044 w 1881356"/>
              <a:gd name="connsiteY4508" fmla="*/ 39749 h 593246"/>
              <a:gd name="connsiteX4509" fmla="*/ 910854 w 1881356"/>
              <a:gd name="connsiteY4509" fmla="*/ 33938 h 593246"/>
              <a:gd name="connsiteX4510" fmla="*/ 916950 w 1881356"/>
              <a:gd name="connsiteY4510" fmla="*/ 27652 h 593246"/>
              <a:gd name="connsiteX4511" fmla="*/ 1038107 w 1881356"/>
              <a:gd name="connsiteY4511" fmla="*/ 27557 h 593246"/>
              <a:gd name="connsiteX4512" fmla="*/ 1030868 w 1881356"/>
              <a:gd name="connsiteY4512" fmla="*/ 36700 h 593246"/>
              <a:gd name="connsiteX4513" fmla="*/ 1028677 w 1881356"/>
              <a:gd name="connsiteY4513" fmla="*/ 36700 h 593246"/>
              <a:gd name="connsiteX4514" fmla="*/ 1024392 w 1881356"/>
              <a:gd name="connsiteY4514" fmla="*/ 36700 h 593246"/>
              <a:gd name="connsiteX4515" fmla="*/ 1024391 w 1881356"/>
              <a:gd name="connsiteY4515" fmla="*/ 36700 h 593246"/>
              <a:gd name="connsiteX4516" fmla="*/ 1038107 w 1881356"/>
              <a:gd name="connsiteY4516" fmla="*/ 27557 h 593246"/>
              <a:gd name="connsiteX4517" fmla="*/ 1447302 w 1881356"/>
              <a:gd name="connsiteY4517" fmla="*/ 27556 h 593246"/>
              <a:gd name="connsiteX4518" fmla="*/ 1445683 w 1881356"/>
              <a:gd name="connsiteY4518" fmla="*/ 30509 h 593246"/>
              <a:gd name="connsiteX4519" fmla="*/ 1447302 w 1881356"/>
              <a:gd name="connsiteY4519" fmla="*/ 32128 h 593246"/>
              <a:gd name="connsiteX4520" fmla="*/ 1448731 w 1881356"/>
              <a:gd name="connsiteY4520" fmla="*/ 29080 h 593246"/>
              <a:gd name="connsiteX4521" fmla="*/ 1447302 w 1881356"/>
              <a:gd name="connsiteY4521" fmla="*/ 27556 h 593246"/>
              <a:gd name="connsiteX4522" fmla="*/ 1044870 w 1881356"/>
              <a:gd name="connsiteY4522" fmla="*/ 27461 h 593246"/>
              <a:gd name="connsiteX4523" fmla="*/ 1053538 w 1881356"/>
              <a:gd name="connsiteY4523" fmla="*/ 27652 h 593246"/>
              <a:gd name="connsiteX4524" fmla="*/ 1055919 w 1881356"/>
              <a:gd name="connsiteY4524" fmla="*/ 30224 h 593246"/>
              <a:gd name="connsiteX4525" fmla="*/ 1054490 w 1881356"/>
              <a:gd name="connsiteY4525" fmla="*/ 31652 h 593246"/>
              <a:gd name="connsiteX4526" fmla="*/ 1049251 w 1881356"/>
              <a:gd name="connsiteY4526" fmla="*/ 32224 h 593246"/>
              <a:gd name="connsiteX4527" fmla="*/ 1044108 w 1881356"/>
              <a:gd name="connsiteY4527" fmla="*/ 31271 h 593246"/>
              <a:gd name="connsiteX4528" fmla="*/ 1042679 w 1881356"/>
              <a:gd name="connsiteY4528" fmla="*/ 29747 h 593246"/>
              <a:gd name="connsiteX4529" fmla="*/ 1044870 w 1881356"/>
              <a:gd name="connsiteY4529" fmla="*/ 27461 h 593246"/>
              <a:gd name="connsiteX4530" fmla="*/ 1752673 w 1881356"/>
              <a:gd name="connsiteY4530" fmla="*/ 25460 h 593246"/>
              <a:gd name="connsiteX4531" fmla="*/ 1752815 w 1881356"/>
              <a:gd name="connsiteY4531" fmla="*/ 27485 h 593246"/>
              <a:gd name="connsiteX4532" fmla="*/ 1751340 w 1881356"/>
              <a:gd name="connsiteY4532" fmla="*/ 27556 h 593246"/>
              <a:gd name="connsiteX4533" fmla="*/ 1751402 w 1881356"/>
              <a:gd name="connsiteY4533" fmla="*/ 26250 h 593246"/>
              <a:gd name="connsiteX4534" fmla="*/ 1041155 w 1881356"/>
              <a:gd name="connsiteY4534" fmla="*/ 23937 h 593246"/>
              <a:gd name="connsiteX4535" fmla="*/ 1042679 w 1881356"/>
              <a:gd name="connsiteY4535" fmla="*/ 27556 h 593246"/>
              <a:gd name="connsiteX4536" fmla="*/ 1038107 w 1881356"/>
              <a:gd name="connsiteY4536" fmla="*/ 27556 h 593246"/>
              <a:gd name="connsiteX4537" fmla="*/ 1041155 w 1881356"/>
              <a:gd name="connsiteY4537" fmla="*/ 23937 h 593246"/>
              <a:gd name="connsiteX4538" fmla="*/ 1139263 w 1881356"/>
              <a:gd name="connsiteY4538" fmla="*/ 15745 h 593246"/>
              <a:gd name="connsiteX4539" fmla="*/ 1143264 w 1881356"/>
              <a:gd name="connsiteY4539" fmla="*/ 16412 h 593246"/>
              <a:gd name="connsiteX4540" fmla="*/ 1143264 w 1881356"/>
              <a:gd name="connsiteY4540" fmla="*/ 18317 h 593246"/>
              <a:gd name="connsiteX4541" fmla="*/ 1141264 w 1881356"/>
              <a:gd name="connsiteY4541" fmla="*/ 18412 h 593246"/>
              <a:gd name="connsiteX4542" fmla="*/ 1139263 w 1881356"/>
              <a:gd name="connsiteY4542" fmla="*/ 15745 h 593246"/>
              <a:gd name="connsiteX4543" fmla="*/ 1747911 w 1881356"/>
              <a:gd name="connsiteY4543" fmla="*/ 13935 h 593246"/>
              <a:gd name="connsiteX4544" fmla="*/ 1760579 w 1881356"/>
              <a:gd name="connsiteY4544" fmla="*/ 27556 h 593246"/>
              <a:gd name="connsiteX4545" fmla="*/ 1757055 w 1881356"/>
              <a:gd name="connsiteY4545" fmla="*/ 32033 h 593246"/>
              <a:gd name="connsiteX4546" fmla="*/ 1753078 w 1881356"/>
              <a:gd name="connsiteY4546" fmla="*/ 31246 h 593246"/>
              <a:gd name="connsiteX4547" fmla="*/ 1752815 w 1881356"/>
              <a:gd name="connsiteY4547" fmla="*/ 27485 h 593246"/>
              <a:gd name="connsiteX4548" fmla="*/ 1753340 w 1881356"/>
              <a:gd name="connsiteY4548" fmla="*/ 27460 h 593246"/>
              <a:gd name="connsiteX4549" fmla="*/ 1755436 w 1881356"/>
              <a:gd name="connsiteY4549" fmla="*/ 24793 h 593246"/>
              <a:gd name="connsiteX4550" fmla="*/ 1752673 w 1881356"/>
              <a:gd name="connsiteY4550" fmla="*/ 25460 h 593246"/>
              <a:gd name="connsiteX4551" fmla="*/ 1751435 w 1881356"/>
              <a:gd name="connsiteY4551" fmla="*/ 25556 h 593246"/>
              <a:gd name="connsiteX4552" fmla="*/ 1751402 w 1881356"/>
              <a:gd name="connsiteY4552" fmla="*/ 26250 h 593246"/>
              <a:gd name="connsiteX4553" fmla="*/ 1749149 w 1881356"/>
              <a:gd name="connsiteY4553" fmla="*/ 27651 h 593246"/>
              <a:gd name="connsiteX4554" fmla="*/ 1737628 w 1881356"/>
              <a:gd name="connsiteY4554" fmla="*/ 32126 h 593246"/>
              <a:gd name="connsiteX4555" fmla="*/ 1737814 w 1881356"/>
              <a:gd name="connsiteY4555" fmla="*/ 32128 h 593246"/>
              <a:gd name="connsiteX4556" fmla="*/ 1737719 w 1881356"/>
              <a:gd name="connsiteY4556" fmla="*/ 57274 h 593246"/>
              <a:gd name="connsiteX4557" fmla="*/ 1736195 w 1881356"/>
              <a:gd name="connsiteY4557" fmla="*/ 58894 h 593246"/>
              <a:gd name="connsiteX4558" fmla="*/ 1734671 w 1881356"/>
              <a:gd name="connsiteY4558" fmla="*/ 58703 h 593246"/>
              <a:gd name="connsiteX4559" fmla="*/ 1727908 w 1881356"/>
              <a:gd name="connsiteY4559" fmla="*/ 47749 h 593246"/>
              <a:gd name="connsiteX4560" fmla="*/ 1722098 w 1881356"/>
              <a:gd name="connsiteY4560" fmla="*/ 46130 h 593246"/>
              <a:gd name="connsiteX4561" fmla="*/ 1719717 w 1881356"/>
              <a:gd name="connsiteY4561" fmla="*/ 49369 h 593246"/>
              <a:gd name="connsiteX4562" fmla="*/ 1719621 w 1881356"/>
              <a:gd name="connsiteY4562" fmla="*/ 58513 h 593246"/>
              <a:gd name="connsiteX4563" fmla="*/ 1724289 w 1881356"/>
              <a:gd name="connsiteY4563" fmla="*/ 64323 h 593246"/>
              <a:gd name="connsiteX4564" fmla="*/ 1744768 w 1881356"/>
              <a:gd name="connsiteY4564" fmla="*/ 64418 h 593246"/>
              <a:gd name="connsiteX4565" fmla="*/ 1746292 w 1881356"/>
              <a:gd name="connsiteY4565" fmla="*/ 65942 h 593246"/>
              <a:gd name="connsiteX4566" fmla="*/ 1744291 w 1881356"/>
              <a:gd name="connsiteY4566" fmla="*/ 68799 h 593246"/>
              <a:gd name="connsiteX4567" fmla="*/ 1733147 w 1881356"/>
              <a:gd name="connsiteY4567" fmla="*/ 80230 h 593246"/>
              <a:gd name="connsiteX4568" fmla="*/ 1725718 w 1881356"/>
              <a:gd name="connsiteY4568" fmla="*/ 81754 h 593246"/>
              <a:gd name="connsiteX4569" fmla="*/ 1714288 w 1881356"/>
              <a:gd name="connsiteY4569" fmla="*/ 65942 h 593246"/>
              <a:gd name="connsiteX4570" fmla="*/ 1711240 w 1881356"/>
              <a:gd name="connsiteY4570" fmla="*/ 66037 h 593246"/>
              <a:gd name="connsiteX4571" fmla="*/ 1708858 w 1881356"/>
              <a:gd name="connsiteY4571" fmla="*/ 74038 h 593246"/>
              <a:gd name="connsiteX4572" fmla="*/ 1709049 w 1881356"/>
              <a:gd name="connsiteY4572" fmla="*/ 77277 h 593246"/>
              <a:gd name="connsiteX4573" fmla="*/ 1702667 w 1881356"/>
              <a:gd name="connsiteY4573" fmla="*/ 88326 h 593246"/>
              <a:gd name="connsiteX4574" fmla="*/ 1703525 w 1881356"/>
              <a:gd name="connsiteY4574" fmla="*/ 91374 h 593246"/>
              <a:gd name="connsiteX4575" fmla="*/ 1714764 w 1881356"/>
              <a:gd name="connsiteY4575" fmla="*/ 91755 h 593246"/>
              <a:gd name="connsiteX4576" fmla="*/ 1719812 w 1881356"/>
              <a:gd name="connsiteY4576" fmla="*/ 97279 h 593246"/>
              <a:gd name="connsiteX4577" fmla="*/ 1722003 w 1881356"/>
              <a:gd name="connsiteY4577" fmla="*/ 100708 h 593246"/>
              <a:gd name="connsiteX4578" fmla="*/ 1740291 w 1881356"/>
              <a:gd name="connsiteY4578" fmla="*/ 100804 h 593246"/>
              <a:gd name="connsiteX4579" fmla="*/ 1741815 w 1881356"/>
              <a:gd name="connsiteY4579" fmla="*/ 99280 h 593246"/>
              <a:gd name="connsiteX4580" fmla="*/ 1739910 w 1881356"/>
              <a:gd name="connsiteY4580" fmla="*/ 96422 h 593246"/>
              <a:gd name="connsiteX4581" fmla="*/ 1730956 w 1881356"/>
              <a:gd name="connsiteY4581" fmla="*/ 95850 h 593246"/>
              <a:gd name="connsiteX4582" fmla="*/ 1728956 w 1881356"/>
              <a:gd name="connsiteY4582" fmla="*/ 92231 h 593246"/>
              <a:gd name="connsiteX4583" fmla="*/ 1731909 w 1881356"/>
              <a:gd name="connsiteY4583" fmla="*/ 87088 h 593246"/>
              <a:gd name="connsiteX4584" fmla="*/ 1734195 w 1881356"/>
              <a:gd name="connsiteY4584" fmla="*/ 87088 h 593246"/>
              <a:gd name="connsiteX4585" fmla="*/ 1747911 w 1881356"/>
              <a:gd name="connsiteY4585" fmla="*/ 87088 h 593246"/>
              <a:gd name="connsiteX4586" fmla="*/ 1758103 w 1881356"/>
              <a:gd name="connsiteY4586" fmla="*/ 86516 h 593246"/>
              <a:gd name="connsiteX4587" fmla="*/ 1760865 w 1881356"/>
              <a:gd name="connsiteY4587" fmla="*/ 84325 h 593246"/>
              <a:gd name="connsiteX4588" fmla="*/ 1760960 w 1881356"/>
              <a:gd name="connsiteY4588" fmla="*/ 68323 h 593246"/>
              <a:gd name="connsiteX4589" fmla="*/ 1767342 w 1881356"/>
              <a:gd name="connsiteY4589" fmla="*/ 64228 h 593246"/>
              <a:gd name="connsiteX4590" fmla="*/ 1771819 w 1881356"/>
              <a:gd name="connsiteY4590" fmla="*/ 64323 h 593246"/>
              <a:gd name="connsiteX4591" fmla="*/ 1786011 w 1881356"/>
              <a:gd name="connsiteY4591" fmla="*/ 68895 h 593246"/>
              <a:gd name="connsiteX4592" fmla="*/ 1787535 w 1881356"/>
              <a:gd name="connsiteY4592" fmla="*/ 70323 h 593246"/>
              <a:gd name="connsiteX4593" fmla="*/ 1785820 w 1881356"/>
              <a:gd name="connsiteY4593" fmla="*/ 73276 h 593246"/>
              <a:gd name="connsiteX4594" fmla="*/ 1774390 w 1881356"/>
              <a:gd name="connsiteY4594" fmla="*/ 73467 h 593246"/>
              <a:gd name="connsiteX4595" fmla="*/ 1770104 w 1881356"/>
              <a:gd name="connsiteY4595" fmla="*/ 79563 h 593246"/>
              <a:gd name="connsiteX4596" fmla="*/ 1771247 w 1881356"/>
              <a:gd name="connsiteY4596" fmla="*/ 85754 h 593246"/>
              <a:gd name="connsiteX4597" fmla="*/ 1770200 w 1881356"/>
              <a:gd name="connsiteY4597" fmla="*/ 98708 h 593246"/>
              <a:gd name="connsiteX4598" fmla="*/ 1770009 w 1881356"/>
              <a:gd name="connsiteY4598" fmla="*/ 105375 h 593246"/>
              <a:gd name="connsiteX4599" fmla="*/ 1761341 w 1881356"/>
              <a:gd name="connsiteY4599" fmla="*/ 111662 h 593246"/>
              <a:gd name="connsiteX4600" fmla="*/ 1752102 w 1881356"/>
              <a:gd name="connsiteY4600" fmla="*/ 116424 h 593246"/>
              <a:gd name="connsiteX4601" fmla="*/ 1746958 w 1881356"/>
              <a:gd name="connsiteY4601" fmla="*/ 130140 h 593246"/>
              <a:gd name="connsiteX4602" fmla="*/ 1747339 w 1881356"/>
              <a:gd name="connsiteY4602" fmla="*/ 139856 h 593246"/>
              <a:gd name="connsiteX4603" fmla="*/ 1751626 w 1881356"/>
              <a:gd name="connsiteY4603" fmla="*/ 144904 h 593246"/>
              <a:gd name="connsiteX4604" fmla="*/ 1751245 w 1881356"/>
              <a:gd name="connsiteY4604" fmla="*/ 149000 h 593246"/>
              <a:gd name="connsiteX4605" fmla="*/ 1745434 w 1881356"/>
              <a:gd name="connsiteY4605" fmla="*/ 150905 h 593246"/>
              <a:gd name="connsiteX4606" fmla="*/ 1742101 w 1881356"/>
              <a:gd name="connsiteY4606" fmla="*/ 148333 h 593246"/>
              <a:gd name="connsiteX4607" fmla="*/ 1734385 w 1881356"/>
              <a:gd name="connsiteY4607" fmla="*/ 147952 h 593246"/>
              <a:gd name="connsiteX4608" fmla="*/ 1738005 w 1881356"/>
              <a:gd name="connsiteY4608" fmla="*/ 155477 h 593246"/>
              <a:gd name="connsiteX4609" fmla="*/ 1742577 w 1881356"/>
              <a:gd name="connsiteY4609" fmla="*/ 161382 h 593246"/>
              <a:gd name="connsiteX4610" fmla="*/ 1735719 w 1881356"/>
              <a:gd name="connsiteY4610" fmla="*/ 164812 h 593246"/>
              <a:gd name="connsiteX4611" fmla="*/ 1733433 w 1881356"/>
              <a:gd name="connsiteY4611" fmla="*/ 164812 h 593246"/>
              <a:gd name="connsiteX4612" fmla="*/ 1729051 w 1881356"/>
              <a:gd name="connsiteY4612" fmla="*/ 158239 h 593246"/>
              <a:gd name="connsiteX4613" fmla="*/ 1718764 w 1881356"/>
              <a:gd name="connsiteY4613" fmla="*/ 158811 h 593246"/>
              <a:gd name="connsiteX4614" fmla="*/ 1711621 w 1881356"/>
              <a:gd name="connsiteY4614" fmla="*/ 164716 h 593246"/>
              <a:gd name="connsiteX4615" fmla="*/ 1711557 w 1881356"/>
              <a:gd name="connsiteY4615" fmla="*/ 164786 h 593246"/>
              <a:gd name="connsiteX4616" fmla="*/ 1711430 w 1881356"/>
              <a:gd name="connsiteY4616" fmla="*/ 164621 h 593246"/>
              <a:gd name="connsiteX4617" fmla="*/ 1710926 w 1881356"/>
              <a:gd name="connsiteY4617" fmla="*/ 164916 h 593246"/>
              <a:gd name="connsiteX4618" fmla="*/ 1712859 w 1881356"/>
              <a:gd name="connsiteY4618" fmla="*/ 160430 h 593246"/>
              <a:gd name="connsiteX4619" fmla="*/ 1713430 w 1881356"/>
              <a:gd name="connsiteY4619" fmla="*/ 156430 h 593246"/>
              <a:gd name="connsiteX4620" fmla="*/ 1709335 w 1881356"/>
              <a:gd name="connsiteY4620" fmla="*/ 155667 h 593246"/>
              <a:gd name="connsiteX4621" fmla="*/ 1701048 w 1881356"/>
              <a:gd name="connsiteY4621" fmla="*/ 148714 h 593246"/>
              <a:gd name="connsiteX4622" fmla="*/ 1693618 w 1881356"/>
              <a:gd name="connsiteY4622" fmla="*/ 147286 h 593246"/>
              <a:gd name="connsiteX4623" fmla="*/ 1689618 w 1881356"/>
              <a:gd name="connsiteY4623" fmla="*/ 155096 h 593246"/>
              <a:gd name="connsiteX4624" fmla="*/ 1692761 w 1881356"/>
              <a:gd name="connsiteY4624" fmla="*/ 162811 h 593246"/>
              <a:gd name="connsiteX4625" fmla="*/ 1703048 w 1881356"/>
              <a:gd name="connsiteY4625" fmla="*/ 164812 h 593246"/>
              <a:gd name="connsiteX4626" fmla="*/ 1706382 w 1881356"/>
              <a:gd name="connsiteY4626" fmla="*/ 167574 h 593246"/>
              <a:gd name="connsiteX4627" fmla="*/ 1710926 w 1881356"/>
              <a:gd name="connsiteY4627" fmla="*/ 164916 h 593246"/>
              <a:gd name="connsiteX4628" fmla="*/ 1710478 w 1881356"/>
              <a:gd name="connsiteY4628" fmla="*/ 165955 h 593246"/>
              <a:gd name="connsiteX4629" fmla="*/ 1711557 w 1881356"/>
              <a:gd name="connsiteY4629" fmla="*/ 164786 h 593246"/>
              <a:gd name="connsiteX4630" fmla="*/ 1714859 w 1881356"/>
              <a:gd name="connsiteY4630" fmla="*/ 169098 h 593246"/>
              <a:gd name="connsiteX4631" fmla="*/ 1718193 w 1881356"/>
              <a:gd name="connsiteY4631" fmla="*/ 173765 h 593246"/>
              <a:gd name="connsiteX4632" fmla="*/ 1731623 w 1881356"/>
              <a:gd name="connsiteY4632" fmla="*/ 173956 h 593246"/>
              <a:gd name="connsiteX4633" fmla="*/ 1742005 w 1881356"/>
              <a:gd name="connsiteY4633" fmla="*/ 175861 h 593246"/>
              <a:gd name="connsiteX4634" fmla="*/ 1730194 w 1881356"/>
              <a:gd name="connsiteY4634" fmla="*/ 178337 h 593246"/>
              <a:gd name="connsiteX4635" fmla="*/ 1723527 w 1881356"/>
              <a:gd name="connsiteY4635" fmla="*/ 178528 h 593246"/>
              <a:gd name="connsiteX4636" fmla="*/ 1718288 w 1881356"/>
              <a:gd name="connsiteY4636" fmla="*/ 181957 h 593246"/>
              <a:gd name="connsiteX4637" fmla="*/ 1718002 w 1881356"/>
              <a:gd name="connsiteY4637" fmla="*/ 188243 h 593246"/>
              <a:gd name="connsiteX4638" fmla="*/ 1737814 w 1881356"/>
              <a:gd name="connsiteY4638" fmla="*/ 189672 h 593246"/>
              <a:gd name="connsiteX4639" fmla="*/ 1737814 w 1881356"/>
              <a:gd name="connsiteY4639" fmla="*/ 187481 h 593246"/>
              <a:gd name="connsiteX4640" fmla="*/ 1743339 w 1881356"/>
              <a:gd name="connsiteY4640" fmla="*/ 184242 h 593246"/>
              <a:gd name="connsiteX4641" fmla="*/ 1754197 w 1881356"/>
              <a:gd name="connsiteY4641" fmla="*/ 179004 h 593246"/>
              <a:gd name="connsiteX4642" fmla="*/ 1754674 w 1881356"/>
              <a:gd name="connsiteY4642" fmla="*/ 195673 h 593246"/>
              <a:gd name="connsiteX4643" fmla="*/ 1749911 w 1881356"/>
              <a:gd name="connsiteY4643" fmla="*/ 200530 h 593246"/>
              <a:gd name="connsiteX4644" fmla="*/ 1746768 w 1881356"/>
              <a:gd name="connsiteY4644" fmla="*/ 204150 h 593246"/>
              <a:gd name="connsiteX4645" fmla="*/ 1766770 w 1881356"/>
              <a:gd name="connsiteY4645" fmla="*/ 205864 h 593246"/>
              <a:gd name="connsiteX4646" fmla="*/ 1769723 w 1881356"/>
              <a:gd name="connsiteY4646" fmla="*/ 208627 h 593246"/>
              <a:gd name="connsiteX4647" fmla="*/ 1769342 w 1881356"/>
              <a:gd name="connsiteY4647" fmla="*/ 212913 h 593246"/>
              <a:gd name="connsiteX4648" fmla="*/ 1764579 w 1881356"/>
              <a:gd name="connsiteY4648" fmla="*/ 211960 h 593246"/>
              <a:gd name="connsiteX4649" fmla="*/ 1756102 w 1881356"/>
              <a:gd name="connsiteY4649" fmla="*/ 213770 h 593246"/>
              <a:gd name="connsiteX4650" fmla="*/ 1756007 w 1881356"/>
              <a:gd name="connsiteY4650" fmla="*/ 215961 h 593246"/>
              <a:gd name="connsiteX4651" fmla="*/ 1749149 w 1881356"/>
              <a:gd name="connsiteY4651" fmla="*/ 219104 h 593246"/>
              <a:gd name="connsiteX4652" fmla="*/ 1726003 w 1881356"/>
              <a:gd name="connsiteY4652" fmla="*/ 215199 h 593246"/>
              <a:gd name="connsiteX4653" fmla="*/ 1724003 w 1881356"/>
              <a:gd name="connsiteY4653" fmla="*/ 218723 h 593246"/>
              <a:gd name="connsiteX4654" fmla="*/ 1713811 w 1881356"/>
              <a:gd name="connsiteY4654" fmla="*/ 228439 h 593246"/>
              <a:gd name="connsiteX4655" fmla="*/ 1705715 w 1881356"/>
              <a:gd name="connsiteY4655" fmla="*/ 237582 h 593246"/>
              <a:gd name="connsiteX4656" fmla="*/ 1693047 w 1881356"/>
              <a:gd name="connsiteY4656" fmla="*/ 237582 h 593246"/>
              <a:gd name="connsiteX4657" fmla="*/ 1691652 w 1881356"/>
              <a:gd name="connsiteY4657" fmla="*/ 237895 h 593246"/>
              <a:gd name="connsiteX4658" fmla="*/ 1686689 w 1881356"/>
              <a:gd name="connsiteY4658" fmla="*/ 238666 h 593246"/>
              <a:gd name="connsiteX4659" fmla="*/ 1686988 w 1881356"/>
              <a:gd name="connsiteY4659" fmla="*/ 238940 h 593246"/>
              <a:gd name="connsiteX4660" fmla="*/ 1670949 w 1881356"/>
              <a:gd name="connsiteY4660" fmla="*/ 242536 h 593246"/>
              <a:gd name="connsiteX4661" fmla="*/ 1672092 w 1881356"/>
              <a:gd name="connsiteY4661" fmla="*/ 250917 h 593246"/>
              <a:gd name="connsiteX4662" fmla="*/ 1681331 w 1881356"/>
              <a:gd name="connsiteY4662" fmla="*/ 255490 h 593246"/>
              <a:gd name="connsiteX4663" fmla="*/ 1692856 w 1881356"/>
              <a:gd name="connsiteY4663" fmla="*/ 251203 h 593246"/>
              <a:gd name="connsiteX4664" fmla="*/ 1704096 w 1881356"/>
              <a:gd name="connsiteY4664" fmla="*/ 245869 h 593246"/>
              <a:gd name="connsiteX4665" fmla="*/ 1705620 w 1881356"/>
              <a:gd name="connsiteY4665" fmla="*/ 244345 h 593246"/>
              <a:gd name="connsiteX4666" fmla="*/ 1703429 w 1881356"/>
              <a:gd name="connsiteY4666" fmla="*/ 242059 h 593246"/>
              <a:gd name="connsiteX4667" fmla="*/ 1690189 w 1881356"/>
              <a:gd name="connsiteY4667" fmla="*/ 241869 h 593246"/>
              <a:gd name="connsiteX4668" fmla="*/ 1686988 w 1881356"/>
              <a:gd name="connsiteY4668" fmla="*/ 238940 h 593246"/>
              <a:gd name="connsiteX4669" fmla="*/ 1691652 w 1881356"/>
              <a:gd name="connsiteY4669" fmla="*/ 237895 h 593246"/>
              <a:gd name="connsiteX4670" fmla="*/ 1693047 w 1881356"/>
              <a:gd name="connsiteY4670" fmla="*/ 237678 h 593246"/>
              <a:gd name="connsiteX4671" fmla="*/ 1709430 w 1881356"/>
              <a:gd name="connsiteY4671" fmla="*/ 243869 h 593246"/>
              <a:gd name="connsiteX4672" fmla="*/ 1708001 w 1881356"/>
              <a:gd name="connsiteY4672" fmla="*/ 256252 h 593246"/>
              <a:gd name="connsiteX4673" fmla="*/ 1701048 w 1881356"/>
              <a:gd name="connsiteY4673" fmla="*/ 276064 h 593246"/>
              <a:gd name="connsiteX4674" fmla="*/ 1710192 w 1881356"/>
              <a:gd name="connsiteY4674" fmla="*/ 280826 h 593246"/>
              <a:gd name="connsiteX4675" fmla="*/ 1715240 w 1881356"/>
              <a:gd name="connsiteY4675" fmla="*/ 281016 h 593246"/>
              <a:gd name="connsiteX4676" fmla="*/ 1721050 w 1881356"/>
              <a:gd name="connsiteY4676" fmla="*/ 283207 h 593246"/>
              <a:gd name="connsiteX4677" fmla="*/ 1722003 w 1881356"/>
              <a:gd name="connsiteY4677" fmla="*/ 287589 h 593246"/>
              <a:gd name="connsiteX4678" fmla="*/ 1715240 w 1881356"/>
              <a:gd name="connsiteY4678" fmla="*/ 295971 h 593246"/>
              <a:gd name="connsiteX4679" fmla="*/ 1707715 w 1881356"/>
              <a:gd name="connsiteY4679" fmla="*/ 301400 h 593246"/>
              <a:gd name="connsiteX4680" fmla="*/ 1692094 w 1881356"/>
              <a:gd name="connsiteY4680" fmla="*/ 312544 h 593246"/>
              <a:gd name="connsiteX4681" fmla="*/ 1687522 w 1881356"/>
              <a:gd name="connsiteY4681" fmla="*/ 324260 h 593246"/>
              <a:gd name="connsiteX4682" fmla="*/ 1679045 w 1881356"/>
              <a:gd name="connsiteY4682" fmla="*/ 322736 h 593246"/>
              <a:gd name="connsiteX4683" fmla="*/ 1669329 w 1881356"/>
              <a:gd name="connsiteY4683" fmla="*/ 313116 h 593246"/>
              <a:gd name="connsiteX4684" fmla="*/ 1661424 w 1881356"/>
              <a:gd name="connsiteY4684" fmla="*/ 307306 h 593246"/>
              <a:gd name="connsiteX4685" fmla="*/ 1654852 w 1881356"/>
              <a:gd name="connsiteY4685" fmla="*/ 313402 h 593246"/>
              <a:gd name="connsiteX4686" fmla="*/ 1651042 w 1881356"/>
              <a:gd name="connsiteY4686" fmla="*/ 315021 h 593246"/>
              <a:gd name="connsiteX4687" fmla="*/ 1639040 w 1881356"/>
              <a:gd name="connsiteY4687" fmla="*/ 319498 h 593246"/>
              <a:gd name="connsiteX4688" fmla="*/ 1633135 w 1881356"/>
              <a:gd name="connsiteY4688" fmla="*/ 317878 h 593246"/>
              <a:gd name="connsiteX4689" fmla="*/ 1628277 w 1881356"/>
              <a:gd name="connsiteY4689" fmla="*/ 317116 h 593246"/>
              <a:gd name="connsiteX4690" fmla="*/ 1615704 w 1881356"/>
              <a:gd name="connsiteY4690" fmla="*/ 319783 h 593246"/>
              <a:gd name="connsiteX4691" fmla="*/ 1606274 w 1881356"/>
              <a:gd name="connsiteY4691" fmla="*/ 315402 h 593246"/>
              <a:gd name="connsiteX4692" fmla="*/ 1596749 w 1881356"/>
              <a:gd name="connsiteY4692" fmla="*/ 319688 h 593246"/>
              <a:gd name="connsiteX4693" fmla="*/ 1594558 w 1881356"/>
              <a:gd name="connsiteY4693" fmla="*/ 319688 h 593246"/>
              <a:gd name="connsiteX4694" fmla="*/ 1585033 w 1881356"/>
              <a:gd name="connsiteY4694" fmla="*/ 315211 h 593246"/>
              <a:gd name="connsiteX4695" fmla="*/ 1577794 w 1881356"/>
              <a:gd name="connsiteY4695" fmla="*/ 319688 h 593246"/>
              <a:gd name="connsiteX4696" fmla="*/ 1562554 w 1881356"/>
              <a:gd name="connsiteY4696" fmla="*/ 310734 h 593246"/>
              <a:gd name="connsiteX4697" fmla="*/ 1551220 w 1881356"/>
              <a:gd name="connsiteY4697" fmla="*/ 316545 h 593246"/>
              <a:gd name="connsiteX4698" fmla="*/ 1552648 w 1881356"/>
              <a:gd name="connsiteY4698" fmla="*/ 319688 h 593246"/>
              <a:gd name="connsiteX4699" fmla="*/ 1552172 w 1881356"/>
              <a:gd name="connsiteY4699" fmla="*/ 324165 h 593246"/>
              <a:gd name="connsiteX4700" fmla="*/ 1545600 w 1881356"/>
              <a:gd name="connsiteY4700" fmla="*/ 328261 h 593246"/>
              <a:gd name="connsiteX4701" fmla="*/ 1542742 w 1881356"/>
              <a:gd name="connsiteY4701" fmla="*/ 333214 h 593246"/>
              <a:gd name="connsiteX4702" fmla="*/ 1528550 w 1881356"/>
              <a:gd name="connsiteY4702" fmla="*/ 337690 h 593246"/>
              <a:gd name="connsiteX4703" fmla="*/ 1516549 w 1881356"/>
              <a:gd name="connsiteY4703" fmla="*/ 334166 h 593246"/>
              <a:gd name="connsiteX4704" fmla="*/ 1506928 w 1881356"/>
              <a:gd name="connsiteY4704" fmla="*/ 333214 h 593246"/>
              <a:gd name="connsiteX4705" fmla="*/ 1493022 w 1881356"/>
              <a:gd name="connsiteY4705" fmla="*/ 337881 h 593246"/>
              <a:gd name="connsiteX4706" fmla="*/ 1488164 w 1881356"/>
              <a:gd name="connsiteY4706" fmla="*/ 333690 h 593246"/>
              <a:gd name="connsiteX4707" fmla="*/ 1474067 w 1881356"/>
              <a:gd name="connsiteY4707" fmla="*/ 338071 h 593246"/>
              <a:gd name="connsiteX4708" fmla="*/ 1464923 w 1881356"/>
              <a:gd name="connsiteY4708" fmla="*/ 332642 h 593246"/>
              <a:gd name="connsiteX4709" fmla="*/ 1467114 w 1881356"/>
              <a:gd name="connsiteY4709" fmla="*/ 328832 h 593246"/>
              <a:gd name="connsiteX4710" fmla="*/ 1472258 w 1881356"/>
              <a:gd name="connsiteY4710" fmla="*/ 326070 h 593246"/>
              <a:gd name="connsiteX4711" fmla="*/ 1472067 w 1881356"/>
              <a:gd name="connsiteY4711" fmla="*/ 317212 h 593246"/>
              <a:gd name="connsiteX4712" fmla="*/ 1459970 w 1881356"/>
              <a:gd name="connsiteY4712" fmla="*/ 316449 h 593246"/>
              <a:gd name="connsiteX4713" fmla="*/ 1455112 w 1881356"/>
              <a:gd name="connsiteY4713" fmla="*/ 327403 h 593246"/>
              <a:gd name="connsiteX4714" fmla="*/ 1448826 w 1881356"/>
              <a:gd name="connsiteY4714" fmla="*/ 338071 h 593246"/>
              <a:gd name="connsiteX4715" fmla="*/ 1437491 w 1881356"/>
              <a:gd name="connsiteY4715" fmla="*/ 337976 h 593246"/>
              <a:gd name="connsiteX4716" fmla="*/ 1428347 w 1881356"/>
              <a:gd name="connsiteY4716" fmla="*/ 343405 h 593246"/>
              <a:gd name="connsiteX4717" fmla="*/ 1427014 w 1881356"/>
              <a:gd name="connsiteY4717" fmla="*/ 345024 h 593246"/>
              <a:gd name="connsiteX4718" fmla="*/ 1428538 w 1881356"/>
              <a:gd name="connsiteY4718" fmla="*/ 346549 h 593246"/>
              <a:gd name="connsiteX4719" fmla="*/ 1462066 w 1881356"/>
              <a:gd name="connsiteY4719" fmla="*/ 346358 h 593246"/>
              <a:gd name="connsiteX4720" fmla="*/ 1474925 w 1881356"/>
              <a:gd name="connsiteY4720" fmla="*/ 346739 h 593246"/>
              <a:gd name="connsiteX4721" fmla="*/ 1483402 w 1881356"/>
              <a:gd name="connsiteY4721" fmla="*/ 347025 h 593246"/>
              <a:gd name="connsiteX4722" fmla="*/ 1502261 w 1881356"/>
              <a:gd name="connsiteY4722" fmla="*/ 342739 h 593246"/>
              <a:gd name="connsiteX4723" fmla="*/ 1536361 w 1881356"/>
              <a:gd name="connsiteY4723" fmla="*/ 342643 h 593246"/>
              <a:gd name="connsiteX4724" fmla="*/ 1541123 w 1881356"/>
              <a:gd name="connsiteY4724" fmla="*/ 345977 h 593246"/>
              <a:gd name="connsiteX4725" fmla="*/ 1550362 w 1881356"/>
              <a:gd name="connsiteY4725" fmla="*/ 351787 h 593246"/>
              <a:gd name="connsiteX4726" fmla="*/ 1550362 w 1881356"/>
              <a:gd name="connsiteY4726" fmla="*/ 360931 h 593246"/>
              <a:gd name="connsiteX4727" fmla="*/ 1543981 w 1881356"/>
              <a:gd name="connsiteY4727" fmla="*/ 361027 h 593246"/>
              <a:gd name="connsiteX4728" fmla="*/ 1541695 w 1881356"/>
              <a:gd name="connsiteY4728" fmla="*/ 363598 h 593246"/>
              <a:gd name="connsiteX4729" fmla="*/ 1543123 w 1881356"/>
              <a:gd name="connsiteY4729" fmla="*/ 365027 h 593246"/>
              <a:gd name="connsiteX4730" fmla="*/ 1550362 w 1881356"/>
              <a:gd name="connsiteY4730" fmla="*/ 361884 h 593246"/>
              <a:gd name="connsiteX4731" fmla="*/ 1557030 w 1881356"/>
              <a:gd name="connsiteY4731" fmla="*/ 361027 h 593246"/>
              <a:gd name="connsiteX4732" fmla="*/ 1566460 w 1881356"/>
              <a:gd name="connsiteY4732" fmla="*/ 365599 h 593246"/>
              <a:gd name="connsiteX4733" fmla="*/ 1584367 w 1881356"/>
              <a:gd name="connsiteY4733" fmla="*/ 365313 h 593246"/>
              <a:gd name="connsiteX4734" fmla="*/ 1586176 w 1881356"/>
              <a:gd name="connsiteY4734" fmla="*/ 362455 h 593246"/>
              <a:gd name="connsiteX4735" fmla="*/ 1584652 w 1881356"/>
              <a:gd name="connsiteY4735" fmla="*/ 360931 h 593246"/>
              <a:gd name="connsiteX4736" fmla="*/ 1570841 w 1881356"/>
              <a:gd name="connsiteY4736" fmla="*/ 356264 h 593246"/>
              <a:gd name="connsiteX4737" fmla="*/ 1554744 w 1881356"/>
              <a:gd name="connsiteY4737" fmla="*/ 351787 h 593246"/>
              <a:gd name="connsiteX4738" fmla="*/ 1550267 w 1881356"/>
              <a:gd name="connsiteY4738" fmla="*/ 351692 h 593246"/>
              <a:gd name="connsiteX4739" fmla="*/ 1555125 w 1881356"/>
              <a:gd name="connsiteY4739" fmla="*/ 344548 h 593246"/>
              <a:gd name="connsiteX4740" fmla="*/ 1558363 w 1881356"/>
              <a:gd name="connsiteY4740" fmla="*/ 343786 h 593246"/>
              <a:gd name="connsiteX4741" fmla="*/ 1565031 w 1881356"/>
              <a:gd name="connsiteY4741" fmla="*/ 344263 h 593246"/>
              <a:gd name="connsiteX4742" fmla="*/ 1578842 w 1881356"/>
              <a:gd name="connsiteY4742" fmla="*/ 345882 h 593246"/>
              <a:gd name="connsiteX4743" fmla="*/ 1585605 w 1881356"/>
              <a:gd name="connsiteY4743" fmla="*/ 351406 h 593246"/>
              <a:gd name="connsiteX4744" fmla="*/ 1591129 w 1881356"/>
              <a:gd name="connsiteY4744" fmla="*/ 349215 h 593246"/>
              <a:gd name="connsiteX4745" fmla="*/ 1591606 w 1881356"/>
              <a:gd name="connsiteY4745" fmla="*/ 340167 h 593246"/>
              <a:gd name="connsiteX4746" fmla="*/ 1595035 w 1881356"/>
              <a:gd name="connsiteY4746" fmla="*/ 338071 h 593246"/>
              <a:gd name="connsiteX4747" fmla="*/ 1617990 w 1881356"/>
              <a:gd name="connsiteY4747" fmla="*/ 348739 h 593246"/>
              <a:gd name="connsiteX4748" fmla="*/ 1618657 w 1881356"/>
              <a:gd name="connsiteY4748" fmla="*/ 352835 h 593246"/>
              <a:gd name="connsiteX4749" fmla="*/ 1616180 w 1881356"/>
              <a:gd name="connsiteY4749" fmla="*/ 356074 h 593246"/>
              <a:gd name="connsiteX4750" fmla="*/ 1597987 w 1881356"/>
              <a:gd name="connsiteY4750" fmla="*/ 356550 h 593246"/>
              <a:gd name="connsiteX4751" fmla="*/ 1596083 w 1881356"/>
              <a:gd name="connsiteY4751" fmla="*/ 360074 h 593246"/>
              <a:gd name="connsiteX4752" fmla="*/ 1598845 w 1881356"/>
              <a:gd name="connsiteY4752" fmla="*/ 365122 h 593246"/>
              <a:gd name="connsiteX4753" fmla="*/ 1623991 w 1881356"/>
              <a:gd name="connsiteY4753" fmla="*/ 365217 h 593246"/>
              <a:gd name="connsiteX4754" fmla="*/ 1650756 w 1881356"/>
              <a:gd name="connsiteY4754" fmla="*/ 372457 h 593246"/>
              <a:gd name="connsiteX4755" fmla="*/ 1657328 w 1881356"/>
              <a:gd name="connsiteY4755" fmla="*/ 370361 h 593246"/>
              <a:gd name="connsiteX4756" fmla="*/ 1672473 w 1881356"/>
              <a:gd name="connsiteY4756" fmla="*/ 368361 h 593246"/>
              <a:gd name="connsiteX4757" fmla="*/ 1689999 w 1881356"/>
              <a:gd name="connsiteY4757" fmla="*/ 369980 h 593246"/>
              <a:gd name="connsiteX4758" fmla="*/ 1708763 w 1881356"/>
              <a:gd name="connsiteY4758" fmla="*/ 374838 h 593246"/>
              <a:gd name="connsiteX4759" fmla="*/ 1719526 w 1881356"/>
              <a:gd name="connsiteY4759" fmla="*/ 385696 h 593246"/>
              <a:gd name="connsiteX4760" fmla="*/ 1722575 w 1881356"/>
              <a:gd name="connsiteY4760" fmla="*/ 389030 h 593246"/>
              <a:gd name="connsiteX4761" fmla="*/ 1722289 w 1881356"/>
              <a:gd name="connsiteY4761" fmla="*/ 392269 h 593246"/>
              <a:gd name="connsiteX4762" fmla="*/ 1715716 w 1881356"/>
              <a:gd name="connsiteY4762" fmla="*/ 395412 h 593246"/>
              <a:gd name="connsiteX4763" fmla="*/ 1724003 w 1881356"/>
              <a:gd name="connsiteY4763" fmla="*/ 401984 h 593246"/>
              <a:gd name="connsiteX4764" fmla="*/ 1734100 w 1881356"/>
              <a:gd name="connsiteY4764" fmla="*/ 405223 h 593246"/>
              <a:gd name="connsiteX4765" fmla="*/ 1737148 w 1881356"/>
              <a:gd name="connsiteY4765" fmla="*/ 404651 h 593246"/>
              <a:gd name="connsiteX4766" fmla="*/ 1736290 w 1881356"/>
              <a:gd name="connsiteY4766" fmla="*/ 394174 h 593246"/>
              <a:gd name="connsiteX4767" fmla="*/ 1733338 w 1881356"/>
              <a:gd name="connsiteY4767" fmla="*/ 372457 h 593246"/>
              <a:gd name="connsiteX4768" fmla="*/ 1736576 w 1881356"/>
              <a:gd name="connsiteY4768" fmla="*/ 370075 h 593246"/>
              <a:gd name="connsiteX4769" fmla="*/ 1759436 w 1881356"/>
              <a:gd name="connsiteY4769" fmla="*/ 370075 h 593246"/>
              <a:gd name="connsiteX4770" fmla="*/ 1765532 w 1881356"/>
              <a:gd name="connsiteY4770" fmla="*/ 363027 h 593246"/>
              <a:gd name="connsiteX4771" fmla="*/ 1771247 w 1881356"/>
              <a:gd name="connsiteY4771" fmla="*/ 361027 h 593246"/>
              <a:gd name="connsiteX4772" fmla="*/ 1772295 w 1881356"/>
              <a:gd name="connsiteY4772" fmla="*/ 365122 h 593246"/>
              <a:gd name="connsiteX4773" fmla="*/ 1772104 w 1881356"/>
              <a:gd name="connsiteY4773" fmla="*/ 369790 h 593246"/>
              <a:gd name="connsiteX4774" fmla="*/ 1778296 w 1881356"/>
              <a:gd name="connsiteY4774" fmla="*/ 371409 h 593246"/>
              <a:gd name="connsiteX4775" fmla="*/ 1800298 w 1881356"/>
              <a:gd name="connsiteY4775" fmla="*/ 384553 h 593246"/>
              <a:gd name="connsiteX4776" fmla="*/ 1799917 w 1881356"/>
              <a:gd name="connsiteY4776" fmla="*/ 387697 h 593246"/>
              <a:gd name="connsiteX4777" fmla="*/ 1797631 w 1881356"/>
              <a:gd name="connsiteY4777" fmla="*/ 395412 h 593246"/>
              <a:gd name="connsiteX4778" fmla="*/ 1805537 w 1881356"/>
              <a:gd name="connsiteY4778" fmla="*/ 408175 h 593246"/>
              <a:gd name="connsiteX4779" fmla="*/ 1803537 w 1881356"/>
              <a:gd name="connsiteY4779" fmla="*/ 410842 h 593246"/>
              <a:gd name="connsiteX4780" fmla="*/ 1791154 w 1881356"/>
              <a:gd name="connsiteY4780" fmla="*/ 414366 h 593246"/>
              <a:gd name="connsiteX4781" fmla="*/ 1785344 w 1881356"/>
              <a:gd name="connsiteY4781" fmla="*/ 414748 h 593246"/>
              <a:gd name="connsiteX4782" fmla="*/ 1766294 w 1881356"/>
              <a:gd name="connsiteY4782" fmla="*/ 416653 h 593246"/>
              <a:gd name="connsiteX4783" fmla="*/ 1767246 w 1881356"/>
              <a:gd name="connsiteY4783" fmla="*/ 419796 h 593246"/>
              <a:gd name="connsiteX4784" fmla="*/ 1776867 w 1881356"/>
              <a:gd name="connsiteY4784" fmla="*/ 424368 h 593246"/>
              <a:gd name="connsiteX4785" fmla="*/ 1788202 w 1881356"/>
              <a:gd name="connsiteY4785" fmla="*/ 424654 h 593246"/>
              <a:gd name="connsiteX4786" fmla="*/ 1806966 w 1881356"/>
              <a:gd name="connsiteY4786" fmla="*/ 429130 h 593246"/>
              <a:gd name="connsiteX4787" fmla="*/ 1810966 w 1881356"/>
              <a:gd name="connsiteY4787" fmla="*/ 433416 h 593246"/>
              <a:gd name="connsiteX4788" fmla="*/ 1805442 w 1881356"/>
              <a:gd name="connsiteY4788" fmla="*/ 438560 h 593246"/>
              <a:gd name="connsiteX4789" fmla="*/ 1804966 w 1881356"/>
              <a:gd name="connsiteY4789" fmla="*/ 443894 h 593246"/>
              <a:gd name="connsiteX4790" fmla="*/ 1804394 w 1881356"/>
              <a:gd name="connsiteY4790" fmla="*/ 447037 h 593246"/>
              <a:gd name="connsiteX4791" fmla="*/ 1798298 w 1881356"/>
              <a:gd name="connsiteY4791" fmla="*/ 446371 h 593246"/>
              <a:gd name="connsiteX4792" fmla="*/ 1797250 w 1881356"/>
              <a:gd name="connsiteY4792" fmla="*/ 444561 h 593246"/>
              <a:gd name="connsiteX4793" fmla="*/ 1792869 w 1881356"/>
              <a:gd name="connsiteY4793" fmla="*/ 438370 h 593246"/>
              <a:gd name="connsiteX4794" fmla="*/ 1788011 w 1881356"/>
              <a:gd name="connsiteY4794" fmla="*/ 444084 h 593246"/>
              <a:gd name="connsiteX4795" fmla="*/ 1782487 w 1881356"/>
              <a:gd name="connsiteY4795" fmla="*/ 444180 h 593246"/>
              <a:gd name="connsiteX4796" fmla="*/ 1779153 w 1881356"/>
              <a:gd name="connsiteY4796" fmla="*/ 444942 h 593246"/>
              <a:gd name="connsiteX4797" fmla="*/ 1773438 w 1881356"/>
              <a:gd name="connsiteY4797" fmla="*/ 447514 h 593246"/>
              <a:gd name="connsiteX4798" fmla="*/ 1765246 w 1881356"/>
              <a:gd name="connsiteY4798" fmla="*/ 452181 h 593246"/>
              <a:gd name="connsiteX4799" fmla="*/ 1765437 w 1881356"/>
              <a:gd name="connsiteY4799" fmla="*/ 458848 h 593246"/>
              <a:gd name="connsiteX4800" fmla="*/ 1771057 w 1881356"/>
              <a:gd name="connsiteY4800" fmla="*/ 461325 h 593246"/>
              <a:gd name="connsiteX4801" fmla="*/ 1781058 w 1881356"/>
              <a:gd name="connsiteY4801" fmla="*/ 461420 h 593246"/>
              <a:gd name="connsiteX4802" fmla="*/ 1799917 w 1881356"/>
              <a:gd name="connsiteY4802" fmla="*/ 465706 h 593246"/>
              <a:gd name="connsiteX4803" fmla="*/ 1805823 w 1881356"/>
              <a:gd name="connsiteY4803" fmla="*/ 463992 h 593246"/>
              <a:gd name="connsiteX4804" fmla="*/ 1810871 w 1881356"/>
              <a:gd name="connsiteY4804" fmla="*/ 463230 h 593246"/>
              <a:gd name="connsiteX4805" fmla="*/ 1829350 w 1881356"/>
              <a:gd name="connsiteY4805" fmla="*/ 463611 h 593246"/>
              <a:gd name="connsiteX4806" fmla="*/ 1835065 w 1881356"/>
              <a:gd name="connsiteY4806" fmla="*/ 461611 h 593246"/>
              <a:gd name="connsiteX4807" fmla="*/ 1842780 w 1881356"/>
              <a:gd name="connsiteY4807" fmla="*/ 469135 h 593246"/>
              <a:gd name="connsiteX4808" fmla="*/ 1842208 w 1881356"/>
              <a:gd name="connsiteY4808" fmla="*/ 473326 h 593246"/>
              <a:gd name="connsiteX4809" fmla="*/ 1828873 w 1881356"/>
              <a:gd name="connsiteY4809" fmla="*/ 479803 h 593246"/>
              <a:gd name="connsiteX4810" fmla="*/ 1824587 w 1881356"/>
              <a:gd name="connsiteY4810" fmla="*/ 485899 h 593246"/>
              <a:gd name="connsiteX4811" fmla="*/ 1827540 w 1881356"/>
              <a:gd name="connsiteY4811" fmla="*/ 493329 h 593246"/>
              <a:gd name="connsiteX4812" fmla="*/ 1832112 w 1881356"/>
              <a:gd name="connsiteY4812" fmla="*/ 493424 h 593246"/>
              <a:gd name="connsiteX4813" fmla="*/ 1837827 w 1881356"/>
              <a:gd name="connsiteY4813" fmla="*/ 495520 h 593246"/>
              <a:gd name="connsiteX4814" fmla="*/ 1838113 w 1881356"/>
              <a:gd name="connsiteY4814" fmla="*/ 504473 h 593246"/>
              <a:gd name="connsiteX4815" fmla="*/ 1834874 w 1881356"/>
              <a:gd name="connsiteY4815" fmla="*/ 506949 h 593246"/>
              <a:gd name="connsiteX4816" fmla="*/ 1818872 w 1881356"/>
              <a:gd name="connsiteY4816" fmla="*/ 506854 h 593246"/>
              <a:gd name="connsiteX4817" fmla="*/ 1818586 w 1881356"/>
              <a:gd name="connsiteY4817" fmla="*/ 501425 h 593246"/>
              <a:gd name="connsiteX4818" fmla="*/ 1815824 w 1881356"/>
              <a:gd name="connsiteY4818" fmla="*/ 497901 h 593246"/>
              <a:gd name="connsiteX4819" fmla="*/ 1811443 w 1881356"/>
              <a:gd name="connsiteY4819" fmla="*/ 490376 h 593246"/>
              <a:gd name="connsiteX4820" fmla="*/ 1810490 w 1881356"/>
              <a:gd name="connsiteY4820" fmla="*/ 484185 h 593246"/>
              <a:gd name="connsiteX4821" fmla="*/ 1794583 w 1881356"/>
              <a:gd name="connsiteY4821" fmla="*/ 484566 h 593246"/>
              <a:gd name="connsiteX4822" fmla="*/ 1792678 w 1881356"/>
              <a:gd name="connsiteY4822" fmla="*/ 488185 h 593246"/>
              <a:gd name="connsiteX4823" fmla="*/ 1789726 w 1881356"/>
              <a:gd name="connsiteY4823" fmla="*/ 492662 h 593246"/>
              <a:gd name="connsiteX4824" fmla="*/ 1788106 w 1881356"/>
              <a:gd name="connsiteY4824" fmla="*/ 489042 h 593246"/>
              <a:gd name="connsiteX4825" fmla="*/ 1784582 w 1881356"/>
              <a:gd name="connsiteY4825" fmla="*/ 484375 h 593246"/>
              <a:gd name="connsiteX4826" fmla="*/ 1774009 w 1881356"/>
              <a:gd name="connsiteY4826" fmla="*/ 491233 h 593246"/>
              <a:gd name="connsiteX4827" fmla="*/ 1771057 w 1881356"/>
              <a:gd name="connsiteY4827" fmla="*/ 492281 h 593246"/>
              <a:gd name="connsiteX4828" fmla="*/ 1761627 w 1881356"/>
              <a:gd name="connsiteY4828" fmla="*/ 487423 h 593246"/>
              <a:gd name="connsiteX4829" fmla="*/ 1758198 w 1881356"/>
              <a:gd name="connsiteY4829" fmla="*/ 479803 h 593246"/>
              <a:gd name="connsiteX4830" fmla="*/ 1754959 w 1881356"/>
              <a:gd name="connsiteY4830" fmla="*/ 479708 h 593246"/>
              <a:gd name="connsiteX4831" fmla="*/ 1756007 w 1881356"/>
              <a:gd name="connsiteY4831" fmla="*/ 479708 h 593246"/>
              <a:gd name="connsiteX4832" fmla="*/ 1755912 w 1881356"/>
              <a:gd name="connsiteY4832" fmla="*/ 477708 h 593246"/>
              <a:gd name="connsiteX4833" fmla="*/ 1751911 w 1881356"/>
              <a:gd name="connsiteY4833" fmla="*/ 477041 h 593246"/>
              <a:gd name="connsiteX4834" fmla="*/ 1754959 w 1881356"/>
              <a:gd name="connsiteY4834" fmla="*/ 479708 h 593246"/>
              <a:gd name="connsiteX4835" fmla="*/ 1760008 w 1881356"/>
              <a:gd name="connsiteY4835" fmla="*/ 495520 h 593246"/>
              <a:gd name="connsiteX4836" fmla="*/ 1755721 w 1881356"/>
              <a:gd name="connsiteY4836" fmla="*/ 502473 h 593246"/>
              <a:gd name="connsiteX4837" fmla="*/ 1751486 w 1881356"/>
              <a:gd name="connsiteY4837" fmla="*/ 500308 h 593246"/>
              <a:gd name="connsiteX4838" fmla="*/ 1751435 w 1881356"/>
              <a:gd name="connsiteY4838" fmla="*/ 500187 h 593246"/>
              <a:gd name="connsiteX4839" fmla="*/ 1751435 w 1881356"/>
              <a:gd name="connsiteY4839" fmla="*/ 495615 h 593246"/>
              <a:gd name="connsiteX4840" fmla="*/ 1749721 w 1881356"/>
              <a:gd name="connsiteY4840" fmla="*/ 489614 h 593246"/>
              <a:gd name="connsiteX4841" fmla="*/ 1742005 w 1881356"/>
              <a:gd name="connsiteY4841" fmla="*/ 491138 h 593246"/>
              <a:gd name="connsiteX4842" fmla="*/ 1743053 w 1881356"/>
              <a:gd name="connsiteY4842" fmla="*/ 500758 h 593246"/>
              <a:gd name="connsiteX4843" fmla="*/ 1749149 w 1881356"/>
              <a:gd name="connsiteY4843" fmla="*/ 502378 h 593246"/>
              <a:gd name="connsiteX4844" fmla="*/ 1751435 w 1881356"/>
              <a:gd name="connsiteY4844" fmla="*/ 500187 h 593246"/>
              <a:gd name="connsiteX4845" fmla="*/ 1751435 w 1881356"/>
              <a:gd name="connsiteY4845" fmla="*/ 500282 h 593246"/>
              <a:gd name="connsiteX4846" fmla="*/ 1751486 w 1881356"/>
              <a:gd name="connsiteY4846" fmla="*/ 500308 h 593246"/>
              <a:gd name="connsiteX4847" fmla="*/ 1754674 w 1881356"/>
              <a:gd name="connsiteY4847" fmla="*/ 507902 h 593246"/>
              <a:gd name="connsiteX4848" fmla="*/ 1755721 w 1881356"/>
              <a:gd name="connsiteY4848" fmla="*/ 509521 h 593246"/>
              <a:gd name="connsiteX4849" fmla="*/ 1752102 w 1881356"/>
              <a:gd name="connsiteY4849" fmla="*/ 511426 h 593246"/>
              <a:gd name="connsiteX4850" fmla="*/ 1742482 w 1881356"/>
              <a:gd name="connsiteY4850" fmla="*/ 507140 h 593246"/>
              <a:gd name="connsiteX4851" fmla="*/ 1731147 w 1881356"/>
              <a:gd name="connsiteY4851" fmla="*/ 506759 h 593246"/>
              <a:gd name="connsiteX4852" fmla="*/ 1728670 w 1881356"/>
              <a:gd name="connsiteY4852" fmla="*/ 503521 h 593246"/>
              <a:gd name="connsiteX4853" fmla="*/ 1722765 w 1881356"/>
              <a:gd name="connsiteY4853" fmla="*/ 500663 h 593246"/>
              <a:gd name="connsiteX4854" fmla="*/ 1710478 w 1881356"/>
              <a:gd name="connsiteY4854" fmla="*/ 509140 h 593246"/>
              <a:gd name="connsiteX4855" fmla="*/ 1710383 w 1881356"/>
              <a:gd name="connsiteY4855" fmla="*/ 513522 h 593246"/>
              <a:gd name="connsiteX4856" fmla="*/ 1713716 w 1881356"/>
              <a:gd name="connsiteY4856" fmla="*/ 515903 h 593246"/>
              <a:gd name="connsiteX4857" fmla="*/ 1718288 w 1881356"/>
              <a:gd name="connsiteY4857" fmla="*/ 515998 h 593246"/>
              <a:gd name="connsiteX4858" fmla="*/ 1740005 w 1881356"/>
              <a:gd name="connsiteY4858" fmla="*/ 520570 h 593246"/>
              <a:gd name="connsiteX4859" fmla="*/ 1742196 w 1881356"/>
              <a:gd name="connsiteY4859" fmla="*/ 520570 h 593246"/>
              <a:gd name="connsiteX4860" fmla="*/ 1742196 w 1881356"/>
              <a:gd name="connsiteY4860" fmla="*/ 519237 h 593246"/>
              <a:gd name="connsiteX4861" fmla="*/ 1759912 w 1881356"/>
              <a:gd name="connsiteY4861" fmla="*/ 518761 h 593246"/>
              <a:gd name="connsiteX4862" fmla="*/ 1762579 w 1881356"/>
              <a:gd name="connsiteY4862" fmla="*/ 535049 h 593246"/>
              <a:gd name="connsiteX4863" fmla="*/ 1760484 w 1881356"/>
              <a:gd name="connsiteY4863" fmla="*/ 535049 h 593246"/>
              <a:gd name="connsiteX4864" fmla="*/ 1760264 w 1881356"/>
              <a:gd name="connsiteY4864" fmla="*/ 534744 h 593246"/>
              <a:gd name="connsiteX4865" fmla="*/ 1755721 w 1881356"/>
              <a:gd name="connsiteY4865" fmla="*/ 541335 h 593246"/>
              <a:gd name="connsiteX4866" fmla="*/ 1752673 w 1881356"/>
              <a:gd name="connsiteY4866" fmla="*/ 542192 h 593246"/>
              <a:gd name="connsiteX4867" fmla="*/ 1738100 w 1881356"/>
              <a:gd name="connsiteY4867" fmla="*/ 538858 h 593246"/>
              <a:gd name="connsiteX4868" fmla="*/ 1723241 w 1881356"/>
              <a:gd name="connsiteY4868" fmla="*/ 536096 h 593246"/>
              <a:gd name="connsiteX4869" fmla="*/ 1708192 w 1881356"/>
              <a:gd name="connsiteY4869" fmla="*/ 534191 h 593246"/>
              <a:gd name="connsiteX4870" fmla="*/ 1705810 w 1881356"/>
              <a:gd name="connsiteY4870" fmla="*/ 530953 h 593246"/>
              <a:gd name="connsiteX4871" fmla="*/ 1698762 w 1881356"/>
              <a:gd name="connsiteY4871" fmla="*/ 525142 h 593246"/>
              <a:gd name="connsiteX4872" fmla="*/ 1690951 w 1881356"/>
              <a:gd name="connsiteY4872" fmla="*/ 525142 h 593246"/>
              <a:gd name="connsiteX4873" fmla="*/ 1691904 w 1881356"/>
              <a:gd name="connsiteY4873" fmla="*/ 525047 h 593246"/>
              <a:gd name="connsiteX4874" fmla="*/ 1691904 w 1881356"/>
              <a:gd name="connsiteY4874" fmla="*/ 523142 h 593246"/>
              <a:gd name="connsiteX4875" fmla="*/ 1687903 w 1881356"/>
              <a:gd name="connsiteY4875" fmla="*/ 522475 h 593246"/>
              <a:gd name="connsiteX4876" fmla="*/ 1690951 w 1881356"/>
              <a:gd name="connsiteY4876" fmla="*/ 525142 h 593246"/>
              <a:gd name="connsiteX4877" fmla="*/ 1697809 w 1881356"/>
              <a:gd name="connsiteY4877" fmla="*/ 529809 h 593246"/>
              <a:gd name="connsiteX4878" fmla="*/ 1701048 w 1881356"/>
              <a:gd name="connsiteY4878" fmla="*/ 534667 h 593246"/>
              <a:gd name="connsiteX4879" fmla="*/ 1699238 w 1881356"/>
              <a:gd name="connsiteY4879" fmla="*/ 538477 h 593246"/>
              <a:gd name="connsiteX4880" fmla="*/ 1671235 w 1881356"/>
              <a:gd name="connsiteY4880" fmla="*/ 529714 h 593246"/>
              <a:gd name="connsiteX4881" fmla="*/ 1657709 w 1881356"/>
              <a:gd name="connsiteY4881" fmla="*/ 530190 h 593246"/>
              <a:gd name="connsiteX4882" fmla="*/ 1648184 w 1881356"/>
              <a:gd name="connsiteY4882" fmla="*/ 534763 h 593246"/>
              <a:gd name="connsiteX4883" fmla="*/ 1647613 w 1881356"/>
              <a:gd name="connsiteY4883" fmla="*/ 537715 h 593246"/>
              <a:gd name="connsiteX4884" fmla="*/ 1660376 w 1881356"/>
              <a:gd name="connsiteY4884" fmla="*/ 545812 h 593246"/>
              <a:gd name="connsiteX4885" fmla="*/ 1666282 w 1881356"/>
              <a:gd name="connsiteY4885" fmla="*/ 547812 h 593246"/>
              <a:gd name="connsiteX4886" fmla="*/ 1682284 w 1881356"/>
              <a:gd name="connsiteY4886" fmla="*/ 547907 h 593246"/>
              <a:gd name="connsiteX4887" fmla="*/ 1696381 w 1881356"/>
              <a:gd name="connsiteY4887" fmla="*/ 552574 h 593246"/>
              <a:gd name="connsiteX4888" fmla="*/ 1708096 w 1881356"/>
              <a:gd name="connsiteY4888" fmla="*/ 556861 h 593246"/>
              <a:gd name="connsiteX4889" fmla="*/ 1722289 w 1881356"/>
              <a:gd name="connsiteY4889" fmla="*/ 552384 h 593246"/>
              <a:gd name="connsiteX4890" fmla="*/ 1736004 w 1881356"/>
              <a:gd name="connsiteY4890" fmla="*/ 552384 h 593246"/>
              <a:gd name="connsiteX4891" fmla="*/ 1748578 w 1881356"/>
              <a:gd name="connsiteY4891" fmla="*/ 555622 h 593246"/>
              <a:gd name="connsiteX4892" fmla="*/ 1759150 w 1881356"/>
              <a:gd name="connsiteY4892" fmla="*/ 553432 h 593246"/>
              <a:gd name="connsiteX4893" fmla="*/ 1769152 w 1881356"/>
              <a:gd name="connsiteY4893" fmla="*/ 557051 h 593246"/>
              <a:gd name="connsiteX4894" fmla="*/ 1785154 w 1881356"/>
              <a:gd name="connsiteY4894" fmla="*/ 557051 h 593246"/>
              <a:gd name="connsiteX4895" fmla="*/ 1799632 w 1881356"/>
              <a:gd name="connsiteY4895" fmla="*/ 561242 h 593246"/>
              <a:gd name="connsiteX4896" fmla="*/ 1808395 w 1881356"/>
              <a:gd name="connsiteY4896" fmla="*/ 561528 h 593246"/>
              <a:gd name="connsiteX4897" fmla="*/ 1810109 w 1881356"/>
              <a:gd name="connsiteY4897" fmla="*/ 560099 h 593246"/>
              <a:gd name="connsiteX4898" fmla="*/ 1827064 w 1881356"/>
              <a:gd name="connsiteY4898" fmla="*/ 557051 h 593246"/>
              <a:gd name="connsiteX4899" fmla="*/ 1829159 w 1881356"/>
              <a:gd name="connsiteY4899" fmla="*/ 572100 h 593246"/>
              <a:gd name="connsiteX4900" fmla="*/ 1822206 w 1881356"/>
              <a:gd name="connsiteY4900" fmla="*/ 574672 h 593246"/>
              <a:gd name="connsiteX4901" fmla="*/ 1813824 w 1881356"/>
              <a:gd name="connsiteY4901" fmla="*/ 574387 h 593246"/>
              <a:gd name="connsiteX4902" fmla="*/ 1809823 w 1881356"/>
              <a:gd name="connsiteY4902" fmla="*/ 575053 h 593246"/>
              <a:gd name="connsiteX4903" fmla="*/ 1790392 w 1881356"/>
              <a:gd name="connsiteY4903" fmla="*/ 566290 h 593246"/>
              <a:gd name="connsiteX4904" fmla="*/ 1786201 w 1881356"/>
              <a:gd name="connsiteY4904" fmla="*/ 566100 h 593246"/>
              <a:gd name="connsiteX4905" fmla="*/ 1774295 w 1881356"/>
              <a:gd name="connsiteY4905" fmla="*/ 581530 h 593246"/>
              <a:gd name="connsiteX4906" fmla="*/ 1771533 w 1881356"/>
              <a:gd name="connsiteY4906" fmla="*/ 583626 h 593246"/>
              <a:gd name="connsiteX4907" fmla="*/ 1769914 w 1881356"/>
              <a:gd name="connsiteY4907" fmla="*/ 579721 h 593246"/>
              <a:gd name="connsiteX4908" fmla="*/ 1769818 w 1881356"/>
              <a:gd name="connsiteY4908" fmla="*/ 575149 h 593246"/>
              <a:gd name="connsiteX4909" fmla="*/ 1764103 w 1881356"/>
              <a:gd name="connsiteY4909" fmla="*/ 570672 h 593246"/>
              <a:gd name="connsiteX4910" fmla="*/ 1749911 w 1881356"/>
              <a:gd name="connsiteY4910" fmla="*/ 575530 h 593246"/>
              <a:gd name="connsiteX4911" fmla="*/ 1742577 w 1881356"/>
              <a:gd name="connsiteY4911" fmla="*/ 583149 h 593246"/>
              <a:gd name="connsiteX4912" fmla="*/ 1740005 w 1881356"/>
              <a:gd name="connsiteY4912" fmla="*/ 593246 h 593246"/>
              <a:gd name="connsiteX4913" fmla="*/ 1730575 w 1881356"/>
              <a:gd name="connsiteY4913" fmla="*/ 588388 h 593246"/>
              <a:gd name="connsiteX4914" fmla="*/ 1713240 w 1881356"/>
              <a:gd name="connsiteY4914" fmla="*/ 588007 h 593246"/>
              <a:gd name="connsiteX4915" fmla="*/ 1710478 w 1881356"/>
              <a:gd name="connsiteY4915" fmla="*/ 586198 h 593246"/>
              <a:gd name="connsiteX4916" fmla="*/ 1710383 w 1881356"/>
              <a:gd name="connsiteY4916" fmla="*/ 570196 h 593246"/>
              <a:gd name="connsiteX4917" fmla="*/ 1706382 w 1881356"/>
              <a:gd name="connsiteY4917" fmla="*/ 565909 h 593246"/>
              <a:gd name="connsiteX4918" fmla="*/ 1701334 w 1881356"/>
              <a:gd name="connsiteY4918" fmla="*/ 568957 h 593246"/>
              <a:gd name="connsiteX4919" fmla="*/ 1694571 w 1881356"/>
              <a:gd name="connsiteY4919" fmla="*/ 575339 h 593246"/>
              <a:gd name="connsiteX4920" fmla="*/ 1692094 w 1881356"/>
              <a:gd name="connsiteY4920" fmla="*/ 580768 h 593246"/>
              <a:gd name="connsiteX4921" fmla="*/ 1687332 w 1881356"/>
              <a:gd name="connsiteY4921" fmla="*/ 584388 h 593246"/>
              <a:gd name="connsiteX4922" fmla="*/ 1682950 w 1881356"/>
              <a:gd name="connsiteY4922" fmla="*/ 580578 h 593246"/>
              <a:gd name="connsiteX4923" fmla="*/ 1682855 w 1881356"/>
              <a:gd name="connsiteY4923" fmla="*/ 578292 h 593246"/>
              <a:gd name="connsiteX4924" fmla="*/ 1666091 w 1881356"/>
              <a:gd name="connsiteY4924" fmla="*/ 576196 h 593246"/>
              <a:gd name="connsiteX4925" fmla="*/ 1657709 w 1881356"/>
              <a:gd name="connsiteY4925" fmla="*/ 575530 h 593246"/>
              <a:gd name="connsiteX4926" fmla="*/ 1649041 w 1881356"/>
              <a:gd name="connsiteY4926" fmla="*/ 575339 h 593246"/>
              <a:gd name="connsiteX4927" fmla="*/ 1638850 w 1881356"/>
              <a:gd name="connsiteY4927" fmla="*/ 575053 h 593246"/>
              <a:gd name="connsiteX4928" fmla="*/ 1620466 w 1881356"/>
              <a:gd name="connsiteY4928" fmla="*/ 569719 h 593246"/>
              <a:gd name="connsiteX4929" fmla="*/ 1620371 w 1881356"/>
              <a:gd name="connsiteY4929" fmla="*/ 566481 h 593246"/>
              <a:gd name="connsiteX4930" fmla="*/ 1621514 w 1881356"/>
              <a:gd name="connsiteY4930" fmla="*/ 561814 h 593246"/>
              <a:gd name="connsiteX4931" fmla="*/ 1619419 w 1881356"/>
              <a:gd name="connsiteY4931" fmla="*/ 561337 h 593246"/>
              <a:gd name="connsiteX4932" fmla="*/ 1614370 w 1881356"/>
              <a:gd name="connsiteY4932" fmla="*/ 564385 h 593246"/>
              <a:gd name="connsiteX4933" fmla="*/ 1614275 w 1881356"/>
              <a:gd name="connsiteY4933" fmla="*/ 568957 h 593246"/>
              <a:gd name="connsiteX4934" fmla="*/ 1613704 w 1881356"/>
              <a:gd name="connsiteY4934" fmla="*/ 573339 h 593246"/>
              <a:gd name="connsiteX4935" fmla="*/ 1612084 w 1881356"/>
              <a:gd name="connsiteY4935" fmla="*/ 574863 h 593246"/>
              <a:gd name="connsiteX4936" fmla="*/ 1610560 w 1881356"/>
              <a:gd name="connsiteY4936" fmla="*/ 573624 h 593246"/>
              <a:gd name="connsiteX4937" fmla="*/ 1607322 w 1881356"/>
              <a:gd name="connsiteY4937" fmla="*/ 566100 h 593246"/>
              <a:gd name="connsiteX4938" fmla="*/ 1595892 w 1881356"/>
              <a:gd name="connsiteY4938" fmla="*/ 577054 h 593246"/>
              <a:gd name="connsiteX4939" fmla="*/ 1593034 w 1881356"/>
              <a:gd name="connsiteY4939" fmla="*/ 579054 h 593246"/>
              <a:gd name="connsiteX4940" fmla="*/ 1584748 w 1881356"/>
              <a:gd name="connsiteY4940" fmla="*/ 579149 h 593246"/>
              <a:gd name="connsiteX4941" fmla="*/ 1578842 w 1881356"/>
              <a:gd name="connsiteY4941" fmla="*/ 578387 h 593246"/>
              <a:gd name="connsiteX4942" fmla="*/ 1570555 w 1881356"/>
              <a:gd name="connsiteY4942" fmla="*/ 570958 h 593246"/>
              <a:gd name="connsiteX4943" fmla="*/ 1556363 w 1881356"/>
              <a:gd name="connsiteY4943" fmla="*/ 566195 h 593246"/>
              <a:gd name="connsiteX4944" fmla="*/ 1548838 w 1881356"/>
              <a:gd name="connsiteY4944" fmla="*/ 569433 h 593246"/>
              <a:gd name="connsiteX4945" fmla="*/ 1541218 w 1881356"/>
              <a:gd name="connsiteY4945" fmla="*/ 565909 h 593246"/>
              <a:gd name="connsiteX4946" fmla="*/ 1530455 w 1881356"/>
              <a:gd name="connsiteY4946" fmla="*/ 556289 h 593246"/>
              <a:gd name="connsiteX4947" fmla="*/ 1520073 w 1881356"/>
              <a:gd name="connsiteY4947" fmla="*/ 556575 h 593246"/>
              <a:gd name="connsiteX4948" fmla="*/ 1511215 w 1881356"/>
              <a:gd name="connsiteY4948" fmla="*/ 557051 h 593246"/>
              <a:gd name="connsiteX4949" fmla="*/ 1509691 w 1881356"/>
              <a:gd name="connsiteY4949" fmla="*/ 558575 h 593246"/>
              <a:gd name="connsiteX4950" fmla="*/ 1511977 w 1881356"/>
              <a:gd name="connsiteY4950" fmla="*/ 561337 h 593246"/>
              <a:gd name="connsiteX4951" fmla="*/ 1520930 w 1881356"/>
              <a:gd name="connsiteY4951" fmla="*/ 561909 h 593246"/>
              <a:gd name="connsiteX4952" fmla="*/ 1522454 w 1881356"/>
              <a:gd name="connsiteY4952" fmla="*/ 563528 h 593246"/>
              <a:gd name="connsiteX4953" fmla="*/ 1521406 w 1881356"/>
              <a:gd name="connsiteY4953" fmla="*/ 565052 h 593246"/>
              <a:gd name="connsiteX4954" fmla="*/ 1511786 w 1881356"/>
              <a:gd name="connsiteY4954" fmla="*/ 569815 h 593246"/>
              <a:gd name="connsiteX4955" fmla="*/ 1505976 w 1881356"/>
              <a:gd name="connsiteY4955" fmla="*/ 569529 h 593246"/>
              <a:gd name="connsiteX4956" fmla="*/ 1494736 w 1881356"/>
              <a:gd name="connsiteY4956" fmla="*/ 558670 h 593246"/>
              <a:gd name="connsiteX4957" fmla="*/ 1483687 w 1881356"/>
              <a:gd name="connsiteY4957" fmla="*/ 552479 h 593246"/>
              <a:gd name="connsiteX4958" fmla="*/ 1481592 w 1881356"/>
              <a:gd name="connsiteY4958" fmla="*/ 558480 h 593246"/>
              <a:gd name="connsiteX4959" fmla="*/ 1471781 w 1881356"/>
              <a:gd name="connsiteY4959" fmla="*/ 566100 h 593246"/>
              <a:gd name="connsiteX4960" fmla="*/ 1467781 w 1881356"/>
              <a:gd name="connsiteY4960" fmla="*/ 561909 h 593246"/>
              <a:gd name="connsiteX4961" fmla="*/ 1466352 w 1881356"/>
              <a:gd name="connsiteY4961" fmla="*/ 553717 h 593246"/>
              <a:gd name="connsiteX4962" fmla="*/ 1455779 w 1881356"/>
              <a:gd name="connsiteY4962" fmla="*/ 553241 h 593246"/>
              <a:gd name="connsiteX4963" fmla="*/ 1454160 w 1881356"/>
              <a:gd name="connsiteY4963" fmla="*/ 556956 h 593246"/>
              <a:gd name="connsiteX4964" fmla="*/ 1446921 w 1881356"/>
              <a:gd name="connsiteY4964" fmla="*/ 561337 h 593246"/>
              <a:gd name="connsiteX4965" fmla="*/ 1439206 w 1881356"/>
              <a:gd name="connsiteY4965" fmla="*/ 564957 h 593246"/>
              <a:gd name="connsiteX4966" fmla="*/ 1431490 w 1881356"/>
              <a:gd name="connsiteY4966" fmla="*/ 564004 h 593246"/>
              <a:gd name="connsiteX4967" fmla="*/ 1422061 w 1881356"/>
              <a:gd name="connsiteY4967" fmla="*/ 563909 h 593246"/>
              <a:gd name="connsiteX4968" fmla="*/ 1418917 w 1881356"/>
              <a:gd name="connsiteY4968" fmla="*/ 564862 h 593246"/>
              <a:gd name="connsiteX4969" fmla="*/ 1414060 w 1881356"/>
              <a:gd name="connsiteY4969" fmla="*/ 560099 h 593246"/>
              <a:gd name="connsiteX4970" fmla="*/ 1398058 w 1881356"/>
              <a:gd name="connsiteY4970" fmla="*/ 548859 h 593246"/>
              <a:gd name="connsiteX4971" fmla="*/ 1390342 w 1881356"/>
              <a:gd name="connsiteY4971" fmla="*/ 549907 h 593246"/>
              <a:gd name="connsiteX4972" fmla="*/ 1363958 w 1881356"/>
              <a:gd name="connsiteY4972" fmla="*/ 555527 h 593246"/>
              <a:gd name="connsiteX4973" fmla="*/ 1362244 w 1881356"/>
              <a:gd name="connsiteY4973" fmla="*/ 549622 h 593246"/>
              <a:gd name="connsiteX4974" fmla="*/ 1359196 w 1881356"/>
              <a:gd name="connsiteY4974" fmla="*/ 549050 h 593246"/>
              <a:gd name="connsiteX4975" fmla="*/ 1346051 w 1881356"/>
              <a:gd name="connsiteY4975" fmla="*/ 561242 h 593246"/>
              <a:gd name="connsiteX4976" fmla="*/ 1340336 w 1881356"/>
              <a:gd name="connsiteY4976" fmla="*/ 559337 h 593246"/>
              <a:gd name="connsiteX4977" fmla="*/ 1342908 w 1881356"/>
              <a:gd name="connsiteY4977" fmla="*/ 552289 h 593246"/>
              <a:gd name="connsiteX4978" fmla="*/ 1348718 w 1881356"/>
              <a:gd name="connsiteY4978" fmla="*/ 549907 h 593246"/>
              <a:gd name="connsiteX4979" fmla="*/ 1348909 w 1881356"/>
              <a:gd name="connsiteY4979" fmla="*/ 545526 h 593246"/>
              <a:gd name="connsiteX4980" fmla="*/ 1347480 w 1881356"/>
              <a:gd name="connsiteY4980" fmla="*/ 543907 h 593246"/>
              <a:gd name="connsiteX4981" fmla="*/ 1338241 w 1881356"/>
              <a:gd name="connsiteY4981" fmla="*/ 547812 h 593246"/>
              <a:gd name="connsiteX4982" fmla="*/ 1335193 w 1881356"/>
              <a:gd name="connsiteY4982" fmla="*/ 552765 h 593246"/>
              <a:gd name="connsiteX4983" fmla="*/ 1328811 w 1881356"/>
              <a:gd name="connsiteY4983" fmla="*/ 556765 h 593246"/>
              <a:gd name="connsiteX4984" fmla="*/ 1321762 w 1881356"/>
              <a:gd name="connsiteY4984" fmla="*/ 553527 h 593246"/>
              <a:gd name="connsiteX4985" fmla="*/ 1312428 w 1881356"/>
              <a:gd name="connsiteY4985" fmla="*/ 547621 h 593246"/>
              <a:gd name="connsiteX4986" fmla="*/ 1309285 w 1881356"/>
              <a:gd name="connsiteY4986" fmla="*/ 543145 h 593246"/>
              <a:gd name="connsiteX4987" fmla="*/ 1297664 w 1881356"/>
              <a:gd name="connsiteY4987" fmla="*/ 543049 h 593246"/>
              <a:gd name="connsiteX4988" fmla="*/ 1298617 w 1881356"/>
              <a:gd name="connsiteY4988" fmla="*/ 542954 h 593246"/>
              <a:gd name="connsiteX4989" fmla="*/ 1298617 w 1881356"/>
              <a:gd name="connsiteY4989" fmla="*/ 541049 h 593246"/>
              <a:gd name="connsiteX4990" fmla="*/ 1294616 w 1881356"/>
              <a:gd name="connsiteY4990" fmla="*/ 540382 h 593246"/>
              <a:gd name="connsiteX4991" fmla="*/ 1297664 w 1881356"/>
              <a:gd name="connsiteY4991" fmla="*/ 543049 h 593246"/>
              <a:gd name="connsiteX4992" fmla="*/ 1298712 w 1881356"/>
              <a:gd name="connsiteY4992" fmla="*/ 545335 h 593246"/>
              <a:gd name="connsiteX4993" fmla="*/ 1297093 w 1881356"/>
              <a:gd name="connsiteY4993" fmla="*/ 551431 h 593246"/>
              <a:gd name="connsiteX4994" fmla="*/ 1293950 w 1881356"/>
              <a:gd name="connsiteY4994" fmla="*/ 549622 h 593246"/>
              <a:gd name="connsiteX4995" fmla="*/ 1289092 w 1881356"/>
              <a:gd name="connsiteY4995" fmla="*/ 544764 h 593246"/>
              <a:gd name="connsiteX4996" fmla="*/ 1285186 w 1881356"/>
              <a:gd name="connsiteY4996" fmla="*/ 546478 h 593246"/>
              <a:gd name="connsiteX4997" fmla="*/ 1279471 w 1881356"/>
              <a:gd name="connsiteY4997" fmla="*/ 548859 h 593246"/>
              <a:gd name="connsiteX4998" fmla="*/ 1276138 w 1881356"/>
              <a:gd name="connsiteY4998" fmla="*/ 549526 h 593246"/>
              <a:gd name="connsiteX4999" fmla="*/ 1271375 w 1881356"/>
              <a:gd name="connsiteY4999" fmla="*/ 547621 h 593246"/>
              <a:gd name="connsiteX5000" fmla="*/ 1271089 w 1881356"/>
              <a:gd name="connsiteY5000" fmla="*/ 540858 h 593246"/>
              <a:gd name="connsiteX5001" fmla="*/ 1265565 w 1881356"/>
              <a:gd name="connsiteY5001" fmla="*/ 538668 h 593246"/>
              <a:gd name="connsiteX5002" fmla="*/ 1257183 w 1881356"/>
              <a:gd name="connsiteY5002" fmla="*/ 545907 h 593246"/>
              <a:gd name="connsiteX5003" fmla="*/ 1252325 w 1881356"/>
              <a:gd name="connsiteY5003" fmla="*/ 544478 h 593246"/>
              <a:gd name="connsiteX5004" fmla="*/ 1238323 w 1881356"/>
              <a:gd name="connsiteY5004" fmla="*/ 546288 h 593246"/>
              <a:gd name="connsiteX5005" fmla="*/ 1227084 w 1881356"/>
              <a:gd name="connsiteY5005" fmla="*/ 552193 h 593246"/>
              <a:gd name="connsiteX5006" fmla="*/ 1221178 w 1881356"/>
              <a:gd name="connsiteY5006" fmla="*/ 547526 h 593246"/>
              <a:gd name="connsiteX5007" fmla="*/ 1216321 w 1881356"/>
              <a:gd name="connsiteY5007" fmla="*/ 540382 h 593246"/>
              <a:gd name="connsiteX5008" fmla="*/ 1212225 w 1881356"/>
              <a:gd name="connsiteY5008" fmla="*/ 541335 h 593246"/>
              <a:gd name="connsiteX5009" fmla="*/ 1206605 w 1881356"/>
              <a:gd name="connsiteY5009" fmla="*/ 550383 h 593246"/>
              <a:gd name="connsiteX5010" fmla="*/ 1200604 w 1881356"/>
              <a:gd name="connsiteY5010" fmla="*/ 551717 h 593246"/>
              <a:gd name="connsiteX5011" fmla="*/ 1193270 w 1881356"/>
              <a:gd name="connsiteY5011" fmla="*/ 547240 h 593246"/>
              <a:gd name="connsiteX5012" fmla="*/ 1186221 w 1881356"/>
              <a:gd name="connsiteY5012" fmla="*/ 543811 h 593246"/>
              <a:gd name="connsiteX5013" fmla="*/ 1180983 w 1881356"/>
              <a:gd name="connsiteY5013" fmla="*/ 547336 h 593246"/>
              <a:gd name="connsiteX5014" fmla="*/ 1170601 w 1881356"/>
              <a:gd name="connsiteY5014" fmla="*/ 549907 h 593246"/>
              <a:gd name="connsiteX5015" fmla="*/ 1161171 w 1881356"/>
              <a:gd name="connsiteY5015" fmla="*/ 549336 h 593246"/>
              <a:gd name="connsiteX5016" fmla="*/ 1152503 w 1881356"/>
              <a:gd name="connsiteY5016" fmla="*/ 543049 h 593246"/>
              <a:gd name="connsiteX5017" fmla="*/ 1136025 w 1881356"/>
              <a:gd name="connsiteY5017" fmla="*/ 538191 h 593246"/>
              <a:gd name="connsiteX5018" fmla="*/ 1113260 w 1881356"/>
              <a:gd name="connsiteY5018" fmla="*/ 538477 h 593246"/>
              <a:gd name="connsiteX5019" fmla="*/ 1105545 w 1881356"/>
              <a:gd name="connsiteY5019" fmla="*/ 534953 h 593246"/>
              <a:gd name="connsiteX5020" fmla="*/ 1097829 w 1881356"/>
              <a:gd name="connsiteY5020" fmla="*/ 536001 h 593246"/>
              <a:gd name="connsiteX5021" fmla="*/ 1093067 w 1881356"/>
              <a:gd name="connsiteY5021" fmla="*/ 533620 h 593246"/>
              <a:gd name="connsiteX5022" fmla="*/ 1087162 w 1881356"/>
              <a:gd name="connsiteY5022" fmla="*/ 529429 h 593246"/>
              <a:gd name="connsiteX5023" fmla="*/ 1072969 w 1881356"/>
              <a:gd name="connsiteY5023" fmla="*/ 534000 h 593246"/>
              <a:gd name="connsiteX5024" fmla="*/ 1064968 w 1881356"/>
              <a:gd name="connsiteY5024" fmla="*/ 530953 h 593246"/>
              <a:gd name="connsiteX5025" fmla="*/ 1058491 w 1881356"/>
              <a:gd name="connsiteY5025" fmla="*/ 533905 h 593246"/>
              <a:gd name="connsiteX5026" fmla="*/ 1049347 w 1881356"/>
              <a:gd name="connsiteY5026" fmla="*/ 533905 h 593246"/>
              <a:gd name="connsiteX5027" fmla="*/ 1036774 w 1881356"/>
              <a:gd name="connsiteY5027" fmla="*/ 530762 h 593246"/>
              <a:gd name="connsiteX5028" fmla="*/ 1023820 w 1881356"/>
              <a:gd name="connsiteY5028" fmla="*/ 529143 h 593246"/>
              <a:gd name="connsiteX5029" fmla="*/ 1018582 w 1881356"/>
              <a:gd name="connsiteY5029" fmla="*/ 525523 h 593246"/>
              <a:gd name="connsiteX5030" fmla="*/ 1010390 w 1881356"/>
              <a:gd name="connsiteY5030" fmla="*/ 517522 h 593246"/>
              <a:gd name="connsiteX5031" fmla="*/ 998293 w 1881356"/>
              <a:gd name="connsiteY5031" fmla="*/ 517141 h 593246"/>
              <a:gd name="connsiteX5032" fmla="*/ 988006 w 1881356"/>
              <a:gd name="connsiteY5032" fmla="*/ 520189 h 593246"/>
              <a:gd name="connsiteX5033" fmla="*/ 983720 w 1881356"/>
              <a:gd name="connsiteY5033" fmla="*/ 513141 h 593246"/>
              <a:gd name="connsiteX5034" fmla="*/ 982672 w 1881356"/>
              <a:gd name="connsiteY5034" fmla="*/ 498949 h 593246"/>
              <a:gd name="connsiteX5035" fmla="*/ 981148 w 1881356"/>
              <a:gd name="connsiteY5035" fmla="*/ 497615 h 593246"/>
              <a:gd name="connsiteX5036" fmla="*/ 979624 w 1881356"/>
              <a:gd name="connsiteY5036" fmla="*/ 499139 h 593246"/>
              <a:gd name="connsiteX5037" fmla="*/ 974100 w 1881356"/>
              <a:gd name="connsiteY5037" fmla="*/ 517522 h 593246"/>
              <a:gd name="connsiteX5038" fmla="*/ 969814 w 1881356"/>
              <a:gd name="connsiteY5038" fmla="*/ 518380 h 593246"/>
              <a:gd name="connsiteX5039" fmla="*/ 962194 w 1881356"/>
              <a:gd name="connsiteY5039" fmla="*/ 515046 h 593246"/>
              <a:gd name="connsiteX5040" fmla="*/ 962194 w 1881356"/>
              <a:gd name="connsiteY5040" fmla="*/ 511712 h 593246"/>
              <a:gd name="connsiteX5041" fmla="*/ 965051 w 1881356"/>
              <a:gd name="connsiteY5041" fmla="*/ 506188 h 593246"/>
              <a:gd name="connsiteX5042" fmla="*/ 965242 w 1881356"/>
              <a:gd name="connsiteY5042" fmla="*/ 492567 h 593246"/>
              <a:gd name="connsiteX5043" fmla="*/ 970290 w 1881356"/>
              <a:gd name="connsiteY5043" fmla="*/ 491138 h 593246"/>
              <a:gd name="connsiteX5044" fmla="*/ 971909 w 1881356"/>
              <a:gd name="connsiteY5044" fmla="*/ 492662 h 593246"/>
              <a:gd name="connsiteX5045" fmla="*/ 978005 w 1881356"/>
              <a:gd name="connsiteY5045" fmla="*/ 491424 h 593246"/>
              <a:gd name="connsiteX5046" fmla="*/ 978862 w 1881356"/>
              <a:gd name="connsiteY5046" fmla="*/ 487423 h 593246"/>
              <a:gd name="connsiteX5047" fmla="*/ 974386 w 1881356"/>
              <a:gd name="connsiteY5047" fmla="*/ 483804 h 593246"/>
              <a:gd name="connsiteX5048" fmla="*/ 967623 w 1881356"/>
              <a:gd name="connsiteY5048" fmla="*/ 483708 h 593246"/>
              <a:gd name="connsiteX5049" fmla="*/ 966289 w 1881356"/>
              <a:gd name="connsiteY5049" fmla="*/ 480756 h 593246"/>
              <a:gd name="connsiteX5050" fmla="*/ 972576 w 1881356"/>
              <a:gd name="connsiteY5050" fmla="*/ 474279 h 593246"/>
              <a:gd name="connsiteX5051" fmla="*/ 974195 w 1881356"/>
              <a:gd name="connsiteY5051" fmla="*/ 472659 h 593246"/>
              <a:gd name="connsiteX5052" fmla="*/ 971147 w 1881356"/>
              <a:gd name="connsiteY5052" fmla="*/ 470278 h 593246"/>
              <a:gd name="connsiteX5053" fmla="*/ 955812 w 1881356"/>
              <a:gd name="connsiteY5053" fmla="*/ 463134 h 593246"/>
              <a:gd name="connsiteX5054" fmla="*/ 950002 w 1881356"/>
              <a:gd name="connsiteY5054" fmla="*/ 461134 h 593246"/>
              <a:gd name="connsiteX5055" fmla="*/ 947049 w 1881356"/>
              <a:gd name="connsiteY5055" fmla="*/ 468469 h 593246"/>
              <a:gd name="connsiteX5056" fmla="*/ 947525 w 1881356"/>
              <a:gd name="connsiteY5056" fmla="*/ 472659 h 593246"/>
              <a:gd name="connsiteX5057" fmla="*/ 951526 w 1881356"/>
              <a:gd name="connsiteY5057" fmla="*/ 486947 h 593246"/>
              <a:gd name="connsiteX5058" fmla="*/ 958384 w 1881356"/>
              <a:gd name="connsiteY5058" fmla="*/ 493043 h 593246"/>
              <a:gd name="connsiteX5059" fmla="*/ 959717 w 1881356"/>
              <a:gd name="connsiteY5059" fmla="*/ 495996 h 593246"/>
              <a:gd name="connsiteX5060" fmla="*/ 958860 w 1881356"/>
              <a:gd name="connsiteY5060" fmla="*/ 502473 h 593246"/>
              <a:gd name="connsiteX5061" fmla="*/ 959336 w 1881356"/>
              <a:gd name="connsiteY5061" fmla="*/ 505807 h 593246"/>
              <a:gd name="connsiteX5062" fmla="*/ 959145 w 1881356"/>
              <a:gd name="connsiteY5062" fmla="*/ 521428 h 593246"/>
              <a:gd name="connsiteX5063" fmla="*/ 960193 w 1881356"/>
              <a:gd name="connsiteY5063" fmla="*/ 527428 h 593246"/>
              <a:gd name="connsiteX5064" fmla="*/ 953812 w 1881356"/>
              <a:gd name="connsiteY5064" fmla="*/ 533810 h 593246"/>
              <a:gd name="connsiteX5065" fmla="*/ 950668 w 1881356"/>
              <a:gd name="connsiteY5065" fmla="*/ 531238 h 593246"/>
              <a:gd name="connsiteX5066" fmla="*/ 946668 w 1881356"/>
              <a:gd name="connsiteY5066" fmla="*/ 519141 h 593246"/>
              <a:gd name="connsiteX5067" fmla="*/ 944287 w 1881356"/>
              <a:gd name="connsiteY5067" fmla="*/ 516094 h 593246"/>
              <a:gd name="connsiteX5068" fmla="*/ 942286 w 1881356"/>
              <a:gd name="connsiteY5068" fmla="*/ 519808 h 593246"/>
              <a:gd name="connsiteX5069" fmla="*/ 942191 w 1881356"/>
              <a:gd name="connsiteY5069" fmla="*/ 524380 h 593246"/>
              <a:gd name="connsiteX5070" fmla="*/ 936952 w 1881356"/>
              <a:gd name="connsiteY5070" fmla="*/ 529714 h 593246"/>
              <a:gd name="connsiteX5071" fmla="*/ 925427 w 1881356"/>
              <a:gd name="connsiteY5071" fmla="*/ 524380 h 593246"/>
              <a:gd name="connsiteX5072" fmla="*/ 925522 w 1881356"/>
              <a:gd name="connsiteY5072" fmla="*/ 521237 h 593246"/>
              <a:gd name="connsiteX5073" fmla="*/ 936381 w 1881356"/>
              <a:gd name="connsiteY5073" fmla="*/ 514570 h 593246"/>
              <a:gd name="connsiteX5074" fmla="*/ 935524 w 1881356"/>
              <a:gd name="connsiteY5074" fmla="*/ 511617 h 593246"/>
              <a:gd name="connsiteX5075" fmla="*/ 926796 w 1881356"/>
              <a:gd name="connsiteY5075" fmla="*/ 510641 h 593246"/>
              <a:gd name="connsiteX5076" fmla="*/ 918382 w 1881356"/>
              <a:gd name="connsiteY5076" fmla="*/ 506711 h 593246"/>
              <a:gd name="connsiteX5077" fmla="*/ 918379 w 1881356"/>
              <a:gd name="connsiteY5077" fmla="*/ 506664 h 593246"/>
              <a:gd name="connsiteX5078" fmla="*/ 919331 w 1881356"/>
              <a:gd name="connsiteY5078" fmla="*/ 506664 h 593246"/>
              <a:gd name="connsiteX5079" fmla="*/ 919236 w 1881356"/>
              <a:gd name="connsiteY5079" fmla="*/ 500282 h 593246"/>
              <a:gd name="connsiteX5080" fmla="*/ 916664 w 1881356"/>
              <a:gd name="connsiteY5080" fmla="*/ 497996 h 593246"/>
              <a:gd name="connsiteX5081" fmla="*/ 915235 w 1881356"/>
              <a:gd name="connsiteY5081" fmla="*/ 499425 h 593246"/>
              <a:gd name="connsiteX5082" fmla="*/ 918379 w 1881356"/>
              <a:gd name="connsiteY5082" fmla="*/ 506664 h 593246"/>
              <a:gd name="connsiteX5083" fmla="*/ 918283 w 1881356"/>
              <a:gd name="connsiteY5083" fmla="*/ 506664 h 593246"/>
              <a:gd name="connsiteX5084" fmla="*/ 918382 w 1881356"/>
              <a:gd name="connsiteY5084" fmla="*/ 506711 h 593246"/>
              <a:gd name="connsiteX5085" fmla="*/ 919331 w 1881356"/>
              <a:gd name="connsiteY5085" fmla="*/ 520380 h 593246"/>
              <a:gd name="connsiteX5086" fmla="*/ 910854 w 1881356"/>
              <a:gd name="connsiteY5086" fmla="*/ 529524 h 593246"/>
              <a:gd name="connsiteX5087" fmla="*/ 899710 w 1881356"/>
              <a:gd name="connsiteY5087" fmla="*/ 529238 h 593246"/>
              <a:gd name="connsiteX5088" fmla="*/ 883041 w 1881356"/>
              <a:gd name="connsiteY5088" fmla="*/ 524952 h 593246"/>
              <a:gd name="connsiteX5089" fmla="*/ 864753 w 1881356"/>
              <a:gd name="connsiteY5089" fmla="*/ 525047 h 593246"/>
              <a:gd name="connsiteX5090" fmla="*/ 859228 w 1881356"/>
              <a:gd name="connsiteY5090" fmla="*/ 528000 h 593246"/>
              <a:gd name="connsiteX5091" fmla="*/ 850656 w 1881356"/>
              <a:gd name="connsiteY5091" fmla="*/ 529333 h 593246"/>
              <a:gd name="connsiteX5092" fmla="*/ 836559 w 1881356"/>
              <a:gd name="connsiteY5092" fmla="*/ 524666 h 593246"/>
              <a:gd name="connsiteX5093" fmla="*/ 820652 w 1881356"/>
              <a:gd name="connsiteY5093" fmla="*/ 524952 h 593246"/>
              <a:gd name="connsiteX5094" fmla="*/ 812842 w 1881356"/>
              <a:gd name="connsiteY5094" fmla="*/ 521428 h 593246"/>
              <a:gd name="connsiteX5095" fmla="*/ 805126 w 1881356"/>
              <a:gd name="connsiteY5095" fmla="*/ 522475 h 593246"/>
              <a:gd name="connsiteX5096" fmla="*/ 794649 w 1881356"/>
              <a:gd name="connsiteY5096" fmla="*/ 524761 h 593246"/>
              <a:gd name="connsiteX5097" fmla="*/ 791125 w 1881356"/>
              <a:gd name="connsiteY5097" fmla="*/ 520094 h 593246"/>
              <a:gd name="connsiteX5098" fmla="*/ 789505 w 1881356"/>
              <a:gd name="connsiteY5098" fmla="*/ 516474 h 593246"/>
              <a:gd name="connsiteX5099" fmla="*/ 786648 w 1881356"/>
              <a:gd name="connsiteY5099" fmla="*/ 520856 h 593246"/>
              <a:gd name="connsiteX5100" fmla="*/ 786267 w 1881356"/>
              <a:gd name="connsiteY5100" fmla="*/ 522952 h 593246"/>
              <a:gd name="connsiteX5101" fmla="*/ 783028 w 1881356"/>
              <a:gd name="connsiteY5101" fmla="*/ 523523 h 593246"/>
              <a:gd name="connsiteX5102" fmla="*/ 766169 w 1881356"/>
              <a:gd name="connsiteY5102" fmla="*/ 520761 h 593246"/>
              <a:gd name="connsiteX5103" fmla="*/ 759311 w 1881356"/>
              <a:gd name="connsiteY5103" fmla="*/ 528857 h 593246"/>
              <a:gd name="connsiteX5104" fmla="*/ 751882 w 1881356"/>
              <a:gd name="connsiteY5104" fmla="*/ 533429 h 593246"/>
              <a:gd name="connsiteX5105" fmla="*/ 739118 w 1881356"/>
              <a:gd name="connsiteY5105" fmla="*/ 525714 h 593246"/>
              <a:gd name="connsiteX5106" fmla="*/ 723497 w 1881356"/>
              <a:gd name="connsiteY5106" fmla="*/ 525047 h 593246"/>
              <a:gd name="connsiteX5107" fmla="*/ 714639 w 1881356"/>
              <a:gd name="connsiteY5107" fmla="*/ 521713 h 593246"/>
              <a:gd name="connsiteX5108" fmla="*/ 707876 w 1881356"/>
              <a:gd name="connsiteY5108" fmla="*/ 521808 h 593246"/>
              <a:gd name="connsiteX5109" fmla="*/ 701875 w 1881356"/>
              <a:gd name="connsiteY5109" fmla="*/ 520570 h 593246"/>
              <a:gd name="connsiteX5110" fmla="*/ 672538 w 1881356"/>
              <a:gd name="connsiteY5110" fmla="*/ 522761 h 593246"/>
              <a:gd name="connsiteX5111" fmla="*/ 669395 w 1881356"/>
              <a:gd name="connsiteY5111" fmla="*/ 521047 h 593246"/>
              <a:gd name="connsiteX5112" fmla="*/ 636629 w 1881356"/>
              <a:gd name="connsiteY5112" fmla="*/ 524475 h 593246"/>
              <a:gd name="connsiteX5113" fmla="*/ 624437 w 1881356"/>
              <a:gd name="connsiteY5113" fmla="*/ 524952 h 593246"/>
              <a:gd name="connsiteX5114" fmla="*/ 606244 w 1881356"/>
              <a:gd name="connsiteY5114" fmla="*/ 524761 h 593246"/>
              <a:gd name="connsiteX5115" fmla="*/ 590242 w 1881356"/>
              <a:gd name="connsiteY5115" fmla="*/ 524666 h 593246"/>
              <a:gd name="connsiteX5116" fmla="*/ 584623 w 1881356"/>
              <a:gd name="connsiteY5116" fmla="*/ 521808 h 593246"/>
              <a:gd name="connsiteX5117" fmla="*/ 576907 w 1881356"/>
              <a:gd name="connsiteY5117" fmla="*/ 522094 h 593246"/>
              <a:gd name="connsiteX5118" fmla="*/ 567382 w 1881356"/>
              <a:gd name="connsiteY5118" fmla="*/ 522856 h 593246"/>
              <a:gd name="connsiteX5119" fmla="*/ 562429 w 1881356"/>
              <a:gd name="connsiteY5119" fmla="*/ 524761 h 593246"/>
              <a:gd name="connsiteX5120" fmla="*/ 557667 w 1881356"/>
              <a:gd name="connsiteY5120" fmla="*/ 526952 h 593246"/>
              <a:gd name="connsiteX5121" fmla="*/ 548142 w 1881356"/>
              <a:gd name="connsiteY5121" fmla="*/ 527524 h 593246"/>
              <a:gd name="connsiteX5122" fmla="*/ 540427 w 1881356"/>
              <a:gd name="connsiteY5122" fmla="*/ 528095 h 593246"/>
              <a:gd name="connsiteX5123" fmla="*/ 527092 w 1881356"/>
              <a:gd name="connsiteY5123" fmla="*/ 516284 h 593246"/>
              <a:gd name="connsiteX5124" fmla="*/ 504612 w 1881356"/>
              <a:gd name="connsiteY5124" fmla="*/ 516284 h 593246"/>
              <a:gd name="connsiteX5125" fmla="*/ 495183 w 1881356"/>
              <a:gd name="connsiteY5125" fmla="*/ 517046 h 593246"/>
              <a:gd name="connsiteX5126" fmla="*/ 484991 w 1881356"/>
              <a:gd name="connsiteY5126" fmla="*/ 520284 h 593246"/>
              <a:gd name="connsiteX5127" fmla="*/ 471275 w 1881356"/>
              <a:gd name="connsiteY5127" fmla="*/ 520094 h 593246"/>
              <a:gd name="connsiteX5128" fmla="*/ 465655 w 1881356"/>
              <a:gd name="connsiteY5128" fmla="*/ 517237 h 593246"/>
              <a:gd name="connsiteX5129" fmla="*/ 453368 w 1881356"/>
              <a:gd name="connsiteY5129" fmla="*/ 517427 h 593246"/>
              <a:gd name="connsiteX5130" fmla="*/ 442224 w 1881356"/>
              <a:gd name="connsiteY5130" fmla="*/ 516760 h 593246"/>
              <a:gd name="connsiteX5131" fmla="*/ 439081 w 1881356"/>
              <a:gd name="connsiteY5131" fmla="*/ 513522 h 593246"/>
              <a:gd name="connsiteX5132" fmla="*/ 434128 w 1881356"/>
              <a:gd name="connsiteY5132" fmla="*/ 513522 h 593246"/>
              <a:gd name="connsiteX5133" fmla="*/ 429365 w 1881356"/>
              <a:gd name="connsiteY5133" fmla="*/ 518475 h 593246"/>
              <a:gd name="connsiteX5134" fmla="*/ 426127 w 1881356"/>
              <a:gd name="connsiteY5134" fmla="*/ 518951 h 593246"/>
              <a:gd name="connsiteX5135" fmla="*/ 416125 w 1881356"/>
              <a:gd name="connsiteY5135" fmla="*/ 515903 h 593246"/>
              <a:gd name="connsiteX5136" fmla="*/ 402028 w 1881356"/>
              <a:gd name="connsiteY5136" fmla="*/ 511236 h 593246"/>
              <a:gd name="connsiteX5137" fmla="*/ 388408 w 1881356"/>
              <a:gd name="connsiteY5137" fmla="*/ 511045 h 593246"/>
              <a:gd name="connsiteX5138" fmla="*/ 379645 w 1881356"/>
              <a:gd name="connsiteY5138" fmla="*/ 502282 h 593246"/>
              <a:gd name="connsiteX5139" fmla="*/ 374882 w 1881356"/>
              <a:gd name="connsiteY5139" fmla="*/ 499806 h 593246"/>
              <a:gd name="connsiteX5140" fmla="*/ 362119 w 1881356"/>
              <a:gd name="connsiteY5140" fmla="*/ 507712 h 593246"/>
              <a:gd name="connsiteX5141" fmla="*/ 351260 w 1881356"/>
              <a:gd name="connsiteY5141" fmla="*/ 508092 h 593246"/>
              <a:gd name="connsiteX5142" fmla="*/ 345259 w 1881356"/>
              <a:gd name="connsiteY5142" fmla="*/ 506949 h 593246"/>
              <a:gd name="connsiteX5143" fmla="*/ 336973 w 1881356"/>
              <a:gd name="connsiteY5143" fmla="*/ 507521 h 593246"/>
              <a:gd name="connsiteX5144" fmla="*/ 315351 w 1881356"/>
              <a:gd name="connsiteY5144" fmla="*/ 504664 h 593246"/>
              <a:gd name="connsiteX5145" fmla="*/ 301444 w 1881356"/>
              <a:gd name="connsiteY5145" fmla="*/ 503711 h 593246"/>
              <a:gd name="connsiteX5146" fmla="*/ 298111 w 1881356"/>
              <a:gd name="connsiteY5146" fmla="*/ 503521 h 593246"/>
              <a:gd name="connsiteX5147" fmla="*/ 284204 w 1881356"/>
              <a:gd name="connsiteY5147" fmla="*/ 504854 h 593246"/>
              <a:gd name="connsiteX5148" fmla="*/ 274965 w 1881356"/>
              <a:gd name="connsiteY5148" fmla="*/ 499901 h 593246"/>
              <a:gd name="connsiteX5149" fmla="*/ 264487 w 1881356"/>
              <a:gd name="connsiteY5149" fmla="*/ 497424 h 593246"/>
              <a:gd name="connsiteX5150" fmla="*/ 260677 w 1881356"/>
              <a:gd name="connsiteY5150" fmla="*/ 493043 h 593246"/>
              <a:gd name="connsiteX5151" fmla="*/ 245533 w 1881356"/>
              <a:gd name="connsiteY5151" fmla="*/ 483899 h 593246"/>
              <a:gd name="connsiteX5152" fmla="*/ 244770 w 1881356"/>
              <a:gd name="connsiteY5152" fmla="*/ 488185 h 593246"/>
              <a:gd name="connsiteX5153" fmla="*/ 244675 w 1881356"/>
              <a:gd name="connsiteY5153" fmla="*/ 492662 h 593246"/>
              <a:gd name="connsiteX5154" fmla="*/ 231150 w 1881356"/>
              <a:gd name="connsiteY5154" fmla="*/ 492567 h 593246"/>
              <a:gd name="connsiteX5155" fmla="*/ 231626 w 1881356"/>
              <a:gd name="connsiteY5155" fmla="*/ 487995 h 593246"/>
              <a:gd name="connsiteX5156" fmla="*/ 232198 w 1881356"/>
              <a:gd name="connsiteY5156" fmla="*/ 484756 h 593246"/>
              <a:gd name="connsiteX5157" fmla="*/ 222577 w 1881356"/>
              <a:gd name="connsiteY5157" fmla="*/ 479994 h 593246"/>
              <a:gd name="connsiteX5158" fmla="*/ 216672 w 1881356"/>
              <a:gd name="connsiteY5158" fmla="*/ 480089 h 593246"/>
              <a:gd name="connsiteX5159" fmla="*/ 189240 w 1881356"/>
              <a:gd name="connsiteY5159" fmla="*/ 482089 h 593246"/>
              <a:gd name="connsiteX5160" fmla="*/ 174381 w 1881356"/>
              <a:gd name="connsiteY5160" fmla="*/ 479137 h 593246"/>
              <a:gd name="connsiteX5161" fmla="*/ 169809 w 1881356"/>
              <a:gd name="connsiteY5161" fmla="*/ 479041 h 593246"/>
              <a:gd name="connsiteX5162" fmla="*/ 157712 w 1881356"/>
              <a:gd name="connsiteY5162" fmla="*/ 483328 h 593246"/>
              <a:gd name="connsiteX5163" fmla="*/ 148568 w 1881356"/>
              <a:gd name="connsiteY5163" fmla="*/ 478851 h 593246"/>
              <a:gd name="connsiteX5164" fmla="*/ 149520 w 1881356"/>
              <a:gd name="connsiteY5164" fmla="*/ 473993 h 593246"/>
              <a:gd name="connsiteX5165" fmla="*/ 149711 w 1881356"/>
              <a:gd name="connsiteY5165" fmla="*/ 470659 h 593246"/>
              <a:gd name="connsiteX5166" fmla="*/ 139710 w 1881356"/>
              <a:gd name="connsiteY5166" fmla="*/ 469612 h 593246"/>
              <a:gd name="connsiteX5167" fmla="*/ 133900 w 1881356"/>
              <a:gd name="connsiteY5167" fmla="*/ 468469 h 593246"/>
              <a:gd name="connsiteX5168" fmla="*/ 123612 w 1881356"/>
              <a:gd name="connsiteY5168" fmla="*/ 465516 h 593246"/>
              <a:gd name="connsiteX5169" fmla="*/ 114754 w 1881356"/>
              <a:gd name="connsiteY5169" fmla="*/ 473993 h 593246"/>
              <a:gd name="connsiteX5170" fmla="*/ 103801 w 1881356"/>
              <a:gd name="connsiteY5170" fmla="*/ 482851 h 593246"/>
              <a:gd name="connsiteX5171" fmla="*/ 100562 w 1881356"/>
              <a:gd name="connsiteY5171" fmla="*/ 481232 h 593246"/>
              <a:gd name="connsiteX5172" fmla="*/ 73606 w 1881356"/>
              <a:gd name="connsiteY5172" fmla="*/ 474279 h 593246"/>
              <a:gd name="connsiteX5173" fmla="*/ 65034 w 1881356"/>
              <a:gd name="connsiteY5173" fmla="*/ 457610 h 593246"/>
              <a:gd name="connsiteX5174" fmla="*/ 68272 w 1881356"/>
              <a:gd name="connsiteY5174" fmla="*/ 458086 h 593246"/>
              <a:gd name="connsiteX5175" fmla="*/ 75892 w 1881356"/>
              <a:gd name="connsiteY5175" fmla="*/ 460182 h 593246"/>
              <a:gd name="connsiteX5176" fmla="*/ 85703 w 1881356"/>
              <a:gd name="connsiteY5176" fmla="*/ 456372 h 593246"/>
              <a:gd name="connsiteX5177" fmla="*/ 99800 w 1881356"/>
              <a:gd name="connsiteY5177" fmla="*/ 451800 h 593246"/>
              <a:gd name="connsiteX5178" fmla="*/ 104944 w 1881356"/>
              <a:gd name="connsiteY5178" fmla="*/ 448942 h 593246"/>
              <a:gd name="connsiteX5179" fmla="*/ 104753 w 1881356"/>
              <a:gd name="connsiteY5179" fmla="*/ 440084 h 593246"/>
              <a:gd name="connsiteX5180" fmla="*/ 101610 w 1881356"/>
              <a:gd name="connsiteY5180" fmla="*/ 439322 h 593246"/>
              <a:gd name="connsiteX5181" fmla="*/ 90656 w 1881356"/>
              <a:gd name="connsiteY5181" fmla="*/ 439417 h 593246"/>
              <a:gd name="connsiteX5182" fmla="*/ 87322 w 1881356"/>
              <a:gd name="connsiteY5182" fmla="*/ 439798 h 593246"/>
              <a:gd name="connsiteX5183" fmla="*/ 79417 w 1881356"/>
              <a:gd name="connsiteY5183" fmla="*/ 442656 h 593246"/>
              <a:gd name="connsiteX5184" fmla="*/ 73130 w 1881356"/>
              <a:gd name="connsiteY5184" fmla="*/ 435988 h 593246"/>
              <a:gd name="connsiteX5185" fmla="*/ 71796 w 1881356"/>
              <a:gd name="connsiteY5185" fmla="*/ 434369 h 593246"/>
              <a:gd name="connsiteX5186" fmla="*/ 68749 w 1881356"/>
              <a:gd name="connsiteY5186" fmla="*/ 435703 h 593246"/>
              <a:gd name="connsiteX5187" fmla="*/ 61986 w 1881356"/>
              <a:gd name="connsiteY5187" fmla="*/ 446656 h 593246"/>
              <a:gd name="connsiteX5188" fmla="*/ 54747 w 1881356"/>
              <a:gd name="connsiteY5188" fmla="*/ 443989 h 593246"/>
              <a:gd name="connsiteX5189" fmla="*/ 61795 w 1881356"/>
              <a:gd name="connsiteY5189" fmla="*/ 428559 h 593246"/>
              <a:gd name="connsiteX5190" fmla="*/ 62843 w 1881356"/>
              <a:gd name="connsiteY5190" fmla="*/ 425415 h 593246"/>
              <a:gd name="connsiteX5191" fmla="*/ 58747 w 1881356"/>
              <a:gd name="connsiteY5191" fmla="*/ 424273 h 593246"/>
              <a:gd name="connsiteX5192" fmla="*/ 48651 w 1881356"/>
              <a:gd name="connsiteY5192" fmla="*/ 427606 h 593246"/>
              <a:gd name="connsiteX5193" fmla="*/ 45603 w 1881356"/>
              <a:gd name="connsiteY5193" fmla="*/ 424177 h 593246"/>
              <a:gd name="connsiteX5194" fmla="*/ 45603 w 1881356"/>
              <a:gd name="connsiteY5194" fmla="*/ 420594 h 593246"/>
              <a:gd name="connsiteX5195" fmla="*/ 43984 w 1881356"/>
              <a:gd name="connsiteY5195" fmla="*/ 420748 h 593246"/>
              <a:gd name="connsiteX5196" fmla="*/ 41983 w 1881356"/>
              <a:gd name="connsiteY5196" fmla="*/ 418081 h 593246"/>
              <a:gd name="connsiteX5197" fmla="*/ 45984 w 1881356"/>
              <a:gd name="connsiteY5197" fmla="*/ 418652 h 593246"/>
              <a:gd name="connsiteX5198" fmla="*/ 45984 w 1881356"/>
              <a:gd name="connsiteY5198" fmla="*/ 419601 h 593246"/>
              <a:gd name="connsiteX5199" fmla="*/ 54747 w 1881356"/>
              <a:gd name="connsiteY5199" fmla="*/ 419510 h 593246"/>
              <a:gd name="connsiteX5200" fmla="*/ 58461 w 1881356"/>
              <a:gd name="connsiteY5200" fmla="*/ 417986 h 593246"/>
              <a:gd name="connsiteX5201" fmla="*/ 63891 w 1881356"/>
              <a:gd name="connsiteY5201" fmla="*/ 397317 h 593246"/>
              <a:gd name="connsiteX5202" fmla="*/ 63795 w 1881356"/>
              <a:gd name="connsiteY5202" fmla="*/ 395126 h 593246"/>
              <a:gd name="connsiteX5203" fmla="*/ 58747 w 1881356"/>
              <a:gd name="connsiteY5203" fmla="*/ 392364 h 593246"/>
              <a:gd name="connsiteX5204" fmla="*/ 51699 w 1881356"/>
              <a:gd name="connsiteY5204" fmla="*/ 397412 h 593246"/>
              <a:gd name="connsiteX5205" fmla="*/ 42078 w 1881356"/>
              <a:gd name="connsiteY5205" fmla="*/ 404651 h 593246"/>
              <a:gd name="connsiteX5206" fmla="*/ 36554 w 1881356"/>
              <a:gd name="connsiteY5206" fmla="*/ 393221 h 593246"/>
              <a:gd name="connsiteX5207" fmla="*/ 41221 w 1881356"/>
              <a:gd name="connsiteY5207" fmla="*/ 387601 h 593246"/>
              <a:gd name="connsiteX5208" fmla="*/ 47984 w 1881356"/>
              <a:gd name="connsiteY5208" fmla="*/ 387315 h 593246"/>
              <a:gd name="connsiteX5209" fmla="*/ 48936 w 1881356"/>
              <a:gd name="connsiteY5209" fmla="*/ 384363 h 593246"/>
              <a:gd name="connsiteX5210" fmla="*/ 45698 w 1881356"/>
              <a:gd name="connsiteY5210" fmla="*/ 376648 h 593246"/>
              <a:gd name="connsiteX5211" fmla="*/ 55604 w 1881356"/>
              <a:gd name="connsiteY5211" fmla="*/ 373981 h 593246"/>
              <a:gd name="connsiteX5212" fmla="*/ 55985 w 1881356"/>
              <a:gd name="connsiteY5212" fmla="*/ 379315 h 593246"/>
              <a:gd name="connsiteX5213" fmla="*/ 56557 w 1881356"/>
              <a:gd name="connsiteY5213" fmla="*/ 382553 h 593246"/>
              <a:gd name="connsiteX5214" fmla="*/ 60843 w 1881356"/>
              <a:gd name="connsiteY5214" fmla="*/ 382934 h 593246"/>
              <a:gd name="connsiteX5215" fmla="*/ 65986 w 1881356"/>
              <a:gd name="connsiteY5215" fmla="*/ 378838 h 593246"/>
              <a:gd name="connsiteX5216" fmla="*/ 71892 w 1881356"/>
              <a:gd name="connsiteY5216" fmla="*/ 379981 h 593246"/>
              <a:gd name="connsiteX5217" fmla="*/ 78750 w 1881356"/>
              <a:gd name="connsiteY5217" fmla="*/ 395316 h 593246"/>
              <a:gd name="connsiteX5218" fmla="*/ 84560 w 1881356"/>
              <a:gd name="connsiteY5218" fmla="*/ 396174 h 593246"/>
              <a:gd name="connsiteX5219" fmla="*/ 86465 w 1881356"/>
              <a:gd name="connsiteY5219" fmla="*/ 390459 h 593246"/>
              <a:gd name="connsiteX5220" fmla="*/ 77511 w 1881356"/>
              <a:gd name="connsiteY5220" fmla="*/ 378172 h 593246"/>
              <a:gd name="connsiteX5221" fmla="*/ 77702 w 1881356"/>
              <a:gd name="connsiteY5221" fmla="*/ 376076 h 593246"/>
              <a:gd name="connsiteX5222" fmla="*/ 80750 w 1881356"/>
              <a:gd name="connsiteY5222" fmla="*/ 375028 h 593246"/>
              <a:gd name="connsiteX5223" fmla="*/ 87322 w 1881356"/>
              <a:gd name="connsiteY5223" fmla="*/ 381315 h 593246"/>
              <a:gd name="connsiteX5224" fmla="*/ 93312 w 1881356"/>
              <a:gd name="connsiteY5224" fmla="*/ 383374 h 593246"/>
              <a:gd name="connsiteX5225" fmla="*/ 91418 w 1881356"/>
              <a:gd name="connsiteY5225" fmla="*/ 387506 h 593246"/>
              <a:gd name="connsiteX5226" fmla="*/ 96943 w 1881356"/>
              <a:gd name="connsiteY5226" fmla="*/ 392078 h 593246"/>
              <a:gd name="connsiteX5227" fmla="*/ 102086 w 1881356"/>
              <a:gd name="connsiteY5227" fmla="*/ 388458 h 593246"/>
              <a:gd name="connsiteX5228" fmla="*/ 109039 w 1881356"/>
              <a:gd name="connsiteY5228" fmla="*/ 391983 h 593246"/>
              <a:gd name="connsiteX5229" fmla="*/ 102658 w 1881356"/>
              <a:gd name="connsiteY5229" fmla="*/ 386554 h 593246"/>
              <a:gd name="connsiteX5230" fmla="*/ 102625 w 1881356"/>
              <a:gd name="connsiteY5230" fmla="*/ 386524 h 593246"/>
              <a:gd name="connsiteX5231" fmla="*/ 110301 w 1881356"/>
              <a:gd name="connsiteY5231" fmla="*/ 382851 h 593246"/>
              <a:gd name="connsiteX5232" fmla="*/ 107325 w 1881356"/>
              <a:gd name="connsiteY5232" fmla="*/ 378648 h 593246"/>
              <a:gd name="connsiteX5233" fmla="*/ 105801 w 1881356"/>
              <a:gd name="connsiteY5233" fmla="*/ 379981 h 593246"/>
              <a:gd name="connsiteX5234" fmla="*/ 100050 w 1881356"/>
              <a:gd name="connsiteY5234" fmla="*/ 383280 h 593246"/>
              <a:gd name="connsiteX5235" fmla="*/ 99048 w 1881356"/>
              <a:gd name="connsiteY5235" fmla="*/ 383227 h 593246"/>
              <a:gd name="connsiteX5236" fmla="*/ 92751 w 1881356"/>
              <a:gd name="connsiteY5236" fmla="*/ 377422 h 593246"/>
              <a:gd name="connsiteX5237" fmla="*/ 96561 w 1881356"/>
              <a:gd name="connsiteY5237" fmla="*/ 373790 h 593246"/>
              <a:gd name="connsiteX5238" fmla="*/ 100371 w 1881356"/>
              <a:gd name="connsiteY5238" fmla="*/ 367789 h 593246"/>
              <a:gd name="connsiteX5239" fmla="*/ 95704 w 1881356"/>
              <a:gd name="connsiteY5239" fmla="*/ 364741 h 593246"/>
              <a:gd name="connsiteX5240" fmla="*/ 91323 w 1881356"/>
              <a:gd name="connsiteY5240" fmla="*/ 364741 h 593246"/>
              <a:gd name="connsiteX5241" fmla="*/ 104372 w 1881356"/>
              <a:gd name="connsiteY5241" fmla="*/ 355692 h 593246"/>
              <a:gd name="connsiteX5242" fmla="*/ 119326 w 1881356"/>
              <a:gd name="connsiteY5242" fmla="*/ 347977 h 593246"/>
              <a:gd name="connsiteX5243" fmla="*/ 122469 w 1881356"/>
              <a:gd name="connsiteY5243" fmla="*/ 348073 h 593246"/>
              <a:gd name="connsiteX5244" fmla="*/ 119326 w 1881356"/>
              <a:gd name="connsiteY5244" fmla="*/ 366646 h 593246"/>
              <a:gd name="connsiteX5245" fmla="*/ 117136 w 1881356"/>
              <a:gd name="connsiteY5245" fmla="*/ 374647 h 593246"/>
              <a:gd name="connsiteX5246" fmla="*/ 125232 w 1881356"/>
              <a:gd name="connsiteY5246" fmla="*/ 374362 h 593246"/>
              <a:gd name="connsiteX5247" fmla="*/ 131328 w 1881356"/>
              <a:gd name="connsiteY5247" fmla="*/ 372742 h 593246"/>
              <a:gd name="connsiteX5248" fmla="*/ 130280 w 1881356"/>
              <a:gd name="connsiteY5248" fmla="*/ 369599 h 593246"/>
              <a:gd name="connsiteX5249" fmla="*/ 132566 w 1881356"/>
              <a:gd name="connsiteY5249" fmla="*/ 364646 h 593246"/>
              <a:gd name="connsiteX5250" fmla="*/ 136948 w 1881356"/>
              <a:gd name="connsiteY5250" fmla="*/ 358836 h 593246"/>
              <a:gd name="connsiteX5251" fmla="*/ 132852 w 1881356"/>
              <a:gd name="connsiteY5251" fmla="*/ 353692 h 593246"/>
              <a:gd name="connsiteX5252" fmla="*/ 135424 w 1881356"/>
              <a:gd name="connsiteY5252" fmla="*/ 346549 h 593246"/>
              <a:gd name="connsiteX5253" fmla="*/ 149044 w 1881356"/>
              <a:gd name="connsiteY5253" fmla="*/ 346453 h 593246"/>
              <a:gd name="connsiteX5254" fmla="*/ 156640 w 1881356"/>
              <a:gd name="connsiteY5254" fmla="*/ 343132 h 593246"/>
              <a:gd name="connsiteX5255" fmla="*/ 162860 w 1881356"/>
              <a:gd name="connsiteY5255" fmla="*/ 338452 h 593246"/>
              <a:gd name="connsiteX5256" fmla="*/ 162856 w 1881356"/>
              <a:gd name="connsiteY5256" fmla="*/ 338452 h 593246"/>
              <a:gd name="connsiteX5257" fmla="*/ 160855 w 1881356"/>
              <a:gd name="connsiteY5257" fmla="*/ 335785 h 593246"/>
              <a:gd name="connsiteX5258" fmla="*/ 164856 w 1881356"/>
              <a:gd name="connsiteY5258" fmla="*/ 336452 h 593246"/>
              <a:gd name="connsiteX5259" fmla="*/ 164856 w 1881356"/>
              <a:gd name="connsiteY5259" fmla="*/ 337529 h 593246"/>
              <a:gd name="connsiteX5260" fmla="*/ 168428 w 1881356"/>
              <a:gd name="connsiteY5260" fmla="*/ 339178 h 593246"/>
              <a:gd name="connsiteX5261" fmla="*/ 171619 w 1881356"/>
              <a:gd name="connsiteY5261" fmla="*/ 341691 h 593246"/>
              <a:gd name="connsiteX5262" fmla="*/ 179334 w 1881356"/>
              <a:gd name="connsiteY5262" fmla="*/ 345310 h 593246"/>
              <a:gd name="connsiteX5263" fmla="*/ 183239 w 1881356"/>
              <a:gd name="connsiteY5263" fmla="*/ 346358 h 593246"/>
              <a:gd name="connsiteX5264" fmla="*/ 199336 w 1881356"/>
              <a:gd name="connsiteY5264" fmla="*/ 340929 h 593246"/>
              <a:gd name="connsiteX5265" fmla="*/ 200860 w 1881356"/>
              <a:gd name="connsiteY5265" fmla="*/ 337214 h 593246"/>
              <a:gd name="connsiteX5266" fmla="*/ 202575 w 1881356"/>
              <a:gd name="connsiteY5266" fmla="*/ 333499 h 593246"/>
              <a:gd name="connsiteX5267" fmla="*/ 227054 w 1881356"/>
              <a:gd name="connsiteY5267" fmla="*/ 333785 h 593246"/>
              <a:gd name="connsiteX5268" fmla="*/ 232960 w 1881356"/>
              <a:gd name="connsiteY5268" fmla="*/ 331880 h 593246"/>
              <a:gd name="connsiteX5269" fmla="*/ 235055 w 1881356"/>
              <a:gd name="connsiteY5269" fmla="*/ 328451 h 593246"/>
              <a:gd name="connsiteX5270" fmla="*/ 252200 w 1881356"/>
              <a:gd name="connsiteY5270" fmla="*/ 331213 h 593246"/>
              <a:gd name="connsiteX5271" fmla="*/ 268011 w 1881356"/>
              <a:gd name="connsiteY5271" fmla="*/ 337214 h 593246"/>
              <a:gd name="connsiteX5272" fmla="*/ 273631 w 1881356"/>
              <a:gd name="connsiteY5272" fmla="*/ 335214 h 593246"/>
              <a:gd name="connsiteX5273" fmla="*/ 291348 w 1881356"/>
              <a:gd name="connsiteY5273" fmla="*/ 328165 h 593246"/>
              <a:gd name="connsiteX5274" fmla="*/ 311255 w 1881356"/>
              <a:gd name="connsiteY5274" fmla="*/ 325022 h 593246"/>
              <a:gd name="connsiteX5275" fmla="*/ 316208 w 1881356"/>
              <a:gd name="connsiteY5275" fmla="*/ 327022 h 593246"/>
              <a:gd name="connsiteX5276" fmla="*/ 317732 w 1881356"/>
              <a:gd name="connsiteY5276" fmla="*/ 327784 h 593246"/>
              <a:gd name="connsiteX5277" fmla="*/ 326114 w 1881356"/>
              <a:gd name="connsiteY5277" fmla="*/ 327308 h 593246"/>
              <a:gd name="connsiteX5278" fmla="*/ 333448 w 1881356"/>
              <a:gd name="connsiteY5278" fmla="*/ 323212 h 593246"/>
              <a:gd name="connsiteX5279" fmla="*/ 336592 w 1881356"/>
              <a:gd name="connsiteY5279" fmla="*/ 320355 h 593246"/>
              <a:gd name="connsiteX5280" fmla="*/ 359261 w 1881356"/>
              <a:gd name="connsiteY5280" fmla="*/ 332642 h 593246"/>
              <a:gd name="connsiteX5281" fmla="*/ 363452 w 1881356"/>
              <a:gd name="connsiteY5281" fmla="*/ 332261 h 593246"/>
              <a:gd name="connsiteX5282" fmla="*/ 374882 w 1881356"/>
              <a:gd name="connsiteY5282" fmla="*/ 321117 h 593246"/>
              <a:gd name="connsiteX5283" fmla="*/ 380692 w 1881356"/>
              <a:gd name="connsiteY5283" fmla="*/ 319212 h 593246"/>
              <a:gd name="connsiteX5284" fmla="*/ 383550 w 1881356"/>
              <a:gd name="connsiteY5284" fmla="*/ 324260 h 593246"/>
              <a:gd name="connsiteX5285" fmla="*/ 384312 w 1881356"/>
              <a:gd name="connsiteY5285" fmla="*/ 330832 h 593246"/>
              <a:gd name="connsiteX5286" fmla="*/ 387931 w 1881356"/>
              <a:gd name="connsiteY5286" fmla="*/ 332547 h 593246"/>
              <a:gd name="connsiteX5287" fmla="*/ 391741 w 1881356"/>
              <a:gd name="connsiteY5287" fmla="*/ 331118 h 593246"/>
              <a:gd name="connsiteX5288" fmla="*/ 392789 w 1881356"/>
              <a:gd name="connsiteY5288" fmla="*/ 324736 h 593246"/>
              <a:gd name="connsiteX5289" fmla="*/ 395266 w 1881356"/>
              <a:gd name="connsiteY5289" fmla="*/ 314830 h 593246"/>
              <a:gd name="connsiteX5290" fmla="*/ 402409 w 1881356"/>
              <a:gd name="connsiteY5290" fmla="*/ 319021 h 593246"/>
              <a:gd name="connsiteX5291" fmla="*/ 411553 w 1881356"/>
              <a:gd name="connsiteY5291" fmla="*/ 318926 h 593246"/>
              <a:gd name="connsiteX5292" fmla="*/ 415840 w 1881356"/>
              <a:gd name="connsiteY5292" fmla="*/ 325213 h 593246"/>
              <a:gd name="connsiteX5293" fmla="*/ 418602 w 1881356"/>
              <a:gd name="connsiteY5293" fmla="*/ 327403 h 593246"/>
              <a:gd name="connsiteX5294" fmla="*/ 433461 w 1881356"/>
              <a:gd name="connsiteY5294" fmla="*/ 328356 h 593246"/>
              <a:gd name="connsiteX5295" fmla="*/ 451558 w 1881356"/>
              <a:gd name="connsiteY5295" fmla="*/ 327975 h 593246"/>
              <a:gd name="connsiteX5296" fmla="*/ 456892 w 1881356"/>
              <a:gd name="connsiteY5296" fmla="*/ 322831 h 593246"/>
              <a:gd name="connsiteX5297" fmla="*/ 456892 w 1881356"/>
              <a:gd name="connsiteY5297" fmla="*/ 313687 h 593246"/>
              <a:gd name="connsiteX5298" fmla="*/ 464893 w 1881356"/>
              <a:gd name="connsiteY5298" fmla="*/ 311211 h 593246"/>
              <a:gd name="connsiteX5299" fmla="*/ 471656 w 1881356"/>
              <a:gd name="connsiteY5299" fmla="*/ 311306 h 593246"/>
              <a:gd name="connsiteX5300" fmla="*/ 480038 w 1881356"/>
              <a:gd name="connsiteY5300" fmla="*/ 309687 h 593246"/>
              <a:gd name="connsiteX5301" fmla="*/ 494707 w 1881356"/>
              <a:gd name="connsiteY5301" fmla="*/ 306353 h 593246"/>
              <a:gd name="connsiteX5302" fmla="*/ 497754 w 1881356"/>
              <a:gd name="connsiteY5302" fmla="*/ 307306 h 593246"/>
              <a:gd name="connsiteX5303" fmla="*/ 510518 w 1881356"/>
              <a:gd name="connsiteY5303" fmla="*/ 309591 h 593246"/>
              <a:gd name="connsiteX5304" fmla="*/ 516519 w 1881356"/>
              <a:gd name="connsiteY5304" fmla="*/ 316640 h 593246"/>
              <a:gd name="connsiteX5305" fmla="*/ 519567 w 1881356"/>
              <a:gd name="connsiteY5305" fmla="*/ 317688 h 593246"/>
              <a:gd name="connsiteX5306" fmla="*/ 521662 w 1881356"/>
              <a:gd name="connsiteY5306" fmla="*/ 308067 h 593246"/>
              <a:gd name="connsiteX5307" fmla="*/ 525758 w 1881356"/>
              <a:gd name="connsiteY5307" fmla="*/ 300448 h 593246"/>
              <a:gd name="connsiteX5308" fmla="*/ 546237 w 1881356"/>
              <a:gd name="connsiteY5308" fmla="*/ 300257 h 593246"/>
              <a:gd name="connsiteX5309" fmla="*/ 555952 w 1881356"/>
              <a:gd name="connsiteY5309" fmla="*/ 299686 h 593246"/>
              <a:gd name="connsiteX5310" fmla="*/ 570335 w 1881356"/>
              <a:gd name="connsiteY5310" fmla="*/ 295875 h 593246"/>
              <a:gd name="connsiteX5311" fmla="*/ 584051 w 1881356"/>
              <a:gd name="connsiteY5311" fmla="*/ 295875 h 593246"/>
              <a:gd name="connsiteX5312" fmla="*/ 598148 w 1881356"/>
              <a:gd name="connsiteY5312" fmla="*/ 291018 h 593246"/>
              <a:gd name="connsiteX5313" fmla="*/ 609959 w 1881356"/>
              <a:gd name="connsiteY5313" fmla="*/ 295685 h 593246"/>
              <a:gd name="connsiteX5314" fmla="*/ 621675 w 1881356"/>
              <a:gd name="connsiteY5314" fmla="*/ 300638 h 593246"/>
              <a:gd name="connsiteX5315" fmla="*/ 642535 w 1881356"/>
              <a:gd name="connsiteY5315" fmla="*/ 295304 h 593246"/>
              <a:gd name="connsiteX5316" fmla="*/ 644344 w 1881356"/>
              <a:gd name="connsiteY5316" fmla="*/ 291684 h 593246"/>
              <a:gd name="connsiteX5317" fmla="*/ 647678 w 1881356"/>
              <a:gd name="connsiteY5317" fmla="*/ 286732 h 593246"/>
              <a:gd name="connsiteX5318" fmla="*/ 652155 w 1881356"/>
              <a:gd name="connsiteY5318" fmla="*/ 286636 h 593246"/>
              <a:gd name="connsiteX5319" fmla="*/ 661299 w 1881356"/>
              <a:gd name="connsiteY5319" fmla="*/ 283398 h 593246"/>
              <a:gd name="connsiteX5320" fmla="*/ 667776 w 1881356"/>
              <a:gd name="connsiteY5320" fmla="*/ 289494 h 593246"/>
              <a:gd name="connsiteX5321" fmla="*/ 669395 w 1881356"/>
              <a:gd name="connsiteY5321" fmla="*/ 291113 h 593246"/>
              <a:gd name="connsiteX5322" fmla="*/ 671776 w 1881356"/>
              <a:gd name="connsiteY5322" fmla="*/ 287970 h 593246"/>
              <a:gd name="connsiteX5323" fmla="*/ 671967 w 1881356"/>
              <a:gd name="connsiteY5323" fmla="*/ 281112 h 593246"/>
              <a:gd name="connsiteX5324" fmla="*/ 674253 w 1881356"/>
              <a:gd name="connsiteY5324" fmla="*/ 277778 h 593246"/>
              <a:gd name="connsiteX5325" fmla="*/ 680349 w 1881356"/>
              <a:gd name="connsiteY5325" fmla="*/ 279397 h 593246"/>
              <a:gd name="connsiteX5326" fmla="*/ 685683 w 1881356"/>
              <a:gd name="connsiteY5326" fmla="*/ 290827 h 593246"/>
              <a:gd name="connsiteX5327" fmla="*/ 688731 w 1881356"/>
              <a:gd name="connsiteY5327" fmla="*/ 295780 h 593246"/>
              <a:gd name="connsiteX5328" fmla="*/ 694732 w 1881356"/>
              <a:gd name="connsiteY5328" fmla="*/ 291494 h 593246"/>
              <a:gd name="connsiteX5329" fmla="*/ 694827 w 1881356"/>
              <a:gd name="connsiteY5329" fmla="*/ 289303 h 593246"/>
              <a:gd name="connsiteX5330" fmla="*/ 703876 w 1881356"/>
              <a:gd name="connsiteY5330" fmla="*/ 284255 h 593246"/>
              <a:gd name="connsiteX5331" fmla="*/ 708829 w 1881356"/>
              <a:gd name="connsiteY5331" fmla="*/ 274921 h 593246"/>
              <a:gd name="connsiteX5332" fmla="*/ 712924 w 1881356"/>
              <a:gd name="connsiteY5332" fmla="*/ 276349 h 593246"/>
              <a:gd name="connsiteX5333" fmla="*/ 718864 w 1881356"/>
              <a:gd name="connsiteY5333" fmla="*/ 282350 h 593246"/>
              <a:gd name="connsiteX5334" fmla="*/ 717687 w 1881356"/>
              <a:gd name="connsiteY5334" fmla="*/ 282350 h 593246"/>
              <a:gd name="connsiteX5335" fmla="*/ 717592 w 1881356"/>
              <a:gd name="connsiteY5335" fmla="*/ 284446 h 593246"/>
              <a:gd name="connsiteX5336" fmla="*/ 724640 w 1881356"/>
              <a:gd name="connsiteY5336" fmla="*/ 291208 h 593246"/>
              <a:gd name="connsiteX5337" fmla="*/ 722164 w 1881356"/>
              <a:gd name="connsiteY5337" fmla="*/ 285684 h 593246"/>
              <a:gd name="connsiteX5338" fmla="*/ 725116 w 1881356"/>
              <a:gd name="connsiteY5338" fmla="*/ 273111 h 593246"/>
              <a:gd name="connsiteX5339" fmla="*/ 735879 w 1881356"/>
              <a:gd name="connsiteY5339" fmla="*/ 268539 h 593246"/>
              <a:gd name="connsiteX5340" fmla="*/ 737404 w 1881356"/>
              <a:gd name="connsiteY5340" fmla="*/ 272158 h 593246"/>
              <a:gd name="connsiteX5341" fmla="*/ 740547 w 1881356"/>
              <a:gd name="connsiteY5341" fmla="*/ 268058 h 593246"/>
              <a:gd name="connsiteX5342" fmla="*/ 740547 w 1881356"/>
              <a:gd name="connsiteY5342" fmla="*/ 268444 h 593246"/>
              <a:gd name="connsiteX5343" fmla="*/ 742452 w 1881356"/>
              <a:gd name="connsiteY5343" fmla="*/ 268444 h 593246"/>
              <a:gd name="connsiteX5344" fmla="*/ 744547 w 1881356"/>
              <a:gd name="connsiteY5344" fmla="*/ 265777 h 593246"/>
              <a:gd name="connsiteX5345" fmla="*/ 741785 w 1881356"/>
              <a:gd name="connsiteY5345" fmla="*/ 266443 h 593246"/>
              <a:gd name="connsiteX5346" fmla="*/ 740547 w 1881356"/>
              <a:gd name="connsiteY5346" fmla="*/ 266539 h 593246"/>
              <a:gd name="connsiteX5347" fmla="*/ 740547 w 1881356"/>
              <a:gd name="connsiteY5347" fmla="*/ 266882 h 593246"/>
              <a:gd name="connsiteX5348" fmla="*/ 735879 w 1881356"/>
              <a:gd name="connsiteY5348" fmla="*/ 268539 h 593246"/>
              <a:gd name="connsiteX5349" fmla="*/ 734260 w 1881356"/>
              <a:gd name="connsiteY5349" fmla="*/ 264633 h 593246"/>
              <a:gd name="connsiteX5350" fmla="*/ 735308 w 1881356"/>
              <a:gd name="connsiteY5350" fmla="*/ 259395 h 593246"/>
              <a:gd name="connsiteX5351" fmla="*/ 739404 w 1881356"/>
              <a:gd name="connsiteY5351" fmla="*/ 258157 h 593246"/>
              <a:gd name="connsiteX5352" fmla="*/ 738261 w 1881356"/>
              <a:gd name="connsiteY5352" fmla="*/ 255013 h 593246"/>
              <a:gd name="connsiteX5353" fmla="*/ 732355 w 1881356"/>
              <a:gd name="connsiteY5353" fmla="*/ 253204 h 593246"/>
              <a:gd name="connsiteX5354" fmla="*/ 731403 w 1881356"/>
              <a:gd name="connsiteY5354" fmla="*/ 244536 h 593246"/>
              <a:gd name="connsiteX5355" fmla="*/ 736070 w 1881356"/>
              <a:gd name="connsiteY5355" fmla="*/ 241012 h 593246"/>
              <a:gd name="connsiteX5356" fmla="*/ 747881 w 1881356"/>
              <a:gd name="connsiteY5356" fmla="*/ 236344 h 593246"/>
              <a:gd name="connsiteX5357" fmla="*/ 759406 w 1881356"/>
              <a:gd name="connsiteY5357" fmla="*/ 233487 h 593246"/>
              <a:gd name="connsiteX5358" fmla="*/ 749310 w 1881356"/>
              <a:gd name="connsiteY5358" fmla="*/ 224819 h 593246"/>
              <a:gd name="connsiteX5359" fmla="*/ 745976 w 1881356"/>
              <a:gd name="connsiteY5359" fmla="*/ 224057 h 593246"/>
              <a:gd name="connsiteX5360" fmla="*/ 729117 w 1881356"/>
              <a:gd name="connsiteY5360" fmla="*/ 227296 h 593246"/>
              <a:gd name="connsiteX5361" fmla="*/ 710829 w 1881356"/>
              <a:gd name="connsiteY5361" fmla="*/ 227486 h 593246"/>
              <a:gd name="connsiteX5362" fmla="*/ 704733 w 1881356"/>
              <a:gd name="connsiteY5362" fmla="*/ 229010 h 593246"/>
              <a:gd name="connsiteX5363" fmla="*/ 693493 w 1881356"/>
              <a:gd name="connsiteY5363" fmla="*/ 228820 h 593246"/>
              <a:gd name="connsiteX5364" fmla="*/ 687493 w 1881356"/>
              <a:gd name="connsiteY5364" fmla="*/ 227010 h 593246"/>
              <a:gd name="connsiteX5365" fmla="*/ 685873 w 1881356"/>
              <a:gd name="connsiteY5365" fmla="*/ 225486 h 593246"/>
              <a:gd name="connsiteX5366" fmla="*/ 688826 w 1881356"/>
              <a:gd name="connsiteY5366" fmla="*/ 223009 h 593246"/>
              <a:gd name="connsiteX5367" fmla="*/ 695684 w 1881356"/>
              <a:gd name="connsiteY5367" fmla="*/ 222914 h 593246"/>
              <a:gd name="connsiteX5368" fmla="*/ 707971 w 1881356"/>
              <a:gd name="connsiteY5368" fmla="*/ 215580 h 593246"/>
              <a:gd name="connsiteX5369" fmla="*/ 713496 w 1881356"/>
              <a:gd name="connsiteY5369" fmla="*/ 199197 h 593246"/>
              <a:gd name="connsiteX5370" fmla="*/ 718449 w 1881356"/>
              <a:gd name="connsiteY5370" fmla="*/ 198340 h 593246"/>
              <a:gd name="connsiteX5371" fmla="*/ 729688 w 1881356"/>
              <a:gd name="connsiteY5371" fmla="*/ 204436 h 593246"/>
              <a:gd name="connsiteX5372" fmla="*/ 733879 w 1881356"/>
              <a:gd name="connsiteY5372" fmla="*/ 204055 h 593246"/>
              <a:gd name="connsiteX5373" fmla="*/ 743690 w 1881356"/>
              <a:gd name="connsiteY5373" fmla="*/ 205388 h 593246"/>
              <a:gd name="connsiteX5374" fmla="*/ 751691 w 1881356"/>
              <a:gd name="connsiteY5374" fmla="*/ 204626 h 593246"/>
              <a:gd name="connsiteX5375" fmla="*/ 754263 w 1881356"/>
              <a:gd name="connsiteY5375" fmla="*/ 198816 h 593246"/>
              <a:gd name="connsiteX5376" fmla="*/ 756644 w 1881356"/>
              <a:gd name="connsiteY5376" fmla="*/ 195482 h 593246"/>
              <a:gd name="connsiteX5377" fmla="*/ 770074 w 1881356"/>
              <a:gd name="connsiteY5377" fmla="*/ 195768 h 593246"/>
              <a:gd name="connsiteX5378" fmla="*/ 781600 w 1881356"/>
              <a:gd name="connsiteY5378" fmla="*/ 206722 h 593246"/>
              <a:gd name="connsiteX5379" fmla="*/ 778075 w 1881356"/>
              <a:gd name="connsiteY5379" fmla="*/ 208912 h 593246"/>
              <a:gd name="connsiteX5380" fmla="*/ 769408 w 1881356"/>
              <a:gd name="connsiteY5380" fmla="*/ 210055 h 593246"/>
              <a:gd name="connsiteX5381" fmla="*/ 768074 w 1881356"/>
              <a:gd name="connsiteY5381" fmla="*/ 213865 h 593246"/>
              <a:gd name="connsiteX5382" fmla="*/ 769789 w 1881356"/>
              <a:gd name="connsiteY5382" fmla="*/ 217485 h 593246"/>
              <a:gd name="connsiteX5383" fmla="*/ 793125 w 1881356"/>
              <a:gd name="connsiteY5383" fmla="*/ 213961 h 593246"/>
              <a:gd name="connsiteX5384" fmla="*/ 801888 w 1881356"/>
              <a:gd name="connsiteY5384" fmla="*/ 213770 h 593246"/>
              <a:gd name="connsiteX5385" fmla="*/ 809127 w 1881356"/>
              <a:gd name="connsiteY5385" fmla="*/ 218247 h 593246"/>
              <a:gd name="connsiteX5386" fmla="*/ 834178 w 1881356"/>
              <a:gd name="connsiteY5386" fmla="*/ 218056 h 593246"/>
              <a:gd name="connsiteX5387" fmla="*/ 848179 w 1881356"/>
              <a:gd name="connsiteY5387" fmla="*/ 213198 h 593246"/>
              <a:gd name="connsiteX5388" fmla="*/ 849703 w 1881356"/>
              <a:gd name="connsiteY5388" fmla="*/ 211579 h 593246"/>
              <a:gd name="connsiteX5389" fmla="*/ 848846 w 1881356"/>
              <a:gd name="connsiteY5389" fmla="*/ 210055 h 593246"/>
              <a:gd name="connsiteX5390" fmla="*/ 835225 w 1881356"/>
              <a:gd name="connsiteY5390" fmla="*/ 204436 h 593246"/>
              <a:gd name="connsiteX5391" fmla="*/ 831796 w 1881356"/>
              <a:gd name="connsiteY5391" fmla="*/ 199578 h 593246"/>
              <a:gd name="connsiteX5392" fmla="*/ 835797 w 1881356"/>
              <a:gd name="connsiteY5392" fmla="*/ 195291 h 593246"/>
              <a:gd name="connsiteX5393" fmla="*/ 846179 w 1881356"/>
              <a:gd name="connsiteY5393" fmla="*/ 192624 h 593246"/>
              <a:gd name="connsiteX5394" fmla="*/ 851989 w 1881356"/>
              <a:gd name="connsiteY5394" fmla="*/ 190910 h 593246"/>
              <a:gd name="connsiteX5395" fmla="*/ 859038 w 1881356"/>
              <a:gd name="connsiteY5395" fmla="*/ 199102 h 593246"/>
              <a:gd name="connsiteX5396" fmla="*/ 859324 w 1881356"/>
              <a:gd name="connsiteY5396" fmla="*/ 210436 h 593246"/>
              <a:gd name="connsiteX5397" fmla="*/ 862562 w 1881356"/>
              <a:gd name="connsiteY5397" fmla="*/ 217104 h 593246"/>
              <a:gd name="connsiteX5398" fmla="*/ 851323 w 1881356"/>
              <a:gd name="connsiteY5398" fmla="*/ 222819 h 593246"/>
              <a:gd name="connsiteX5399" fmla="*/ 847132 w 1881356"/>
              <a:gd name="connsiteY5399" fmla="*/ 223676 h 593246"/>
              <a:gd name="connsiteX5400" fmla="*/ 847322 w 1881356"/>
              <a:gd name="connsiteY5400" fmla="*/ 226915 h 593246"/>
              <a:gd name="connsiteX5401" fmla="*/ 857133 w 1881356"/>
              <a:gd name="connsiteY5401" fmla="*/ 227296 h 593246"/>
              <a:gd name="connsiteX5402" fmla="*/ 882279 w 1881356"/>
              <a:gd name="connsiteY5402" fmla="*/ 227296 h 593246"/>
              <a:gd name="connsiteX5403" fmla="*/ 921141 w 1881356"/>
              <a:gd name="connsiteY5403" fmla="*/ 227296 h 593246"/>
              <a:gd name="connsiteX5404" fmla="*/ 925427 w 1881356"/>
              <a:gd name="connsiteY5404" fmla="*/ 217866 h 593246"/>
              <a:gd name="connsiteX5405" fmla="*/ 923427 w 1881356"/>
              <a:gd name="connsiteY5405" fmla="*/ 214151 h 593246"/>
              <a:gd name="connsiteX5406" fmla="*/ 926475 w 1881356"/>
              <a:gd name="connsiteY5406" fmla="*/ 209198 h 593246"/>
              <a:gd name="connsiteX5407" fmla="*/ 932285 w 1881356"/>
              <a:gd name="connsiteY5407" fmla="*/ 211294 h 593246"/>
              <a:gd name="connsiteX5408" fmla="*/ 932476 w 1881356"/>
              <a:gd name="connsiteY5408" fmla="*/ 215675 h 593246"/>
              <a:gd name="connsiteX5409" fmla="*/ 937238 w 1881356"/>
              <a:gd name="connsiteY5409" fmla="*/ 225200 h 593246"/>
              <a:gd name="connsiteX5410" fmla="*/ 946668 w 1881356"/>
              <a:gd name="connsiteY5410" fmla="*/ 224724 h 593246"/>
              <a:gd name="connsiteX5411" fmla="*/ 961812 w 1881356"/>
              <a:gd name="connsiteY5411" fmla="*/ 222628 h 593246"/>
              <a:gd name="connsiteX5412" fmla="*/ 963813 w 1881356"/>
              <a:gd name="connsiteY5412" fmla="*/ 219771 h 593246"/>
              <a:gd name="connsiteX5413" fmla="*/ 962289 w 1881356"/>
              <a:gd name="connsiteY5413" fmla="*/ 218247 h 593246"/>
              <a:gd name="connsiteX5414" fmla="*/ 950859 w 1881356"/>
              <a:gd name="connsiteY5414" fmla="*/ 218247 h 593246"/>
              <a:gd name="connsiteX5415" fmla="*/ 946287 w 1881356"/>
              <a:gd name="connsiteY5415" fmla="*/ 214532 h 593246"/>
              <a:gd name="connsiteX5416" fmla="*/ 942477 w 1881356"/>
              <a:gd name="connsiteY5416" fmla="*/ 197673 h 593246"/>
              <a:gd name="connsiteX5417" fmla="*/ 947811 w 1881356"/>
              <a:gd name="connsiteY5417" fmla="*/ 182433 h 593246"/>
              <a:gd name="connsiteX5418" fmla="*/ 955050 w 1881356"/>
              <a:gd name="connsiteY5418" fmla="*/ 179004 h 593246"/>
              <a:gd name="connsiteX5419" fmla="*/ 958669 w 1881356"/>
              <a:gd name="connsiteY5419" fmla="*/ 171289 h 593246"/>
              <a:gd name="connsiteX5420" fmla="*/ 958003 w 1881356"/>
              <a:gd name="connsiteY5420" fmla="*/ 163573 h 593246"/>
              <a:gd name="connsiteX5421" fmla="*/ 957526 w 1881356"/>
              <a:gd name="connsiteY5421" fmla="*/ 158620 h 593246"/>
              <a:gd name="connsiteX5422" fmla="*/ 954288 w 1881356"/>
              <a:gd name="connsiteY5422" fmla="*/ 146142 h 593246"/>
              <a:gd name="connsiteX5423" fmla="*/ 952669 w 1881356"/>
              <a:gd name="connsiteY5423" fmla="*/ 145571 h 593246"/>
              <a:gd name="connsiteX5424" fmla="*/ 951145 w 1881356"/>
              <a:gd name="connsiteY5424" fmla="*/ 147095 h 593246"/>
              <a:gd name="connsiteX5425" fmla="*/ 951049 w 1881356"/>
              <a:gd name="connsiteY5425" fmla="*/ 156144 h 593246"/>
              <a:gd name="connsiteX5426" fmla="*/ 943144 w 1881356"/>
              <a:gd name="connsiteY5426" fmla="*/ 173479 h 593246"/>
              <a:gd name="connsiteX5427" fmla="*/ 935428 w 1881356"/>
              <a:gd name="connsiteY5427" fmla="*/ 177004 h 593246"/>
              <a:gd name="connsiteX5428" fmla="*/ 926284 w 1881356"/>
              <a:gd name="connsiteY5428" fmla="*/ 176908 h 593246"/>
              <a:gd name="connsiteX5429" fmla="*/ 918950 w 1881356"/>
              <a:gd name="connsiteY5429" fmla="*/ 169193 h 593246"/>
              <a:gd name="connsiteX5430" fmla="*/ 916664 w 1881356"/>
              <a:gd name="connsiteY5430" fmla="*/ 163383 h 593246"/>
              <a:gd name="connsiteX5431" fmla="*/ 906091 w 1881356"/>
              <a:gd name="connsiteY5431" fmla="*/ 164812 h 593246"/>
              <a:gd name="connsiteX5432" fmla="*/ 906187 w 1881356"/>
              <a:gd name="connsiteY5432" fmla="*/ 166336 h 593246"/>
              <a:gd name="connsiteX5433" fmla="*/ 905139 w 1881356"/>
              <a:gd name="connsiteY5433" fmla="*/ 176718 h 593246"/>
              <a:gd name="connsiteX5434" fmla="*/ 903805 w 1881356"/>
              <a:gd name="connsiteY5434" fmla="*/ 180623 h 593246"/>
              <a:gd name="connsiteX5435" fmla="*/ 900567 w 1881356"/>
              <a:gd name="connsiteY5435" fmla="*/ 179099 h 593246"/>
              <a:gd name="connsiteX5436" fmla="*/ 886946 w 1881356"/>
              <a:gd name="connsiteY5436" fmla="*/ 157382 h 593246"/>
              <a:gd name="connsiteX5437" fmla="*/ 881136 w 1881356"/>
              <a:gd name="connsiteY5437" fmla="*/ 157382 h 593246"/>
              <a:gd name="connsiteX5438" fmla="*/ 873135 w 1881356"/>
              <a:gd name="connsiteY5438" fmla="*/ 151667 h 593246"/>
              <a:gd name="connsiteX5439" fmla="*/ 868658 w 1881356"/>
              <a:gd name="connsiteY5439" fmla="*/ 154620 h 593246"/>
              <a:gd name="connsiteX5440" fmla="*/ 868277 w 1881356"/>
              <a:gd name="connsiteY5440" fmla="*/ 156715 h 593246"/>
              <a:gd name="connsiteX5441" fmla="*/ 865039 w 1881356"/>
              <a:gd name="connsiteY5441" fmla="*/ 157382 h 593246"/>
              <a:gd name="connsiteX5442" fmla="*/ 859609 w 1881356"/>
              <a:gd name="connsiteY5442" fmla="*/ 157668 h 593246"/>
              <a:gd name="connsiteX5443" fmla="*/ 859419 w 1881356"/>
              <a:gd name="connsiteY5443" fmla="*/ 164431 h 593246"/>
              <a:gd name="connsiteX5444" fmla="*/ 856942 w 1881356"/>
              <a:gd name="connsiteY5444" fmla="*/ 167574 h 593246"/>
              <a:gd name="connsiteX5445" fmla="*/ 840940 w 1881356"/>
              <a:gd name="connsiteY5445" fmla="*/ 167764 h 593246"/>
              <a:gd name="connsiteX5446" fmla="*/ 836559 w 1881356"/>
              <a:gd name="connsiteY5446" fmla="*/ 173956 h 593246"/>
              <a:gd name="connsiteX5447" fmla="*/ 833892 w 1881356"/>
              <a:gd name="connsiteY5447" fmla="*/ 176432 h 593246"/>
              <a:gd name="connsiteX5448" fmla="*/ 812746 w 1881356"/>
              <a:gd name="connsiteY5448" fmla="*/ 172527 h 593246"/>
              <a:gd name="connsiteX5449" fmla="*/ 802840 w 1881356"/>
              <a:gd name="connsiteY5449" fmla="*/ 168812 h 593246"/>
              <a:gd name="connsiteX5450" fmla="*/ 789601 w 1881356"/>
              <a:gd name="connsiteY5450" fmla="*/ 167955 h 593246"/>
              <a:gd name="connsiteX5451" fmla="*/ 786743 w 1881356"/>
              <a:gd name="connsiteY5451" fmla="*/ 170431 h 593246"/>
              <a:gd name="connsiteX5452" fmla="*/ 788362 w 1881356"/>
              <a:gd name="connsiteY5452" fmla="*/ 172050 h 593246"/>
              <a:gd name="connsiteX5453" fmla="*/ 797792 w 1881356"/>
              <a:gd name="connsiteY5453" fmla="*/ 177289 h 593246"/>
              <a:gd name="connsiteX5454" fmla="*/ 799221 w 1881356"/>
              <a:gd name="connsiteY5454" fmla="*/ 184528 h 593246"/>
              <a:gd name="connsiteX5455" fmla="*/ 793315 w 1881356"/>
              <a:gd name="connsiteY5455" fmla="*/ 185671 h 593246"/>
              <a:gd name="connsiteX5456" fmla="*/ 783695 w 1881356"/>
              <a:gd name="connsiteY5456" fmla="*/ 180814 h 593246"/>
              <a:gd name="connsiteX5457" fmla="*/ 781885 w 1881356"/>
              <a:gd name="connsiteY5457" fmla="*/ 177194 h 593246"/>
              <a:gd name="connsiteX5458" fmla="*/ 774361 w 1881356"/>
              <a:gd name="connsiteY5458" fmla="*/ 173098 h 593246"/>
              <a:gd name="connsiteX5459" fmla="*/ 769027 w 1881356"/>
              <a:gd name="connsiteY5459" fmla="*/ 176813 h 593246"/>
              <a:gd name="connsiteX5460" fmla="*/ 759120 w 1881356"/>
              <a:gd name="connsiteY5460" fmla="*/ 174146 h 593246"/>
              <a:gd name="connsiteX5461" fmla="*/ 762550 w 1881356"/>
              <a:gd name="connsiteY5461" fmla="*/ 166431 h 593246"/>
              <a:gd name="connsiteX5462" fmla="*/ 761407 w 1881356"/>
              <a:gd name="connsiteY5462" fmla="*/ 163478 h 593246"/>
              <a:gd name="connsiteX5463" fmla="*/ 757025 w 1881356"/>
              <a:gd name="connsiteY5463" fmla="*/ 163383 h 593246"/>
              <a:gd name="connsiteX5464" fmla="*/ 748834 w 1881356"/>
              <a:gd name="connsiteY5464" fmla="*/ 175956 h 593246"/>
              <a:gd name="connsiteX5465" fmla="*/ 740833 w 1881356"/>
              <a:gd name="connsiteY5465" fmla="*/ 172717 h 593246"/>
              <a:gd name="connsiteX5466" fmla="*/ 735975 w 1881356"/>
              <a:gd name="connsiteY5466" fmla="*/ 169860 h 593246"/>
              <a:gd name="connsiteX5467" fmla="*/ 720640 w 1881356"/>
              <a:gd name="connsiteY5467" fmla="*/ 176908 h 593246"/>
              <a:gd name="connsiteX5468" fmla="*/ 702352 w 1881356"/>
              <a:gd name="connsiteY5468" fmla="*/ 177004 h 593246"/>
              <a:gd name="connsiteX5469" fmla="*/ 696256 w 1881356"/>
              <a:gd name="connsiteY5469" fmla="*/ 178242 h 593246"/>
              <a:gd name="connsiteX5470" fmla="*/ 690350 w 1881356"/>
              <a:gd name="connsiteY5470" fmla="*/ 196434 h 593246"/>
              <a:gd name="connsiteX5471" fmla="*/ 690350 w 1881356"/>
              <a:gd name="connsiteY5471" fmla="*/ 210913 h 593246"/>
              <a:gd name="connsiteX5472" fmla="*/ 684826 w 1881356"/>
              <a:gd name="connsiteY5472" fmla="*/ 213484 h 593246"/>
              <a:gd name="connsiteX5473" fmla="*/ 676444 w 1881356"/>
              <a:gd name="connsiteY5473" fmla="*/ 211579 h 593246"/>
              <a:gd name="connsiteX5474" fmla="*/ 668062 w 1881356"/>
              <a:gd name="connsiteY5474" fmla="*/ 213484 h 593246"/>
              <a:gd name="connsiteX5475" fmla="*/ 656727 w 1881356"/>
              <a:gd name="connsiteY5475" fmla="*/ 213294 h 593246"/>
              <a:gd name="connsiteX5476" fmla="*/ 654060 w 1881356"/>
              <a:gd name="connsiteY5476" fmla="*/ 208246 h 593246"/>
              <a:gd name="connsiteX5477" fmla="*/ 663204 w 1881356"/>
              <a:gd name="connsiteY5477" fmla="*/ 199864 h 593246"/>
              <a:gd name="connsiteX5478" fmla="*/ 679111 w 1881356"/>
              <a:gd name="connsiteY5478" fmla="*/ 199482 h 593246"/>
              <a:gd name="connsiteX5479" fmla="*/ 681111 w 1881356"/>
              <a:gd name="connsiteY5479" fmla="*/ 195958 h 593246"/>
              <a:gd name="connsiteX5480" fmla="*/ 680063 w 1881356"/>
              <a:gd name="connsiteY5480" fmla="*/ 191863 h 593246"/>
              <a:gd name="connsiteX5481" fmla="*/ 676825 w 1881356"/>
              <a:gd name="connsiteY5481" fmla="*/ 192624 h 593246"/>
              <a:gd name="connsiteX5482" fmla="*/ 669109 w 1881356"/>
              <a:gd name="connsiteY5482" fmla="*/ 194434 h 593246"/>
              <a:gd name="connsiteX5483" fmla="*/ 642820 w 1881356"/>
              <a:gd name="connsiteY5483" fmla="*/ 186052 h 593246"/>
              <a:gd name="connsiteX5484" fmla="*/ 633010 w 1881356"/>
              <a:gd name="connsiteY5484" fmla="*/ 185957 h 593246"/>
              <a:gd name="connsiteX5485" fmla="*/ 619008 w 1881356"/>
              <a:gd name="connsiteY5485" fmla="*/ 181004 h 593246"/>
              <a:gd name="connsiteX5486" fmla="*/ 612721 w 1881356"/>
              <a:gd name="connsiteY5486" fmla="*/ 179290 h 593246"/>
              <a:gd name="connsiteX5487" fmla="*/ 612531 w 1881356"/>
              <a:gd name="connsiteY5487" fmla="*/ 186052 h 593246"/>
              <a:gd name="connsiteX5488" fmla="*/ 593004 w 1881356"/>
              <a:gd name="connsiteY5488" fmla="*/ 184909 h 593246"/>
              <a:gd name="connsiteX5489" fmla="*/ 585289 w 1881356"/>
              <a:gd name="connsiteY5489" fmla="*/ 183957 h 593246"/>
              <a:gd name="connsiteX5490" fmla="*/ 581765 w 1881356"/>
              <a:gd name="connsiteY5490" fmla="*/ 181575 h 593246"/>
              <a:gd name="connsiteX5491" fmla="*/ 577669 w 1881356"/>
              <a:gd name="connsiteY5491" fmla="*/ 182338 h 593246"/>
              <a:gd name="connsiteX5492" fmla="*/ 576241 w 1881356"/>
              <a:gd name="connsiteY5492" fmla="*/ 188243 h 593246"/>
              <a:gd name="connsiteX5493" fmla="*/ 575479 w 1881356"/>
              <a:gd name="connsiteY5493" fmla="*/ 198244 h 593246"/>
              <a:gd name="connsiteX5494" fmla="*/ 572145 w 1881356"/>
              <a:gd name="connsiteY5494" fmla="*/ 198244 h 593246"/>
              <a:gd name="connsiteX5495" fmla="*/ 567192 w 1881356"/>
              <a:gd name="connsiteY5495" fmla="*/ 191291 h 593246"/>
              <a:gd name="connsiteX5496" fmla="*/ 556333 w 1881356"/>
              <a:gd name="connsiteY5496" fmla="*/ 182338 h 593246"/>
              <a:gd name="connsiteX5497" fmla="*/ 553095 w 1881356"/>
              <a:gd name="connsiteY5497" fmla="*/ 183862 h 593246"/>
              <a:gd name="connsiteX5498" fmla="*/ 548142 w 1881356"/>
              <a:gd name="connsiteY5498" fmla="*/ 197768 h 593246"/>
              <a:gd name="connsiteX5499" fmla="*/ 544522 w 1881356"/>
              <a:gd name="connsiteY5499" fmla="*/ 199673 h 593246"/>
              <a:gd name="connsiteX5500" fmla="*/ 539665 w 1881356"/>
              <a:gd name="connsiteY5500" fmla="*/ 196625 h 593246"/>
              <a:gd name="connsiteX5501" fmla="*/ 541665 w 1881356"/>
              <a:gd name="connsiteY5501" fmla="*/ 190720 h 593246"/>
              <a:gd name="connsiteX5502" fmla="*/ 543189 w 1881356"/>
              <a:gd name="connsiteY5502" fmla="*/ 187481 h 593246"/>
              <a:gd name="connsiteX5503" fmla="*/ 539284 w 1881356"/>
              <a:gd name="connsiteY5503" fmla="*/ 186148 h 593246"/>
              <a:gd name="connsiteX5504" fmla="*/ 529663 w 1881356"/>
              <a:gd name="connsiteY5504" fmla="*/ 190434 h 593246"/>
              <a:gd name="connsiteX5505" fmla="*/ 520615 w 1881356"/>
              <a:gd name="connsiteY5505" fmla="*/ 190624 h 593246"/>
              <a:gd name="connsiteX5506" fmla="*/ 516614 w 1881356"/>
              <a:gd name="connsiteY5506" fmla="*/ 194815 h 593246"/>
              <a:gd name="connsiteX5507" fmla="*/ 519948 w 1881356"/>
              <a:gd name="connsiteY5507" fmla="*/ 199768 h 593246"/>
              <a:gd name="connsiteX5508" fmla="*/ 525663 w 1881356"/>
              <a:gd name="connsiteY5508" fmla="*/ 202245 h 593246"/>
              <a:gd name="connsiteX5509" fmla="*/ 525663 w 1881356"/>
              <a:gd name="connsiteY5509" fmla="*/ 206626 h 593246"/>
              <a:gd name="connsiteX5510" fmla="*/ 522710 w 1881356"/>
              <a:gd name="connsiteY5510" fmla="*/ 207960 h 593246"/>
              <a:gd name="connsiteX5511" fmla="*/ 508137 w 1881356"/>
              <a:gd name="connsiteY5511" fmla="*/ 204436 h 593246"/>
              <a:gd name="connsiteX5512" fmla="*/ 496326 w 1881356"/>
              <a:gd name="connsiteY5512" fmla="*/ 209198 h 593246"/>
              <a:gd name="connsiteX5513" fmla="*/ 494707 w 1881356"/>
              <a:gd name="connsiteY5513" fmla="*/ 212151 h 593246"/>
              <a:gd name="connsiteX5514" fmla="*/ 496326 w 1881356"/>
              <a:gd name="connsiteY5514" fmla="*/ 213580 h 593246"/>
              <a:gd name="connsiteX5515" fmla="*/ 500707 w 1881356"/>
              <a:gd name="connsiteY5515" fmla="*/ 213865 h 593246"/>
              <a:gd name="connsiteX5516" fmla="*/ 512709 w 1881356"/>
              <a:gd name="connsiteY5516" fmla="*/ 218247 h 593246"/>
              <a:gd name="connsiteX5517" fmla="*/ 516804 w 1881356"/>
              <a:gd name="connsiteY5517" fmla="*/ 222342 h 593246"/>
              <a:gd name="connsiteX5518" fmla="*/ 513566 w 1881356"/>
              <a:gd name="connsiteY5518" fmla="*/ 227296 h 593246"/>
              <a:gd name="connsiteX5519" fmla="*/ 511280 w 1881356"/>
              <a:gd name="connsiteY5519" fmla="*/ 227391 h 593246"/>
              <a:gd name="connsiteX5520" fmla="*/ 507470 w 1881356"/>
              <a:gd name="connsiteY5520" fmla="*/ 231867 h 593246"/>
              <a:gd name="connsiteX5521" fmla="*/ 511090 w 1881356"/>
              <a:gd name="connsiteY5521" fmla="*/ 236440 h 593246"/>
              <a:gd name="connsiteX5522" fmla="*/ 516804 w 1881356"/>
              <a:gd name="connsiteY5522" fmla="*/ 243679 h 593246"/>
              <a:gd name="connsiteX5523" fmla="*/ 518519 w 1881356"/>
              <a:gd name="connsiteY5523" fmla="*/ 249489 h 593246"/>
              <a:gd name="connsiteX5524" fmla="*/ 529092 w 1881356"/>
              <a:gd name="connsiteY5524" fmla="*/ 248822 h 593246"/>
              <a:gd name="connsiteX5525" fmla="*/ 528520 w 1881356"/>
              <a:gd name="connsiteY5525" fmla="*/ 241202 h 593246"/>
              <a:gd name="connsiteX5526" fmla="*/ 530520 w 1881356"/>
              <a:gd name="connsiteY5526" fmla="*/ 236535 h 593246"/>
              <a:gd name="connsiteX5527" fmla="*/ 535093 w 1881356"/>
              <a:gd name="connsiteY5527" fmla="*/ 236535 h 593246"/>
              <a:gd name="connsiteX5528" fmla="*/ 539760 w 1881356"/>
              <a:gd name="connsiteY5528" fmla="*/ 242440 h 593246"/>
              <a:gd name="connsiteX5529" fmla="*/ 536426 w 1881356"/>
              <a:gd name="connsiteY5529" fmla="*/ 249013 h 593246"/>
              <a:gd name="connsiteX5530" fmla="*/ 539760 w 1881356"/>
              <a:gd name="connsiteY5530" fmla="*/ 256918 h 593246"/>
              <a:gd name="connsiteX5531" fmla="*/ 542712 w 1881356"/>
              <a:gd name="connsiteY5531" fmla="*/ 258442 h 593246"/>
              <a:gd name="connsiteX5532" fmla="*/ 544332 w 1881356"/>
              <a:gd name="connsiteY5532" fmla="*/ 256918 h 593246"/>
              <a:gd name="connsiteX5533" fmla="*/ 550904 w 1881356"/>
              <a:gd name="connsiteY5533" fmla="*/ 250632 h 593246"/>
              <a:gd name="connsiteX5534" fmla="*/ 556714 w 1881356"/>
              <a:gd name="connsiteY5534" fmla="*/ 251680 h 593246"/>
              <a:gd name="connsiteX5535" fmla="*/ 557095 w 1881356"/>
              <a:gd name="connsiteY5535" fmla="*/ 257680 h 593246"/>
              <a:gd name="connsiteX5536" fmla="*/ 554047 w 1881356"/>
              <a:gd name="connsiteY5536" fmla="*/ 260919 h 593246"/>
              <a:gd name="connsiteX5537" fmla="*/ 556143 w 1881356"/>
              <a:gd name="connsiteY5537" fmla="*/ 269015 h 593246"/>
              <a:gd name="connsiteX5538" fmla="*/ 559381 w 1881356"/>
              <a:gd name="connsiteY5538" fmla="*/ 272158 h 593246"/>
              <a:gd name="connsiteX5539" fmla="*/ 560810 w 1881356"/>
              <a:gd name="connsiteY5539" fmla="*/ 281588 h 593246"/>
              <a:gd name="connsiteX5540" fmla="*/ 558048 w 1881356"/>
              <a:gd name="connsiteY5540" fmla="*/ 287303 h 593246"/>
              <a:gd name="connsiteX5541" fmla="*/ 553761 w 1881356"/>
              <a:gd name="connsiteY5541" fmla="*/ 291304 h 593246"/>
              <a:gd name="connsiteX5542" fmla="*/ 548618 w 1881356"/>
              <a:gd name="connsiteY5542" fmla="*/ 285874 h 593246"/>
              <a:gd name="connsiteX5543" fmla="*/ 543284 w 1881356"/>
              <a:gd name="connsiteY5543" fmla="*/ 285303 h 593246"/>
              <a:gd name="connsiteX5544" fmla="*/ 541665 w 1881356"/>
              <a:gd name="connsiteY5544" fmla="*/ 286541 h 593246"/>
              <a:gd name="connsiteX5545" fmla="*/ 530425 w 1881356"/>
              <a:gd name="connsiteY5545" fmla="*/ 289303 h 593246"/>
              <a:gd name="connsiteX5546" fmla="*/ 522615 w 1881356"/>
              <a:gd name="connsiteY5546" fmla="*/ 290256 h 593246"/>
              <a:gd name="connsiteX5547" fmla="*/ 514900 w 1881356"/>
              <a:gd name="connsiteY5547" fmla="*/ 286636 h 593246"/>
              <a:gd name="connsiteX5548" fmla="*/ 512804 w 1881356"/>
              <a:gd name="connsiteY5548" fmla="*/ 283874 h 593246"/>
              <a:gd name="connsiteX5549" fmla="*/ 516709 w 1881356"/>
              <a:gd name="connsiteY5549" fmla="*/ 282159 h 593246"/>
              <a:gd name="connsiteX5550" fmla="*/ 520615 w 1881356"/>
              <a:gd name="connsiteY5550" fmla="*/ 280636 h 593246"/>
              <a:gd name="connsiteX5551" fmla="*/ 518805 w 1881356"/>
              <a:gd name="connsiteY5551" fmla="*/ 277778 h 593246"/>
              <a:gd name="connsiteX5552" fmla="*/ 504517 w 1881356"/>
              <a:gd name="connsiteY5552" fmla="*/ 273206 h 593246"/>
              <a:gd name="connsiteX5553" fmla="*/ 498707 w 1881356"/>
              <a:gd name="connsiteY5553" fmla="*/ 275111 h 593246"/>
              <a:gd name="connsiteX5554" fmla="*/ 501469 w 1881356"/>
              <a:gd name="connsiteY5554" fmla="*/ 278349 h 593246"/>
              <a:gd name="connsiteX5555" fmla="*/ 502993 w 1881356"/>
              <a:gd name="connsiteY5555" fmla="*/ 279969 h 593246"/>
              <a:gd name="connsiteX5556" fmla="*/ 489753 w 1881356"/>
              <a:gd name="connsiteY5556" fmla="*/ 286636 h 593246"/>
              <a:gd name="connsiteX5557" fmla="*/ 485848 w 1881356"/>
              <a:gd name="connsiteY5557" fmla="*/ 285493 h 593246"/>
              <a:gd name="connsiteX5558" fmla="*/ 464703 w 1881356"/>
              <a:gd name="connsiteY5558" fmla="*/ 264729 h 593246"/>
              <a:gd name="connsiteX5559" fmla="*/ 462036 w 1881356"/>
              <a:gd name="connsiteY5559" fmla="*/ 266634 h 593246"/>
              <a:gd name="connsiteX5560" fmla="*/ 457940 w 1881356"/>
              <a:gd name="connsiteY5560" fmla="*/ 273015 h 593246"/>
              <a:gd name="connsiteX5561" fmla="*/ 453559 w 1881356"/>
              <a:gd name="connsiteY5561" fmla="*/ 275873 h 593246"/>
              <a:gd name="connsiteX5562" fmla="*/ 457178 w 1881356"/>
              <a:gd name="connsiteY5562" fmla="*/ 277492 h 593246"/>
              <a:gd name="connsiteX5563" fmla="*/ 466322 w 1881356"/>
              <a:gd name="connsiteY5563" fmla="*/ 277588 h 593246"/>
              <a:gd name="connsiteX5564" fmla="*/ 475085 w 1881356"/>
              <a:gd name="connsiteY5564" fmla="*/ 283969 h 593246"/>
              <a:gd name="connsiteX5565" fmla="*/ 474609 w 1881356"/>
              <a:gd name="connsiteY5565" fmla="*/ 285493 h 593246"/>
              <a:gd name="connsiteX5566" fmla="*/ 472894 w 1881356"/>
              <a:gd name="connsiteY5566" fmla="*/ 286732 h 593246"/>
              <a:gd name="connsiteX5567" fmla="*/ 465179 w 1881356"/>
              <a:gd name="connsiteY5567" fmla="*/ 283398 h 593246"/>
              <a:gd name="connsiteX5568" fmla="*/ 452035 w 1881356"/>
              <a:gd name="connsiteY5568" fmla="*/ 282159 h 593246"/>
              <a:gd name="connsiteX5569" fmla="*/ 443653 w 1881356"/>
              <a:gd name="connsiteY5569" fmla="*/ 273111 h 593246"/>
              <a:gd name="connsiteX5570" fmla="*/ 440509 w 1881356"/>
              <a:gd name="connsiteY5570" fmla="*/ 267586 h 593246"/>
              <a:gd name="connsiteX5571" fmla="*/ 434032 w 1881356"/>
              <a:gd name="connsiteY5571" fmla="*/ 266539 h 593246"/>
              <a:gd name="connsiteX5572" fmla="*/ 423078 w 1881356"/>
              <a:gd name="connsiteY5572" fmla="*/ 273015 h 593246"/>
              <a:gd name="connsiteX5573" fmla="*/ 404886 w 1881356"/>
              <a:gd name="connsiteY5573" fmla="*/ 272730 h 593246"/>
              <a:gd name="connsiteX5574" fmla="*/ 399837 w 1881356"/>
              <a:gd name="connsiteY5574" fmla="*/ 268539 h 593246"/>
              <a:gd name="connsiteX5575" fmla="*/ 393551 w 1881356"/>
              <a:gd name="connsiteY5575" fmla="*/ 272539 h 593246"/>
              <a:gd name="connsiteX5576" fmla="*/ 393361 w 1881356"/>
              <a:gd name="connsiteY5576" fmla="*/ 279397 h 593246"/>
              <a:gd name="connsiteX5577" fmla="*/ 390598 w 1881356"/>
              <a:gd name="connsiteY5577" fmla="*/ 281588 h 593246"/>
              <a:gd name="connsiteX5578" fmla="*/ 389074 w 1881356"/>
              <a:gd name="connsiteY5578" fmla="*/ 280064 h 593246"/>
              <a:gd name="connsiteX5579" fmla="*/ 385836 w 1881356"/>
              <a:gd name="connsiteY5579" fmla="*/ 267682 h 593246"/>
              <a:gd name="connsiteX5580" fmla="*/ 379264 w 1881356"/>
              <a:gd name="connsiteY5580" fmla="*/ 266539 h 593246"/>
              <a:gd name="connsiteX5581" fmla="*/ 370691 w 1881356"/>
              <a:gd name="connsiteY5581" fmla="*/ 273111 h 593246"/>
              <a:gd name="connsiteX5582" fmla="*/ 370786 w 1881356"/>
              <a:gd name="connsiteY5582" fmla="*/ 255204 h 593246"/>
              <a:gd name="connsiteX5583" fmla="*/ 373549 w 1881356"/>
              <a:gd name="connsiteY5583" fmla="*/ 249774 h 593246"/>
              <a:gd name="connsiteX5584" fmla="*/ 372120 w 1881356"/>
              <a:gd name="connsiteY5584" fmla="*/ 244917 h 593246"/>
              <a:gd name="connsiteX5585" fmla="*/ 370596 w 1881356"/>
              <a:gd name="connsiteY5585" fmla="*/ 241107 h 593246"/>
              <a:gd name="connsiteX5586" fmla="*/ 372786 w 1881356"/>
              <a:gd name="connsiteY5586" fmla="*/ 241012 h 593246"/>
              <a:gd name="connsiteX5587" fmla="*/ 379264 w 1881356"/>
              <a:gd name="connsiteY5587" fmla="*/ 225581 h 593246"/>
              <a:gd name="connsiteX5588" fmla="*/ 366976 w 1881356"/>
              <a:gd name="connsiteY5588" fmla="*/ 204721 h 593246"/>
              <a:gd name="connsiteX5589" fmla="*/ 359642 w 1881356"/>
              <a:gd name="connsiteY5589" fmla="*/ 200435 h 593246"/>
              <a:gd name="connsiteX5590" fmla="*/ 358880 w 1881356"/>
              <a:gd name="connsiteY5590" fmla="*/ 195577 h 593246"/>
              <a:gd name="connsiteX5591" fmla="*/ 368595 w 1881356"/>
              <a:gd name="connsiteY5591" fmla="*/ 186052 h 593246"/>
              <a:gd name="connsiteX5592" fmla="*/ 367738 w 1881356"/>
              <a:gd name="connsiteY5592" fmla="*/ 181195 h 593246"/>
              <a:gd name="connsiteX5593" fmla="*/ 359547 w 1881356"/>
              <a:gd name="connsiteY5593" fmla="*/ 181004 h 593246"/>
              <a:gd name="connsiteX5594" fmla="*/ 356499 w 1881356"/>
              <a:gd name="connsiteY5594" fmla="*/ 179004 h 593246"/>
              <a:gd name="connsiteX5595" fmla="*/ 347164 w 1881356"/>
              <a:gd name="connsiteY5595" fmla="*/ 179956 h 593246"/>
              <a:gd name="connsiteX5596" fmla="*/ 343831 w 1881356"/>
              <a:gd name="connsiteY5596" fmla="*/ 180147 h 593246"/>
              <a:gd name="connsiteX5597" fmla="*/ 333734 w 1881356"/>
              <a:gd name="connsiteY5597" fmla="*/ 177194 h 593246"/>
              <a:gd name="connsiteX5598" fmla="*/ 319637 w 1881356"/>
              <a:gd name="connsiteY5598" fmla="*/ 181861 h 593246"/>
              <a:gd name="connsiteX5599" fmla="*/ 303730 w 1881356"/>
              <a:gd name="connsiteY5599" fmla="*/ 181671 h 593246"/>
              <a:gd name="connsiteX5600" fmla="*/ 294682 w 1881356"/>
              <a:gd name="connsiteY5600" fmla="*/ 181575 h 593246"/>
              <a:gd name="connsiteX5601" fmla="*/ 286871 w 1881356"/>
              <a:gd name="connsiteY5601" fmla="*/ 184814 h 593246"/>
              <a:gd name="connsiteX5602" fmla="*/ 276584 w 1881356"/>
              <a:gd name="connsiteY5602" fmla="*/ 185576 h 593246"/>
              <a:gd name="connsiteX5603" fmla="*/ 264392 w 1881356"/>
              <a:gd name="connsiteY5603" fmla="*/ 181671 h 593246"/>
              <a:gd name="connsiteX5604" fmla="*/ 254867 w 1881356"/>
              <a:gd name="connsiteY5604" fmla="*/ 177004 h 593246"/>
              <a:gd name="connsiteX5605" fmla="*/ 251438 w 1881356"/>
              <a:gd name="connsiteY5605" fmla="*/ 172432 h 593246"/>
              <a:gd name="connsiteX5606" fmla="*/ 243246 w 1881356"/>
              <a:gd name="connsiteY5606" fmla="*/ 163478 h 593246"/>
              <a:gd name="connsiteX5607" fmla="*/ 231912 w 1881356"/>
              <a:gd name="connsiteY5607" fmla="*/ 163669 h 593246"/>
              <a:gd name="connsiteX5608" fmla="*/ 224673 w 1881356"/>
              <a:gd name="connsiteY5608" fmla="*/ 167955 h 593246"/>
              <a:gd name="connsiteX5609" fmla="*/ 215053 w 1881356"/>
              <a:gd name="connsiteY5609" fmla="*/ 160525 h 593246"/>
              <a:gd name="connsiteX5610" fmla="*/ 205146 w 1881356"/>
              <a:gd name="connsiteY5610" fmla="*/ 157287 h 593246"/>
              <a:gd name="connsiteX5611" fmla="*/ 201336 w 1881356"/>
              <a:gd name="connsiteY5611" fmla="*/ 158906 h 593246"/>
              <a:gd name="connsiteX5612" fmla="*/ 201336 w 1881356"/>
              <a:gd name="connsiteY5612" fmla="*/ 140618 h 593246"/>
              <a:gd name="connsiteX5613" fmla="*/ 196479 w 1881356"/>
              <a:gd name="connsiteY5613" fmla="*/ 138618 h 593246"/>
              <a:gd name="connsiteX5614" fmla="*/ 187620 w 1881356"/>
              <a:gd name="connsiteY5614" fmla="*/ 135284 h 593246"/>
              <a:gd name="connsiteX5615" fmla="*/ 179239 w 1881356"/>
              <a:gd name="connsiteY5615" fmla="*/ 132903 h 593246"/>
              <a:gd name="connsiteX5616" fmla="*/ 173619 w 1881356"/>
              <a:gd name="connsiteY5616" fmla="*/ 135856 h 593246"/>
              <a:gd name="connsiteX5617" fmla="*/ 169999 w 1881356"/>
              <a:gd name="connsiteY5617" fmla="*/ 134236 h 593246"/>
              <a:gd name="connsiteX5618" fmla="*/ 170476 w 1881356"/>
              <a:gd name="connsiteY5618" fmla="*/ 128331 h 593246"/>
              <a:gd name="connsiteX5619" fmla="*/ 183906 w 1881356"/>
              <a:gd name="connsiteY5619" fmla="*/ 122235 h 593246"/>
              <a:gd name="connsiteX5620" fmla="*/ 190859 w 1881356"/>
              <a:gd name="connsiteY5620" fmla="*/ 116806 h 593246"/>
              <a:gd name="connsiteX5621" fmla="*/ 190478 w 1881356"/>
              <a:gd name="connsiteY5621" fmla="*/ 113472 h 593246"/>
              <a:gd name="connsiteX5622" fmla="*/ 192954 w 1881356"/>
              <a:gd name="connsiteY5622" fmla="*/ 105471 h 593246"/>
              <a:gd name="connsiteX5623" fmla="*/ 197812 w 1881356"/>
              <a:gd name="connsiteY5623" fmla="*/ 107471 h 593246"/>
              <a:gd name="connsiteX5624" fmla="*/ 202765 w 1881356"/>
              <a:gd name="connsiteY5624" fmla="*/ 116710 h 593246"/>
              <a:gd name="connsiteX5625" fmla="*/ 209052 w 1881356"/>
              <a:gd name="connsiteY5625" fmla="*/ 121092 h 593246"/>
              <a:gd name="connsiteX5626" fmla="*/ 210385 w 1881356"/>
              <a:gd name="connsiteY5626" fmla="*/ 115091 h 593246"/>
              <a:gd name="connsiteX5627" fmla="*/ 217529 w 1881356"/>
              <a:gd name="connsiteY5627" fmla="*/ 94327 h 593246"/>
              <a:gd name="connsiteX5628" fmla="*/ 223625 w 1881356"/>
              <a:gd name="connsiteY5628" fmla="*/ 101280 h 593246"/>
              <a:gd name="connsiteX5629" fmla="*/ 235817 w 1881356"/>
              <a:gd name="connsiteY5629" fmla="*/ 103280 h 593246"/>
              <a:gd name="connsiteX5630" fmla="*/ 245628 w 1881356"/>
              <a:gd name="connsiteY5630" fmla="*/ 99470 h 593246"/>
              <a:gd name="connsiteX5631" fmla="*/ 255153 w 1881356"/>
              <a:gd name="connsiteY5631" fmla="*/ 94803 h 593246"/>
              <a:gd name="connsiteX5632" fmla="*/ 260677 w 1881356"/>
              <a:gd name="connsiteY5632" fmla="*/ 99756 h 593246"/>
              <a:gd name="connsiteX5633" fmla="*/ 257153 w 1881356"/>
              <a:gd name="connsiteY5633" fmla="*/ 109757 h 593246"/>
              <a:gd name="connsiteX5634" fmla="*/ 252391 w 1881356"/>
              <a:gd name="connsiteY5634" fmla="*/ 114615 h 593246"/>
              <a:gd name="connsiteX5635" fmla="*/ 252486 w 1881356"/>
              <a:gd name="connsiteY5635" fmla="*/ 120520 h 593246"/>
              <a:gd name="connsiteX5636" fmla="*/ 258296 w 1881356"/>
              <a:gd name="connsiteY5636" fmla="*/ 121854 h 593246"/>
              <a:gd name="connsiteX5637" fmla="*/ 271441 w 1881356"/>
              <a:gd name="connsiteY5637" fmla="*/ 120901 h 593246"/>
              <a:gd name="connsiteX5638" fmla="*/ 282204 w 1881356"/>
              <a:gd name="connsiteY5638" fmla="*/ 127664 h 593246"/>
              <a:gd name="connsiteX5639" fmla="*/ 281537 w 1881356"/>
              <a:gd name="connsiteY5639" fmla="*/ 130807 h 593246"/>
              <a:gd name="connsiteX5640" fmla="*/ 262963 w 1881356"/>
              <a:gd name="connsiteY5640" fmla="*/ 136046 h 593246"/>
              <a:gd name="connsiteX5641" fmla="*/ 261344 w 1881356"/>
              <a:gd name="connsiteY5641" fmla="*/ 138999 h 593246"/>
              <a:gd name="connsiteX5642" fmla="*/ 271060 w 1881356"/>
              <a:gd name="connsiteY5642" fmla="*/ 141380 h 593246"/>
              <a:gd name="connsiteX5643" fmla="*/ 293539 w 1881356"/>
              <a:gd name="connsiteY5643" fmla="*/ 140332 h 593246"/>
              <a:gd name="connsiteX5644" fmla="*/ 297253 w 1881356"/>
              <a:gd name="connsiteY5644" fmla="*/ 135856 h 593246"/>
              <a:gd name="connsiteX5645" fmla="*/ 293539 w 1881356"/>
              <a:gd name="connsiteY5645" fmla="*/ 131283 h 593246"/>
              <a:gd name="connsiteX5646" fmla="*/ 288204 w 1881356"/>
              <a:gd name="connsiteY5646" fmla="*/ 128712 h 593246"/>
              <a:gd name="connsiteX5647" fmla="*/ 277918 w 1881356"/>
              <a:gd name="connsiteY5647" fmla="*/ 110043 h 593246"/>
              <a:gd name="connsiteX5648" fmla="*/ 274012 w 1881356"/>
              <a:gd name="connsiteY5648" fmla="*/ 108423 h 593246"/>
              <a:gd name="connsiteX5649" fmla="*/ 272203 w 1881356"/>
              <a:gd name="connsiteY5649" fmla="*/ 98898 h 593246"/>
              <a:gd name="connsiteX5650" fmla="*/ 277702 w 1881356"/>
              <a:gd name="connsiteY5650" fmla="*/ 91538 h 593246"/>
              <a:gd name="connsiteX5651" fmla="*/ 277156 w 1881356"/>
              <a:gd name="connsiteY5651" fmla="*/ 91564 h 593246"/>
              <a:gd name="connsiteX5652" fmla="*/ 275155 w 1881356"/>
              <a:gd name="connsiteY5652" fmla="*/ 88897 h 593246"/>
              <a:gd name="connsiteX5653" fmla="*/ 279156 w 1881356"/>
              <a:gd name="connsiteY5653" fmla="*/ 89564 h 593246"/>
              <a:gd name="connsiteX5654" fmla="*/ 279156 w 1881356"/>
              <a:gd name="connsiteY5654" fmla="*/ 89823 h 593246"/>
              <a:gd name="connsiteX5655" fmla="*/ 293824 w 1881356"/>
              <a:gd name="connsiteY5655" fmla="*/ 77277 h 593246"/>
              <a:gd name="connsiteX5656" fmla="*/ 309636 w 1881356"/>
              <a:gd name="connsiteY5656" fmla="*/ 77944 h 593246"/>
              <a:gd name="connsiteX5657" fmla="*/ 320875 w 1881356"/>
              <a:gd name="connsiteY5657" fmla="*/ 78039 h 593246"/>
              <a:gd name="connsiteX5658" fmla="*/ 326971 w 1881356"/>
              <a:gd name="connsiteY5658" fmla="*/ 76610 h 593246"/>
              <a:gd name="connsiteX5659" fmla="*/ 342497 w 1881356"/>
              <a:gd name="connsiteY5659" fmla="*/ 69847 h 593246"/>
              <a:gd name="connsiteX5660" fmla="*/ 351927 w 1881356"/>
              <a:gd name="connsiteY5660" fmla="*/ 69562 h 593246"/>
              <a:gd name="connsiteX5661" fmla="*/ 354975 w 1881356"/>
              <a:gd name="connsiteY5661" fmla="*/ 70800 h 593246"/>
              <a:gd name="connsiteX5662" fmla="*/ 367262 w 1881356"/>
              <a:gd name="connsiteY5662" fmla="*/ 67275 h 593246"/>
              <a:gd name="connsiteX5663" fmla="*/ 396885 w 1881356"/>
              <a:gd name="connsiteY5663" fmla="*/ 67180 h 593246"/>
              <a:gd name="connsiteX5664" fmla="*/ 407267 w 1881356"/>
              <a:gd name="connsiteY5664" fmla="*/ 64608 h 593246"/>
              <a:gd name="connsiteX5665" fmla="*/ 415935 w 1881356"/>
              <a:gd name="connsiteY5665" fmla="*/ 67466 h 593246"/>
              <a:gd name="connsiteX5666" fmla="*/ 426127 w 1881356"/>
              <a:gd name="connsiteY5666" fmla="*/ 64132 h 593246"/>
              <a:gd name="connsiteX5667" fmla="*/ 431937 w 1881356"/>
              <a:gd name="connsiteY5667" fmla="*/ 63084 h 593246"/>
              <a:gd name="connsiteX5668" fmla="*/ 446224 w 1881356"/>
              <a:gd name="connsiteY5668" fmla="*/ 66895 h 593246"/>
              <a:gd name="connsiteX5669" fmla="*/ 457178 w 1881356"/>
              <a:gd name="connsiteY5669" fmla="*/ 69466 h 593246"/>
              <a:gd name="connsiteX5670" fmla="*/ 462036 w 1881356"/>
              <a:gd name="connsiteY5670" fmla="*/ 60037 h 593246"/>
              <a:gd name="connsiteX5671" fmla="*/ 463560 w 1881356"/>
              <a:gd name="connsiteY5671" fmla="*/ 58513 h 593246"/>
              <a:gd name="connsiteX5672" fmla="*/ 465084 w 1881356"/>
              <a:gd name="connsiteY5672" fmla="*/ 59465 h 593246"/>
              <a:gd name="connsiteX5673" fmla="*/ 466036 w 1881356"/>
              <a:gd name="connsiteY5673" fmla="*/ 61275 h 593246"/>
              <a:gd name="connsiteX5674" fmla="*/ 468322 w 1881356"/>
              <a:gd name="connsiteY5674" fmla="*/ 71752 h 593246"/>
              <a:gd name="connsiteX5675" fmla="*/ 482134 w 1881356"/>
              <a:gd name="connsiteY5675" fmla="*/ 66704 h 593246"/>
              <a:gd name="connsiteX5676" fmla="*/ 493564 w 1881356"/>
              <a:gd name="connsiteY5676" fmla="*/ 55750 h 593246"/>
              <a:gd name="connsiteX5677" fmla="*/ 502898 w 1881356"/>
              <a:gd name="connsiteY5677" fmla="*/ 56131 h 593246"/>
              <a:gd name="connsiteX5678" fmla="*/ 507756 w 1881356"/>
              <a:gd name="connsiteY5678" fmla="*/ 55274 h 593246"/>
              <a:gd name="connsiteX5679" fmla="*/ 516424 w 1881356"/>
              <a:gd name="connsiteY5679" fmla="*/ 59274 h 593246"/>
              <a:gd name="connsiteX5680" fmla="*/ 520424 w 1881356"/>
              <a:gd name="connsiteY5680" fmla="*/ 60989 h 593246"/>
              <a:gd name="connsiteX5681" fmla="*/ 530044 w 1881356"/>
              <a:gd name="connsiteY5681" fmla="*/ 51273 h 593246"/>
              <a:gd name="connsiteX5682" fmla="*/ 536521 w 1881356"/>
              <a:gd name="connsiteY5682" fmla="*/ 53179 h 593246"/>
              <a:gd name="connsiteX5683" fmla="*/ 543760 w 1881356"/>
              <a:gd name="connsiteY5683" fmla="*/ 50607 h 593246"/>
              <a:gd name="connsiteX5684" fmla="*/ 556619 w 1881356"/>
              <a:gd name="connsiteY5684" fmla="*/ 45940 h 593246"/>
              <a:gd name="connsiteX5685" fmla="*/ 561477 w 1881356"/>
              <a:gd name="connsiteY5685" fmla="*/ 50797 h 593246"/>
              <a:gd name="connsiteX5686" fmla="*/ 568049 w 1881356"/>
              <a:gd name="connsiteY5686" fmla="*/ 50416 h 593246"/>
              <a:gd name="connsiteX5687" fmla="*/ 590337 w 1881356"/>
              <a:gd name="connsiteY5687" fmla="*/ 49178 h 593246"/>
              <a:gd name="connsiteX5688" fmla="*/ 594052 w 1881356"/>
              <a:gd name="connsiteY5688" fmla="*/ 51273 h 593246"/>
              <a:gd name="connsiteX5689" fmla="*/ 591100 w 1881356"/>
              <a:gd name="connsiteY5689" fmla="*/ 54512 h 593246"/>
              <a:gd name="connsiteX5690" fmla="*/ 589766 w 1881356"/>
              <a:gd name="connsiteY5690" fmla="*/ 56131 h 593246"/>
              <a:gd name="connsiteX5691" fmla="*/ 593386 w 1881356"/>
              <a:gd name="connsiteY5691" fmla="*/ 58132 h 593246"/>
              <a:gd name="connsiteX5692" fmla="*/ 603292 w 1881356"/>
              <a:gd name="connsiteY5692" fmla="*/ 55465 h 593246"/>
              <a:gd name="connsiteX5693" fmla="*/ 605292 w 1881356"/>
              <a:gd name="connsiteY5693" fmla="*/ 49749 h 593246"/>
              <a:gd name="connsiteX5694" fmla="*/ 616341 w 1881356"/>
              <a:gd name="connsiteY5694" fmla="*/ 42987 h 593246"/>
              <a:gd name="connsiteX5695" fmla="*/ 621675 w 1881356"/>
              <a:gd name="connsiteY5695" fmla="*/ 46130 h 593246"/>
              <a:gd name="connsiteX5696" fmla="*/ 624342 w 1881356"/>
              <a:gd name="connsiteY5696" fmla="*/ 48607 h 593246"/>
              <a:gd name="connsiteX5697" fmla="*/ 640915 w 1881356"/>
              <a:gd name="connsiteY5697" fmla="*/ 44606 h 593246"/>
              <a:gd name="connsiteX5698" fmla="*/ 649107 w 1881356"/>
              <a:gd name="connsiteY5698" fmla="*/ 53655 h 593246"/>
              <a:gd name="connsiteX5699" fmla="*/ 650631 w 1881356"/>
              <a:gd name="connsiteY5699" fmla="*/ 57560 h 593246"/>
              <a:gd name="connsiteX5700" fmla="*/ 653774 w 1881356"/>
              <a:gd name="connsiteY5700" fmla="*/ 55655 h 593246"/>
              <a:gd name="connsiteX5701" fmla="*/ 667014 w 1881356"/>
              <a:gd name="connsiteY5701" fmla="*/ 49083 h 593246"/>
              <a:gd name="connsiteX5702" fmla="*/ 684826 w 1881356"/>
              <a:gd name="connsiteY5702" fmla="*/ 42606 h 593246"/>
              <a:gd name="connsiteX5703" fmla="*/ 697779 w 1881356"/>
              <a:gd name="connsiteY5703" fmla="*/ 35272 h 593246"/>
              <a:gd name="connsiteX5704" fmla="*/ 709876 w 1881356"/>
              <a:gd name="connsiteY5704" fmla="*/ 39177 h 593246"/>
              <a:gd name="connsiteX5705" fmla="*/ 712829 w 1881356"/>
              <a:gd name="connsiteY5705" fmla="*/ 37367 h 593246"/>
              <a:gd name="connsiteX5706" fmla="*/ 719592 w 1881356"/>
              <a:gd name="connsiteY5706" fmla="*/ 35081 h 593246"/>
              <a:gd name="connsiteX5707" fmla="*/ 735879 w 1881356"/>
              <a:gd name="connsiteY5707" fmla="*/ 39939 h 593246"/>
              <a:gd name="connsiteX5708" fmla="*/ 736451 w 1881356"/>
              <a:gd name="connsiteY5708" fmla="*/ 40693 h 593246"/>
              <a:gd name="connsiteX5709" fmla="*/ 736451 w 1881356"/>
              <a:gd name="connsiteY5709" fmla="*/ 37081 h 593246"/>
              <a:gd name="connsiteX5710" fmla="*/ 739499 w 1881356"/>
              <a:gd name="connsiteY5710" fmla="*/ 32319 h 593246"/>
              <a:gd name="connsiteX5711" fmla="*/ 743975 w 1881356"/>
              <a:gd name="connsiteY5711" fmla="*/ 32128 h 593246"/>
              <a:gd name="connsiteX5712" fmla="*/ 747976 w 1881356"/>
              <a:gd name="connsiteY5712" fmla="*/ 32509 h 593246"/>
              <a:gd name="connsiteX5713" fmla="*/ 749024 w 1881356"/>
              <a:gd name="connsiteY5713" fmla="*/ 35367 h 593246"/>
              <a:gd name="connsiteX5714" fmla="*/ 742832 w 1881356"/>
              <a:gd name="connsiteY5714" fmla="*/ 41177 h 593246"/>
              <a:gd name="connsiteX5715" fmla="*/ 736951 w 1881356"/>
              <a:gd name="connsiteY5715" fmla="*/ 41353 h 593246"/>
              <a:gd name="connsiteX5716" fmla="*/ 742452 w 1881356"/>
              <a:gd name="connsiteY5716" fmla="*/ 48607 h 593246"/>
              <a:gd name="connsiteX5717" fmla="*/ 749595 w 1881356"/>
              <a:gd name="connsiteY5717" fmla="*/ 46035 h 593246"/>
              <a:gd name="connsiteX5718" fmla="*/ 751691 w 1881356"/>
              <a:gd name="connsiteY5718" fmla="*/ 40320 h 593246"/>
              <a:gd name="connsiteX5719" fmla="*/ 763502 w 1881356"/>
              <a:gd name="connsiteY5719" fmla="*/ 35367 h 593246"/>
              <a:gd name="connsiteX5720" fmla="*/ 784076 w 1881356"/>
              <a:gd name="connsiteY5720" fmla="*/ 35557 h 593246"/>
              <a:gd name="connsiteX5721" fmla="*/ 793411 w 1881356"/>
              <a:gd name="connsiteY5721" fmla="*/ 31652 h 593246"/>
              <a:gd name="connsiteX5722" fmla="*/ 800840 w 1881356"/>
              <a:gd name="connsiteY5722" fmla="*/ 35462 h 593246"/>
              <a:gd name="connsiteX5723" fmla="*/ 813699 w 1881356"/>
              <a:gd name="connsiteY5723" fmla="*/ 33366 h 593246"/>
              <a:gd name="connsiteX5724" fmla="*/ 832177 w 1881356"/>
              <a:gd name="connsiteY5724" fmla="*/ 33462 h 593246"/>
              <a:gd name="connsiteX5725" fmla="*/ 838178 w 1881356"/>
              <a:gd name="connsiteY5725" fmla="*/ 35462 h 593246"/>
              <a:gd name="connsiteX5726" fmla="*/ 845798 w 1881356"/>
              <a:gd name="connsiteY5726" fmla="*/ 40891 h 593246"/>
              <a:gd name="connsiteX5727" fmla="*/ 850942 w 1881356"/>
              <a:gd name="connsiteY5727" fmla="*/ 47845 h 593246"/>
              <a:gd name="connsiteX5728" fmla="*/ 853990 w 1881356"/>
              <a:gd name="connsiteY5728" fmla="*/ 47464 h 593246"/>
              <a:gd name="connsiteX5729" fmla="*/ 859133 w 1881356"/>
              <a:gd name="connsiteY5729" fmla="*/ 31176 h 593246"/>
              <a:gd name="connsiteX5730" fmla="*/ 868277 w 1881356"/>
              <a:gd name="connsiteY5730" fmla="*/ 28890 h 593246"/>
              <a:gd name="connsiteX5731" fmla="*/ 873230 w 1881356"/>
              <a:gd name="connsiteY5731" fmla="*/ 28318 h 593246"/>
              <a:gd name="connsiteX5732" fmla="*/ 876469 w 1881356"/>
              <a:gd name="connsiteY5732" fmla="*/ 27652 h 593246"/>
              <a:gd name="connsiteX5733" fmla="*/ 878183 w 1881356"/>
              <a:gd name="connsiteY5733" fmla="*/ 33748 h 593246"/>
              <a:gd name="connsiteX5734" fmla="*/ 879802 w 1881356"/>
              <a:gd name="connsiteY5734" fmla="*/ 35272 h 593246"/>
              <a:gd name="connsiteX5735" fmla="*/ 881326 w 1881356"/>
              <a:gd name="connsiteY5735" fmla="*/ 33843 h 593246"/>
              <a:gd name="connsiteX5736" fmla="*/ 889327 w 1881356"/>
              <a:gd name="connsiteY5736" fmla="*/ 26032 h 593246"/>
              <a:gd name="connsiteX5737" fmla="*/ 896281 w 1881356"/>
              <a:gd name="connsiteY5737" fmla="*/ 32319 h 593246"/>
              <a:gd name="connsiteX5738" fmla="*/ 895995 w 1881356"/>
              <a:gd name="connsiteY5738" fmla="*/ 42606 h 593246"/>
              <a:gd name="connsiteX5739" fmla="*/ 895995 w 1881356"/>
              <a:gd name="connsiteY5739" fmla="*/ 49178 h 593246"/>
              <a:gd name="connsiteX5740" fmla="*/ 905520 w 1881356"/>
              <a:gd name="connsiteY5740" fmla="*/ 65847 h 593246"/>
              <a:gd name="connsiteX5741" fmla="*/ 908854 w 1881356"/>
              <a:gd name="connsiteY5741" fmla="*/ 65847 h 593246"/>
              <a:gd name="connsiteX5742" fmla="*/ 916474 w 1881356"/>
              <a:gd name="connsiteY5742" fmla="*/ 62323 h 593246"/>
              <a:gd name="connsiteX5743" fmla="*/ 919998 w 1881356"/>
              <a:gd name="connsiteY5743" fmla="*/ 54893 h 593246"/>
              <a:gd name="connsiteX5744" fmla="*/ 926379 w 1881356"/>
              <a:gd name="connsiteY5744" fmla="*/ 48321 h 593246"/>
              <a:gd name="connsiteX5745" fmla="*/ 924379 w 1881356"/>
              <a:gd name="connsiteY5745" fmla="*/ 43558 h 593246"/>
              <a:gd name="connsiteX5746" fmla="*/ 925237 w 1881356"/>
              <a:gd name="connsiteY5746" fmla="*/ 40510 h 593246"/>
              <a:gd name="connsiteX5747" fmla="*/ 946192 w 1881356"/>
              <a:gd name="connsiteY5747" fmla="*/ 35462 h 593246"/>
              <a:gd name="connsiteX5748" fmla="*/ 946382 w 1881356"/>
              <a:gd name="connsiteY5748" fmla="*/ 42225 h 593246"/>
              <a:gd name="connsiteX5749" fmla="*/ 959908 w 1881356"/>
              <a:gd name="connsiteY5749" fmla="*/ 42034 h 593246"/>
              <a:gd name="connsiteX5750" fmla="*/ 961908 w 1881356"/>
              <a:gd name="connsiteY5750" fmla="*/ 36129 h 593246"/>
              <a:gd name="connsiteX5751" fmla="*/ 971433 w 1881356"/>
              <a:gd name="connsiteY5751" fmla="*/ 26413 h 593246"/>
              <a:gd name="connsiteX5752" fmla="*/ 981148 w 1881356"/>
              <a:gd name="connsiteY5752" fmla="*/ 36033 h 593246"/>
              <a:gd name="connsiteX5753" fmla="*/ 982672 w 1881356"/>
              <a:gd name="connsiteY5753" fmla="*/ 37653 h 593246"/>
              <a:gd name="connsiteX5754" fmla="*/ 980005 w 1881356"/>
              <a:gd name="connsiteY5754" fmla="*/ 44130 h 593246"/>
              <a:gd name="connsiteX5755" fmla="*/ 980958 w 1881356"/>
              <a:gd name="connsiteY5755" fmla="*/ 48988 h 593246"/>
              <a:gd name="connsiteX5756" fmla="*/ 980482 w 1881356"/>
              <a:gd name="connsiteY5756" fmla="*/ 53464 h 593246"/>
              <a:gd name="connsiteX5757" fmla="*/ 992293 w 1881356"/>
              <a:gd name="connsiteY5757" fmla="*/ 58513 h 593246"/>
              <a:gd name="connsiteX5758" fmla="*/ 999341 w 1881356"/>
              <a:gd name="connsiteY5758" fmla="*/ 63465 h 593246"/>
              <a:gd name="connsiteX5759" fmla="*/ 998293 w 1881356"/>
              <a:gd name="connsiteY5759" fmla="*/ 68323 h 593246"/>
              <a:gd name="connsiteX5760" fmla="*/ 998293 w 1881356"/>
              <a:gd name="connsiteY5760" fmla="*/ 76039 h 593246"/>
              <a:gd name="connsiteX5761" fmla="*/ 1007437 w 1881356"/>
              <a:gd name="connsiteY5761" fmla="*/ 81373 h 593246"/>
              <a:gd name="connsiteX5762" fmla="*/ 1015534 w 1881356"/>
              <a:gd name="connsiteY5762" fmla="*/ 83849 h 593246"/>
              <a:gd name="connsiteX5763" fmla="*/ 1023154 w 1881356"/>
              <a:gd name="connsiteY5763" fmla="*/ 84516 h 593246"/>
              <a:gd name="connsiteX5764" fmla="*/ 1031440 w 1881356"/>
              <a:gd name="connsiteY5764" fmla="*/ 76991 h 593246"/>
              <a:gd name="connsiteX5765" fmla="*/ 1037060 w 1881356"/>
              <a:gd name="connsiteY5765" fmla="*/ 78610 h 593246"/>
              <a:gd name="connsiteX5766" fmla="*/ 1045728 w 1881356"/>
              <a:gd name="connsiteY5766" fmla="*/ 81563 h 593246"/>
              <a:gd name="connsiteX5767" fmla="*/ 1056967 w 1881356"/>
              <a:gd name="connsiteY5767" fmla="*/ 81182 h 593246"/>
              <a:gd name="connsiteX5768" fmla="*/ 1060396 w 1881356"/>
              <a:gd name="connsiteY5768" fmla="*/ 78991 h 593246"/>
              <a:gd name="connsiteX5769" fmla="*/ 1058872 w 1881356"/>
              <a:gd name="connsiteY5769" fmla="*/ 72895 h 593246"/>
              <a:gd name="connsiteX5770" fmla="*/ 1044775 w 1881356"/>
              <a:gd name="connsiteY5770" fmla="*/ 71943 h 593246"/>
              <a:gd name="connsiteX5771" fmla="*/ 1037917 w 1881356"/>
              <a:gd name="connsiteY5771" fmla="*/ 68799 h 593246"/>
              <a:gd name="connsiteX5772" fmla="*/ 1028964 w 1881356"/>
              <a:gd name="connsiteY5772" fmla="*/ 64132 h 593246"/>
              <a:gd name="connsiteX5773" fmla="*/ 1032202 w 1881356"/>
              <a:gd name="connsiteY5773" fmla="*/ 58798 h 593246"/>
              <a:gd name="connsiteX5774" fmla="*/ 1037251 w 1881356"/>
              <a:gd name="connsiteY5774" fmla="*/ 50321 h 593246"/>
              <a:gd name="connsiteX5775" fmla="*/ 1044585 w 1881356"/>
              <a:gd name="connsiteY5775" fmla="*/ 54417 h 593246"/>
              <a:gd name="connsiteX5776" fmla="*/ 1051729 w 1881356"/>
              <a:gd name="connsiteY5776" fmla="*/ 49845 h 593246"/>
              <a:gd name="connsiteX5777" fmla="*/ 1057062 w 1881356"/>
              <a:gd name="connsiteY5777" fmla="*/ 48511 h 593246"/>
              <a:gd name="connsiteX5778" fmla="*/ 1065445 w 1881356"/>
              <a:gd name="connsiteY5778" fmla="*/ 47082 h 593246"/>
              <a:gd name="connsiteX5779" fmla="*/ 1072684 w 1881356"/>
              <a:gd name="connsiteY5779" fmla="*/ 32033 h 593246"/>
              <a:gd name="connsiteX5780" fmla="*/ 1075827 w 1881356"/>
              <a:gd name="connsiteY5780" fmla="*/ 28890 h 593246"/>
              <a:gd name="connsiteX5781" fmla="*/ 1089924 w 1881356"/>
              <a:gd name="connsiteY5781" fmla="*/ 19270 h 593246"/>
              <a:gd name="connsiteX5782" fmla="*/ 1091448 w 1881356"/>
              <a:gd name="connsiteY5782" fmla="*/ 18984 h 593246"/>
              <a:gd name="connsiteX5783" fmla="*/ 1102116 w 1881356"/>
              <a:gd name="connsiteY5783" fmla="*/ 25461 h 593246"/>
              <a:gd name="connsiteX5784" fmla="*/ 1100537 w 1881356"/>
              <a:gd name="connsiteY5784" fmla="*/ 32849 h 593246"/>
              <a:gd name="connsiteX5785" fmla="*/ 1098592 w 1881356"/>
              <a:gd name="connsiteY5785" fmla="*/ 33748 h 593246"/>
              <a:gd name="connsiteX5786" fmla="*/ 1098162 w 1881356"/>
              <a:gd name="connsiteY5786" fmla="*/ 36272 h 593246"/>
              <a:gd name="connsiteX5787" fmla="*/ 1100000 w 1881356"/>
              <a:gd name="connsiteY5787" fmla="*/ 35376 h 593246"/>
              <a:gd name="connsiteX5788" fmla="*/ 1097829 w 1881356"/>
              <a:gd name="connsiteY5788" fmla="*/ 46987 h 593246"/>
              <a:gd name="connsiteX5789" fmla="*/ 1100211 w 1881356"/>
              <a:gd name="connsiteY5789" fmla="*/ 50131 h 593246"/>
              <a:gd name="connsiteX5790" fmla="*/ 1110974 w 1881356"/>
              <a:gd name="connsiteY5790" fmla="*/ 43558 h 593246"/>
              <a:gd name="connsiteX5791" fmla="*/ 1109926 w 1881356"/>
              <a:gd name="connsiteY5791" fmla="*/ 37653 h 593246"/>
              <a:gd name="connsiteX5792" fmla="*/ 1105223 w 1881356"/>
              <a:gd name="connsiteY5792" fmla="*/ 36236 h 593246"/>
              <a:gd name="connsiteX5793" fmla="*/ 1102751 w 1881356"/>
              <a:gd name="connsiteY5793" fmla="*/ 32674 h 593246"/>
              <a:gd name="connsiteX5794" fmla="*/ 1106878 w 1881356"/>
              <a:gd name="connsiteY5794" fmla="*/ 28604 h 593246"/>
              <a:gd name="connsiteX5795" fmla="*/ 1109450 w 1881356"/>
              <a:gd name="connsiteY5795" fmla="*/ 23270 h 593246"/>
              <a:gd name="connsiteX5796" fmla="*/ 1115356 w 1881356"/>
              <a:gd name="connsiteY5796" fmla="*/ 24794 h 593246"/>
              <a:gd name="connsiteX5797" fmla="*/ 1120213 w 1881356"/>
              <a:gd name="connsiteY5797" fmla="*/ 29461 h 593246"/>
              <a:gd name="connsiteX5798" fmla="*/ 1129834 w 1881356"/>
              <a:gd name="connsiteY5798" fmla="*/ 25747 h 593246"/>
              <a:gd name="connsiteX5799" fmla="*/ 1134310 w 1881356"/>
              <a:gd name="connsiteY5799" fmla="*/ 25270 h 593246"/>
              <a:gd name="connsiteX5800" fmla="*/ 1141930 w 1881356"/>
              <a:gd name="connsiteY5800" fmla="*/ 26794 h 593246"/>
              <a:gd name="connsiteX5801" fmla="*/ 1143454 w 1881356"/>
              <a:gd name="connsiteY5801" fmla="*/ 18507 h 593246"/>
              <a:gd name="connsiteX5802" fmla="*/ 1159837 w 1881356"/>
              <a:gd name="connsiteY5802" fmla="*/ 23080 h 593246"/>
              <a:gd name="connsiteX5803" fmla="*/ 1182602 w 1881356"/>
              <a:gd name="connsiteY5803" fmla="*/ 23461 h 593246"/>
              <a:gd name="connsiteX5804" fmla="*/ 1185650 w 1881356"/>
              <a:gd name="connsiteY5804" fmla="*/ 26508 h 593246"/>
              <a:gd name="connsiteX5805" fmla="*/ 1173649 w 1881356"/>
              <a:gd name="connsiteY5805" fmla="*/ 36319 h 593246"/>
              <a:gd name="connsiteX5806" fmla="*/ 1174411 w 1881356"/>
              <a:gd name="connsiteY5806" fmla="*/ 42891 h 593246"/>
              <a:gd name="connsiteX5807" fmla="*/ 1175458 w 1881356"/>
              <a:gd name="connsiteY5807" fmla="*/ 49273 h 593246"/>
              <a:gd name="connsiteX5808" fmla="*/ 1180126 w 1881356"/>
              <a:gd name="connsiteY5808" fmla="*/ 55083 h 593246"/>
              <a:gd name="connsiteX5809" fmla="*/ 1189079 w 1881356"/>
              <a:gd name="connsiteY5809" fmla="*/ 51464 h 593246"/>
              <a:gd name="connsiteX5810" fmla="*/ 1195175 w 1881356"/>
              <a:gd name="connsiteY5810" fmla="*/ 42511 h 593246"/>
              <a:gd name="connsiteX5811" fmla="*/ 1199176 w 1881356"/>
              <a:gd name="connsiteY5811" fmla="*/ 41463 h 593246"/>
              <a:gd name="connsiteX5812" fmla="*/ 1211082 w 1881356"/>
              <a:gd name="connsiteY5812" fmla="*/ 46035 h 593246"/>
              <a:gd name="connsiteX5813" fmla="*/ 1223179 w 1881356"/>
              <a:gd name="connsiteY5813" fmla="*/ 49940 h 593246"/>
              <a:gd name="connsiteX5814" fmla="*/ 1224703 w 1881356"/>
              <a:gd name="connsiteY5814" fmla="*/ 49273 h 593246"/>
              <a:gd name="connsiteX5815" fmla="*/ 1225846 w 1881356"/>
              <a:gd name="connsiteY5815" fmla="*/ 45273 h 593246"/>
              <a:gd name="connsiteX5816" fmla="*/ 1217464 w 1881356"/>
              <a:gd name="connsiteY5816" fmla="*/ 38510 h 593246"/>
              <a:gd name="connsiteX5817" fmla="*/ 1212129 w 1881356"/>
              <a:gd name="connsiteY5817" fmla="*/ 37177 h 593246"/>
              <a:gd name="connsiteX5818" fmla="*/ 1210796 w 1881356"/>
              <a:gd name="connsiteY5818" fmla="*/ 33176 h 593246"/>
              <a:gd name="connsiteX5819" fmla="*/ 1211177 w 1881356"/>
              <a:gd name="connsiteY5819" fmla="*/ 27747 h 593246"/>
              <a:gd name="connsiteX5820" fmla="*/ 1223179 w 1881356"/>
              <a:gd name="connsiteY5820" fmla="*/ 23461 h 593246"/>
              <a:gd name="connsiteX5821" fmla="*/ 1226322 w 1881356"/>
              <a:gd name="connsiteY5821" fmla="*/ 25842 h 593246"/>
              <a:gd name="connsiteX5822" fmla="*/ 1229656 w 1881356"/>
              <a:gd name="connsiteY5822" fmla="*/ 26223 h 593246"/>
              <a:gd name="connsiteX5823" fmla="*/ 1240704 w 1881356"/>
              <a:gd name="connsiteY5823" fmla="*/ 26318 h 593246"/>
              <a:gd name="connsiteX5824" fmla="*/ 1248420 w 1881356"/>
              <a:gd name="connsiteY5824" fmla="*/ 25651 h 593246"/>
              <a:gd name="connsiteX5825" fmla="*/ 1261755 w 1881356"/>
              <a:gd name="connsiteY5825" fmla="*/ 22984 h 593246"/>
              <a:gd name="connsiteX5826" fmla="*/ 1280043 w 1881356"/>
              <a:gd name="connsiteY5826" fmla="*/ 22889 h 593246"/>
              <a:gd name="connsiteX5827" fmla="*/ 1285758 w 1881356"/>
              <a:gd name="connsiteY5827" fmla="*/ 20222 h 593246"/>
              <a:gd name="connsiteX5828" fmla="*/ 1299855 w 1881356"/>
              <a:gd name="connsiteY5828" fmla="*/ 21460 h 593246"/>
              <a:gd name="connsiteX5829" fmla="*/ 1305665 w 1881356"/>
              <a:gd name="connsiteY5829" fmla="*/ 22794 h 593246"/>
              <a:gd name="connsiteX5830" fmla="*/ 1320048 w 1881356"/>
              <a:gd name="connsiteY5830" fmla="*/ 18507 h 593246"/>
              <a:gd name="connsiteX5831" fmla="*/ 1345194 w 1881356"/>
              <a:gd name="connsiteY5831" fmla="*/ 18507 h 593246"/>
              <a:gd name="connsiteX5832" fmla="*/ 1365768 w 1881356"/>
              <a:gd name="connsiteY5832" fmla="*/ 18412 h 593246"/>
              <a:gd name="connsiteX5833" fmla="*/ 1382246 w 1881356"/>
              <a:gd name="connsiteY5833" fmla="*/ 23365 h 593246"/>
              <a:gd name="connsiteX5834" fmla="*/ 1400058 w 1881356"/>
              <a:gd name="connsiteY5834" fmla="*/ 20222 h 593246"/>
              <a:gd name="connsiteX5835" fmla="*/ 1427776 w 1881356"/>
              <a:gd name="connsiteY5835" fmla="*/ 21556 h 593246"/>
              <a:gd name="connsiteX5836" fmla="*/ 1431681 w 1881356"/>
              <a:gd name="connsiteY5836" fmla="*/ 22889 h 593246"/>
              <a:gd name="connsiteX5837" fmla="*/ 1441301 w 1881356"/>
              <a:gd name="connsiteY5837" fmla="*/ 18793 h 593246"/>
              <a:gd name="connsiteX5838" fmla="*/ 1450826 w 1881356"/>
              <a:gd name="connsiteY5838" fmla="*/ 22984 h 593246"/>
              <a:gd name="connsiteX5839" fmla="*/ 1466733 w 1881356"/>
              <a:gd name="connsiteY5839" fmla="*/ 17365 h 593246"/>
              <a:gd name="connsiteX5840" fmla="*/ 1486926 w 1881356"/>
              <a:gd name="connsiteY5840" fmla="*/ 16698 h 593246"/>
              <a:gd name="connsiteX5841" fmla="*/ 1493117 w 1881356"/>
              <a:gd name="connsiteY5841" fmla="*/ 18317 h 593246"/>
              <a:gd name="connsiteX5842" fmla="*/ 1513691 w 1881356"/>
              <a:gd name="connsiteY5842" fmla="*/ 18317 h 593246"/>
              <a:gd name="connsiteX5843" fmla="*/ 1518549 w 1881356"/>
              <a:gd name="connsiteY5843" fmla="*/ 24127 h 593246"/>
              <a:gd name="connsiteX5844" fmla="*/ 1520835 w 1881356"/>
              <a:gd name="connsiteY5844" fmla="*/ 27366 h 593246"/>
              <a:gd name="connsiteX5845" fmla="*/ 1522930 w 1881356"/>
              <a:gd name="connsiteY5845" fmla="*/ 23651 h 593246"/>
              <a:gd name="connsiteX5846" fmla="*/ 1531789 w 1881356"/>
              <a:gd name="connsiteY5846" fmla="*/ 20603 h 593246"/>
              <a:gd name="connsiteX5847" fmla="*/ 1541409 w 1881356"/>
              <a:gd name="connsiteY5847" fmla="*/ 20794 h 593246"/>
              <a:gd name="connsiteX5848" fmla="*/ 1555220 w 1881356"/>
              <a:gd name="connsiteY5848" fmla="*/ 21079 h 593246"/>
              <a:gd name="connsiteX5849" fmla="*/ 1569317 w 1881356"/>
              <a:gd name="connsiteY5849" fmla="*/ 20222 h 593246"/>
              <a:gd name="connsiteX5850" fmla="*/ 1575127 w 1881356"/>
              <a:gd name="connsiteY5850" fmla="*/ 18507 h 593246"/>
              <a:gd name="connsiteX5851" fmla="*/ 1592844 w 1881356"/>
              <a:gd name="connsiteY5851" fmla="*/ 26318 h 593246"/>
              <a:gd name="connsiteX5852" fmla="*/ 1598845 w 1881356"/>
              <a:gd name="connsiteY5852" fmla="*/ 27080 h 593246"/>
              <a:gd name="connsiteX5853" fmla="*/ 1600464 w 1881356"/>
              <a:gd name="connsiteY5853" fmla="*/ 25556 h 593246"/>
              <a:gd name="connsiteX5854" fmla="*/ 1608179 w 1881356"/>
              <a:gd name="connsiteY5854" fmla="*/ 19841 h 593246"/>
              <a:gd name="connsiteX5855" fmla="*/ 1616561 w 1881356"/>
              <a:gd name="connsiteY5855" fmla="*/ 18889 h 593246"/>
              <a:gd name="connsiteX5856" fmla="*/ 1653042 w 1881356"/>
              <a:gd name="connsiteY5856" fmla="*/ 18507 h 593246"/>
              <a:gd name="connsiteX5857" fmla="*/ 1663138 w 1881356"/>
              <a:gd name="connsiteY5857" fmla="*/ 18889 h 593246"/>
              <a:gd name="connsiteX5858" fmla="*/ 1676283 w 1881356"/>
              <a:gd name="connsiteY5858" fmla="*/ 19365 h 593246"/>
              <a:gd name="connsiteX5859" fmla="*/ 1684760 w 1881356"/>
              <a:gd name="connsiteY5859" fmla="*/ 19270 h 593246"/>
              <a:gd name="connsiteX5860" fmla="*/ 1691904 w 1881356"/>
              <a:gd name="connsiteY5860" fmla="*/ 23556 h 593246"/>
              <a:gd name="connsiteX5861" fmla="*/ 1695523 w 1881356"/>
              <a:gd name="connsiteY5861" fmla="*/ 33557 h 593246"/>
              <a:gd name="connsiteX5862" fmla="*/ 1704953 w 1881356"/>
              <a:gd name="connsiteY5862" fmla="*/ 34986 h 593246"/>
              <a:gd name="connsiteX5863" fmla="*/ 1712859 w 1881356"/>
              <a:gd name="connsiteY5863" fmla="*/ 31747 h 593246"/>
              <a:gd name="connsiteX5864" fmla="*/ 1713907 w 1881356"/>
              <a:gd name="connsiteY5864" fmla="*/ 28604 h 593246"/>
              <a:gd name="connsiteX5865" fmla="*/ 1716669 w 1881356"/>
              <a:gd name="connsiteY5865" fmla="*/ 18984 h 593246"/>
              <a:gd name="connsiteX5866" fmla="*/ 1725622 w 1881356"/>
              <a:gd name="connsiteY5866" fmla="*/ 18412 h 593246"/>
              <a:gd name="connsiteX5867" fmla="*/ 1733147 w 1881356"/>
              <a:gd name="connsiteY5867" fmla="*/ 21270 h 593246"/>
              <a:gd name="connsiteX5868" fmla="*/ 1726765 w 1881356"/>
              <a:gd name="connsiteY5868" fmla="*/ 27652 h 593246"/>
              <a:gd name="connsiteX5869" fmla="*/ 1724860 w 1881356"/>
              <a:gd name="connsiteY5869" fmla="*/ 30509 h 593246"/>
              <a:gd name="connsiteX5870" fmla="*/ 1726384 w 1881356"/>
              <a:gd name="connsiteY5870" fmla="*/ 32033 h 593246"/>
              <a:gd name="connsiteX5871" fmla="*/ 1737625 w 1881356"/>
              <a:gd name="connsiteY5871" fmla="*/ 32126 h 593246"/>
              <a:gd name="connsiteX5872" fmla="*/ 1742482 w 1881356"/>
              <a:gd name="connsiteY5872" fmla="*/ 16126 h 593246"/>
              <a:gd name="connsiteX5873" fmla="*/ 1747911 w 1881356"/>
              <a:gd name="connsiteY5873" fmla="*/ 13935 h 593246"/>
              <a:gd name="connsiteX5874" fmla="*/ 1247562 w 1881356"/>
              <a:gd name="connsiteY5874" fmla="*/ 10697 h 593246"/>
              <a:gd name="connsiteX5875" fmla="*/ 1247657 w 1881356"/>
              <a:gd name="connsiteY5875" fmla="*/ 12221 h 593246"/>
              <a:gd name="connsiteX5876" fmla="*/ 1243180 w 1881356"/>
              <a:gd name="connsiteY5876" fmla="*/ 14126 h 593246"/>
              <a:gd name="connsiteX5877" fmla="*/ 1240228 w 1881356"/>
              <a:gd name="connsiteY5877" fmla="*/ 10888 h 593246"/>
              <a:gd name="connsiteX5878" fmla="*/ 1247562 w 1881356"/>
              <a:gd name="connsiteY5878" fmla="*/ 10697 h 593246"/>
              <a:gd name="connsiteX5879" fmla="*/ 1316143 w 1881356"/>
              <a:gd name="connsiteY5879" fmla="*/ 6220 h 593246"/>
              <a:gd name="connsiteX5880" fmla="*/ 1316238 w 1881356"/>
              <a:gd name="connsiteY5880" fmla="*/ 7649 h 593246"/>
              <a:gd name="connsiteX5881" fmla="*/ 1311761 w 1881356"/>
              <a:gd name="connsiteY5881" fmla="*/ 9554 h 593246"/>
              <a:gd name="connsiteX5882" fmla="*/ 1308809 w 1881356"/>
              <a:gd name="connsiteY5882" fmla="*/ 6315 h 593246"/>
              <a:gd name="connsiteX5883" fmla="*/ 1316143 w 1881356"/>
              <a:gd name="connsiteY5883" fmla="*/ 6220 h 593246"/>
              <a:gd name="connsiteX5884" fmla="*/ 1342145 w 1881356"/>
              <a:gd name="connsiteY5884" fmla="*/ 4791 h 593246"/>
              <a:gd name="connsiteX5885" fmla="*/ 1355575 w 1881356"/>
              <a:gd name="connsiteY5885" fmla="*/ 4886 h 593246"/>
              <a:gd name="connsiteX5886" fmla="*/ 1357290 w 1881356"/>
              <a:gd name="connsiteY5886" fmla="*/ 7744 h 593246"/>
              <a:gd name="connsiteX5887" fmla="*/ 1355766 w 1881356"/>
              <a:gd name="connsiteY5887" fmla="*/ 9173 h 593246"/>
              <a:gd name="connsiteX5888" fmla="*/ 1346908 w 1881356"/>
              <a:gd name="connsiteY5888" fmla="*/ 9268 h 593246"/>
              <a:gd name="connsiteX5889" fmla="*/ 1342431 w 1881356"/>
              <a:gd name="connsiteY5889" fmla="*/ 9173 h 593246"/>
              <a:gd name="connsiteX5890" fmla="*/ 1340621 w 1881356"/>
              <a:gd name="connsiteY5890" fmla="*/ 6315 h 593246"/>
              <a:gd name="connsiteX5891" fmla="*/ 1342145 w 1881356"/>
              <a:gd name="connsiteY5891" fmla="*/ 4791 h 593246"/>
              <a:gd name="connsiteX5892" fmla="*/ 1429014 w 1881356"/>
              <a:gd name="connsiteY5892" fmla="*/ 4696 h 593246"/>
              <a:gd name="connsiteX5893" fmla="*/ 1430633 w 1881356"/>
              <a:gd name="connsiteY5893" fmla="*/ 7649 h 593246"/>
              <a:gd name="connsiteX5894" fmla="*/ 1429014 w 1881356"/>
              <a:gd name="connsiteY5894" fmla="*/ 9268 h 593246"/>
              <a:gd name="connsiteX5895" fmla="*/ 1427585 w 1881356"/>
              <a:gd name="connsiteY5895" fmla="*/ 6220 h 593246"/>
              <a:gd name="connsiteX5896" fmla="*/ 1429014 w 1881356"/>
              <a:gd name="connsiteY5896" fmla="*/ 4696 h 593246"/>
              <a:gd name="connsiteX5897" fmla="*/ 1415297 w 1881356"/>
              <a:gd name="connsiteY5897" fmla="*/ 4696 h 593246"/>
              <a:gd name="connsiteX5898" fmla="*/ 1416726 w 1881356"/>
              <a:gd name="connsiteY5898" fmla="*/ 6220 h 593246"/>
              <a:gd name="connsiteX5899" fmla="*/ 1415297 w 1881356"/>
              <a:gd name="connsiteY5899" fmla="*/ 9268 h 593246"/>
              <a:gd name="connsiteX5900" fmla="*/ 1413678 w 1881356"/>
              <a:gd name="connsiteY5900" fmla="*/ 7649 h 593246"/>
              <a:gd name="connsiteX5901" fmla="*/ 1415297 w 1881356"/>
              <a:gd name="connsiteY5901" fmla="*/ 4696 h 593246"/>
              <a:gd name="connsiteX5902" fmla="*/ 1369577 w 1881356"/>
              <a:gd name="connsiteY5902" fmla="*/ 4696 h 593246"/>
              <a:gd name="connsiteX5903" fmla="*/ 1371006 w 1881356"/>
              <a:gd name="connsiteY5903" fmla="*/ 6220 h 593246"/>
              <a:gd name="connsiteX5904" fmla="*/ 1369577 w 1881356"/>
              <a:gd name="connsiteY5904" fmla="*/ 9268 h 593246"/>
              <a:gd name="connsiteX5905" fmla="*/ 1367958 w 1881356"/>
              <a:gd name="connsiteY5905" fmla="*/ 7649 h 593246"/>
              <a:gd name="connsiteX5906" fmla="*/ 1369577 w 1881356"/>
              <a:gd name="connsiteY5906" fmla="*/ 4696 h 593246"/>
              <a:gd name="connsiteX5907" fmla="*/ 1325096 w 1881356"/>
              <a:gd name="connsiteY5907" fmla="*/ 4696 h 593246"/>
              <a:gd name="connsiteX5908" fmla="*/ 1329192 w 1881356"/>
              <a:gd name="connsiteY5908" fmla="*/ 5363 h 593246"/>
              <a:gd name="connsiteX5909" fmla="*/ 1330621 w 1881356"/>
              <a:gd name="connsiteY5909" fmla="*/ 6887 h 593246"/>
              <a:gd name="connsiteX5910" fmla="*/ 1329192 w 1881356"/>
              <a:gd name="connsiteY5910" fmla="*/ 8506 h 593246"/>
              <a:gd name="connsiteX5911" fmla="*/ 1325096 w 1881356"/>
              <a:gd name="connsiteY5911" fmla="*/ 9078 h 593246"/>
              <a:gd name="connsiteX5912" fmla="*/ 1321572 w 1881356"/>
              <a:gd name="connsiteY5912" fmla="*/ 6887 h 593246"/>
              <a:gd name="connsiteX5913" fmla="*/ 1325096 w 1881356"/>
              <a:gd name="connsiteY5913" fmla="*/ 4696 h 593246"/>
              <a:gd name="connsiteX5914" fmla="*/ 1296425 w 1881356"/>
              <a:gd name="connsiteY5914" fmla="*/ 4696 h 593246"/>
              <a:gd name="connsiteX5915" fmla="*/ 1297854 w 1881356"/>
              <a:gd name="connsiteY5915" fmla="*/ 6220 h 593246"/>
              <a:gd name="connsiteX5916" fmla="*/ 1296425 w 1881356"/>
              <a:gd name="connsiteY5916" fmla="*/ 9268 h 593246"/>
              <a:gd name="connsiteX5917" fmla="*/ 1294806 w 1881356"/>
              <a:gd name="connsiteY5917" fmla="*/ 7649 h 593246"/>
              <a:gd name="connsiteX5918" fmla="*/ 1296425 w 1881356"/>
              <a:gd name="connsiteY5918" fmla="*/ 4696 h 593246"/>
              <a:gd name="connsiteX5919" fmla="*/ 1282710 w 1881356"/>
              <a:gd name="connsiteY5919" fmla="*/ 4696 h 593246"/>
              <a:gd name="connsiteX5920" fmla="*/ 1284139 w 1881356"/>
              <a:gd name="connsiteY5920" fmla="*/ 7744 h 593246"/>
              <a:gd name="connsiteX5921" fmla="*/ 1282710 w 1881356"/>
              <a:gd name="connsiteY5921" fmla="*/ 9268 h 593246"/>
              <a:gd name="connsiteX5922" fmla="*/ 1281281 w 1881356"/>
              <a:gd name="connsiteY5922" fmla="*/ 6220 h 593246"/>
              <a:gd name="connsiteX5923" fmla="*/ 1282710 w 1881356"/>
              <a:gd name="connsiteY5923" fmla="*/ 4696 h 593246"/>
              <a:gd name="connsiteX5924" fmla="*/ 1381579 w 1881356"/>
              <a:gd name="connsiteY5924" fmla="*/ 4315 h 593246"/>
              <a:gd name="connsiteX5925" fmla="*/ 1385579 w 1881356"/>
              <a:gd name="connsiteY5925" fmla="*/ 6982 h 593246"/>
              <a:gd name="connsiteX5926" fmla="*/ 1382055 w 1881356"/>
              <a:gd name="connsiteY5926" fmla="*/ 9173 h 593246"/>
              <a:gd name="connsiteX5927" fmla="*/ 1377959 w 1881356"/>
              <a:gd name="connsiteY5927" fmla="*/ 8506 h 593246"/>
              <a:gd name="connsiteX5928" fmla="*/ 1376340 w 1881356"/>
              <a:gd name="connsiteY5928" fmla="*/ 6982 h 593246"/>
              <a:gd name="connsiteX5929" fmla="*/ 1381579 w 1881356"/>
              <a:gd name="connsiteY5929" fmla="*/ 4315 h 593246"/>
              <a:gd name="connsiteX5930" fmla="*/ 1490640 w 1881356"/>
              <a:gd name="connsiteY5930" fmla="*/ 124 h 593246"/>
              <a:gd name="connsiteX5931" fmla="*/ 1497307 w 1881356"/>
              <a:gd name="connsiteY5931" fmla="*/ 315 h 593246"/>
              <a:gd name="connsiteX5932" fmla="*/ 1499022 w 1881356"/>
              <a:gd name="connsiteY5932" fmla="*/ 3077 h 593246"/>
              <a:gd name="connsiteX5933" fmla="*/ 1483972 w 1881356"/>
              <a:gd name="connsiteY5933" fmla="*/ 9078 h 593246"/>
              <a:gd name="connsiteX5934" fmla="*/ 1481782 w 1881356"/>
              <a:gd name="connsiteY5934" fmla="*/ 3553 h 593246"/>
              <a:gd name="connsiteX5935" fmla="*/ 1484068 w 1881356"/>
              <a:gd name="connsiteY5935" fmla="*/ 315 h 593246"/>
              <a:gd name="connsiteX5936" fmla="*/ 1490640 w 1881356"/>
              <a:gd name="connsiteY5936" fmla="*/ 124 h 593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</a:cxnLst>
            <a:rect l="l" t="t" r="r" b="b"/>
            <a:pathLst>
              <a:path w="1881356" h="593246">
                <a:moveTo>
                  <a:pt x="1838970" y="567052"/>
                </a:moveTo>
                <a:cubicBezTo>
                  <a:pt x="1846399" y="567052"/>
                  <a:pt x="1847637" y="568100"/>
                  <a:pt x="1847352" y="572672"/>
                </a:cubicBezTo>
                <a:cubicBezTo>
                  <a:pt x="1847256" y="574958"/>
                  <a:pt x="1845447" y="576006"/>
                  <a:pt x="1843542" y="574672"/>
                </a:cubicBezTo>
                <a:cubicBezTo>
                  <a:pt x="1842399" y="573815"/>
                  <a:pt x="1841541" y="572291"/>
                  <a:pt x="1840303" y="571719"/>
                </a:cubicBezTo>
                <a:cubicBezTo>
                  <a:pt x="1838303" y="570767"/>
                  <a:pt x="1834017" y="573434"/>
                  <a:pt x="1834779" y="568576"/>
                </a:cubicBezTo>
                <a:cubicBezTo>
                  <a:pt x="1834874" y="567623"/>
                  <a:pt x="1838398" y="567147"/>
                  <a:pt x="1838970" y="567052"/>
                </a:cubicBezTo>
                <a:close/>
                <a:moveTo>
                  <a:pt x="1874878" y="562576"/>
                </a:moveTo>
                <a:cubicBezTo>
                  <a:pt x="1875259" y="562195"/>
                  <a:pt x="1876402" y="562195"/>
                  <a:pt x="1876783" y="562576"/>
                </a:cubicBezTo>
                <a:cubicBezTo>
                  <a:pt x="1877641" y="563242"/>
                  <a:pt x="1878307" y="564195"/>
                  <a:pt x="1878974" y="565148"/>
                </a:cubicBezTo>
                <a:cubicBezTo>
                  <a:pt x="1878403" y="565719"/>
                  <a:pt x="1877641" y="566672"/>
                  <a:pt x="1877545" y="566576"/>
                </a:cubicBezTo>
                <a:cubicBezTo>
                  <a:pt x="1876497" y="566005"/>
                  <a:pt x="1875545" y="565338"/>
                  <a:pt x="1874878" y="564481"/>
                </a:cubicBezTo>
                <a:cubicBezTo>
                  <a:pt x="1874497" y="564100"/>
                  <a:pt x="1874593" y="562861"/>
                  <a:pt x="1874878" y="562576"/>
                </a:cubicBezTo>
                <a:close/>
                <a:moveTo>
                  <a:pt x="1454254" y="558004"/>
                </a:moveTo>
                <a:cubicBezTo>
                  <a:pt x="1454635" y="557623"/>
                  <a:pt x="1455778" y="557623"/>
                  <a:pt x="1456159" y="558004"/>
                </a:cubicBezTo>
                <a:cubicBezTo>
                  <a:pt x="1457017" y="558671"/>
                  <a:pt x="1457683" y="559623"/>
                  <a:pt x="1458350" y="560575"/>
                </a:cubicBezTo>
                <a:cubicBezTo>
                  <a:pt x="1457779" y="561147"/>
                  <a:pt x="1457017" y="562099"/>
                  <a:pt x="1456921" y="562004"/>
                </a:cubicBezTo>
                <a:cubicBezTo>
                  <a:pt x="1455874" y="561433"/>
                  <a:pt x="1454921" y="560766"/>
                  <a:pt x="1454254" y="559909"/>
                </a:cubicBezTo>
                <a:cubicBezTo>
                  <a:pt x="1453873" y="559528"/>
                  <a:pt x="1453969" y="558290"/>
                  <a:pt x="1454254" y="558004"/>
                </a:cubicBezTo>
                <a:close/>
                <a:moveTo>
                  <a:pt x="1375388" y="548859"/>
                </a:moveTo>
                <a:cubicBezTo>
                  <a:pt x="1374150" y="549145"/>
                  <a:pt x="1373102" y="550288"/>
                  <a:pt x="1371864" y="551050"/>
                </a:cubicBezTo>
                <a:cubicBezTo>
                  <a:pt x="1373007" y="551812"/>
                  <a:pt x="1374150" y="552955"/>
                  <a:pt x="1375388" y="553241"/>
                </a:cubicBezTo>
                <a:cubicBezTo>
                  <a:pt x="1376626" y="553432"/>
                  <a:pt x="1378055" y="552860"/>
                  <a:pt x="1379484" y="552574"/>
                </a:cubicBezTo>
                <a:cubicBezTo>
                  <a:pt x="1379960" y="552098"/>
                  <a:pt x="1380913" y="551527"/>
                  <a:pt x="1380913" y="551050"/>
                </a:cubicBezTo>
                <a:cubicBezTo>
                  <a:pt x="1380913" y="550574"/>
                  <a:pt x="1380055" y="549717"/>
                  <a:pt x="1379484" y="549526"/>
                </a:cubicBezTo>
                <a:cubicBezTo>
                  <a:pt x="1378150" y="549145"/>
                  <a:pt x="1376721" y="548574"/>
                  <a:pt x="1375388" y="548859"/>
                </a:cubicBezTo>
                <a:close/>
                <a:moveTo>
                  <a:pt x="1310142" y="548859"/>
                </a:moveTo>
                <a:cubicBezTo>
                  <a:pt x="1312428" y="548002"/>
                  <a:pt x="1313000" y="548764"/>
                  <a:pt x="1312428" y="551146"/>
                </a:cubicBezTo>
                <a:cubicBezTo>
                  <a:pt x="1312047" y="552574"/>
                  <a:pt x="1311761" y="555051"/>
                  <a:pt x="1312428" y="555527"/>
                </a:cubicBezTo>
                <a:cubicBezTo>
                  <a:pt x="1318238" y="559337"/>
                  <a:pt x="1315762" y="562290"/>
                  <a:pt x="1311856" y="565338"/>
                </a:cubicBezTo>
                <a:cubicBezTo>
                  <a:pt x="1311285" y="565814"/>
                  <a:pt x="1310809" y="566386"/>
                  <a:pt x="1310237" y="566957"/>
                </a:cubicBezTo>
                <a:cubicBezTo>
                  <a:pt x="1309380" y="565909"/>
                  <a:pt x="1308046" y="564957"/>
                  <a:pt x="1307856" y="563814"/>
                </a:cubicBezTo>
                <a:cubicBezTo>
                  <a:pt x="1307570" y="561432"/>
                  <a:pt x="1307856" y="559146"/>
                  <a:pt x="1307856" y="555241"/>
                </a:cubicBezTo>
                <a:cubicBezTo>
                  <a:pt x="1307951" y="554670"/>
                  <a:pt x="1308142" y="552479"/>
                  <a:pt x="1308618" y="550383"/>
                </a:cubicBezTo>
                <a:cubicBezTo>
                  <a:pt x="1308713" y="549717"/>
                  <a:pt x="1309570" y="549050"/>
                  <a:pt x="1310142" y="548859"/>
                </a:cubicBezTo>
                <a:close/>
                <a:moveTo>
                  <a:pt x="1859163" y="540001"/>
                </a:moveTo>
                <a:cubicBezTo>
                  <a:pt x="1863830" y="544668"/>
                  <a:pt x="1868783" y="549336"/>
                  <a:pt x="1873165" y="554289"/>
                </a:cubicBezTo>
                <a:cubicBezTo>
                  <a:pt x="1874403" y="555622"/>
                  <a:pt x="1874212" y="558289"/>
                  <a:pt x="1874784" y="560289"/>
                </a:cubicBezTo>
                <a:cubicBezTo>
                  <a:pt x="1875450" y="562575"/>
                  <a:pt x="1873926" y="563909"/>
                  <a:pt x="1872688" y="562385"/>
                </a:cubicBezTo>
                <a:cubicBezTo>
                  <a:pt x="1869450" y="558480"/>
                  <a:pt x="1865735" y="557337"/>
                  <a:pt x="1861068" y="557908"/>
                </a:cubicBezTo>
                <a:cubicBezTo>
                  <a:pt x="1860306" y="558003"/>
                  <a:pt x="1859353" y="558194"/>
                  <a:pt x="1858877" y="557908"/>
                </a:cubicBezTo>
                <a:cubicBezTo>
                  <a:pt x="1856686" y="555908"/>
                  <a:pt x="1854305" y="554003"/>
                  <a:pt x="1852781" y="551526"/>
                </a:cubicBezTo>
                <a:cubicBezTo>
                  <a:pt x="1852400" y="550955"/>
                  <a:pt x="1855162" y="548669"/>
                  <a:pt x="1856019" y="546954"/>
                </a:cubicBezTo>
                <a:cubicBezTo>
                  <a:pt x="1857162" y="544573"/>
                  <a:pt x="1855448" y="541049"/>
                  <a:pt x="1859163" y="540001"/>
                </a:cubicBezTo>
                <a:close/>
                <a:moveTo>
                  <a:pt x="1799346" y="539620"/>
                </a:moveTo>
                <a:cubicBezTo>
                  <a:pt x="1799918" y="540572"/>
                  <a:pt x="1800489" y="541620"/>
                  <a:pt x="1800965" y="542573"/>
                </a:cubicBezTo>
                <a:lnTo>
                  <a:pt x="1799346" y="544192"/>
                </a:lnTo>
                <a:cubicBezTo>
                  <a:pt x="1798870" y="543144"/>
                  <a:pt x="1798108" y="542192"/>
                  <a:pt x="1797917" y="541144"/>
                </a:cubicBezTo>
                <a:cubicBezTo>
                  <a:pt x="1797822" y="540763"/>
                  <a:pt x="1798870" y="540191"/>
                  <a:pt x="1799346" y="539620"/>
                </a:cubicBezTo>
                <a:close/>
                <a:moveTo>
                  <a:pt x="1799346" y="530381"/>
                </a:moveTo>
                <a:cubicBezTo>
                  <a:pt x="1801632" y="530000"/>
                  <a:pt x="1802394" y="530476"/>
                  <a:pt x="1801537" y="532667"/>
                </a:cubicBezTo>
                <a:cubicBezTo>
                  <a:pt x="1801251" y="533334"/>
                  <a:pt x="1800584" y="533905"/>
                  <a:pt x="1800013" y="534286"/>
                </a:cubicBezTo>
                <a:cubicBezTo>
                  <a:pt x="1795155" y="536763"/>
                  <a:pt x="1793440" y="539239"/>
                  <a:pt x="1787535" y="551240"/>
                </a:cubicBezTo>
                <a:cubicBezTo>
                  <a:pt x="1787249" y="551907"/>
                  <a:pt x="1785535" y="552098"/>
                  <a:pt x="1784487" y="552098"/>
                </a:cubicBezTo>
                <a:cubicBezTo>
                  <a:pt x="1784106" y="552098"/>
                  <a:pt x="1783344" y="550955"/>
                  <a:pt x="1783344" y="550383"/>
                </a:cubicBezTo>
                <a:cubicBezTo>
                  <a:pt x="1784011" y="540763"/>
                  <a:pt x="1776581" y="545335"/>
                  <a:pt x="1772485" y="544097"/>
                </a:cubicBezTo>
                <a:cubicBezTo>
                  <a:pt x="1771533" y="543811"/>
                  <a:pt x="1770104" y="541620"/>
                  <a:pt x="1770200" y="541525"/>
                </a:cubicBezTo>
                <a:cubicBezTo>
                  <a:pt x="1773247" y="538191"/>
                  <a:pt x="1776391" y="534953"/>
                  <a:pt x="1779725" y="531905"/>
                </a:cubicBezTo>
                <a:cubicBezTo>
                  <a:pt x="1780677" y="531047"/>
                  <a:pt x="1782296" y="530667"/>
                  <a:pt x="1783630" y="530571"/>
                </a:cubicBezTo>
                <a:cubicBezTo>
                  <a:pt x="1786583" y="530286"/>
                  <a:pt x="1789630" y="530476"/>
                  <a:pt x="1792583" y="530476"/>
                </a:cubicBezTo>
                <a:cubicBezTo>
                  <a:pt x="1794869" y="530476"/>
                  <a:pt x="1797155" y="530762"/>
                  <a:pt x="1799346" y="530381"/>
                </a:cubicBezTo>
                <a:close/>
                <a:moveTo>
                  <a:pt x="1711716" y="526762"/>
                </a:moveTo>
                <a:cubicBezTo>
                  <a:pt x="1711335" y="526666"/>
                  <a:pt x="1710763" y="527714"/>
                  <a:pt x="1710192" y="528190"/>
                </a:cubicBezTo>
                <a:cubicBezTo>
                  <a:pt x="1711240" y="528666"/>
                  <a:pt x="1712192" y="529238"/>
                  <a:pt x="1713145" y="529809"/>
                </a:cubicBezTo>
                <a:cubicBezTo>
                  <a:pt x="1713716" y="529238"/>
                  <a:pt x="1714288" y="528666"/>
                  <a:pt x="1714764" y="528190"/>
                </a:cubicBezTo>
                <a:cubicBezTo>
                  <a:pt x="1713716" y="527714"/>
                  <a:pt x="1712764" y="527047"/>
                  <a:pt x="1711716" y="526762"/>
                </a:cubicBezTo>
                <a:close/>
                <a:moveTo>
                  <a:pt x="1679712" y="526762"/>
                </a:moveTo>
                <a:cubicBezTo>
                  <a:pt x="1679331" y="526666"/>
                  <a:pt x="1678664" y="527714"/>
                  <a:pt x="1678188" y="528190"/>
                </a:cubicBezTo>
                <a:cubicBezTo>
                  <a:pt x="1679236" y="528666"/>
                  <a:pt x="1680188" y="529238"/>
                  <a:pt x="1681141" y="529809"/>
                </a:cubicBezTo>
                <a:cubicBezTo>
                  <a:pt x="1681808" y="529238"/>
                  <a:pt x="1682284" y="528666"/>
                  <a:pt x="1682760" y="528190"/>
                </a:cubicBezTo>
                <a:cubicBezTo>
                  <a:pt x="1681712" y="527714"/>
                  <a:pt x="1680760" y="527047"/>
                  <a:pt x="1679712" y="526762"/>
                </a:cubicBezTo>
                <a:close/>
                <a:moveTo>
                  <a:pt x="1586843" y="526000"/>
                </a:moveTo>
                <a:cubicBezTo>
                  <a:pt x="1587224" y="525619"/>
                  <a:pt x="1588367" y="525619"/>
                  <a:pt x="1588748" y="526000"/>
                </a:cubicBezTo>
                <a:cubicBezTo>
                  <a:pt x="1589605" y="526666"/>
                  <a:pt x="1590272" y="527619"/>
                  <a:pt x="1590939" y="528572"/>
                </a:cubicBezTo>
                <a:cubicBezTo>
                  <a:pt x="1590368" y="529143"/>
                  <a:pt x="1589605" y="530096"/>
                  <a:pt x="1589510" y="530000"/>
                </a:cubicBezTo>
                <a:cubicBezTo>
                  <a:pt x="1588462" y="529429"/>
                  <a:pt x="1587510" y="528762"/>
                  <a:pt x="1586843" y="527905"/>
                </a:cubicBezTo>
                <a:cubicBezTo>
                  <a:pt x="1586462" y="527524"/>
                  <a:pt x="1586558" y="526285"/>
                  <a:pt x="1586843" y="526000"/>
                </a:cubicBezTo>
                <a:close/>
                <a:moveTo>
                  <a:pt x="1832969" y="525523"/>
                </a:moveTo>
                <a:cubicBezTo>
                  <a:pt x="1834969" y="526380"/>
                  <a:pt x="1836208" y="526856"/>
                  <a:pt x="1837446" y="527428"/>
                </a:cubicBezTo>
                <a:cubicBezTo>
                  <a:pt x="1837636" y="527523"/>
                  <a:pt x="1837541" y="528571"/>
                  <a:pt x="1837351" y="528857"/>
                </a:cubicBezTo>
                <a:cubicBezTo>
                  <a:pt x="1835636" y="531143"/>
                  <a:pt x="1830778" y="531143"/>
                  <a:pt x="1830017" y="528666"/>
                </a:cubicBezTo>
                <a:cubicBezTo>
                  <a:pt x="1829731" y="528095"/>
                  <a:pt x="1832017" y="526571"/>
                  <a:pt x="1832969" y="525523"/>
                </a:cubicBezTo>
                <a:close/>
                <a:moveTo>
                  <a:pt x="1812205" y="522475"/>
                </a:moveTo>
                <a:cubicBezTo>
                  <a:pt x="1814014" y="521046"/>
                  <a:pt x="1815824" y="522665"/>
                  <a:pt x="1815253" y="525618"/>
                </a:cubicBezTo>
                <a:cubicBezTo>
                  <a:pt x="1814872" y="527428"/>
                  <a:pt x="1813824" y="529714"/>
                  <a:pt x="1812395" y="530381"/>
                </a:cubicBezTo>
                <a:cubicBezTo>
                  <a:pt x="1810586" y="531047"/>
                  <a:pt x="1808109" y="530476"/>
                  <a:pt x="1805823" y="530476"/>
                </a:cubicBezTo>
                <a:cubicBezTo>
                  <a:pt x="1804680" y="529428"/>
                  <a:pt x="1801061" y="532667"/>
                  <a:pt x="1801822" y="528380"/>
                </a:cubicBezTo>
                <a:cubicBezTo>
                  <a:pt x="1802013" y="527428"/>
                  <a:pt x="1803918" y="525999"/>
                  <a:pt x="1804966" y="526094"/>
                </a:cubicBezTo>
                <a:cubicBezTo>
                  <a:pt x="1808300" y="526380"/>
                  <a:pt x="1810014" y="524285"/>
                  <a:pt x="1812205" y="522475"/>
                </a:cubicBezTo>
                <a:close/>
                <a:moveTo>
                  <a:pt x="1667520" y="522190"/>
                </a:moveTo>
                <a:cubicBezTo>
                  <a:pt x="1666472" y="522475"/>
                  <a:pt x="1665520" y="523142"/>
                  <a:pt x="1664472" y="523618"/>
                </a:cubicBezTo>
                <a:lnTo>
                  <a:pt x="1666091" y="525238"/>
                </a:lnTo>
                <a:cubicBezTo>
                  <a:pt x="1667044" y="524666"/>
                  <a:pt x="1667996" y="524190"/>
                  <a:pt x="1669044" y="523618"/>
                </a:cubicBezTo>
                <a:cubicBezTo>
                  <a:pt x="1668568" y="523142"/>
                  <a:pt x="1667901" y="522094"/>
                  <a:pt x="1667520" y="522190"/>
                </a:cubicBezTo>
                <a:close/>
                <a:moveTo>
                  <a:pt x="1748161" y="521333"/>
                </a:moveTo>
                <a:lnTo>
                  <a:pt x="1742291" y="521333"/>
                </a:lnTo>
                <a:lnTo>
                  <a:pt x="1742291" y="527142"/>
                </a:lnTo>
                <a:cubicBezTo>
                  <a:pt x="1742482" y="533905"/>
                  <a:pt x="1742767" y="534191"/>
                  <a:pt x="1749625" y="534286"/>
                </a:cubicBezTo>
                <a:lnTo>
                  <a:pt x="1759932" y="534286"/>
                </a:lnTo>
                <a:lnTo>
                  <a:pt x="1757245" y="530572"/>
                </a:lnTo>
                <a:cubicBezTo>
                  <a:pt x="1754388" y="530191"/>
                  <a:pt x="1751340" y="530477"/>
                  <a:pt x="1751340" y="526476"/>
                </a:cubicBezTo>
                <a:cubicBezTo>
                  <a:pt x="1751340" y="522809"/>
                  <a:pt x="1749983" y="521643"/>
                  <a:pt x="1748161" y="521333"/>
                </a:cubicBezTo>
                <a:close/>
                <a:moveTo>
                  <a:pt x="985625" y="521332"/>
                </a:moveTo>
                <a:cubicBezTo>
                  <a:pt x="986387" y="521332"/>
                  <a:pt x="987054" y="521332"/>
                  <a:pt x="987721" y="521332"/>
                </a:cubicBezTo>
                <a:lnTo>
                  <a:pt x="987721" y="523999"/>
                </a:lnTo>
                <a:lnTo>
                  <a:pt x="987816" y="523999"/>
                </a:lnTo>
                <a:cubicBezTo>
                  <a:pt x="986006" y="525619"/>
                  <a:pt x="984006" y="527619"/>
                  <a:pt x="981815" y="529429"/>
                </a:cubicBezTo>
                <a:cubicBezTo>
                  <a:pt x="981434" y="529714"/>
                  <a:pt x="980482" y="529905"/>
                  <a:pt x="980386" y="529810"/>
                </a:cubicBezTo>
                <a:cubicBezTo>
                  <a:pt x="979720" y="528667"/>
                  <a:pt x="978672" y="527524"/>
                  <a:pt x="978672" y="526285"/>
                </a:cubicBezTo>
                <a:cubicBezTo>
                  <a:pt x="978672" y="521713"/>
                  <a:pt x="979434" y="521237"/>
                  <a:pt x="985625" y="521332"/>
                </a:cubicBezTo>
                <a:close/>
                <a:moveTo>
                  <a:pt x="1773532" y="520951"/>
                </a:moveTo>
                <a:cubicBezTo>
                  <a:pt x="1775533" y="521808"/>
                  <a:pt x="1776771" y="522285"/>
                  <a:pt x="1778009" y="522856"/>
                </a:cubicBezTo>
                <a:cubicBezTo>
                  <a:pt x="1778200" y="522951"/>
                  <a:pt x="1778104" y="523999"/>
                  <a:pt x="1777914" y="524285"/>
                </a:cubicBezTo>
                <a:cubicBezTo>
                  <a:pt x="1776199" y="526571"/>
                  <a:pt x="1771342" y="526571"/>
                  <a:pt x="1770580" y="524189"/>
                </a:cubicBezTo>
                <a:cubicBezTo>
                  <a:pt x="1770294" y="523523"/>
                  <a:pt x="1772580" y="521999"/>
                  <a:pt x="1773532" y="520951"/>
                </a:cubicBezTo>
                <a:close/>
                <a:moveTo>
                  <a:pt x="1453142" y="509792"/>
                </a:moveTo>
                <a:lnTo>
                  <a:pt x="1453195" y="510049"/>
                </a:lnTo>
                <a:lnTo>
                  <a:pt x="1451588" y="512093"/>
                </a:lnTo>
                <a:cubicBezTo>
                  <a:pt x="1451207" y="512474"/>
                  <a:pt x="1449969" y="512474"/>
                  <a:pt x="1449588" y="512188"/>
                </a:cubicBezTo>
                <a:close/>
                <a:moveTo>
                  <a:pt x="1505595" y="507616"/>
                </a:moveTo>
                <a:cubicBezTo>
                  <a:pt x="1501785" y="507616"/>
                  <a:pt x="1500166" y="507331"/>
                  <a:pt x="1498832" y="507712"/>
                </a:cubicBezTo>
                <a:cubicBezTo>
                  <a:pt x="1497594" y="508092"/>
                  <a:pt x="1496451" y="509140"/>
                  <a:pt x="1495308" y="509902"/>
                </a:cubicBezTo>
                <a:cubicBezTo>
                  <a:pt x="1496451" y="510664"/>
                  <a:pt x="1497594" y="511998"/>
                  <a:pt x="1498832" y="512093"/>
                </a:cubicBezTo>
                <a:cubicBezTo>
                  <a:pt x="1503118" y="512379"/>
                  <a:pt x="1507500" y="511426"/>
                  <a:pt x="1510738" y="515903"/>
                </a:cubicBezTo>
                <a:cubicBezTo>
                  <a:pt x="1511405" y="516856"/>
                  <a:pt x="1514644" y="516379"/>
                  <a:pt x="1516549" y="515998"/>
                </a:cubicBezTo>
                <a:cubicBezTo>
                  <a:pt x="1518549" y="515713"/>
                  <a:pt x="1516834" y="511522"/>
                  <a:pt x="1513405" y="509902"/>
                </a:cubicBezTo>
                <a:cubicBezTo>
                  <a:pt x="1510262" y="508474"/>
                  <a:pt x="1506738" y="507902"/>
                  <a:pt x="1505595" y="507616"/>
                </a:cubicBezTo>
                <a:close/>
                <a:moveTo>
                  <a:pt x="1105926" y="504664"/>
                </a:moveTo>
                <a:cubicBezTo>
                  <a:pt x="1104783" y="502663"/>
                  <a:pt x="1103640" y="502568"/>
                  <a:pt x="1102783" y="504759"/>
                </a:cubicBezTo>
                <a:cubicBezTo>
                  <a:pt x="1102306" y="505997"/>
                  <a:pt x="1102116" y="507521"/>
                  <a:pt x="1102116" y="508950"/>
                </a:cubicBezTo>
                <a:cubicBezTo>
                  <a:pt x="1101925" y="515998"/>
                  <a:pt x="1102497" y="516665"/>
                  <a:pt x="1108974" y="516760"/>
                </a:cubicBezTo>
                <a:cubicBezTo>
                  <a:pt x="1111165" y="516760"/>
                  <a:pt x="1113451" y="516570"/>
                  <a:pt x="1115641" y="516856"/>
                </a:cubicBezTo>
                <a:cubicBezTo>
                  <a:pt x="1118404" y="517141"/>
                  <a:pt x="1119642" y="515713"/>
                  <a:pt x="1120309" y="513427"/>
                </a:cubicBezTo>
                <a:cubicBezTo>
                  <a:pt x="1121166" y="510569"/>
                  <a:pt x="1119070" y="507902"/>
                  <a:pt x="1115832" y="507712"/>
                </a:cubicBezTo>
                <a:cubicBezTo>
                  <a:pt x="1112212" y="507521"/>
                  <a:pt x="1108212" y="508664"/>
                  <a:pt x="1105926" y="504664"/>
                </a:cubicBezTo>
                <a:close/>
                <a:moveTo>
                  <a:pt x="1072017" y="503521"/>
                </a:moveTo>
                <a:cubicBezTo>
                  <a:pt x="1071350" y="504759"/>
                  <a:pt x="1070683" y="505997"/>
                  <a:pt x="1070112" y="507235"/>
                </a:cubicBezTo>
                <a:cubicBezTo>
                  <a:pt x="1069636" y="511998"/>
                  <a:pt x="1070207" y="516379"/>
                  <a:pt x="1074684" y="518951"/>
                </a:cubicBezTo>
                <a:cubicBezTo>
                  <a:pt x="1077732" y="520761"/>
                  <a:pt x="1080875" y="522190"/>
                  <a:pt x="1084018" y="523809"/>
                </a:cubicBezTo>
                <a:cubicBezTo>
                  <a:pt x="1085923" y="524761"/>
                  <a:pt x="1091353" y="522380"/>
                  <a:pt x="1091924" y="519904"/>
                </a:cubicBezTo>
                <a:cubicBezTo>
                  <a:pt x="1092115" y="518951"/>
                  <a:pt x="1090876" y="516856"/>
                  <a:pt x="1090686" y="516856"/>
                </a:cubicBezTo>
                <a:cubicBezTo>
                  <a:pt x="1086114" y="517903"/>
                  <a:pt x="1083733" y="512283"/>
                  <a:pt x="1081256" y="512569"/>
                </a:cubicBezTo>
                <a:cubicBezTo>
                  <a:pt x="1073827" y="513331"/>
                  <a:pt x="1075636" y="507331"/>
                  <a:pt x="1073541" y="504187"/>
                </a:cubicBezTo>
                <a:cubicBezTo>
                  <a:pt x="1073255" y="503806"/>
                  <a:pt x="1072112" y="503425"/>
                  <a:pt x="1072017" y="503521"/>
                </a:cubicBezTo>
                <a:close/>
                <a:moveTo>
                  <a:pt x="1140883" y="503140"/>
                </a:moveTo>
                <a:cubicBezTo>
                  <a:pt x="1140025" y="502378"/>
                  <a:pt x="1137549" y="502568"/>
                  <a:pt x="1136596" y="503330"/>
                </a:cubicBezTo>
                <a:cubicBezTo>
                  <a:pt x="1134215" y="505140"/>
                  <a:pt x="1132025" y="507426"/>
                  <a:pt x="1130119" y="509712"/>
                </a:cubicBezTo>
                <a:cubicBezTo>
                  <a:pt x="1128500" y="511617"/>
                  <a:pt x="1130596" y="516474"/>
                  <a:pt x="1133167" y="516665"/>
                </a:cubicBezTo>
                <a:cubicBezTo>
                  <a:pt x="1137644" y="516951"/>
                  <a:pt x="1141835" y="516284"/>
                  <a:pt x="1145454" y="520475"/>
                </a:cubicBezTo>
                <a:cubicBezTo>
                  <a:pt x="1147455" y="522761"/>
                  <a:pt x="1150408" y="520189"/>
                  <a:pt x="1153170" y="518856"/>
                </a:cubicBezTo>
                <a:cubicBezTo>
                  <a:pt x="1162314" y="514379"/>
                  <a:pt x="1166219" y="515903"/>
                  <a:pt x="1171744" y="524095"/>
                </a:cubicBezTo>
                <a:cubicBezTo>
                  <a:pt x="1172982" y="525999"/>
                  <a:pt x="1174887" y="527333"/>
                  <a:pt x="1176506" y="528952"/>
                </a:cubicBezTo>
                <a:cubicBezTo>
                  <a:pt x="1178506" y="530953"/>
                  <a:pt x="1178697" y="530762"/>
                  <a:pt x="1180221" y="526476"/>
                </a:cubicBezTo>
                <a:cubicBezTo>
                  <a:pt x="1182126" y="521047"/>
                  <a:pt x="1182126" y="521047"/>
                  <a:pt x="1184602" y="523332"/>
                </a:cubicBezTo>
                <a:cubicBezTo>
                  <a:pt x="1186317" y="524857"/>
                  <a:pt x="1187841" y="526571"/>
                  <a:pt x="1189460" y="528190"/>
                </a:cubicBezTo>
                <a:cubicBezTo>
                  <a:pt x="1192794" y="531619"/>
                  <a:pt x="1196033" y="531143"/>
                  <a:pt x="1198795" y="527714"/>
                </a:cubicBezTo>
                <a:cubicBezTo>
                  <a:pt x="1200223" y="525999"/>
                  <a:pt x="1200890" y="525619"/>
                  <a:pt x="1202128" y="527142"/>
                </a:cubicBezTo>
                <a:cubicBezTo>
                  <a:pt x="1204414" y="530000"/>
                  <a:pt x="1206891" y="532857"/>
                  <a:pt x="1209272" y="535715"/>
                </a:cubicBezTo>
                <a:cubicBezTo>
                  <a:pt x="1210701" y="534286"/>
                  <a:pt x="1211272" y="533715"/>
                  <a:pt x="1211844" y="533143"/>
                </a:cubicBezTo>
                <a:cubicBezTo>
                  <a:pt x="1217845" y="526666"/>
                  <a:pt x="1223369" y="521047"/>
                  <a:pt x="1232608" y="529619"/>
                </a:cubicBezTo>
                <a:cubicBezTo>
                  <a:pt x="1235180" y="532000"/>
                  <a:pt x="1241276" y="532096"/>
                  <a:pt x="1244705" y="527714"/>
                </a:cubicBezTo>
                <a:cubicBezTo>
                  <a:pt x="1246039" y="525999"/>
                  <a:pt x="1246896" y="525619"/>
                  <a:pt x="1247944" y="527238"/>
                </a:cubicBezTo>
                <a:cubicBezTo>
                  <a:pt x="1250134" y="530667"/>
                  <a:pt x="1251849" y="530190"/>
                  <a:pt x="1254516" y="527333"/>
                </a:cubicBezTo>
                <a:cubicBezTo>
                  <a:pt x="1257373" y="524190"/>
                  <a:pt x="1262993" y="524761"/>
                  <a:pt x="1264898" y="526476"/>
                </a:cubicBezTo>
                <a:cubicBezTo>
                  <a:pt x="1268708" y="530095"/>
                  <a:pt x="1272709" y="531524"/>
                  <a:pt x="1277090" y="530286"/>
                </a:cubicBezTo>
                <a:cubicBezTo>
                  <a:pt x="1283281" y="528476"/>
                  <a:pt x="1285853" y="535810"/>
                  <a:pt x="1291283" y="535048"/>
                </a:cubicBezTo>
                <a:cubicBezTo>
                  <a:pt x="1293473" y="534763"/>
                  <a:pt x="1296140" y="535144"/>
                  <a:pt x="1297664" y="534000"/>
                </a:cubicBezTo>
                <a:cubicBezTo>
                  <a:pt x="1300141" y="532286"/>
                  <a:pt x="1301855" y="530286"/>
                  <a:pt x="1305379" y="530286"/>
                </a:cubicBezTo>
                <a:cubicBezTo>
                  <a:pt x="1316809" y="530572"/>
                  <a:pt x="1328239" y="530572"/>
                  <a:pt x="1339669" y="530286"/>
                </a:cubicBezTo>
                <a:cubicBezTo>
                  <a:pt x="1343384" y="530190"/>
                  <a:pt x="1344908" y="532762"/>
                  <a:pt x="1347004" y="534667"/>
                </a:cubicBezTo>
                <a:cubicBezTo>
                  <a:pt x="1348623" y="536191"/>
                  <a:pt x="1350147" y="537906"/>
                  <a:pt x="1351671" y="539620"/>
                </a:cubicBezTo>
                <a:cubicBezTo>
                  <a:pt x="1352338" y="538954"/>
                  <a:pt x="1352909" y="538382"/>
                  <a:pt x="1353481" y="537811"/>
                </a:cubicBezTo>
                <a:cubicBezTo>
                  <a:pt x="1359386" y="531429"/>
                  <a:pt x="1365292" y="525238"/>
                  <a:pt x="1373959" y="534096"/>
                </a:cubicBezTo>
                <a:cubicBezTo>
                  <a:pt x="1379770" y="534858"/>
                  <a:pt x="1385580" y="536382"/>
                  <a:pt x="1390914" y="532381"/>
                </a:cubicBezTo>
                <a:cubicBezTo>
                  <a:pt x="1391771" y="531715"/>
                  <a:pt x="1393771" y="531143"/>
                  <a:pt x="1393962" y="531429"/>
                </a:cubicBezTo>
                <a:cubicBezTo>
                  <a:pt x="1396534" y="535239"/>
                  <a:pt x="1400248" y="534858"/>
                  <a:pt x="1404058" y="534858"/>
                </a:cubicBezTo>
                <a:cubicBezTo>
                  <a:pt x="1421584" y="534763"/>
                  <a:pt x="1439110" y="534858"/>
                  <a:pt x="1456636" y="534858"/>
                </a:cubicBezTo>
                <a:cubicBezTo>
                  <a:pt x="1458160" y="534858"/>
                  <a:pt x="1459875" y="534382"/>
                  <a:pt x="1461113" y="534953"/>
                </a:cubicBezTo>
                <a:cubicBezTo>
                  <a:pt x="1462256" y="535429"/>
                  <a:pt x="1463494" y="536953"/>
                  <a:pt x="1463685" y="538191"/>
                </a:cubicBezTo>
                <a:cubicBezTo>
                  <a:pt x="1464256" y="542478"/>
                  <a:pt x="1464066" y="545907"/>
                  <a:pt x="1469590" y="540954"/>
                </a:cubicBezTo>
                <a:cubicBezTo>
                  <a:pt x="1472543" y="538382"/>
                  <a:pt x="1477306" y="537715"/>
                  <a:pt x="1480735" y="534953"/>
                </a:cubicBezTo>
                <a:cubicBezTo>
                  <a:pt x="1482640" y="533429"/>
                  <a:pt x="1485878" y="535620"/>
                  <a:pt x="1486545" y="539334"/>
                </a:cubicBezTo>
                <a:cubicBezTo>
                  <a:pt x="1487212" y="543240"/>
                  <a:pt x="1488069" y="544859"/>
                  <a:pt x="1491498" y="541430"/>
                </a:cubicBezTo>
                <a:cubicBezTo>
                  <a:pt x="1495784" y="537049"/>
                  <a:pt x="1504071" y="542192"/>
                  <a:pt x="1507119" y="534953"/>
                </a:cubicBezTo>
                <a:cubicBezTo>
                  <a:pt x="1510643" y="540001"/>
                  <a:pt x="1515882" y="539525"/>
                  <a:pt x="1521121" y="539430"/>
                </a:cubicBezTo>
                <a:cubicBezTo>
                  <a:pt x="1526454" y="539239"/>
                  <a:pt x="1531789" y="539430"/>
                  <a:pt x="1537123" y="539430"/>
                </a:cubicBezTo>
                <a:cubicBezTo>
                  <a:pt x="1542457" y="539430"/>
                  <a:pt x="1547791" y="539430"/>
                  <a:pt x="1553125" y="539430"/>
                </a:cubicBezTo>
                <a:cubicBezTo>
                  <a:pt x="1559221" y="539430"/>
                  <a:pt x="1565317" y="539525"/>
                  <a:pt x="1571413" y="539525"/>
                </a:cubicBezTo>
                <a:cubicBezTo>
                  <a:pt x="1575604" y="548002"/>
                  <a:pt x="1579509" y="538287"/>
                  <a:pt x="1583700" y="539334"/>
                </a:cubicBezTo>
                <a:cubicBezTo>
                  <a:pt x="1586462" y="540001"/>
                  <a:pt x="1589510" y="538954"/>
                  <a:pt x="1591987" y="541621"/>
                </a:cubicBezTo>
                <a:cubicBezTo>
                  <a:pt x="1593320" y="543049"/>
                  <a:pt x="1595796" y="543716"/>
                  <a:pt x="1597797" y="543907"/>
                </a:cubicBezTo>
                <a:cubicBezTo>
                  <a:pt x="1602845" y="544478"/>
                  <a:pt x="1608560" y="542383"/>
                  <a:pt x="1612084" y="548193"/>
                </a:cubicBezTo>
                <a:cubicBezTo>
                  <a:pt x="1620562" y="550383"/>
                  <a:pt x="1627991" y="548288"/>
                  <a:pt x="1632277" y="542573"/>
                </a:cubicBezTo>
                <a:cubicBezTo>
                  <a:pt x="1633992" y="540192"/>
                  <a:pt x="1633135" y="534953"/>
                  <a:pt x="1630658" y="535144"/>
                </a:cubicBezTo>
                <a:cubicBezTo>
                  <a:pt x="1624371" y="535524"/>
                  <a:pt x="1621133" y="527714"/>
                  <a:pt x="1614180" y="530095"/>
                </a:cubicBezTo>
                <a:cubicBezTo>
                  <a:pt x="1610751" y="531238"/>
                  <a:pt x="1606655" y="530286"/>
                  <a:pt x="1602845" y="530286"/>
                </a:cubicBezTo>
                <a:cubicBezTo>
                  <a:pt x="1597225" y="530190"/>
                  <a:pt x="1597130" y="530190"/>
                  <a:pt x="1596559" y="523809"/>
                </a:cubicBezTo>
                <a:cubicBezTo>
                  <a:pt x="1596463" y="523047"/>
                  <a:pt x="1596654" y="522285"/>
                  <a:pt x="1596559" y="521523"/>
                </a:cubicBezTo>
                <a:cubicBezTo>
                  <a:pt x="1596083" y="517427"/>
                  <a:pt x="1594654" y="516094"/>
                  <a:pt x="1591034" y="516570"/>
                </a:cubicBezTo>
                <a:cubicBezTo>
                  <a:pt x="1586748" y="517141"/>
                  <a:pt x="1587319" y="520475"/>
                  <a:pt x="1587415" y="523428"/>
                </a:cubicBezTo>
                <a:cubicBezTo>
                  <a:pt x="1587415" y="524190"/>
                  <a:pt x="1587415" y="524952"/>
                  <a:pt x="1587415" y="525714"/>
                </a:cubicBezTo>
                <a:cubicBezTo>
                  <a:pt x="1586176" y="525142"/>
                  <a:pt x="1584843" y="524666"/>
                  <a:pt x="1583604" y="524095"/>
                </a:cubicBezTo>
                <a:cubicBezTo>
                  <a:pt x="1582081" y="523428"/>
                  <a:pt x="1581414" y="519618"/>
                  <a:pt x="1578747" y="522856"/>
                </a:cubicBezTo>
                <a:cubicBezTo>
                  <a:pt x="1577318" y="524571"/>
                  <a:pt x="1575508" y="525999"/>
                  <a:pt x="1573984" y="527714"/>
                </a:cubicBezTo>
                <a:cubicBezTo>
                  <a:pt x="1572460" y="529333"/>
                  <a:pt x="1571032" y="530667"/>
                  <a:pt x="1569127" y="528095"/>
                </a:cubicBezTo>
                <a:cubicBezTo>
                  <a:pt x="1568269" y="526857"/>
                  <a:pt x="1567031" y="525904"/>
                  <a:pt x="1565983" y="524857"/>
                </a:cubicBezTo>
                <a:cubicBezTo>
                  <a:pt x="1562269" y="521332"/>
                  <a:pt x="1562269" y="521332"/>
                  <a:pt x="1557983" y="525333"/>
                </a:cubicBezTo>
                <a:cubicBezTo>
                  <a:pt x="1557411" y="525809"/>
                  <a:pt x="1556935" y="526381"/>
                  <a:pt x="1556363" y="526952"/>
                </a:cubicBezTo>
                <a:cubicBezTo>
                  <a:pt x="1554553" y="528666"/>
                  <a:pt x="1554553" y="528666"/>
                  <a:pt x="1549981" y="527238"/>
                </a:cubicBezTo>
                <a:cubicBezTo>
                  <a:pt x="1548648" y="526762"/>
                  <a:pt x="1547314" y="525714"/>
                  <a:pt x="1546076" y="525809"/>
                </a:cubicBezTo>
                <a:cubicBezTo>
                  <a:pt x="1539123" y="526666"/>
                  <a:pt x="1531027" y="522571"/>
                  <a:pt x="1525407" y="530190"/>
                </a:cubicBezTo>
                <a:cubicBezTo>
                  <a:pt x="1521311" y="523809"/>
                  <a:pt x="1514834" y="526666"/>
                  <a:pt x="1509214" y="525523"/>
                </a:cubicBezTo>
                <a:cubicBezTo>
                  <a:pt x="1505404" y="524761"/>
                  <a:pt x="1504833" y="532857"/>
                  <a:pt x="1500737" y="528190"/>
                </a:cubicBezTo>
                <a:cubicBezTo>
                  <a:pt x="1497689" y="524761"/>
                  <a:pt x="1492831" y="527333"/>
                  <a:pt x="1490641" y="525428"/>
                </a:cubicBezTo>
                <a:cubicBezTo>
                  <a:pt x="1484164" y="519904"/>
                  <a:pt x="1476925" y="521428"/>
                  <a:pt x="1469781" y="521142"/>
                </a:cubicBezTo>
                <a:cubicBezTo>
                  <a:pt x="1467495" y="521047"/>
                  <a:pt x="1465209" y="520951"/>
                  <a:pt x="1463018" y="521142"/>
                </a:cubicBezTo>
                <a:cubicBezTo>
                  <a:pt x="1459542" y="521428"/>
                  <a:pt x="1456779" y="520761"/>
                  <a:pt x="1454982" y="518689"/>
                </a:cubicBezTo>
                <a:lnTo>
                  <a:pt x="1453195" y="510049"/>
                </a:lnTo>
                <a:lnTo>
                  <a:pt x="1453684" y="509426"/>
                </a:lnTo>
                <a:lnTo>
                  <a:pt x="1453142" y="509792"/>
                </a:lnTo>
                <a:lnTo>
                  <a:pt x="1452731" y="507807"/>
                </a:lnTo>
                <a:cubicBezTo>
                  <a:pt x="1451874" y="508474"/>
                  <a:pt x="1450826" y="509140"/>
                  <a:pt x="1450159" y="509998"/>
                </a:cubicBezTo>
                <a:cubicBezTo>
                  <a:pt x="1449302" y="510569"/>
                  <a:pt x="1449302" y="511712"/>
                  <a:pt x="1449588" y="512188"/>
                </a:cubicBezTo>
                <a:cubicBezTo>
                  <a:pt x="1446730" y="512855"/>
                  <a:pt x="1443587" y="510759"/>
                  <a:pt x="1441111" y="513807"/>
                </a:cubicBezTo>
                <a:cubicBezTo>
                  <a:pt x="1439110" y="516094"/>
                  <a:pt x="1436920" y="518284"/>
                  <a:pt x="1434634" y="520189"/>
                </a:cubicBezTo>
                <a:cubicBezTo>
                  <a:pt x="1434158" y="520570"/>
                  <a:pt x="1432538" y="519618"/>
                  <a:pt x="1431490" y="519237"/>
                </a:cubicBezTo>
                <a:cubicBezTo>
                  <a:pt x="1429490" y="518475"/>
                  <a:pt x="1426823" y="516379"/>
                  <a:pt x="1425775" y="517046"/>
                </a:cubicBezTo>
                <a:cubicBezTo>
                  <a:pt x="1420632" y="520189"/>
                  <a:pt x="1416060" y="525047"/>
                  <a:pt x="1411012" y="517046"/>
                </a:cubicBezTo>
                <a:cubicBezTo>
                  <a:pt x="1410440" y="517427"/>
                  <a:pt x="1409964" y="517999"/>
                  <a:pt x="1409392" y="518189"/>
                </a:cubicBezTo>
                <a:cubicBezTo>
                  <a:pt x="1407773" y="518665"/>
                  <a:pt x="1407583" y="523142"/>
                  <a:pt x="1404535" y="519808"/>
                </a:cubicBezTo>
                <a:cubicBezTo>
                  <a:pt x="1401963" y="517046"/>
                  <a:pt x="1399296" y="514379"/>
                  <a:pt x="1396153" y="512474"/>
                </a:cubicBezTo>
                <a:cubicBezTo>
                  <a:pt x="1395010" y="511807"/>
                  <a:pt x="1390723" y="513522"/>
                  <a:pt x="1390628" y="514474"/>
                </a:cubicBezTo>
                <a:cubicBezTo>
                  <a:pt x="1390247" y="517617"/>
                  <a:pt x="1389771" y="520189"/>
                  <a:pt x="1387199" y="522285"/>
                </a:cubicBezTo>
                <a:cubicBezTo>
                  <a:pt x="1385104" y="523999"/>
                  <a:pt x="1383484" y="527238"/>
                  <a:pt x="1380722" y="523142"/>
                </a:cubicBezTo>
                <a:cubicBezTo>
                  <a:pt x="1378436" y="519904"/>
                  <a:pt x="1373197" y="522475"/>
                  <a:pt x="1371292" y="518284"/>
                </a:cubicBezTo>
                <a:cubicBezTo>
                  <a:pt x="1370340" y="516189"/>
                  <a:pt x="1369483" y="516570"/>
                  <a:pt x="1368054" y="518380"/>
                </a:cubicBezTo>
                <a:cubicBezTo>
                  <a:pt x="1365387" y="521808"/>
                  <a:pt x="1362625" y="522285"/>
                  <a:pt x="1358529" y="519523"/>
                </a:cubicBezTo>
                <a:cubicBezTo>
                  <a:pt x="1354338" y="516665"/>
                  <a:pt x="1338621" y="515808"/>
                  <a:pt x="1333573" y="516189"/>
                </a:cubicBezTo>
                <a:cubicBezTo>
                  <a:pt x="1327192" y="516665"/>
                  <a:pt x="1319953" y="519427"/>
                  <a:pt x="1315000" y="512379"/>
                </a:cubicBezTo>
                <a:cubicBezTo>
                  <a:pt x="1308904" y="512283"/>
                  <a:pt x="1302903" y="512283"/>
                  <a:pt x="1296807" y="512188"/>
                </a:cubicBezTo>
                <a:cubicBezTo>
                  <a:pt x="1294330" y="516474"/>
                  <a:pt x="1289187" y="516094"/>
                  <a:pt x="1285663" y="518475"/>
                </a:cubicBezTo>
                <a:cubicBezTo>
                  <a:pt x="1284139" y="519523"/>
                  <a:pt x="1283281" y="522285"/>
                  <a:pt x="1280710" y="519332"/>
                </a:cubicBezTo>
                <a:cubicBezTo>
                  <a:pt x="1277757" y="515903"/>
                  <a:pt x="1274233" y="512855"/>
                  <a:pt x="1271089" y="509616"/>
                </a:cubicBezTo>
                <a:cubicBezTo>
                  <a:pt x="1268708" y="507140"/>
                  <a:pt x="1265946" y="506569"/>
                  <a:pt x="1263279" y="508855"/>
                </a:cubicBezTo>
                <a:cubicBezTo>
                  <a:pt x="1256516" y="514474"/>
                  <a:pt x="1249753" y="514284"/>
                  <a:pt x="1243086" y="509045"/>
                </a:cubicBezTo>
                <a:cubicBezTo>
                  <a:pt x="1239562" y="506283"/>
                  <a:pt x="1235847" y="508188"/>
                  <a:pt x="1232323" y="507807"/>
                </a:cubicBezTo>
                <a:cubicBezTo>
                  <a:pt x="1228227" y="515522"/>
                  <a:pt x="1217559" y="509426"/>
                  <a:pt x="1213177" y="516760"/>
                </a:cubicBezTo>
                <a:cubicBezTo>
                  <a:pt x="1212987" y="517141"/>
                  <a:pt x="1211558" y="517046"/>
                  <a:pt x="1210987" y="516760"/>
                </a:cubicBezTo>
                <a:cubicBezTo>
                  <a:pt x="1209748" y="516189"/>
                  <a:pt x="1207558" y="515236"/>
                  <a:pt x="1207558" y="514474"/>
                </a:cubicBezTo>
                <a:cubicBezTo>
                  <a:pt x="1207843" y="509902"/>
                  <a:pt x="1206700" y="507712"/>
                  <a:pt x="1201462" y="507521"/>
                </a:cubicBezTo>
                <a:cubicBezTo>
                  <a:pt x="1191270" y="507045"/>
                  <a:pt x="1180602" y="510379"/>
                  <a:pt x="1171267" y="503235"/>
                </a:cubicBezTo>
                <a:cubicBezTo>
                  <a:pt x="1169839" y="502092"/>
                  <a:pt x="1166029" y="502092"/>
                  <a:pt x="1164695" y="503235"/>
                </a:cubicBezTo>
                <a:cubicBezTo>
                  <a:pt x="1156599" y="509807"/>
                  <a:pt x="1148884" y="510283"/>
                  <a:pt x="1140883" y="503140"/>
                </a:cubicBezTo>
                <a:close/>
                <a:moveTo>
                  <a:pt x="1691904" y="502949"/>
                </a:moveTo>
                <a:cubicBezTo>
                  <a:pt x="1689523" y="502640"/>
                  <a:pt x="1686951" y="503188"/>
                  <a:pt x="1684379" y="503902"/>
                </a:cubicBezTo>
                <a:cubicBezTo>
                  <a:pt x="1683522" y="504092"/>
                  <a:pt x="1682665" y="507426"/>
                  <a:pt x="1682855" y="507521"/>
                </a:cubicBezTo>
                <a:cubicBezTo>
                  <a:pt x="1686570" y="509521"/>
                  <a:pt x="1690380" y="511331"/>
                  <a:pt x="1682760" y="509807"/>
                </a:cubicBezTo>
                <a:cubicBezTo>
                  <a:pt x="1683712" y="506283"/>
                  <a:pt x="1679902" y="508092"/>
                  <a:pt x="1678854" y="506378"/>
                </a:cubicBezTo>
                <a:cubicBezTo>
                  <a:pt x="1678283" y="505425"/>
                  <a:pt x="1677045" y="501520"/>
                  <a:pt x="1674664" y="504568"/>
                </a:cubicBezTo>
                <a:cubicBezTo>
                  <a:pt x="1673616" y="505902"/>
                  <a:pt x="1673330" y="508855"/>
                  <a:pt x="1674187" y="510188"/>
                </a:cubicBezTo>
                <a:cubicBezTo>
                  <a:pt x="1675045" y="511522"/>
                  <a:pt x="1677712" y="511998"/>
                  <a:pt x="1679617" y="512093"/>
                </a:cubicBezTo>
                <a:cubicBezTo>
                  <a:pt x="1680664" y="512093"/>
                  <a:pt x="1681712" y="510569"/>
                  <a:pt x="1692285" y="512188"/>
                </a:cubicBezTo>
                <a:cubicBezTo>
                  <a:pt x="1695238" y="512188"/>
                  <a:pt x="1696095" y="512379"/>
                  <a:pt x="1696762" y="512188"/>
                </a:cubicBezTo>
                <a:cubicBezTo>
                  <a:pt x="1698095" y="511712"/>
                  <a:pt x="1699333" y="511045"/>
                  <a:pt x="1700571" y="510379"/>
                </a:cubicBezTo>
                <a:cubicBezTo>
                  <a:pt x="1699810" y="509331"/>
                  <a:pt x="1699048" y="508283"/>
                  <a:pt x="1698286" y="507140"/>
                </a:cubicBezTo>
                <a:cubicBezTo>
                  <a:pt x="1696476" y="504426"/>
                  <a:pt x="1694285" y="503259"/>
                  <a:pt x="1691904" y="502949"/>
                </a:cubicBezTo>
                <a:close/>
                <a:moveTo>
                  <a:pt x="1564936" y="498567"/>
                </a:moveTo>
                <a:cubicBezTo>
                  <a:pt x="1562078" y="498472"/>
                  <a:pt x="1559221" y="498853"/>
                  <a:pt x="1556363" y="499234"/>
                </a:cubicBezTo>
                <a:cubicBezTo>
                  <a:pt x="1555792" y="499330"/>
                  <a:pt x="1555315" y="500187"/>
                  <a:pt x="1554744" y="500758"/>
                </a:cubicBezTo>
                <a:cubicBezTo>
                  <a:pt x="1555220" y="501330"/>
                  <a:pt x="1555696" y="502187"/>
                  <a:pt x="1556363" y="502282"/>
                </a:cubicBezTo>
                <a:cubicBezTo>
                  <a:pt x="1558459" y="502758"/>
                  <a:pt x="1560554" y="502949"/>
                  <a:pt x="1561126" y="503044"/>
                </a:cubicBezTo>
                <a:cubicBezTo>
                  <a:pt x="1563507" y="503044"/>
                  <a:pt x="1564364" y="503330"/>
                  <a:pt x="1564936" y="503044"/>
                </a:cubicBezTo>
                <a:cubicBezTo>
                  <a:pt x="1566174" y="502473"/>
                  <a:pt x="1567317" y="501520"/>
                  <a:pt x="1568460" y="500758"/>
                </a:cubicBezTo>
                <a:cubicBezTo>
                  <a:pt x="1567317" y="499996"/>
                  <a:pt x="1566174" y="498663"/>
                  <a:pt x="1564936" y="498567"/>
                </a:cubicBezTo>
                <a:close/>
                <a:moveTo>
                  <a:pt x="3312" y="494758"/>
                </a:moveTo>
                <a:cubicBezTo>
                  <a:pt x="3693" y="494663"/>
                  <a:pt x="4360" y="495615"/>
                  <a:pt x="4836" y="496186"/>
                </a:cubicBezTo>
                <a:cubicBezTo>
                  <a:pt x="3788" y="496663"/>
                  <a:pt x="2836" y="497425"/>
                  <a:pt x="1788" y="497615"/>
                </a:cubicBezTo>
                <a:cubicBezTo>
                  <a:pt x="1407" y="497710"/>
                  <a:pt x="835" y="496663"/>
                  <a:pt x="264" y="496186"/>
                </a:cubicBezTo>
                <a:cubicBezTo>
                  <a:pt x="1312" y="495710"/>
                  <a:pt x="2264" y="494948"/>
                  <a:pt x="3312" y="494758"/>
                </a:cubicBezTo>
                <a:close/>
                <a:moveTo>
                  <a:pt x="1506833" y="493996"/>
                </a:moveTo>
                <a:cubicBezTo>
                  <a:pt x="1504357" y="495234"/>
                  <a:pt x="1504928" y="496948"/>
                  <a:pt x="1506833" y="498567"/>
                </a:cubicBezTo>
                <a:cubicBezTo>
                  <a:pt x="1507976" y="499520"/>
                  <a:pt x="1508929" y="500663"/>
                  <a:pt x="1509976" y="501615"/>
                </a:cubicBezTo>
                <a:cubicBezTo>
                  <a:pt x="1510453" y="502092"/>
                  <a:pt x="1511024" y="502378"/>
                  <a:pt x="1511500" y="502854"/>
                </a:cubicBezTo>
                <a:lnTo>
                  <a:pt x="1513977" y="498758"/>
                </a:lnTo>
                <a:cubicBezTo>
                  <a:pt x="1513120" y="497329"/>
                  <a:pt x="1512453" y="495234"/>
                  <a:pt x="1511024" y="493996"/>
                </a:cubicBezTo>
                <a:cubicBezTo>
                  <a:pt x="1510167" y="493233"/>
                  <a:pt x="1507976" y="493329"/>
                  <a:pt x="1506833" y="493996"/>
                </a:cubicBezTo>
                <a:close/>
                <a:moveTo>
                  <a:pt x="1520454" y="493900"/>
                </a:moveTo>
                <a:cubicBezTo>
                  <a:pt x="1519978" y="494377"/>
                  <a:pt x="1518930" y="495043"/>
                  <a:pt x="1519025" y="495424"/>
                </a:cubicBezTo>
                <a:cubicBezTo>
                  <a:pt x="1519216" y="496472"/>
                  <a:pt x="1519978" y="497424"/>
                  <a:pt x="1520454" y="498472"/>
                </a:cubicBezTo>
                <a:cubicBezTo>
                  <a:pt x="1520930" y="497901"/>
                  <a:pt x="1521502" y="497424"/>
                  <a:pt x="1522073" y="496853"/>
                </a:cubicBezTo>
                <a:cubicBezTo>
                  <a:pt x="1521502" y="495900"/>
                  <a:pt x="1521025" y="494948"/>
                  <a:pt x="1520454" y="493900"/>
                </a:cubicBezTo>
                <a:close/>
                <a:moveTo>
                  <a:pt x="1255278" y="493900"/>
                </a:moveTo>
                <a:cubicBezTo>
                  <a:pt x="1254802" y="494377"/>
                  <a:pt x="1253754" y="495043"/>
                  <a:pt x="1253849" y="495424"/>
                </a:cubicBezTo>
                <a:cubicBezTo>
                  <a:pt x="1254040" y="496472"/>
                  <a:pt x="1254802" y="497424"/>
                  <a:pt x="1255278" y="498472"/>
                </a:cubicBezTo>
                <a:cubicBezTo>
                  <a:pt x="1255754" y="497996"/>
                  <a:pt x="1256802" y="497329"/>
                  <a:pt x="1256707" y="496948"/>
                </a:cubicBezTo>
                <a:cubicBezTo>
                  <a:pt x="1256516" y="495900"/>
                  <a:pt x="1255754" y="494853"/>
                  <a:pt x="1255278" y="493900"/>
                </a:cubicBezTo>
                <a:close/>
                <a:moveTo>
                  <a:pt x="889518" y="493900"/>
                </a:moveTo>
                <a:cubicBezTo>
                  <a:pt x="889042" y="494377"/>
                  <a:pt x="887994" y="495043"/>
                  <a:pt x="888089" y="495424"/>
                </a:cubicBezTo>
                <a:cubicBezTo>
                  <a:pt x="888279" y="496472"/>
                  <a:pt x="889042" y="497424"/>
                  <a:pt x="889518" y="498472"/>
                </a:cubicBezTo>
                <a:cubicBezTo>
                  <a:pt x="889994" y="497901"/>
                  <a:pt x="890566" y="497424"/>
                  <a:pt x="891137" y="496853"/>
                </a:cubicBezTo>
                <a:cubicBezTo>
                  <a:pt x="890566" y="495900"/>
                  <a:pt x="890089" y="494948"/>
                  <a:pt x="889518" y="493900"/>
                </a:cubicBezTo>
                <a:close/>
                <a:moveTo>
                  <a:pt x="683778" y="493900"/>
                </a:moveTo>
                <a:cubicBezTo>
                  <a:pt x="683302" y="494948"/>
                  <a:pt x="682540" y="495900"/>
                  <a:pt x="682349" y="496948"/>
                </a:cubicBezTo>
                <a:cubicBezTo>
                  <a:pt x="682254" y="497329"/>
                  <a:pt x="683302" y="497901"/>
                  <a:pt x="683778" y="498472"/>
                </a:cubicBezTo>
                <a:cubicBezTo>
                  <a:pt x="684349" y="497424"/>
                  <a:pt x="684921" y="496472"/>
                  <a:pt x="685397" y="495520"/>
                </a:cubicBezTo>
                <a:cubicBezTo>
                  <a:pt x="684826" y="494948"/>
                  <a:pt x="684254" y="494377"/>
                  <a:pt x="683778" y="493900"/>
                </a:cubicBezTo>
                <a:close/>
                <a:moveTo>
                  <a:pt x="939048" y="490186"/>
                </a:moveTo>
                <a:cubicBezTo>
                  <a:pt x="938667" y="490090"/>
                  <a:pt x="938095" y="491138"/>
                  <a:pt x="937524" y="491614"/>
                </a:cubicBezTo>
                <a:cubicBezTo>
                  <a:pt x="938476" y="492090"/>
                  <a:pt x="939524" y="492662"/>
                  <a:pt x="940477" y="493233"/>
                </a:cubicBezTo>
                <a:cubicBezTo>
                  <a:pt x="941048" y="492662"/>
                  <a:pt x="941620" y="492090"/>
                  <a:pt x="942096" y="491614"/>
                </a:cubicBezTo>
                <a:cubicBezTo>
                  <a:pt x="941048" y="491138"/>
                  <a:pt x="940095" y="490376"/>
                  <a:pt x="939048" y="490186"/>
                </a:cubicBezTo>
                <a:close/>
                <a:moveTo>
                  <a:pt x="778552" y="489328"/>
                </a:moveTo>
                <a:cubicBezTo>
                  <a:pt x="770170" y="486947"/>
                  <a:pt x="763502" y="492281"/>
                  <a:pt x="756263" y="494567"/>
                </a:cubicBezTo>
                <a:cubicBezTo>
                  <a:pt x="755596" y="494757"/>
                  <a:pt x="755215" y="495520"/>
                  <a:pt x="754644" y="496091"/>
                </a:cubicBezTo>
                <a:cubicBezTo>
                  <a:pt x="755120" y="496567"/>
                  <a:pt x="755596" y="497520"/>
                  <a:pt x="756263" y="497615"/>
                </a:cubicBezTo>
                <a:cubicBezTo>
                  <a:pt x="759120" y="498091"/>
                  <a:pt x="761978" y="498377"/>
                  <a:pt x="762645" y="498472"/>
                </a:cubicBezTo>
                <a:cubicBezTo>
                  <a:pt x="767884" y="498472"/>
                  <a:pt x="770932" y="498949"/>
                  <a:pt x="773789" y="498282"/>
                </a:cubicBezTo>
                <a:cubicBezTo>
                  <a:pt x="775694" y="497901"/>
                  <a:pt x="777313" y="495996"/>
                  <a:pt x="778933" y="494662"/>
                </a:cubicBezTo>
                <a:cubicBezTo>
                  <a:pt x="780076" y="493710"/>
                  <a:pt x="781028" y="492567"/>
                  <a:pt x="782076" y="491519"/>
                </a:cubicBezTo>
                <a:cubicBezTo>
                  <a:pt x="780933" y="490757"/>
                  <a:pt x="779790" y="489614"/>
                  <a:pt x="778552" y="489328"/>
                </a:cubicBezTo>
                <a:close/>
                <a:moveTo>
                  <a:pt x="578622" y="489328"/>
                </a:moveTo>
                <a:cubicBezTo>
                  <a:pt x="578050" y="490281"/>
                  <a:pt x="577574" y="491329"/>
                  <a:pt x="577003" y="492281"/>
                </a:cubicBezTo>
                <a:cubicBezTo>
                  <a:pt x="577574" y="492853"/>
                  <a:pt x="578145" y="493424"/>
                  <a:pt x="578622" y="493900"/>
                </a:cubicBezTo>
                <a:cubicBezTo>
                  <a:pt x="579098" y="492853"/>
                  <a:pt x="579860" y="491900"/>
                  <a:pt x="580051" y="490852"/>
                </a:cubicBezTo>
                <a:cubicBezTo>
                  <a:pt x="580146" y="490471"/>
                  <a:pt x="579098" y="489900"/>
                  <a:pt x="578622" y="489328"/>
                </a:cubicBezTo>
                <a:close/>
                <a:moveTo>
                  <a:pt x="924379" y="488947"/>
                </a:moveTo>
                <a:cubicBezTo>
                  <a:pt x="922855" y="489709"/>
                  <a:pt x="921045" y="490662"/>
                  <a:pt x="919236" y="491614"/>
                </a:cubicBezTo>
                <a:cubicBezTo>
                  <a:pt x="921141" y="492376"/>
                  <a:pt x="922951" y="493519"/>
                  <a:pt x="924951" y="493710"/>
                </a:cubicBezTo>
                <a:cubicBezTo>
                  <a:pt x="925999" y="493805"/>
                  <a:pt x="927237" y="492376"/>
                  <a:pt x="928380" y="491614"/>
                </a:cubicBezTo>
                <a:cubicBezTo>
                  <a:pt x="927237" y="490852"/>
                  <a:pt x="926094" y="490090"/>
                  <a:pt x="924379" y="488947"/>
                </a:cubicBezTo>
                <a:close/>
                <a:moveTo>
                  <a:pt x="448891" y="486661"/>
                </a:moveTo>
                <a:lnTo>
                  <a:pt x="452844" y="489236"/>
                </a:lnTo>
                <a:lnTo>
                  <a:pt x="450892" y="489328"/>
                </a:lnTo>
                <a:lnTo>
                  <a:pt x="452987" y="491130"/>
                </a:lnTo>
                <a:lnTo>
                  <a:pt x="452987" y="491329"/>
                </a:lnTo>
                <a:cubicBezTo>
                  <a:pt x="453749" y="492186"/>
                  <a:pt x="454702" y="492853"/>
                  <a:pt x="455654" y="493424"/>
                </a:cubicBezTo>
                <a:lnTo>
                  <a:pt x="452987" y="491130"/>
                </a:lnTo>
                <a:lnTo>
                  <a:pt x="452987" y="489424"/>
                </a:lnTo>
                <a:lnTo>
                  <a:pt x="453134" y="489424"/>
                </a:lnTo>
                <a:lnTo>
                  <a:pt x="457083" y="491995"/>
                </a:lnTo>
                <a:cubicBezTo>
                  <a:pt x="456321" y="491138"/>
                  <a:pt x="455749" y="490090"/>
                  <a:pt x="454892" y="489424"/>
                </a:cubicBezTo>
                <a:lnTo>
                  <a:pt x="453134" y="489424"/>
                </a:lnTo>
                <a:lnTo>
                  <a:pt x="452844" y="489236"/>
                </a:lnTo>
                <a:lnTo>
                  <a:pt x="452892" y="489233"/>
                </a:lnTo>
                <a:cubicBezTo>
                  <a:pt x="453273" y="488852"/>
                  <a:pt x="453273" y="487804"/>
                  <a:pt x="452892" y="487328"/>
                </a:cubicBezTo>
                <a:cubicBezTo>
                  <a:pt x="451844" y="485804"/>
                  <a:pt x="450511" y="483994"/>
                  <a:pt x="448891" y="486661"/>
                </a:cubicBezTo>
                <a:close/>
                <a:moveTo>
                  <a:pt x="1707906" y="484756"/>
                </a:moveTo>
                <a:cubicBezTo>
                  <a:pt x="1707334" y="485709"/>
                  <a:pt x="1706858" y="486757"/>
                  <a:pt x="1706287" y="487709"/>
                </a:cubicBezTo>
                <a:lnTo>
                  <a:pt x="1707906" y="489328"/>
                </a:lnTo>
                <a:cubicBezTo>
                  <a:pt x="1708382" y="488281"/>
                  <a:pt x="1709049" y="487328"/>
                  <a:pt x="1709335" y="486280"/>
                </a:cubicBezTo>
                <a:cubicBezTo>
                  <a:pt x="1709430" y="485899"/>
                  <a:pt x="1708382" y="485232"/>
                  <a:pt x="1707906" y="484756"/>
                </a:cubicBezTo>
                <a:close/>
                <a:moveTo>
                  <a:pt x="303159" y="475803"/>
                </a:moveTo>
                <a:cubicBezTo>
                  <a:pt x="301254" y="475993"/>
                  <a:pt x="299349" y="477136"/>
                  <a:pt x="297444" y="477898"/>
                </a:cubicBezTo>
                <a:cubicBezTo>
                  <a:pt x="299349" y="478660"/>
                  <a:pt x="301254" y="479422"/>
                  <a:pt x="303159" y="480184"/>
                </a:cubicBezTo>
                <a:cubicBezTo>
                  <a:pt x="304302" y="479422"/>
                  <a:pt x="305445" y="478660"/>
                  <a:pt x="306588" y="477898"/>
                </a:cubicBezTo>
                <a:cubicBezTo>
                  <a:pt x="305445" y="477136"/>
                  <a:pt x="304207" y="475612"/>
                  <a:pt x="303159" y="475803"/>
                </a:cubicBezTo>
                <a:close/>
                <a:moveTo>
                  <a:pt x="1274995" y="472469"/>
                </a:moveTo>
                <a:cubicBezTo>
                  <a:pt x="1273280" y="470183"/>
                  <a:pt x="1268708" y="470278"/>
                  <a:pt x="1267470" y="472564"/>
                </a:cubicBezTo>
                <a:cubicBezTo>
                  <a:pt x="1267279" y="472945"/>
                  <a:pt x="1267279" y="473707"/>
                  <a:pt x="1267565" y="474088"/>
                </a:cubicBezTo>
                <a:cubicBezTo>
                  <a:pt x="1269279" y="476374"/>
                  <a:pt x="1273756" y="476279"/>
                  <a:pt x="1275090" y="473993"/>
                </a:cubicBezTo>
                <a:cubicBezTo>
                  <a:pt x="1275090" y="473517"/>
                  <a:pt x="1275185" y="472850"/>
                  <a:pt x="1274995" y="472469"/>
                </a:cubicBezTo>
                <a:close/>
                <a:moveTo>
                  <a:pt x="1310904" y="471898"/>
                </a:moveTo>
                <a:cubicBezTo>
                  <a:pt x="1309856" y="472088"/>
                  <a:pt x="1308904" y="472850"/>
                  <a:pt x="1307856" y="473326"/>
                </a:cubicBezTo>
                <a:cubicBezTo>
                  <a:pt x="1308332" y="473803"/>
                  <a:pt x="1308999" y="474850"/>
                  <a:pt x="1309380" y="474755"/>
                </a:cubicBezTo>
                <a:cubicBezTo>
                  <a:pt x="1310428" y="474469"/>
                  <a:pt x="1311380" y="473803"/>
                  <a:pt x="1312428" y="473326"/>
                </a:cubicBezTo>
                <a:cubicBezTo>
                  <a:pt x="1311952" y="472850"/>
                  <a:pt x="1311285" y="471802"/>
                  <a:pt x="1310904" y="471898"/>
                </a:cubicBezTo>
                <a:close/>
                <a:moveTo>
                  <a:pt x="879040" y="471136"/>
                </a:moveTo>
                <a:cubicBezTo>
                  <a:pt x="875516" y="471040"/>
                  <a:pt x="869896" y="475422"/>
                  <a:pt x="869515" y="478374"/>
                </a:cubicBezTo>
                <a:lnTo>
                  <a:pt x="877492" y="478331"/>
                </a:lnTo>
                <a:lnTo>
                  <a:pt x="875421" y="480089"/>
                </a:lnTo>
                <a:cubicBezTo>
                  <a:pt x="875040" y="480470"/>
                  <a:pt x="873992" y="480184"/>
                  <a:pt x="873230" y="480184"/>
                </a:cubicBezTo>
                <a:cubicBezTo>
                  <a:pt x="886375" y="478851"/>
                  <a:pt x="885612" y="479803"/>
                  <a:pt x="885422" y="479708"/>
                </a:cubicBezTo>
                <a:lnTo>
                  <a:pt x="883625" y="478297"/>
                </a:lnTo>
                <a:lnTo>
                  <a:pt x="886851" y="478279"/>
                </a:lnTo>
                <a:cubicBezTo>
                  <a:pt x="886089" y="477422"/>
                  <a:pt x="885517" y="476374"/>
                  <a:pt x="884660" y="475707"/>
                </a:cubicBezTo>
                <a:cubicBezTo>
                  <a:pt x="884279" y="475327"/>
                  <a:pt x="883041" y="475422"/>
                  <a:pt x="882755" y="475707"/>
                </a:cubicBezTo>
                <a:cubicBezTo>
                  <a:pt x="882374" y="476089"/>
                  <a:pt x="882374" y="477232"/>
                  <a:pt x="882755" y="477613"/>
                </a:cubicBezTo>
                <a:lnTo>
                  <a:pt x="883625" y="478297"/>
                </a:lnTo>
                <a:lnTo>
                  <a:pt x="877492" y="478331"/>
                </a:lnTo>
                <a:lnTo>
                  <a:pt x="880469" y="475803"/>
                </a:lnTo>
                <a:cubicBezTo>
                  <a:pt x="882565" y="475422"/>
                  <a:pt x="883708" y="475422"/>
                  <a:pt x="882565" y="473326"/>
                </a:cubicBezTo>
                <a:cubicBezTo>
                  <a:pt x="881993" y="472279"/>
                  <a:pt x="880279" y="471136"/>
                  <a:pt x="879040" y="471136"/>
                </a:cubicBezTo>
                <a:close/>
                <a:moveTo>
                  <a:pt x="1159266" y="471040"/>
                </a:moveTo>
                <a:cubicBezTo>
                  <a:pt x="1158694" y="471993"/>
                  <a:pt x="1158218" y="473040"/>
                  <a:pt x="1157646" y="473993"/>
                </a:cubicBezTo>
                <a:lnTo>
                  <a:pt x="1159266" y="475612"/>
                </a:lnTo>
                <a:cubicBezTo>
                  <a:pt x="1159742" y="474565"/>
                  <a:pt x="1160504" y="473612"/>
                  <a:pt x="1160695" y="472564"/>
                </a:cubicBezTo>
                <a:cubicBezTo>
                  <a:pt x="1160790" y="472183"/>
                  <a:pt x="1159742" y="471612"/>
                  <a:pt x="1159266" y="471040"/>
                </a:cubicBezTo>
                <a:close/>
                <a:moveTo>
                  <a:pt x="1017534" y="471040"/>
                </a:moveTo>
                <a:cubicBezTo>
                  <a:pt x="1017058" y="471516"/>
                  <a:pt x="1016010" y="472183"/>
                  <a:pt x="1016105" y="472564"/>
                </a:cubicBezTo>
                <a:cubicBezTo>
                  <a:pt x="1016295" y="473612"/>
                  <a:pt x="1017058" y="474660"/>
                  <a:pt x="1017534" y="475612"/>
                </a:cubicBezTo>
                <a:cubicBezTo>
                  <a:pt x="1018010" y="475041"/>
                  <a:pt x="1018582" y="474565"/>
                  <a:pt x="1019153" y="473993"/>
                </a:cubicBezTo>
                <a:cubicBezTo>
                  <a:pt x="1018677" y="473040"/>
                  <a:pt x="1018105" y="472088"/>
                  <a:pt x="1017534" y="471040"/>
                </a:cubicBezTo>
                <a:close/>
                <a:moveTo>
                  <a:pt x="921522" y="471040"/>
                </a:moveTo>
                <a:cubicBezTo>
                  <a:pt x="920950" y="471993"/>
                  <a:pt x="920474" y="473040"/>
                  <a:pt x="919903" y="473993"/>
                </a:cubicBezTo>
                <a:cubicBezTo>
                  <a:pt x="920474" y="474565"/>
                  <a:pt x="921045" y="475136"/>
                  <a:pt x="921522" y="475612"/>
                </a:cubicBezTo>
                <a:cubicBezTo>
                  <a:pt x="921998" y="474565"/>
                  <a:pt x="922760" y="473612"/>
                  <a:pt x="922951" y="472564"/>
                </a:cubicBezTo>
                <a:cubicBezTo>
                  <a:pt x="923046" y="472183"/>
                  <a:pt x="921998" y="471612"/>
                  <a:pt x="921522" y="471040"/>
                </a:cubicBezTo>
                <a:close/>
                <a:moveTo>
                  <a:pt x="1171553" y="467897"/>
                </a:moveTo>
                <a:cubicBezTo>
                  <a:pt x="1171267" y="468278"/>
                  <a:pt x="1171267" y="469040"/>
                  <a:pt x="1171458" y="469421"/>
                </a:cubicBezTo>
                <a:cubicBezTo>
                  <a:pt x="1172696" y="471707"/>
                  <a:pt x="1177268" y="471802"/>
                  <a:pt x="1178983" y="469516"/>
                </a:cubicBezTo>
                <a:cubicBezTo>
                  <a:pt x="1179268" y="469231"/>
                  <a:pt x="1179078" y="468564"/>
                  <a:pt x="1179078" y="467992"/>
                </a:cubicBezTo>
                <a:cubicBezTo>
                  <a:pt x="1177744" y="465706"/>
                  <a:pt x="1173268" y="465611"/>
                  <a:pt x="1171553" y="467897"/>
                </a:cubicBezTo>
                <a:close/>
                <a:moveTo>
                  <a:pt x="1053538" y="467135"/>
                </a:moveTo>
                <a:cubicBezTo>
                  <a:pt x="1049252" y="473517"/>
                  <a:pt x="1042680" y="470278"/>
                  <a:pt x="1037060" y="471136"/>
                </a:cubicBezTo>
                <a:cubicBezTo>
                  <a:pt x="1034679" y="471516"/>
                  <a:pt x="1033250" y="472945"/>
                  <a:pt x="1033536" y="475707"/>
                </a:cubicBezTo>
                <a:lnTo>
                  <a:pt x="1033614" y="484755"/>
                </a:lnTo>
                <a:lnTo>
                  <a:pt x="1033536" y="484756"/>
                </a:lnTo>
                <a:cubicBezTo>
                  <a:pt x="1033155" y="484471"/>
                  <a:pt x="1032012" y="484471"/>
                  <a:pt x="1031536" y="484852"/>
                </a:cubicBezTo>
                <a:cubicBezTo>
                  <a:pt x="1030012" y="485899"/>
                  <a:pt x="1028107" y="487233"/>
                  <a:pt x="1030869" y="488852"/>
                </a:cubicBezTo>
                <a:cubicBezTo>
                  <a:pt x="1031250" y="488947"/>
                  <a:pt x="1032679" y="487519"/>
                  <a:pt x="1033536" y="484756"/>
                </a:cubicBezTo>
                <a:cubicBezTo>
                  <a:pt x="1033821" y="485137"/>
                  <a:pt x="1033536" y="486090"/>
                  <a:pt x="1033631" y="486757"/>
                </a:cubicBezTo>
                <a:lnTo>
                  <a:pt x="1033614" y="484755"/>
                </a:lnTo>
                <a:lnTo>
                  <a:pt x="1044406" y="484566"/>
                </a:lnTo>
                <a:cubicBezTo>
                  <a:pt x="1048014" y="484590"/>
                  <a:pt x="1051443" y="485423"/>
                  <a:pt x="1054205" y="489233"/>
                </a:cubicBezTo>
                <a:cubicBezTo>
                  <a:pt x="1054967" y="487995"/>
                  <a:pt x="1056110" y="486852"/>
                  <a:pt x="1056301" y="485614"/>
                </a:cubicBezTo>
                <a:cubicBezTo>
                  <a:pt x="1056777" y="482184"/>
                  <a:pt x="1055348" y="480089"/>
                  <a:pt x="1051443" y="480089"/>
                </a:cubicBezTo>
                <a:cubicBezTo>
                  <a:pt x="1050204" y="480089"/>
                  <a:pt x="1048966" y="478946"/>
                  <a:pt x="1047728" y="478374"/>
                </a:cubicBezTo>
                <a:cubicBezTo>
                  <a:pt x="1048585" y="477422"/>
                  <a:pt x="1049252" y="476279"/>
                  <a:pt x="1050300" y="475707"/>
                </a:cubicBezTo>
                <a:cubicBezTo>
                  <a:pt x="1052110" y="474755"/>
                  <a:pt x="1054491" y="474660"/>
                  <a:pt x="1056110" y="473422"/>
                </a:cubicBezTo>
                <a:cubicBezTo>
                  <a:pt x="1056872" y="472850"/>
                  <a:pt x="1056777" y="470469"/>
                  <a:pt x="1056301" y="469231"/>
                </a:cubicBezTo>
                <a:cubicBezTo>
                  <a:pt x="1056015" y="468278"/>
                  <a:pt x="1054491" y="467802"/>
                  <a:pt x="1053538" y="467135"/>
                </a:cubicBezTo>
                <a:close/>
                <a:moveTo>
                  <a:pt x="1113927" y="466754"/>
                </a:moveTo>
                <a:cubicBezTo>
                  <a:pt x="1113070" y="467516"/>
                  <a:pt x="1112022" y="468088"/>
                  <a:pt x="1111355" y="468945"/>
                </a:cubicBezTo>
                <a:cubicBezTo>
                  <a:pt x="1111069" y="469326"/>
                  <a:pt x="1111069" y="470564"/>
                  <a:pt x="1111355" y="470850"/>
                </a:cubicBezTo>
                <a:lnTo>
                  <a:pt x="1112763" y="470850"/>
                </a:lnTo>
                <a:lnTo>
                  <a:pt x="1112692" y="471098"/>
                </a:lnTo>
                <a:lnTo>
                  <a:pt x="1111260" y="473136"/>
                </a:lnTo>
                <a:cubicBezTo>
                  <a:pt x="1111927" y="471040"/>
                  <a:pt x="1111260" y="470278"/>
                  <a:pt x="1109164" y="471040"/>
                </a:cubicBezTo>
                <a:cubicBezTo>
                  <a:pt x="1108593" y="471231"/>
                  <a:pt x="1107831" y="471802"/>
                  <a:pt x="1107640" y="472374"/>
                </a:cubicBezTo>
                <a:cubicBezTo>
                  <a:pt x="1107164" y="473612"/>
                  <a:pt x="1106688" y="475041"/>
                  <a:pt x="1106783" y="476184"/>
                </a:cubicBezTo>
                <a:cubicBezTo>
                  <a:pt x="1106974" y="477422"/>
                  <a:pt x="1107926" y="478470"/>
                  <a:pt x="1108593" y="479708"/>
                </a:cubicBezTo>
                <a:cubicBezTo>
                  <a:pt x="1109450" y="478946"/>
                  <a:pt x="1110784" y="478279"/>
                  <a:pt x="1111165" y="477327"/>
                </a:cubicBezTo>
                <a:cubicBezTo>
                  <a:pt x="1111403" y="476708"/>
                  <a:pt x="1111427" y="476018"/>
                  <a:pt x="1111724" y="474506"/>
                </a:cubicBezTo>
                <a:lnTo>
                  <a:pt x="1112692" y="471098"/>
                </a:lnTo>
                <a:lnTo>
                  <a:pt x="1112867" y="470850"/>
                </a:lnTo>
                <a:lnTo>
                  <a:pt x="1113260" y="470850"/>
                </a:lnTo>
                <a:cubicBezTo>
                  <a:pt x="1114117" y="470183"/>
                  <a:pt x="1114784" y="469135"/>
                  <a:pt x="1115356" y="468183"/>
                </a:cubicBezTo>
                <a:cubicBezTo>
                  <a:pt x="1115403" y="468136"/>
                  <a:pt x="1115189" y="467921"/>
                  <a:pt x="1114558" y="468445"/>
                </a:cubicBezTo>
                <a:lnTo>
                  <a:pt x="1112867" y="470850"/>
                </a:lnTo>
                <a:lnTo>
                  <a:pt x="1112763" y="470850"/>
                </a:lnTo>
                <a:close/>
                <a:moveTo>
                  <a:pt x="1406154" y="466468"/>
                </a:moveTo>
                <a:cubicBezTo>
                  <a:pt x="1405678" y="467516"/>
                  <a:pt x="1404916" y="468469"/>
                  <a:pt x="1404725" y="469516"/>
                </a:cubicBezTo>
                <a:cubicBezTo>
                  <a:pt x="1404630" y="469897"/>
                  <a:pt x="1405678" y="470469"/>
                  <a:pt x="1406154" y="471040"/>
                </a:cubicBezTo>
                <a:cubicBezTo>
                  <a:pt x="1406725" y="469992"/>
                  <a:pt x="1407297" y="469040"/>
                  <a:pt x="1407773" y="468088"/>
                </a:cubicBezTo>
                <a:close/>
                <a:moveTo>
                  <a:pt x="1333002" y="466468"/>
                </a:moveTo>
                <a:cubicBezTo>
                  <a:pt x="1330049" y="466468"/>
                  <a:pt x="1327096" y="466278"/>
                  <a:pt x="1324144" y="466564"/>
                </a:cubicBezTo>
                <a:cubicBezTo>
                  <a:pt x="1323382" y="466659"/>
                  <a:pt x="1322715" y="468373"/>
                  <a:pt x="1322334" y="469421"/>
                </a:cubicBezTo>
                <a:cubicBezTo>
                  <a:pt x="1322239" y="469707"/>
                  <a:pt x="1323191" y="470755"/>
                  <a:pt x="1323858" y="470945"/>
                </a:cubicBezTo>
                <a:cubicBezTo>
                  <a:pt x="1325858" y="471612"/>
                  <a:pt x="1328144" y="471612"/>
                  <a:pt x="1329859" y="472564"/>
                </a:cubicBezTo>
                <a:cubicBezTo>
                  <a:pt x="1336907" y="476470"/>
                  <a:pt x="1336812" y="476565"/>
                  <a:pt x="1342241" y="470945"/>
                </a:cubicBezTo>
                <a:cubicBezTo>
                  <a:pt x="1343003" y="470183"/>
                  <a:pt x="1343384" y="468945"/>
                  <a:pt x="1343575" y="467802"/>
                </a:cubicBezTo>
                <a:cubicBezTo>
                  <a:pt x="1343670" y="467421"/>
                  <a:pt x="1342622" y="466468"/>
                  <a:pt x="1342051" y="466468"/>
                </a:cubicBezTo>
                <a:cubicBezTo>
                  <a:pt x="1338908" y="466373"/>
                  <a:pt x="1335954" y="466468"/>
                  <a:pt x="1333002" y="466468"/>
                </a:cubicBezTo>
                <a:close/>
                <a:moveTo>
                  <a:pt x="1134310" y="466468"/>
                </a:moveTo>
                <a:cubicBezTo>
                  <a:pt x="1132120" y="466468"/>
                  <a:pt x="1129738" y="465992"/>
                  <a:pt x="1127643" y="466564"/>
                </a:cubicBezTo>
                <a:cubicBezTo>
                  <a:pt x="1125452" y="467230"/>
                  <a:pt x="1124595" y="469040"/>
                  <a:pt x="1127071" y="470850"/>
                </a:cubicBezTo>
                <a:cubicBezTo>
                  <a:pt x="1127643" y="471326"/>
                  <a:pt x="1128500" y="471802"/>
                  <a:pt x="1128595" y="472469"/>
                </a:cubicBezTo>
                <a:cubicBezTo>
                  <a:pt x="1129643" y="477613"/>
                  <a:pt x="1130310" y="483518"/>
                  <a:pt x="1136501" y="475612"/>
                </a:cubicBezTo>
                <a:cubicBezTo>
                  <a:pt x="1140978" y="475612"/>
                  <a:pt x="1145359" y="475612"/>
                  <a:pt x="1149836" y="475517"/>
                </a:cubicBezTo>
                <a:cubicBezTo>
                  <a:pt x="1150408" y="475517"/>
                  <a:pt x="1151455" y="474565"/>
                  <a:pt x="1151360" y="474183"/>
                </a:cubicBezTo>
                <a:cubicBezTo>
                  <a:pt x="1151170" y="473136"/>
                  <a:pt x="1150408" y="471136"/>
                  <a:pt x="1150122" y="471136"/>
                </a:cubicBezTo>
                <a:cubicBezTo>
                  <a:pt x="1144026" y="472374"/>
                  <a:pt x="1140692" y="464182"/>
                  <a:pt x="1134310" y="466468"/>
                </a:cubicBezTo>
                <a:close/>
                <a:moveTo>
                  <a:pt x="922189" y="462563"/>
                </a:moveTo>
                <a:cubicBezTo>
                  <a:pt x="921236" y="463134"/>
                  <a:pt x="920188" y="463611"/>
                  <a:pt x="919236" y="464182"/>
                </a:cubicBezTo>
                <a:cubicBezTo>
                  <a:pt x="919712" y="464658"/>
                  <a:pt x="920379" y="465706"/>
                  <a:pt x="920760" y="465611"/>
                </a:cubicBezTo>
                <a:cubicBezTo>
                  <a:pt x="921808" y="465325"/>
                  <a:pt x="922855" y="464658"/>
                  <a:pt x="923808" y="464182"/>
                </a:cubicBezTo>
                <a:cubicBezTo>
                  <a:pt x="923332" y="463611"/>
                  <a:pt x="922760" y="463134"/>
                  <a:pt x="922189" y="462563"/>
                </a:cubicBezTo>
                <a:close/>
                <a:moveTo>
                  <a:pt x="1241562" y="462087"/>
                </a:moveTo>
                <a:cubicBezTo>
                  <a:pt x="1239943" y="461515"/>
                  <a:pt x="1237466" y="462373"/>
                  <a:pt x="1235752" y="463325"/>
                </a:cubicBezTo>
                <a:cubicBezTo>
                  <a:pt x="1234990" y="463706"/>
                  <a:pt x="1234704" y="465802"/>
                  <a:pt x="1234799" y="467135"/>
                </a:cubicBezTo>
                <a:cubicBezTo>
                  <a:pt x="1234846" y="469136"/>
                  <a:pt x="1235632" y="470136"/>
                  <a:pt x="1238049" y="469529"/>
                </a:cubicBezTo>
                <a:lnTo>
                  <a:pt x="1245437" y="465419"/>
                </a:lnTo>
                <a:lnTo>
                  <a:pt x="1246325" y="466182"/>
                </a:lnTo>
                <a:lnTo>
                  <a:pt x="1246891" y="466856"/>
                </a:lnTo>
                <a:lnTo>
                  <a:pt x="1240800" y="471040"/>
                </a:lnTo>
                <a:cubicBezTo>
                  <a:pt x="1242229" y="471040"/>
                  <a:pt x="1243753" y="471326"/>
                  <a:pt x="1245086" y="470945"/>
                </a:cubicBezTo>
                <a:cubicBezTo>
                  <a:pt x="1246325" y="470564"/>
                  <a:pt x="1247753" y="469707"/>
                  <a:pt x="1248325" y="468564"/>
                </a:cubicBezTo>
                <a:lnTo>
                  <a:pt x="1246891" y="466856"/>
                </a:lnTo>
                <a:lnTo>
                  <a:pt x="1248515" y="465740"/>
                </a:lnTo>
                <a:lnTo>
                  <a:pt x="1248515" y="466373"/>
                </a:lnTo>
                <a:cubicBezTo>
                  <a:pt x="1248896" y="466754"/>
                  <a:pt x="1250039" y="466754"/>
                  <a:pt x="1250420" y="466373"/>
                </a:cubicBezTo>
                <a:cubicBezTo>
                  <a:pt x="1251277" y="465611"/>
                  <a:pt x="1251944" y="464658"/>
                  <a:pt x="1252516" y="463706"/>
                </a:cubicBezTo>
                <a:cubicBezTo>
                  <a:pt x="1252563" y="463611"/>
                  <a:pt x="1252349" y="463373"/>
                  <a:pt x="1250765" y="464194"/>
                </a:cubicBezTo>
                <a:lnTo>
                  <a:pt x="1248515" y="465740"/>
                </a:lnTo>
                <a:lnTo>
                  <a:pt x="1248515" y="464468"/>
                </a:lnTo>
                <a:cubicBezTo>
                  <a:pt x="1249182" y="463611"/>
                  <a:pt x="1250229" y="463039"/>
                  <a:pt x="1251087" y="462277"/>
                </a:cubicBezTo>
                <a:lnTo>
                  <a:pt x="1245437" y="465419"/>
                </a:lnTo>
                <a:close/>
                <a:moveTo>
                  <a:pt x="1418727" y="461991"/>
                </a:moveTo>
                <a:cubicBezTo>
                  <a:pt x="1417489" y="461706"/>
                  <a:pt x="1415679" y="461991"/>
                  <a:pt x="1414726" y="462754"/>
                </a:cubicBezTo>
                <a:cubicBezTo>
                  <a:pt x="1413774" y="463515"/>
                  <a:pt x="1413488" y="465135"/>
                  <a:pt x="1413107" y="466468"/>
                </a:cubicBezTo>
                <a:cubicBezTo>
                  <a:pt x="1412440" y="469231"/>
                  <a:pt x="1414250" y="470469"/>
                  <a:pt x="1416441" y="471040"/>
                </a:cubicBezTo>
                <a:cubicBezTo>
                  <a:pt x="1417870" y="471231"/>
                  <a:pt x="1419394" y="471040"/>
                  <a:pt x="1422156" y="471040"/>
                </a:cubicBezTo>
                <a:cubicBezTo>
                  <a:pt x="1422918" y="470659"/>
                  <a:pt x="1424728" y="469802"/>
                  <a:pt x="1426633" y="468849"/>
                </a:cubicBezTo>
                <a:cubicBezTo>
                  <a:pt x="1425109" y="467230"/>
                  <a:pt x="1423775" y="465611"/>
                  <a:pt x="1422156" y="464182"/>
                </a:cubicBezTo>
                <a:cubicBezTo>
                  <a:pt x="1421108" y="463230"/>
                  <a:pt x="1419965" y="462277"/>
                  <a:pt x="1418727" y="461991"/>
                </a:cubicBezTo>
                <a:close/>
                <a:moveTo>
                  <a:pt x="1186698" y="461896"/>
                </a:moveTo>
                <a:cubicBezTo>
                  <a:pt x="1186221" y="462373"/>
                  <a:pt x="1185174" y="463039"/>
                  <a:pt x="1185269" y="463420"/>
                </a:cubicBezTo>
                <a:cubicBezTo>
                  <a:pt x="1185460" y="464468"/>
                  <a:pt x="1186221" y="465516"/>
                  <a:pt x="1186698" y="466468"/>
                </a:cubicBezTo>
                <a:lnTo>
                  <a:pt x="1188317" y="464849"/>
                </a:lnTo>
                <a:cubicBezTo>
                  <a:pt x="1187746" y="463897"/>
                  <a:pt x="1187269" y="462849"/>
                  <a:pt x="1186698" y="461896"/>
                </a:cubicBezTo>
                <a:close/>
                <a:moveTo>
                  <a:pt x="1026678" y="461896"/>
                </a:moveTo>
                <a:cubicBezTo>
                  <a:pt x="1026202" y="462373"/>
                  <a:pt x="1025154" y="463039"/>
                  <a:pt x="1025249" y="463420"/>
                </a:cubicBezTo>
                <a:cubicBezTo>
                  <a:pt x="1025440" y="464468"/>
                  <a:pt x="1026202" y="465516"/>
                  <a:pt x="1026678" y="466468"/>
                </a:cubicBezTo>
                <a:cubicBezTo>
                  <a:pt x="1027154" y="465992"/>
                  <a:pt x="1028202" y="465325"/>
                  <a:pt x="1028107" y="464944"/>
                </a:cubicBezTo>
                <a:cubicBezTo>
                  <a:pt x="1027916" y="463897"/>
                  <a:pt x="1027154" y="462849"/>
                  <a:pt x="1026678" y="461896"/>
                </a:cubicBezTo>
                <a:close/>
                <a:moveTo>
                  <a:pt x="1197461" y="461515"/>
                </a:moveTo>
                <a:cubicBezTo>
                  <a:pt x="1196509" y="462468"/>
                  <a:pt x="1194223" y="463992"/>
                  <a:pt x="1194508" y="464754"/>
                </a:cubicBezTo>
                <a:cubicBezTo>
                  <a:pt x="1195270" y="467230"/>
                  <a:pt x="1200128" y="467230"/>
                  <a:pt x="1201843" y="464944"/>
                </a:cubicBezTo>
                <a:cubicBezTo>
                  <a:pt x="1202128" y="464563"/>
                  <a:pt x="1202128" y="463611"/>
                  <a:pt x="1201938" y="463515"/>
                </a:cubicBezTo>
                <a:cubicBezTo>
                  <a:pt x="1200795" y="462849"/>
                  <a:pt x="1199461" y="462373"/>
                  <a:pt x="1197461" y="461515"/>
                </a:cubicBezTo>
                <a:close/>
                <a:moveTo>
                  <a:pt x="414792" y="458182"/>
                </a:moveTo>
                <a:cubicBezTo>
                  <a:pt x="413744" y="458372"/>
                  <a:pt x="412792" y="459134"/>
                  <a:pt x="411744" y="459610"/>
                </a:cubicBezTo>
                <a:cubicBezTo>
                  <a:pt x="412220" y="460087"/>
                  <a:pt x="412792" y="460563"/>
                  <a:pt x="413363" y="461230"/>
                </a:cubicBezTo>
                <a:cubicBezTo>
                  <a:pt x="414316" y="460658"/>
                  <a:pt x="415363" y="460182"/>
                  <a:pt x="416316" y="459610"/>
                </a:cubicBezTo>
                <a:cubicBezTo>
                  <a:pt x="415840" y="459134"/>
                  <a:pt x="415173" y="458086"/>
                  <a:pt x="414792" y="458182"/>
                </a:cubicBezTo>
                <a:close/>
                <a:moveTo>
                  <a:pt x="862848" y="453609"/>
                </a:moveTo>
                <a:cubicBezTo>
                  <a:pt x="861800" y="453895"/>
                  <a:pt x="860752" y="454562"/>
                  <a:pt x="859800" y="455038"/>
                </a:cubicBezTo>
                <a:cubicBezTo>
                  <a:pt x="860276" y="455515"/>
                  <a:pt x="860943" y="456562"/>
                  <a:pt x="861324" y="456467"/>
                </a:cubicBezTo>
                <a:cubicBezTo>
                  <a:pt x="862371" y="456181"/>
                  <a:pt x="863324" y="455515"/>
                  <a:pt x="864372" y="455038"/>
                </a:cubicBezTo>
                <a:cubicBezTo>
                  <a:pt x="863895" y="454562"/>
                  <a:pt x="863229" y="453514"/>
                  <a:pt x="862848" y="453609"/>
                </a:cubicBezTo>
                <a:close/>
                <a:moveTo>
                  <a:pt x="20171" y="453324"/>
                </a:moveTo>
                <a:cubicBezTo>
                  <a:pt x="21218" y="453991"/>
                  <a:pt x="22362" y="454753"/>
                  <a:pt x="22933" y="455801"/>
                </a:cubicBezTo>
                <a:cubicBezTo>
                  <a:pt x="23885" y="457706"/>
                  <a:pt x="23885" y="460658"/>
                  <a:pt x="25219" y="461516"/>
                </a:cubicBezTo>
                <a:cubicBezTo>
                  <a:pt x="26552" y="462278"/>
                  <a:pt x="29982" y="461706"/>
                  <a:pt x="31124" y="460468"/>
                </a:cubicBezTo>
                <a:cubicBezTo>
                  <a:pt x="33791" y="457420"/>
                  <a:pt x="35316" y="457706"/>
                  <a:pt x="37887" y="460563"/>
                </a:cubicBezTo>
                <a:cubicBezTo>
                  <a:pt x="39125" y="461897"/>
                  <a:pt x="41888" y="461706"/>
                  <a:pt x="43888" y="462373"/>
                </a:cubicBezTo>
                <a:cubicBezTo>
                  <a:pt x="44650" y="462373"/>
                  <a:pt x="45031" y="463230"/>
                  <a:pt x="45602" y="463802"/>
                </a:cubicBezTo>
                <a:cubicBezTo>
                  <a:pt x="44745" y="464659"/>
                  <a:pt x="43888" y="466088"/>
                  <a:pt x="42840" y="466374"/>
                </a:cubicBezTo>
                <a:cubicBezTo>
                  <a:pt x="35220" y="468183"/>
                  <a:pt x="29220" y="473803"/>
                  <a:pt x="21599" y="475708"/>
                </a:cubicBezTo>
                <a:cubicBezTo>
                  <a:pt x="20266" y="475994"/>
                  <a:pt x="19314" y="477422"/>
                  <a:pt x="18075" y="478280"/>
                </a:cubicBezTo>
                <a:cubicBezTo>
                  <a:pt x="15599" y="479994"/>
                  <a:pt x="15599" y="481423"/>
                  <a:pt x="17694" y="486376"/>
                </a:cubicBezTo>
                <a:cubicBezTo>
                  <a:pt x="18266" y="487709"/>
                  <a:pt x="18361" y="489233"/>
                  <a:pt x="18456" y="490662"/>
                </a:cubicBezTo>
                <a:cubicBezTo>
                  <a:pt x="18551" y="492662"/>
                  <a:pt x="15694" y="494282"/>
                  <a:pt x="13599" y="494091"/>
                </a:cubicBezTo>
                <a:cubicBezTo>
                  <a:pt x="9217" y="493615"/>
                  <a:pt x="7312" y="488186"/>
                  <a:pt x="1978" y="488662"/>
                </a:cubicBezTo>
                <a:cubicBezTo>
                  <a:pt x="-213" y="488852"/>
                  <a:pt x="-879" y="479518"/>
                  <a:pt x="1502" y="476660"/>
                </a:cubicBezTo>
                <a:cubicBezTo>
                  <a:pt x="4359" y="473136"/>
                  <a:pt x="7502" y="469993"/>
                  <a:pt x="12837" y="471041"/>
                </a:cubicBezTo>
                <a:cubicBezTo>
                  <a:pt x="16170" y="471612"/>
                  <a:pt x="18551" y="470374"/>
                  <a:pt x="18456" y="466183"/>
                </a:cubicBezTo>
                <a:cubicBezTo>
                  <a:pt x="18361" y="462468"/>
                  <a:pt x="18456" y="458658"/>
                  <a:pt x="18647" y="454848"/>
                </a:cubicBezTo>
                <a:cubicBezTo>
                  <a:pt x="18647" y="454277"/>
                  <a:pt x="19980" y="453229"/>
                  <a:pt x="20171" y="453324"/>
                </a:cubicBezTo>
                <a:close/>
                <a:moveTo>
                  <a:pt x="52651" y="452847"/>
                </a:moveTo>
                <a:cubicBezTo>
                  <a:pt x="53604" y="453038"/>
                  <a:pt x="54461" y="454752"/>
                  <a:pt x="55033" y="455895"/>
                </a:cubicBezTo>
                <a:cubicBezTo>
                  <a:pt x="55414" y="456467"/>
                  <a:pt x="55128" y="457324"/>
                  <a:pt x="55128" y="457991"/>
                </a:cubicBezTo>
                <a:cubicBezTo>
                  <a:pt x="54461" y="459134"/>
                  <a:pt x="53890" y="460277"/>
                  <a:pt x="53223" y="461420"/>
                </a:cubicBezTo>
                <a:cubicBezTo>
                  <a:pt x="52366" y="459896"/>
                  <a:pt x="50746" y="458467"/>
                  <a:pt x="50746" y="456943"/>
                </a:cubicBezTo>
                <a:cubicBezTo>
                  <a:pt x="50746" y="455705"/>
                  <a:pt x="48460" y="452180"/>
                  <a:pt x="52651" y="452847"/>
                </a:cubicBezTo>
                <a:close/>
                <a:moveTo>
                  <a:pt x="926189" y="452752"/>
                </a:moveTo>
                <a:cubicBezTo>
                  <a:pt x="925618" y="452752"/>
                  <a:pt x="925046" y="453609"/>
                  <a:pt x="924665" y="454276"/>
                </a:cubicBezTo>
                <a:cubicBezTo>
                  <a:pt x="924475" y="454657"/>
                  <a:pt x="924475" y="455610"/>
                  <a:pt x="924760" y="455800"/>
                </a:cubicBezTo>
                <a:cubicBezTo>
                  <a:pt x="928285" y="457896"/>
                  <a:pt x="933047" y="457610"/>
                  <a:pt x="935524" y="461706"/>
                </a:cubicBezTo>
                <a:cubicBezTo>
                  <a:pt x="936095" y="460563"/>
                  <a:pt x="936857" y="459324"/>
                  <a:pt x="937905" y="457515"/>
                </a:cubicBezTo>
                <a:cubicBezTo>
                  <a:pt x="937048" y="456086"/>
                  <a:pt x="936286" y="453324"/>
                  <a:pt x="934952" y="452943"/>
                </a:cubicBezTo>
                <a:cubicBezTo>
                  <a:pt x="932190" y="452181"/>
                  <a:pt x="929142" y="452657"/>
                  <a:pt x="926189" y="452752"/>
                </a:cubicBezTo>
                <a:close/>
                <a:moveTo>
                  <a:pt x="1599607" y="449609"/>
                </a:moveTo>
                <a:cubicBezTo>
                  <a:pt x="1597892" y="447323"/>
                  <a:pt x="1593320" y="447418"/>
                  <a:pt x="1592082" y="449704"/>
                </a:cubicBezTo>
                <a:cubicBezTo>
                  <a:pt x="1591891" y="450085"/>
                  <a:pt x="1591891" y="450847"/>
                  <a:pt x="1592177" y="451228"/>
                </a:cubicBezTo>
                <a:cubicBezTo>
                  <a:pt x="1593892" y="453514"/>
                  <a:pt x="1598368" y="453419"/>
                  <a:pt x="1599702" y="451133"/>
                </a:cubicBezTo>
                <a:cubicBezTo>
                  <a:pt x="1599702" y="450657"/>
                  <a:pt x="1599797" y="449895"/>
                  <a:pt x="1599607" y="449609"/>
                </a:cubicBezTo>
                <a:close/>
                <a:moveTo>
                  <a:pt x="1717336" y="448180"/>
                </a:moveTo>
                <a:cubicBezTo>
                  <a:pt x="1712097" y="448085"/>
                  <a:pt x="1706668" y="447132"/>
                  <a:pt x="1703334" y="452752"/>
                </a:cubicBezTo>
                <a:cubicBezTo>
                  <a:pt x="1702762" y="453800"/>
                  <a:pt x="1702191" y="454848"/>
                  <a:pt x="1702000" y="455991"/>
                </a:cubicBezTo>
                <a:cubicBezTo>
                  <a:pt x="1701905" y="456372"/>
                  <a:pt x="1703048" y="457324"/>
                  <a:pt x="1703620" y="457324"/>
                </a:cubicBezTo>
                <a:cubicBezTo>
                  <a:pt x="1708096" y="457515"/>
                  <a:pt x="1712668" y="457420"/>
                  <a:pt x="1717145" y="457515"/>
                </a:cubicBezTo>
                <a:cubicBezTo>
                  <a:pt x="1721908" y="464754"/>
                  <a:pt x="1729242" y="461420"/>
                  <a:pt x="1735624" y="461896"/>
                </a:cubicBezTo>
                <a:cubicBezTo>
                  <a:pt x="1740862" y="462277"/>
                  <a:pt x="1746196" y="461706"/>
                  <a:pt x="1751435" y="462087"/>
                </a:cubicBezTo>
                <a:cubicBezTo>
                  <a:pt x="1753340" y="462277"/>
                  <a:pt x="1755245" y="463897"/>
                  <a:pt x="1756864" y="465230"/>
                </a:cubicBezTo>
                <a:cubicBezTo>
                  <a:pt x="1758198" y="466468"/>
                  <a:pt x="1759150" y="466564"/>
                  <a:pt x="1760103" y="464563"/>
                </a:cubicBezTo>
                <a:cubicBezTo>
                  <a:pt x="1760389" y="463992"/>
                  <a:pt x="1760675" y="463134"/>
                  <a:pt x="1760484" y="462468"/>
                </a:cubicBezTo>
                <a:cubicBezTo>
                  <a:pt x="1759341" y="456277"/>
                  <a:pt x="1758579" y="455896"/>
                  <a:pt x="1749816" y="456467"/>
                </a:cubicBezTo>
                <a:cubicBezTo>
                  <a:pt x="1748863" y="456562"/>
                  <a:pt x="1747339" y="455515"/>
                  <a:pt x="1746958" y="454562"/>
                </a:cubicBezTo>
                <a:cubicBezTo>
                  <a:pt x="1743339" y="447132"/>
                  <a:pt x="1743434" y="447228"/>
                  <a:pt x="1737338" y="450657"/>
                </a:cubicBezTo>
                <a:cubicBezTo>
                  <a:pt x="1735528" y="451705"/>
                  <a:pt x="1732195" y="453133"/>
                  <a:pt x="1731528" y="452466"/>
                </a:cubicBezTo>
                <a:cubicBezTo>
                  <a:pt x="1727432" y="448371"/>
                  <a:pt x="1722765" y="447323"/>
                  <a:pt x="1717336" y="448180"/>
                </a:cubicBezTo>
                <a:close/>
                <a:moveTo>
                  <a:pt x="1686379" y="448180"/>
                </a:moveTo>
                <a:cubicBezTo>
                  <a:pt x="1683808" y="448466"/>
                  <a:pt x="1681426" y="452752"/>
                  <a:pt x="1682760" y="454657"/>
                </a:cubicBezTo>
                <a:cubicBezTo>
                  <a:pt x="1683998" y="456372"/>
                  <a:pt x="1685713" y="457800"/>
                  <a:pt x="1687141" y="459515"/>
                </a:cubicBezTo>
                <a:cubicBezTo>
                  <a:pt x="1688761" y="461420"/>
                  <a:pt x="1690094" y="461896"/>
                  <a:pt x="1691904" y="459610"/>
                </a:cubicBezTo>
                <a:cubicBezTo>
                  <a:pt x="1693237" y="457896"/>
                  <a:pt x="1695142" y="456562"/>
                  <a:pt x="1696381" y="454848"/>
                </a:cubicBezTo>
                <a:cubicBezTo>
                  <a:pt x="1698000" y="452371"/>
                  <a:pt x="1696000" y="448466"/>
                  <a:pt x="1692952" y="448180"/>
                </a:cubicBezTo>
                <a:cubicBezTo>
                  <a:pt x="1691523" y="448085"/>
                  <a:pt x="1690094" y="448180"/>
                  <a:pt x="1688570" y="448180"/>
                </a:cubicBezTo>
                <a:cubicBezTo>
                  <a:pt x="1687808" y="448180"/>
                  <a:pt x="1687141" y="448085"/>
                  <a:pt x="1686379" y="448180"/>
                </a:cubicBezTo>
                <a:close/>
                <a:moveTo>
                  <a:pt x="1752864" y="444465"/>
                </a:moveTo>
                <a:cubicBezTo>
                  <a:pt x="1752483" y="444370"/>
                  <a:pt x="1751816" y="445418"/>
                  <a:pt x="1751340" y="445894"/>
                </a:cubicBezTo>
                <a:cubicBezTo>
                  <a:pt x="1752388" y="446371"/>
                  <a:pt x="1753340" y="446942"/>
                  <a:pt x="1754293" y="447514"/>
                </a:cubicBezTo>
                <a:cubicBezTo>
                  <a:pt x="1754864" y="446942"/>
                  <a:pt x="1755436" y="446371"/>
                  <a:pt x="1755912" y="445894"/>
                </a:cubicBezTo>
                <a:cubicBezTo>
                  <a:pt x="1754864" y="445418"/>
                  <a:pt x="1753912" y="444656"/>
                  <a:pt x="1752864" y="444465"/>
                </a:cubicBezTo>
                <a:close/>
                <a:moveTo>
                  <a:pt x="45507" y="443608"/>
                </a:moveTo>
                <a:cubicBezTo>
                  <a:pt x="50079" y="443608"/>
                  <a:pt x="50555" y="444370"/>
                  <a:pt x="50555" y="450561"/>
                </a:cubicBezTo>
                <a:cubicBezTo>
                  <a:pt x="50555" y="451323"/>
                  <a:pt x="50555" y="451990"/>
                  <a:pt x="50555" y="452657"/>
                </a:cubicBezTo>
                <a:lnTo>
                  <a:pt x="47793" y="452657"/>
                </a:lnTo>
                <a:lnTo>
                  <a:pt x="47793" y="452752"/>
                </a:lnTo>
                <a:cubicBezTo>
                  <a:pt x="46174" y="450942"/>
                  <a:pt x="44173" y="448942"/>
                  <a:pt x="42364" y="446751"/>
                </a:cubicBezTo>
                <a:cubicBezTo>
                  <a:pt x="42078" y="446370"/>
                  <a:pt x="41887" y="445418"/>
                  <a:pt x="41983" y="445322"/>
                </a:cubicBezTo>
                <a:cubicBezTo>
                  <a:pt x="43126" y="444656"/>
                  <a:pt x="44364" y="443608"/>
                  <a:pt x="45507" y="443608"/>
                </a:cubicBezTo>
                <a:close/>
                <a:moveTo>
                  <a:pt x="1409964" y="439894"/>
                </a:moveTo>
                <a:cubicBezTo>
                  <a:pt x="1409583" y="439798"/>
                  <a:pt x="1408916" y="440846"/>
                  <a:pt x="1408440" y="441322"/>
                </a:cubicBezTo>
                <a:cubicBezTo>
                  <a:pt x="1409488" y="441894"/>
                  <a:pt x="1410440" y="442370"/>
                  <a:pt x="1411393" y="442941"/>
                </a:cubicBezTo>
                <a:lnTo>
                  <a:pt x="1413012" y="441322"/>
                </a:lnTo>
                <a:cubicBezTo>
                  <a:pt x="1411964" y="440846"/>
                  <a:pt x="1411012" y="440084"/>
                  <a:pt x="1409964" y="439894"/>
                </a:cubicBezTo>
                <a:close/>
                <a:moveTo>
                  <a:pt x="1761246" y="435988"/>
                </a:moveTo>
                <a:cubicBezTo>
                  <a:pt x="1760960" y="436179"/>
                  <a:pt x="1761055" y="437417"/>
                  <a:pt x="1761246" y="437417"/>
                </a:cubicBezTo>
                <a:cubicBezTo>
                  <a:pt x="1763246" y="438179"/>
                  <a:pt x="1765246" y="438846"/>
                  <a:pt x="1767342" y="439513"/>
                </a:cubicBezTo>
                <a:cubicBezTo>
                  <a:pt x="1769533" y="438750"/>
                  <a:pt x="1771438" y="438179"/>
                  <a:pt x="1773343" y="437417"/>
                </a:cubicBezTo>
                <a:cubicBezTo>
                  <a:pt x="1773533" y="437322"/>
                  <a:pt x="1773628" y="436179"/>
                  <a:pt x="1773343" y="435988"/>
                </a:cubicBezTo>
                <a:cubicBezTo>
                  <a:pt x="1770866" y="433798"/>
                  <a:pt x="1763722" y="433798"/>
                  <a:pt x="1761246" y="435988"/>
                </a:cubicBezTo>
                <a:close/>
                <a:moveTo>
                  <a:pt x="1827254" y="434559"/>
                </a:moveTo>
                <a:cubicBezTo>
                  <a:pt x="1829349" y="434179"/>
                  <a:pt x="1831445" y="434464"/>
                  <a:pt x="1833635" y="434559"/>
                </a:cubicBezTo>
                <a:cubicBezTo>
                  <a:pt x="1833635" y="434559"/>
                  <a:pt x="1833921" y="435988"/>
                  <a:pt x="1833635" y="436465"/>
                </a:cubicBezTo>
                <a:cubicBezTo>
                  <a:pt x="1831921" y="439417"/>
                  <a:pt x="1829254" y="439417"/>
                  <a:pt x="1826396" y="438560"/>
                </a:cubicBezTo>
                <a:cubicBezTo>
                  <a:pt x="1825825" y="438370"/>
                  <a:pt x="1824872" y="437227"/>
                  <a:pt x="1824968" y="437131"/>
                </a:cubicBezTo>
                <a:cubicBezTo>
                  <a:pt x="1825634" y="436179"/>
                  <a:pt x="1826301" y="434655"/>
                  <a:pt x="1827254" y="434559"/>
                </a:cubicBezTo>
                <a:close/>
                <a:moveTo>
                  <a:pt x="1739910" y="433893"/>
                </a:moveTo>
                <a:cubicBezTo>
                  <a:pt x="1737814" y="434655"/>
                  <a:pt x="1735814" y="435226"/>
                  <a:pt x="1733814" y="435988"/>
                </a:cubicBezTo>
                <a:cubicBezTo>
                  <a:pt x="1733623" y="436083"/>
                  <a:pt x="1733528" y="437227"/>
                  <a:pt x="1733814" y="437512"/>
                </a:cubicBezTo>
                <a:cubicBezTo>
                  <a:pt x="1736290" y="439703"/>
                  <a:pt x="1743434" y="439703"/>
                  <a:pt x="1745911" y="437512"/>
                </a:cubicBezTo>
                <a:cubicBezTo>
                  <a:pt x="1746196" y="437227"/>
                  <a:pt x="1746101" y="436083"/>
                  <a:pt x="1745911" y="435988"/>
                </a:cubicBezTo>
                <a:cubicBezTo>
                  <a:pt x="1744006" y="435226"/>
                  <a:pt x="1742101" y="434559"/>
                  <a:pt x="1739910" y="433893"/>
                </a:cubicBezTo>
                <a:close/>
                <a:moveTo>
                  <a:pt x="1780391" y="430845"/>
                </a:moveTo>
                <a:cubicBezTo>
                  <a:pt x="1777915" y="431607"/>
                  <a:pt x="1777915" y="436465"/>
                  <a:pt x="1780201" y="438179"/>
                </a:cubicBezTo>
                <a:cubicBezTo>
                  <a:pt x="1780582" y="438465"/>
                  <a:pt x="1781629" y="438465"/>
                  <a:pt x="1781629" y="438274"/>
                </a:cubicBezTo>
                <a:cubicBezTo>
                  <a:pt x="1782391" y="437036"/>
                  <a:pt x="1782868" y="435798"/>
                  <a:pt x="1783629" y="433798"/>
                </a:cubicBezTo>
                <a:cubicBezTo>
                  <a:pt x="1782677" y="432845"/>
                  <a:pt x="1781153" y="430559"/>
                  <a:pt x="1780391" y="430845"/>
                </a:cubicBezTo>
                <a:close/>
                <a:moveTo>
                  <a:pt x="1245372" y="430749"/>
                </a:moveTo>
                <a:cubicBezTo>
                  <a:pt x="1244991" y="430654"/>
                  <a:pt x="1244419" y="431702"/>
                  <a:pt x="1243848" y="432178"/>
                </a:cubicBezTo>
                <a:cubicBezTo>
                  <a:pt x="1244896" y="432750"/>
                  <a:pt x="1245848" y="433226"/>
                  <a:pt x="1246801" y="433798"/>
                </a:cubicBezTo>
                <a:cubicBezTo>
                  <a:pt x="1247372" y="433226"/>
                  <a:pt x="1247944" y="432655"/>
                  <a:pt x="1248420" y="432178"/>
                </a:cubicBezTo>
                <a:cubicBezTo>
                  <a:pt x="1247372" y="431702"/>
                  <a:pt x="1246420" y="430940"/>
                  <a:pt x="1245372" y="430749"/>
                </a:cubicBezTo>
                <a:close/>
                <a:moveTo>
                  <a:pt x="1836302" y="430273"/>
                </a:moveTo>
                <a:cubicBezTo>
                  <a:pt x="1836874" y="430844"/>
                  <a:pt x="1837826" y="431511"/>
                  <a:pt x="1837731" y="431702"/>
                </a:cubicBezTo>
                <a:cubicBezTo>
                  <a:pt x="1837160" y="432750"/>
                  <a:pt x="1836493" y="433702"/>
                  <a:pt x="1835636" y="434369"/>
                </a:cubicBezTo>
                <a:cubicBezTo>
                  <a:pt x="1835255" y="434750"/>
                  <a:pt x="1834017" y="434654"/>
                  <a:pt x="1833731" y="434369"/>
                </a:cubicBezTo>
                <a:cubicBezTo>
                  <a:pt x="1833350" y="433988"/>
                  <a:pt x="1833350" y="432845"/>
                  <a:pt x="1833731" y="432464"/>
                </a:cubicBezTo>
                <a:cubicBezTo>
                  <a:pt x="1834398" y="431606"/>
                  <a:pt x="1835445" y="430940"/>
                  <a:pt x="1836302" y="430273"/>
                </a:cubicBezTo>
                <a:close/>
                <a:moveTo>
                  <a:pt x="1621133" y="430178"/>
                </a:moveTo>
                <a:cubicBezTo>
                  <a:pt x="1620371" y="431226"/>
                  <a:pt x="1618942" y="432274"/>
                  <a:pt x="1618752" y="433416"/>
                </a:cubicBezTo>
                <a:cubicBezTo>
                  <a:pt x="1618276" y="437798"/>
                  <a:pt x="1618276" y="442275"/>
                  <a:pt x="1617895" y="446752"/>
                </a:cubicBezTo>
                <a:lnTo>
                  <a:pt x="1615741" y="448030"/>
                </a:lnTo>
                <a:lnTo>
                  <a:pt x="1614180" y="447536"/>
                </a:lnTo>
                <a:lnTo>
                  <a:pt x="1614180" y="446180"/>
                </a:lnTo>
                <a:cubicBezTo>
                  <a:pt x="1613132" y="444656"/>
                  <a:pt x="1611799" y="442751"/>
                  <a:pt x="1610179" y="445513"/>
                </a:cubicBezTo>
                <a:cubicBezTo>
                  <a:pt x="1610084" y="445704"/>
                  <a:pt x="1610394" y="446132"/>
                  <a:pt x="1613132" y="447204"/>
                </a:cubicBezTo>
                <a:lnTo>
                  <a:pt x="1614180" y="447536"/>
                </a:lnTo>
                <a:lnTo>
                  <a:pt x="1614180" y="448085"/>
                </a:lnTo>
                <a:cubicBezTo>
                  <a:pt x="1613799" y="448466"/>
                  <a:pt x="1612846" y="448180"/>
                  <a:pt x="1612179" y="448180"/>
                </a:cubicBezTo>
                <a:lnTo>
                  <a:pt x="1614425" y="450111"/>
                </a:lnTo>
                <a:lnTo>
                  <a:pt x="1614180" y="450562"/>
                </a:lnTo>
                <a:cubicBezTo>
                  <a:pt x="1614561" y="451609"/>
                  <a:pt x="1616371" y="452657"/>
                  <a:pt x="1617609" y="452848"/>
                </a:cubicBezTo>
                <a:lnTo>
                  <a:pt x="1614425" y="450111"/>
                </a:lnTo>
                <a:lnTo>
                  <a:pt x="1615466" y="448193"/>
                </a:lnTo>
                <a:lnTo>
                  <a:pt x="1615741" y="448030"/>
                </a:lnTo>
                <a:lnTo>
                  <a:pt x="1630658" y="452752"/>
                </a:lnTo>
                <a:cubicBezTo>
                  <a:pt x="1631229" y="452752"/>
                  <a:pt x="1635706" y="452371"/>
                  <a:pt x="1640088" y="451895"/>
                </a:cubicBezTo>
                <a:cubicBezTo>
                  <a:pt x="1640564" y="451800"/>
                  <a:pt x="1641421" y="450752"/>
                  <a:pt x="1641326" y="450371"/>
                </a:cubicBezTo>
                <a:cubicBezTo>
                  <a:pt x="1641231" y="449799"/>
                  <a:pt x="1640469" y="448942"/>
                  <a:pt x="1639802" y="448847"/>
                </a:cubicBezTo>
                <a:cubicBezTo>
                  <a:pt x="1636278" y="448180"/>
                  <a:pt x="1631325" y="449038"/>
                  <a:pt x="1629420" y="446942"/>
                </a:cubicBezTo>
                <a:cubicBezTo>
                  <a:pt x="1626753" y="444084"/>
                  <a:pt x="1626277" y="439227"/>
                  <a:pt x="1623324" y="435988"/>
                </a:cubicBezTo>
                <a:cubicBezTo>
                  <a:pt x="1622562" y="435131"/>
                  <a:pt x="1623038" y="433131"/>
                  <a:pt x="1622657" y="431797"/>
                </a:cubicBezTo>
                <a:cubicBezTo>
                  <a:pt x="1622467" y="431131"/>
                  <a:pt x="1621609" y="430749"/>
                  <a:pt x="1621133" y="430178"/>
                </a:cubicBezTo>
                <a:close/>
                <a:moveTo>
                  <a:pt x="144282" y="430178"/>
                </a:moveTo>
                <a:cubicBezTo>
                  <a:pt x="143329" y="429321"/>
                  <a:pt x="139805" y="430083"/>
                  <a:pt x="138471" y="431226"/>
                </a:cubicBezTo>
                <a:cubicBezTo>
                  <a:pt x="136186" y="433321"/>
                  <a:pt x="133995" y="435036"/>
                  <a:pt x="130756" y="434274"/>
                </a:cubicBezTo>
                <a:cubicBezTo>
                  <a:pt x="126375" y="433321"/>
                  <a:pt x="123898" y="435988"/>
                  <a:pt x="121517" y="438846"/>
                </a:cubicBezTo>
                <a:cubicBezTo>
                  <a:pt x="120755" y="439703"/>
                  <a:pt x="120469" y="440941"/>
                  <a:pt x="119993" y="441989"/>
                </a:cubicBezTo>
                <a:lnTo>
                  <a:pt x="124654" y="443590"/>
                </a:lnTo>
                <a:lnTo>
                  <a:pt x="123803" y="443608"/>
                </a:lnTo>
                <a:cubicBezTo>
                  <a:pt x="131994" y="446847"/>
                  <a:pt x="131233" y="447799"/>
                  <a:pt x="131042" y="447704"/>
                </a:cubicBezTo>
                <a:cubicBezTo>
                  <a:pt x="130090" y="447132"/>
                  <a:pt x="129137" y="446466"/>
                  <a:pt x="128375" y="445608"/>
                </a:cubicBezTo>
                <a:lnTo>
                  <a:pt x="128375" y="444868"/>
                </a:lnTo>
                <a:lnTo>
                  <a:pt x="132471" y="446275"/>
                </a:lnTo>
                <a:cubicBezTo>
                  <a:pt x="131804" y="445418"/>
                  <a:pt x="131137" y="444370"/>
                  <a:pt x="130280" y="443704"/>
                </a:cubicBezTo>
                <a:cubicBezTo>
                  <a:pt x="129899" y="443418"/>
                  <a:pt x="128661" y="443418"/>
                  <a:pt x="128375" y="443704"/>
                </a:cubicBezTo>
                <a:lnTo>
                  <a:pt x="128375" y="444868"/>
                </a:lnTo>
                <a:lnTo>
                  <a:pt x="124654" y="443590"/>
                </a:lnTo>
                <a:lnTo>
                  <a:pt x="128280" y="443513"/>
                </a:lnTo>
                <a:cubicBezTo>
                  <a:pt x="139995" y="439703"/>
                  <a:pt x="139805" y="439894"/>
                  <a:pt x="143615" y="442751"/>
                </a:cubicBezTo>
                <a:cubicBezTo>
                  <a:pt x="145615" y="444275"/>
                  <a:pt x="146473" y="448561"/>
                  <a:pt x="149806" y="446942"/>
                </a:cubicBezTo>
                <a:cubicBezTo>
                  <a:pt x="152187" y="445704"/>
                  <a:pt x="154378" y="443037"/>
                  <a:pt x="155521" y="440465"/>
                </a:cubicBezTo>
                <a:cubicBezTo>
                  <a:pt x="156188" y="439132"/>
                  <a:pt x="154474" y="435036"/>
                  <a:pt x="153711" y="434940"/>
                </a:cubicBezTo>
                <a:cubicBezTo>
                  <a:pt x="149711" y="434750"/>
                  <a:pt x="147139" y="432655"/>
                  <a:pt x="144282" y="430178"/>
                </a:cubicBezTo>
                <a:close/>
                <a:moveTo>
                  <a:pt x="1098592" y="429988"/>
                </a:moveTo>
                <a:cubicBezTo>
                  <a:pt x="1095163" y="429035"/>
                  <a:pt x="1093258" y="431035"/>
                  <a:pt x="1092972" y="434464"/>
                </a:cubicBezTo>
                <a:cubicBezTo>
                  <a:pt x="1092781" y="437322"/>
                  <a:pt x="1094305" y="438560"/>
                  <a:pt x="1096591" y="438941"/>
                </a:cubicBezTo>
                <a:cubicBezTo>
                  <a:pt x="1100020" y="439608"/>
                  <a:pt x="1102116" y="437893"/>
                  <a:pt x="1102116" y="433131"/>
                </a:cubicBezTo>
                <a:cubicBezTo>
                  <a:pt x="1101354" y="432369"/>
                  <a:pt x="1100211" y="430464"/>
                  <a:pt x="1098592" y="429988"/>
                </a:cubicBezTo>
                <a:close/>
                <a:moveTo>
                  <a:pt x="89418" y="429988"/>
                </a:moveTo>
                <a:cubicBezTo>
                  <a:pt x="86465" y="429797"/>
                  <a:pt x="83417" y="429702"/>
                  <a:pt x="80560" y="430083"/>
                </a:cubicBezTo>
                <a:cubicBezTo>
                  <a:pt x="79893" y="430178"/>
                  <a:pt x="79226" y="431892"/>
                  <a:pt x="78845" y="432940"/>
                </a:cubicBezTo>
                <a:cubicBezTo>
                  <a:pt x="78750" y="433226"/>
                  <a:pt x="79702" y="434369"/>
                  <a:pt x="80369" y="434464"/>
                </a:cubicBezTo>
                <a:cubicBezTo>
                  <a:pt x="81703" y="434559"/>
                  <a:pt x="83227" y="434464"/>
                  <a:pt x="84751" y="434464"/>
                </a:cubicBezTo>
                <a:cubicBezTo>
                  <a:pt x="86275" y="434464"/>
                  <a:pt x="87894" y="434845"/>
                  <a:pt x="89132" y="434369"/>
                </a:cubicBezTo>
                <a:cubicBezTo>
                  <a:pt x="89989" y="433988"/>
                  <a:pt x="90561" y="432559"/>
                  <a:pt x="90846" y="431416"/>
                </a:cubicBezTo>
                <a:cubicBezTo>
                  <a:pt x="90942" y="431131"/>
                  <a:pt x="89894" y="429988"/>
                  <a:pt x="89418" y="429988"/>
                </a:cubicBezTo>
                <a:close/>
                <a:moveTo>
                  <a:pt x="1332811" y="429892"/>
                </a:moveTo>
                <a:cubicBezTo>
                  <a:pt x="1329859" y="429892"/>
                  <a:pt x="1326906" y="429702"/>
                  <a:pt x="1323953" y="429988"/>
                </a:cubicBezTo>
                <a:cubicBezTo>
                  <a:pt x="1323286" y="430083"/>
                  <a:pt x="1322239" y="432655"/>
                  <a:pt x="1322334" y="432750"/>
                </a:cubicBezTo>
                <a:cubicBezTo>
                  <a:pt x="1325191" y="434845"/>
                  <a:pt x="1326239" y="439036"/>
                  <a:pt x="1330716" y="439036"/>
                </a:cubicBezTo>
                <a:cubicBezTo>
                  <a:pt x="1335193" y="439036"/>
                  <a:pt x="1336145" y="434655"/>
                  <a:pt x="1339193" y="432750"/>
                </a:cubicBezTo>
                <a:cubicBezTo>
                  <a:pt x="1338526" y="431797"/>
                  <a:pt x="1338050" y="430273"/>
                  <a:pt x="1337193" y="429988"/>
                </a:cubicBezTo>
                <a:cubicBezTo>
                  <a:pt x="1335954" y="429511"/>
                  <a:pt x="1334335" y="429892"/>
                  <a:pt x="1332811" y="429892"/>
                </a:cubicBezTo>
                <a:close/>
                <a:moveTo>
                  <a:pt x="926094" y="429892"/>
                </a:moveTo>
                <a:cubicBezTo>
                  <a:pt x="925618" y="430940"/>
                  <a:pt x="924856" y="431892"/>
                  <a:pt x="924665" y="432940"/>
                </a:cubicBezTo>
                <a:cubicBezTo>
                  <a:pt x="924570" y="433321"/>
                  <a:pt x="925618" y="433988"/>
                  <a:pt x="926094" y="434464"/>
                </a:cubicBezTo>
                <a:cubicBezTo>
                  <a:pt x="926665" y="433416"/>
                  <a:pt x="927237" y="432464"/>
                  <a:pt x="927713" y="431512"/>
                </a:cubicBezTo>
                <a:cubicBezTo>
                  <a:pt x="927142" y="430845"/>
                  <a:pt x="926570" y="430369"/>
                  <a:pt x="926094" y="429892"/>
                </a:cubicBezTo>
                <a:close/>
                <a:moveTo>
                  <a:pt x="167142" y="429892"/>
                </a:moveTo>
                <a:cubicBezTo>
                  <a:pt x="166666" y="430369"/>
                  <a:pt x="166094" y="430845"/>
                  <a:pt x="165523" y="431512"/>
                </a:cubicBezTo>
                <a:cubicBezTo>
                  <a:pt x="166094" y="432464"/>
                  <a:pt x="166570" y="433416"/>
                  <a:pt x="167142" y="434464"/>
                </a:cubicBezTo>
                <a:cubicBezTo>
                  <a:pt x="167618" y="433988"/>
                  <a:pt x="168666" y="433321"/>
                  <a:pt x="168570" y="432940"/>
                </a:cubicBezTo>
                <a:cubicBezTo>
                  <a:pt x="168380" y="431892"/>
                  <a:pt x="167618" y="430845"/>
                  <a:pt x="167142" y="429892"/>
                </a:cubicBezTo>
                <a:close/>
                <a:moveTo>
                  <a:pt x="1269661" y="426082"/>
                </a:moveTo>
                <a:cubicBezTo>
                  <a:pt x="1269565" y="425892"/>
                  <a:pt x="1268518" y="425892"/>
                  <a:pt x="1268232" y="426178"/>
                </a:cubicBezTo>
                <a:cubicBezTo>
                  <a:pt x="1265946" y="427892"/>
                  <a:pt x="1265946" y="432750"/>
                  <a:pt x="1268422" y="433512"/>
                </a:cubicBezTo>
                <a:cubicBezTo>
                  <a:pt x="1269089" y="433702"/>
                  <a:pt x="1270613" y="431416"/>
                  <a:pt x="1271566" y="430559"/>
                </a:cubicBezTo>
                <a:cubicBezTo>
                  <a:pt x="1270708" y="428559"/>
                  <a:pt x="1270232" y="427321"/>
                  <a:pt x="1269661" y="426082"/>
                </a:cubicBezTo>
                <a:close/>
                <a:moveTo>
                  <a:pt x="1737719" y="425461"/>
                </a:moveTo>
                <a:lnTo>
                  <a:pt x="1739050" y="427434"/>
                </a:lnTo>
                <a:lnTo>
                  <a:pt x="1737719" y="427168"/>
                </a:lnTo>
                <a:close/>
                <a:moveTo>
                  <a:pt x="1123642" y="425415"/>
                </a:moveTo>
                <a:cubicBezTo>
                  <a:pt x="1121356" y="425892"/>
                  <a:pt x="1119833" y="427416"/>
                  <a:pt x="1120404" y="430083"/>
                </a:cubicBezTo>
                <a:cubicBezTo>
                  <a:pt x="1120690" y="431416"/>
                  <a:pt x="1121261" y="433512"/>
                  <a:pt x="1122023" y="433702"/>
                </a:cubicBezTo>
                <a:cubicBezTo>
                  <a:pt x="1125452" y="434274"/>
                  <a:pt x="1128976" y="434274"/>
                  <a:pt x="1131739" y="434559"/>
                </a:cubicBezTo>
                <a:cubicBezTo>
                  <a:pt x="1133072" y="433226"/>
                  <a:pt x="1134025" y="432750"/>
                  <a:pt x="1134025" y="432178"/>
                </a:cubicBezTo>
                <a:cubicBezTo>
                  <a:pt x="1134025" y="430369"/>
                  <a:pt x="1125833" y="424939"/>
                  <a:pt x="1123642" y="425415"/>
                </a:cubicBezTo>
                <a:close/>
                <a:moveTo>
                  <a:pt x="1592653" y="425320"/>
                </a:moveTo>
                <a:cubicBezTo>
                  <a:pt x="1591891" y="425320"/>
                  <a:pt x="1591034" y="425130"/>
                  <a:pt x="1590367" y="425415"/>
                </a:cubicBezTo>
                <a:cubicBezTo>
                  <a:pt x="1589129" y="425987"/>
                  <a:pt x="1587986" y="426844"/>
                  <a:pt x="1586843" y="427511"/>
                </a:cubicBezTo>
                <a:cubicBezTo>
                  <a:pt x="1587319" y="427987"/>
                  <a:pt x="1587605" y="428749"/>
                  <a:pt x="1588177" y="429035"/>
                </a:cubicBezTo>
                <a:cubicBezTo>
                  <a:pt x="1592558" y="430940"/>
                  <a:pt x="1596940" y="432750"/>
                  <a:pt x="1601416" y="434464"/>
                </a:cubicBezTo>
                <a:cubicBezTo>
                  <a:pt x="1601893" y="434655"/>
                  <a:pt x="1602750" y="434179"/>
                  <a:pt x="1603321" y="433893"/>
                </a:cubicBezTo>
                <a:cubicBezTo>
                  <a:pt x="1605321" y="432845"/>
                  <a:pt x="1605226" y="432083"/>
                  <a:pt x="1603607" y="430749"/>
                </a:cubicBezTo>
                <a:cubicBezTo>
                  <a:pt x="1600369" y="427797"/>
                  <a:pt x="1597892" y="423701"/>
                  <a:pt x="1592653" y="425320"/>
                </a:cubicBezTo>
                <a:close/>
                <a:moveTo>
                  <a:pt x="103134" y="425320"/>
                </a:moveTo>
                <a:cubicBezTo>
                  <a:pt x="102562" y="426273"/>
                  <a:pt x="102086" y="427321"/>
                  <a:pt x="101515" y="428273"/>
                </a:cubicBezTo>
                <a:cubicBezTo>
                  <a:pt x="102086" y="428845"/>
                  <a:pt x="102658" y="429416"/>
                  <a:pt x="103134" y="429892"/>
                </a:cubicBezTo>
                <a:cubicBezTo>
                  <a:pt x="103610" y="428845"/>
                  <a:pt x="104372" y="427892"/>
                  <a:pt x="104562" y="426844"/>
                </a:cubicBezTo>
                <a:cubicBezTo>
                  <a:pt x="104658" y="426463"/>
                  <a:pt x="103610" y="425797"/>
                  <a:pt x="103134" y="425320"/>
                </a:cubicBezTo>
                <a:close/>
                <a:moveTo>
                  <a:pt x="34458" y="425320"/>
                </a:moveTo>
                <a:cubicBezTo>
                  <a:pt x="35125" y="425606"/>
                  <a:pt x="35887" y="426273"/>
                  <a:pt x="36077" y="426939"/>
                </a:cubicBezTo>
                <a:cubicBezTo>
                  <a:pt x="36554" y="429797"/>
                  <a:pt x="36744" y="432750"/>
                  <a:pt x="36839" y="433416"/>
                </a:cubicBezTo>
                <a:cubicBezTo>
                  <a:pt x="36839" y="437227"/>
                  <a:pt x="37221" y="438846"/>
                  <a:pt x="36744" y="440179"/>
                </a:cubicBezTo>
                <a:cubicBezTo>
                  <a:pt x="36173" y="441894"/>
                  <a:pt x="35315" y="445037"/>
                  <a:pt x="32744" y="441608"/>
                </a:cubicBezTo>
                <a:cubicBezTo>
                  <a:pt x="29981" y="437798"/>
                  <a:pt x="26076" y="439322"/>
                  <a:pt x="22457" y="438846"/>
                </a:cubicBezTo>
                <a:cubicBezTo>
                  <a:pt x="21123" y="438655"/>
                  <a:pt x="19980" y="437512"/>
                  <a:pt x="18742" y="436845"/>
                </a:cubicBezTo>
                <a:cubicBezTo>
                  <a:pt x="19790" y="435988"/>
                  <a:pt x="20647" y="434750"/>
                  <a:pt x="21885" y="434464"/>
                </a:cubicBezTo>
                <a:cubicBezTo>
                  <a:pt x="23314" y="434083"/>
                  <a:pt x="24933" y="434559"/>
                  <a:pt x="26362" y="434369"/>
                </a:cubicBezTo>
                <a:cubicBezTo>
                  <a:pt x="31505" y="433797"/>
                  <a:pt x="31791" y="433797"/>
                  <a:pt x="32077" y="427511"/>
                </a:cubicBezTo>
                <a:cubicBezTo>
                  <a:pt x="32172" y="425225"/>
                  <a:pt x="32267" y="424368"/>
                  <a:pt x="34458" y="425320"/>
                </a:cubicBezTo>
                <a:close/>
                <a:moveTo>
                  <a:pt x="1147360" y="424939"/>
                </a:moveTo>
                <a:cubicBezTo>
                  <a:pt x="1145645" y="425987"/>
                  <a:pt x="1144502" y="426749"/>
                  <a:pt x="1143359" y="427511"/>
                </a:cubicBezTo>
                <a:cubicBezTo>
                  <a:pt x="1143835" y="427987"/>
                  <a:pt x="1144312" y="428559"/>
                  <a:pt x="1144788" y="429035"/>
                </a:cubicBezTo>
                <a:cubicBezTo>
                  <a:pt x="1145836" y="430083"/>
                  <a:pt x="1146788" y="431226"/>
                  <a:pt x="1147931" y="432083"/>
                </a:cubicBezTo>
                <a:cubicBezTo>
                  <a:pt x="1148788" y="432750"/>
                  <a:pt x="1149931" y="433131"/>
                  <a:pt x="1150979" y="433607"/>
                </a:cubicBezTo>
                <a:cubicBezTo>
                  <a:pt x="1151455" y="431607"/>
                  <a:pt x="1152789" y="429321"/>
                  <a:pt x="1152217" y="427702"/>
                </a:cubicBezTo>
                <a:cubicBezTo>
                  <a:pt x="1151551" y="426273"/>
                  <a:pt x="1148884" y="425701"/>
                  <a:pt x="1147360" y="424939"/>
                </a:cubicBezTo>
                <a:close/>
                <a:moveTo>
                  <a:pt x="1571032" y="420939"/>
                </a:moveTo>
                <a:cubicBezTo>
                  <a:pt x="1567984" y="424749"/>
                  <a:pt x="1563316" y="424558"/>
                  <a:pt x="1559983" y="427035"/>
                </a:cubicBezTo>
                <a:cubicBezTo>
                  <a:pt x="1559887" y="427035"/>
                  <a:pt x="1561126" y="429511"/>
                  <a:pt x="1561888" y="429702"/>
                </a:cubicBezTo>
                <a:cubicBezTo>
                  <a:pt x="1567317" y="431035"/>
                  <a:pt x="1573794" y="427225"/>
                  <a:pt x="1578366" y="433036"/>
                </a:cubicBezTo>
                <a:cubicBezTo>
                  <a:pt x="1579604" y="434655"/>
                  <a:pt x="1580652" y="434750"/>
                  <a:pt x="1581509" y="432655"/>
                </a:cubicBezTo>
                <a:cubicBezTo>
                  <a:pt x="1582081" y="431416"/>
                  <a:pt x="1581985" y="429892"/>
                  <a:pt x="1582366" y="426749"/>
                </a:cubicBezTo>
                <a:cubicBezTo>
                  <a:pt x="1581890" y="425606"/>
                  <a:pt x="1581319" y="421987"/>
                  <a:pt x="1579509" y="421034"/>
                </a:cubicBezTo>
                <a:cubicBezTo>
                  <a:pt x="1577223" y="419796"/>
                  <a:pt x="1572175" y="419510"/>
                  <a:pt x="1571032" y="420939"/>
                </a:cubicBezTo>
                <a:close/>
                <a:moveTo>
                  <a:pt x="1734195" y="420844"/>
                </a:moveTo>
                <a:cubicBezTo>
                  <a:pt x="1732671" y="420654"/>
                  <a:pt x="1731171" y="420701"/>
                  <a:pt x="1730087" y="421642"/>
                </a:cubicBezTo>
                <a:lnTo>
                  <a:pt x="1729095" y="425443"/>
                </a:lnTo>
                <a:lnTo>
                  <a:pt x="1728480" y="425320"/>
                </a:lnTo>
                <a:lnTo>
                  <a:pt x="1728220" y="427317"/>
                </a:lnTo>
                <a:lnTo>
                  <a:pt x="1726968" y="424999"/>
                </a:lnTo>
                <a:cubicBezTo>
                  <a:pt x="1726027" y="425011"/>
                  <a:pt x="1724860" y="425558"/>
                  <a:pt x="1724098" y="425415"/>
                </a:cubicBezTo>
                <a:cubicBezTo>
                  <a:pt x="1720384" y="424844"/>
                  <a:pt x="1719145" y="427225"/>
                  <a:pt x="1719336" y="430559"/>
                </a:cubicBezTo>
                <a:cubicBezTo>
                  <a:pt x="1719431" y="433036"/>
                  <a:pt x="1720765" y="434274"/>
                  <a:pt x="1723241" y="434464"/>
                </a:cubicBezTo>
                <a:cubicBezTo>
                  <a:pt x="1725289" y="434607"/>
                  <a:pt x="1726671" y="434202"/>
                  <a:pt x="1727504" y="432821"/>
                </a:cubicBezTo>
                <a:lnTo>
                  <a:pt x="1728220" y="427317"/>
                </a:lnTo>
                <a:lnTo>
                  <a:pt x="1728480" y="427797"/>
                </a:lnTo>
                <a:lnTo>
                  <a:pt x="1729095" y="425443"/>
                </a:lnTo>
                <a:lnTo>
                  <a:pt x="1737719" y="427168"/>
                </a:lnTo>
                <a:lnTo>
                  <a:pt x="1737719" y="427321"/>
                </a:lnTo>
                <a:cubicBezTo>
                  <a:pt x="1738481" y="428178"/>
                  <a:pt x="1739434" y="428845"/>
                  <a:pt x="1740386" y="429416"/>
                </a:cubicBezTo>
                <a:lnTo>
                  <a:pt x="1739050" y="427434"/>
                </a:lnTo>
                <a:lnTo>
                  <a:pt x="1741815" y="427987"/>
                </a:lnTo>
                <a:cubicBezTo>
                  <a:pt x="1741148" y="427130"/>
                  <a:pt x="1740481" y="426082"/>
                  <a:pt x="1739624" y="425415"/>
                </a:cubicBezTo>
                <a:cubicBezTo>
                  <a:pt x="1739243" y="425130"/>
                  <a:pt x="1738005" y="425130"/>
                  <a:pt x="1737719" y="425415"/>
                </a:cubicBezTo>
                <a:lnTo>
                  <a:pt x="1737719" y="425461"/>
                </a:lnTo>
                <a:lnTo>
                  <a:pt x="1737624" y="425320"/>
                </a:lnTo>
                <a:cubicBezTo>
                  <a:pt x="1738100" y="422558"/>
                  <a:pt x="1736481" y="421129"/>
                  <a:pt x="1734195" y="420844"/>
                </a:cubicBezTo>
                <a:close/>
                <a:moveTo>
                  <a:pt x="1712478" y="420748"/>
                </a:moveTo>
                <a:cubicBezTo>
                  <a:pt x="1712002" y="421796"/>
                  <a:pt x="1711240" y="422749"/>
                  <a:pt x="1711049" y="423796"/>
                </a:cubicBezTo>
                <a:cubicBezTo>
                  <a:pt x="1710954" y="424177"/>
                  <a:pt x="1712002" y="424844"/>
                  <a:pt x="1712478" y="425320"/>
                </a:cubicBezTo>
                <a:cubicBezTo>
                  <a:pt x="1713050" y="424273"/>
                  <a:pt x="1713621" y="423320"/>
                  <a:pt x="1714097" y="422367"/>
                </a:cubicBezTo>
                <a:cubicBezTo>
                  <a:pt x="1713526" y="421701"/>
                  <a:pt x="1712954" y="421224"/>
                  <a:pt x="1712478" y="420748"/>
                </a:cubicBezTo>
                <a:close/>
                <a:moveTo>
                  <a:pt x="1004830" y="420534"/>
                </a:moveTo>
                <a:cubicBezTo>
                  <a:pt x="1003008" y="420654"/>
                  <a:pt x="1001103" y="421130"/>
                  <a:pt x="999341" y="420939"/>
                </a:cubicBezTo>
                <a:cubicBezTo>
                  <a:pt x="998674" y="420844"/>
                  <a:pt x="997150" y="422939"/>
                  <a:pt x="997055" y="424177"/>
                </a:cubicBezTo>
                <a:cubicBezTo>
                  <a:pt x="996769" y="428368"/>
                  <a:pt x="1002294" y="434464"/>
                  <a:pt x="1006199" y="434464"/>
                </a:cubicBezTo>
                <a:cubicBezTo>
                  <a:pt x="1007437" y="433988"/>
                  <a:pt x="1009152" y="433798"/>
                  <a:pt x="1009914" y="432845"/>
                </a:cubicBezTo>
                <a:cubicBezTo>
                  <a:pt x="1012009" y="430273"/>
                  <a:pt x="1014486" y="429416"/>
                  <a:pt x="1017629" y="429797"/>
                </a:cubicBezTo>
                <a:cubicBezTo>
                  <a:pt x="1018105" y="429892"/>
                  <a:pt x="1019153" y="428654"/>
                  <a:pt x="1019058" y="428368"/>
                </a:cubicBezTo>
                <a:cubicBezTo>
                  <a:pt x="1018772" y="427321"/>
                  <a:pt x="1017915" y="425415"/>
                  <a:pt x="1017439" y="425511"/>
                </a:cubicBezTo>
                <a:cubicBezTo>
                  <a:pt x="1014200" y="425892"/>
                  <a:pt x="1011914" y="424654"/>
                  <a:pt x="1009819" y="422272"/>
                </a:cubicBezTo>
                <a:cubicBezTo>
                  <a:pt x="1008390" y="420653"/>
                  <a:pt x="1006651" y="420415"/>
                  <a:pt x="1004830" y="420534"/>
                </a:cubicBezTo>
                <a:close/>
                <a:moveTo>
                  <a:pt x="978588" y="420391"/>
                </a:moveTo>
                <a:cubicBezTo>
                  <a:pt x="974624" y="420344"/>
                  <a:pt x="970814" y="421225"/>
                  <a:pt x="967528" y="425034"/>
                </a:cubicBezTo>
                <a:cubicBezTo>
                  <a:pt x="965908" y="423606"/>
                  <a:pt x="963337" y="420653"/>
                  <a:pt x="962860" y="420939"/>
                </a:cubicBezTo>
                <a:cubicBezTo>
                  <a:pt x="960384" y="422558"/>
                  <a:pt x="956669" y="424939"/>
                  <a:pt x="956669" y="427130"/>
                </a:cubicBezTo>
                <a:cubicBezTo>
                  <a:pt x="956574" y="430940"/>
                  <a:pt x="960765" y="429511"/>
                  <a:pt x="963432" y="429892"/>
                </a:cubicBezTo>
                <a:cubicBezTo>
                  <a:pt x="969052" y="430654"/>
                  <a:pt x="975719" y="427225"/>
                  <a:pt x="980101" y="433512"/>
                </a:cubicBezTo>
                <a:cubicBezTo>
                  <a:pt x="984196" y="431416"/>
                  <a:pt x="988387" y="429321"/>
                  <a:pt x="992388" y="427130"/>
                </a:cubicBezTo>
                <a:cubicBezTo>
                  <a:pt x="992674" y="426940"/>
                  <a:pt x="992388" y="425701"/>
                  <a:pt x="992388" y="424939"/>
                </a:cubicBezTo>
                <a:cubicBezTo>
                  <a:pt x="991721" y="423701"/>
                  <a:pt x="991150" y="421320"/>
                  <a:pt x="990578" y="421320"/>
                </a:cubicBezTo>
                <a:cubicBezTo>
                  <a:pt x="986673" y="421415"/>
                  <a:pt x="982553" y="420439"/>
                  <a:pt x="978588" y="420391"/>
                </a:cubicBezTo>
                <a:close/>
                <a:moveTo>
                  <a:pt x="1040679" y="416272"/>
                </a:moveTo>
                <a:cubicBezTo>
                  <a:pt x="1037060" y="421415"/>
                  <a:pt x="1032012" y="420939"/>
                  <a:pt x="1026773" y="420939"/>
                </a:cubicBezTo>
                <a:cubicBezTo>
                  <a:pt x="1026011" y="420939"/>
                  <a:pt x="1024773" y="422939"/>
                  <a:pt x="1024487" y="424177"/>
                </a:cubicBezTo>
                <a:cubicBezTo>
                  <a:pt x="1024201" y="425415"/>
                  <a:pt x="1024582" y="427035"/>
                  <a:pt x="1025154" y="428273"/>
                </a:cubicBezTo>
                <a:cubicBezTo>
                  <a:pt x="1026011" y="430464"/>
                  <a:pt x="1026868" y="430083"/>
                  <a:pt x="1028392" y="428368"/>
                </a:cubicBezTo>
                <a:cubicBezTo>
                  <a:pt x="1029726" y="426940"/>
                  <a:pt x="1031917" y="425511"/>
                  <a:pt x="1033726" y="425415"/>
                </a:cubicBezTo>
                <a:cubicBezTo>
                  <a:pt x="1040394" y="425034"/>
                  <a:pt x="1047061" y="425320"/>
                  <a:pt x="1053824" y="425225"/>
                </a:cubicBezTo>
                <a:cubicBezTo>
                  <a:pt x="1054395" y="425225"/>
                  <a:pt x="1055062" y="424463"/>
                  <a:pt x="1055443" y="423891"/>
                </a:cubicBezTo>
                <a:cubicBezTo>
                  <a:pt x="1055729" y="423511"/>
                  <a:pt x="1055634" y="422939"/>
                  <a:pt x="1055824" y="422367"/>
                </a:cubicBezTo>
                <a:cubicBezTo>
                  <a:pt x="1052395" y="420082"/>
                  <a:pt x="1047347" y="420558"/>
                  <a:pt x="1044870" y="416272"/>
                </a:cubicBezTo>
                <a:cubicBezTo>
                  <a:pt x="1044490" y="415605"/>
                  <a:pt x="1041156" y="415605"/>
                  <a:pt x="1040679" y="416272"/>
                </a:cubicBezTo>
                <a:close/>
                <a:moveTo>
                  <a:pt x="71130" y="416176"/>
                </a:moveTo>
                <a:cubicBezTo>
                  <a:pt x="70653" y="417224"/>
                  <a:pt x="69892" y="418177"/>
                  <a:pt x="69701" y="419224"/>
                </a:cubicBezTo>
                <a:cubicBezTo>
                  <a:pt x="69606" y="419605"/>
                  <a:pt x="70653" y="420177"/>
                  <a:pt x="71130" y="420748"/>
                </a:cubicBezTo>
                <a:cubicBezTo>
                  <a:pt x="71701" y="419700"/>
                  <a:pt x="72273" y="418748"/>
                  <a:pt x="72749" y="417796"/>
                </a:cubicBezTo>
                <a:cubicBezTo>
                  <a:pt x="72178" y="417224"/>
                  <a:pt x="71606" y="416653"/>
                  <a:pt x="71130" y="416176"/>
                </a:cubicBezTo>
                <a:close/>
                <a:moveTo>
                  <a:pt x="1105831" y="413128"/>
                </a:moveTo>
                <a:cubicBezTo>
                  <a:pt x="1104116" y="410842"/>
                  <a:pt x="1099258" y="410842"/>
                  <a:pt x="1098496" y="413319"/>
                </a:cubicBezTo>
                <a:cubicBezTo>
                  <a:pt x="1098211" y="413986"/>
                  <a:pt x="1100496" y="415509"/>
                  <a:pt x="1101449" y="416462"/>
                </a:cubicBezTo>
                <a:cubicBezTo>
                  <a:pt x="1103450" y="415605"/>
                  <a:pt x="1104688" y="415129"/>
                  <a:pt x="1105926" y="414557"/>
                </a:cubicBezTo>
                <a:cubicBezTo>
                  <a:pt x="1106116" y="414462"/>
                  <a:pt x="1106116" y="413414"/>
                  <a:pt x="1105831" y="413128"/>
                </a:cubicBezTo>
                <a:close/>
                <a:moveTo>
                  <a:pt x="1078113" y="411795"/>
                </a:moveTo>
                <a:cubicBezTo>
                  <a:pt x="1077065" y="411699"/>
                  <a:pt x="1075827" y="413128"/>
                  <a:pt x="1074684" y="413890"/>
                </a:cubicBezTo>
                <a:cubicBezTo>
                  <a:pt x="1075827" y="414652"/>
                  <a:pt x="1077065" y="416081"/>
                  <a:pt x="1078113" y="415986"/>
                </a:cubicBezTo>
                <a:cubicBezTo>
                  <a:pt x="1080018" y="415795"/>
                  <a:pt x="1081923" y="414652"/>
                  <a:pt x="1083828" y="413890"/>
                </a:cubicBezTo>
                <a:cubicBezTo>
                  <a:pt x="1081923" y="413128"/>
                  <a:pt x="1080113" y="411985"/>
                  <a:pt x="1078113" y="411795"/>
                </a:cubicBezTo>
                <a:close/>
                <a:moveTo>
                  <a:pt x="27696" y="411605"/>
                </a:moveTo>
                <a:cubicBezTo>
                  <a:pt x="30268" y="411128"/>
                  <a:pt x="31887" y="412652"/>
                  <a:pt x="32173" y="414748"/>
                </a:cubicBezTo>
                <a:cubicBezTo>
                  <a:pt x="32553" y="418177"/>
                  <a:pt x="32268" y="421796"/>
                  <a:pt x="32268" y="425321"/>
                </a:cubicBezTo>
                <a:cubicBezTo>
                  <a:pt x="29696" y="425797"/>
                  <a:pt x="28077" y="424273"/>
                  <a:pt x="27791" y="422177"/>
                </a:cubicBezTo>
                <a:cubicBezTo>
                  <a:pt x="27410" y="418748"/>
                  <a:pt x="27696" y="415129"/>
                  <a:pt x="27696" y="411605"/>
                </a:cubicBezTo>
                <a:close/>
                <a:moveTo>
                  <a:pt x="23695" y="408937"/>
                </a:moveTo>
                <a:cubicBezTo>
                  <a:pt x="25315" y="406175"/>
                  <a:pt x="26648" y="408080"/>
                  <a:pt x="27696" y="409604"/>
                </a:cubicBezTo>
                <a:cubicBezTo>
                  <a:pt x="27982" y="410080"/>
                  <a:pt x="27791" y="410937"/>
                  <a:pt x="27791" y="411604"/>
                </a:cubicBezTo>
                <a:lnTo>
                  <a:pt x="25695" y="411604"/>
                </a:lnTo>
                <a:cubicBezTo>
                  <a:pt x="25029" y="410652"/>
                  <a:pt x="23505" y="409318"/>
                  <a:pt x="23695" y="408937"/>
                </a:cubicBezTo>
                <a:close/>
                <a:moveTo>
                  <a:pt x="1150408" y="407413"/>
                </a:moveTo>
                <a:cubicBezTo>
                  <a:pt x="1149550" y="408175"/>
                  <a:pt x="1148503" y="408747"/>
                  <a:pt x="1147836" y="409604"/>
                </a:cubicBezTo>
                <a:lnTo>
                  <a:pt x="1147807" y="410201"/>
                </a:lnTo>
                <a:lnTo>
                  <a:pt x="1146320" y="411795"/>
                </a:lnTo>
                <a:lnTo>
                  <a:pt x="1141359" y="411795"/>
                </a:lnTo>
                <a:cubicBezTo>
                  <a:pt x="1138883" y="413033"/>
                  <a:pt x="1136977" y="415414"/>
                  <a:pt x="1135168" y="417605"/>
                </a:cubicBezTo>
                <a:cubicBezTo>
                  <a:pt x="1134787" y="417986"/>
                  <a:pt x="1135549" y="420177"/>
                  <a:pt x="1136215" y="420463"/>
                </a:cubicBezTo>
                <a:cubicBezTo>
                  <a:pt x="1136834" y="420701"/>
                  <a:pt x="1137525" y="420772"/>
                  <a:pt x="1139490" y="419117"/>
                </a:cubicBezTo>
                <a:lnTo>
                  <a:pt x="1146320" y="411795"/>
                </a:lnTo>
                <a:lnTo>
                  <a:pt x="1147741" y="411795"/>
                </a:lnTo>
                <a:lnTo>
                  <a:pt x="1147758" y="412530"/>
                </a:lnTo>
                <a:lnTo>
                  <a:pt x="1140216" y="420748"/>
                </a:lnTo>
                <a:cubicBezTo>
                  <a:pt x="1141930" y="420748"/>
                  <a:pt x="1143454" y="421034"/>
                  <a:pt x="1144788" y="420653"/>
                </a:cubicBezTo>
                <a:cubicBezTo>
                  <a:pt x="1146883" y="419986"/>
                  <a:pt x="1148217" y="418462"/>
                  <a:pt x="1147836" y="415890"/>
                </a:cubicBezTo>
                <a:lnTo>
                  <a:pt x="1147758" y="412530"/>
                </a:lnTo>
                <a:lnTo>
                  <a:pt x="1148647" y="411561"/>
                </a:lnTo>
                <a:lnTo>
                  <a:pt x="1149741" y="411509"/>
                </a:lnTo>
                <a:cubicBezTo>
                  <a:pt x="1150598" y="410747"/>
                  <a:pt x="1151265" y="409795"/>
                  <a:pt x="1151836" y="408842"/>
                </a:cubicBezTo>
                <a:cubicBezTo>
                  <a:pt x="1151931" y="408747"/>
                  <a:pt x="1151741" y="408509"/>
                  <a:pt x="1150170" y="409902"/>
                </a:cubicBezTo>
                <a:lnTo>
                  <a:pt x="1148647" y="411561"/>
                </a:lnTo>
                <a:lnTo>
                  <a:pt x="1147741" y="411604"/>
                </a:lnTo>
                <a:lnTo>
                  <a:pt x="1147807" y="410201"/>
                </a:lnTo>
                <a:close/>
                <a:moveTo>
                  <a:pt x="1414060" y="407128"/>
                </a:moveTo>
                <a:cubicBezTo>
                  <a:pt x="1411202" y="407032"/>
                  <a:pt x="1408345" y="407413"/>
                  <a:pt x="1405487" y="407794"/>
                </a:cubicBezTo>
                <a:cubicBezTo>
                  <a:pt x="1404916" y="407890"/>
                  <a:pt x="1404439" y="408747"/>
                  <a:pt x="1403868" y="409318"/>
                </a:cubicBezTo>
                <a:cubicBezTo>
                  <a:pt x="1404439" y="409795"/>
                  <a:pt x="1404820" y="410652"/>
                  <a:pt x="1405487" y="410842"/>
                </a:cubicBezTo>
                <a:cubicBezTo>
                  <a:pt x="1407583" y="411319"/>
                  <a:pt x="1409678" y="411509"/>
                  <a:pt x="1410250" y="411604"/>
                </a:cubicBezTo>
                <a:cubicBezTo>
                  <a:pt x="1412631" y="411604"/>
                  <a:pt x="1413488" y="411795"/>
                  <a:pt x="1414060" y="411509"/>
                </a:cubicBezTo>
                <a:cubicBezTo>
                  <a:pt x="1415298" y="410938"/>
                  <a:pt x="1416441" y="410080"/>
                  <a:pt x="1417584" y="409318"/>
                </a:cubicBezTo>
                <a:cubicBezTo>
                  <a:pt x="1416441" y="408556"/>
                  <a:pt x="1415298" y="407223"/>
                  <a:pt x="1414060" y="407128"/>
                </a:cubicBezTo>
                <a:close/>
                <a:moveTo>
                  <a:pt x="1346718" y="402460"/>
                </a:moveTo>
                <a:cubicBezTo>
                  <a:pt x="1341575" y="407604"/>
                  <a:pt x="1336431" y="412747"/>
                  <a:pt x="1331383" y="417891"/>
                </a:cubicBezTo>
                <a:cubicBezTo>
                  <a:pt x="1331192" y="418081"/>
                  <a:pt x="1331478" y="419034"/>
                  <a:pt x="1331764" y="419415"/>
                </a:cubicBezTo>
                <a:cubicBezTo>
                  <a:pt x="1332145" y="419986"/>
                  <a:pt x="1332811" y="420653"/>
                  <a:pt x="1333383" y="420653"/>
                </a:cubicBezTo>
                <a:cubicBezTo>
                  <a:pt x="1336336" y="420748"/>
                  <a:pt x="1339288" y="420748"/>
                  <a:pt x="1342241" y="420748"/>
                </a:cubicBezTo>
                <a:cubicBezTo>
                  <a:pt x="1348146" y="420748"/>
                  <a:pt x="1349290" y="420082"/>
                  <a:pt x="1348909" y="415129"/>
                </a:cubicBezTo>
                <a:cubicBezTo>
                  <a:pt x="1348623" y="410938"/>
                  <a:pt x="1350909" y="406270"/>
                  <a:pt x="1346718" y="402460"/>
                </a:cubicBezTo>
                <a:close/>
                <a:moveTo>
                  <a:pt x="1144788" y="398746"/>
                </a:moveTo>
                <a:cubicBezTo>
                  <a:pt x="1144407" y="398650"/>
                  <a:pt x="1143740" y="399698"/>
                  <a:pt x="1143264" y="400174"/>
                </a:cubicBezTo>
                <a:cubicBezTo>
                  <a:pt x="1144312" y="400650"/>
                  <a:pt x="1145264" y="401222"/>
                  <a:pt x="1146217" y="401794"/>
                </a:cubicBezTo>
                <a:lnTo>
                  <a:pt x="1147836" y="400174"/>
                </a:lnTo>
                <a:cubicBezTo>
                  <a:pt x="1146788" y="399698"/>
                  <a:pt x="1145836" y="398936"/>
                  <a:pt x="1144788" y="398746"/>
                </a:cubicBezTo>
                <a:close/>
                <a:moveTo>
                  <a:pt x="1314238" y="398365"/>
                </a:moveTo>
                <a:cubicBezTo>
                  <a:pt x="1313666" y="398936"/>
                  <a:pt x="1313190" y="399412"/>
                  <a:pt x="1312618" y="399984"/>
                </a:cubicBezTo>
                <a:cubicBezTo>
                  <a:pt x="1310903" y="401508"/>
                  <a:pt x="1310141" y="402294"/>
                  <a:pt x="1310141" y="403639"/>
                </a:cubicBezTo>
                <a:lnTo>
                  <a:pt x="1310181" y="403773"/>
                </a:lnTo>
                <a:lnTo>
                  <a:pt x="1307665" y="407128"/>
                </a:lnTo>
                <a:lnTo>
                  <a:pt x="1301379" y="407128"/>
                </a:lnTo>
                <a:cubicBezTo>
                  <a:pt x="1300426" y="407318"/>
                  <a:pt x="1299760" y="408747"/>
                  <a:pt x="1299093" y="409699"/>
                </a:cubicBezTo>
                <a:cubicBezTo>
                  <a:pt x="1298998" y="409795"/>
                  <a:pt x="1299950" y="410938"/>
                  <a:pt x="1300521" y="411128"/>
                </a:cubicBezTo>
                <a:cubicBezTo>
                  <a:pt x="1301950" y="411557"/>
                  <a:pt x="1303331" y="411771"/>
                  <a:pt x="1305379" y="410176"/>
                </a:cubicBezTo>
                <a:lnTo>
                  <a:pt x="1307665" y="407128"/>
                </a:lnTo>
                <a:lnTo>
                  <a:pt x="1307761" y="407128"/>
                </a:lnTo>
                <a:cubicBezTo>
                  <a:pt x="1307856" y="407128"/>
                  <a:pt x="1308046" y="408652"/>
                  <a:pt x="1307761" y="409128"/>
                </a:cubicBezTo>
                <a:lnTo>
                  <a:pt x="1310590" y="405143"/>
                </a:lnTo>
                <a:lnTo>
                  <a:pt x="1312237" y="410652"/>
                </a:lnTo>
                <a:cubicBezTo>
                  <a:pt x="1313285" y="413509"/>
                  <a:pt x="1313000" y="416272"/>
                  <a:pt x="1317190" y="416272"/>
                </a:cubicBezTo>
                <a:cubicBezTo>
                  <a:pt x="1320810" y="416272"/>
                  <a:pt x="1321858" y="413795"/>
                  <a:pt x="1321667" y="407890"/>
                </a:cubicBezTo>
                <a:cubicBezTo>
                  <a:pt x="1321572" y="403317"/>
                  <a:pt x="1317952" y="401794"/>
                  <a:pt x="1315762" y="399031"/>
                </a:cubicBezTo>
                <a:cubicBezTo>
                  <a:pt x="1315619" y="398841"/>
                  <a:pt x="1315357" y="398722"/>
                  <a:pt x="1314261" y="399972"/>
                </a:cubicBezTo>
                <a:lnTo>
                  <a:pt x="1310590" y="405143"/>
                </a:lnTo>
                <a:lnTo>
                  <a:pt x="1310181" y="403773"/>
                </a:lnTo>
                <a:close/>
                <a:moveTo>
                  <a:pt x="1163647" y="397983"/>
                </a:moveTo>
                <a:cubicBezTo>
                  <a:pt x="1164600" y="398174"/>
                  <a:pt x="1165457" y="399888"/>
                  <a:pt x="1166028" y="401031"/>
                </a:cubicBezTo>
                <a:cubicBezTo>
                  <a:pt x="1166410" y="401603"/>
                  <a:pt x="1166124" y="402460"/>
                  <a:pt x="1166124" y="403127"/>
                </a:cubicBezTo>
                <a:cubicBezTo>
                  <a:pt x="1165457" y="404270"/>
                  <a:pt x="1164886" y="405413"/>
                  <a:pt x="1164219" y="406556"/>
                </a:cubicBezTo>
                <a:cubicBezTo>
                  <a:pt x="1163361" y="405032"/>
                  <a:pt x="1161742" y="403603"/>
                  <a:pt x="1161742" y="402079"/>
                </a:cubicBezTo>
                <a:cubicBezTo>
                  <a:pt x="1161742" y="400841"/>
                  <a:pt x="1159456" y="397317"/>
                  <a:pt x="1163647" y="397983"/>
                </a:cubicBezTo>
                <a:close/>
                <a:moveTo>
                  <a:pt x="1064683" y="394745"/>
                </a:moveTo>
                <a:cubicBezTo>
                  <a:pt x="1062968" y="392459"/>
                  <a:pt x="1058396" y="392554"/>
                  <a:pt x="1057158" y="394840"/>
                </a:cubicBezTo>
                <a:cubicBezTo>
                  <a:pt x="1056967" y="395221"/>
                  <a:pt x="1056967" y="395983"/>
                  <a:pt x="1057253" y="396364"/>
                </a:cubicBezTo>
                <a:cubicBezTo>
                  <a:pt x="1058968" y="398650"/>
                  <a:pt x="1063444" y="398555"/>
                  <a:pt x="1064778" y="396269"/>
                </a:cubicBezTo>
                <a:cubicBezTo>
                  <a:pt x="1064778" y="395793"/>
                  <a:pt x="1064873" y="395126"/>
                  <a:pt x="1064683" y="394745"/>
                </a:cubicBezTo>
                <a:close/>
                <a:moveTo>
                  <a:pt x="1789535" y="394078"/>
                </a:moveTo>
                <a:cubicBezTo>
                  <a:pt x="1787059" y="397412"/>
                  <a:pt x="1783725" y="397983"/>
                  <a:pt x="1779820" y="397888"/>
                </a:cubicBezTo>
                <a:cubicBezTo>
                  <a:pt x="1773914" y="397793"/>
                  <a:pt x="1768104" y="398174"/>
                  <a:pt x="1762198" y="398460"/>
                </a:cubicBezTo>
                <a:cubicBezTo>
                  <a:pt x="1761627" y="398460"/>
                  <a:pt x="1760865" y="399412"/>
                  <a:pt x="1760770" y="399984"/>
                </a:cubicBezTo>
                <a:cubicBezTo>
                  <a:pt x="1760675" y="400365"/>
                  <a:pt x="1761532" y="401032"/>
                  <a:pt x="1761913" y="401508"/>
                </a:cubicBezTo>
                <a:cubicBezTo>
                  <a:pt x="1765246" y="406080"/>
                  <a:pt x="1769818" y="407699"/>
                  <a:pt x="1775248" y="407032"/>
                </a:cubicBezTo>
                <a:cubicBezTo>
                  <a:pt x="1778200" y="407032"/>
                  <a:pt x="1781439" y="407794"/>
                  <a:pt x="1784106" y="406842"/>
                </a:cubicBezTo>
                <a:cubicBezTo>
                  <a:pt x="1788202" y="405508"/>
                  <a:pt x="1791726" y="402746"/>
                  <a:pt x="1792488" y="397888"/>
                </a:cubicBezTo>
                <a:cubicBezTo>
                  <a:pt x="1792583" y="397126"/>
                  <a:pt x="1792774" y="396079"/>
                  <a:pt x="1792393" y="395698"/>
                </a:cubicBezTo>
                <a:cubicBezTo>
                  <a:pt x="1791535" y="394936"/>
                  <a:pt x="1789630" y="393983"/>
                  <a:pt x="1789535" y="394078"/>
                </a:cubicBezTo>
                <a:close/>
                <a:moveTo>
                  <a:pt x="1301665" y="394078"/>
                </a:moveTo>
                <a:cubicBezTo>
                  <a:pt x="1301569" y="393888"/>
                  <a:pt x="1300521" y="393888"/>
                  <a:pt x="1300236" y="394174"/>
                </a:cubicBezTo>
                <a:cubicBezTo>
                  <a:pt x="1297950" y="395888"/>
                  <a:pt x="1297950" y="400746"/>
                  <a:pt x="1300426" y="401508"/>
                </a:cubicBezTo>
                <a:cubicBezTo>
                  <a:pt x="1301093" y="401698"/>
                  <a:pt x="1302617" y="399412"/>
                  <a:pt x="1303570" y="398555"/>
                </a:cubicBezTo>
                <a:cubicBezTo>
                  <a:pt x="1302712" y="396555"/>
                  <a:pt x="1302236" y="395316"/>
                  <a:pt x="1301665" y="394078"/>
                </a:cubicBezTo>
                <a:close/>
                <a:moveTo>
                  <a:pt x="1132501" y="394078"/>
                </a:moveTo>
                <a:cubicBezTo>
                  <a:pt x="1129738" y="392269"/>
                  <a:pt x="1120213" y="397126"/>
                  <a:pt x="1120880" y="400270"/>
                </a:cubicBezTo>
                <a:cubicBezTo>
                  <a:pt x="1121071" y="401413"/>
                  <a:pt x="1124214" y="402079"/>
                  <a:pt x="1125833" y="402841"/>
                </a:cubicBezTo>
                <a:cubicBezTo>
                  <a:pt x="1128500" y="402365"/>
                  <a:pt x="1130786" y="402365"/>
                  <a:pt x="1132596" y="401508"/>
                </a:cubicBezTo>
                <a:cubicBezTo>
                  <a:pt x="1133453" y="401127"/>
                  <a:pt x="1134025" y="399127"/>
                  <a:pt x="1134025" y="397793"/>
                </a:cubicBezTo>
                <a:cubicBezTo>
                  <a:pt x="1134025" y="396555"/>
                  <a:pt x="1133453" y="394745"/>
                  <a:pt x="1132501" y="394078"/>
                </a:cubicBezTo>
                <a:close/>
                <a:moveTo>
                  <a:pt x="1080875" y="394078"/>
                </a:moveTo>
                <a:cubicBezTo>
                  <a:pt x="1078589" y="395316"/>
                  <a:pt x="1078494" y="399889"/>
                  <a:pt x="1080780" y="401603"/>
                </a:cubicBezTo>
                <a:cubicBezTo>
                  <a:pt x="1081066" y="401794"/>
                  <a:pt x="1081732" y="401698"/>
                  <a:pt x="1082304" y="401698"/>
                </a:cubicBezTo>
                <a:cubicBezTo>
                  <a:pt x="1084590" y="400365"/>
                  <a:pt x="1084685" y="395793"/>
                  <a:pt x="1082399" y="394174"/>
                </a:cubicBezTo>
                <a:cubicBezTo>
                  <a:pt x="1082018" y="393888"/>
                  <a:pt x="1081256" y="393888"/>
                  <a:pt x="1080875" y="394078"/>
                </a:cubicBezTo>
                <a:close/>
                <a:moveTo>
                  <a:pt x="1291187" y="393983"/>
                </a:moveTo>
                <a:cubicBezTo>
                  <a:pt x="1290616" y="394555"/>
                  <a:pt x="1290044" y="395126"/>
                  <a:pt x="1289568" y="395602"/>
                </a:cubicBezTo>
                <a:cubicBezTo>
                  <a:pt x="1290616" y="396079"/>
                  <a:pt x="1291568" y="396840"/>
                  <a:pt x="1292616" y="397031"/>
                </a:cubicBezTo>
                <a:cubicBezTo>
                  <a:pt x="1292997" y="397126"/>
                  <a:pt x="1293664" y="396079"/>
                  <a:pt x="1294140" y="395602"/>
                </a:cubicBezTo>
                <a:cubicBezTo>
                  <a:pt x="1293187" y="395031"/>
                  <a:pt x="1292140" y="394459"/>
                  <a:pt x="1291187" y="393983"/>
                </a:cubicBezTo>
                <a:close/>
                <a:moveTo>
                  <a:pt x="862467" y="393697"/>
                </a:moveTo>
                <a:cubicBezTo>
                  <a:pt x="861610" y="394459"/>
                  <a:pt x="860562" y="395031"/>
                  <a:pt x="859895" y="395888"/>
                </a:cubicBezTo>
                <a:cubicBezTo>
                  <a:pt x="859609" y="396269"/>
                  <a:pt x="859800" y="397222"/>
                  <a:pt x="859800" y="397888"/>
                </a:cubicBezTo>
                <a:lnTo>
                  <a:pt x="860096" y="397874"/>
                </a:lnTo>
                <a:lnTo>
                  <a:pt x="859734" y="398512"/>
                </a:lnTo>
                <a:lnTo>
                  <a:pt x="859704" y="397888"/>
                </a:lnTo>
                <a:cubicBezTo>
                  <a:pt x="859324" y="397507"/>
                  <a:pt x="858276" y="397507"/>
                  <a:pt x="857800" y="397888"/>
                </a:cubicBezTo>
                <a:cubicBezTo>
                  <a:pt x="856276" y="398936"/>
                  <a:pt x="854370" y="400270"/>
                  <a:pt x="857133" y="401889"/>
                </a:cubicBezTo>
                <a:cubicBezTo>
                  <a:pt x="857323" y="401984"/>
                  <a:pt x="857776" y="401675"/>
                  <a:pt x="858621" y="400472"/>
                </a:cubicBezTo>
                <a:lnTo>
                  <a:pt x="859734" y="398512"/>
                </a:lnTo>
                <a:lnTo>
                  <a:pt x="859800" y="399889"/>
                </a:lnTo>
                <a:lnTo>
                  <a:pt x="861286" y="397818"/>
                </a:lnTo>
                <a:lnTo>
                  <a:pt x="861800" y="397793"/>
                </a:lnTo>
                <a:cubicBezTo>
                  <a:pt x="862657" y="397031"/>
                  <a:pt x="863324" y="396079"/>
                  <a:pt x="863895" y="395126"/>
                </a:cubicBezTo>
                <a:cubicBezTo>
                  <a:pt x="863943" y="395031"/>
                  <a:pt x="863729" y="394793"/>
                  <a:pt x="863098" y="395293"/>
                </a:cubicBezTo>
                <a:lnTo>
                  <a:pt x="861286" y="397818"/>
                </a:lnTo>
                <a:lnTo>
                  <a:pt x="860096" y="397874"/>
                </a:lnTo>
                <a:close/>
                <a:moveTo>
                  <a:pt x="1025535" y="393507"/>
                </a:moveTo>
                <a:cubicBezTo>
                  <a:pt x="1023630" y="393697"/>
                  <a:pt x="1021725" y="394840"/>
                  <a:pt x="1019820" y="395602"/>
                </a:cubicBezTo>
                <a:cubicBezTo>
                  <a:pt x="1021725" y="396364"/>
                  <a:pt x="1023630" y="397126"/>
                  <a:pt x="1025535" y="397888"/>
                </a:cubicBezTo>
                <a:cubicBezTo>
                  <a:pt x="1026678" y="397126"/>
                  <a:pt x="1027821" y="396364"/>
                  <a:pt x="1028964" y="395602"/>
                </a:cubicBezTo>
                <a:cubicBezTo>
                  <a:pt x="1027821" y="394840"/>
                  <a:pt x="1026583" y="393316"/>
                  <a:pt x="1025535" y="393507"/>
                </a:cubicBezTo>
                <a:close/>
                <a:moveTo>
                  <a:pt x="1746768" y="393316"/>
                </a:moveTo>
                <a:cubicBezTo>
                  <a:pt x="1744006" y="393031"/>
                  <a:pt x="1742386" y="394555"/>
                  <a:pt x="1742291" y="396745"/>
                </a:cubicBezTo>
                <a:cubicBezTo>
                  <a:pt x="1742196" y="398650"/>
                  <a:pt x="1743148" y="401508"/>
                  <a:pt x="1744482" y="402174"/>
                </a:cubicBezTo>
                <a:cubicBezTo>
                  <a:pt x="1745911" y="402937"/>
                  <a:pt x="1748578" y="401984"/>
                  <a:pt x="1750292" y="400936"/>
                </a:cubicBezTo>
                <a:cubicBezTo>
                  <a:pt x="1752197" y="399889"/>
                  <a:pt x="1753531" y="397983"/>
                  <a:pt x="1755054" y="396364"/>
                </a:cubicBezTo>
                <a:cubicBezTo>
                  <a:pt x="1755436" y="395983"/>
                  <a:pt x="1755150" y="395316"/>
                  <a:pt x="1755150" y="394840"/>
                </a:cubicBezTo>
                <a:cubicBezTo>
                  <a:pt x="1754578" y="394269"/>
                  <a:pt x="1754007" y="393412"/>
                  <a:pt x="1753435" y="393412"/>
                </a:cubicBezTo>
                <a:cubicBezTo>
                  <a:pt x="1751245" y="393221"/>
                  <a:pt x="1748959" y="393507"/>
                  <a:pt x="1746768" y="393316"/>
                </a:cubicBezTo>
                <a:close/>
                <a:moveTo>
                  <a:pt x="135138" y="393316"/>
                </a:moveTo>
                <a:cubicBezTo>
                  <a:pt x="134661" y="394364"/>
                  <a:pt x="133900" y="395316"/>
                  <a:pt x="133709" y="396364"/>
                </a:cubicBezTo>
                <a:cubicBezTo>
                  <a:pt x="133614" y="396745"/>
                  <a:pt x="134661" y="397412"/>
                  <a:pt x="135138" y="397888"/>
                </a:cubicBezTo>
                <a:cubicBezTo>
                  <a:pt x="135709" y="396840"/>
                  <a:pt x="136281" y="395888"/>
                  <a:pt x="136757" y="394936"/>
                </a:cubicBezTo>
                <a:cubicBezTo>
                  <a:pt x="136186" y="394364"/>
                  <a:pt x="135614" y="393792"/>
                  <a:pt x="135138" y="393316"/>
                </a:cubicBezTo>
                <a:close/>
                <a:moveTo>
                  <a:pt x="1661424" y="389602"/>
                </a:moveTo>
                <a:cubicBezTo>
                  <a:pt x="1661043" y="389506"/>
                  <a:pt x="1660376" y="390554"/>
                  <a:pt x="1659900" y="391030"/>
                </a:cubicBezTo>
                <a:cubicBezTo>
                  <a:pt x="1660852" y="391507"/>
                  <a:pt x="1661900" y="392078"/>
                  <a:pt x="1662853" y="392649"/>
                </a:cubicBezTo>
                <a:cubicBezTo>
                  <a:pt x="1663519" y="391983"/>
                  <a:pt x="1663996" y="391507"/>
                  <a:pt x="1664472" y="391030"/>
                </a:cubicBezTo>
                <a:cubicBezTo>
                  <a:pt x="1663424" y="390554"/>
                  <a:pt x="1662471" y="389792"/>
                  <a:pt x="1661424" y="389602"/>
                </a:cubicBezTo>
                <a:close/>
                <a:moveTo>
                  <a:pt x="953621" y="388840"/>
                </a:moveTo>
                <a:cubicBezTo>
                  <a:pt x="953145" y="389316"/>
                  <a:pt x="952573" y="389697"/>
                  <a:pt x="952097" y="390268"/>
                </a:cubicBezTo>
                <a:cubicBezTo>
                  <a:pt x="951049" y="391316"/>
                  <a:pt x="949906" y="392269"/>
                  <a:pt x="949049" y="393412"/>
                </a:cubicBezTo>
                <a:cubicBezTo>
                  <a:pt x="948382" y="394269"/>
                  <a:pt x="948001" y="395412"/>
                  <a:pt x="947525" y="396459"/>
                </a:cubicBezTo>
                <a:cubicBezTo>
                  <a:pt x="949525" y="396936"/>
                  <a:pt x="951907" y="398269"/>
                  <a:pt x="953431" y="397698"/>
                </a:cubicBezTo>
                <a:cubicBezTo>
                  <a:pt x="954764" y="397031"/>
                  <a:pt x="955336" y="394364"/>
                  <a:pt x="956193" y="392840"/>
                </a:cubicBezTo>
                <a:cubicBezTo>
                  <a:pt x="955145" y="391125"/>
                  <a:pt x="954383" y="389982"/>
                  <a:pt x="953621" y="388840"/>
                </a:cubicBezTo>
                <a:close/>
                <a:moveTo>
                  <a:pt x="977910" y="388744"/>
                </a:moveTo>
                <a:cubicBezTo>
                  <a:pt x="976005" y="389506"/>
                  <a:pt x="974481" y="390935"/>
                  <a:pt x="972766" y="392269"/>
                </a:cubicBezTo>
                <a:cubicBezTo>
                  <a:pt x="971623" y="393221"/>
                  <a:pt x="969718" y="395031"/>
                  <a:pt x="969814" y="395221"/>
                </a:cubicBezTo>
                <a:cubicBezTo>
                  <a:pt x="971528" y="397507"/>
                  <a:pt x="973528" y="399507"/>
                  <a:pt x="975529" y="401698"/>
                </a:cubicBezTo>
                <a:cubicBezTo>
                  <a:pt x="976576" y="401222"/>
                  <a:pt x="977719" y="400841"/>
                  <a:pt x="978577" y="400079"/>
                </a:cubicBezTo>
                <a:cubicBezTo>
                  <a:pt x="980196" y="398650"/>
                  <a:pt x="982387" y="397317"/>
                  <a:pt x="983053" y="395412"/>
                </a:cubicBezTo>
                <a:cubicBezTo>
                  <a:pt x="983625" y="393792"/>
                  <a:pt x="982672" y="391316"/>
                  <a:pt x="981720" y="389602"/>
                </a:cubicBezTo>
                <a:cubicBezTo>
                  <a:pt x="981244" y="388840"/>
                  <a:pt x="978958" y="388363"/>
                  <a:pt x="977910" y="388744"/>
                </a:cubicBezTo>
                <a:close/>
                <a:moveTo>
                  <a:pt x="1044966" y="388649"/>
                </a:moveTo>
                <a:lnTo>
                  <a:pt x="1043442" y="390173"/>
                </a:lnTo>
                <a:cubicBezTo>
                  <a:pt x="1042394" y="391221"/>
                  <a:pt x="1041251" y="392173"/>
                  <a:pt x="1040394" y="393316"/>
                </a:cubicBezTo>
                <a:cubicBezTo>
                  <a:pt x="1039727" y="394174"/>
                  <a:pt x="1039441" y="395316"/>
                  <a:pt x="1039060" y="396364"/>
                </a:cubicBezTo>
                <a:cubicBezTo>
                  <a:pt x="1041061" y="396840"/>
                  <a:pt x="1043442" y="398079"/>
                  <a:pt x="1044966" y="397412"/>
                </a:cubicBezTo>
                <a:cubicBezTo>
                  <a:pt x="1046299" y="396936"/>
                  <a:pt x="1046871" y="394269"/>
                  <a:pt x="1047633" y="392649"/>
                </a:cubicBezTo>
                <a:cubicBezTo>
                  <a:pt x="1046490" y="390935"/>
                  <a:pt x="1045728" y="389792"/>
                  <a:pt x="1044966" y="388649"/>
                </a:cubicBezTo>
                <a:close/>
                <a:moveTo>
                  <a:pt x="1688104" y="388297"/>
                </a:moveTo>
                <a:lnTo>
                  <a:pt x="1687332" y="389536"/>
                </a:lnTo>
                <a:lnTo>
                  <a:pt x="1687332" y="388744"/>
                </a:lnTo>
                <a:close/>
                <a:moveTo>
                  <a:pt x="1438920" y="385030"/>
                </a:moveTo>
                <a:cubicBezTo>
                  <a:pt x="1437872" y="385220"/>
                  <a:pt x="1436920" y="385982"/>
                  <a:pt x="1435872" y="386458"/>
                </a:cubicBezTo>
                <a:cubicBezTo>
                  <a:pt x="1436348" y="386934"/>
                  <a:pt x="1437015" y="387982"/>
                  <a:pt x="1437396" y="387887"/>
                </a:cubicBezTo>
                <a:cubicBezTo>
                  <a:pt x="1438444" y="387601"/>
                  <a:pt x="1439396" y="386934"/>
                  <a:pt x="1440444" y="386458"/>
                </a:cubicBezTo>
                <a:cubicBezTo>
                  <a:pt x="1439968" y="385982"/>
                  <a:pt x="1439301" y="384934"/>
                  <a:pt x="1438920" y="385030"/>
                </a:cubicBezTo>
                <a:close/>
                <a:moveTo>
                  <a:pt x="1873641" y="384267"/>
                </a:moveTo>
                <a:cubicBezTo>
                  <a:pt x="1875641" y="384362"/>
                  <a:pt x="1877546" y="385315"/>
                  <a:pt x="1881356" y="386458"/>
                </a:cubicBezTo>
                <a:cubicBezTo>
                  <a:pt x="1877546" y="387601"/>
                  <a:pt x="1875641" y="388553"/>
                  <a:pt x="1873641" y="388649"/>
                </a:cubicBezTo>
                <a:cubicBezTo>
                  <a:pt x="1872498" y="388649"/>
                  <a:pt x="1871355" y="387220"/>
                  <a:pt x="1870212" y="386458"/>
                </a:cubicBezTo>
                <a:cubicBezTo>
                  <a:pt x="1871355" y="385696"/>
                  <a:pt x="1872498" y="384267"/>
                  <a:pt x="1873641" y="384267"/>
                </a:cubicBezTo>
                <a:close/>
                <a:moveTo>
                  <a:pt x="994864" y="384267"/>
                </a:moveTo>
                <a:cubicBezTo>
                  <a:pt x="994007" y="384553"/>
                  <a:pt x="992959" y="386649"/>
                  <a:pt x="993150" y="387030"/>
                </a:cubicBezTo>
                <a:cubicBezTo>
                  <a:pt x="994388" y="388744"/>
                  <a:pt x="996103" y="390268"/>
                  <a:pt x="997722" y="391792"/>
                </a:cubicBezTo>
                <a:cubicBezTo>
                  <a:pt x="998198" y="392269"/>
                  <a:pt x="998770" y="392745"/>
                  <a:pt x="999246" y="393221"/>
                </a:cubicBezTo>
                <a:cubicBezTo>
                  <a:pt x="1000008" y="392078"/>
                  <a:pt x="1000770" y="390935"/>
                  <a:pt x="1001532" y="389792"/>
                </a:cubicBezTo>
                <a:cubicBezTo>
                  <a:pt x="1001818" y="385030"/>
                  <a:pt x="999151" y="382744"/>
                  <a:pt x="994864" y="384267"/>
                </a:cubicBezTo>
                <a:close/>
                <a:moveTo>
                  <a:pt x="1643898" y="384172"/>
                </a:moveTo>
                <a:cubicBezTo>
                  <a:pt x="1643136" y="385315"/>
                  <a:pt x="1641707" y="386554"/>
                  <a:pt x="1641802" y="387601"/>
                </a:cubicBezTo>
                <a:cubicBezTo>
                  <a:pt x="1641993" y="389506"/>
                  <a:pt x="1643136" y="391411"/>
                  <a:pt x="1643898" y="393316"/>
                </a:cubicBezTo>
                <a:cubicBezTo>
                  <a:pt x="1644850" y="391507"/>
                  <a:pt x="1645803" y="389697"/>
                  <a:pt x="1646565" y="388173"/>
                </a:cubicBezTo>
                <a:cubicBezTo>
                  <a:pt x="1645422" y="386458"/>
                  <a:pt x="1644660" y="385315"/>
                  <a:pt x="1643898" y="384172"/>
                </a:cubicBezTo>
                <a:close/>
                <a:moveTo>
                  <a:pt x="1410535" y="384172"/>
                </a:moveTo>
                <a:cubicBezTo>
                  <a:pt x="1404630" y="381410"/>
                  <a:pt x="1403011" y="391507"/>
                  <a:pt x="1397010" y="388840"/>
                </a:cubicBezTo>
                <a:cubicBezTo>
                  <a:pt x="1396819" y="388744"/>
                  <a:pt x="1394819" y="391030"/>
                  <a:pt x="1394914" y="392078"/>
                </a:cubicBezTo>
                <a:cubicBezTo>
                  <a:pt x="1395105" y="393983"/>
                  <a:pt x="1395867" y="396174"/>
                  <a:pt x="1397105" y="397603"/>
                </a:cubicBezTo>
                <a:cubicBezTo>
                  <a:pt x="1397677" y="398365"/>
                  <a:pt x="1400439" y="398365"/>
                  <a:pt x="1401201" y="397698"/>
                </a:cubicBezTo>
                <a:cubicBezTo>
                  <a:pt x="1405106" y="394364"/>
                  <a:pt x="1408630" y="390649"/>
                  <a:pt x="1412250" y="387030"/>
                </a:cubicBezTo>
                <a:cubicBezTo>
                  <a:pt x="1412536" y="386839"/>
                  <a:pt x="1412250" y="386077"/>
                  <a:pt x="1412154" y="385601"/>
                </a:cubicBezTo>
                <a:cubicBezTo>
                  <a:pt x="1411583" y="385125"/>
                  <a:pt x="1411107" y="384458"/>
                  <a:pt x="1410535" y="384172"/>
                </a:cubicBezTo>
                <a:close/>
                <a:moveTo>
                  <a:pt x="839757" y="384031"/>
                </a:moveTo>
                <a:lnTo>
                  <a:pt x="838842" y="386255"/>
                </a:lnTo>
                <a:lnTo>
                  <a:pt x="838772" y="385798"/>
                </a:lnTo>
                <a:close/>
                <a:moveTo>
                  <a:pt x="93514" y="382934"/>
                </a:moveTo>
                <a:lnTo>
                  <a:pt x="99048" y="383227"/>
                </a:lnTo>
                <a:lnTo>
                  <a:pt x="102625" y="386524"/>
                </a:lnTo>
                <a:lnTo>
                  <a:pt x="102562" y="386554"/>
                </a:lnTo>
                <a:lnTo>
                  <a:pt x="93312" y="383374"/>
                </a:lnTo>
                <a:close/>
                <a:moveTo>
                  <a:pt x="1473972" y="380457"/>
                </a:moveTo>
                <a:cubicBezTo>
                  <a:pt x="1473591" y="380362"/>
                  <a:pt x="1473019" y="381410"/>
                  <a:pt x="1472448" y="381886"/>
                </a:cubicBezTo>
                <a:cubicBezTo>
                  <a:pt x="1473496" y="382363"/>
                  <a:pt x="1474448" y="382934"/>
                  <a:pt x="1475401" y="383506"/>
                </a:cubicBezTo>
                <a:cubicBezTo>
                  <a:pt x="1475972" y="382839"/>
                  <a:pt x="1476544" y="382363"/>
                  <a:pt x="1477020" y="381886"/>
                </a:cubicBezTo>
                <a:cubicBezTo>
                  <a:pt x="1475972" y="381410"/>
                  <a:pt x="1475020" y="380648"/>
                  <a:pt x="1473972" y="380457"/>
                </a:cubicBezTo>
                <a:close/>
                <a:moveTo>
                  <a:pt x="1366149" y="379791"/>
                </a:moveTo>
                <a:cubicBezTo>
                  <a:pt x="1365006" y="379791"/>
                  <a:pt x="1363863" y="381124"/>
                  <a:pt x="1362720" y="381886"/>
                </a:cubicBezTo>
                <a:cubicBezTo>
                  <a:pt x="1363863" y="382648"/>
                  <a:pt x="1365006" y="384077"/>
                  <a:pt x="1366149" y="383982"/>
                </a:cubicBezTo>
                <a:cubicBezTo>
                  <a:pt x="1368149" y="383982"/>
                  <a:pt x="1370054" y="383029"/>
                  <a:pt x="1373864" y="381886"/>
                </a:cubicBezTo>
                <a:cubicBezTo>
                  <a:pt x="1370054" y="380743"/>
                  <a:pt x="1368054" y="379791"/>
                  <a:pt x="1366149" y="379791"/>
                </a:cubicBezTo>
                <a:close/>
                <a:moveTo>
                  <a:pt x="1264612" y="379696"/>
                </a:moveTo>
                <a:cubicBezTo>
                  <a:pt x="1263755" y="379981"/>
                  <a:pt x="1262708" y="382077"/>
                  <a:pt x="1262898" y="382458"/>
                </a:cubicBezTo>
                <a:cubicBezTo>
                  <a:pt x="1264136" y="384172"/>
                  <a:pt x="1265851" y="385696"/>
                  <a:pt x="1267470" y="387220"/>
                </a:cubicBezTo>
                <a:cubicBezTo>
                  <a:pt x="1267946" y="387697"/>
                  <a:pt x="1268518" y="388173"/>
                  <a:pt x="1268994" y="388649"/>
                </a:cubicBezTo>
                <a:cubicBezTo>
                  <a:pt x="1269756" y="387506"/>
                  <a:pt x="1270518" y="386363"/>
                  <a:pt x="1271280" y="385220"/>
                </a:cubicBezTo>
                <a:cubicBezTo>
                  <a:pt x="1271566" y="380457"/>
                  <a:pt x="1268899" y="378172"/>
                  <a:pt x="1264612" y="379696"/>
                </a:cubicBezTo>
                <a:close/>
                <a:moveTo>
                  <a:pt x="1690761" y="379600"/>
                </a:moveTo>
                <a:cubicBezTo>
                  <a:pt x="1688475" y="380267"/>
                  <a:pt x="1686951" y="381505"/>
                  <a:pt x="1687332" y="384267"/>
                </a:cubicBezTo>
                <a:cubicBezTo>
                  <a:pt x="1687522" y="385696"/>
                  <a:pt x="1687332" y="387220"/>
                  <a:pt x="1687332" y="388744"/>
                </a:cubicBezTo>
                <a:cubicBezTo>
                  <a:pt x="1686665" y="388744"/>
                  <a:pt x="1685808" y="388458"/>
                  <a:pt x="1685332" y="388840"/>
                </a:cubicBezTo>
                <a:cubicBezTo>
                  <a:pt x="1683808" y="389887"/>
                  <a:pt x="1681998" y="391221"/>
                  <a:pt x="1684665" y="392840"/>
                </a:cubicBezTo>
                <a:cubicBezTo>
                  <a:pt x="1684856" y="392888"/>
                  <a:pt x="1685308" y="392554"/>
                  <a:pt x="1686594" y="390721"/>
                </a:cubicBezTo>
                <a:lnTo>
                  <a:pt x="1687332" y="389536"/>
                </a:lnTo>
                <a:lnTo>
                  <a:pt x="1687332" y="390745"/>
                </a:lnTo>
                <a:lnTo>
                  <a:pt x="1694264" y="384452"/>
                </a:lnTo>
                <a:lnTo>
                  <a:pt x="1694380" y="384363"/>
                </a:lnTo>
                <a:cubicBezTo>
                  <a:pt x="1695047" y="385601"/>
                  <a:pt x="1696190" y="386649"/>
                  <a:pt x="1696381" y="387982"/>
                </a:cubicBezTo>
                <a:cubicBezTo>
                  <a:pt x="1696571" y="389221"/>
                  <a:pt x="1696095" y="390745"/>
                  <a:pt x="1695428" y="391983"/>
                </a:cubicBezTo>
                <a:cubicBezTo>
                  <a:pt x="1692952" y="397317"/>
                  <a:pt x="1692856" y="397603"/>
                  <a:pt x="1697047" y="397793"/>
                </a:cubicBezTo>
                <a:cubicBezTo>
                  <a:pt x="1700858" y="397983"/>
                  <a:pt x="1704382" y="397698"/>
                  <a:pt x="1706953" y="401317"/>
                </a:cubicBezTo>
                <a:cubicBezTo>
                  <a:pt x="1707144" y="401603"/>
                  <a:pt x="1709049" y="400841"/>
                  <a:pt x="1710001" y="400270"/>
                </a:cubicBezTo>
                <a:cubicBezTo>
                  <a:pt x="1710383" y="400079"/>
                  <a:pt x="1710192" y="398936"/>
                  <a:pt x="1710192" y="398174"/>
                </a:cubicBezTo>
                <a:lnTo>
                  <a:pt x="1702572" y="383410"/>
                </a:lnTo>
                <a:cubicBezTo>
                  <a:pt x="1701382" y="381744"/>
                  <a:pt x="1699977" y="380601"/>
                  <a:pt x="1697667" y="381363"/>
                </a:cubicBezTo>
                <a:lnTo>
                  <a:pt x="1694264" y="384452"/>
                </a:lnTo>
                <a:lnTo>
                  <a:pt x="1692761" y="385601"/>
                </a:lnTo>
                <a:lnTo>
                  <a:pt x="1688104" y="388297"/>
                </a:lnTo>
                <a:lnTo>
                  <a:pt x="1693523" y="379600"/>
                </a:lnTo>
                <a:cubicBezTo>
                  <a:pt x="1692285" y="379600"/>
                  <a:pt x="1691523" y="379410"/>
                  <a:pt x="1690761" y="379600"/>
                </a:cubicBezTo>
                <a:close/>
                <a:moveTo>
                  <a:pt x="1630182" y="379600"/>
                </a:moveTo>
                <a:cubicBezTo>
                  <a:pt x="1629706" y="380077"/>
                  <a:pt x="1628658" y="380743"/>
                  <a:pt x="1628753" y="381124"/>
                </a:cubicBezTo>
                <a:cubicBezTo>
                  <a:pt x="1629039" y="382172"/>
                  <a:pt x="1629706" y="383124"/>
                  <a:pt x="1630182" y="384172"/>
                </a:cubicBezTo>
                <a:cubicBezTo>
                  <a:pt x="1630658" y="383601"/>
                  <a:pt x="1631229" y="383124"/>
                  <a:pt x="1631801" y="382553"/>
                </a:cubicBezTo>
                <a:cubicBezTo>
                  <a:pt x="1631229" y="381600"/>
                  <a:pt x="1630753" y="380648"/>
                  <a:pt x="1630182" y="379600"/>
                </a:cubicBezTo>
                <a:close/>
                <a:moveTo>
                  <a:pt x="150283" y="376457"/>
                </a:moveTo>
                <a:cubicBezTo>
                  <a:pt x="148568" y="374171"/>
                  <a:pt x="143710" y="374171"/>
                  <a:pt x="142948" y="376648"/>
                </a:cubicBezTo>
                <a:cubicBezTo>
                  <a:pt x="142662" y="377409"/>
                  <a:pt x="144949" y="378933"/>
                  <a:pt x="145901" y="379886"/>
                </a:cubicBezTo>
                <a:cubicBezTo>
                  <a:pt x="147901" y="379029"/>
                  <a:pt x="149140" y="378553"/>
                  <a:pt x="150378" y="377981"/>
                </a:cubicBezTo>
                <a:cubicBezTo>
                  <a:pt x="150568" y="377886"/>
                  <a:pt x="150568" y="376838"/>
                  <a:pt x="150283" y="376457"/>
                </a:cubicBezTo>
                <a:close/>
                <a:moveTo>
                  <a:pt x="1461780" y="375886"/>
                </a:moveTo>
                <a:cubicBezTo>
                  <a:pt x="1460732" y="376076"/>
                  <a:pt x="1459684" y="376838"/>
                  <a:pt x="1458732" y="377314"/>
                </a:cubicBezTo>
                <a:cubicBezTo>
                  <a:pt x="1459208" y="377790"/>
                  <a:pt x="1459875" y="378838"/>
                  <a:pt x="1460256" y="378743"/>
                </a:cubicBezTo>
                <a:cubicBezTo>
                  <a:pt x="1461304" y="378457"/>
                  <a:pt x="1462256" y="377790"/>
                  <a:pt x="1463304" y="377314"/>
                </a:cubicBezTo>
                <a:cubicBezTo>
                  <a:pt x="1462828" y="376838"/>
                  <a:pt x="1462161" y="375790"/>
                  <a:pt x="1461780" y="375886"/>
                </a:cubicBezTo>
                <a:close/>
                <a:moveTo>
                  <a:pt x="1027440" y="375886"/>
                </a:moveTo>
                <a:cubicBezTo>
                  <a:pt x="1026392" y="376076"/>
                  <a:pt x="1025440" y="376838"/>
                  <a:pt x="1024392" y="377314"/>
                </a:cubicBezTo>
                <a:cubicBezTo>
                  <a:pt x="1024868" y="377790"/>
                  <a:pt x="1025535" y="378838"/>
                  <a:pt x="1025916" y="378743"/>
                </a:cubicBezTo>
                <a:cubicBezTo>
                  <a:pt x="1026964" y="378457"/>
                  <a:pt x="1027916" y="377790"/>
                  <a:pt x="1028964" y="377314"/>
                </a:cubicBezTo>
                <a:cubicBezTo>
                  <a:pt x="1028487" y="376838"/>
                  <a:pt x="1027821" y="375790"/>
                  <a:pt x="1027440" y="375886"/>
                </a:cubicBezTo>
                <a:close/>
                <a:moveTo>
                  <a:pt x="1850018" y="375695"/>
                </a:moveTo>
                <a:cubicBezTo>
                  <a:pt x="1853543" y="378362"/>
                  <a:pt x="1856876" y="381505"/>
                  <a:pt x="1859448" y="385029"/>
                </a:cubicBezTo>
                <a:cubicBezTo>
                  <a:pt x="1860972" y="387220"/>
                  <a:pt x="1860972" y="390458"/>
                  <a:pt x="1861734" y="393887"/>
                </a:cubicBezTo>
                <a:cubicBezTo>
                  <a:pt x="1860306" y="395221"/>
                  <a:pt x="1859163" y="397126"/>
                  <a:pt x="1857543" y="397697"/>
                </a:cubicBezTo>
                <a:cubicBezTo>
                  <a:pt x="1854495" y="398745"/>
                  <a:pt x="1852209" y="396745"/>
                  <a:pt x="1851924" y="393316"/>
                </a:cubicBezTo>
                <a:cubicBezTo>
                  <a:pt x="1851828" y="392554"/>
                  <a:pt x="1851828" y="391792"/>
                  <a:pt x="1851924" y="391125"/>
                </a:cubicBezTo>
                <a:cubicBezTo>
                  <a:pt x="1852305" y="387029"/>
                  <a:pt x="1851733" y="383886"/>
                  <a:pt x="1846399" y="384077"/>
                </a:cubicBezTo>
                <a:cubicBezTo>
                  <a:pt x="1844113" y="384172"/>
                  <a:pt x="1842303" y="382553"/>
                  <a:pt x="1842780" y="379790"/>
                </a:cubicBezTo>
                <a:cubicBezTo>
                  <a:pt x="1842970" y="378457"/>
                  <a:pt x="1843351" y="376361"/>
                  <a:pt x="1844208" y="376076"/>
                </a:cubicBezTo>
                <a:cubicBezTo>
                  <a:pt x="1846018" y="375409"/>
                  <a:pt x="1848875" y="374837"/>
                  <a:pt x="1850018" y="375695"/>
                </a:cubicBezTo>
                <a:close/>
                <a:moveTo>
                  <a:pt x="843226" y="375600"/>
                </a:moveTo>
                <a:cubicBezTo>
                  <a:pt x="842655" y="376076"/>
                  <a:pt x="841702" y="376648"/>
                  <a:pt x="841702" y="377219"/>
                </a:cubicBezTo>
                <a:cubicBezTo>
                  <a:pt x="841798" y="380362"/>
                  <a:pt x="840845" y="382648"/>
                  <a:pt x="838654" y="385030"/>
                </a:cubicBezTo>
                <a:lnTo>
                  <a:pt x="838772" y="385798"/>
                </a:lnTo>
                <a:lnTo>
                  <a:pt x="837130" y="388744"/>
                </a:lnTo>
                <a:lnTo>
                  <a:pt x="832368" y="388744"/>
                </a:lnTo>
                <a:cubicBezTo>
                  <a:pt x="832654" y="388363"/>
                  <a:pt x="832654" y="387220"/>
                  <a:pt x="832273" y="386744"/>
                </a:cubicBezTo>
                <a:cubicBezTo>
                  <a:pt x="831225" y="385220"/>
                  <a:pt x="829891" y="383315"/>
                  <a:pt x="828272" y="386077"/>
                </a:cubicBezTo>
                <a:cubicBezTo>
                  <a:pt x="828177" y="386458"/>
                  <a:pt x="829606" y="387792"/>
                  <a:pt x="832368" y="388744"/>
                </a:cubicBezTo>
                <a:cubicBezTo>
                  <a:pt x="832844" y="389982"/>
                  <a:pt x="833130" y="392173"/>
                  <a:pt x="833892" y="392364"/>
                </a:cubicBezTo>
                <a:cubicBezTo>
                  <a:pt x="835273" y="392698"/>
                  <a:pt x="836082" y="392341"/>
                  <a:pt x="837309" y="389983"/>
                </a:cubicBezTo>
                <a:lnTo>
                  <a:pt x="838842" y="386255"/>
                </a:lnTo>
                <a:lnTo>
                  <a:pt x="839226" y="388744"/>
                </a:lnTo>
                <a:cubicBezTo>
                  <a:pt x="842274" y="388840"/>
                  <a:pt x="846560" y="387506"/>
                  <a:pt x="847989" y="389030"/>
                </a:cubicBezTo>
                <a:cubicBezTo>
                  <a:pt x="851989" y="393221"/>
                  <a:pt x="854466" y="392745"/>
                  <a:pt x="858181" y="388935"/>
                </a:cubicBezTo>
                <a:cubicBezTo>
                  <a:pt x="859228" y="387792"/>
                  <a:pt x="862467" y="388935"/>
                  <a:pt x="864753" y="388649"/>
                </a:cubicBezTo>
                <a:cubicBezTo>
                  <a:pt x="866086" y="388458"/>
                  <a:pt x="868372" y="387506"/>
                  <a:pt x="868372" y="387030"/>
                </a:cubicBezTo>
                <a:cubicBezTo>
                  <a:pt x="868277" y="384458"/>
                  <a:pt x="866277" y="384077"/>
                  <a:pt x="864086" y="384172"/>
                </a:cubicBezTo>
                <a:cubicBezTo>
                  <a:pt x="856752" y="384363"/>
                  <a:pt x="856752" y="384172"/>
                  <a:pt x="844941" y="376076"/>
                </a:cubicBezTo>
                <a:cubicBezTo>
                  <a:pt x="844750" y="375933"/>
                  <a:pt x="844488" y="375862"/>
                  <a:pt x="843429" y="377445"/>
                </a:cubicBezTo>
                <a:lnTo>
                  <a:pt x="839757" y="384031"/>
                </a:lnTo>
                <a:close/>
                <a:moveTo>
                  <a:pt x="936762" y="375124"/>
                </a:moveTo>
                <a:cubicBezTo>
                  <a:pt x="933809" y="377029"/>
                  <a:pt x="931142" y="379505"/>
                  <a:pt x="928475" y="381791"/>
                </a:cubicBezTo>
                <a:cubicBezTo>
                  <a:pt x="928951" y="382267"/>
                  <a:pt x="929332" y="382934"/>
                  <a:pt x="929809" y="383315"/>
                </a:cubicBezTo>
                <a:cubicBezTo>
                  <a:pt x="930380" y="383696"/>
                  <a:pt x="931047" y="383982"/>
                  <a:pt x="931618" y="384172"/>
                </a:cubicBezTo>
                <a:cubicBezTo>
                  <a:pt x="932952" y="384458"/>
                  <a:pt x="934571" y="384267"/>
                  <a:pt x="935714" y="384839"/>
                </a:cubicBezTo>
                <a:cubicBezTo>
                  <a:pt x="942286" y="387792"/>
                  <a:pt x="942286" y="387887"/>
                  <a:pt x="942096" y="381982"/>
                </a:cubicBezTo>
                <a:cubicBezTo>
                  <a:pt x="942096" y="380553"/>
                  <a:pt x="942191" y="379029"/>
                  <a:pt x="942001" y="377600"/>
                </a:cubicBezTo>
                <a:cubicBezTo>
                  <a:pt x="941905" y="377029"/>
                  <a:pt x="941239" y="376266"/>
                  <a:pt x="940667" y="375981"/>
                </a:cubicBezTo>
                <a:cubicBezTo>
                  <a:pt x="939429" y="375505"/>
                  <a:pt x="937524" y="374552"/>
                  <a:pt x="936762" y="375124"/>
                </a:cubicBezTo>
                <a:close/>
                <a:moveTo>
                  <a:pt x="1814014" y="375028"/>
                </a:moveTo>
                <a:cubicBezTo>
                  <a:pt x="1823444" y="373504"/>
                  <a:pt x="1829444" y="379029"/>
                  <a:pt x="1829063" y="388554"/>
                </a:cubicBezTo>
                <a:cubicBezTo>
                  <a:pt x="1828873" y="391887"/>
                  <a:pt x="1826015" y="394459"/>
                  <a:pt x="1823539" y="393221"/>
                </a:cubicBezTo>
                <a:cubicBezTo>
                  <a:pt x="1821062" y="391983"/>
                  <a:pt x="1818871" y="390078"/>
                  <a:pt x="1816490" y="388744"/>
                </a:cubicBezTo>
                <a:cubicBezTo>
                  <a:pt x="1814680" y="387792"/>
                  <a:pt x="1811823" y="387696"/>
                  <a:pt x="1810966" y="386268"/>
                </a:cubicBezTo>
                <a:cubicBezTo>
                  <a:pt x="1810013" y="384553"/>
                  <a:pt x="1810966" y="381886"/>
                  <a:pt x="1810680" y="379696"/>
                </a:cubicBezTo>
                <a:cubicBezTo>
                  <a:pt x="1810394" y="377029"/>
                  <a:pt x="1811728" y="375409"/>
                  <a:pt x="1814014" y="375028"/>
                </a:cubicBezTo>
                <a:close/>
                <a:moveTo>
                  <a:pt x="1306141" y="374933"/>
                </a:moveTo>
                <a:cubicBezTo>
                  <a:pt x="1298807" y="372647"/>
                  <a:pt x="1293283" y="379029"/>
                  <a:pt x="1286425" y="380553"/>
                </a:cubicBezTo>
                <a:cubicBezTo>
                  <a:pt x="1285948" y="380648"/>
                  <a:pt x="1285282" y="381696"/>
                  <a:pt x="1285377" y="382077"/>
                </a:cubicBezTo>
                <a:cubicBezTo>
                  <a:pt x="1285567" y="382744"/>
                  <a:pt x="1286329" y="383601"/>
                  <a:pt x="1286901" y="383601"/>
                </a:cubicBezTo>
                <a:cubicBezTo>
                  <a:pt x="1289854" y="383887"/>
                  <a:pt x="1292806" y="384363"/>
                  <a:pt x="1295759" y="383982"/>
                </a:cubicBezTo>
                <a:cubicBezTo>
                  <a:pt x="1299950" y="383506"/>
                  <a:pt x="1302712" y="385315"/>
                  <a:pt x="1305379" y="388268"/>
                </a:cubicBezTo>
                <a:cubicBezTo>
                  <a:pt x="1307665" y="390745"/>
                  <a:pt x="1307856" y="390364"/>
                  <a:pt x="1315000" y="388744"/>
                </a:cubicBezTo>
                <a:cubicBezTo>
                  <a:pt x="1319095" y="387792"/>
                  <a:pt x="1323382" y="389697"/>
                  <a:pt x="1327382" y="385696"/>
                </a:cubicBezTo>
                <a:cubicBezTo>
                  <a:pt x="1331192" y="381886"/>
                  <a:pt x="1337288" y="384934"/>
                  <a:pt x="1342336" y="383982"/>
                </a:cubicBezTo>
                <a:cubicBezTo>
                  <a:pt x="1343003" y="383887"/>
                  <a:pt x="1343575" y="383029"/>
                  <a:pt x="1343860" y="382363"/>
                </a:cubicBezTo>
                <a:cubicBezTo>
                  <a:pt x="1344051" y="381982"/>
                  <a:pt x="1343765" y="381124"/>
                  <a:pt x="1343384" y="380839"/>
                </a:cubicBezTo>
                <a:cubicBezTo>
                  <a:pt x="1340527" y="378743"/>
                  <a:pt x="1336526" y="379600"/>
                  <a:pt x="1333859" y="376171"/>
                </a:cubicBezTo>
                <a:cubicBezTo>
                  <a:pt x="1332145" y="373981"/>
                  <a:pt x="1331002" y="378362"/>
                  <a:pt x="1329287" y="378553"/>
                </a:cubicBezTo>
                <a:cubicBezTo>
                  <a:pt x="1325763" y="378933"/>
                  <a:pt x="1320524" y="380267"/>
                  <a:pt x="1319000" y="378457"/>
                </a:cubicBezTo>
                <a:cubicBezTo>
                  <a:pt x="1315190" y="374457"/>
                  <a:pt x="1310999" y="375219"/>
                  <a:pt x="1306141" y="374933"/>
                </a:cubicBezTo>
                <a:close/>
                <a:moveTo>
                  <a:pt x="1677521" y="374647"/>
                </a:moveTo>
                <a:cubicBezTo>
                  <a:pt x="1676569" y="375600"/>
                  <a:pt x="1674283" y="377124"/>
                  <a:pt x="1674568" y="377886"/>
                </a:cubicBezTo>
                <a:cubicBezTo>
                  <a:pt x="1675330" y="380362"/>
                  <a:pt x="1680188" y="380362"/>
                  <a:pt x="1681903" y="378076"/>
                </a:cubicBezTo>
                <a:cubicBezTo>
                  <a:pt x="1682188" y="377695"/>
                  <a:pt x="1682188" y="376743"/>
                  <a:pt x="1681998" y="376648"/>
                </a:cubicBezTo>
                <a:cubicBezTo>
                  <a:pt x="1680855" y="375981"/>
                  <a:pt x="1679521" y="375505"/>
                  <a:pt x="1677521" y="374647"/>
                </a:cubicBezTo>
                <a:close/>
                <a:moveTo>
                  <a:pt x="1216606" y="370552"/>
                </a:moveTo>
                <a:cubicBezTo>
                  <a:pt x="1214320" y="370456"/>
                  <a:pt x="1211653" y="369694"/>
                  <a:pt x="1209844" y="370647"/>
                </a:cubicBezTo>
                <a:cubicBezTo>
                  <a:pt x="1208415" y="371409"/>
                  <a:pt x="1207653" y="374171"/>
                  <a:pt x="1207462" y="376171"/>
                </a:cubicBezTo>
                <a:cubicBezTo>
                  <a:pt x="1207367" y="377124"/>
                  <a:pt x="1208891" y="378362"/>
                  <a:pt x="1209748" y="379410"/>
                </a:cubicBezTo>
                <a:cubicBezTo>
                  <a:pt x="1214987" y="370361"/>
                  <a:pt x="1219083" y="383029"/>
                  <a:pt x="1224036" y="380267"/>
                </a:cubicBezTo>
                <a:cubicBezTo>
                  <a:pt x="1224226" y="380172"/>
                  <a:pt x="1225084" y="381220"/>
                  <a:pt x="1225655" y="381791"/>
                </a:cubicBezTo>
                <a:cubicBezTo>
                  <a:pt x="1220607" y="384744"/>
                  <a:pt x="1221845" y="388078"/>
                  <a:pt x="1225084" y="391507"/>
                </a:cubicBezTo>
                <a:cubicBezTo>
                  <a:pt x="1225084" y="391507"/>
                  <a:pt x="1223845" y="393126"/>
                  <a:pt x="1223560" y="392935"/>
                </a:cubicBezTo>
                <a:cubicBezTo>
                  <a:pt x="1217464" y="390459"/>
                  <a:pt x="1215749" y="400174"/>
                  <a:pt x="1209463" y="397888"/>
                </a:cubicBezTo>
                <a:cubicBezTo>
                  <a:pt x="1206796" y="396936"/>
                  <a:pt x="1202986" y="396840"/>
                  <a:pt x="1200509" y="398079"/>
                </a:cubicBezTo>
                <a:cubicBezTo>
                  <a:pt x="1196413" y="400174"/>
                  <a:pt x="1198509" y="404841"/>
                  <a:pt x="1198318" y="408366"/>
                </a:cubicBezTo>
                <a:cubicBezTo>
                  <a:pt x="1198128" y="411414"/>
                  <a:pt x="1198509" y="414366"/>
                  <a:pt x="1195556" y="416367"/>
                </a:cubicBezTo>
                <a:cubicBezTo>
                  <a:pt x="1192318" y="418653"/>
                  <a:pt x="1195842" y="419605"/>
                  <a:pt x="1196509" y="421224"/>
                </a:cubicBezTo>
                <a:cubicBezTo>
                  <a:pt x="1197271" y="423225"/>
                  <a:pt x="1198604" y="425797"/>
                  <a:pt x="1197937" y="427225"/>
                </a:cubicBezTo>
                <a:cubicBezTo>
                  <a:pt x="1197271" y="428654"/>
                  <a:pt x="1194413" y="429225"/>
                  <a:pt x="1192413" y="429702"/>
                </a:cubicBezTo>
                <a:cubicBezTo>
                  <a:pt x="1188317" y="430654"/>
                  <a:pt x="1185745" y="428178"/>
                  <a:pt x="1182602" y="425797"/>
                </a:cubicBezTo>
                <a:cubicBezTo>
                  <a:pt x="1177649" y="422082"/>
                  <a:pt x="1175458" y="430083"/>
                  <a:pt x="1171172" y="429607"/>
                </a:cubicBezTo>
                <a:cubicBezTo>
                  <a:pt x="1169172" y="429416"/>
                  <a:pt x="1167362" y="427797"/>
                  <a:pt x="1165552" y="426654"/>
                </a:cubicBezTo>
                <a:cubicBezTo>
                  <a:pt x="1164886" y="426273"/>
                  <a:pt x="1164504" y="425701"/>
                  <a:pt x="1163933" y="425225"/>
                </a:cubicBezTo>
                <a:cubicBezTo>
                  <a:pt x="1163171" y="426463"/>
                  <a:pt x="1161647" y="427797"/>
                  <a:pt x="1161838" y="428845"/>
                </a:cubicBezTo>
                <a:cubicBezTo>
                  <a:pt x="1162123" y="430749"/>
                  <a:pt x="1163266" y="433893"/>
                  <a:pt x="1164409" y="434083"/>
                </a:cubicBezTo>
                <a:cubicBezTo>
                  <a:pt x="1173649" y="435798"/>
                  <a:pt x="1183936" y="430845"/>
                  <a:pt x="1192222" y="438750"/>
                </a:cubicBezTo>
                <a:cubicBezTo>
                  <a:pt x="1192889" y="439417"/>
                  <a:pt x="1195651" y="439036"/>
                  <a:pt x="1196318" y="438179"/>
                </a:cubicBezTo>
                <a:cubicBezTo>
                  <a:pt x="1200700" y="432845"/>
                  <a:pt x="1204510" y="433131"/>
                  <a:pt x="1209272" y="438084"/>
                </a:cubicBezTo>
                <a:cubicBezTo>
                  <a:pt x="1210796" y="439703"/>
                  <a:pt x="1215940" y="439894"/>
                  <a:pt x="1217750" y="438560"/>
                </a:cubicBezTo>
                <a:cubicBezTo>
                  <a:pt x="1222226" y="435226"/>
                  <a:pt x="1226512" y="433607"/>
                  <a:pt x="1232037" y="433988"/>
                </a:cubicBezTo>
                <a:cubicBezTo>
                  <a:pt x="1232799" y="434083"/>
                  <a:pt x="1234418" y="430654"/>
                  <a:pt x="1234513" y="428749"/>
                </a:cubicBezTo>
                <a:cubicBezTo>
                  <a:pt x="1234704" y="425606"/>
                  <a:pt x="1230894" y="423796"/>
                  <a:pt x="1227846" y="425130"/>
                </a:cubicBezTo>
                <a:cubicBezTo>
                  <a:pt x="1227179" y="425415"/>
                  <a:pt x="1226703" y="426082"/>
                  <a:pt x="1226227" y="426654"/>
                </a:cubicBezTo>
                <a:cubicBezTo>
                  <a:pt x="1223464" y="429892"/>
                  <a:pt x="1220512" y="431321"/>
                  <a:pt x="1216797" y="427797"/>
                </a:cubicBezTo>
                <a:cubicBezTo>
                  <a:pt x="1213082" y="424273"/>
                  <a:pt x="1210225" y="419796"/>
                  <a:pt x="1204224" y="419605"/>
                </a:cubicBezTo>
                <a:cubicBezTo>
                  <a:pt x="1202224" y="419510"/>
                  <a:pt x="1202414" y="417700"/>
                  <a:pt x="1204414" y="416557"/>
                </a:cubicBezTo>
                <a:cubicBezTo>
                  <a:pt x="1208415" y="414081"/>
                  <a:pt x="1207177" y="409985"/>
                  <a:pt x="1207272" y="406365"/>
                </a:cubicBezTo>
                <a:cubicBezTo>
                  <a:pt x="1207367" y="403699"/>
                  <a:pt x="1208701" y="402460"/>
                  <a:pt x="1211368" y="402270"/>
                </a:cubicBezTo>
                <a:cubicBezTo>
                  <a:pt x="1214035" y="401984"/>
                  <a:pt x="1216035" y="403127"/>
                  <a:pt x="1216225" y="405508"/>
                </a:cubicBezTo>
                <a:cubicBezTo>
                  <a:pt x="1216702" y="409890"/>
                  <a:pt x="1215273" y="414748"/>
                  <a:pt x="1220226" y="417605"/>
                </a:cubicBezTo>
                <a:cubicBezTo>
                  <a:pt x="1221654" y="418462"/>
                  <a:pt x="1222226" y="421987"/>
                  <a:pt x="1225084" y="418939"/>
                </a:cubicBezTo>
                <a:cubicBezTo>
                  <a:pt x="1227370" y="416462"/>
                  <a:pt x="1229465" y="413795"/>
                  <a:pt x="1228608" y="412462"/>
                </a:cubicBezTo>
                <a:cubicBezTo>
                  <a:pt x="1227846" y="411223"/>
                  <a:pt x="1226608" y="410271"/>
                  <a:pt x="1225560" y="409223"/>
                </a:cubicBezTo>
                <a:cubicBezTo>
                  <a:pt x="1231275" y="406175"/>
                  <a:pt x="1229656" y="398269"/>
                  <a:pt x="1235180" y="394840"/>
                </a:cubicBezTo>
                <a:cubicBezTo>
                  <a:pt x="1236895" y="393792"/>
                  <a:pt x="1237085" y="393126"/>
                  <a:pt x="1238609" y="394745"/>
                </a:cubicBezTo>
                <a:cubicBezTo>
                  <a:pt x="1239657" y="395888"/>
                  <a:pt x="1242419" y="399698"/>
                  <a:pt x="1242991" y="395983"/>
                </a:cubicBezTo>
                <a:cubicBezTo>
                  <a:pt x="1243943" y="389982"/>
                  <a:pt x="1248039" y="387125"/>
                  <a:pt x="1251468" y="383410"/>
                </a:cubicBezTo>
                <a:cubicBezTo>
                  <a:pt x="1251944" y="382839"/>
                  <a:pt x="1252420" y="382363"/>
                  <a:pt x="1252992" y="381791"/>
                </a:cubicBezTo>
                <a:cubicBezTo>
                  <a:pt x="1251754" y="381029"/>
                  <a:pt x="1250611" y="379886"/>
                  <a:pt x="1249372" y="379600"/>
                </a:cubicBezTo>
                <a:cubicBezTo>
                  <a:pt x="1245848" y="379029"/>
                  <a:pt x="1242038" y="380553"/>
                  <a:pt x="1238990" y="377029"/>
                </a:cubicBezTo>
                <a:cubicBezTo>
                  <a:pt x="1234990" y="372457"/>
                  <a:pt x="1226703" y="377886"/>
                  <a:pt x="1223179" y="370647"/>
                </a:cubicBezTo>
                <a:cubicBezTo>
                  <a:pt x="1222702" y="369790"/>
                  <a:pt x="1218892" y="370552"/>
                  <a:pt x="1216606" y="370552"/>
                </a:cubicBezTo>
                <a:close/>
                <a:moveTo>
                  <a:pt x="1433586" y="370456"/>
                </a:moveTo>
                <a:cubicBezTo>
                  <a:pt x="1433110" y="370932"/>
                  <a:pt x="1432538" y="371409"/>
                  <a:pt x="1431967" y="372075"/>
                </a:cubicBezTo>
                <a:cubicBezTo>
                  <a:pt x="1432538" y="373028"/>
                  <a:pt x="1433014" y="374076"/>
                  <a:pt x="1433586" y="375028"/>
                </a:cubicBezTo>
                <a:cubicBezTo>
                  <a:pt x="1434062" y="374552"/>
                  <a:pt x="1435110" y="373885"/>
                  <a:pt x="1435015" y="373504"/>
                </a:cubicBezTo>
                <a:cubicBezTo>
                  <a:pt x="1434824" y="372457"/>
                  <a:pt x="1434062" y="371409"/>
                  <a:pt x="1433586" y="370456"/>
                </a:cubicBezTo>
                <a:close/>
                <a:moveTo>
                  <a:pt x="66558" y="370456"/>
                </a:moveTo>
                <a:cubicBezTo>
                  <a:pt x="67034" y="371504"/>
                  <a:pt x="67796" y="372456"/>
                  <a:pt x="67986" y="373504"/>
                </a:cubicBezTo>
                <a:cubicBezTo>
                  <a:pt x="68082" y="373885"/>
                  <a:pt x="67034" y="374552"/>
                  <a:pt x="66558" y="375028"/>
                </a:cubicBezTo>
                <a:cubicBezTo>
                  <a:pt x="66082" y="373980"/>
                  <a:pt x="65319" y="373028"/>
                  <a:pt x="65129" y="371980"/>
                </a:cubicBezTo>
                <a:cubicBezTo>
                  <a:pt x="65034" y="371504"/>
                  <a:pt x="66082" y="370932"/>
                  <a:pt x="66558" y="370456"/>
                </a:cubicBezTo>
                <a:close/>
                <a:moveTo>
                  <a:pt x="1150217" y="370361"/>
                </a:moveTo>
                <a:cubicBezTo>
                  <a:pt x="1149646" y="370361"/>
                  <a:pt x="1148979" y="371218"/>
                  <a:pt x="1148598" y="371885"/>
                </a:cubicBezTo>
                <a:cubicBezTo>
                  <a:pt x="1148408" y="372266"/>
                  <a:pt x="1148408" y="373123"/>
                  <a:pt x="1148693" y="373409"/>
                </a:cubicBezTo>
                <a:cubicBezTo>
                  <a:pt x="1150789" y="375600"/>
                  <a:pt x="1152789" y="377886"/>
                  <a:pt x="1155075" y="379791"/>
                </a:cubicBezTo>
                <a:cubicBezTo>
                  <a:pt x="1158218" y="382458"/>
                  <a:pt x="1154694" y="383124"/>
                  <a:pt x="1153932" y="384649"/>
                </a:cubicBezTo>
                <a:lnTo>
                  <a:pt x="1152816" y="388718"/>
                </a:lnTo>
                <a:lnTo>
                  <a:pt x="1152313" y="388649"/>
                </a:lnTo>
                <a:lnTo>
                  <a:pt x="1152313" y="388554"/>
                </a:lnTo>
                <a:cubicBezTo>
                  <a:pt x="1151646" y="388554"/>
                  <a:pt x="1150789" y="388268"/>
                  <a:pt x="1150312" y="388649"/>
                </a:cubicBezTo>
                <a:cubicBezTo>
                  <a:pt x="1148788" y="389697"/>
                  <a:pt x="1146979" y="391030"/>
                  <a:pt x="1149646" y="392649"/>
                </a:cubicBezTo>
                <a:cubicBezTo>
                  <a:pt x="1150027" y="392840"/>
                  <a:pt x="1151360" y="391411"/>
                  <a:pt x="1152313" y="388649"/>
                </a:cubicBezTo>
                <a:lnTo>
                  <a:pt x="1152313" y="390554"/>
                </a:lnTo>
                <a:lnTo>
                  <a:pt x="1152816" y="388718"/>
                </a:lnTo>
                <a:lnTo>
                  <a:pt x="1160504" y="389769"/>
                </a:lnTo>
                <a:cubicBezTo>
                  <a:pt x="1161909" y="391174"/>
                  <a:pt x="1162123" y="393745"/>
                  <a:pt x="1161552" y="397888"/>
                </a:cubicBezTo>
                <a:cubicBezTo>
                  <a:pt x="1160218" y="398460"/>
                  <a:pt x="1157933" y="398841"/>
                  <a:pt x="1157837" y="399507"/>
                </a:cubicBezTo>
                <a:cubicBezTo>
                  <a:pt x="1157361" y="405413"/>
                  <a:pt x="1156980" y="411414"/>
                  <a:pt x="1157075" y="417415"/>
                </a:cubicBezTo>
                <a:cubicBezTo>
                  <a:pt x="1157170" y="419700"/>
                  <a:pt x="1158980" y="421129"/>
                  <a:pt x="1161742" y="420844"/>
                </a:cubicBezTo>
                <a:cubicBezTo>
                  <a:pt x="1164028" y="420558"/>
                  <a:pt x="1166314" y="420844"/>
                  <a:pt x="1168505" y="420748"/>
                </a:cubicBezTo>
                <a:cubicBezTo>
                  <a:pt x="1175839" y="420653"/>
                  <a:pt x="1177173" y="418177"/>
                  <a:pt x="1172410" y="411414"/>
                </a:cubicBezTo>
                <a:cubicBezTo>
                  <a:pt x="1170315" y="408461"/>
                  <a:pt x="1171839" y="407699"/>
                  <a:pt x="1173744" y="407128"/>
                </a:cubicBezTo>
                <a:cubicBezTo>
                  <a:pt x="1175839" y="406556"/>
                  <a:pt x="1178316" y="407223"/>
                  <a:pt x="1180507" y="406937"/>
                </a:cubicBezTo>
                <a:cubicBezTo>
                  <a:pt x="1183364" y="406651"/>
                  <a:pt x="1185555" y="402841"/>
                  <a:pt x="1184317" y="400365"/>
                </a:cubicBezTo>
                <a:cubicBezTo>
                  <a:pt x="1183650" y="399127"/>
                  <a:pt x="1182412" y="398079"/>
                  <a:pt x="1181364" y="397031"/>
                </a:cubicBezTo>
                <a:cubicBezTo>
                  <a:pt x="1178221" y="393792"/>
                  <a:pt x="1180221" y="389887"/>
                  <a:pt x="1180126" y="386268"/>
                </a:cubicBezTo>
                <a:cubicBezTo>
                  <a:pt x="1180126" y="385601"/>
                  <a:pt x="1183745" y="384744"/>
                  <a:pt x="1185745" y="383982"/>
                </a:cubicBezTo>
                <a:cubicBezTo>
                  <a:pt x="1188984" y="382744"/>
                  <a:pt x="1188603" y="382172"/>
                  <a:pt x="1187269" y="379791"/>
                </a:cubicBezTo>
                <a:cubicBezTo>
                  <a:pt x="1184412" y="374552"/>
                  <a:pt x="1177649" y="376171"/>
                  <a:pt x="1174506" y="371885"/>
                </a:cubicBezTo>
                <a:cubicBezTo>
                  <a:pt x="1172220" y="368837"/>
                  <a:pt x="1168886" y="370552"/>
                  <a:pt x="1166124" y="370361"/>
                </a:cubicBezTo>
                <a:cubicBezTo>
                  <a:pt x="1160790" y="370075"/>
                  <a:pt x="1155551" y="370266"/>
                  <a:pt x="1150217" y="370361"/>
                </a:cubicBezTo>
                <a:close/>
                <a:moveTo>
                  <a:pt x="965813" y="370361"/>
                </a:moveTo>
                <a:cubicBezTo>
                  <a:pt x="962098" y="370361"/>
                  <a:pt x="958384" y="370171"/>
                  <a:pt x="954764" y="370456"/>
                </a:cubicBezTo>
                <a:cubicBezTo>
                  <a:pt x="953526" y="370552"/>
                  <a:pt x="952002" y="371695"/>
                  <a:pt x="951430" y="372742"/>
                </a:cubicBezTo>
                <a:cubicBezTo>
                  <a:pt x="950383" y="374742"/>
                  <a:pt x="951335" y="375124"/>
                  <a:pt x="953526" y="375028"/>
                </a:cubicBezTo>
                <a:lnTo>
                  <a:pt x="956912" y="374999"/>
                </a:lnTo>
                <a:lnTo>
                  <a:pt x="955096" y="375868"/>
                </a:lnTo>
                <a:lnTo>
                  <a:pt x="951240" y="377029"/>
                </a:lnTo>
                <a:cubicBezTo>
                  <a:pt x="951240" y="376362"/>
                  <a:pt x="951526" y="375409"/>
                  <a:pt x="951145" y="375028"/>
                </a:cubicBezTo>
                <a:cubicBezTo>
                  <a:pt x="950764" y="374647"/>
                  <a:pt x="949620" y="374647"/>
                  <a:pt x="949240" y="375028"/>
                </a:cubicBezTo>
                <a:cubicBezTo>
                  <a:pt x="947716" y="376076"/>
                  <a:pt x="945906" y="377409"/>
                  <a:pt x="948573" y="379029"/>
                </a:cubicBezTo>
                <a:cubicBezTo>
                  <a:pt x="948763" y="379124"/>
                  <a:pt x="949216" y="378791"/>
                  <a:pt x="951549" y="377564"/>
                </a:cubicBezTo>
                <a:lnTo>
                  <a:pt x="955096" y="375868"/>
                </a:lnTo>
                <a:lnTo>
                  <a:pt x="958012" y="374990"/>
                </a:lnTo>
                <a:lnTo>
                  <a:pt x="975719" y="374838"/>
                </a:lnTo>
                <a:cubicBezTo>
                  <a:pt x="976576" y="374838"/>
                  <a:pt x="977529" y="373219"/>
                  <a:pt x="978291" y="372266"/>
                </a:cubicBezTo>
                <a:cubicBezTo>
                  <a:pt x="978386" y="372171"/>
                  <a:pt x="977338" y="370837"/>
                  <a:pt x="976767" y="370837"/>
                </a:cubicBezTo>
                <a:cubicBezTo>
                  <a:pt x="974957" y="370790"/>
                  <a:pt x="973123" y="370766"/>
                  <a:pt x="969468" y="371540"/>
                </a:cubicBezTo>
                <a:lnTo>
                  <a:pt x="958012" y="374990"/>
                </a:lnTo>
                <a:lnTo>
                  <a:pt x="956912" y="374999"/>
                </a:lnTo>
                <a:lnTo>
                  <a:pt x="965813" y="370742"/>
                </a:lnTo>
                <a:cubicBezTo>
                  <a:pt x="965813" y="370647"/>
                  <a:pt x="965813" y="370552"/>
                  <a:pt x="965813" y="370361"/>
                </a:cubicBezTo>
                <a:close/>
                <a:moveTo>
                  <a:pt x="1123181" y="370127"/>
                </a:moveTo>
                <a:lnTo>
                  <a:pt x="1123280" y="370207"/>
                </a:lnTo>
                <a:lnTo>
                  <a:pt x="1123194" y="370202"/>
                </a:lnTo>
                <a:close/>
                <a:moveTo>
                  <a:pt x="144949" y="366551"/>
                </a:moveTo>
                <a:cubicBezTo>
                  <a:pt x="143996" y="367123"/>
                  <a:pt x="142948" y="367599"/>
                  <a:pt x="141996" y="368170"/>
                </a:cubicBezTo>
                <a:cubicBezTo>
                  <a:pt x="142472" y="368647"/>
                  <a:pt x="143139" y="369694"/>
                  <a:pt x="143520" y="369599"/>
                </a:cubicBezTo>
                <a:cubicBezTo>
                  <a:pt x="144568" y="369313"/>
                  <a:pt x="145520" y="368647"/>
                  <a:pt x="146568" y="368170"/>
                </a:cubicBezTo>
                <a:cubicBezTo>
                  <a:pt x="146092" y="367599"/>
                  <a:pt x="145520" y="367123"/>
                  <a:pt x="144949" y="366551"/>
                </a:cubicBezTo>
                <a:close/>
                <a:moveTo>
                  <a:pt x="1098496" y="365980"/>
                </a:moveTo>
                <a:cubicBezTo>
                  <a:pt x="1095067" y="365122"/>
                  <a:pt x="1093258" y="367789"/>
                  <a:pt x="1091162" y="369790"/>
                </a:cubicBezTo>
                <a:cubicBezTo>
                  <a:pt x="1088590" y="372171"/>
                  <a:pt x="1086685" y="375790"/>
                  <a:pt x="1082113" y="375124"/>
                </a:cubicBezTo>
                <a:cubicBezTo>
                  <a:pt x="1081351" y="375028"/>
                  <a:pt x="1080304" y="376743"/>
                  <a:pt x="1079446" y="377600"/>
                </a:cubicBezTo>
                <a:cubicBezTo>
                  <a:pt x="1082590" y="380743"/>
                  <a:pt x="1085447" y="384363"/>
                  <a:pt x="1089067" y="386934"/>
                </a:cubicBezTo>
                <a:cubicBezTo>
                  <a:pt x="1090162" y="387696"/>
                  <a:pt x="1091520" y="388101"/>
                  <a:pt x="1094651" y="386387"/>
                </a:cubicBezTo>
                <a:lnTo>
                  <a:pt x="1099297" y="382589"/>
                </a:lnTo>
                <a:lnTo>
                  <a:pt x="1100723" y="382632"/>
                </a:lnTo>
                <a:lnTo>
                  <a:pt x="1094972" y="388744"/>
                </a:lnTo>
                <a:cubicBezTo>
                  <a:pt x="1099449" y="388744"/>
                  <a:pt x="1101735" y="389125"/>
                  <a:pt x="1103926" y="388649"/>
                </a:cubicBezTo>
                <a:cubicBezTo>
                  <a:pt x="1104973" y="388363"/>
                  <a:pt x="1106497" y="386649"/>
                  <a:pt x="1106402" y="385601"/>
                </a:cubicBezTo>
                <a:cubicBezTo>
                  <a:pt x="1106212" y="383601"/>
                  <a:pt x="1105164" y="381696"/>
                  <a:pt x="1104402" y="379791"/>
                </a:cubicBezTo>
                <a:cubicBezTo>
                  <a:pt x="1103354" y="380743"/>
                  <a:pt x="1102021" y="381505"/>
                  <a:pt x="1101259" y="382648"/>
                </a:cubicBezTo>
                <a:lnTo>
                  <a:pt x="1100723" y="382632"/>
                </a:lnTo>
                <a:lnTo>
                  <a:pt x="1105644" y="377402"/>
                </a:lnTo>
                <a:lnTo>
                  <a:pt x="1110879" y="373123"/>
                </a:lnTo>
                <a:cubicBezTo>
                  <a:pt x="1110688" y="372647"/>
                  <a:pt x="1110498" y="371790"/>
                  <a:pt x="1110117" y="371695"/>
                </a:cubicBezTo>
                <a:cubicBezTo>
                  <a:pt x="1108212" y="371218"/>
                  <a:pt x="1106212" y="370932"/>
                  <a:pt x="1104211" y="370456"/>
                </a:cubicBezTo>
                <a:cubicBezTo>
                  <a:pt x="1102021" y="369885"/>
                  <a:pt x="1101354" y="370552"/>
                  <a:pt x="1102116" y="372552"/>
                </a:cubicBezTo>
                <a:cubicBezTo>
                  <a:pt x="1102306" y="373219"/>
                  <a:pt x="1102878" y="373790"/>
                  <a:pt x="1103450" y="374076"/>
                </a:cubicBezTo>
                <a:cubicBezTo>
                  <a:pt x="1105021" y="374838"/>
                  <a:pt x="1106736" y="375100"/>
                  <a:pt x="1106140" y="376874"/>
                </a:cubicBezTo>
                <a:lnTo>
                  <a:pt x="1105644" y="377402"/>
                </a:lnTo>
                <a:lnTo>
                  <a:pt x="1099297" y="382589"/>
                </a:lnTo>
                <a:lnTo>
                  <a:pt x="1098115" y="382553"/>
                </a:lnTo>
                <a:cubicBezTo>
                  <a:pt x="1097068" y="378457"/>
                  <a:pt x="1095639" y="373695"/>
                  <a:pt x="1099830" y="370647"/>
                </a:cubicBezTo>
                <a:cubicBezTo>
                  <a:pt x="1100973" y="369885"/>
                  <a:pt x="1102878" y="370266"/>
                  <a:pt x="1101830" y="368265"/>
                </a:cubicBezTo>
                <a:cubicBezTo>
                  <a:pt x="1101259" y="367218"/>
                  <a:pt x="1099735" y="366265"/>
                  <a:pt x="1098496" y="365980"/>
                </a:cubicBezTo>
                <a:close/>
                <a:moveTo>
                  <a:pt x="1002579" y="365980"/>
                </a:moveTo>
                <a:cubicBezTo>
                  <a:pt x="999151" y="365027"/>
                  <a:pt x="997150" y="367027"/>
                  <a:pt x="996960" y="370456"/>
                </a:cubicBezTo>
                <a:cubicBezTo>
                  <a:pt x="996769" y="373314"/>
                  <a:pt x="998293" y="374457"/>
                  <a:pt x="1000579" y="374933"/>
                </a:cubicBezTo>
                <a:cubicBezTo>
                  <a:pt x="1004008" y="375600"/>
                  <a:pt x="1006104" y="373885"/>
                  <a:pt x="1006104" y="369123"/>
                </a:cubicBezTo>
                <a:cubicBezTo>
                  <a:pt x="1005342" y="368456"/>
                  <a:pt x="1004199" y="366456"/>
                  <a:pt x="1002579" y="365980"/>
                </a:cubicBezTo>
                <a:close/>
                <a:moveTo>
                  <a:pt x="1057669" y="365896"/>
                </a:moveTo>
                <a:cubicBezTo>
                  <a:pt x="1056110" y="365647"/>
                  <a:pt x="1054443" y="366694"/>
                  <a:pt x="1051252" y="368932"/>
                </a:cubicBezTo>
                <a:cubicBezTo>
                  <a:pt x="1047157" y="371790"/>
                  <a:pt x="1044490" y="370456"/>
                  <a:pt x="1042013" y="367313"/>
                </a:cubicBezTo>
                <a:cubicBezTo>
                  <a:pt x="1040679" y="365599"/>
                  <a:pt x="1039727" y="365313"/>
                  <a:pt x="1038870" y="367504"/>
                </a:cubicBezTo>
                <a:cubicBezTo>
                  <a:pt x="1038394" y="368837"/>
                  <a:pt x="1038012" y="370361"/>
                  <a:pt x="1038298" y="371599"/>
                </a:cubicBezTo>
                <a:cubicBezTo>
                  <a:pt x="1038584" y="372838"/>
                  <a:pt x="1039727" y="374742"/>
                  <a:pt x="1040679" y="374838"/>
                </a:cubicBezTo>
                <a:cubicBezTo>
                  <a:pt x="1044204" y="375219"/>
                  <a:pt x="1047919" y="375028"/>
                  <a:pt x="1051633" y="375028"/>
                </a:cubicBezTo>
                <a:cubicBezTo>
                  <a:pt x="1055348" y="375028"/>
                  <a:pt x="1059063" y="375124"/>
                  <a:pt x="1062778" y="374933"/>
                </a:cubicBezTo>
                <a:cubicBezTo>
                  <a:pt x="1063349" y="374933"/>
                  <a:pt x="1064397" y="374171"/>
                  <a:pt x="1064397" y="373790"/>
                </a:cubicBezTo>
                <a:cubicBezTo>
                  <a:pt x="1064302" y="372742"/>
                  <a:pt x="1064111" y="371409"/>
                  <a:pt x="1063444" y="370647"/>
                </a:cubicBezTo>
                <a:cubicBezTo>
                  <a:pt x="1060682" y="367694"/>
                  <a:pt x="1059229" y="366147"/>
                  <a:pt x="1057669" y="365896"/>
                </a:cubicBezTo>
                <a:close/>
                <a:moveTo>
                  <a:pt x="1520454" y="365884"/>
                </a:moveTo>
                <a:cubicBezTo>
                  <a:pt x="1519978" y="366932"/>
                  <a:pt x="1519216" y="367884"/>
                  <a:pt x="1519025" y="368932"/>
                </a:cubicBezTo>
                <a:cubicBezTo>
                  <a:pt x="1518930" y="369313"/>
                  <a:pt x="1519978" y="369980"/>
                  <a:pt x="1520454" y="370456"/>
                </a:cubicBezTo>
                <a:cubicBezTo>
                  <a:pt x="1521025" y="369408"/>
                  <a:pt x="1521597" y="368456"/>
                  <a:pt x="1522073" y="367504"/>
                </a:cubicBezTo>
                <a:cubicBezTo>
                  <a:pt x="1521502" y="366932"/>
                  <a:pt x="1520930" y="366361"/>
                  <a:pt x="1520454" y="365884"/>
                </a:cubicBezTo>
                <a:close/>
                <a:moveTo>
                  <a:pt x="89704" y="365884"/>
                </a:moveTo>
                <a:cubicBezTo>
                  <a:pt x="90180" y="365599"/>
                  <a:pt x="91323" y="365599"/>
                  <a:pt x="91609" y="365884"/>
                </a:cubicBezTo>
                <a:cubicBezTo>
                  <a:pt x="91990" y="366265"/>
                  <a:pt x="91704" y="367218"/>
                  <a:pt x="91704" y="367884"/>
                </a:cubicBezTo>
                <a:cubicBezTo>
                  <a:pt x="90752" y="368551"/>
                  <a:pt x="89418" y="370075"/>
                  <a:pt x="89037" y="369885"/>
                </a:cubicBezTo>
                <a:cubicBezTo>
                  <a:pt x="86275" y="368266"/>
                  <a:pt x="88180" y="366932"/>
                  <a:pt x="89704" y="365884"/>
                </a:cubicBezTo>
                <a:close/>
                <a:moveTo>
                  <a:pt x="1419203" y="361979"/>
                </a:moveTo>
                <a:cubicBezTo>
                  <a:pt x="1418155" y="363027"/>
                  <a:pt x="1417203" y="364074"/>
                  <a:pt x="1416155" y="365027"/>
                </a:cubicBezTo>
                <a:cubicBezTo>
                  <a:pt x="1412345" y="368742"/>
                  <a:pt x="1412154" y="369408"/>
                  <a:pt x="1416536" y="370171"/>
                </a:cubicBezTo>
                <a:cubicBezTo>
                  <a:pt x="1419679" y="370742"/>
                  <a:pt x="1421584" y="372171"/>
                  <a:pt x="1423775" y="374076"/>
                </a:cubicBezTo>
                <a:cubicBezTo>
                  <a:pt x="1424156" y="374362"/>
                  <a:pt x="1425871" y="373409"/>
                  <a:pt x="1426728" y="372647"/>
                </a:cubicBezTo>
                <a:cubicBezTo>
                  <a:pt x="1427109" y="372361"/>
                  <a:pt x="1426823" y="371314"/>
                  <a:pt x="1426823" y="370552"/>
                </a:cubicBezTo>
                <a:cubicBezTo>
                  <a:pt x="1427109" y="366170"/>
                  <a:pt x="1422727" y="364932"/>
                  <a:pt x="1420727" y="362170"/>
                </a:cubicBezTo>
                <a:cubicBezTo>
                  <a:pt x="1420537" y="361884"/>
                  <a:pt x="1419679" y="362074"/>
                  <a:pt x="1419203" y="361979"/>
                </a:cubicBezTo>
                <a:close/>
                <a:moveTo>
                  <a:pt x="1132536" y="361968"/>
                </a:moveTo>
                <a:cubicBezTo>
                  <a:pt x="1130834" y="360837"/>
                  <a:pt x="1127643" y="361218"/>
                  <a:pt x="1122023" y="362170"/>
                </a:cubicBezTo>
                <a:cubicBezTo>
                  <a:pt x="1121071" y="362360"/>
                  <a:pt x="1118213" y="363979"/>
                  <a:pt x="1122500" y="366265"/>
                </a:cubicBezTo>
                <a:lnTo>
                  <a:pt x="1123181" y="370127"/>
                </a:lnTo>
                <a:lnTo>
                  <a:pt x="1120404" y="367884"/>
                </a:lnTo>
                <a:cubicBezTo>
                  <a:pt x="1120404" y="367218"/>
                  <a:pt x="1120690" y="366265"/>
                  <a:pt x="1120309" y="365884"/>
                </a:cubicBezTo>
                <a:cubicBezTo>
                  <a:pt x="1119928" y="365503"/>
                  <a:pt x="1118880" y="365503"/>
                  <a:pt x="1118404" y="365884"/>
                </a:cubicBezTo>
                <a:cubicBezTo>
                  <a:pt x="1116879" y="366932"/>
                  <a:pt x="1114975" y="368265"/>
                  <a:pt x="1117737" y="369885"/>
                </a:cubicBezTo>
                <a:lnTo>
                  <a:pt x="1123194" y="370202"/>
                </a:lnTo>
                <a:lnTo>
                  <a:pt x="1125071" y="380839"/>
                </a:lnTo>
                <a:cubicBezTo>
                  <a:pt x="1125357" y="381982"/>
                  <a:pt x="1126690" y="382934"/>
                  <a:pt x="1127452" y="383982"/>
                </a:cubicBezTo>
                <a:cubicBezTo>
                  <a:pt x="1128024" y="383410"/>
                  <a:pt x="1128500" y="382839"/>
                  <a:pt x="1129071" y="382363"/>
                </a:cubicBezTo>
                <a:cubicBezTo>
                  <a:pt x="1130928" y="380887"/>
                  <a:pt x="1132453" y="379243"/>
                  <a:pt x="1131667" y="376981"/>
                </a:cubicBezTo>
                <a:lnTo>
                  <a:pt x="1123280" y="370207"/>
                </a:lnTo>
                <a:lnTo>
                  <a:pt x="1134120" y="370837"/>
                </a:lnTo>
                <a:cubicBezTo>
                  <a:pt x="1134453" y="365742"/>
                  <a:pt x="1134239" y="363099"/>
                  <a:pt x="1132536" y="361968"/>
                </a:cubicBezTo>
                <a:close/>
                <a:moveTo>
                  <a:pt x="1727336" y="361407"/>
                </a:moveTo>
                <a:cubicBezTo>
                  <a:pt x="1729336" y="361502"/>
                  <a:pt x="1731241" y="362455"/>
                  <a:pt x="1735051" y="363598"/>
                </a:cubicBezTo>
                <a:cubicBezTo>
                  <a:pt x="1731241" y="364741"/>
                  <a:pt x="1729336" y="365693"/>
                  <a:pt x="1727336" y="365789"/>
                </a:cubicBezTo>
                <a:cubicBezTo>
                  <a:pt x="1726193" y="365789"/>
                  <a:pt x="1725050" y="364455"/>
                  <a:pt x="1723907" y="363598"/>
                </a:cubicBezTo>
                <a:cubicBezTo>
                  <a:pt x="1725050" y="362836"/>
                  <a:pt x="1726193" y="361407"/>
                  <a:pt x="1727336" y="361407"/>
                </a:cubicBezTo>
                <a:close/>
                <a:moveTo>
                  <a:pt x="1199461" y="357598"/>
                </a:moveTo>
                <a:cubicBezTo>
                  <a:pt x="1198985" y="358931"/>
                  <a:pt x="1198033" y="360265"/>
                  <a:pt x="1198223" y="361407"/>
                </a:cubicBezTo>
                <a:cubicBezTo>
                  <a:pt x="1199176" y="367599"/>
                  <a:pt x="1196985" y="370932"/>
                  <a:pt x="1190508" y="371123"/>
                </a:cubicBezTo>
                <a:cubicBezTo>
                  <a:pt x="1190032" y="371123"/>
                  <a:pt x="1189079" y="372075"/>
                  <a:pt x="1189079" y="372647"/>
                </a:cubicBezTo>
                <a:cubicBezTo>
                  <a:pt x="1189079" y="373219"/>
                  <a:pt x="1189936" y="373981"/>
                  <a:pt x="1190508" y="374171"/>
                </a:cubicBezTo>
                <a:cubicBezTo>
                  <a:pt x="1191937" y="374647"/>
                  <a:pt x="1193365" y="374742"/>
                  <a:pt x="1196223" y="375219"/>
                </a:cubicBezTo>
                <a:cubicBezTo>
                  <a:pt x="1197556" y="374742"/>
                  <a:pt x="1202319" y="373695"/>
                  <a:pt x="1202224" y="372742"/>
                </a:cubicBezTo>
                <a:cubicBezTo>
                  <a:pt x="1202128" y="368456"/>
                  <a:pt x="1204414" y="365980"/>
                  <a:pt x="1207177" y="363598"/>
                </a:cubicBezTo>
                <a:cubicBezTo>
                  <a:pt x="1206129" y="362550"/>
                  <a:pt x="1205271" y="361407"/>
                  <a:pt x="1204129" y="360455"/>
                </a:cubicBezTo>
                <a:cubicBezTo>
                  <a:pt x="1202700" y="359407"/>
                  <a:pt x="1200985" y="358550"/>
                  <a:pt x="1199461" y="357598"/>
                </a:cubicBezTo>
                <a:close/>
                <a:moveTo>
                  <a:pt x="1666091" y="357407"/>
                </a:moveTo>
                <a:cubicBezTo>
                  <a:pt x="1667044" y="357978"/>
                  <a:pt x="1667996" y="358455"/>
                  <a:pt x="1669044" y="359026"/>
                </a:cubicBezTo>
                <a:cubicBezTo>
                  <a:pt x="1668568" y="359503"/>
                  <a:pt x="1667901" y="360550"/>
                  <a:pt x="1667520" y="360455"/>
                </a:cubicBezTo>
                <a:cubicBezTo>
                  <a:pt x="1666472" y="360264"/>
                  <a:pt x="1665520" y="359503"/>
                  <a:pt x="1664472" y="359026"/>
                </a:cubicBezTo>
                <a:cubicBezTo>
                  <a:pt x="1664948" y="358455"/>
                  <a:pt x="1665520" y="357978"/>
                  <a:pt x="1666091" y="357407"/>
                </a:cubicBezTo>
                <a:close/>
                <a:moveTo>
                  <a:pt x="1114213" y="357407"/>
                </a:moveTo>
                <a:cubicBezTo>
                  <a:pt x="1113260" y="357979"/>
                  <a:pt x="1112308" y="358455"/>
                  <a:pt x="1111260" y="359026"/>
                </a:cubicBezTo>
                <a:cubicBezTo>
                  <a:pt x="1111736" y="359503"/>
                  <a:pt x="1112403" y="360550"/>
                  <a:pt x="1112784" y="360455"/>
                </a:cubicBezTo>
                <a:cubicBezTo>
                  <a:pt x="1113832" y="360169"/>
                  <a:pt x="1114784" y="359503"/>
                  <a:pt x="1115832" y="359026"/>
                </a:cubicBezTo>
                <a:cubicBezTo>
                  <a:pt x="1115356" y="358455"/>
                  <a:pt x="1114784" y="357979"/>
                  <a:pt x="1114213" y="357407"/>
                </a:cubicBezTo>
                <a:close/>
                <a:moveTo>
                  <a:pt x="1169267" y="353216"/>
                </a:moveTo>
                <a:cubicBezTo>
                  <a:pt x="1166410" y="352264"/>
                  <a:pt x="1166505" y="354549"/>
                  <a:pt x="1166029" y="356645"/>
                </a:cubicBezTo>
                <a:cubicBezTo>
                  <a:pt x="1165552" y="358550"/>
                  <a:pt x="1164219" y="360360"/>
                  <a:pt x="1163171" y="362074"/>
                </a:cubicBezTo>
                <a:cubicBezTo>
                  <a:pt x="1161933" y="364074"/>
                  <a:pt x="1162790" y="365789"/>
                  <a:pt x="1165076" y="365884"/>
                </a:cubicBezTo>
                <a:cubicBezTo>
                  <a:pt x="1169648" y="366075"/>
                  <a:pt x="1170696" y="364837"/>
                  <a:pt x="1170696" y="359122"/>
                </a:cubicBezTo>
                <a:cubicBezTo>
                  <a:pt x="1170696" y="358359"/>
                  <a:pt x="1170886" y="357598"/>
                  <a:pt x="1170696" y="356931"/>
                </a:cubicBezTo>
                <a:cubicBezTo>
                  <a:pt x="1170315" y="355597"/>
                  <a:pt x="1170029" y="353502"/>
                  <a:pt x="1169267" y="353216"/>
                </a:cubicBezTo>
                <a:close/>
                <a:moveTo>
                  <a:pt x="1490355" y="352168"/>
                </a:moveTo>
                <a:cubicBezTo>
                  <a:pt x="1485116" y="352073"/>
                  <a:pt x="1479973" y="352073"/>
                  <a:pt x="1474734" y="352264"/>
                </a:cubicBezTo>
                <a:cubicBezTo>
                  <a:pt x="1474162" y="352264"/>
                  <a:pt x="1473115" y="353407"/>
                  <a:pt x="1473305" y="353788"/>
                </a:cubicBezTo>
                <a:cubicBezTo>
                  <a:pt x="1473686" y="354835"/>
                  <a:pt x="1474543" y="356740"/>
                  <a:pt x="1475020" y="356645"/>
                </a:cubicBezTo>
                <a:cubicBezTo>
                  <a:pt x="1481496" y="355597"/>
                  <a:pt x="1486545" y="357693"/>
                  <a:pt x="1490260" y="363027"/>
                </a:cubicBezTo>
                <a:cubicBezTo>
                  <a:pt x="1491021" y="364074"/>
                  <a:pt x="1492355" y="364741"/>
                  <a:pt x="1493403" y="365599"/>
                </a:cubicBezTo>
                <a:cubicBezTo>
                  <a:pt x="1494165" y="363694"/>
                  <a:pt x="1495022" y="361789"/>
                  <a:pt x="1495308" y="361122"/>
                </a:cubicBezTo>
                <a:cubicBezTo>
                  <a:pt x="1495403" y="353502"/>
                  <a:pt x="1494641" y="352264"/>
                  <a:pt x="1490355" y="352168"/>
                </a:cubicBezTo>
                <a:close/>
                <a:moveTo>
                  <a:pt x="1339785" y="347597"/>
                </a:moveTo>
                <a:lnTo>
                  <a:pt x="1338340" y="349457"/>
                </a:lnTo>
                <a:lnTo>
                  <a:pt x="1339500" y="347601"/>
                </a:lnTo>
                <a:close/>
                <a:moveTo>
                  <a:pt x="1203462" y="343024"/>
                </a:moveTo>
                <a:cubicBezTo>
                  <a:pt x="1202795" y="343024"/>
                  <a:pt x="1201938" y="342739"/>
                  <a:pt x="1201366" y="343120"/>
                </a:cubicBezTo>
                <a:cubicBezTo>
                  <a:pt x="1200223" y="343786"/>
                  <a:pt x="1198509" y="344548"/>
                  <a:pt x="1198318" y="345501"/>
                </a:cubicBezTo>
                <a:lnTo>
                  <a:pt x="1199441" y="347626"/>
                </a:lnTo>
                <a:lnTo>
                  <a:pt x="1198107" y="349153"/>
                </a:lnTo>
                <a:lnTo>
                  <a:pt x="1198033" y="347596"/>
                </a:lnTo>
                <a:cubicBezTo>
                  <a:pt x="1197652" y="347215"/>
                  <a:pt x="1196604" y="347215"/>
                  <a:pt x="1196128" y="347596"/>
                </a:cubicBezTo>
                <a:cubicBezTo>
                  <a:pt x="1194604" y="348644"/>
                  <a:pt x="1192699" y="349978"/>
                  <a:pt x="1195461" y="351597"/>
                </a:cubicBezTo>
                <a:cubicBezTo>
                  <a:pt x="1195651" y="351692"/>
                  <a:pt x="1196104" y="351359"/>
                  <a:pt x="1197283" y="350097"/>
                </a:cubicBezTo>
                <a:lnTo>
                  <a:pt x="1198107" y="349153"/>
                </a:lnTo>
                <a:lnTo>
                  <a:pt x="1198128" y="349597"/>
                </a:lnTo>
                <a:lnTo>
                  <a:pt x="1200459" y="347844"/>
                </a:lnTo>
                <a:lnTo>
                  <a:pt x="1202414" y="347406"/>
                </a:lnTo>
                <a:cubicBezTo>
                  <a:pt x="1203938" y="347406"/>
                  <a:pt x="1205462" y="345787"/>
                  <a:pt x="1206891" y="344929"/>
                </a:cubicBezTo>
                <a:cubicBezTo>
                  <a:pt x="1206319" y="344596"/>
                  <a:pt x="1205748" y="344287"/>
                  <a:pt x="1204510" y="344799"/>
                </a:cubicBezTo>
                <a:lnTo>
                  <a:pt x="1200459" y="347844"/>
                </a:lnTo>
                <a:lnTo>
                  <a:pt x="1199652" y="348025"/>
                </a:lnTo>
                <a:lnTo>
                  <a:pt x="1199441" y="347626"/>
                </a:lnTo>
                <a:close/>
                <a:moveTo>
                  <a:pt x="142757" y="339881"/>
                </a:moveTo>
                <a:cubicBezTo>
                  <a:pt x="144567" y="337595"/>
                  <a:pt x="149044" y="337690"/>
                  <a:pt x="150377" y="339976"/>
                </a:cubicBezTo>
                <a:cubicBezTo>
                  <a:pt x="150377" y="340547"/>
                  <a:pt x="150472" y="341214"/>
                  <a:pt x="150187" y="341500"/>
                </a:cubicBezTo>
                <a:cubicBezTo>
                  <a:pt x="148472" y="343786"/>
                  <a:pt x="143995" y="343691"/>
                  <a:pt x="142662" y="341405"/>
                </a:cubicBezTo>
                <a:cubicBezTo>
                  <a:pt x="142471" y="341024"/>
                  <a:pt x="142471" y="340262"/>
                  <a:pt x="142757" y="339881"/>
                </a:cubicBezTo>
                <a:close/>
                <a:moveTo>
                  <a:pt x="1245372" y="339405"/>
                </a:moveTo>
                <a:cubicBezTo>
                  <a:pt x="1243562" y="339595"/>
                  <a:pt x="1243848" y="341405"/>
                  <a:pt x="1245753" y="342548"/>
                </a:cubicBezTo>
                <a:cubicBezTo>
                  <a:pt x="1246420" y="342929"/>
                  <a:pt x="1246801" y="343596"/>
                  <a:pt x="1247372" y="344167"/>
                </a:cubicBezTo>
                <a:cubicBezTo>
                  <a:pt x="1252896" y="348739"/>
                  <a:pt x="1240038" y="353978"/>
                  <a:pt x="1247848" y="358455"/>
                </a:cubicBezTo>
                <a:cubicBezTo>
                  <a:pt x="1247182" y="359503"/>
                  <a:pt x="1246610" y="360741"/>
                  <a:pt x="1245848" y="361693"/>
                </a:cubicBezTo>
                <a:cubicBezTo>
                  <a:pt x="1241943" y="366075"/>
                  <a:pt x="1241943" y="365980"/>
                  <a:pt x="1237847" y="362170"/>
                </a:cubicBezTo>
                <a:cubicBezTo>
                  <a:pt x="1236228" y="360646"/>
                  <a:pt x="1234609" y="358931"/>
                  <a:pt x="1232989" y="357407"/>
                </a:cubicBezTo>
                <a:cubicBezTo>
                  <a:pt x="1232799" y="357216"/>
                  <a:pt x="1231846" y="357693"/>
                  <a:pt x="1231465" y="357979"/>
                </a:cubicBezTo>
                <a:cubicBezTo>
                  <a:pt x="1230989" y="358455"/>
                  <a:pt x="1230322" y="359122"/>
                  <a:pt x="1230322" y="359788"/>
                </a:cubicBezTo>
                <a:cubicBezTo>
                  <a:pt x="1230227" y="364551"/>
                  <a:pt x="1235180" y="370456"/>
                  <a:pt x="1239466" y="370552"/>
                </a:cubicBezTo>
                <a:cubicBezTo>
                  <a:pt x="1243848" y="370552"/>
                  <a:pt x="1248420" y="370456"/>
                  <a:pt x="1252992" y="370456"/>
                </a:cubicBezTo>
                <a:cubicBezTo>
                  <a:pt x="1259088" y="370456"/>
                  <a:pt x="1265279" y="371218"/>
                  <a:pt x="1271185" y="370171"/>
                </a:cubicBezTo>
                <a:cubicBezTo>
                  <a:pt x="1275852" y="369313"/>
                  <a:pt x="1280138" y="366170"/>
                  <a:pt x="1284520" y="363979"/>
                </a:cubicBezTo>
                <a:cubicBezTo>
                  <a:pt x="1284520" y="363979"/>
                  <a:pt x="1284234" y="362741"/>
                  <a:pt x="1283853" y="362455"/>
                </a:cubicBezTo>
                <a:cubicBezTo>
                  <a:pt x="1278804" y="358264"/>
                  <a:pt x="1280805" y="357026"/>
                  <a:pt x="1286044" y="356645"/>
                </a:cubicBezTo>
                <a:cubicBezTo>
                  <a:pt x="1288425" y="356455"/>
                  <a:pt x="1290139" y="354931"/>
                  <a:pt x="1289568" y="352073"/>
                </a:cubicBezTo>
                <a:cubicBezTo>
                  <a:pt x="1289282" y="350740"/>
                  <a:pt x="1288520" y="349501"/>
                  <a:pt x="1287949" y="348168"/>
                </a:cubicBezTo>
                <a:cubicBezTo>
                  <a:pt x="1285377" y="353216"/>
                  <a:pt x="1275757" y="348739"/>
                  <a:pt x="1275852" y="357502"/>
                </a:cubicBezTo>
                <a:cubicBezTo>
                  <a:pt x="1275852" y="361789"/>
                  <a:pt x="1272233" y="361503"/>
                  <a:pt x="1269279" y="361122"/>
                </a:cubicBezTo>
                <a:cubicBezTo>
                  <a:pt x="1268613" y="361027"/>
                  <a:pt x="1267565" y="358359"/>
                  <a:pt x="1267660" y="358264"/>
                </a:cubicBezTo>
                <a:cubicBezTo>
                  <a:pt x="1272328" y="355121"/>
                  <a:pt x="1268041" y="352930"/>
                  <a:pt x="1267565" y="349978"/>
                </a:cubicBezTo>
                <a:cubicBezTo>
                  <a:pt x="1266708" y="344834"/>
                  <a:pt x="1264136" y="340643"/>
                  <a:pt x="1260517" y="339405"/>
                </a:cubicBezTo>
                <a:cubicBezTo>
                  <a:pt x="1255945" y="337786"/>
                  <a:pt x="1250420" y="338929"/>
                  <a:pt x="1245372" y="339405"/>
                </a:cubicBezTo>
                <a:close/>
                <a:moveTo>
                  <a:pt x="1626085" y="338643"/>
                </a:moveTo>
                <a:cubicBezTo>
                  <a:pt x="1627419" y="338262"/>
                  <a:pt x="1629229" y="338262"/>
                  <a:pt x="1630371" y="338833"/>
                </a:cubicBezTo>
                <a:cubicBezTo>
                  <a:pt x="1631419" y="339404"/>
                  <a:pt x="1632181" y="341024"/>
                  <a:pt x="1632467" y="342357"/>
                </a:cubicBezTo>
                <a:cubicBezTo>
                  <a:pt x="1633038" y="345120"/>
                  <a:pt x="1632181" y="348929"/>
                  <a:pt x="1633801" y="350644"/>
                </a:cubicBezTo>
                <a:cubicBezTo>
                  <a:pt x="1635325" y="352263"/>
                  <a:pt x="1639135" y="351787"/>
                  <a:pt x="1641897" y="352263"/>
                </a:cubicBezTo>
                <a:cubicBezTo>
                  <a:pt x="1642563" y="352359"/>
                  <a:pt x="1643421" y="352168"/>
                  <a:pt x="1644088" y="352359"/>
                </a:cubicBezTo>
                <a:cubicBezTo>
                  <a:pt x="1644754" y="352644"/>
                  <a:pt x="1645707" y="353597"/>
                  <a:pt x="1645612" y="353883"/>
                </a:cubicBezTo>
                <a:cubicBezTo>
                  <a:pt x="1645135" y="354930"/>
                  <a:pt x="1644469" y="356645"/>
                  <a:pt x="1643707" y="356740"/>
                </a:cubicBezTo>
                <a:cubicBezTo>
                  <a:pt x="1640659" y="356930"/>
                  <a:pt x="1637611" y="356740"/>
                  <a:pt x="1634658" y="356740"/>
                </a:cubicBezTo>
                <a:cubicBezTo>
                  <a:pt x="1631705" y="356740"/>
                  <a:pt x="1628562" y="357312"/>
                  <a:pt x="1625800" y="356454"/>
                </a:cubicBezTo>
                <a:cubicBezTo>
                  <a:pt x="1624561" y="356073"/>
                  <a:pt x="1623323" y="352930"/>
                  <a:pt x="1623513" y="351120"/>
                </a:cubicBezTo>
                <a:cubicBezTo>
                  <a:pt x="1623704" y="347882"/>
                  <a:pt x="1630848" y="344929"/>
                  <a:pt x="1623895" y="341310"/>
                </a:cubicBezTo>
                <a:cubicBezTo>
                  <a:pt x="1624657" y="340357"/>
                  <a:pt x="1625133" y="338928"/>
                  <a:pt x="1626085" y="338643"/>
                </a:cubicBezTo>
                <a:close/>
                <a:moveTo>
                  <a:pt x="1679426" y="338452"/>
                </a:moveTo>
                <a:cubicBezTo>
                  <a:pt x="1681997" y="338357"/>
                  <a:pt x="1685998" y="337595"/>
                  <a:pt x="1688284" y="341691"/>
                </a:cubicBezTo>
                <a:cubicBezTo>
                  <a:pt x="1689141" y="343310"/>
                  <a:pt x="1692761" y="343691"/>
                  <a:pt x="1690665" y="346453"/>
                </a:cubicBezTo>
                <a:cubicBezTo>
                  <a:pt x="1689331" y="348263"/>
                  <a:pt x="1687617" y="349883"/>
                  <a:pt x="1685807" y="351216"/>
                </a:cubicBezTo>
                <a:cubicBezTo>
                  <a:pt x="1685331" y="351502"/>
                  <a:pt x="1683521" y="350454"/>
                  <a:pt x="1682664" y="349692"/>
                </a:cubicBezTo>
                <a:cubicBezTo>
                  <a:pt x="1679426" y="346739"/>
                  <a:pt x="1673806" y="347882"/>
                  <a:pt x="1671615" y="343310"/>
                </a:cubicBezTo>
                <a:cubicBezTo>
                  <a:pt x="1671044" y="342167"/>
                  <a:pt x="1670377" y="341119"/>
                  <a:pt x="1669710" y="340072"/>
                </a:cubicBezTo>
                <a:cubicBezTo>
                  <a:pt x="1671044" y="339500"/>
                  <a:pt x="1672282" y="338738"/>
                  <a:pt x="1673615" y="338548"/>
                </a:cubicBezTo>
                <a:cubicBezTo>
                  <a:pt x="1675139" y="338262"/>
                  <a:pt x="1676663" y="338452"/>
                  <a:pt x="1679426" y="338452"/>
                </a:cubicBezTo>
                <a:close/>
                <a:moveTo>
                  <a:pt x="1643993" y="338452"/>
                </a:moveTo>
                <a:cubicBezTo>
                  <a:pt x="1644564" y="338928"/>
                  <a:pt x="1645136" y="339405"/>
                  <a:pt x="1645516" y="340071"/>
                </a:cubicBezTo>
                <a:cubicBezTo>
                  <a:pt x="1646755" y="342167"/>
                  <a:pt x="1650184" y="342834"/>
                  <a:pt x="1649993" y="346072"/>
                </a:cubicBezTo>
                <a:cubicBezTo>
                  <a:pt x="1649327" y="346644"/>
                  <a:pt x="1648850" y="347310"/>
                  <a:pt x="1648279" y="347501"/>
                </a:cubicBezTo>
                <a:cubicBezTo>
                  <a:pt x="1643897" y="348739"/>
                  <a:pt x="1641230" y="346644"/>
                  <a:pt x="1641802" y="341881"/>
                </a:cubicBezTo>
                <a:cubicBezTo>
                  <a:pt x="1641897" y="340643"/>
                  <a:pt x="1643230" y="339595"/>
                  <a:pt x="1643993" y="338452"/>
                </a:cubicBezTo>
                <a:close/>
                <a:moveTo>
                  <a:pt x="1661614" y="334833"/>
                </a:moveTo>
                <a:cubicBezTo>
                  <a:pt x="1662281" y="334547"/>
                  <a:pt x="1663805" y="336833"/>
                  <a:pt x="1664757" y="337785"/>
                </a:cubicBezTo>
                <a:cubicBezTo>
                  <a:pt x="1663900" y="339785"/>
                  <a:pt x="1663424" y="341024"/>
                  <a:pt x="1662852" y="342262"/>
                </a:cubicBezTo>
                <a:cubicBezTo>
                  <a:pt x="1662757" y="342452"/>
                  <a:pt x="1661709" y="342357"/>
                  <a:pt x="1661423" y="342167"/>
                </a:cubicBezTo>
                <a:cubicBezTo>
                  <a:pt x="1659137" y="340452"/>
                  <a:pt x="1659137" y="335594"/>
                  <a:pt x="1661614" y="334833"/>
                </a:cubicBezTo>
                <a:close/>
                <a:moveTo>
                  <a:pt x="1350242" y="333880"/>
                </a:moveTo>
                <a:cubicBezTo>
                  <a:pt x="1347289" y="333499"/>
                  <a:pt x="1344813" y="333975"/>
                  <a:pt x="1344241" y="338262"/>
                </a:cubicBezTo>
                <a:cubicBezTo>
                  <a:pt x="1344003" y="339881"/>
                  <a:pt x="1343288" y="341428"/>
                  <a:pt x="1341848" y="343846"/>
                </a:cubicBezTo>
                <a:lnTo>
                  <a:pt x="1339500" y="347601"/>
                </a:lnTo>
                <a:lnTo>
                  <a:pt x="1333002" y="347691"/>
                </a:lnTo>
                <a:cubicBezTo>
                  <a:pt x="1332430" y="347787"/>
                  <a:pt x="1331859" y="348644"/>
                  <a:pt x="1331383" y="349215"/>
                </a:cubicBezTo>
                <a:cubicBezTo>
                  <a:pt x="1329096" y="351882"/>
                  <a:pt x="1327382" y="353311"/>
                  <a:pt x="1326049" y="348263"/>
                </a:cubicBezTo>
                <a:cubicBezTo>
                  <a:pt x="1324810" y="343405"/>
                  <a:pt x="1322048" y="341881"/>
                  <a:pt x="1318810" y="343596"/>
                </a:cubicBezTo>
                <a:cubicBezTo>
                  <a:pt x="1316904" y="344644"/>
                  <a:pt x="1315476" y="347120"/>
                  <a:pt x="1313571" y="347406"/>
                </a:cubicBezTo>
                <a:cubicBezTo>
                  <a:pt x="1310809" y="347882"/>
                  <a:pt x="1307475" y="347691"/>
                  <a:pt x="1304903" y="346549"/>
                </a:cubicBezTo>
                <a:cubicBezTo>
                  <a:pt x="1303665" y="346072"/>
                  <a:pt x="1303760" y="342643"/>
                  <a:pt x="1303189" y="340643"/>
                </a:cubicBezTo>
                <a:cubicBezTo>
                  <a:pt x="1302998" y="339976"/>
                  <a:pt x="1302236" y="339405"/>
                  <a:pt x="1301569" y="339024"/>
                </a:cubicBezTo>
                <a:cubicBezTo>
                  <a:pt x="1301188" y="338833"/>
                  <a:pt x="1300236" y="339024"/>
                  <a:pt x="1300045" y="339405"/>
                </a:cubicBezTo>
                <a:cubicBezTo>
                  <a:pt x="1296235" y="345310"/>
                  <a:pt x="1300903" y="355978"/>
                  <a:pt x="1307761" y="356550"/>
                </a:cubicBezTo>
                <a:cubicBezTo>
                  <a:pt x="1313571" y="357121"/>
                  <a:pt x="1319953" y="354835"/>
                  <a:pt x="1324239" y="361122"/>
                </a:cubicBezTo>
                <a:cubicBezTo>
                  <a:pt x="1324715" y="361789"/>
                  <a:pt x="1327573" y="361693"/>
                  <a:pt x="1328525" y="360931"/>
                </a:cubicBezTo>
                <a:cubicBezTo>
                  <a:pt x="1329715" y="360027"/>
                  <a:pt x="1330811" y="358979"/>
                  <a:pt x="1332478" y="357003"/>
                </a:cubicBezTo>
                <a:lnTo>
                  <a:pt x="1338340" y="349457"/>
                </a:lnTo>
                <a:lnTo>
                  <a:pt x="1335097" y="354645"/>
                </a:lnTo>
                <a:cubicBezTo>
                  <a:pt x="1336145" y="353597"/>
                  <a:pt x="1337383" y="352645"/>
                  <a:pt x="1338241" y="351406"/>
                </a:cubicBezTo>
                <a:cubicBezTo>
                  <a:pt x="1339003" y="350263"/>
                  <a:pt x="1339384" y="348834"/>
                  <a:pt x="1339860" y="347596"/>
                </a:cubicBezTo>
                <a:lnTo>
                  <a:pt x="1339785" y="347597"/>
                </a:lnTo>
                <a:lnTo>
                  <a:pt x="1339860" y="347501"/>
                </a:lnTo>
                <a:lnTo>
                  <a:pt x="1349004" y="347501"/>
                </a:lnTo>
                <a:lnTo>
                  <a:pt x="1349004" y="347595"/>
                </a:lnTo>
                <a:lnTo>
                  <a:pt x="1349004" y="351882"/>
                </a:lnTo>
                <a:cubicBezTo>
                  <a:pt x="1348623" y="354454"/>
                  <a:pt x="1350052" y="356359"/>
                  <a:pt x="1352147" y="356550"/>
                </a:cubicBezTo>
                <a:cubicBezTo>
                  <a:pt x="1356433" y="356931"/>
                  <a:pt x="1360815" y="356740"/>
                  <a:pt x="1365196" y="356359"/>
                </a:cubicBezTo>
                <a:cubicBezTo>
                  <a:pt x="1365958" y="356264"/>
                  <a:pt x="1367006" y="354264"/>
                  <a:pt x="1367196" y="353025"/>
                </a:cubicBezTo>
                <a:cubicBezTo>
                  <a:pt x="1367387" y="351787"/>
                  <a:pt x="1367006" y="349311"/>
                  <a:pt x="1366435" y="349215"/>
                </a:cubicBezTo>
                <a:cubicBezTo>
                  <a:pt x="1361672" y="347977"/>
                  <a:pt x="1358243" y="344263"/>
                  <a:pt x="1353576" y="343024"/>
                </a:cubicBezTo>
                <a:cubicBezTo>
                  <a:pt x="1353576" y="342262"/>
                  <a:pt x="1353576" y="341500"/>
                  <a:pt x="1353576" y="340738"/>
                </a:cubicBezTo>
                <a:cubicBezTo>
                  <a:pt x="1353671" y="337881"/>
                  <a:pt x="1354243" y="334452"/>
                  <a:pt x="1350242" y="333880"/>
                </a:cubicBezTo>
                <a:close/>
                <a:moveTo>
                  <a:pt x="1278138" y="333880"/>
                </a:moveTo>
                <a:cubicBezTo>
                  <a:pt x="1277376" y="335023"/>
                  <a:pt x="1276042" y="336071"/>
                  <a:pt x="1275947" y="337309"/>
                </a:cubicBezTo>
                <a:cubicBezTo>
                  <a:pt x="1275376" y="342072"/>
                  <a:pt x="1278043" y="344263"/>
                  <a:pt x="1282424" y="342929"/>
                </a:cubicBezTo>
                <a:cubicBezTo>
                  <a:pt x="1283091" y="342739"/>
                  <a:pt x="1283567" y="342072"/>
                  <a:pt x="1284234" y="341500"/>
                </a:cubicBezTo>
                <a:cubicBezTo>
                  <a:pt x="1284520" y="338262"/>
                  <a:pt x="1280995" y="337595"/>
                  <a:pt x="1279662" y="335404"/>
                </a:cubicBezTo>
                <a:cubicBezTo>
                  <a:pt x="1279281" y="334833"/>
                  <a:pt x="1278614" y="334357"/>
                  <a:pt x="1278138" y="333880"/>
                </a:cubicBezTo>
                <a:close/>
                <a:moveTo>
                  <a:pt x="1391676" y="330165"/>
                </a:moveTo>
                <a:cubicBezTo>
                  <a:pt x="1391295" y="330070"/>
                  <a:pt x="1390723" y="331118"/>
                  <a:pt x="1390152" y="331594"/>
                </a:cubicBezTo>
                <a:cubicBezTo>
                  <a:pt x="1391200" y="332071"/>
                  <a:pt x="1392152" y="332642"/>
                  <a:pt x="1393104" y="333214"/>
                </a:cubicBezTo>
                <a:cubicBezTo>
                  <a:pt x="1393676" y="332642"/>
                  <a:pt x="1394248" y="332071"/>
                  <a:pt x="1394724" y="331594"/>
                </a:cubicBezTo>
                <a:cubicBezTo>
                  <a:pt x="1393676" y="331118"/>
                  <a:pt x="1392724" y="330356"/>
                  <a:pt x="1391676" y="330165"/>
                </a:cubicBezTo>
                <a:close/>
                <a:moveTo>
                  <a:pt x="404124" y="330165"/>
                </a:moveTo>
                <a:cubicBezTo>
                  <a:pt x="403743" y="330070"/>
                  <a:pt x="403171" y="331118"/>
                  <a:pt x="402600" y="331594"/>
                </a:cubicBezTo>
                <a:cubicBezTo>
                  <a:pt x="403552" y="332071"/>
                  <a:pt x="404600" y="332642"/>
                  <a:pt x="405553" y="333214"/>
                </a:cubicBezTo>
                <a:cubicBezTo>
                  <a:pt x="406124" y="332642"/>
                  <a:pt x="406695" y="332071"/>
                  <a:pt x="407172" y="331594"/>
                </a:cubicBezTo>
                <a:cubicBezTo>
                  <a:pt x="406124" y="331118"/>
                  <a:pt x="405171" y="330356"/>
                  <a:pt x="404124" y="330165"/>
                </a:cubicBezTo>
                <a:close/>
                <a:moveTo>
                  <a:pt x="1360434" y="329308"/>
                </a:moveTo>
                <a:cubicBezTo>
                  <a:pt x="1359958" y="329784"/>
                  <a:pt x="1358910" y="330451"/>
                  <a:pt x="1359005" y="330832"/>
                </a:cubicBezTo>
                <a:cubicBezTo>
                  <a:pt x="1359196" y="331880"/>
                  <a:pt x="1359958" y="332928"/>
                  <a:pt x="1360434" y="333880"/>
                </a:cubicBezTo>
                <a:cubicBezTo>
                  <a:pt x="1360910" y="333404"/>
                  <a:pt x="1361958" y="332737"/>
                  <a:pt x="1361863" y="332356"/>
                </a:cubicBezTo>
                <a:cubicBezTo>
                  <a:pt x="1361672" y="331308"/>
                  <a:pt x="1360910" y="330261"/>
                  <a:pt x="1360434" y="329308"/>
                </a:cubicBezTo>
                <a:close/>
                <a:moveTo>
                  <a:pt x="1336050" y="329308"/>
                </a:moveTo>
                <a:cubicBezTo>
                  <a:pt x="1335383" y="329308"/>
                  <a:pt x="1334526" y="329023"/>
                  <a:pt x="1333954" y="329404"/>
                </a:cubicBezTo>
                <a:cubicBezTo>
                  <a:pt x="1332811" y="330070"/>
                  <a:pt x="1331097" y="330832"/>
                  <a:pt x="1330906" y="331785"/>
                </a:cubicBezTo>
                <a:lnTo>
                  <a:pt x="1331884" y="333636"/>
                </a:lnTo>
                <a:lnTo>
                  <a:pt x="1330716" y="334850"/>
                </a:lnTo>
                <a:lnTo>
                  <a:pt x="1330716" y="333975"/>
                </a:lnTo>
                <a:cubicBezTo>
                  <a:pt x="1328620" y="333975"/>
                  <a:pt x="1326429" y="333690"/>
                  <a:pt x="1324334" y="334071"/>
                </a:cubicBezTo>
                <a:cubicBezTo>
                  <a:pt x="1323382" y="334261"/>
                  <a:pt x="1322620" y="335690"/>
                  <a:pt x="1322048" y="336642"/>
                </a:cubicBezTo>
                <a:cubicBezTo>
                  <a:pt x="1321953" y="336738"/>
                  <a:pt x="1322905" y="337881"/>
                  <a:pt x="1323477" y="338071"/>
                </a:cubicBezTo>
                <a:cubicBezTo>
                  <a:pt x="1324858" y="338452"/>
                  <a:pt x="1326215" y="338642"/>
                  <a:pt x="1328120" y="337547"/>
                </a:cubicBezTo>
                <a:lnTo>
                  <a:pt x="1330716" y="334850"/>
                </a:lnTo>
                <a:lnTo>
                  <a:pt x="1330716" y="335976"/>
                </a:lnTo>
                <a:lnTo>
                  <a:pt x="1333166" y="334101"/>
                </a:lnTo>
                <a:lnTo>
                  <a:pt x="1335002" y="333690"/>
                </a:lnTo>
                <a:cubicBezTo>
                  <a:pt x="1336526" y="333595"/>
                  <a:pt x="1338050" y="332071"/>
                  <a:pt x="1339479" y="331213"/>
                </a:cubicBezTo>
                <a:cubicBezTo>
                  <a:pt x="1338907" y="330880"/>
                  <a:pt x="1338336" y="330570"/>
                  <a:pt x="1337098" y="331094"/>
                </a:cubicBezTo>
                <a:lnTo>
                  <a:pt x="1333166" y="334101"/>
                </a:lnTo>
                <a:lnTo>
                  <a:pt x="1332240" y="334309"/>
                </a:lnTo>
                <a:lnTo>
                  <a:pt x="1331884" y="333636"/>
                </a:lnTo>
                <a:close/>
                <a:moveTo>
                  <a:pt x="1310142" y="329308"/>
                </a:moveTo>
                <a:cubicBezTo>
                  <a:pt x="1309570" y="330261"/>
                  <a:pt x="1309094" y="331308"/>
                  <a:pt x="1308523" y="332261"/>
                </a:cubicBezTo>
                <a:cubicBezTo>
                  <a:pt x="1309189" y="332832"/>
                  <a:pt x="1309666" y="333404"/>
                  <a:pt x="1310142" y="333880"/>
                </a:cubicBezTo>
                <a:cubicBezTo>
                  <a:pt x="1310618" y="332832"/>
                  <a:pt x="1311380" y="331880"/>
                  <a:pt x="1311571" y="330832"/>
                </a:cubicBezTo>
                <a:cubicBezTo>
                  <a:pt x="1311666" y="330451"/>
                  <a:pt x="1310618" y="329880"/>
                  <a:pt x="1310142" y="329308"/>
                </a:cubicBezTo>
                <a:close/>
                <a:moveTo>
                  <a:pt x="1636182" y="326166"/>
                </a:moveTo>
                <a:cubicBezTo>
                  <a:pt x="1636468" y="326546"/>
                  <a:pt x="1636468" y="327499"/>
                  <a:pt x="1636277" y="327594"/>
                </a:cubicBezTo>
                <a:cubicBezTo>
                  <a:pt x="1635134" y="328261"/>
                  <a:pt x="1633801" y="328737"/>
                  <a:pt x="1631801" y="329594"/>
                </a:cubicBezTo>
                <a:cubicBezTo>
                  <a:pt x="1630848" y="328642"/>
                  <a:pt x="1628562" y="327118"/>
                  <a:pt x="1628848" y="326356"/>
                </a:cubicBezTo>
                <a:cubicBezTo>
                  <a:pt x="1629610" y="323879"/>
                  <a:pt x="1634468" y="323879"/>
                  <a:pt x="1636182" y="326166"/>
                </a:cubicBezTo>
                <a:close/>
                <a:moveTo>
                  <a:pt x="1405583" y="325117"/>
                </a:moveTo>
                <a:cubicBezTo>
                  <a:pt x="1405487" y="325022"/>
                  <a:pt x="1404154" y="326070"/>
                  <a:pt x="1404154" y="326641"/>
                </a:cubicBezTo>
                <a:cubicBezTo>
                  <a:pt x="1403296" y="336071"/>
                  <a:pt x="1397581" y="338929"/>
                  <a:pt x="1388914" y="338357"/>
                </a:cubicBezTo>
                <a:cubicBezTo>
                  <a:pt x="1386818" y="338166"/>
                  <a:pt x="1384437" y="338452"/>
                  <a:pt x="1382532" y="339214"/>
                </a:cubicBezTo>
                <a:cubicBezTo>
                  <a:pt x="1381675" y="339595"/>
                  <a:pt x="1381103" y="341596"/>
                  <a:pt x="1381008" y="342929"/>
                </a:cubicBezTo>
                <a:cubicBezTo>
                  <a:pt x="1380722" y="347501"/>
                  <a:pt x="1387675" y="349120"/>
                  <a:pt x="1385866" y="354549"/>
                </a:cubicBezTo>
                <a:cubicBezTo>
                  <a:pt x="1385866" y="355026"/>
                  <a:pt x="1386913" y="355788"/>
                  <a:pt x="1387485" y="356264"/>
                </a:cubicBezTo>
                <a:cubicBezTo>
                  <a:pt x="1388056" y="355978"/>
                  <a:pt x="1388818" y="355883"/>
                  <a:pt x="1389009" y="355502"/>
                </a:cubicBezTo>
                <a:cubicBezTo>
                  <a:pt x="1393867" y="346453"/>
                  <a:pt x="1402344" y="347311"/>
                  <a:pt x="1410631" y="347501"/>
                </a:cubicBezTo>
                <a:cubicBezTo>
                  <a:pt x="1413679" y="347596"/>
                  <a:pt x="1416631" y="347596"/>
                  <a:pt x="1419679" y="347406"/>
                </a:cubicBezTo>
                <a:cubicBezTo>
                  <a:pt x="1420251" y="347406"/>
                  <a:pt x="1421299" y="346358"/>
                  <a:pt x="1421203" y="346072"/>
                </a:cubicBezTo>
                <a:cubicBezTo>
                  <a:pt x="1420918" y="344929"/>
                  <a:pt x="1420346" y="343120"/>
                  <a:pt x="1419679" y="343024"/>
                </a:cubicBezTo>
                <a:cubicBezTo>
                  <a:pt x="1410059" y="342072"/>
                  <a:pt x="1407868" y="335881"/>
                  <a:pt x="1408250" y="327499"/>
                </a:cubicBezTo>
                <a:cubicBezTo>
                  <a:pt x="1408250" y="326737"/>
                  <a:pt x="1406630" y="325784"/>
                  <a:pt x="1405583" y="325117"/>
                </a:cubicBezTo>
                <a:close/>
                <a:moveTo>
                  <a:pt x="1687427" y="324832"/>
                </a:moveTo>
                <a:cubicBezTo>
                  <a:pt x="1687808" y="324451"/>
                  <a:pt x="1688951" y="324451"/>
                  <a:pt x="1689332" y="324832"/>
                </a:cubicBezTo>
                <a:cubicBezTo>
                  <a:pt x="1690189" y="325499"/>
                  <a:pt x="1690856" y="326451"/>
                  <a:pt x="1691523" y="327403"/>
                </a:cubicBezTo>
                <a:cubicBezTo>
                  <a:pt x="1690952" y="327975"/>
                  <a:pt x="1690285" y="328927"/>
                  <a:pt x="1690094" y="328832"/>
                </a:cubicBezTo>
                <a:cubicBezTo>
                  <a:pt x="1689046" y="328261"/>
                  <a:pt x="1688094" y="327594"/>
                  <a:pt x="1687427" y="326737"/>
                </a:cubicBezTo>
                <a:cubicBezTo>
                  <a:pt x="1687142" y="326356"/>
                  <a:pt x="1687142" y="325118"/>
                  <a:pt x="1687427" y="324832"/>
                </a:cubicBezTo>
                <a:close/>
                <a:moveTo>
                  <a:pt x="1485021" y="324832"/>
                </a:moveTo>
                <a:cubicBezTo>
                  <a:pt x="1483878" y="324832"/>
                  <a:pt x="1482735" y="326260"/>
                  <a:pt x="1481592" y="327022"/>
                </a:cubicBezTo>
                <a:cubicBezTo>
                  <a:pt x="1482735" y="327784"/>
                  <a:pt x="1483878" y="329213"/>
                  <a:pt x="1485021" y="329213"/>
                </a:cubicBezTo>
                <a:cubicBezTo>
                  <a:pt x="1487021" y="329118"/>
                  <a:pt x="1488926" y="328165"/>
                  <a:pt x="1492736" y="327022"/>
                </a:cubicBezTo>
                <a:cubicBezTo>
                  <a:pt x="1488926" y="325879"/>
                  <a:pt x="1487021" y="324927"/>
                  <a:pt x="1485021" y="324832"/>
                </a:cubicBezTo>
                <a:close/>
                <a:moveTo>
                  <a:pt x="1182126" y="324736"/>
                </a:moveTo>
                <a:cubicBezTo>
                  <a:pt x="1181650" y="325784"/>
                  <a:pt x="1180888" y="326737"/>
                  <a:pt x="1180697" y="327784"/>
                </a:cubicBezTo>
                <a:cubicBezTo>
                  <a:pt x="1180602" y="328165"/>
                  <a:pt x="1181650" y="328737"/>
                  <a:pt x="1182126" y="329308"/>
                </a:cubicBezTo>
                <a:cubicBezTo>
                  <a:pt x="1182697" y="328261"/>
                  <a:pt x="1183269" y="327308"/>
                  <a:pt x="1183745" y="326356"/>
                </a:cubicBezTo>
                <a:close/>
                <a:moveTo>
                  <a:pt x="1427562" y="321188"/>
                </a:moveTo>
                <a:cubicBezTo>
                  <a:pt x="1426967" y="321902"/>
                  <a:pt x="1426586" y="323069"/>
                  <a:pt x="1425871" y="323403"/>
                </a:cubicBezTo>
                <a:cubicBezTo>
                  <a:pt x="1424728" y="323974"/>
                  <a:pt x="1423870" y="325308"/>
                  <a:pt x="1422727" y="326451"/>
                </a:cubicBezTo>
                <a:cubicBezTo>
                  <a:pt x="1423394" y="327403"/>
                  <a:pt x="1424061" y="329213"/>
                  <a:pt x="1424633" y="329213"/>
                </a:cubicBezTo>
                <a:cubicBezTo>
                  <a:pt x="1427776" y="328927"/>
                  <a:pt x="1430347" y="329689"/>
                  <a:pt x="1432062" y="332452"/>
                </a:cubicBezTo>
                <a:cubicBezTo>
                  <a:pt x="1433205" y="334357"/>
                  <a:pt x="1433967" y="334261"/>
                  <a:pt x="1435205" y="332356"/>
                </a:cubicBezTo>
                <a:cubicBezTo>
                  <a:pt x="1436920" y="329594"/>
                  <a:pt x="1435396" y="326260"/>
                  <a:pt x="1430538" y="321688"/>
                </a:cubicBezTo>
                <a:cubicBezTo>
                  <a:pt x="1428967" y="320212"/>
                  <a:pt x="1428157" y="320474"/>
                  <a:pt x="1427562" y="321188"/>
                </a:cubicBezTo>
                <a:close/>
                <a:moveTo>
                  <a:pt x="1498737" y="320355"/>
                </a:moveTo>
                <a:cubicBezTo>
                  <a:pt x="1497689" y="320259"/>
                  <a:pt x="1496451" y="321688"/>
                  <a:pt x="1495308" y="322450"/>
                </a:cubicBezTo>
                <a:cubicBezTo>
                  <a:pt x="1496451" y="323212"/>
                  <a:pt x="1497689" y="324641"/>
                  <a:pt x="1498737" y="324546"/>
                </a:cubicBezTo>
                <a:cubicBezTo>
                  <a:pt x="1500737" y="324355"/>
                  <a:pt x="1502547" y="323212"/>
                  <a:pt x="1504452" y="322450"/>
                </a:cubicBezTo>
                <a:cubicBezTo>
                  <a:pt x="1502547" y="321688"/>
                  <a:pt x="1500737" y="320545"/>
                  <a:pt x="1498737" y="320355"/>
                </a:cubicBezTo>
                <a:close/>
                <a:moveTo>
                  <a:pt x="1577604" y="320069"/>
                </a:moveTo>
                <a:lnTo>
                  <a:pt x="1577604" y="322165"/>
                </a:lnTo>
                <a:cubicBezTo>
                  <a:pt x="1576652" y="322831"/>
                  <a:pt x="1575318" y="324356"/>
                  <a:pt x="1574937" y="324165"/>
                </a:cubicBezTo>
                <a:cubicBezTo>
                  <a:pt x="1572175" y="322546"/>
                  <a:pt x="1574080" y="321212"/>
                  <a:pt x="1575604" y="320164"/>
                </a:cubicBezTo>
                <a:cubicBezTo>
                  <a:pt x="1576080" y="319879"/>
                  <a:pt x="1576937" y="320069"/>
                  <a:pt x="1577604" y="320069"/>
                </a:cubicBezTo>
                <a:close/>
                <a:moveTo>
                  <a:pt x="1200509" y="315973"/>
                </a:moveTo>
                <a:cubicBezTo>
                  <a:pt x="1198128" y="317497"/>
                  <a:pt x="1196128" y="319783"/>
                  <a:pt x="1194318" y="321974"/>
                </a:cubicBezTo>
                <a:cubicBezTo>
                  <a:pt x="1194127" y="322165"/>
                  <a:pt x="1195366" y="324355"/>
                  <a:pt x="1196223" y="324641"/>
                </a:cubicBezTo>
                <a:cubicBezTo>
                  <a:pt x="1197461" y="325022"/>
                  <a:pt x="1199080" y="324736"/>
                  <a:pt x="1200509" y="324736"/>
                </a:cubicBezTo>
                <a:cubicBezTo>
                  <a:pt x="1201271" y="324736"/>
                  <a:pt x="1202033" y="324927"/>
                  <a:pt x="1202700" y="324736"/>
                </a:cubicBezTo>
                <a:cubicBezTo>
                  <a:pt x="1204033" y="324355"/>
                  <a:pt x="1205176" y="323784"/>
                  <a:pt x="1206510" y="323307"/>
                </a:cubicBezTo>
                <a:cubicBezTo>
                  <a:pt x="1206034" y="322260"/>
                  <a:pt x="1205748" y="321117"/>
                  <a:pt x="1204986" y="320259"/>
                </a:cubicBezTo>
                <a:cubicBezTo>
                  <a:pt x="1203557" y="318640"/>
                  <a:pt x="1200985" y="315688"/>
                  <a:pt x="1200509" y="315973"/>
                </a:cubicBezTo>
                <a:close/>
                <a:moveTo>
                  <a:pt x="1705715" y="315497"/>
                </a:moveTo>
                <a:cubicBezTo>
                  <a:pt x="1707239" y="315592"/>
                  <a:pt x="1708667" y="315497"/>
                  <a:pt x="1710191" y="315497"/>
                </a:cubicBezTo>
                <a:cubicBezTo>
                  <a:pt x="1708001" y="321974"/>
                  <a:pt x="1716097" y="325498"/>
                  <a:pt x="1714668" y="331594"/>
                </a:cubicBezTo>
                <a:cubicBezTo>
                  <a:pt x="1713621" y="332070"/>
                  <a:pt x="1712001" y="333118"/>
                  <a:pt x="1711620" y="332737"/>
                </a:cubicBezTo>
                <a:cubicBezTo>
                  <a:pt x="1708763" y="330260"/>
                  <a:pt x="1706477" y="327212"/>
                  <a:pt x="1703524" y="325022"/>
                </a:cubicBezTo>
                <a:cubicBezTo>
                  <a:pt x="1701714" y="323688"/>
                  <a:pt x="1696475" y="325688"/>
                  <a:pt x="1697523" y="321878"/>
                </a:cubicBezTo>
                <a:cubicBezTo>
                  <a:pt x="1698285" y="319307"/>
                  <a:pt x="1701143" y="315306"/>
                  <a:pt x="1705715" y="315497"/>
                </a:cubicBezTo>
                <a:close/>
                <a:moveTo>
                  <a:pt x="222196" y="311687"/>
                </a:moveTo>
                <a:cubicBezTo>
                  <a:pt x="224578" y="312068"/>
                  <a:pt x="225911" y="316069"/>
                  <a:pt x="229531" y="315593"/>
                </a:cubicBezTo>
                <a:cubicBezTo>
                  <a:pt x="234484" y="314831"/>
                  <a:pt x="240294" y="317688"/>
                  <a:pt x="243818" y="311878"/>
                </a:cubicBezTo>
                <a:cubicBezTo>
                  <a:pt x="248866" y="311783"/>
                  <a:pt x="254010" y="311687"/>
                  <a:pt x="259058" y="311687"/>
                </a:cubicBezTo>
                <a:cubicBezTo>
                  <a:pt x="259629" y="311687"/>
                  <a:pt x="260487" y="312640"/>
                  <a:pt x="260582" y="313211"/>
                </a:cubicBezTo>
                <a:cubicBezTo>
                  <a:pt x="260677" y="313688"/>
                  <a:pt x="259820" y="314545"/>
                  <a:pt x="259153" y="314735"/>
                </a:cubicBezTo>
                <a:cubicBezTo>
                  <a:pt x="252391" y="316736"/>
                  <a:pt x="246580" y="321212"/>
                  <a:pt x="238675" y="320355"/>
                </a:cubicBezTo>
                <a:cubicBezTo>
                  <a:pt x="233150" y="319688"/>
                  <a:pt x="226673" y="317879"/>
                  <a:pt x="222101" y="324070"/>
                </a:cubicBezTo>
                <a:cubicBezTo>
                  <a:pt x="221244" y="325213"/>
                  <a:pt x="217910" y="324642"/>
                  <a:pt x="215719" y="324642"/>
                </a:cubicBezTo>
                <a:cubicBezTo>
                  <a:pt x="211147" y="324737"/>
                  <a:pt x="206575" y="324070"/>
                  <a:pt x="202194" y="324832"/>
                </a:cubicBezTo>
                <a:cubicBezTo>
                  <a:pt x="198860" y="325403"/>
                  <a:pt x="195908" y="327880"/>
                  <a:pt x="192669" y="329118"/>
                </a:cubicBezTo>
                <a:cubicBezTo>
                  <a:pt x="191526" y="329690"/>
                  <a:pt x="189811" y="329309"/>
                  <a:pt x="188287" y="329309"/>
                </a:cubicBezTo>
                <a:cubicBezTo>
                  <a:pt x="187525" y="329309"/>
                  <a:pt x="186763" y="329499"/>
                  <a:pt x="186001" y="329309"/>
                </a:cubicBezTo>
                <a:cubicBezTo>
                  <a:pt x="185335" y="329118"/>
                  <a:pt x="184287" y="328547"/>
                  <a:pt x="184287" y="328166"/>
                </a:cubicBezTo>
                <a:cubicBezTo>
                  <a:pt x="184382" y="327118"/>
                  <a:pt x="184954" y="325118"/>
                  <a:pt x="185144" y="325118"/>
                </a:cubicBezTo>
                <a:cubicBezTo>
                  <a:pt x="191240" y="325880"/>
                  <a:pt x="194669" y="318831"/>
                  <a:pt x="201337" y="319879"/>
                </a:cubicBezTo>
                <a:cubicBezTo>
                  <a:pt x="206004" y="320641"/>
                  <a:pt x="209242" y="313878"/>
                  <a:pt x="215338" y="315307"/>
                </a:cubicBezTo>
                <a:cubicBezTo>
                  <a:pt x="217243" y="315783"/>
                  <a:pt x="220196" y="311402"/>
                  <a:pt x="222196" y="311687"/>
                </a:cubicBezTo>
                <a:close/>
                <a:moveTo>
                  <a:pt x="1715431" y="311020"/>
                </a:moveTo>
                <a:cubicBezTo>
                  <a:pt x="1716574" y="311687"/>
                  <a:pt x="1717717" y="312258"/>
                  <a:pt x="1718860" y="312925"/>
                </a:cubicBezTo>
                <a:cubicBezTo>
                  <a:pt x="1717336" y="313782"/>
                  <a:pt x="1715907" y="315401"/>
                  <a:pt x="1714383" y="315401"/>
                </a:cubicBezTo>
                <a:cubicBezTo>
                  <a:pt x="1713145" y="315497"/>
                  <a:pt x="1709620" y="317687"/>
                  <a:pt x="1710287" y="313496"/>
                </a:cubicBezTo>
                <a:cubicBezTo>
                  <a:pt x="1710478" y="312544"/>
                  <a:pt x="1712192" y="311687"/>
                  <a:pt x="1713335" y="311115"/>
                </a:cubicBezTo>
                <a:cubicBezTo>
                  <a:pt x="1713907" y="310734"/>
                  <a:pt x="1714764" y="311020"/>
                  <a:pt x="1715431" y="311020"/>
                </a:cubicBezTo>
                <a:close/>
                <a:moveTo>
                  <a:pt x="1675140" y="307306"/>
                </a:moveTo>
                <a:cubicBezTo>
                  <a:pt x="1674759" y="307210"/>
                  <a:pt x="1674187" y="308258"/>
                  <a:pt x="1673616" y="308734"/>
                </a:cubicBezTo>
                <a:cubicBezTo>
                  <a:pt x="1674664" y="309211"/>
                  <a:pt x="1675616" y="309782"/>
                  <a:pt x="1676569" y="310354"/>
                </a:cubicBezTo>
                <a:lnTo>
                  <a:pt x="1678188" y="308734"/>
                </a:lnTo>
                <a:cubicBezTo>
                  <a:pt x="1677140" y="308258"/>
                  <a:pt x="1676188" y="307591"/>
                  <a:pt x="1675140" y="307306"/>
                </a:cubicBezTo>
                <a:close/>
                <a:moveTo>
                  <a:pt x="328304" y="302067"/>
                </a:moveTo>
                <a:cubicBezTo>
                  <a:pt x="330304" y="302067"/>
                  <a:pt x="332209" y="303019"/>
                  <a:pt x="336019" y="304162"/>
                </a:cubicBezTo>
                <a:cubicBezTo>
                  <a:pt x="332209" y="305305"/>
                  <a:pt x="330304" y="306258"/>
                  <a:pt x="328304" y="306353"/>
                </a:cubicBezTo>
                <a:cubicBezTo>
                  <a:pt x="327161" y="306353"/>
                  <a:pt x="326018" y="305019"/>
                  <a:pt x="324875" y="304162"/>
                </a:cubicBezTo>
                <a:cubicBezTo>
                  <a:pt x="326018" y="303400"/>
                  <a:pt x="327161" y="301971"/>
                  <a:pt x="328304" y="302067"/>
                </a:cubicBezTo>
                <a:close/>
                <a:moveTo>
                  <a:pt x="210670" y="301972"/>
                </a:moveTo>
                <a:cubicBezTo>
                  <a:pt x="211051" y="301591"/>
                  <a:pt x="212194" y="301591"/>
                  <a:pt x="212575" y="301972"/>
                </a:cubicBezTo>
                <a:cubicBezTo>
                  <a:pt x="213433" y="302639"/>
                  <a:pt x="214099" y="303591"/>
                  <a:pt x="214766" y="304543"/>
                </a:cubicBezTo>
                <a:cubicBezTo>
                  <a:pt x="214195" y="305115"/>
                  <a:pt x="213528" y="306067"/>
                  <a:pt x="213337" y="305972"/>
                </a:cubicBezTo>
                <a:cubicBezTo>
                  <a:pt x="212385" y="305401"/>
                  <a:pt x="211337" y="304734"/>
                  <a:pt x="210670" y="303877"/>
                </a:cubicBezTo>
                <a:cubicBezTo>
                  <a:pt x="210385" y="303496"/>
                  <a:pt x="210385" y="302258"/>
                  <a:pt x="210670" y="301972"/>
                </a:cubicBezTo>
                <a:close/>
                <a:moveTo>
                  <a:pt x="297539" y="301971"/>
                </a:moveTo>
                <a:cubicBezTo>
                  <a:pt x="298777" y="301971"/>
                  <a:pt x="300015" y="302829"/>
                  <a:pt x="301254" y="303400"/>
                </a:cubicBezTo>
                <a:cubicBezTo>
                  <a:pt x="301063" y="307305"/>
                  <a:pt x="294586" y="311972"/>
                  <a:pt x="290585" y="310925"/>
                </a:cubicBezTo>
                <a:cubicBezTo>
                  <a:pt x="289919" y="310734"/>
                  <a:pt x="288966" y="308163"/>
                  <a:pt x="289157" y="308067"/>
                </a:cubicBezTo>
                <a:cubicBezTo>
                  <a:pt x="291919" y="305972"/>
                  <a:pt x="293062" y="301590"/>
                  <a:pt x="297539" y="301971"/>
                </a:cubicBezTo>
                <a:close/>
                <a:moveTo>
                  <a:pt x="314683" y="301876"/>
                </a:moveTo>
                <a:cubicBezTo>
                  <a:pt x="315922" y="301590"/>
                  <a:pt x="317446" y="302162"/>
                  <a:pt x="318779" y="302543"/>
                </a:cubicBezTo>
                <a:cubicBezTo>
                  <a:pt x="319446" y="302733"/>
                  <a:pt x="320208" y="303496"/>
                  <a:pt x="320208" y="304067"/>
                </a:cubicBezTo>
                <a:cubicBezTo>
                  <a:pt x="320208" y="304639"/>
                  <a:pt x="319255" y="305210"/>
                  <a:pt x="318779" y="305686"/>
                </a:cubicBezTo>
                <a:cubicBezTo>
                  <a:pt x="317446" y="305877"/>
                  <a:pt x="315922" y="306544"/>
                  <a:pt x="314683" y="306258"/>
                </a:cubicBezTo>
                <a:cubicBezTo>
                  <a:pt x="313445" y="305972"/>
                  <a:pt x="312397" y="304829"/>
                  <a:pt x="311159" y="304067"/>
                </a:cubicBezTo>
                <a:cubicBezTo>
                  <a:pt x="312302" y="303305"/>
                  <a:pt x="313350" y="302162"/>
                  <a:pt x="314683" y="301876"/>
                </a:cubicBezTo>
                <a:close/>
                <a:moveTo>
                  <a:pt x="190002" y="301876"/>
                </a:moveTo>
                <a:cubicBezTo>
                  <a:pt x="190573" y="302829"/>
                  <a:pt x="191050" y="303876"/>
                  <a:pt x="191621" y="304829"/>
                </a:cubicBezTo>
                <a:cubicBezTo>
                  <a:pt x="191050" y="305400"/>
                  <a:pt x="190478" y="305972"/>
                  <a:pt x="190002" y="306448"/>
                </a:cubicBezTo>
                <a:cubicBezTo>
                  <a:pt x="189526" y="305400"/>
                  <a:pt x="188764" y="304448"/>
                  <a:pt x="188573" y="303400"/>
                </a:cubicBezTo>
                <a:cubicBezTo>
                  <a:pt x="188478" y="303019"/>
                  <a:pt x="189526" y="302352"/>
                  <a:pt x="190002" y="301876"/>
                </a:cubicBezTo>
                <a:close/>
                <a:moveTo>
                  <a:pt x="1330216" y="297710"/>
                </a:moveTo>
                <a:lnTo>
                  <a:pt x="1323667" y="301590"/>
                </a:lnTo>
                <a:cubicBezTo>
                  <a:pt x="1322810" y="300161"/>
                  <a:pt x="1321815" y="299185"/>
                  <a:pt x="1326713" y="298092"/>
                </a:cubicBezTo>
                <a:close/>
                <a:moveTo>
                  <a:pt x="205337" y="297400"/>
                </a:moveTo>
                <a:cubicBezTo>
                  <a:pt x="206575" y="297209"/>
                  <a:pt x="208004" y="297781"/>
                  <a:pt x="209147" y="298257"/>
                </a:cubicBezTo>
                <a:cubicBezTo>
                  <a:pt x="209719" y="298447"/>
                  <a:pt x="210290" y="299209"/>
                  <a:pt x="210481" y="299781"/>
                </a:cubicBezTo>
                <a:cubicBezTo>
                  <a:pt x="211338" y="301781"/>
                  <a:pt x="210576" y="302543"/>
                  <a:pt x="208480" y="301876"/>
                </a:cubicBezTo>
                <a:cubicBezTo>
                  <a:pt x="207052" y="301876"/>
                  <a:pt x="205528" y="302257"/>
                  <a:pt x="204289" y="301781"/>
                </a:cubicBezTo>
                <a:cubicBezTo>
                  <a:pt x="203337" y="301400"/>
                  <a:pt x="202670" y="300162"/>
                  <a:pt x="201908" y="299209"/>
                </a:cubicBezTo>
                <a:cubicBezTo>
                  <a:pt x="203051" y="298543"/>
                  <a:pt x="204194" y="297590"/>
                  <a:pt x="205337" y="297400"/>
                </a:cubicBezTo>
                <a:close/>
                <a:moveTo>
                  <a:pt x="1731908" y="292732"/>
                </a:moveTo>
                <a:cubicBezTo>
                  <a:pt x="1733337" y="292923"/>
                  <a:pt x="1734671" y="293113"/>
                  <a:pt x="1736004" y="293494"/>
                </a:cubicBezTo>
                <a:cubicBezTo>
                  <a:pt x="1736671" y="293685"/>
                  <a:pt x="1737433" y="294542"/>
                  <a:pt x="1737433" y="295018"/>
                </a:cubicBezTo>
                <a:cubicBezTo>
                  <a:pt x="1737433" y="295590"/>
                  <a:pt x="1736576" y="296256"/>
                  <a:pt x="1736004" y="296542"/>
                </a:cubicBezTo>
                <a:cubicBezTo>
                  <a:pt x="1733528" y="297685"/>
                  <a:pt x="1730575" y="298161"/>
                  <a:pt x="1728480" y="299781"/>
                </a:cubicBezTo>
                <a:cubicBezTo>
                  <a:pt x="1726384" y="301495"/>
                  <a:pt x="1725146" y="301590"/>
                  <a:pt x="1723907" y="299400"/>
                </a:cubicBezTo>
                <a:cubicBezTo>
                  <a:pt x="1723622" y="298828"/>
                  <a:pt x="1723907" y="297971"/>
                  <a:pt x="1723812" y="297209"/>
                </a:cubicBezTo>
                <a:cubicBezTo>
                  <a:pt x="1723431" y="294447"/>
                  <a:pt x="1725146" y="293208"/>
                  <a:pt x="1727432" y="292827"/>
                </a:cubicBezTo>
                <a:cubicBezTo>
                  <a:pt x="1728956" y="292542"/>
                  <a:pt x="1730480" y="292732"/>
                  <a:pt x="1731908" y="292732"/>
                </a:cubicBezTo>
                <a:close/>
                <a:moveTo>
                  <a:pt x="1376649" y="292627"/>
                </a:moveTo>
                <a:lnTo>
                  <a:pt x="1380697" y="292679"/>
                </a:lnTo>
                <a:lnTo>
                  <a:pt x="1365113" y="293898"/>
                </a:lnTo>
                <a:lnTo>
                  <a:pt x="1330216" y="297710"/>
                </a:lnTo>
                <a:lnTo>
                  <a:pt x="1331001" y="297244"/>
                </a:lnTo>
                <a:cubicBezTo>
                  <a:pt x="1334001" y="297209"/>
                  <a:pt x="1337145" y="297590"/>
                  <a:pt x="1339193" y="295399"/>
                </a:cubicBezTo>
                <a:lnTo>
                  <a:pt x="1339764" y="295195"/>
                </a:lnTo>
                <a:close/>
                <a:moveTo>
                  <a:pt x="1382440" y="292543"/>
                </a:moveTo>
                <a:lnTo>
                  <a:pt x="1382032" y="292696"/>
                </a:lnTo>
                <a:lnTo>
                  <a:pt x="1380697" y="292679"/>
                </a:lnTo>
                <a:close/>
                <a:moveTo>
                  <a:pt x="365392" y="289219"/>
                </a:moveTo>
                <a:cubicBezTo>
                  <a:pt x="365833" y="289946"/>
                  <a:pt x="365880" y="291160"/>
                  <a:pt x="365928" y="291970"/>
                </a:cubicBezTo>
                <a:cubicBezTo>
                  <a:pt x="366024" y="295495"/>
                  <a:pt x="367262" y="297304"/>
                  <a:pt x="370977" y="297304"/>
                </a:cubicBezTo>
                <a:cubicBezTo>
                  <a:pt x="372215" y="297304"/>
                  <a:pt x="373453" y="298447"/>
                  <a:pt x="374691" y="299019"/>
                </a:cubicBezTo>
                <a:cubicBezTo>
                  <a:pt x="373167" y="299971"/>
                  <a:pt x="371739" y="301400"/>
                  <a:pt x="370024" y="301686"/>
                </a:cubicBezTo>
                <a:cubicBezTo>
                  <a:pt x="367167" y="302162"/>
                  <a:pt x="364214" y="301876"/>
                  <a:pt x="361261" y="301876"/>
                </a:cubicBezTo>
                <a:cubicBezTo>
                  <a:pt x="357546" y="301876"/>
                  <a:pt x="353832" y="301971"/>
                  <a:pt x="350117" y="301781"/>
                </a:cubicBezTo>
                <a:cubicBezTo>
                  <a:pt x="349545" y="301781"/>
                  <a:pt x="348498" y="300733"/>
                  <a:pt x="348593" y="300352"/>
                </a:cubicBezTo>
                <a:cubicBezTo>
                  <a:pt x="348879" y="299304"/>
                  <a:pt x="349736" y="297304"/>
                  <a:pt x="350117" y="297399"/>
                </a:cubicBezTo>
                <a:cubicBezTo>
                  <a:pt x="356499" y="298162"/>
                  <a:pt x="358499" y="292256"/>
                  <a:pt x="362500" y="289398"/>
                </a:cubicBezTo>
                <a:cubicBezTo>
                  <a:pt x="364119" y="288255"/>
                  <a:pt x="364952" y="288493"/>
                  <a:pt x="365392" y="289219"/>
                </a:cubicBezTo>
                <a:close/>
                <a:moveTo>
                  <a:pt x="637296" y="289017"/>
                </a:moveTo>
                <a:cubicBezTo>
                  <a:pt x="638344" y="289208"/>
                  <a:pt x="639296" y="289970"/>
                  <a:pt x="640344" y="290446"/>
                </a:cubicBezTo>
                <a:cubicBezTo>
                  <a:pt x="639868" y="290922"/>
                  <a:pt x="639296" y="291398"/>
                  <a:pt x="638725" y="292065"/>
                </a:cubicBezTo>
                <a:cubicBezTo>
                  <a:pt x="637772" y="291494"/>
                  <a:pt x="636725" y="291018"/>
                  <a:pt x="635772" y="290446"/>
                </a:cubicBezTo>
                <a:cubicBezTo>
                  <a:pt x="636248" y="289970"/>
                  <a:pt x="636915" y="288922"/>
                  <a:pt x="637296" y="289017"/>
                </a:cubicBezTo>
                <a:close/>
                <a:moveTo>
                  <a:pt x="1431146" y="288832"/>
                </a:moveTo>
                <a:lnTo>
                  <a:pt x="1408875" y="290474"/>
                </a:lnTo>
                <a:lnTo>
                  <a:pt x="1382440" y="292543"/>
                </a:lnTo>
                <a:lnTo>
                  <a:pt x="1383481" y="292151"/>
                </a:lnTo>
                <a:close/>
                <a:moveTo>
                  <a:pt x="619769" y="288160"/>
                </a:moveTo>
                <a:cubicBezTo>
                  <a:pt x="620246" y="289208"/>
                  <a:pt x="621007" y="290160"/>
                  <a:pt x="621198" y="291208"/>
                </a:cubicBezTo>
                <a:cubicBezTo>
                  <a:pt x="621293" y="291589"/>
                  <a:pt x="620246" y="292256"/>
                  <a:pt x="619769" y="292732"/>
                </a:cubicBezTo>
                <a:cubicBezTo>
                  <a:pt x="619198" y="291684"/>
                  <a:pt x="618721" y="290732"/>
                  <a:pt x="618150" y="289779"/>
                </a:cubicBezTo>
                <a:cubicBezTo>
                  <a:pt x="618721" y="289208"/>
                  <a:pt x="619293" y="288636"/>
                  <a:pt x="619769" y="288160"/>
                </a:cubicBezTo>
                <a:close/>
                <a:moveTo>
                  <a:pt x="427746" y="288065"/>
                </a:moveTo>
                <a:cubicBezTo>
                  <a:pt x="428508" y="289208"/>
                  <a:pt x="429365" y="290351"/>
                  <a:pt x="430032" y="291589"/>
                </a:cubicBezTo>
                <a:cubicBezTo>
                  <a:pt x="430318" y="292256"/>
                  <a:pt x="430032" y="293113"/>
                  <a:pt x="430032" y="293780"/>
                </a:cubicBezTo>
                <a:cubicBezTo>
                  <a:pt x="429270" y="294923"/>
                  <a:pt x="428508" y="296066"/>
                  <a:pt x="427746" y="297209"/>
                </a:cubicBezTo>
                <a:cubicBezTo>
                  <a:pt x="426984" y="295304"/>
                  <a:pt x="425841" y="293494"/>
                  <a:pt x="425651" y="291494"/>
                </a:cubicBezTo>
                <a:cubicBezTo>
                  <a:pt x="425555" y="290446"/>
                  <a:pt x="426984" y="289208"/>
                  <a:pt x="427746" y="288065"/>
                </a:cubicBezTo>
                <a:close/>
                <a:moveTo>
                  <a:pt x="401087" y="287803"/>
                </a:moveTo>
                <a:cubicBezTo>
                  <a:pt x="402028" y="287803"/>
                  <a:pt x="402742" y="288351"/>
                  <a:pt x="402600" y="290637"/>
                </a:cubicBezTo>
                <a:cubicBezTo>
                  <a:pt x="402885" y="295685"/>
                  <a:pt x="401361" y="297590"/>
                  <a:pt x="397361" y="297304"/>
                </a:cubicBezTo>
                <a:cubicBezTo>
                  <a:pt x="394884" y="297114"/>
                  <a:pt x="393551" y="295875"/>
                  <a:pt x="393456" y="293399"/>
                </a:cubicBezTo>
                <a:cubicBezTo>
                  <a:pt x="393265" y="290065"/>
                  <a:pt x="394503" y="287684"/>
                  <a:pt x="398218" y="288256"/>
                </a:cubicBezTo>
                <a:cubicBezTo>
                  <a:pt x="398980" y="288351"/>
                  <a:pt x="400147" y="287803"/>
                  <a:pt x="401087" y="287803"/>
                </a:cubicBezTo>
                <a:close/>
                <a:moveTo>
                  <a:pt x="420031" y="285017"/>
                </a:moveTo>
                <a:cubicBezTo>
                  <a:pt x="420316" y="285398"/>
                  <a:pt x="420126" y="286064"/>
                  <a:pt x="420126" y="286541"/>
                </a:cubicBezTo>
                <a:cubicBezTo>
                  <a:pt x="418792" y="288827"/>
                  <a:pt x="414316" y="288922"/>
                  <a:pt x="412601" y="286636"/>
                </a:cubicBezTo>
                <a:cubicBezTo>
                  <a:pt x="412315" y="286255"/>
                  <a:pt x="412315" y="285493"/>
                  <a:pt x="412506" y="285112"/>
                </a:cubicBezTo>
                <a:cubicBezTo>
                  <a:pt x="413744" y="282731"/>
                  <a:pt x="418316" y="282731"/>
                  <a:pt x="420031" y="285017"/>
                </a:cubicBezTo>
                <a:close/>
                <a:moveTo>
                  <a:pt x="1496534" y="284037"/>
                </a:moveTo>
                <a:lnTo>
                  <a:pt x="1496698" y="284312"/>
                </a:lnTo>
                <a:lnTo>
                  <a:pt x="1436387" y="288468"/>
                </a:lnTo>
                <a:lnTo>
                  <a:pt x="1431146" y="288832"/>
                </a:lnTo>
                <a:lnTo>
                  <a:pt x="1475039" y="285597"/>
                </a:lnTo>
                <a:close/>
                <a:moveTo>
                  <a:pt x="405266" y="283969"/>
                </a:moveTo>
                <a:cubicBezTo>
                  <a:pt x="405838" y="284540"/>
                  <a:pt x="406790" y="285207"/>
                  <a:pt x="406695" y="285398"/>
                </a:cubicBezTo>
                <a:cubicBezTo>
                  <a:pt x="406124" y="286350"/>
                  <a:pt x="405457" y="287398"/>
                  <a:pt x="404600" y="288065"/>
                </a:cubicBezTo>
                <a:cubicBezTo>
                  <a:pt x="404219" y="288446"/>
                  <a:pt x="402981" y="288351"/>
                  <a:pt x="402695" y="288065"/>
                </a:cubicBezTo>
                <a:cubicBezTo>
                  <a:pt x="402314" y="287684"/>
                  <a:pt x="402314" y="286541"/>
                  <a:pt x="402695" y="286160"/>
                </a:cubicBezTo>
                <a:cubicBezTo>
                  <a:pt x="403362" y="285303"/>
                  <a:pt x="404409" y="284636"/>
                  <a:pt x="405266" y="283969"/>
                </a:cubicBezTo>
                <a:close/>
                <a:moveTo>
                  <a:pt x="436890" y="283588"/>
                </a:moveTo>
                <a:cubicBezTo>
                  <a:pt x="437366" y="284636"/>
                  <a:pt x="438128" y="285588"/>
                  <a:pt x="438318" y="286636"/>
                </a:cubicBezTo>
                <a:cubicBezTo>
                  <a:pt x="438414" y="287017"/>
                  <a:pt x="437366" y="287684"/>
                  <a:pt x="436890" y="288160"/>
                </a:cubicBezTo>
                <a:cubicBezTo>
                  <a:pt x="436414" y="287112"/>
                  <a:pt x="435651" y="286160"/>
                  <a:pt x="435461" y="285112"/>
                </a:cubicBezTo>
                <a:cubicBezTo>
                  <a:pt x="435366" y="284636"/>
                  <a:pt x="436414" y="284064"/>
                  <a:pt x="436890" y="283588"/>
                </a:cubicBezTo>
                <a:close/>
                <a:moveTo>
                  <a:pt x="1511221" y="283311"/>
                </a:moveTo>
                <a:lnTo>
                  <a:pt x="1503690" y="291113"/>
                </a:lnTo>
                <a:cubicBezTo>
                  <a:pt x="1503595" y="291684"/>
                  <a:pt x="1502547" y="292542"/>
                  <a:pt x="1502166" y="292447"/>
                </a:cubicBezTo>
                <a:cubicBezTo>
                  <a:pt x="1501594" y="292351"/>
                  <a:pt x="1500546" y="291399"/>
                  <a:pt x="1500642" y="290923"/>
                </a:cubicBezTo>
                <a:lnTo>
                  <a:pt x="1496698" y="284312"/>
                </a:lnTo>
                <a:close/>
                <a:moveTo>
                  <a:pt x="718864" y="282350"/>
                </a:moveTo>
                <a:lnTo>
                  <a:pt x="719687" y="282350"/>
                </a:lnTo>
                <a:cubicBezTo>
                  <a:pt x="722068" y="284446"/>
                  <a:pt x="724450" y="286827"/>
                  <a:pt x="722164" y="285684"/>
                </a:cubicBezTo>
                <a:close/>
                <a:moveTo>
                  <a:pt x="1545108" y="280511"/>
                </a:moveTo>
                <a:lnTo>
                  <a:pt x="1545877" y="280939"/>
                </a:lnTo>
                <a:lnTo>
                  <a:pt x="1531865" y="281888"/>
                </a:lnTo>
                <a:lnTo>
                  <a:pt x="1511221" y="283311"/>
                </a:lnTo>
                <a:lnTo>
                  <a:pt x="1511574" y="282945"/>
                </a:lnTo>
                <a:close/>
                <a:moveTo>
                  <a:pt x="1557711" y="280136"/>
                </a:moveTo>
                <a:lnTo>
                  <a:pt x="1555982" y="280731"/>
                </a:lnTo>
                <a:cubicBezTo>
                  <a:pt x="1553554" y="282159"/>
                  <a:pt x="1551697" y="283136"/>
                  <a:pt x="1549958" y="283207"/>
                </a:cubicBezTo>
                <a:lnTo>
                  <a:pt x="1545877" y="280939"/>
                </a:lnTo>
                <a:close/>
                <a:moveTo>
                  <a:pt x="774646" y="279778"/>
                </a:moveTo>
                <a:cubicBezTo>
                  <a:pt x="772932" y="281016"/>
                  <a:pt x="771408" y="282731"/>
                  <a:pt x="769884" y="284350"/>
                </a:cubicBezTo>
                <a:cubicBezTo>
                  <a:pt x="769408" y="284827"/>
                  <a:pt x="768931" y="285398"/>
                  <a:pt x="768455" y="285874"/>
                </a:cubicBezTo>
                <a:cubicBezTo>
                  <a:pt x="769598" y="286636"/>
                  <a:pt x="770741" y="287398"/>
                  <a:pt x="771884" y="288160"/>
                </a:cubicBezTo>
                <a:cubicBezTo>
                  <a:pt x="776646" y="288351"/>
                  <a:pt x="778933" y="285779"/>
                  <a:pt x="777409" y="281493"/>
                </a:cubicBezTo>
                <a:cubicBezTo>
                  <a:pt x="777123" y="280636"/>
                  <a:pt x="775027" y="279492"/>
                  <a:pt x="774646" y="279778"/>
                </a:cubicBezTo>
                <a:close/>
                <a:moveTo>
                  <a:pt x="1588556" y="277353"/>
                </a:moveTo>
                <a:lnTo>
                  <a:pt x="1588594" y="277373"/>
                </a:lnTo>
                <a:lnTo>
                  <a:pt x="1590644" y="277904"/>
                </a:lnTo>
                <a:lnTo>
                  <a:pt x="1557711" y="280136"/>
                </a:lnTo>
                <a:lnTo>
                  <a:pt x="1559702" y="279452"/>
                </a:lnTo>
                <a:lnTo>
                  <a:pt x="1568129" y="278840"/>
                </a:lnTo>
                <a:close/>
                <a:moveTo>
                  <a:pt x="1631211" y="275212"/>
                </a:moveTo>
                <a:lnTo>
                  <a:pt x="1627229" y="277588"/>
                </a:lnTo>
                <a:cubicBezTo>
                  <a:pt x="1621800" y="285017"/>
                  <a:pt x="1614370" y="283874"/>
                  <a:pt x="1606941" y="282826"/>
                </a:cubicBezTo>
                <a:cubicBezTo>
                  <a:pt x="1604083" y="277969"/>
                  <a:pt x="1599226" y="278159"/>
                  <a:pt x="1594939" y="279016"/>
                </a:cubicBezTo>
                <a:lnTo>
                  <a:pt x="1590644" y="277904"/>
                </a:lnTo>
                <a:lnTo>
                  <a:pt x="1600400" y="277243"/>
                </a:lnTo>
                <a:close/>
                <a:moveTo>
                  <a:pt x="364214" y="274540"/>
                </a:moveTo>
                <a:cubicBezTo>
                  <a:pt x="366309" y="274159"/>
                  <a:pt x="368405" y="274444"/>
                  <a:pt x="370595" y="274540"/>
                </a:cubicBezTo>
                <a:cubicBezTo>
                  <a:pt x="370595" y="274540"/>
                  <a:pt x="370881" y="275968"/>
                  <a:pt x="370595" y="276445"/>
                </a:cubicBezTo>
                <a:cubicBezTo>
                  <a:pt x="368881" y="279302"/>
                  <a:pt x="366214" y="279397"/>
                  <a:pt x="363356" y="278540"/>
                </a:cubicBezTo>
                <a:cubicBezTo>
                  <a:pt x="362785" y="278350"/>
                  <a:pt x="361832" y="277207"/>
                  <a:pt x="361928" y="277111"/>
                </a:cubicBezTo>
                <a:cubicBezTo>
                  <a:pt x="362594" y="276159"/>
                  <a:pt x="363356" y="274635"/>
                  <a:pt x="364214" y="274540"/>
                </a:cubicBezTo>
                <a:close/>
                <a:moveTo>
                  <a:pt x="295158" y="274444"/>
                </a:moveTo>
                <a:cubicBezTo>
                  <a:pt x="295634" y="274920"/>
                  <a:pt x="296206" y="275397"/>
                  <a:pt x="296777" y="276063"/>
                </a:cubicBezTo>
                <a:cubicBezTo>
                  <a:pt x="296206" y="277016"/>
                  <a:pt x="295729" y="277968"/>
                  <a:pt x="295158" y="279016"/>
                </a:cubicBezTo>
                <a:cubicBezTo>
                  <a:pt x="294682" y="278540"/>
                  <a:pt x="293634" y="277873"/>
                  <a:pt x="293729" y="277492"/>
                </a:cubicBezTo>
                <a:cubicBezTo>
                  <a:pt x="293919" y="276444"/>
                  <a:pt x="294682" y="275492"/>
                  <a:pt x="295158" y="274444"/>
                </a:cubicBezTo>
                <a:close/>
                <a:moveTo>
                  <a:pt x="1668837" y="271511"/>
                </a:moveTo>
                <a:lnTo>
                  <a:pt x="1670072" y="272806"/>
                </a:lnTo>
                <a:lnTo>
                  <a:pt x="1646482" y="274206"/>
                </a:lnTo>
                <a:lnTo>
                  <a:pt x="1631211" y="275212"/>
                </a:lnTo>
                <a:lnTo>
                  <a:pt x="1632658" y="274349"/>
                </a:lnTo>
                <a:cubicBezTo>
                  <a:pt x="1636183" y="273730"/>
                  <a:pt x="1639969" y="274420"/>
                  <a:pt x="1643588" y="274361"/>
                </a:cubicBezTo>
                <a:lnTo>
                  <a:pt x="1646257" y="273154"/>
                </a:lnTo>
                <a:close/>
                <a:moveTo>
                  <a:pt x="231531" y="270253"/>
                </a:moveTo>
                <a:cubicBezTo>
                  <a:pt x="232102" y="270825"/>
                  <a:pt x="233055" y="271491"/>
                  <a:pt x="232959" y="271682"/>
                </a:cubicBezTo>
                <a:cubicBezTo>
                  <a:pt x="232388" y="272730"/>
                  <a:pt x="231721" y="273682"/>
                  <a:pt x="230864" y="274349"/>
                </a:cubicBezTo>
                <a:cubicBezTo>
                  <a:pt x="230483" y="274730"/>
                  <a:pt x="229245" y="274635"/>
                  <a:pt x="228959" y="274349"/>
                </a:cubicBezTo>
                <a:cubicBezTo>
                  <a:pt x="228578" y="273968"/>
                  <a:pt x="228578" y="272825"/>
                  <a:pt x="228959" y="272444"/>
                </a:cubicBezTo>
                <a:cubicBezTo>
                  <a:pt x="229625" y="271587"/>
                  <a:pt x="230673" y="270920"/>
                  <a:pt x="231531" y="270253"/>
                </a:cubicBezTo>
                <a:close/>
                <a:moveTo>
                  <a:pt x="203717" y="270158"/>
                </a:moveTo>
                <a:cubicBezTo>
                  <a:pt x="205241" y="269491"/>
                  <a:pt x="207622" y="270825"/>
                  <a:pt x="209622" y="271205"/>
                </a:cubicBezTo>
                <a:cubicBezTo>
                  <a:pt x="209146" y="272253"/>
                  <a:pt x="208956" y="273396"/>
                  <a:pt x="208289" y="274253"/>
                </a:cubicBezTo>
                <a:cubicBezTo>
                  <a:pt x="207432" y="275396"/>
                  <a:pt x="206289" y="276349"/>
                  <a:pt x="205241" y="277397"/>
                </a:cubicBezTo>
                <a:cubicBezTo>
                  <a:pt x="204765" y="277873"/>
                  <a:pt x="204193" y="278444"/>
                  <a:pt x="203717" y="278921"/>
                </a:cubicBezTo>
                <a:cubicBezTo>
                  <a:pt x="202955" y="277873"/>
                  <a:pt x="202193" y="276730"/>
                  <a:pt x="201050" y="275015"/>
                </a:cubicBezTo>
                <a:cubicBezTo>
                  <a:pt x="201812" y="273492"/>
                  <a:pt x="202288" y="270825"/>
                  <a:pt x="203717" y="270158"/>
                </a:cubicBezTo>
                <a:close/>
                <a:moveTo>
                  <a:pt x="222006" y="270063"/>
                </a:moveTo>
                <a:cubicBezTo>
                  <a:pt x="223816" y="270634"/>
                  <a:pt x="224959" y="273778"/>
                  <a:pt x="226769" y="274159"/>
                </a:cubicBezTo>
                <a:cubicBezTo>
                  <a:pt x="228769" y="274540"/>
                  <a:pt x="229817" y="274540"/>
                  <a:pt x="228769" y="276540"/>
                </a:cubicBezTo>
                <a:cubicBezTo>
                  <a:pt x="228197" y="277588"/>
                  <a:pt x="226769" y="278540"/>
                  <a:pt x="225530" y="278921"/>
                </a:cubicBezTo>
                <a:cubicBezTo>
                  <a:pt x="224197" y="279302"/>
                  <a:pt x="222673" y="279016"/>
                  <a:pt x="221244" y="279016"/>
                </a:cubicBezTo>
                <a:cubicBezTo>
                  <a:pt x="218291" y="279112"/>
                  <a:pt x="215338" y="279207"/>
                  <a:pt x="215148" y="275111"/>
                </a:cubicBezTo>
                <a:cubicBezTo>
                  <a:pt x="215148" y="273778"/>
                  <a:pt x="215338" y="271777"/>
                  <a:pt x="216196" y="271301"/>
                </a:cubicBezTo>
                <a:cubicBezTo>
                  <a:pt x="217910" y="270349"/>
                  <a:pt x="220292" y="269587"/>
                  <a:pt x="222006" y="270063"/>
                </a:cubicBezTo>
                <a:close/>
                <a:moveTo>
                  <a:pt x="180667" y="270063"/>
                </a:moveTo>
                <a:cubicBezTo>
                  <a:pt x="181620" y="270254"/>
                  <a:pt x="182477" y="271968"/>
                  <a:pt x="183049" y="273111"/>
                </a:cubicBezTo>
                <a:cubicBezTo>
                  <a:pt x="183429" y="273587"/>
                  <a:pt x="183144" y="274445"/>
                  <a:pt x="183144" y="275111"/>
                </a:cubicBezTo>
                <a:cubicBezTo>
                  <a:pt x="182477" y="276254"/>
                  <a:pt x="181906" y="277397"/>
                  <a:pt x="181239" y="278636"/>
                </a:cubicBezTo>
                <a:cubicBezTo>
                  <a:pt x="180382" y="277112"/>
                  <a:pt x="178762" y="275683"/>
                  <a:pt x="178762" y="274159"/>
                </a:cubicBezTo>
                <a:cubicBezTo>
                  <a:pt x="178762" y="272825"/>
                  <a:pt x="176476" y="269396"/>
                  <a:pt x="180667" y="270063"/>
                </a:cubicBezTo>
                <a:close/>
                <a:moveTo>
                  <a:pt x="1561602" y="269872"/>
                </a:moveTo>
                <a:cubicBezTo>
                  <a:pt x="1561030" y="270825"/>
                  <a:pt x="1560554" y="271873"/>
                  <a:pt x="1559983" y="272825"/>
                </a:cubicBezTo>
                <a:lnTo>
                  <a:pt x="1561602" y="274444"/>
                </a:lnTo>
                <a:cubicBezTo>
                  <a:pt x="1562078" y="273397"/>
                  <a:pt x="1562840" y="272444"/>
                  <a:pt x="1563031" y="271396"/>
                </a:cubicBezTo>
                <a:cubicBezTo>
                  <a:pt x="1563126" y="271015"/>
                  <a:pt x="1562078" y="270444"/>
                  <a:pt x="1561602" y="269872"/>
                </a:cubicBezTo>
                <a:close/>
                <a:moveTo>
                  <a:pt x="190002" y="269872"/>
                </a:moveTo>
                <a:cubicBezTo>
                  <a:pt x="190478" y="270348"/>
                  <a:pt x="191050" y="270825"/>
                  <a:pt x="191621" y="271491"/>
                </a:cubicBezTo>
                <a:cubicBezTo>
                  <a:pt x="191050" y="272444"/>
                  <a:pt x="190573" y="273396"/>
                  <a:pt x="190002" y="274444"/>
                </a:cubicBezTo>
                <a:cubicBezTo>
                  <a:pt x="189526" y="273968"/>
                  <a:pt x="188478" y="273301"/>
                  <a:pt x="188573" y="272920"/>
                </a:cubicBezTo>
                <a:cubicBezTo>
                  <a:pt x="188764" y="271872"/>
                  <a:pt x="189526" y="270920"/>
                  <a:pt x="190002" y="269872"/>
                </a:cubicBezTo>
                <a:close/>
                <a:moveTo>
                  <a:pt x="68653" y="269777"/>
                </a:moveTo>
                <a:cubicBezTo>
                  <a:pt x="73987" y="269872"/>
                  <a:pt x="79321" y="269872"/>
                  <a:pt x="84655" y="269872"/>
                </a:cubicBezTo>
                <a:cubicBezTo>
                  <a:pt x="89227" y="269872"/>
                  <a:pt x="93799" y="269777"/>
                  <a:pt x="98371" y="269967"/>
                </a:cubicBezTo>
                <a:cubicBezTo>
                  <a:pt x="99038" y="269967"/>
                  <a:pt x="99705" y="271872"/>
                  <a:pt x="99990" y="272920"/>
                </a:cubicBezTo>
                <a:cubicBezTo>
                  <a:pt x="100085" y="273206"/>
                  <a:pt x="99038" y="274253"/>
                  <a:pt x="98371" y="274349"/>
                </a:cubicBezTo>
                <a:cubicBezTo>
                  <a:pt x="94085" y="274920"/>
                  <a:pt x="89132" y="272634"/>
                  <a:pt x="86084" y="277778"/>
                </a:cubicBezTo>
                <a:cubicBezTo>
                  <a:pt x="85131" y="279206"/>
                  <a:pt x="84369" y="277968"/>
                  <a:pt x="82750" y="277111"/>
                </a:cubicBezTo>
                <a:cubicBezTo>
                  <a:pt x="74368" y="273110"/>
                  <a:pt x="74273" y="273301"/>
                  <a:pt x="73320" y="283493"/>
                </a:cubicBezTo>
                <a:cubicBezTo>
                  <a:pt x="73225" y="284826"/>
                  <a:pt x="72272" y="286064"/>
                  <a:pt x="71796" y="287398"/>
                </a:cubicBezTo>
                <a:cubicBezTo>
                  <a:pt x="70748" y="286731"/>
                  <a:pt x="69606" y="286160"/>
                  <a:pt x="68558" y="285493"/>
                </a:cubicBezTo>
                <a:cubicBezTo>
                  <a:pt x="63890" y="282731"/>
                  <a:pt x="63795" y="278159"/>
                  <a:pt x="64367" y="273587"/>
                </a:cubicBezTo>
                <a:cubicBezTo>
                  <a:pt x="64462" y="272253"/>
                  <a:pt x="65605" y="271015"/>
                  <a:pt x="66462" y="269967"/>
                </a:cubicBezTo>
                <a:cubicBezTo>
                  <a:pt x="66843" y="269586"/>
                  <a:pt x="67891" y="269777"/>
                  <a:pt x="68653" y="269777"/>
                </a:cubicBezTo>
                <a:close/>
                <a:moveTo>
                  <a:pt x="741785" y="266443"/>
                </a:moveTo>
                <a:lnTo>
                  <a:pt x="740547" y="268058"/>
                </a:lnTo>
                <a:lnTo>
                  <a:pt x="740547" y="266882"/>
                </a:lnTo>
                <a:close/>
                <a:moveTo>
                  <a:pt x="853609" y="265967"/>
                </a:moveTo>
                <a:cubicBezTo>
                  <a:pt x="852656" y="266539"/>
                  <a:pt x="851608" y="267015"/>
                  <a:pt x="850656" y="267586"/>
                </a:cubicBezTo>
                <a:cubicBezTo>
                  <a:pt x="851132" y="268063"/>
                  <a:pt x="851799" y="269110"/>
                  <a:pt x="852180" y="269015"/>
                </a:cubicBezTo>
                <a:cubicBezTo>
                  <a:pt x="853228" y="268824"/>
                  <a:pt x="854180" y="268063"/>
                  <a:pt x="855228" y="267586"/>
                </a:cubicBezTo>
                <a:cubicBezTo>
                  <a:pt x="854752" y="267015"/>
                  <a:pt x="854180" y="266539"/>
                  <a:pt x="853609" y="265967"/>
                </a:cubicBezTo>
                <a:close/>
                <a:moveTo>
                  <a:pt x="660251" y="265967"/>
                </a:moveTo>
                <a:cubicBezTo>
                  <a:pt x="661204" y="266538"/>
                  <a:pt x="662156" y="267015"/>
                  <a:pt x="663204" y="267586"/>
                </a:cubicBezTo>
                <a:cubicBezTo>
                  <a:pt x="662728" y="268063"/>
                  <a:pt x="662061" y="269110"/>
                  <a:pt x="661680" y="269015"/>
                </a:cubicBezTo>
                <a:cubicBezTo>
                  <a:pt x="660632" y="268824"/>
                  <a:pt x="659680" y="268063"/>
                  <a:pt x="658632" y="267586"/>
                </a:cubicBezTo>
                <a:cubicBezTo>
                  <a:pt x="659108" y="267015"/>
                  <a:pt x="659680" y="266538"/>
                  <a:pt x="660251" y="265967"/>
                </a:cubicBezTo>
                <a:close/>
                <a:moveTo>
                  <a:pt x="523091" y="265967"/>
                </a:moveTo>
                <a:cubicBezTo>
                  <a:pt x="522520" y="266539"/>
                  <a:pt x="521948" y="267110"/>
                  <a:pt x="521472" y="267586"/>
                </a:cubicBezTo>
                <a:cubicBezTo>
                  <a:pt x="522520" y="268063"/>
                  <a:pt x="523472" y="268824"/>
                  <a:pt x="524520" y="269015"/>
                </a:cubicBezTo>
                <a:cubicBezTo>
                  <a:pt x="524901" y="269110"/>
                  <a:pt x="525472" y="268063"/>
                  <a:pt x="526044" y="267586"/>
                </a:cubicBezTo>
                <a:cubicBezTo>
                  <a:pt x="525091" y="267015"/>
                  <a:pt x="524044" y="266443"/>
                  <a:pt x="523091" y="265967"/>
                </a:cubicBezTo>
                <a:close/>
                <a:moveTo>
                  <a:pt x="1661614" y="265872"/>
                </a:moveTo>
                <a:cubicBezTo>
                  <a:pt x="1661138" y="267205"/>
                  <a:pt x="1660376" y="268444"/>
                  <a:pt x="1660186" y="269872"/>
                </a:cubicBezTo>
                <a:cubicBezTo>
                  <a:pt x="1659709" y="274444"/>
                  <a:pt x="1657995" y="274635"/>
                  <a:pt x="1655137" y="271491"/>
                </a:cubicBezTo>
                <a:cubicBezTo>
                  <a:pt x="1654661" y="270920"/>
                  <a:pt x="1654090" y="270444"/>
                  <a:pt x="1653518" y="269872"/>
                </a:cubicBezTo>
                <a:lnTo>
                  <a:pt x="1646257" y="273154"/>
                </a:lnTo>
                <a:lnTo>
                  <a:pt x="1588556" y="277353"/>
                </a:lnTo>
                <a:lnTo>
                  <a:pt x="1583033" y="274444"/>
                </a:lnTo>
                <a:cubicBezTo>
                  <a:pt x="1580080" y="273873"/>
                  <a:pt x="1576461" y="273397"/>
                  <a:pt x="1573984" y="274540"/>
                </a:cubicBezTo>
                <a:lnTo>
                  <a:pt x="1559702" y="279452"/>
                </a:lnTo>
                <a:lnTo>
                  <a:pt x="1545108" y="280511"/>
                </a:lnTo>
                <a:lnTo>
                  <a:pt x="1544647" y="280255"/>
                </a:lnTo>
                <a:cubicBezTo>
                  <a:pt x="1540647" y="275778"/>
                  <a:pt x="1536742" y="270444"/>
                  <a:pt x="1530169" y="277969"/>
                </a:cubicBezTo>
                <a:cubicBezTo>
                  <a:pt x="1528836" y="279588"/>
                  <a:pt x="1524454" y="279016"/>
                  <a:pt x="1521597" y="278731"/>
                </a:cubicBezTo>
                <a:cubicBezTo>
                  <a:pt x="1519216" y="278540"/>
                  <a:pt x="1518073" y="276730"/>
                  <a:pt x="1518168" y="273968"/>
                </a:cubicBezTo>
                <a:cubicBezTo>
                  <a:pt x="1518263" y="272730"/>
                  <a:pt x="1517025" y="271396"/>
                  <a:pt x="1516453" y="270158"/>
                </a:cubicBezTo>
                <a:cubicBezTo>
                  <a:pt x="1515501" y="271777"/>
                  <a:pt x="1514167" y="273301"/>
                  <a:pt x="1513786" y="275016"/>
                </a:cubicBezTo>
                <a:cubicBezTo>
                  <a:pt x="1513215" y="277778"/>
                  <a:pt x="1514644" y="282922"/>
                  <a:pt x="1511596" y="282922"/>
                </a:cubicBezTo>
                <a:lnTo>
                  <a:pt x="1511574" y="282945"/>
                </a:lnTo>
                <a:lnTo>
                  <a:pt x="1496534" y="284037"/>
                </a:lnTo>
                <a:lnTo>
                  <a:pt x="1496046" y="283219"/>
                </a:lnTo>
                <a:cubicBezTo>
                  <a:pt x="1493260" y="282064"/>
                  <a:pt x="1489879" y="281588"/>
                  <a:pt x="1487878" y="279588"/>
                </a:cubicBezTo>
                <a:cubicBezTo>
                  <a:pt x="1485116" y="283969"/>
                  <a:pt x="1482259" y="283207"/>
                  <a:pt x="1479877" y="279302"/>
                </a:cubicBezTo>
                <a:cubicBezTo>
                  <a:pt x="1477306" y="275016"/>
                  <a:pt x="1472638" y="274730"/>
                  <a:pt x="1468733" y="272920"/>
                </a:cubicBezTo>
                <a:cubicBezTo>
                  <a:pt x="1467209" y="272158"/>
                  <a:pt x="1466923" y="268444"/>
                  <a:pt x="1463780" y="271491"/>
                </a:cubicBezTo>
                <a:cubicBezTo>
                  <a:pt x="1460732" y="274444"/>
                  <a:pt x="1458732" y="278921"/>
                  <a:pt x="1453208" y="279112"/>
                </a:cubicBezTo>
                <a:cubicBezTo>
                  <a:pt x="1449874" y="279207"/>
                  <a:pt x="1446730" y="286255"/>
                  <a:pt x="1443111" y="279302"/>
                </a:cubicBezTo>
                <a:cubicBezTo>
                  <a:pt x="1441492" y="280636"/>
                  <a:pt x="1439777" y="281969"/>
                  <a:pt x="1438253" y="283398"/>
                </a:cubicBezTo>
                <a:cubicBezTo>
                  <a:pt x="1434824" y="286541"/>
                  <a:pt x="1435110" y="285207"/>
                  <a:pt x="1428252" y="283969"/>
                </a:cubicBezTo>
                <a:cubicBezTo>
                  <a:pt x="1423013" y="283017"/>
                  <a:pt x="1420441" y="276635"/>
                  <a:pt x="1414155" y="278731"/>
                </a:cubicBezTo>
                <a:cubicBezTo>
                  <a:pt x="1411297" y="279683"/>
                  <a:pt x="1407964" y="279112"/>
                  <a:pt x="1408440" y="283493"/>
                </a:cubicBezTo>
                <a:cubicBezTo>
                  <a:pt x="1408726" y="286350"/>
                  <a:pt x="1407106" y="287779"/>
                  <a:pt x="1404725" y="287970"/>
                </a:cubicBezTo>
                <a:cubicBezTo>
                  <a:pt x="1400915" y="288256"/>
                  <a:pt x="1395676" y="286446"/>
                  <a:pt x="1393581" y="288351"/>
                </a:cubicBezTo>
                <a:lnTo>
                  <a:pt x="1383481" y="292151"/>
                </a:lnTo>
                <a:lnTo>
                  <a:pt x="1376649" y="292627"/>
                </a:lnTo>
                <a:lnTo>
                  <a:pt x="1370054" y="292542"/>
                </a:lnTo>
                <a:cubicBezTo>
                  <a:pt x="1362434" y="292923"/>
                  <a:pt x="1354814" y="292732"/>
                  <a:pt x="1347194" y="292542"/>
                </a:cubicBezTo>
                <a:lnTo>
                  <a:pt x="1339764" y="295195"/>
                </a:lnTo>
                <a:lnTo>
                  <a:pt x="1309475" y="297304"/>
                </a:lnTo>
                <a:cubicBezTo>
                  <a:pt x="1302903" y="297495"/>
                  <a:pt x="1295950" y="295780"/>
                  <a:pt x="1290806" y="301876"/>
                </a:cubicBezTo>
                <a:cubicBezTo>
                  <a:pt x="1284043" y="298924"/>
                  <a:pt x="1280329" y="306448"/>
                  <a:pt x="1274423" y="306448"/>
                </a:cubicBezTo>
                <a:cubicBezTo>
                  <a:pt x="1269851" y="306448"/>
                  <a:pt x="1264898" y="305305"/>
                  <a:pt x="1260802" y="306829"/>
                </a:cubicBezTo>
                <a:cubicBezTo>
                  <a:pt x="1256897" y="308258"/>
                  <a:pt x="1253849" y="311592"/>
                  <a:pt x="1248896" y="311211"/>
                </a:cubicBezTo>
                <a:cubicBezTo>
                  <a:pt x="1243753" y="310830"/>
                  <a:pt x="1241371" y="315307"/>
                  <a:pt x="1239466" y="319212"/>
                </a:cubicBezTo>
                <a:cubicBezTo>
                  <a:pt x="1238990" y="320164"/>
                  <a:pt x="1239657" y="322069"/>
                  <a:pt x="1240324" y="323307"/>
                </a:cubicBezTo>
                <a:cubicBezTo>
                  <a:pt x="1241181" y="325117"/>
                  <a:pt x="1242419" y="324927"/>
                  <a:pt x="1243562" y="322927"/>
                </a:cubicBezTo>
                <a:cubicBezTo>
                  <a:pt x="1243943" y="322260"/>
                  <a:pt x="1244515" y="321593"/>
                  <a:pt x="1245181" y="321307"/>
                </a:cubicBezTo>
                <a:cubicBezTo>
                  <a:pt x="1248801" y="319593"/>
                  <a:pt x="1252420" y="317021"/>
                  <a:pt x="1256230" y="316735"/>
                </a:cubicBezTo>
                <a:cubicBezTo>
                  <a:pt x="1258231" y="316640"/>
                  <a:pt x="1260707" y="320450"/>
                  <a:pt x="1262612" y="322831"/>
                </a:cubicBezTo>
                <a:cubicBezTo>
                  <a:pt x="1265184" y="325974"/>
                  <a:pt x="1265946" y="322546"/>
                  <a:pt x="1267470" y="321783"/>
                </a:cubicBezTo>
                <a:cubicBezTo>
                  <a:pt x="1270042" y="320545"/>
                  <a:pt x="1273375" y="320259"/>
                  <a:pt x="1275090" y="318355"/>
                </a:cubicBezTo>
                <a:cubicBezTo>
                  <a:pt x="1278138" y="314830"/>
                  <a:pt x="1281948" y="316164"/>
                  <a:pt x="1285377" y="315307"/>
                </a:cubicBezTo>
                <a:cubicBezTo>
                  <a:pt x="1288044" y="314735"/>
                  <a:pt x="1290139" y="312163"/>
                  <a:pt x="1292711" y="311020"/>
                </a:cubicBezTo>
                <a:cubicBezTo>
                  <a:pt x="1293854" y="310544"/>
                  <a:pt x="1296235" y="310734"/>
                  <a:pt x="1296902" y="311497"/>
                </a:cubicBezTo>
                <a:cubicBezTo>
                  <a:pt x="1299569" y="314640"/>
                  <a:pt x="1302617" y="315973"/>
                  <a:pt x="1306808" y="315497"/>
                </a:cubicBezTo>
                <a:cubicBezTo>
                  <a:pt x="1312523" y="314735"/>
                  <a:pt x="1319095" y="317878"/>
                  <a:pt x="1323382" y="311401"/>
                </a:cubicBezTo>
                <a:cubicBezTo>
                  <a:pt x="1330144" y="311211"/>
                  <a:pt x="1337288" y="312258"/>
                  <a:pt x="1343670" y="310544"/>
                </a:cubicBezTo>
                <a:cubicBezTo>
                  <a:pt x="1350623" y="308544"/>
                  <a:pt x="1357005" y="305115"/>
                  <a:pt x="1364720" y="306163"/>
                </a:cubicBezTo>
                <a:cubicBezTo>
                  <a:pt x="1369864" y="306924"/>
                  <a:pt x="1375293" y="307210"/>
                  <a:pt x="1378912" y="301781"/>
                </a:cubicBezTo>
                <a:cubicBezTo>
                  <a:pt x="1379389" y="301114"/>
                  <a:pt x="1382722" y="301019"/>
                  <a:pt x="1383199" y="301781"/>
                </a:cubicBezTo>
                <a:cubicBezTo>
                  <a:pt x="1388247" y="308830"/>
                  <a:pt x="1395391" y="305686"/>
                  <a:pt x="1401868" y="305972"/>
                </a:cubicBezTo>
                <a:cubicBezTo>
                  <a:pt x="1406821" y="298828"/>
                  <a:pt x="1414250" y="302638"/>
                  <a:pt x="1420632" y="301686"/>
                </a:cubicBezTo>
                <a:cubicBezTo>
                  <a:pt x="1425680" y="300924"/>
                  <a:pt x="1427014" y="303686"/>
                  <a:pt x="1427014" y="308353"/>
                </a:cubicBezTo>
                <a:cubicBezTo>
                  <a:pt x="1427014" y="309115"/>
                  <a:pt x="1431204" y="311211"/>
                  <a:pt x="1432348" y="310544"/>
                </a:cubicBezTo>
                <a:cubicBezTo>
                  <a:pt x="1435491" y="308734"/>
                  <a:pt x="1438063" y="305877"/>
                  <a:pt x="1440920" y="303496"/>
                </a:cubicBezTo>
                <a:cubicBezTo>
                  <a:pt x="1444921" y="300066"/>
                  <a:pt x="1447302" y="301019"/>
                  <a:pt x="1449588" y="307210"/>
                </a:cubicBezTo>
                <a:cubicBezTo>
                  <a:pt x="1449874" y="307877"/>
                  <a:pt x="1449969" y="308544"/>
                  <a:pt x="1450350" y="309211"/>
                </a:cubicBezTo>
                <a:cubicBezTo>
                  <a:pt x="1451398" y="311306"/>
                  <a:pt x="1452921" y="311401"/>
                  <a:pt x="1453493" y="309115"/>
                </a:cubicBezTo>
                <a:cubicBezTo>
                  <a:pt x="1454350" y="305496"/>
                  <a:pt x="1455684" y="302448"/>
                  <a:pt x="1458351" y="299590"/>
                </a:cubicBezTo>
                <a:cubicBezTo>
                  <a:pt x="1463018" y="294542"/>
                  <a:pt x="1463875" y="302353"/>
                  <a:pt x="1466923" y="301590"/>
                </a:cubicBezTo>
                <a:cubicBezTo>
                  <a:pt x="1468924" y="301019"/>
                  <a:pt x="1470829" y="300066"/>
                  <a:pt x="1472734" y="299209"/>
                </a:cubicBezTo>
                <a:cubicBezTo>
                  <a:pt x="1478925" y="296257"/>
                  <a:pt x="1480258" y="295875"/>
                  <a:pt x="1486640" y="300066"/>
                </a:cubicBezTo>
                <a:cubicBezTo>
                  <a:pt x="1490831" y="302829"/>
                  <a:pt x="1493022" y="301495"/>
                  <a:pt x="1496260" y="298828"/>
                </a:cubicBezTo>
                <a:cubicBezTo>
                  <a:pt x="1499404" y="296161"/>
                  <a:pt x="1500642" y="296066"/>
                  <a:pt x="1503880" y="299019"/>
                </a:cubicBezTo>
                <a:cubicBezTo>
                  <a:pt x="1508357" y="303210"/>
                  <a:pt x="1510834" y="300733"/>
                  <a:pt x="1515215" y="298542"/>
                </a:cubicBezTo>
                <a:cubicBezTo>
                  <a:pt x="1522264" y="295114"/>
                  <a:pt x="1533598" y="297304"/>
                  <a:pt x="1547314" y="300924"/>
                </a:cubicBezTo>
                <a:cubicBezTo>
                  <a:pt x="1554649" y="302924"/>
                  <a:pt x="1562078" y="303210"/>
                  <a:pt x="1567412" y="295971"/>
                </a:cubicBezTo>
                <a:cubicBezTo>
                  <a:pt x="1569317" y="293399"/>
                  <a:pt x="1571889" y="292732"/>
                  <a:pt x="1575127" y="292447"/>
                </a:cubicBezTo>
                <a:cubicBezTo>
                  <a:pt x="1582938" y="291684"/>
                  <a:pt x="1591796" y="296161"/>
                  <a:pt x="1598559" y="288160"/>
                </a:cubicBezTo>
                <a:cubicBezTo>
                  <a:pt x="1599130" y="287494"/>
                  <a:pt x="1603036" y="288541"/>
                  <a:pt x="1604369" y="289875"/>
                </a:cubicBezTo>
                <a:cubicBezTo>
                  <a:pt x="1606846" y="292161"/>
                  <a:pt x="1609894" y="294161"/>
                  <a:pt x="1612179" y="292065"/>
                </a:cubicBezTo>
                <a:cubicBezTo>
                  <a:pt x="1618276" y="286350"/>
                  <a:pt x="1623419" y="285970"/>
                  <a:pt x="1629706" y="291780"/>
                </a:cubicBezTo>
                <a:cubicBezTo>
                  <a:pt x="1632373" y="294256"/>
                  <a:pt x="1640850" y="289113"/>
                  <a:pt x="1641136" y="285207"/>
                </a:cubicBezTo>
                <a:cubicBezTo>
                  <a:pt x="1641136" y="284731"/>
                  <a:pt x="1640183" y="283779"/>
                  <a:pt x="1639612" y="283683"/>
                </a:cubicBezTo>
                <a:cubicBezTo>
                  <a:pt x="1638183" y="283398"/>
                  <a:pt x="1636468" y="283874"/>
                  <a:pt x="1635135" y="283303"/>
                </a:cubicBezTo>
                <a:cubicBezTo>
                  <a:pt x="1634278" y="282922"/>
                  <a:pt x="1633801" y="281398"/>
                  <a:pt x="1633516" y="280350"/>
                </a:cubicBezTo>
                <a:cubicBezTo>
                  <a:pt x="1633420" y="280064"/>
                  <a:pt x="1634468" y="279016"/>
                  <a:pt x="1635135" y="278921"/>
                </a:cubicBezTo>
                <a:cubicBezTo>
                  <a:pt x="1640754" y="278064"/>
                  <a:pt x="1643421" y="279492"/>
                  <a:pt x="1646375" y="284922"/>
                </a:cubicBezTo>
                <a:cubicBezTo>
                  <a:pt x="1647898" y="287684"/>
                  <a:pt x="1652756" y="290161"/>
                  <a:pt x="1655900" y="287779"/>
                </a:cubicBezTo>
                <a:cubicBezTo>
                  <a:pt x="1663234" y="282255"/>
                  <a:pt x="1671330" y="283779"/>
                  <a:pt x="1679331" y="283398"/>
                </a:cubicBezTo>
                <a:cubicBezTo>
                  <a:pt x="1681521" y="283303"/>
                  <a:pt x="1683903" y="283398"/>
                  <a:pt x="1685903" y="282636"/>
                </a:cubicBezTo>
                <a:cubicBezTo>
                  <a:pt x="1688665" y="281493"/>
                  <a:pt x="1687141" y="278635"/>
                  <a:pt x="1687618" y="276540"/>
                </a:cubicBezTo>
                <a:cubicBezTo>
                  <a:pt x="1688189" y="274254"/>
                  <a:pt x="1687618" y="273682"/>
                  <a:pt x="1685236" y="274158"/>
                </a:cubicBezTo>
                <a:cubicBezTo>
                  <a:pt x="1683808" y="274540"/>
                  <a:pt x="1681998" y="273778"/>
                  <a:pt x="1680760" y="274254"/>
                </a:cubicBezTo>
                <a:cubicBezTo>
                  <a:pt x="1676807" y="275825"/>
                  <a:pt x="1674855" y="276611"/>
                  <a:pt x="1673283" y="276171"/>
                </a:cubicBezTo>
                <a:lnTo>
                  <a:pt x="1670072" y="272806"/>
                </a:lnTo>
                <a:lnTo>
                  <a:pt x="1688193" y="271730"/>
                </a:lnTo>
                <a:lnTo>
                  <a:pt x="1687522" y="272254"/>
                </a:lnTo>
                <a:cubicBezTo>
                  <a:pt x="1686856" y="276445"/>
                  <a:pt x="1690380" y="274158"/>
                  <a:pt x="1691618" y="274158"/>
                </a:cubicBezTo>
                <a:cubicBezTo>
                  <a:pt x="1693142" y="274063"/>
                  <a:pt x="1694666" y="272539"/>
                  <a:pt x="1696095" y="271682"/>
                </a:cubicBezTo>
                <a:cubicBezTo>
                  <a:pt x="1695809" y="271539"/>
                  <a:pt x="1695524" y="271390"/>
                  <a:pt x="1689251" y="271667"/>
                </a:cubicBezTo>
                <a:lnTo>
                  <a:pt x="1688193" y="271730"/>
                </a:lnTo>
                <a:lnTo>
                  <a:pt x="1690489" y="269935"/>
                </a:lnTo>
                <a:lnTo>
                  <a:pt x="1692666" y="269777"/>
                </a:lnTo>
                <a:cubicBezTo>
                  <a:pt x="1691904" y="269777"/>
                  <a:pt x="1691142" y="269491"/>
                  <a:pt x="1690570" y="269872"/>
                </a:cubicBezTo>
                <a:lnTo>
                  <a:pt x="1690489" y="269935"/>
                </a:lnTo>
                <a:lnTo>
                  <a:pt x="1668837" y="271511"/>
                </a:lnTo>
                <a:lnTo>
                  <a:pt x="1668091" y="270730"/>
                </a:lnTo>
                <a:cubicBezTo>
                  <a:pt x="1667234" y="269491"/>
                  <a:pt x="1666091" y="268444"/>
                  <a:pt x="1664853" y="267491"/>
                </a:cubicBezTo>
                <a:cubicBezTo>
                  <a:pt x="1663900" y="266824"/>
                  <a:pt x="1662758" y="266443"/>
                  <a:pt x="1661614" y="265872"/>
                </a:cubicBezTo>
                <a:close/>
                <a:moveTo>
                  <a:pt x="118184" y="265395"/>
                </a:moveTo>
                <a:cubicBezTo>
                  <a:pt x="121041" y="265014"/>
                  <a:pt x="124184" y="265205"/>
                  <a:pt x="126756" y="266348"/>
                </a:cubicBezTo>
                <a:cubicBezTo>
                  <a:pt x="127994" y="266919"/>
                  <a:pt x="127518" y="270348"/>
                  <a:pt x="128566" y="272158"/>
                </a:cubicBezTo>
                <a:cubicBezTo>
                  <a:pt x="129423" y="273968"/>
                  <a:pt x="131233" y="275301"/>
                  <a:pt x="132566" y="276730"/>
                </a:cubicBezTo>
                <a:cubicBezTo>
                  <a:pt x="132280" y="278445"/>
                  <a:pt x="125327" y="282921"/>
                  <a:pt x="124660" y="282064"/>
                </a:cubicBezTo>
                <a:cubicBezTo>
                  <a:pt x="122184" y="278730"/>
                  <a:pt x="120279" y="279111"/>
                  <a:pt x="118184" y="282255"/>
                </a:cubicBezTo>
                <a:cubicBezTo>
                  <a:pt x="117136" y="283874"/>
                  <a:pt x="116183" y="283588"/>
                  <a:pt x="114945" y="281683"/>
                </a:cubicBezTo>
                <a:cubicBezTo>
                  <a:pt x="113421" y="279302"/>
                  <a:pt x="111040" y="277206"/>
                  <a:pt x="110183" y="274635"/>
                </a:cubicBezTo>
                <a:cubicBezTo>
                  <a:pt x="109325" y="272063"/>
                  <a:pt x="114754" y="265872"/>
                  <a:pt x="118184" y="265395"/>
                </a:cubicBezTo>
                <a:close/>
                <a:moveTo>
                  <a:pt x="1502166" y="265300"/>
                </a:moveTo>
                <a:cubicBezTo>
                  <a:pt x="1501690" y="266348"/>
                  <a:pt x="1500928" y="267300"/>
                  <a:pt x="1500737" y="268348"/>
                </a:cubicBezTo>
                <a:cubicBezTo>
                  <a:pt x="1500642" y="268729"/>
                  <a:pt x="1501690" y="269301"/>
                  <a:pt x="1502166" y="269872"/>
                </a:cubicBezTo>
                <a:cubicBezTo>
                  <a:pt x="1502737" y="268824"/>
                  <a:pt x="1503309" y="267872"/>
                  <a:pt x="1503785" y="266920"/>
                </a:cubicBezTo>
                <a:close/>
                <a:moveTo>
                  <a:pt x="327161" y="265300"/>
                </a:moveTo>
                <a:cubicBezTo>
                  <a:pt x="327638" y="265776"/>
                  <a:pt x="328685" y="266443"/>
                  <a:pt x="328590" y="266824"/>
                </a:cubicBezTo>
                <a:cubicBezTo>
                  <a:pt x="328304" y="267872"/>
                  <a:pt x="327638" y="268824"/>
                  <a:pt x="327161" y="269872"/>
                </a:cubicBezTo>
                <a:cubicBezTo>
                  <a:pt x="326685" y="269301"/>
                  <a:pt x="326113" y="268824"/>
                  <a:pt x="325542" y="268253"/>
                </a:cubicBezTo>
                <a:cubicBezTo>
                  <a:pt x="326113" y="267300"/>
                  <a:pt x="326590" y="266348"/>
                  <a:pt x="327161" y="265300"/>
                </a:cubicBezTo>
                <a:close/>
                <a:moveTo>
                  <a:pt x="177429" y="261871"/>
                </a:moveTo>
                <a:cubicBezTo>
                  <a:pt x="177809" y="263871"/>
                  <a:pt x="178095" y="265871"/>
                  <a:pt x="178667" y="267776"/>
                </a:cubicBezTo>
                <a:cubicBezTo>
                  <a:pt x="179238" y="269872"/>
                  <a:pt x="178572" y="270539"/>
                  <a:pt x="176476" y="269872"/>
                </a:cubicBezTo>
                <a:cubicBezTo>
                  <a:pt x="175714" y="269872"/>
                  <a:pt x="175047" y="269967"/>
                  <a:pt x="174380" y="269872"/>
                </a:cubicBezTo>
                <a:cubicBezTo>
                  <a:pt x="173142" y="269586"/>
                  <a:pt x="171714" y="269300"/>
                  <a:pt x="170666" y="268634"/>
                </a:cubicBezTo>
                <a:cubicBezTo>
                  <a:pt x="170380" y="268443"/>
                  <a:pt x="170951" y="266634"/>
                  <a:pt x="171428" y="265776"/>
                </a:cubicBezTo>
                <a:cubicBezTo>
                  <a:pt x="172190" y="264633"/>
                  <a:pt x="173238" y="263585"/>
                  <a:pt x="174476" y="262728"/>
                </a:cubicBezTo>
                <a:cubicBezTo>
                  <a:pt x="175333" y="262157"/>
                  <a:pt x="176476" y="262157"/>
                  <a:pt x="177429" y="261871"/>
                </a:cubicBezTo>
                <a:close/>
                <a:moveTo>
                  <a:pt x="779695" y="260919"/>
                </a:moveTo>
                <a:cubicBezTo>
                  <a:pt x="775694" y="258728"/>
                  <a:pt x="773027" y="262824"/>
                  <a:pt x="770455" y="265491"/>
                </a:cubicBezTo>
                <a:cubicBezTo>
                  <a:pt x="768836" y="267110"/>
                  <a:pt x="769027" y="266920"/>
                  <a:pt x="773599" y="269872"/>
                </a:cubicBezTo>
                <a:cubicBezTo>
                  <a:pt x="776646" y="271777"/>
                  <a:pt x="779314" y="274444"/>
                  <a:pt x="782076" y="276730"/>
                </a:cubicBezTo>
                <a:cubicBezTo>
                  <a:pt x="780933" y="286160"/>
                  <a:pt x="787981" y="283207"/>
                  <a:pt x="792553" y="283303"/>
                </a:cubicBezTo>
                <a:cubicBezTo>
                  <a:pt x="793792" y="283398"/>
                  <a:pt x="795125" y="280636"/>
                  <a:pt x="796554" y="279016"/>
                </a:cubicBezTo>
                <a:cubicBezTo>
                  <a:pt x="795601" y="275778"/>
                  <a:pt x="794744" y="273015"/>
                  <a:pt x="793982" y="270348"/>
                </a:cubicBezTo>
                <a:cubicBezTo>
                  <a:pt x="786934" y="270634"/>
                  <a:pt x="784648" y="263681"/>
                  <a:pt x="779695" y="260919"/>
                </a:cubicBezTo>
                <a:close/>
                <a:moveTo>
                  <a:pt x="267821" y="260824"/>
                </a:moveTo>
                <a:cubicBezTo>
                  <a:pt x="269631" y="260443"/>
                  <a:pt x="271726" y="261681"/>
                  <a:pt x="273727" y="262157"/>
                </a:cubicBezTo>
                <a:cubicBezTo>
                  <a:pt x="273250" y="263205"/>
                  <a:pt x="272965" y="264348"/>
                  <a:pt x="272203" y="265205"/>
                </a:cubicBezTo>
                <a:cubicBezTo>
                  <a:pt x="270964" y="266920"/>
                  <a:pt x="269440" y="268444"/>
                  <a:pt x="268011" y="270063"/>
                </a:cubicBezTo>
                <a:cubicBezTo>
                  <a:pt x="267154" y="269206"/>
                  <a:pt x="266487" y="268730"/>
                  <a:pt x="266107" y="268158"/>
                </a:cubicBezTo>
                <a:cubicBezTo>
                  <a:pt x="264583" y="265586"/>
                  <a:pt x="265345" y="261395"/>
                  <a:pt x="267821" y="260824"/>
                </a:cubicBezTo>
                <a:close/>
                <a:moveTo>
                  <a:pt x="1757245" y="260823"/>
                </a:moveTo>
                <a:cubicBezTo>
                  <a:pt x="1761531" y="264824"/>
                  <a:pt x="1765531" y="269205"/>
                  <a:pt x="1769532" y="273492"/>
                </a:cubicBezTo>
                <a:cubicBezTo>
                  <a:pt x="1769913" y="273968"/>
                  <a:pt x="1769627" y="275015"/>
                  <a:pt x="1769627" y="275778"/>
                </a:cubicBezTo>
                <a:cubicBezTo>
                  <a:pt x="1768770" y="276825"/>
                  <a:pt x="1768008" y="278445"/>
                  <a:pt x="1766865" y="278921"/>
                </a:cubicBezTo>
                <a:cubicBezTo>
                  <a:pt x="1765627" y="279397"/>
                  <a:pt x="1762864" y="279302"/>
                  <a:pt x="1762674" y="278730"/>
                </a:cubicBezTo>
                <a:cubicBezTo>
                  <a:pt x="1760674" y="273015"/>
                  <a:pt x="1757626" y="268158"/>
                  <a:pt x="1752768" y="264538"/>
                </a:cubicBezTo>
                <a:cubicBezTo>
                  <a:pt x="1751053" y="263204"/>
                  <a:pt x="1750958" y="262157"/>
                  <a:pt x="1753053" y="261300"/>
                </a:cubicBezTo>
                <a:cubicBezTo>
                  <a:pt x="1754387" y="260823"/>
                  <a:pt x="1756578" y="260156"/>
                  <a:pt x="1757245" y="260823"/>
                </a:cubicBezTo>
                <a:close/>
                <a:moveTo>
                  <a:pt x="251819" y="260633"/>
                </a:moveTo>
                <a:cubicBezTo>
                  <a:pt x="254676" y="260633"/>
                  <a:pt x="255819" y="261966"/>
                  <a:pt x="256296" y="264348"/>
                </a:cubicBezTo>
                <a:cubicBezTo>
                  <a:pt x="256486" y="265681"/>
                  <a:pt x="256296" y="267205"/>
                  <a:pt x="256296" y="268729"/>
                </a:cubicBezTo>
                <a:cubicBezTo>
                  <a:pt x="256296" y="270253"/>
                  <a:pt x="256296" y="271682"/>
                  <a:pt x="256296" y="273206"/>
                </a:cubicBezTo>
                <a:cubicBezTo>
                  <a:pt x="256105" y="279016"/>
                  <a:pt x="256105" y="279016"/>
                  <a:pt x="249533" y="279016"/>
                </a:cubicBezTo>
                <a:cubicBezTo>
                  <a:pt x="248009" y="279016"/>
                  <a:pt x="246390" y="279397"/>
                  <a:pt x="245151" y="278921"/>
                </a:cubicBezTo>
                <a:cubicBezTo>
                  <a:pt x="244294" y="278635"/>
                  <a:pt x="243437" y="276159"/>
                  <a:pt x="243437" y="276159"/>
                </a:cubicBezTo>
                <a:cubicBezTo>
                  <a:pt x="248104" y="273206"/>
                  <a:pt x="246961" y="268539"/>
                  <a:pt x="247247" y="264157"/>
                </a:cubicBezTo>
                <a:cubicBezTo>
                  <a:pt x="247437" y="261871"/>
                  <a:pt x="249057" y="260633"/>
                  <a:pt x="251819" y="260633"/>
                </a:cubicBezTo>
                <a:close/>
                <a:moveTo>
                  <a:pt x="424603" y="257680"/>
                </a:moveTo>
                <a:cubicBezTo>
                  <a:pt x="422888" y="255394"/>
                  <a:pt x="418030" y="255394"/>
                  <a:pt x="417268" y="257871"/>
                </a:cubicBezTo>
                <a:cubicBezTo>
                  <a:pt x="416983" y="258538"/>
                  <a:pt x="419269" y="260062"/>
                  <a:pt x="420221" y="261014"/>
                </a:cubicBezTo>
                <a:cubicBezTo>
                  <a:pt x="422221" y="260157"/>
                  <a:pt x="423460" y="259681"/>
                  <a:pt x="424698" y="259109"/>
                </a:cubicBezTo>
                <a:cubicBezTo>
                  <a:pt x="424888" y="259014"/>
                  <a:pt x="424888" y="257966"/>
                  <a:pt x="424603" y="257680"/>
                </a:cubicBezTo>
                <a:close/>
                <a:moveTo>
                  <a:pt x="1720764" y="256918"/>
                </a:moveTo>
                <a:cubicBezTo>
                  <a:pt x="1721812" y="257394"/>
                  <a:pt x="1722955" y="257680"/>
                  <a:pt x="1723812" y="258442"/>
                </a:cubicBezTo>
                <a:cubicBezTo>
                  <a:pt x="1725431" y="259871"/>
                  <a:pt x="1728384" y="262443"/>
                  <a:pt x="1728098" y="262919"/>
                </a:cubicBezTo>
                <a:cubicBezTo>
                  <a:pt x="1726574" y="265300"/>
                  <a:pt x="1724288" y="267300"/>
                  <a:pt x="1722098" y="269110"/>
                </a:cubicBezTo>
                <a:cubicBezTo>
                  <a:pt x="1721812" y="269301"/>
                  <a:pt x="1719716" y="268062"/>
                  <a:pt x="1719431" y="267205"/>
                </a:cubicBezTo>
                <a:cubicBezTo>
                  <a:pt x="1718954" y="265967"/>
                  <a:pt x="1719335" y="264347"/>
                  <a:pt x="1719335" y="262919"/>
                </a:cubicBezTo>
                <a:cubicBezTo>
                  <a:pt x="1719335" y="262157"/>
                  <a:pt x="1719145" y="261395"/>
                  <a:pt x="1719335" y="260728"/>
                </a:cubicBezTo>
                <a:cubicBezTo>
                  <a:pt x="1719716" y="259395"/>
                  <a:pt x="1720288" y="258252"/>
                  <a:pt x="1720764" y="256918"/>
                </a:cubicBezTo>
                <a:close/>
                <a:moveTo>
                  <a:pt x="821224" y="256632"/>
                </a:moveTo>
                <a:cubicBezTo>
                  <a:pt x="820271" y="257490"/>
                  <a:pt x="818652" y="258442"/>
                  <a:pt x="818652" y="259204"/>
                </a:cubicBezTo>
                <a:cubicBezTo>
                  <a:pt x="818937" y="264253"/>
                  <a:pt x="816652" y="265681"/>
                  <a:pt x="811984" y="265491"/>
                </a:cubicBezTo>
                <a:cubicBezTo>
                  <a:pt x="808841" y="265396"/>
                  <a:pt x="805984" y="265300"/>
                  <a:pt x="804174" y="262443"/>
                </a:cubicBezTo>
                <a:cubicBezTo>
                  <a:pt x="802936" y="260442"/>
                  <a:pt x="801888" y="260252"/>
                  <a:pt x="801031" y="262443"/>
                </a:cubicBezTo>
                <a:cubicBezTo>
                  <a:pt x="800554" y="263586"/>
                  <a:pt x="800554" y="265110"/>
                  <a:pt x="800078" y="268253"/>
                </a:cubicBezTo>
                <a:cubicBezTo>
                  <a:pt x="800650" y="269491"/>
                  <a:pt x="801412" y="273873"/>
                  <a:pt x="802936" y="274158"/>
                </a:cubicBezTo>
                <a:cubicBezTo>
                  <a:pt x="809222" y="275206"/>
                  <a:pt x="816080" y="272920"/>
                  <a:pt x="821224" y="278731"/>
                </a:cubicBezTo>
                <a:cubicBezTo>
                  <a:pt x="825319" y="272158"/>
                  <a:pt x="831987" y="275302"/>
                  <a:pt x="837607" y="274444"/>
                </a:cubicBezTo>
                <a:cubicBezTo>
                  <a:pt x="838940" y="274254"/>
                  <a:pt x="841036" y="273206"/>
                  <a:pt x="841036" y="272349"/>
                </a:cubicBezTo>
                <a:cubicBezTo>
                  <a:pt x="841226" y="270348"/>
                  <a:pt x="840559" y="268158"/>
                  <a:pt x="839893" y="266253"/>
                </a:cubicBezTo>
                <a:cubicBezTo>
                  <a:pt x="836845" y="257014"/>
                  <a:pt x="825034" y="264633"/>
                  <a:pt x="821224" y="256632"/>
                </a:cubicBezTo>
                <a:close/>
                <a:moveTo>
                  <a:pt x="895233" y="256347"/>
                </a:moveTo>
                <a:cubicBezTo>
                  <a:pt x="894185" y="256252"/>
                  <a:pt x="892947" y="257680"/>
                  <a:pt x="891804" y="258442"/>
                </a:cubicBezTo>
                <a:cubicBezTo>
                  <a:pt x="892947" y="259204"/>
                  <a:pt x="894185" y="260633"/>
                  <a:pt x="895233" y="260538"/>
                </a:cubicBezTo>
                <a:cubicBezTo>
                  <a:pt x="897233" y="260347"/>
                  <a:pt x="899043" y="259204"/>
                  <a:pt x="900948" y="258442"/>
                </a:cubicBezTo>
                <a:cubicBezTo>
                  <a:pt x="899043" y="257680"/>
                  <a:pt x="897233" y="256537"/>
                  <a:pt x="895233" y="256347"/>
                </a:cubicBezTo>
                <a:close/>
                <a:moveTo>
                  <a:pt x="139900" y="256252"/>
                </a:moveTo>
                <a:cubicBezTo>
                  <a:pt x="140377" y="256823"/>
                  <a:pt x="141329" y="257300"/>
                  <a:pt x="141425" y="257871"/>
                </a:cubicBezTo>
                <a:cubicBezTo>
                  <a:pt x="141710" y="262253"/>
                  <a:pt x="142186" y="266634"/>
                  <a:pt x="141996" y="271016"/>
                </a:cubicBezTo>
                <a:cubicBezTo>
                  <a:pt x="141805" y="274921"/>
                  <a:pt x="142567" y="278159"/>
                  <a:pt x="145806" y="280636"/>
                </a:cubicBezTo>
                <a:cubicBezTo>
                  <a:pt x="145996" y="280731"/>
                  <a:pt x="144758" y="283493"/>
                  <a:pt x="144282" y="283398"/>
                </a:cubicBezTo>
                <a:cubicBezTo>
                  <a:pt x="142282" y="283208"/>
                  <a:pt x="139234" y="283112"/>
                  <a:pt x="138472" y="281874"/>
                </a:cubicBezTo>
                <a:cubicBezTo>
                  <a:pt x="135995" y="277778"/>
                  <a:pt x="139805" y="271301"/>
                  <a:pt x="133709" y="268349"/>
                </a:cubicBezTo>
                <a:cubicBezTo>
                  <a:pt x="135233" y="264729"/>
                  <a:pt x="136852" y="261110"/>
                  <a:pt x="138472" y="257585"/>
                </a:cubicBezTo>
                <a:cubicBezTo>
                  <a:pt x="138567" y="257014"/>
                  <a:pt x="139329" y="256728"/>
                  <a:pt x="139900" y="256252"/>
                </a:cubicBezTo>
                <a:close/>
                <a:moveTo>
                  <a:pt x="581860" y="256251"/>
                </a:moveTo>
                <a:cubicBezTo>
                  <a:pt x="582907" y="256061"/>
                  <a:pt x="585003" y="257394"/>
                  <a:pt x="585289" y="258442"/>
                </a:cubicBezTo>
                <a:cubicBezTo>
                  <a:pt x="585860" y="260633"/>
                  <a:pt x="585479" y="263014"/>
                  <a:pt x="585479" y="265300"/>
                </a:cubicBezTo>
                <a:cubicBezTo>
                  <a:pt x="587575" y="271777"/>
                  <a:pt x="581288" y="275777"/>
                  <a:pt x="580145" y="281493"/>
                </a:cubicBezTo>
                <a:cubicBezTo>
                  <a:pt x="579478" y="284921"/>
                  <a:pt x="571858" y="283397"/>
                  <a:pt x="569572" y="288065"/>
                </a:cubicBezTo>
                <a:cubicBezTo>
                  <a:pt x="568811" y="286922"/>
                  <a:pt x="567286" y="285874"/>
                  <a:pt x="567286" y="284731"/>
                </a:cubicBezTo>
                <a:cubicBezTo>
                  <a:pt x="567382" y="281111"/>
                  <a:pt x="565858" y="277111"/>
                  <a:pt x="569572" y="274253"/>
                </a:cubicBezTo>
                <a:cubicBezTo>
                  <a:pt x="574716" y="270348"/>
                  <a:pt x="577954" y="265681"/>
                  <a:pt x="576526" y="258728"/>
                </a:cubicBezTo>
                <a:cubicBezTo>
                  <a:pt x="576430" y="258252"/>
                  <a:pt x="579860" y="256537"/>
                  <a:pt x="581860" y="256251"/>
                </a:cubicBezTo>
                <a:close/>
                <a:moveTo>
                  <a:pt x="1568079" y="256156"/>
                </a:moveTo>
                <a:cubicBezTo>
                  <a:pt x="1566841" y="256156"/>
                  <a:pt x="1565698" y="257204"/>
                  <a:pt x="1564554" y="257871"/>
                </a:cubicBezTo>
                <a:cubicBezTo>
                  <a:pt x="1564459" y="257966"/>
                  <a:pt x="1564554" y="258919"/>
                  <a:pt x="1564936" y="259299"/>
                </a:cubicBezTo>
                <a:lnTo>
                  <a:pt x="1573041" y="265016"/>
                </a:lnTo>
                <a:lnTo>
                  <a:pt x="1573032" y="265205"/>
                </a:lnTo>
                <a:cubicBezTo>
                  <a:pt x="1572651" y="265586"/>
                  <a:pt x="1571698" y="265300"/>
                  <a:pt x="1570365" y="265300"/>
                </a:cubicBezTo>
                <a:cubicBezTo>
                  <a:pt x="1576746" y="268539"/>
                  <a:pt x="1575985" y="269491"/>
                  <a:pt x="1575794" y="269396"/>
                </a:cubicBezTo>
                <a:cubicBezTo>
                  <a:pt x="1574842" y="268824"/>
                  <a:pt x="1573889" y="268158"/>
                  <a:pt x="1573127" y="267300"/>
                </a:cubicBezTo>
                <a:cubicBezTo>
                  <a:pt x="1572746" y="266920"/>
                  <a:pt x="1572746" y="265777"/>
                  <a:pt x="1573127" y="265396"/>
                </a:cubicBezTo>
                <a:lnTo>
                  <a:pt x="1573579" y="265396"/>
                </a:lnTo>
                <a:lnTo>
                  <a:pt x="1577223" y="267967"/>
                </a:lnTo>
                <a:cubicBezTo>
                  <a:pt x="1576556" y="267110"/>
                  <a:pt x="1575889" y="266062"/>
                  <a:pt x="1575032" y="265396"/>
                </a:cubicBezTo>
                <a:lnTo>
                  <a:pt x="1573579" y="265396"/>
                </a:lnTo>
                <a:lnTo>
                  <a:pt x="1573041" y="265016"/>
                </a:lnTo>
                <a:lnTo>
                  <a:pt x="1573127" y="263109"/>
                </a:lnTo>
                <a:cubicBezTo>
                  <a:pt x="1573222" y="256918"/>
                  <a:pt x="1572746" y="256156"/>
                  <a:pt x="1568079" y="256156"/>
                </a:cubicBezTo>
                <a:close/>
                <a:moveTo>
                  <a:pt x="875040" y="256156"/>
                </a:moveTo>
                <a:cubicBezTo>
                  <a:pt x="872087" y="256252"/>
                  <a:pt x="865705" y="260347"/>
                  <a:pt x="864372" y="263109"/>
                </a:cubicBezTo>
                <a:cubicBezTo>
                  <a:pt x="864086" y="263681"/>
                  <a:pt x="863991" y="265015"/>
                  <a:pt x="864372" y="265300"/>
                </a:cubicBezTo>
                <a:lnTo>
                  <a:pt x="865477" y="265940"/>
                </a:lnTo>
                <a:lnTo>
                  <a:pt x="864277" y="267167"/>
                </a:lnTo>
                <a:lnTo>
                  <a:pt x="864277" y="265300"/>
                </a:lnTo>
                <a:cubicBezTo>
                  <a:pt x="863610" y="265300"/>
                  <a:pt x="862753" y="265015"/>
                  <a:pt x="862276" y="265300"/>
                </a:cubicBezTo>
                <a:cubicBezTo>
                  <a:pt x="860752" y="266348"/>
                  <a:pt x="858943" y="267682"/>
                  <a:pt x="861610" y="269301"/>
                </a:cubicBezTo>
                <a:cubicBezTo>
                  <a:pt x="861848" y="269396"/>
                  <a:pt x="862324" y="269086"/>
                  <a:pt x="864181" y="267265"/>
                </a:cubicBezTo>
                <a:lnTo>
                  <a:pt x="864277" y="267167"/>
                </a:lnTo>
                <a:lnTo>
                  <a:pt x="864277" y="267300"/>
                </a:lnTo>
                <a:lnTo>
                  <a:pt x="866103" y="266302"/>
                </a:lnTo>
                <a:lnTo>
                  <a:pt x="869801" y="268444"/>
                </a:lnTo>
                <a:cubicBezTo>
                  <a:pt x="871706" y="269206"/>
                  <a:pt x="874754" y="270444"/>
                  <a:pt x="875707" y="269587"/>
                </a:cubicBezTo>
                <a:cubicBezTo>
                  <a:pt x="878564" y="267205"/>
                  <a:pt x="881041" y="264633"/>
                  <a:pt x="885136" y="264919"/>
                </a:cubicBezTo>
                <a:cubicBezTo>
                  <a:pt x="885327" y="264919"/>
                  <a:pt x="886279" y="262348"/>
                  <a:pt x="885898" y="261966"/>
                </a:cubicBezTo>
                <a:cubicBezTo>
                  <a:pt x="884374" y="260442"/>
                  <a:pt x="883017" y="258585"/>
                  <a:pt x="880016" y="258704"/>
                </a:cubicBezTo>
                <a:lnTo>
                  <a:pt x="866103" y="266302"/>
                </a:lnTo>
                <a:lnTo>
                  <a:pt x="865477" y="265940"/>
                </a:lnTo>
                <a:close/>
                <a:moveTo>
                  <a:pt x="564905" y="256156"/>
                </a:moveTo>
                <a:cubicBezTo>
                  <a:pt x="565382" y="256632"/>
                  <a:pt x="566429" y="257299"/>
                  <a:pt x="566334" y="257680"/>
                </a:cubicBezTo>
                <a:cubicBezTo>
                  <a:pt x="566048" y="258728"/>
                  <a:pt x="565382" y="259680"/>
                  <a:pt x="564905" y="260728"/>
                </a:cubicBezTo>
                <a:cubicBezTo>
                  <a:pt x="564429" y="260156"/>
                  <a:pt x="563857" y="259680"/>
                  <a:pt x="563286" y="259109"/>
                </a:cubicBezTo>
                <a:cubicBezTo>
                  <a:pt x="563857" y="258156"/>
                  <a:pt x="564334" y="257204"/>
                  <a:pt x="564905" y="256156"/>
                </a:cubicBezTo>
                <a:close/>
                <a:moveTo>
                  <a:pt x="923808" y="256061"/>
                </a:moveTo>
                <a:cubicBezTo>
                  <a:pt x="920855" y="256061"/>
                  <a:pt x="917807" y="255871"/>
                  <a:pt x="914854" y="256156"/>
                </a:cubicBezTo>
                <a:cubicBezTo>
                  <a:pt x="913521" y="256252"/>
                  <a:pt x="912283" y="257109"/>
                  <a:pt x="911044" y="257585"/>
                </a:cubicBezTo>
                <a:cubicBezTo>
                  <a:pt x="911997" y="258823"/>
                  <a:pt x="913140" y="260062"/>
                  <a:pt x="913807" y="260728"/>
                </a:cubicBezTo>
                <a:cubicBezTo>
                  <a:pt x="918569" y="260728"/>
                  <a:pt x="922284" y="260823"/>
                  <a:pt x="926094" y="260633"/>
                </a:cubicBezTo>
                <a:cubicBezTo>
                  <a:pt x="926665" y="260633"/>
                  <a:pt x="927713" y="259585"/>
                  <a:pt x="927618" y="259204"/>
                </a:cubicBezTo>
                <a:cubicBezTo>
                  <a:pt x="927332" y="258157"/>
                  <a:pt x="926761" y="257014"/>
                  <a:pt x="925999" y="256156"/>
                </a:cubicBezTo>
                <a:cubicBezTo>
                  <a:pt x="925618" y="255775"/>
                  <a:pt x="924570" y="256061"/>
                  <a:pt x="923808" y="256061"/>
                </a:cubicBezTo>
                <a:close/>
                <a:moveTo>
                  <a:pt x="1594368" y="252441"/>
                </a:moveTo>
                <a:cubicBezTo>
                  <a:pt x="1593320" y="252632"/>
                  <a:pt x="1592272" y="253394"/>
                  <a:pt x="1591320" y="253870"/>
                </a:cubicBezTo>
                <a:cubicBezTo>
                  <a:pt x="1591796" y="254347"/>
                  <a:pt x="1592368" y="254823"/>
                  <a:pt x="1592939" y="255490"/>
                </a:cubicBezTo>
                <a:cubicBezTo>
                  <a:pt x="1593892" y="255013"/>
                  <a:pt x="1594939" y="254442"/>
                  <a:pt x="1595892" y="253870"/>
                </a:cubicBezTo>
                <a:cubicBezTo>
                  <a:pt x="1595416" y="253394"/>
                  <a:pt x="1594749" y="252346"/>
                  <a:pt x="1594368" y="252441"/>
                </a:cubicBezTo>
                <a:close/>
                <a:moveTo>
                  <a:pt x="1579223" y="252346"/>
                </a:moveTo>
                <a:cubicBezTo>
                  <a:pt x="1576937" y="253584"/>
                  <a:pt x="1576842" y="258157"/>
                  <a:pt x="1579128" y="259871"/>
                </a:cubicBezTo>
                <a:cubicBezTo>
                  <a:pt x="1579414" y="260062"/>
                  <a:pt x="1580080" y="259966"/>
                  <a:pt x="1580652" y="259966"/>
                </a:cubicBezTo>
                <a:cubicBezTo>
                  <a:pt x="1582938" y="258633"/>
                  <a:pt x="1583033" y="254156"/>
                  <a:pt x="1580747" y="252441"/>
                </a:cubicBezTo>
                <a:cubicBezTo>
                  <a:pt x="1580366" y="252156"/>
                  <a:pt x="1579604" y="252156"/>
                  <a:pt x="1579223" y="252346"/>
                </a:cubicBezTo>
                <a:close/>
                <a:moveTo>
                  <a:pt x="341544" y="252251"/>
                </a:moveTo>
                <a:cubicBezTo>
                  <a:pt x="342115" y="252822"/>
                  <a:pt x="342687" y="253394"/>
                  <a:pt x="343163" y="253870"/>
                </a:cubicBezTo>
                <a:cubicBezTo>
                  <a:pt x="342115" y="254347"/>
                  <a:pt x="341163" y="255108"/>
                  <a:pt x="340115" y="255299"/>
                </a:cubicBezTo>
                <a:cubicBezTo>
                  <a:pt x="339734" y="255394"/>
                  <a:pt x="339067" y="254347"/>
                  <a:pt x="338591" y="253870"/>
                </a:cubicBezTo>
                <a:cubicBezTo>
                  <a:pt x="339544" y="253299"/>
                  <a:pt x="340591" y="252727"/>
                  <a:pt x="341544" y="252251"/>
                </a:cubicBezTo>
                <a:close/>
                <a:moveTo>
                  <a:pt x="459464" y="251775"/>
                </a:moveTo>
                <a:cubicBezTo>
                  <a:pt x="454225" y="250441"/>
                  <a:pt x="444605" y="252632"/>
                  <a:pt x="436699" y="256156"/>
                </a:cubicBezTo>
                <a:cubicBezTo>
                  <a:pt x="436033" y="256442"/>
                  <a:pt x="435080" y="257395"/>
                  <a:pt x="435175" y="257680"/>
                </a:cubicBezTo>
                <a:cubicBezTo>
                  <a:pt x="435556" y="258728"/>
                  <a:pt x="436223" y="260442"/>
                  <a:pt x="436985" y="260538"/>
                </a:cubicBezTo>
                <a:cubicBezTo>
                  <a:pt x="440128" y="260919"/>
                  <a:pt x="443176" y="260728"/>
                  <a:pt x="446129" y="260728"/>
                </a:cubicBezTo>
                <a:cubicBezTo>
                  <a:pt x="450606" y="260728"/>
                  <a:pt x="455083" y="260919"/>
                  <a:pt x="459559" y="260538"/>
                </a:cubicBezTo>
                <a:cubicBezTo>
                  <a:pt x="460417" y="260442"/>
                  <a:pt x="461941" y="258347"/>
                  <a:pt x="461750" y="257299"/>
                </a:cubicBezTo>
                <a:cubicBezTo>
                  <a:pt x="461560" y="255299"/>
                  <a:pt x="460702" y="252156"/>
                  <a:pt x="459464" y="251775"/>
                </a:cubicBezTo>
                <a:close/>
                <a:moveTo>
                  <a:pt x="470513" y="251203"/>
                </a:moveTo>
                <a:cubicBezTo>
                  <a:pt x="469561" y="252156"/>
                  <a:pt x="467275" y="253680"/>
                  <a:pt x="467560" y="254442"/>
                </a:cubicBezTo>
                <a:cubicBezTo>
                  <a:pt x="468322" y="256918"/>
                  <a:pt x="473180" y="256918"/>
                  <a:pt x="474895" y="254632"/>
                </a:cubicBezTo>
                <a:cubicBezTo>
                  <a:pt x="475180" y="254251"/>
                  <a:pt x="475180" y="253204"/>
                  <a:pt x="474990" y="253108"/>
                </a:cubicBezTo>
                <a:cubicBezTo>
                  <a:pt x="473847" y="252537"/>
                  <a:pt x="472513" y="252061"/>
                  <a:pt x="470513" y="251203"/>
                </a:cubicBezTo>
                <a:close/>
                <a:moveTo>
                  <a:pt x="497754" y="248536"/>
                </a:moveTo>
                <a:cubicBezTo>
                  <a:pt x="496040" y="246250"/>
                  <a:pt x="491182" y="246250"/>
                  <a:pt x="490420" y="248727"/>
                </a:cubicBezTo>
                <a:cubicBezTo>
                  <a:pt x="490135" y="249394"/>
                  <a:pt x="492420" y="250917"/>
                  <a:pt x="493373" y="251870"/>
                </a:cubicBezTo>
                <a:cubicBezTo>
                  <a:pt x="495373" y="251013"/>
                  <a:pt x="496611" y="250537"/>
                  <a:pt x="497850" y="249965"/>
                </a:cubicBezTo>
                <a:cubicBezTo>
                  <a:pt x="498040" y="249870"/>
                  <a:pt x="497945" y="248822"/>
                  <a:pt x="497754" y="248536"/>
                </a:cubicBezTo>
                <a:close/>
                <a:moveTo>
                  <a:pt x="1777914" y="248442"/>
                </a:moveTo>
                <a:cubicBezTo>
                  <a:pt x="1778200" y="248822"/>
                  <a:pt x="1778200" y="249775"/>
                  <a:pt x="1778009" y="249870"/>
                </a:cubicBezTo>
                <a:cubicBezTo>
                  <a:pt x="1776866" y="250537"/>
                  <a:pt x="1775533" y="251013"/>
                  <a:pt x="1773532" y="251870"/>
                </a:cubicBezTo>
                <a:cubicBezTo>
                  <a:pt x="1772580" y="250918"/>
                  <a:pt x="1770294" y="249394"/>
                  <a:pt x="1770580" y="248632"/>
                </a:cubicBezTo>
                <a:cubicBezTo>
                  <a:pt x="1771342" y="246155"/>
                  <a:pt x="1776199" y="246155"/>
                  <a:pt x="1777914" y="248442"/>
                </a:cubicBezTo>
                <a:close/>
                <a:moveTo>
                  <a:pt x="775980" y="247870"/>
                </a:moveTo>
                <a:cubicBezTo>
                  <a:pt x="774932" y="248155"/>
                  <a:pt x="773979" y="248822"/>
                  <a:pt x="772932" y="249298"/>
                </a:cubicBezTo>
                <a:cubicBezTo>
                  <a:pt x="773408" y="249774"/>
                  <a:pt x="774075" y="250822"/>
                  <a:pt x="774456" y="250727"/>
                </a:cubicBezTo>
                <a:cubicBezTo>
                  <a:pt x="775504" y="250441"/>
                  <a:pt x="776456" y="249774"/>
                  <a:pt x="777504" y="249298"/>
                </a:cubicBezTo>
                <a:cubicBezTo>
                  <a:pt x="777028" y="248822"/>
                  <a:pt x="776361" y="247774"/>
                  <a:pt x="775980" y="247870"/>
                </a:cubicBezTo>
                <a:close/>
                <a:moveTo>
                  <a:pt x="388789" y="247203"/>
                </a:moveTo>
                <a:cubicBezTo>
                  <a:pt x="386693" y="246250"/>
                  <a:pt x="382597" y="245298"/>
                  <a:pt x="380597" y="248536"/>
                </a:cubicBezTo>
                <a:cubicBezTo>
                  <a:pt x="378883" y="251394"/>
                  <a:pt x="379740" y="254061"/>
                  <a:pt x="382311" y="256252"/>
                </a:cubicBezTo>
                <a:cubicBezTo>
                  <a:pt x="385074" y="258823"/>
                  <a:pt x="387455" y="261966"/>
                  <a:pt x="390503" y="264062"/>
                </a:cubicBezTo>
                <a:cubicBezTo>
                  <a:pt x="391932" y="265015"/>
                  <a:pt x="395551" y="265205"/>
                  <a:pt x="396313" y="264253"/>
                </a:cubicBezTo>
                <a:cubicBezTo>
                  <a:pt x="398885" y="261014"/>
                  <a:pt x="402600" y="260823"/>
                  <a:pt x="405838" y="259585"/>
                </a:cubicBezTo>
                <a:cubicBezTo>
                  <a:pt x="406315" y="259585"/>
                  <a:pt x="406600" y="258728"/>
                  <a:pt x="406981" y="258157"/>
                </a:cubicBezTo>
                <a:cubicBezTo>
                  <a:pt x="406410" y="257680"/>
                  <a:pt x="405838" y="257109"/>
                  <a:pt x="405362" y="256537"/>
                </a:cubicBezTo>
                <a:cubicBezTo>
                  <a:pt x="400981" y="251489"/>
                  <a:pt x="394503" y="249870"/>
                  <a:pt x="388789" y="247203"/>
                </a:cubicBezTo>
                <a:close/>
                <a:moveTo>
                  <a:pt x="277346" y="247107"/>
                </a:moveTo>
                <a:cubicBezTo>
                  <a:pt x="279441" y="246727"/>
                  <a:pt x="281537" y="247012"/>
                  <a:pt x="283727" y="247107"/>
                </a:cubicBezTo>
                <a:cubicBezTo>
                  <a:pt x="283727" y="247107"/>
                  <a:pt x="284013" y="248536"/>
                  <a:pt x="283727" y="249013"/>
                </a:cubicBezTo>
                <a:cubicBezTo>
                  <a:pt x="282013" y="251965"/>
                  <a:pt x="279346" y="251965"/>
                  <a:pt x="276488" y="251108"/>
                </a:cubicBezTo>
                <a:cubicBezTo>
                  <a:pt x="275917" y="250917"/>
                  <a:pt x="274964" y="249774"/>
                  <a:pt x="275060" y="249679"/>
                </a:cubicBezTo>
                <a:cubicBezTo>
                  <a:pt x="275726" y="248727"/>
                  <a:pt x="276488" y="247203"/>
                  <a:pt x="277346" y="247107"/>
                </a:cubicBezTo>
                <a:close/>
                <a:moveTo>
                  <a:pt x="1625610" y="247012"/>
                </a:moveTo>
                <a:cubicBezTo>
                  <a:pt x="1625038" y="247965"/>
                  <a:pt x="1624562" y="249013"/>
                  <a:pt x="1623991" y="249965"/>
                </a:cubicBezTo>
                <a:cubicBezTo>
                  <a:pt x="1624562" y="250537"/>
                  <a:pt x="1625134" y="251108"/>
                  <a:pt x="1625610" y="251584"/>
                </a:cubicBezTo>
                <a:cubicBezTo>
                  <a:pt x="1626086" y="250537"/>
                  <a:pt x="1626848" y="249584"/>
                  <a:pt x="1627039" y="248536"/>
                </a:cubicBezTo>
                <a:cubicBezTo>
                  <a:pt x="1627134" y="248155"/>
                  <a:pt x="1626086" y="247489"/>
                  <a:pt x="1625610" y="247012"/>
                </a:cubicBezTo>
                <a:close/>
                <a:moveTo>
                  <a:pt x="258868" y="247012"/>
                </a:moveTo>
                <a:cubicBezTo>
                  <a:pt x="259344" y="246727"/>
                  <a:pt x="260487" y="246727"/>
                  <a:pt x="260773" y="247012"/>
                </a:cubicBezTo>
                <a:cubicBezTo>
                  <a:pt x="261154" y="247393"/>
                  <a:pt x="260868" y="248346"/>
                  <a:pt x="260868" y="249012"/>
                </a:cubicBezTo>
                <a:cubicBezTo>
                  <a:pt x="259915" y="249679"/>
                  <a:pt x="258582" y="251203"/>
                  <a:pt x="258201" y="251013"/>
                </a:cubicBezTo>
                <a:cubicBezTo>
                  <a:pt x="255439" y="249394"/>
                  <a:pt x="257344" y="248060"/>
                  <a:pt x="258868" y="247012"/>
                </a:cubicBezTo>
                <a:close/>
                <a:moveTo>
                  <a:pt x="981422" y="246881"/>
                </a:moveTo>
                <a:cubicBezTo>
                  <a:pt x="978314" y="246965"/>
                  <a:pt x="975290" y="247822"/>
                  <a:pt x="972481" y="250727"/>
                </a:cubicBezTo>
                <a:cubicBezTo>
                  <a:pt x="970385" y="252918"/>
                  <a:pt x="967146" y="251775"/>
                  <a:pt x="964956" y="249298"/>
                </a:cubicBezTo>
                <a:cubicBezTo>
                  <a:pt x="964289" y="248536"/>
                  <a:pt x="962956" y="248441"/>
                  <a:pt x="961812" y="247965"/>
                </a:cubicBezTo>
                <a:cubicBezTo>
                  <a:pt x="961336" y="249298"/>
                  <a:pt x="960479" y="250632"/>
                  <a:pt x="960574" y="251870"/>
                </a:cubicBezTo>
                <a:cubicBezTo>
                  <a:pt x="960670" y="253108"/>
                  <a:pt x="961336" y="254823"/>
                  <a:pt x="962289" y="255490"/>
                </a:cubicBezTo>
                <a:cubicBezTo>
                  <a:pt x="963241" y="256156"/>
                  <a:pt x="964956" y="255966"/>
                  <a:pt x="966385" y="256156"/>
                </a:cubicBezTo>
                <a:cubicBezTo>
                  <a:pt x="975529" y="258633"/>
                  <a:pt x="982101" y="249774"/>
                  <a:pt x="990959" y="250727"/>
                </a:cubicBezTo>
                <a:cubicBezTo>
                  <a:pt x="991340" y="250727"/>
                  <a:pt x="992293" y="249679"/>
                  <a:pt x="992293" y="249203"/>
                </a:cubicBezTo>
                <a:cubicBezTo>
                  <a:pt x="992197" y="248632"/>
                  <a:pt x="991340" y="247679"/>
                  <a:pt x="990864" y="247679"/>
                </a:cubicBezTo>
                <a:cubicBezTo>
                  <a:pt x="987720" y="247488"/>
                  <a:pt x="984529" y="246798"/>
                  <a:pt x="981422" y="246881"/>
                </a:cubicBezTo>
                <a:close/>
                <a:moveTo>
                  <a:pt x="263534" y="242821"/>
                </a:moveTo>
                <a:cubicBezTo>
                  <a:pt x="264106" y="243392"/>
                  <a:pt x="265058" y="244059"/>
                  <a:pt x="264963" y="244250"/>
                </a:cubicBezTo>
                <a:cubicBezTo>
                  <a:pt x="264392" y="245297"/>
                  <a:pt x="263725" y="246250"/>
                  <a:pt x="262868" y="246917"/>
                </a:cubicBezTo>
                <a:cubicBezTo>
                  <a:pt x="262487" y="247202"/>
                  <a:pt x="261249" y="247202"/>
                  <a:pt x="260963" y="246917"/>
                </a:cubicBezTo>
                <a:cubicBezTo>
                  <a:pt x="260582" y="246536"/>
                  <a:pt x="260582" y="245393"/>
                  <a:pt x="260963" y="245012"/>
                </a:cubicBezTo>
                <a:cubicBezTo>
                  <a:pt x="261630" y="244154"/>
                  <a:pt x="262677" y="243488"/>
                  <a:pt x="263534" y="242821"/>
                </a:cubicBezTo>
                <a:close/>
                <a:moveTo>
                  <a:pt x="1653328" y="242726"/>
                </a:moveTo>
                <a:cubicBezTo>
                  <a:pt x="1652470" y="243393"/>
                  <a:pt x="1651423" y="244059"/>
                  <a:pt x="1650756" y="244917"/>
                </a:cubicBezTo>
                <a:lnTo>
                  <a:pt x="1650756" y="245491"/>
                </a:lnTo>
                <a:lnTo>
                  <a:pt x="1649254" y="247107"/>
                </a:lnTo>
                <a:lnTo>
                  <a:pt x="1644279" y="247107"/>
                </a:lnTo>
                <a:cubicBezTo>
                  <a:pt x="1641802" y="248441"/>
                  <a:pt x="1639897" y="250727"/>
                  <a:pt x="1638088" y="252918"/>
                </a:cubicBezTo>
                <a:cubicBezTo>
                  <a:pt x="1637707" y="253299"/>
                  <a:pt x="1638469" y="255490"/>
                  <a:pt x="1639135" y="255775"/>
                </a:cubicBezTo>
                <a:cubicBezTo>
                  <a:pt x="1639755" y="256061"/>
                  <a:pt x="1640445" y="256132"/>
                  <a:pt x="1642410" y="254465"/>
                </a:cubicBezTo>
                <a:lnTo>
                  <a:pt x="1649254" y="247107"/>
                </a:lnTo>
                <a:lnTo>
                  <a:pt x="1650661" y="247107"/>
                </a:lnTo>
                <a:lnTo>
                  <a:pt x="1650680" y="247926"/>
                </a:lnTo>
                <a:lnTo>
                  <a:pt x="1643136" y="256156"/>
                </a:lnTo>
                <a:cubicBezTo>
                  <a:pt x="1644850" y="256156"/>
                  <a:pt x="1646375" y="256537"/>
                  <a:pt x="1647708" y="256061"/>
                </a:cubicBezTo>
                <a:cubicBezTo>
                  <a:pt x="1649803" y="255394"/>
                  <a:pt x="1651137" y="253870"/>
                  <a:pt x="1650756" y="251298"/>
                </a:cubicBezTo>
                <a:lnTo>
                  <a:pt x="1650680" y="247926"/>
                </a:lnTo>
                <a:lnTo>
                  <a:pt x="1651692" y="246822"/>
                </a:lnTo>
                <a:lnTo>
                  <a:pt x="1652661" y="246822"/>
                </a:lnTo>
                <a:cubicBezTo>
                  <a:pt x="1653518" y="246060"/>
                  <a:pt x="1654185" y="245107"/>
                  <a:pt x="1654756" y="244155"/>
                </a:cubicBezTo>
                <a:cubicBezTo>
                  <a:pt x="1654852" y="244107"/>
                  <a:pt x="1654661" y="243893"/>
                  <a:pt x="1653090" y="245298"/>
                </a:cubicBezTo>
                <a:lnTo>
                  <a:pt x="1651692" y="246822"/>
                </a:lnTo>
                <a:lnTo>
                  <a:pt x="1650756" y="246822"/>
                </a:lnTo>
                <a:lnTo>
                  <a:pt x="1650756" y="245491"/>
                </a:lnTo>
                <a:close/>
                <a:moveTo>
                  <a:pt x="680920" y="242536"/>
                </a:moveTo>
                <a:cubicBezTo>
                  <a:pt x="682159" y="242345"/>
                  <a:pt x="683492" y="242916"/>
                  <a:pt x="684730" y="243393"/>
                </a:cubicBezTo>
                <a:cubicBezTo>
                  <a:pt x="685302" y="243583"/>
                  <a:pt x="685873" y="244345"/>
                  <a:pt x="686064" y="244917"/>
                </a:cubicBezTo>
                <a:cubicBezTo>
                  <a:pt x="686826" y="247012"/>
                  <a:pt x="686064" y="247679"/>
                  <a:pt x="683968" y="247012"/>
                </a:cubicBezTo>
                <a:cubicBezTo>
                  <a:pt x="682540" y="247012"/>
                  <a:pt x="681016" y="247393"/>
                  <a:pt x="679777" y="246917"/>
                </a:cubicBezTo>
                <a:cubicBezTo>
                  <a:pt x="678825" y="246536"/>
                  <a:pt x="678158" y="245298"/>
                  <a:pt x="677396" y="244345"/>
                </a:cubicBezTo>
                <a:cubicBezTo>
                  <a:pt x="678539" y="243679"/>
                  <a:pt x="679682" y="242726"/>
                  <a:pt x="680920" y="242536"/>
                </a:cubicBezTo>
                <a:close/>
                <a:moveTo>
                  <a:pt x="999246" y="242440"/>
                </a:moveTo>
                <a:cubicBezTo>
                  <a:pt x="998770" y="242916"/>
                  <a:pt x="997722" y="243583"/>
                  <a:pt x="997817" y="243964"/>
                </a:cubicBezTo>
                <a:cubicBezTo>
                  <a:pt x="998008" y="245012"/>
                  <a:pt x="998770" y="246060"/>
                  <a:pt x="999246" y="247012"/>
                </a:cubicBezTo>
                <a:cubicBezTo>
                  <a:pt x="999722" y="246441"/>
                  <a:pt x="1000294" y="245965"/>
                  <a:pt x="1000865" y="245393"/>
                </a:cubicBezTo>
                <a:cubicBezTo>
                  <a:pt x="1000294" y="244440"/>
                  <a:pt x="999817" y="243488"/>
                  <a:pt x="999246" y="242440"/>
                </a:cubicBezTo>
                <a:close/>
                <a:moveTo>
                  <a:pt x="825510" y="242440"/>
                </a:moveTo>
                <a:cubicBezTo>
                  <a:pt x="825034" y="242916"/>
                  <a:pt x="823986" y="243583"/>
                  <a:pt x="824081" y="243964"/>
                </a:cubicBezTo>
                <a:cubicBezTo>
                  <a:pt x="824271" y="245012"/>
                  <a:pt x="825034" y="246060"/>
                  <a:pt x="825510" y="247012"/>
                </a:cubicBezTo>
                <a:cubicBezTo>
                  <a:pt x="825986" y="246441"/>
                  <a:pt x="826558" y="245965"/>
                  <a:pt x="827129" y="245393"/>
                </a:cubicBezTo>
                <a:cubicBezTo>
                  <a:pt x="826558" y="244440"/>
                  <a:pt x="826081" y="243488"/>
                  <a:pt x="825510" y="242440"/>
                </a:cubicBezTo>
                <a:close/>
                <a:moveTo>
                  <a:pt x="709781" y="242440"/>
                </a:moveTo>
                <a:cubicBezTo>
                  <a:pt x="711305" y="242440"/>
                  <a:pt x="712829" y="242345"/>
                  <a:pt x="714353" y="242440"/>
                </a:cubicBezTo>
                <a:cubicBezTo>
                  <a:pt x="717115" y="242631"/>
                  <a:pt x="719878" y="247393"/>
                  <a:pt x="717973" y="248917"/>
                </a:cubicBezTo>
                <a:cubicBezTo>
                  <a:pt x="711210" y="254156"/>
                  <a:pt x="714258" y="261205"/>
                  <a:pt x="713401" y="267586"/>
                </a:cubicBezTo>
                <a:cubicBezTo>
                  <a:pt x="713305" y="268158"/>
                  <a:pt x="712162" y="269206"/>
                  <a:pt x="711877" y="269110"/>
                </a:cubicBezTo>
                <a:cubicBezTo>
                  <a:pt x="710829" y="268634"/>
                  <a:pt x="709400" y="268063"/>
                  <a:pt x="709019" y="267110"/>
                </a:cubicBezTo>
                <a:cubicBezTo>
                  <a:pt x="708448" y="265872"/>
                  <a:pt x="709114" y="264062"/>
                  <a:pt x="708543" y="262824"/>
                </a:cubicBezTo>
                <a:cubicBezTo>
                  <a:pt x="708257" y="262157"/>
                  <a:pt x="705971" y="261586"/>
                  <a:pt x="705590" y="261967"/>
                </a:cubicBezTo>
                <a:cubicBezTo>
                  <a:pt x="702828" y="264824"/>
                  <a:pt x="700352" y="266729"/>
                  <a:pt x="696065" y="263967"/>
                </a:cubicBezTo>
                <a:cubicBezTo>
                  <a:pt x="689588" y="259776"/>
                  <a:pt x="689302" y="260062"/>
                  <a:pt x="685207" y="263872"/>
                </a:cubicBezTo>
                <a:cubicBezTo>
                  <a:pt x="683587" y="265396"/>
                  <a:pt x="682254" y="267491"/>
                  <a:pt x="680349" y="268539"/>
                </a:cubicBezTo>
                <a:cubicBezTo>
                  <a:pt x="678635" y="269396"/>
                  <a:pt x="675586" y="270158"/>
                  <a:pt x="674444" y="269206"/>
                </a:cubicBezTo>
                <a:cubicBezTo>
                  <a:pt x="669871" y="265681"/>
                  <a:pt x="666919" y="260157"/>
                  <a:pt x="660156" y="259490"/>
                </a:cubicBezTo>
                <a:cubicBezTo>
                  <a:pt x="659394" y="259395"/>
                  <a:pt x="659203" y="255585"/>
                  <a:pt x="658537" y="253584"/>
                </a:cubicBezTo>
                <a:cubicBezTo>
                  <a:pt x="658346" y="252918"/>
                  <a:pt x="657203" y="251965"/>
                  <a:pt x="657013" y="252061"/>
                </a:cubicBezTo>
                <a:cubicBezTo>
                  <a:pt x="655965" y="252727"/>
                  <a:pt x="654441" y="253489"/>
                  <a:pt x="654251" y="254347"/>
                </a:cubicBezTo>
                <a:cubicBezTo>
                  <a:pt x="653774" y="257299"/>
                  <a:pt x="654441" y="260442"/>
                  <a:pt x="653488" y="263109"/>
                </a:cubicBezTo>
                <a:cubicBezTo>
                  <a:pt x="653012" y="264348"/>
                  <a:pt x="649583" y="265300"/>
                  <a:pt x="647773" y="264919"/>
                </a:cubicBezTo>
                <a:cubicBezTo>
                  <a:pt x="645487" y="264538"/>
                  <a:pt x="644535" y="262538"/>
                  <a:pt x="647107" y="260633"/>
                </a:cubicBezTo>
                <a:cubicBezTo>
                  <a:pt x="650821" y="257871"/>
                  <a:pt x="648345" y="253489"/>
                  <a:pt x="649678" y="250346"/>
                </a:cubicBezTo>
                <a:cubicBezTo>
                  <a:pt x="651012" y="247298"/>
                  <a:pt x="654251" y="245107"/>
                  <a:pt x="656632" y="242536"/>
                </a:cubicBezTo>
                <a:cubicBezTo>
                  <a:pt x="659394" y="247203"/>
                  <a:pt x="663966" y="246441"/>
                  <a:pt x="668443" y="247012"/>
                </a:cubicBezTo>
                <a:cubicBezTo>
                  <a:pt x="671777" y="247393"/>
                  <a:pt x="674634" y="250632"/>
                  <a:pt x="677968" y="251108"/>
                </a:cubicBezTo>
                <a:cubicBezTo>
                  <a:pt x="681111" y="251680"/>
                  <a:pt x="685969" y="253013"/>
                  <a:pt x="686159" y="246727"/>
                </a:cubicBezTo>
                <a:cubicBezTo>
                  <a:pt x="686159" y="246727"/>
                  <a:pt x="688064" y="246441"/>
                  <a:pt x="688255" y="246822"/>
                </a:cubicBezTo>
                <a:cubicBezTo>
                  <a:pt x="693112" y="253775"/>
                  <a:pt x="700447" y="251489"/>
                  <a:pt x="706733" y="250917"/>
                </a:cubicBezTo>
                <a:cubicBezTo>
                  <a:pt x="709781" y="250632"/>
                  <a:pt x="707876" y="247679"/>
                  <a:pt x="706162" y="246441"/>
                </a:cubicBezTo>
                <a:cubicBezTo>
                  <a:pt x="704352" y="245107"/>
                  <a:pt x="703971" y="244059"/>
                  <a:pt x="705590" y="243202"/>
                </a:cubicBezTo>
                <a:cubicBezTo>
                  <a:pt x="706924" y="242821"/>
                  <a:pt x="708448" y="242726"/>
                  <a:pt x="709781" y="242440"/>
                </a:cubicBezTo>
                <a:close/>
                <a:moveTo>
                  <a:pt x="180000" y="242440"/>
                </a:moveTo>
                <a:cubicBezTo>
                  <a:pt x="185715" y="241106"/>
                  <a:pt x="187716" y="243107"/>
                  <a:pt x="187716" y="249393"/>
                </a:cubicBezTo>
                <a:cubicBezTo>
                  <a:pt x="187716" y="250917"/>
                  <a:pt x="188192" y="252632"/>
                  <a:pt x="187620" y="253775"/>
                </a:cubicBezTo>
                <a:cubicBezTo>
                  <a:pt x="187049" y="254822"/>
                  <a:pt x="185144" y="256251"/>
                  <a:pt x="184287" y="255965"/>
                </a:cubicBezTo>
                <a:cubicBezTo>
                  <a:pt x="178381" y="254156"/>
                  <a:pt x="173047" y="250345"/>
                  <a:pt x="166380" y="250631"/>
                </a:cubicBezTo>
                <a:cubicBezTo>
                  <a:pt x="165903" y="250631"/>
                  <a:pt x="165046" y="249584"/>
                  <a:pt x="165046" y="249107"/>
                </a:cubicBezTo>
                <a:cubicBezTo>
                  <a:pt x="165141" y="248536"/>
                  <a:pt x="165903" y="247774"/>
                  <a:pt x="166570" y="247583"/>
                </a:cubicBezTo>
                <a:cubicBezTo>
                  <a:pt x="171047" y="245774"/>
                  <a:pt x="175428" y="243583"/>
                  <a:pt x="180000" y="242440"/>
                </a:cubicBezTo>
                <a:close/>
                <a:moveTo>
                  <a:pt x="618234" y="242274"/>
                </a:moveTo>
                <a:cubicBezTo>
                  <a:pt x="620055" y="242274"/>
                  <a:pt x="621960" y="242679"/>
                  <a:pt x="623770" y="242536"/>
                </a:cubicBezTo>
                <a:cubicBezTo>
                  <a:pt x="629104" y="242060"/>
                  <a:pt x="629009" y="242345"/>
                  <a:pt x="631676" y="249775"/>
                </a:cubicBezTo>
                <a:cubicBezTo>
                  <a:pt x="631962" y="250442"/>
                  <a:pt x="632724" y="250823"/>
                  <a:pt x="633962" y="252061"/>
                </a:cubicBezTo>
                <a:cubicBezTo>
                  <a:pt x="636439" y="249299"/>
                  <a:pt x="638915" y="246536"/>
                  <a:pt x="641296" y="243679"/>
                </a:cubicBezTo>
                <a:cubicBezTo>
                  <a:pt x="642534" y="242250"/>
                  <a:pt x="644154" y="242345"/>
                  <a:pt x="644344" y="244346"/>
                </a:cubicBezTo>
                <a:cubicBezTo>
                  <a:pt x="644630" y="247870"/>
                  <a:pt x="644344" y="251585"/>
                  <a:pt x="643392" y="254918"/>
                </a:cubicBezTo>
                <a:cubicBezTo>
                  <a:pt x="643106" y="255776"/>
                  <a:pt x="639391" y="255776"/>
                  <a:pt x="637296" y="256061"/>
                </a:cubicBezTo>
                <a:cubicBezTo>
                  <a:pt x="635867" y="256252"/>
                  <a:pt x="634343" y="256252"/>
                  <a:pt x="633009" y="256538"/>
                </a:cubicBezTo>
                <a:cubicBezTo>
                  <a:pt x="632343" y="256728"/>
                  <a:pt x="631676" y="257490"/>
                  <a:pt x="631485" y="258062"/>
                </a:cubicBezTo>
                <a:cubicBezTo>
                  <a:pt x="631390" y="258443"/>
                  <a:pt x="632057" y="259395"/>
                  <a:pt x="632533" y="259586"/>
                </a:cubicBezTo>
                <a:cubicBezTo>
                  <a:pt x="633867" y="260062"/>
                  <a:pt x="635295" y="260157"/>
                  <a:pt x="636629" y="260538"/>
                </a:cubicBezTo>
                <a:cubicBezTo>
                  <a:pt x="639010" y="261110"/>
                  <a:pt x="640344" y="262253"/>
                  <a:pt x="640344" y="265110"/>
                </a:cubicBezTo>
                <a:cubicBezTo>
                  <a:pt x="640344" y="267968"/>
                  <a:pt x="639010" y="269492"/>
                  <a:pt x="636629" y="269587"/>
                </a:cubicBezTo>
                <a:cubicBezTo>
                  <a:pt x="632152" y="269777"/>
                  <a:pt x="627485" y="269016"/>
                  <a:pt x="624723" y="273778"/>
                </a:cubicBezTo>
                <a:cubicBezTo>
                  <a:pt x="623675" y="273016"/>
                  <a:pt x="622341" y="272540"/>
                  <a:pt x="621579" y="271587"/>
                </a:cubicBezTo>
                <a:cubicBezTo>
                  <a:pt x="619008" y="268444"/>
                  <a:pt x="617769" y="271587"/>
                  <a:pt x="616817" y="272825"/>
                </a:cubicBezTo>
                <a:cubicBezTo>
                  <a:pt x="615388" y="274635"/>
                  <a:pt x="614817" y="274635"/>
                  <a:pt x="613483" y="272825"/>
                </a:cubicBezTo>
                <a:cubicBezTo>
                  <a:pt x="610911" y="269492"/>
                  <a:pt x="607482" y="267872"/>
                  <a:pt x="604244" y="271682"/>
                </a:cubicBezTo>
                <a:cubicBezTo>
                  <a:pt x="601291" y="275207"/>
                  <a:pt x="597576" y="274254"/>
                  <a:pt x="593957" y="274349"/>
                </a:cubicBezTo>
                <a:cubicBezTo>
                  <a:pt x="591385" y="274349"/>
                  <a:pt x="590147" y="272921"/>
                  <a:pt x="589957" y="270254"/>
                </a:cubicBezTo>
                <a:cubicBezTo>
                  <a:pt x="589766" y="267587"/>
                  <a:pt x="590909" y="265872"/>
                  <a:pt x="593195" y="265396"/>
                </a:cubicBezTo>
                <a:cubicBezTo>
                  <a:pt x="595386" y="264920"/>
                  <a:pt x="597767" y="265491"/>
                  <a:pt x="599958" y="265301"/>
                </a:cubicBezTo>
                <a:cubicBezTo>
                  <a:pt x="602434" y="265015"/>
                  <a:pt x="604244" y="263682"/>
                  <a:pt x="603673" y="260919"/>
                </a:cubicBezTo>
                <a:cubicBezTo>
                  <a:pt x="601767" y="252442"/>
                  <a:pt x="609102" y="249394"/>
                  <a:pt x="613198" y="244441"/>
                </a:cubicBezTo>
                <a:cubicBezTo>
                  <a:pt x="614674" y="242679"/>
                  <a:pt x="616412" y="242274"/>
                  <a:pt x="618234" y="242274"/>
                </a:cubicBezTo>
                <a:close/>
                <a:moveTo>
                  <a:pt x="989435" y="238535"/>
                </a:moveTo>
                <a:cubicBezTo>
                  <a:pt x="988864" y="239107"/>
                  <a:pt x="988292" y="239678"/>
                  <a:pt x="987816" y="240154"/>
                </a:cubicBezTo>
                <a:cubicBezTo>
                  <a:pt x="988864" y="240631"/>
                  <a:pt x="989816" y="241392"/>
                  <a:pt x="990864" y="241583"/>
                </a:cubicBezTo>
                <a:cubicBezTo>
                  <a:pt x="991245" y="241678"/>
                  <a:pt x="991912" y="240631"/>
                  <a:pt x="992388" y="240154"/>
                </a:cubicBezTo>
                <a:cubicBezTo>
                  <a:pt x="991435" y="239583"/>
                  <a:pt x="990387" y="239011"/>
                  <a:pt x="989435" y="238535"/>
                </a:cubicBezTo>
                <a:close/>
                <a:moveTo>
                  <a:pt x="240960" y="238535"/>
                </a:moveTo>
                <a:cubicBezTo>
                  <a:pt x="241531" y="239106"/>
                  <a:pt x="242103" y="239678"/>
                  <a:pt x="242579" y="240154"/>
                </a:cubicBezTo>
                <a:cubicBezTo>
                  <a:pt x="241531" y="240631"/>
                  <a:pt x="240579" y="241392"/>
                  <a:pt x="239531" y="241583"/>
                </a:cubicBezTo>
                <a:cubicBezTo>
                  <a:pt x="239150" y="241678"/>
                  <a:pt x="238483" y="240631"/>
                  <a:pt x="238007" y="240154"/>
                </a:cubicBezTo>
                <a:cubicBezTo>
                  <a:pt x="238960" y="239583"/>
                  <a:pt x="240007" y="239011"/>
                  <a:pt x="240960" y="238535"/>
                </a:cubicBezTo>
                <a:close/>
                <a:moveTo>
                  <a:pt x="871706" y="238345"/>
                </a:moveTo>
                <a:cubicBezTo>
                  <a:pt x="870754" y="239107"/>
                  <a:pt x="869229" y="239773"/>
                  <a:pt x="869039" y="240535"/>
                </a:cubicBezTo>
                <a:cubicBezTo>
                  <a:pt x="868753" y="243393"/>
                  <a:pt x="868849" y="246346"/>
                  <a:pt x="868944" y="249298"/>
                </a:cubicBezTo>
                <a:cubicBezTo>
                  <a:pt x="868944" y="249870"/>
                  <a:pt x="870277" y="250822"/>
                  <a:pt x="870373" y="250727"/>
                </a:cubicBezTo>
                <a:cubicBezTo>
                  <a:pt x="872468" y="249298"/>
                  <a:pt x="874468" y="247584"/>
                  <a:pt x="876659" y="246155"/>
                </a:cubicBezTo>
                <a:cubicBezTo>
                  <a:pt x="878374" y="245012"/>
                  <a:pt x="878183" y="244250"/>
                  <a:pt x="876373" y="243012"/>
                </a:cubicBezTo>
                <a:cubicBezTo>
                  <a:pt x="874754" y="241678"/>
                  <a:pt x="873325" y="239869"/>
                  <a:pt x="871706" y="238345"/>
                </a:cubicBezTo>
                <a:close/>
                <a:moveTo>
                  <a:pt x="432223" y="238059"/>
                </a:moveTo>
                <a:cubicBezTo>
                  <a:pt x="423174" y="237964"/>
                  <a:pt x="414125" y="237964"/>
                  <a:pt x="405076" y="238154"/>
                </a:cubicBezTo>
                <a:cubicBezTo>
                  <a:pt x="404410" y="238154"/>
                  <a:pt x="403743" y="239964"/>
                  <a:pt x="403362" y="241107"/>
                </a:cubicBezTo>
                <a:cubicBezTo>
                  <a:pt x="403267" y="241392"/>
                  <a:pt x="404314" y="242536"/>
                  <a:pt x="404886" y="242536"/>
                </a:cubicBezTo>
                <a:cubicBezTo>
                  <a:pt x="408696" y="242440"/>
                  <a:pt x="412506" y="242440"/>
                  <a:pt x="416220" y="242440"/>
                </a:cubicBezTo>
                <a:cubicBezTo>
                  <a:pt x="421459" y="242440"/>
                  <a:pt x="426793" y="242536"/>
                  <a:pt x="432032" y="242345"/>
                </a:cubicBezTo>
                <a:cubicBezTo>
                  <a:pt x="432699" y="242345"/>
                  <a:pt x="433461" y="240535"/>
                  <a:pt x="433746" y="239488"/>
                </a:cubicBezTo>
                <a:cubicBezTo>
                  <a:pt x="433842" y="239202"/>
                  <a:pt x="432794" y="238059"/>
                  <a:pt x="432223" y="238059"/>
                </a:cubicBezTo>
                <a:close/>
                <a:moveTo>
                  <a:pt x="782073" y="237872"/>
                </a:moveTo>
                <a:lnTo>
                  <a:pt x="781751" y="238386"/>
                </a:lnTo>
                <a:lnTo>
                  <a:pt x="781612" y="237895"/>
                </a:lnTo>
                <a:close/>
                <a:moveTo>
                  <a:pt x="782171" y="237868"/>
                </a:moveTo>
                <a:lnTo>
                  <a:pt x="782171" y="237892"/>
                </a:lnTo>
                <a:lnTo>
                  <a:pt x="782091" y="237872"/>
                </a:lnTo>
                <a:close/>
                <a:moveTo>
                  <a:pt x="782076" y="237868"/>
                </a:moveTo>
                <a:lnTo>
                  <a:pt x="782091" y="237872"/>
                </a:lnTo>
                <a:lnTo>
                  <a:pt x="782073" y="237872"/>
                </a:lnTo>
                <a:close/>
                <a:moveTo>
                  <a:pt x="796363" y="235201"/>
                </a:moveTo>
                <a:cubicBezTo>
                  <a:pt x="797983" y="232439"/>
                  <a:pt x="799316" y="234344"/>
                  <a:pt x="800364" y="235868"/>
                </a:cubicBezTo>
                <a:cubicBezTo>
                  <a:pt x="800650" y="236344"/>
                  <a:pt x="800650" y="237487"/>
                  <a:pt x="800364" y="237773"/>
                </a:cubicBezTo>
                <a:cubicBezTo>
                  <a:pt x="799983" y="238059"/>
                  <a:pt x="799030" y="237868"/>
                  <a:pt x="798364" y="237868"/>
                </a:cubicBezTo>
                <a:cubicBezTo>
                  <a:pt x="797697" y="236915"/>
                  <a:pt x="796173" y="235582"/>
                  <a:pt x="796363" y="235201"/>
                </a:cubicBezTo>
                <a:close/>
                <a:moveTo>
                  <a:pt x="362023" y="235201"/>
                </a:moveTo>
                <a:cubicBezTo>
                  <a:pt x="363643" y="232439"/>
                  <a:pt x="364976" y="234344"/>
                  <a:pt x="366024" y="235868"/>
                </a:cubicBezTo>
                <a:cubicBezTo>
                  <a:pt x="366310" y="236344"/>
                  <a:pt x="366310" y="237487"/>
                  <a:pt x="366024" y="237773"/>
                </a:cubicBezTo>
                <a:cubicBezTo>
                  <a:pt x="365643" y="238059"/>
                  <a:pt x="364690" y="237868"/>
                  <a:pt x="364024" y="237868"/>
                </a:cubicBezTo>
                <a:cubicBezTo>
                  <a:pt x="363357" y="236915"/>
                  <a:pt x="361833" y="235582"/>
                  <a:pt x="362023" y="235201"/>
                </a:cubicBezTo>
                <a:close/>
                <a:moveTo>
                  <a:pt x="916950" y="233296"/>
                </a:moveTo>
                <a:cubicBezTo>
                  <a:pt x="916474" y="234344"/>
                  <a:pt x="915712" y="235297"/>
                  <a:pt x="915521" y="236344"/>
                </a:cubicBezTo>
                <a:cubicBezTo>
                  <a:pt x="915426" y="236725"/>
                  <a:pt x="916474" y="237392"/>
                  <a:pt x="916950" y="237868"/>
                </a:cubicBezTo>
                <a:cubicBezTo>
                  <a:pt x="917521" y="236821"/>
                  <a:pt x="918093" y="235868"/>
                  <a:pt x="918569" y="234915"/>
                </a:cubicBezTo>
                <a:cubicBezTo>
                  <a:pt x="917998" y="234344"/>
                  <a:pt x="917426" y="233773"/>
                  <a:pt x="916950" y="233296"/>
                </a:cubicBezTo>
                <a:close/>
                <a:moveTo>
                  <a:pt x="592814" y="229486"/>
                </a:moveTo>
                <a:cubicBezTo>
                  <a:pt x="595290" y="230915"/>
                  <a:pt x="597100" y="233486"/>
                  <a:pt x="599196" y="235582"/>
                </a:cubicBezTo>
                <a:cubicBezTo>
                  <a:pt x="598719" y="236153"/>
                  <a:pt x="598243" y="237011"/>
                  <a:pt x="597576" y="237106"/>
                </a:cubicBezTo>
                <a:cubicBezTo>
                  <a:pt x="594814" y="237487"/>
                  <a:pt x="591956" y="237773"/>
                  <a:pt x="589480" y="238059"/>
                </a:cubicBezTo>
                <a:cubicBezTo>
                  <a:pt x="586908" y="237773"/>
                  <a:pt x="584813" y="237677"/>
                  <a:pt x="582717" y="237296"/>
                </a:cubicBezTo>
                <a:cubicBezTo>
                  <a:pt x="582146" y="237201"/>
                  <a:pt x="581384" y="236344"/>
                  <a:pt x="581193" y="235772"/>
                </a:cubicBezTo>
                <a:cubicBezTo>
                  <a:pt x="581098" y="235392"/>
                  <a:pt x="581765" y="234725"/>
                  <a:pt x="582241" y="234248"/>
                </a:cubicBezTo>
                <a:cubicBezTo>
                  <a:pt x="583765" y="232629"/>
                  <a:pt x="585098" y="230629"/>
                  <a:pt x="587004" y="229676"/>
                </a:cubicBezTo>
                <a:cubicBezTo>
                  <a:pt x="588623" y="228914"/>
                  <a:pt x="591385" y="228629"/>
                  <a:pt x="592814" y="229486"/>
                </a:cubicBezTo>
                <a:close/>
                <a:moveTo>
                  <a:pt x="605958" y="228819"/>
                </a:moveTo>
                <a:cubicBezTo>
                  <a:pt x="611959" y="228533"/>
                  <a:pt x="617959" y="228438"/>
                  <a:pt x="623960" y="228914"/>
                </a:cubicBezTo>
                <a:cubicBezTo>
                  <a:pt x="624912" y="229010"/>
                  <a:pt x="626055" y="232343"/>
                  <a:pt x="626341" y="234248"/>
                </a:cubicBezTo>
                <a:cubicBezTo>
                  <a:pt x="626532" y="235296"/>
                  <a:pt x="625103" y="237487"/>
                  <a:pt x="624151" y="237582"/>
                </a:cubicBezTo>
                <a:cubicBezTo>
                  <a:pt x="621388" y="238153"/>
                  <a:pt x="618340" y="237868"/>
                  <a:pt x="615292" y="237868"/>
                </a:cubicBezTo>
                <a:cubicBezTo>
                  <a:pt x="612244" y="237868"/>
                  <a:pt x="609101" y="238439"/>
                  <a:pt x="606339" y="237582"/>
                </a:cubicBezTo>
                <a:cubicBezTo>
                  <a:pt x="605101" y="237201"/>
                  <a:pt x="604148" y="234153"/>
                  <a:pt x="603862" y="232248"/>
                </a:cubicBezTo>
                <a:cubicBezTo>
                  <a:pt x="603672" y="231200"/>
                  <a:pt x="605196" y="228914"/>
                  <a:pt x="605958" y="228819"/>
                </a:cubicBezTo>
                <a:close/>
                <a:moveTo>
                  <a:pt x="493564" y="228724"/>
                </a:moveTo>
                <a:cubicBezTo>
                  <a:pt x="487753" y="228629"/>
                  <a:pt x="481657" y="227772"/>
                  <a:pt x="477371" y="233296"/>
                </a:cubicBezTo>
                <a:cubicBezTo>
                  <a:pt x="468322" y="234439"/>
                  <a:pt x="458416" y="230248"/>
                  <a:pt x="450129" y="237106"/>
                </a:cubicBezTo>
                <a:cubicBezTo>
                  <a:pt x="450034" y="237106"/>
                  <a:pt x="449082" y="236154"/>
                  <a:pt x="448606" y="235582"/>
                </a:cubicBezTo>
                <a:cubicBezTo>
                  <a:pt x="446891" y="233296"/>
                  <a:pt x="445177" y="233487"/>
                  <a:pt x="444129" y="235868"/>
                </a:cubicBezTo>
                <a:cubicBezTo>
                  <a:pt x="443271" y="237106"/>
                  <a:pt x="443748" y="238821"/>
                  <a:pt x="443748" y="240345"/>
                </a:cubicBezTo>
                <a:cubicBezTo>
                  <a:pt x="443843" y="246631"/>
                  <a:pt x="447367" y="249489"/>
                  <a:pt x="451368" y="245679"/>
                </a:cubicBezTo>
                <a:cubicBezTo>
                  <a:pt x="454797" y="242345"/>
                  <a:pt x="459654" y="243393"/>
                  <a:pt x="462703" y="239678"/>
                </a:cubicBezTo>
                <a:cubicBezTo>
                  <a:pt x="465846" y="235773"/>
                  <a:pt x="469370" y="237487"/>
                  <a:pt x="471846" y="240821"/>
                </a:cubicBezTo>
                <a:cubicBezTo>
                  <a:pt x="473275" y="242631"/>
                  <a:pt x="473847" y="242821"/>
                  <a:pt x="475180" y="240821"/>
                </a:cubicBezTo>
                <a:cubicBezTo>
                  <a:pt x="476990" y="237964"/>
                  <a:pt x="479848" y="237773"/>
                  <a:pt x="482991" y="237678"/>
                </a:cubicBezTo>
                <a:cubicBezTo>
                  <a:pt x="486325" y="237582"/>
                  <a:pt x="488229" y="239297"/>
                  <a:pt x="490801" y="241012"/>
                </a:cubicBezTo>
                <a:cubicBezTo>
                  <a:pt x="495754" y="244345"/>
                  <a:pt x="498707" y="242250"/>
                  <a:pt x="498802" y="236058"/>
                </a:cubicBezTo>
                <a:cubicBezTo>
                  <a:pt x="498898" y="229963"/>
                  <a:pt x="498136" y="228724"/>
                  <a:pt x="493564" y="228724"/>
                </a:cubicBezTo>
                <a:close/>
                <a:moveTo>
                  <a:pt x="812937" y="225486"/>
                </a:moveTo>
                <a:cubicBezTo>
                  <a:pt x="805888" y="223486"/>
                  <a:pt x="798649" y="222628"/>
                  <a:pt x="791791" y="226057"/>
                </a:cubicBezTo>
                <a:cubicBezTo>
                  <a:pt x="790172" y="226915"/>
                  <a:pt x="789696" y="228343"/>
                  <a:pt x="786838" y="226915"/>
                </a:cubicBezTo>
                <a:cubicBezTo>
                  <a:pt x="779028" y="222914"/>
                  <a:pt x="778742" y="223295"/>
                  <a:pt x="773122" y="226248"/>
                </a:cubicBezTo>
                <a:cubicBezTo>
                  <a:pt x="771312" y="227200"/>
                  <a:pt x="769312" y="227867"/>
                  <a:pt x="767407" y="228724"/>
                </a:cubicBezTo>
                <a:cubicBezTo>
                  <a:pt x="766169" y="229296"/>
                  <a:pt x="765026" y="230248"/>
                  <a:pt x="763883" y="231010"/>
                </a:cubicBezTo>
                <a:cubicBezTo>
                  <a:pt x="765026" y="231772"/>
                  <a:pt x="766169" y="233106"/>
                  <a:pt x="767407" y="233201"/>
                </a:cubicBezTo>
                <a:cubicBezTo>
                  <a:pt x="771789" y="233677"/>
                  <a:pt x="776170" y="233582"/>
                  <a:pt x="780552" y="234154"/>
                </a:cubicBezTo>
                <a:lnTo>
                  <a:pt x="781612" y="237895"/>
                </a:lnTo>
                <a:lnTo>
                  <a:pt x="780171" y="237964"/>
                </a:lnTo>
                <a:cubicBezTo>
                  <a:pt x="778647" y="239011"/>
                  <a:pt x="776742" y="240345"/>
                  <a:pt x="779504" y="241964"/>
                </a:cubicBezTo>
                <a:lnTo>
                  <a:pt x="781751" y="238386"/>
                </a:lnTo>
                <a:lnTo>
                  <a:pt x="782171" y="239869"/>
                </a:lnTo>
                <a:lnTo>
                  <a:pt x="782171" y="237892"/>
                </a:lnTo>
                <a:lnTo>
                  <a:pt x="791791" y="240345"/>
                </a:lnTo>
                <a:cubicBezTo>
                  <a:pt x="796459" y="244250"/>
                  <a:pt x="797030" y="243774"/>
                  <a:pt x="800364" y="237868"/>
                </a:cubicBezTo>
                <a:cubicBezTo>
                  <a:pt x="805507" y="235392"/>
                  <a:pt x="810079" y="231391"/>
                  <a:pt x="816461" y="233106"/>
                </a:cubicBezTo>
                <a:cubicBezTo>
                  <a:pt x="816556" y="233106"/>
                  <a:pt x="817890" y="230629"/>
                  <a:pt x="817604" y="230153"/>
                </a:cubicBezTo>
                <a:cubicBezTo>
                  <a:pt x="816366" y="228343"/>
                  <a:pt x="814842" y="225962"/>
                  <a:pt x="812937" y="225486"/>
                </a:cubicBezTo>
                <a:close/>
                <a:moveTo>
                  <a:pt x="1740672" y="225010"/>
                </a:moveTo>
                <a:cubicBezTo>
                  <a:pt x="1741053" y="224915"/>
                  <a:pt x="1741720" y="225867"/>
                  <a:pt x="1742196" y="226439"/>
                </a:cubicBezTo>
                <a:cubicBezTo>
                  <a:pt x="1741148" y="226915"/>
                  <a:pt x="1740196" y="227677"/>
                  <a:pt x="1739148" y="227867"/>
                </a:cubicBezTo>
                <a:cubicBezTo>
                  <a:pt x="1738767" y="227963"/>
                  <a:pt x="1738195" y="226915"/>
                  <a:pt x="1737624" y="226439"/>
                </a:cubicBezTo>
                <a:cubicBezTo>
                  <a:pt x="1738672" y="225962"/>
                  <a:pt x="1739624" y="225200"/>
                  <a:pt x="1740672" y="225010"/>
                </a:cubicBezTo>
                <a:close/>
                <a:moveTo>
                  <a:pt x="633581" y="224342"/>
                </a:moveTo>
                <a:cubicBezTo>
                  <a:pt x="634248" y="223580"/>
                  <a:pt x="636724" y="223676"/>
                  <a:pt x="637772" y="224342"/>
                </a:cubicBezTo>
                <a:cubicBezTo>
                  <a:pt x="639582" y="225485"/>
                  <a:pt x="641106" y="227200"/>
                  <a:pt x="642534" y="228819"/>
                </a:cubicBezTo>
                <a:cubicBezTo>
                  <a:pt x="643201" y="229676"/>
                  <a:pt x="643487" y="230915"/>
                  <a:pt x="643963" y="231962"/>
                </a:cubicBezTo>
                <a:cubicBezTo>
                  <a:pt x="642630" y="232439"/>
                  <a:pt x="641391" y="233010"/>
                  <a:pt x="640153" y="233296"/>
                </a:cubicBezTo>
                <a:cubicBezTo>
                  <a:pt x="639486" y="233391"/>
                  <a:pt x="638724" y="233296"/>
                  <a:pt x="637962" y="233296"/>
                </a:cubicBezTo>
                <a:cubicBezTo>
                  <a:pt x="636438" y="233296"/>
                  <a:pt x="634819" y="233772"/>
                  <a:pt x="633581" y="233201"/>
                </a:cubicBezTo>
                <a:cubicBezTo>
                  <a:pt x="632533" y="232725"/>
                  <a:pt x="631199" y="231010"/>
                  <a:pt x="631295" y="229962"/>
                </a:cubicBezTo>
                <a:cubicBezTo>
                  <a:pt x="631485" y="227962"/>
                  <a:pt x="632342" y="225866"/>
                  <a:pt x="633581" y="224342"/>
                </a:cubicBezTo>
                <a:close/>
                <a:moveTo>
                  <a:pt x="1810870" y="224248"/>
                </a:moveTo>
                <a:cubicBezTo>
                  <a:pt x="1811156" y="223867"/>
                  <a:pt x="1812394" y="223867"/>
                  <a:pt x="1812775" y="224248"/>
                </a:cubicBezTo>
                <a:cubicBezTo>
                  <a:pt x="1813633" y="224915"/>
                  <a:pt x="1814299" y="225867"/>
                  <a:pt x="1814966" y="226819"/>
                </a:cubicBezTo>
                <a:cubicBezTo>
                  <a:pt x="1814395" y="227391"/>
                  <a:pt x="1813728" y="228343"/>
                  <a:pt x="1813537" y="228248"/>
                </a:cubicBezTo>
                <a:cubicBezTo>
                  <a:pt x="1812489" y="227677"/>
                  <a:pt x="1811537" y="227010"/>
                  <a:pt x="1810870" y="226153"/>
                </a:cubicBezTo>
                <a:cubicBezTo>
                  <a:pt x="1810585" y="225772"/>
                  <a:pt x="1810585" y="224629"/>
                  <a:pt x="1810870" y="224248"/>
                </a:cubicBezTo>
                <a:close/>
                <a:moveTo>
                  <a:pt x="834654" y="224152"/>
                </a:moveTo>
                <a:cubicBezTo>
                  <a:pt x="834178" y="224629"/>
                  <a:pt x="833130" y="225295"/>
                  <a:pt x="833225" y="225676"/>
                </a:cubicBezTo>
                <a:cubicBezTo>
                  <a:pt x="833416" y="226724"/>
                  <a:pt x="834178" y="227772"/>
                  <a:pt x="834654" y="228724"/>
                </a:cubicBezTo>
                <a:cubicBezTo>
                  <a:pt x="835130" y="228153"/>
                  <a:pt x="835702" y="227677"/>
                  <a:pt x="836273" y="227105"/>
                </a:cubicBezTo>
                <a:cubicBezTo>
                  <a:pt x="835702" y="226153"/>
                  <a:pt x="835225" y="225105"/>
                  <a:pt x="834654" y="224152"/>
                </a:cubicBezTo>
                <a:close/>
                <a:moveTo>
                  <a:pt x="226672" y="219390"/>
                </a:moveTo>
                <a:cubicBezTo>
                  <a:pt x="232769" y="219390"/>
                  <a:pt x="238864" y="219295"/>
                  <a:pt x="244961" y="219485"/>
                </a:cubicBezTo>
                <a:cubicBezTo>
                  <a:pt x="245532" y="219485"/>
                  <a:pt x="246199" y="220438"/>
                  <a:pt x="246485" y="221009"/>
                </a:cubicBezTo>
                <a:cubicBezTo>
                  <a:pt x="246675" y="221390"/>
                  <a:pt x="246485" y="222152"/>
                  <a:pt x="246294" y="222628"/>
                </a:cubicBezTo>
                <a:cubicBezTo>
                  <a:pt x="245913" y="223295"/>
                  <a:pt x="245151" y="223676"/>
                  <a:pt x="244675" y="224248"/>
                </a:cubicBezTo>
                <a:cubicBezTo>
                  <a:pt x="240484" y="229486"/>
                  <a:pt x="232673" y="229296"/>
                  <a:pt x="228578" y="235392"/>
                </a:cubicBezTo>
                <a:cubicBezTo>
                  <a:pt x="225244" y="240345"/>
                  <a:pt x="219910" y="243869"/>
                  <a:pt x="215909" y="248536"/>
                </a:cubicBezTo>
                <a:cubicBezTo>
                  <a:pt x="212861" y="252251"/>
                  <a:pt x="209242" y="251489"/>
                  <a:pt x="205527" y="251489"/>
                </a:cubicBezTo>
                <a:cubicBezTo>
                  <a:pt x="204289" y="250917"/>
                  <a:pt x="203051" y="250251"/>
                  <a:pt x="201812" y="249584"/>
                </a:cubicBezTo>
                <a:cubicBezTo>
                  <a:pt x="202670" y="248536"/>
                  <a:pt x="203336" y="247298"/>
                  <a:pt x="204289" y="246346"/>
                </a:cubicBezTo>
                <a:cubicBezTo>
                  <a:pt x="206289" y="244155"/>
                  <a:pt x="208194" y="242059"/>
                  <a:pt x="211718" y="242155"/>
                </a:cubicBezTo>
                <a:cubicBezTo>
                  <a:pt x="214004" y="242250"/>
                  <a:pt x="215338" y="240250"/>
                  <a:pt x="215243" y="237487"/>
                </a:cubicBezTo>
                <a:cubicBezTo>
                  <a:pt x="215052" y="233011"/>
                  <a:pt x="212099" y="233296"/>
                  <a:pt x="209051" y="233106"/>
                </a:cubicBezTo>
                <a:cubicBezTo>
                  <a:pt x="206956" y="233011"/>
                  <a:pt x="204574" y="232820"/>
                  <a:pt x="202765" y="231867"/>
                </a:cubicBezTo>
                <a:cubicBezTo>
                  <a:pt x="201907" y="231487"/>
                  <a:pt x="201431" y="229296"/>
                  <a:pt x="201622" y="227962"/>
                </a:cubicBezTo>
                <a:cubicBezTo>
                  <a:pt x="201717" y="226629"/>
                  <a:pt x="202765" y="225391"/>
                  <a:pt x="203622" y="224248"/>
                </a:cubicBezTo>
                <a:cubicBezTo>
                  <a:pt x="203908" y="223866"/>
                  <a:pt x="205051" y="224057"/>
                  <a:pt x="205718" y="223962"/>
                </a:cubicBezTo>
                <a:cubicBezTo>
                  <a:pt x="212766" y="222724"/>
                  <a:pt x="221053" y="227391"/>
                  <a:pt x="226672" y="219390"/>
                </a:cubicBezTo>
                <a:close/>
                <a:moveTo>
                  <a:pt x="405541" y="215901"/>
                </a:moveTo>
                <a:cubicBezTo>
                  <a:pt x="404529" y="215532"/>
                  <a:pt x="403409" y="215913"/>
                  <a:pt x="402028" y="217771"/>
                </a:cubicBezTo>
                <a:lnTo>
                  <a:pt x="397218" y="222653"/>
                </a:lnTo>
                <a:lnTo>
                  <a:pt x="393456" y="222514"/>
                </a:lnTo>
                <a:lnTo>
                  <a:pt x="393456" y="222152"/>
                </a:lnTo>
                <a:cubicBezTo>
                  <a:pt x="392408" y="220628"/>
                  <a:pt x="391075" y="218818"/>
                  <a:pt x="389455" y="221485"/>
                </a:cubicBezTo>
                <a:cubicBezTo>
                  <a:pt x="389360" y="221675"/>
                  <a:pt x="389670" y="222104"/>
                  <a:pt x="392670" y="222485"/>
                </a:cubicBezTo>
                <a:lnTo>
                  <a:pt x="393456" y="222514"/>
                </a:lnTo>
                <a:lnTo>
                  <a:pt x="393456" y="224057"/>
                </a:lnTo>
                <a:cubicBezTo>
                  <a:pt x="393075" y="224438"/>
                  <a:pt x="392122" y="224152"/>
                  <a:pt x="391456" y="224152"/>
                </a:cubicBezTo>
                <a:lnTo>
                  <a:pt x="395574" y="224663"/>
                </a:lnTo>
                <a:lnTo>
                  <a:pt x="393551" y="230820"/>
                </a:lnTo>
                <a:cubicBezTo>
                  <a:pt x="395075" y="232058"/>
                  <a:pt x="397742" y="233677"/>
                  <a:pt x="399076" y="233106"/>
                </a:cubicBezTo>
                <a:cubicBezTo>
                  <a:pt x="402886" y="231582"/>
                  <a:pt x="405838" y="228153"/>
                  <a:pt x="410315" y="227677"/>
                </a:cubicBezTo>
                <a:cubicBezTo>
                  <a:pt x="410600" y="227629"/>
                  <a:pt x="410839" y="227010"/>
                  <a:pt x="408529" y="226271"/>
                </a:cubicBezTo>
                <a:lnTo>
                  <a:pt x="395574" y="224663"/>
                </a:lnTo>
                <a:lnTo>
                  <a:pt x="395742" y="224152"/>
                </a:lnTo>
                <a:lnTo>
                  <a:pt x="397218" y="222653"/>
                </a:lnTo>
                <a:lnTo>
                  <a:pt x="412029" y="223200"/>
                </a:lnTo>
                <a:cubicBezTo>
                  <a:pt x="410982" y="221866"/>
                  <a:pt x="409744" y="220152"/>
                  <a:pt x="408410" y="218532"/>
                </a:cubicBezTo>
                <a:cubicBezTo>
                  <a:pt x="407457" y="217389"/>
                  <a:pt x="406553" y="216270"/>
                  <a:pt x="405541" y="215901"/>
                </a:cubicBezTo>
                <a:close/>
                <a:moveTo>
                  <a:pt x="975529" y="215770"/>
                </a:moveTo>
                <a:cubicBezTo>
                  <a:pt x="975052" y="217771"/>
                  <a:pt x="973528" y="220247"/>
                  <a:pt x="974290" y="221581"/>
                </a:cubicBezTo>
                <a:cubicBezTo>
                  <a:pt x="975529" y="224057"/>
                  <a:pt x="978100" y="225962"/>
                  <a:pt x="980291" y="227772"/>
                </a:cubicBezTo>
                <a:cubicBezTo>
                  <a:pt x="980672" y="228153"/>
                  <a:pt x="982196" y="226819"/>
                  <a:pt x="982577" y="226629"/>
                </a:cubicBezTo>
                <a:cubicBezTo>
                  <a:pt x="985149" y="221485"/>
                  <a:pt x="980958" y="219866"/>
                  <a:pt x="978577" y="217294"/>
                </a:cubicBezTo>
                <a:cubicBezTo>
                  <a:pt x="977815" y="216532"/>
                  <a:pt x="976576" y="216247"/>
                  <a:pt x="975529" y="215770"/>
                </a:cubicBezTo>
                <a:close/>
                <a:moveTo>
                  <a:pt x="721020" y="215675"/>
                </a:moveTo>
                <a:cubicBezTo>
                  <a:pt x="720068" y="216151"/>
                  <a:pt x="719116" y="216723"/>
                  <a:pt x="718068" y="217294"/>
                </a:cubicBezTo>
                <a:cubicBezTo>
                  <a:pt x="718544" y="217771"/>
                  <a:pt x="719211" y="218818"/>
                  <a:pt x="719592" y="218723"/>
                </a:cubicBezTo>
                <a:cubicBezTo>
                  <a:pt x="720640" y="218437"/>
                  <a:pt x="721592" y="217771"/>
                  <a:pt x="722640" y="217294"/>
                </a:cubicBezTo>
                <a:cubicBezTo>
                  <a:pt x="722164" y="216723"/>
                  <a:pt x="721592" y="216247"/>
                  <a:pt x="721020" y="215675"/>
                </a:cubicBezTo>
                <a:close/>
                <a:moveTo>
                  <a:pt x="990197" y="215104"/>
                </a:moveTo>
                <a:cubicBezTo>
                  <a:pt x="989626" y="215104"/>
                  <a:pt x="988578" y="216247"/>
                  <a:pt x="988768" y="216532"/>
                </a:cubicBezTo>
                <a:cubicBezTo>
                  <a:pt x="989149" y="217675"/>
                  <a:pt x="989626" y="219104"/>
                  <a:pt x="990483" y="219485"/>
                </a:cubicBezTo>
                <a:cubicBezTo>
                  <a:pt x="991721" y="219961"/>
                  <a:pt x="993340" y="219580"/>
                  <a:pt x="994769" y="219580"/>
                </a:cubicBezTo>
                <a:cubicBezTo>
                  <a:pt x="996293" y="219580"/>
                  <a:pt x="997817" y="219675"/>
                  <a:pt x="999246" y="219485"/>
                </a:cubicBezTo>
                <a:cubicBezTo>
                  <a:pt x="999817" y="219390"/>
                  <a:pt x="1000865" y="218342"/>
                  <a:pt x="1000770" y="218056"/>
                </a:cubicBezTo>
                <a:cubicBezTo>
                  <a:pt x="1000389" y="217008"/>
                  <a:pt x="999722" y="215199"/>
                  <a:pt x="999055" y="215199"/>
                </a:cubicBezTo>
                <a:cubicBezTo>
                  <a:pt x="996103" y="214913"/>
                  <a:pt x="993150" y="215008"/>
                  <a:pt x="990197" y="215104"/>
                </a:cubicBezTo>
                <a:close/>
                <a:moveTo>
                  <a:pt x="571858" y="215104"/>
                </a:moveTo>
                <a:cubicBezTo>
                  <a:pt x="572239" y="214723"/>
                  <a:pt x="573382" y="214723"/>
                  <a:pt x="573763" y="215104"/>
                </a:cubicBezTo>
                <a:cubicBezTo>
                  <a:pt x="574621" y="215771"/>
                  <a:pt x="575287" y="216723"/>
                  <a:pt x="575954" y="217675"/>
                </a:cubicBezTo>
                <a:cubicBezTo>
                  <a:pt x="575383" y="218247"/>
                  <a:pt x="574716" y="219199"/>
                  <a:pt x="574526" y="219104"/>
                </a:cubicBezTo>
                <a:cubicBezTo>
                  <a:pt x="573573" y="218533"/>
                  <a:pt x="572525" y="217866"/>
                  <a:pt x="571858" y="217009"/>
                </a:cubicBezTo>
                <a:cubicBezTo>
                  <a:pt x="571573" y="216628"/>
                  <a:pt x="571573" y="215390"/>
                  <a:pt x="571858" y="215104"/>
                </a:cubicBezTo>
                <a:close/>
                <a:moveTo>
                  <a:pt x="1016867" y="215008"/>
                </a:moveTo>
                <a:cubicBezTo>
                  <a:pt x="1016200" y="215199"/>
                  <a:pt x="1011438" y="215961"/>
                  <a:pt x="1011247" y="217104"/>
                </a:cubicBezTo>
                <a:cubicBezTo>
                  <a:pt x="1010771" y="221199"/>
                  <a:pt x="1008961" y="223962"/>
                  <a:pt x="1006104" y="226533"/>
                </a:cubicBezTo>
                <a:cubicBezTo>
                  <a:pt x="1005723" y="226915"/>
                  <a:pt x="1005723" y="228248"/>
                  <a:pt x="1006104" y="228724"/>
                </a:cubicBezTo>
                <a:lnTo>
                  <a:pt x="1006913" y="228759"/>
                </a:lnTo>
                <a:lnTo>
                  <a:pt x="1005913" y="230141"/>
                </a:lnTo>
                <a:lnTo>
                  <a:pt x="1005878" y="230177"/>
                </a:lnTo>
                <a:lnTo>
                  <a:pt x="1005818" y="228915"/>
                </a:lnTo>
                <a:cubicBezTo>
                  <a:pt x="1005437" y="228534"/>
                  <a:pt x="1004389" y="228534"/>
                  <a:pt x="1003913" y="228915"/>
                </a:cubicBezTo>
                <a:cubicBezTo>
                  <a:pt x="1002389" y="229963"/>
                  <a:pt x="1000484" y="231296"/>
                  <a:pt x="1003246" y="232915"/>
                </a:cubicBezTo>
                <a:lnTo>
                  <a:pt x="1005878" y="230177"/>
                </a:lnTo>
                <a:lnTo>
                  <a:pt x="1005913" y="230915"/>
                </a:lnTo>
                <a:lnTo>
                  <a:pt x="1007842" y="228800"/>
                </a:lnTo>
                <a:lnTo>
                  <a:pt x="1008295" y="228820"/>
                </a:lnTo>
                <a:cubicBezTo>
                  <a:pt x="1008295" y="228820"/>
                  <a:pt x="1023820" y="222438"/>
                  <a:pt x="1023820" y="222438"/>
                </a:cubicBezTo>
                <a:cubicBezTo>
                  <a:pt x="1024011" y="221009"/>
                  <a:pt x="1024582" y="219390"/>
                  <a:pt x="1024106" y="218152"/>
                </a:cubicBezTo>
                <a:cubicBezTo>
                  <a:pt x="1023725" y="217008"/>
                  <a:pt x="1022392" y="215961"/>
                  <a:pt x="1021249" y="215199"/>
                </a:cubicBezTo>
                <a:cubicBezTo>
                  <a:pt x="1021010" y="215008"/>
                  <a:pt x="1020653" y="214985"/>
                  <a:pt x="1018617" y="216985"/>
                </a:cubicBezTo>
                <a:lnTo>
                  <a:pt x="1007842" y="228800"/>
                </a:lnTo>
                <a:lnTo>
                  <a:pt x="1006913" y="228759"/>
                </a:lnTo>
                <a:close/>
                <a:moveTo>
                  <a:pt x="757025" y="215008"/>
                </a:moveTo>
                <a:cubicBezTo>
                  <a:pt x="755501" y="215008"/>
                  <a:pt x="753882" y="214627"/>
                  <a:pt x="752644" y="215104"/>
                </a:cubicBezTo>
                <a:cubicBezTo>
                  <a:pt x="751786" y="215389"/>
                  <a:pt x="751215" y="216913"/>
                  <a:pt x="750929" y="217961"/>
                </a:cubicBezTo>
                <a:cubicBezTo>
                  <a:pt x="750834" y="218247"/>
                  <a:pt x="751882" y="219390"/>
                  <a:pt x="752358" y="219390"/>
                </a:cubicBezTo>
                <a:cubicBezTo>
                  <a:pt x="755311" y="219580"/>
                  <a:pt x="758359" y="219675"/>
                  <a:pt x="761216" y="219295"/>
                </a:cubicBezTo>
                <a:cubicBezTo>
                  <a:pt x="761883" y="219199"/>
                  <a:pt x="762550" y="217485"/>
                  <a:pt x="762931" y="216437"/>
                </a:cubicBezTo>
                <a:cubicBezTo>
                  <a:pt x="763026" y="216151"/>
                  <a:pt x="761978" y="215104"/>
                  <a:pt x="761407" y="215008"/>
                </a:cubicBezTo>
                <a:cubicBezTo>
                  <a:pt x="760073" y="214818"/>
                  <a:pt x="758549" y="215008"/>
                  <a:pt x="757025" y="215008"/>
                </a:cubicBezTo>
                <a:close/>
                <a:moveTo>
                  <a:pt x="729498" y="215008"/>
                </a:moveTo>
                <a:cubicBezTo>
                  <a:pt x="729021" y="215484"/>
                  <a:pt x="727974" y="216151"/>
                  <a:pt x="728069" y="216532"/>
                </a:cubicBezTo>
                <a:cubicBezTo>
                  <a:pt x="728355" y="217580"/>
                  <a:pt x="729021" y="218628"/>
                  <a:pt x="729498" y="219580"/>
                </a:cubicBezTo>
                <a:cubicBezTo>
                  <a:pt x="729974" y="219104"/>
                  <a:pt x="731022" y="218437"/>
                  <a:pt x="730927" y="218056"/>
                </a:cubicBezTo>
                <a:cubicBezTo>
                  <a:pt x="730736" y="217008"/>
                  <a:pt x="729974" y="215961"/>
                  <a:pt x="729498" y="215008"/>
                </a:cubicBezTo>
                <a:close/>
                <a:moveTo>
                  <a:pt x="296015" y="215008"/>
                </a:moveTo>
                <a:cubicBezTo>
                  <a:pt x="298301" y="215008"/>
                  <a:pt x="300587" y="214722"/>
                  <a:pt x="302873" y="215103"/>
                </a:cubicBezTo>
                <a:cubicBezTo>
                  <a:pt x="304207" y="215294"/>
                  <a:pt x="305445" y="216341"/>
                  <a:pt x="306493" y="217294"/>
                </a:cubicBezTo>
                <a:cubicBezTo>
                  <a:pt x="306874" y="217675"/>
                  <a:pt x="306778" y="218818"/>
                  <a:pt x="306588" y="219485"/>
                </a:cubicBezTo>
                <a:cubicBezTo>
                  <a:pt x="304397" y="225962"/>
                  <a:pt x="312303" y="229581"/>
                  <a:pt x="311255" y="235868"/>
                </a:cubicBezTo>
                <a:cubicBezTo>
                  <a:pt x="310779" y="238820"/>
                  <a:pt x="311636" y="242059"/>
                  <a:pt x="310779" y="244821"/>
                </a:cubicBezTo>
                <a:cubicBezTo>
                  <a:pt x="310398" y="246059"/>
                  <a:pt x="306017" y="247488"/>
                  <a:pt x="305254" y="246821"/>
                </a:cubicBezTo>
                <a:cubicBezTo>
                  <a:pt x="300111" y="242440"/>
                  <a:pt x="295444" y="239583"/>
                  <a:pt x="290586" y="247012"/>
                </a:cubicBezTo>
                <a:cubicBezTo>
                  <a:pt x="290395" y="247393"/>
                  <a:pt x="289157" y="247012"/>
                  <a:pt x="288395" y="247012"/>
                </a:cubicBezTo>
                <a:cubicBezTo>
                  <a:pt x="286871" y="247012"/>
                  <a:pt x="284014" y="247202"/>
                  <a:pt x="284014" y="247012"/>
                </a:cubicBezTo>
                <a:cubicBezTo>
                  <a:pt x="283728" y="244821"/>
                  <a:pt x="282871" y="241868"/>
                  <a:pt x="284014" y="240344"/>
                </a:cubicBezTo>
                <a:cubicBezTo>
                  <a:pt x="287538" y="235201"/>
                  <a:pt x="292205" y="231486"/>
                  <a:pt x="299254" y="233201"/>
                </a:cubicBezTo>
                <a:cubicBezTo>
                  <a:pt x="299825" y="233296"/>
                  <a:pt x="300873" y="231486"/>
                  <a:pt x="301540" y="230534"/>
                </a:cubicBezTo>
                <a:cubicBezTo>
                  <a:pt x="301635" y="230343"/>
                  <a:pt x="300587" y="229105"/>
                  <a:pt x="300016" y="229010"/>
                </a:cubicBezTo>
                <a:cubicBezTo>
                  <a:pt x="296968" y="228819"/>
                  <a:pt x="293825" y="229391"/>
                  <a:pt x="290967" y="228629"/>
                </a:cubicBezTo>
                <a:cubicBezTo>
                  <a:pt x="288395" y="227962"/>
                  <a:pt x="288586" y="225676"/>
                  <a:pt x="290777" y="224152"/>
                </a:cubicBezTo>
                <a:cubicBezTo>
                  <a:pt x="293539" y="222247"/>
                  <a:pt x="292015" y="220628"/>
                  <a:pt x="290300" y="219294"/>
                </a:cubicBezTo>
                <a:cubicBezTo>
                  <a:pt x="288490" y="217961"/>
                  <a:pt x="288205" y="217103"/>
                  <a:pt x="289729" y="216056"/>
                </a:cubicBezTo>
                <a:cubicBezTo>
                  <a:pt x="290300" y="215675"/>
                  <a:pt x="290967" y="215198"/>
                  <a:pt x="291634" y="215103"/>
                </a:cubicBezTo>
                <a:cubicBezTo>
                  <a:pt x="292967" y="214913"/>
                  <a:pt x="294491" y="215008"/>
                  <a:pt x="296015" y="215008"/>
                </a:cubicBezTo>
                <a:close/>
                <a:moveTo>
                  <a:pt x="581479" y="212341"/>
                </a:moveTo>
                <a:cubicBezTo>
                  <a:pt x="583099" y="209579"/>
                  <a:pt x="584432" y="211484"/>
                  <a:pt x="585480" y="213008"/>
                </a:cubicBezTo>
                <a:cubicBezTo>
                  <a:pt x="585766" y="213484"/>
                  <a:pt x="585766" y="214627"/>
                  <a:pt x="585480" y="214913"/>
                </a:cubicBezTo>
                <a:cubicBezTo>
                  <a:pt x="585099" y="215198"/>
                  <a:pt x="584146" y="215008"/>
                  <a:pt x="583479" y="215008"/>
                </a:cubicBezTo>
                <a:cubicBezTo>
                  <a:pt x="582813" y="214055"/>
                  <a:pt x="581289" y="212722"/>
                  <a:pt x="581479" y="212341"/>
                </a:cubicBezTo>
                <a:close/>
                <a:moveTo>
                  <a:pt x="1166981" y="211865"/>
                </a:moveTo>
                <a:cubicBezTo>
                  <a:pt x="1166695" y="212246"/>
                  <a:pt x="1166695" y="213008"/>
                  <a:pt x="1166886" y="213389"/>
                </a:cubicBezTo>
                <a:cubicBezTo>
                  <a:pt x="1168124" y="215675"/>
                  <a:pt x="1172696" y="215770"/>
                  <a:pt x="1174411" y="213484"/>
                </a:cubicBezTo>
                <a:cubicBezTo>
                  <a:pt x="1174696" y="213198"/>
                  <a:pt x="1174506" y="212532"/>
                  <a:pt x="1174506" y="211960"/>
                </a:cubicBezTo>
                <a:cubicBezTo>
                  <a:pt x="1173172" y="209674"/>
                  <a:pt x="1168696" y="209579"/>
                  <a:pt x="1166981" y="211865"/>
                </a:cubicBezTo>
                <a:close/>
                <a:moveTo>
                  <a:pt x="1799536" y="210721"/>
                </a:moveTo>
                <a:cubicBezTo>
                  <a:pt x="1802298" y="213389"/>
                  <a:pt x="1804965" y="216056"/>
                  <a:pt x="1807537" y="218723"/>
                </a:cubicBezTo>
                <a:cubicBezTo>
                  <a:pt x="1808584" y="219770"/>
                  <a:pt x="1809822" y="220723"/>
                  <a:pt x="1810680" y="221866"/>
                </a:cubicBezTo>
                <a:cubicBezTo>
                  <a:pt x="1811061" y="222342"/>
                  <a:pt x="1810775" y="223295"/>
                  <a:pt x="1810775" y="224057"/>
                </a:cubicBezTo>
                <a:cubicBezTo>
                  <a:pt x="1810013" y="224057"/>
                  <a:pt x="1809251" y="224057"/>
                  <a:pt x="1808489" y="224057"/>
                </a:cubicBezTo>
                <a:cubicBezTo>
                  <a:pt x="1802298" y="223866"/>
                  <a:pt x="1797250" y="219199"/>
                  <a:pt x="1797059" y="213484"/>
                </a:cubicBezTo>
                <a:cubicBezTo>
                  <a:pt x="1797059" y="212912"/>
                  <a:pt x="1797535" y="212150"/>
                  <a:pt x="1798012" y="211674"/>
                </a:cubicBezTo>
                <a:cubicBezTo>
                  <a:pt x="1798393" y="211198"/>
                  <a:pt x="1799440" y="210626"/>
                  <a:pt x="1799536" y="210721"/>
                </a:cubicBezTo>
                <a:close/>
                <a:moveTo>
                  <a:pt x="610435" y="210531"/>
                </a:moveTo>
                <a:cubicBezTo>
                  <a:pt x="611388" y="210722"/>
                  <a:pt x="612245" y="212436"/>
                  <a:pt x="612817" y="213579"/>
                </a:cubicBezTo>
                <a:cubicBezTo>
                  <a:pt x="613198" y="214151"/>
                  <a:pt x="612912" y="215008"/>
                  <a:pt x="612912" y="215675"/>
                </a:cubicBezTo>
                <a:cubicBezTo>
                  <a:pt x="612245" y="216818"/>
                  <a:pt x="611674" y="217961"/>
                  <a:pt x="611007" y="219104"/>
                </a:cubicBezTo>
                <a:cubicBezTo>
                  <a:pt x="610150" y="217580"/>
                  <a:pt x="608530" y="216151"/>
                  <a:pt x="608530" y="214627"/>
                </a:cubicBezTo>
                <a:cubicBezTo>
                  <a:pt x="608530" y="213293"/>
                  <a:pt x="606244" y="209864"/>
                  <a:pt x="610435" y="210531"/>
                </a:cubicBezTo>
                <a:close/>
                <a:moveTo>
                  <a:pt x="430222" y="210436"/>
                </a:moveTo>
                <a:cubicBezTo>
                  <a:pt x="426031" y="210246"/>
                  <a:pt x="425555" y="212817"/>
                  <a:pt x="425365" y="216056"/>
                </a:cubicBezTo>
                <a:lnTo>
                  <a:pt x="424304" y="217671"/>
                </a:lnTo>
                <a:lnTo>
                  <a:pt x="423495" y="217687"/>
                </a:lnTo>
                <a:cubicBezTo>
                  <a:pt x="417102" y="217532"/>
                  <a:pt x="416792" y="217103"/>
                  <a:pt x="416887" y="216913"/>
                </a:cubicBezTo>
                <a:cubicBezTo>
                  <a:pt x="418507" y="214151"/>
                  <a:pt x="419840" y="216056"/>
                  <a:pt x="420888" y="217580"/>
                </a:cubicBezTo>
                <a:cubicBezTo>
                  <a:pt x="421269" y="217961"/>
                  <a:pt x="421269" y="219104"/>
                  <a:pt x="420888" y="219485"/>
                </a:cubicBezTo>
                <a:cubicBezTo>
                  <a:pt x="420507" y="219866"/>
                  <a:pt x="419554" y="219580"/>
                  <a:pt x="418887" y="219580"/>
                </a:cubicBezTo>
                <a:lnTo>
                  <a:pt x="423001" y="219577"/>
                </a:lnTo>
                <a:lnTo>
                  <a:pt x="420983" y="221771"/>
                </a:lnTo>
                <a:cubicBezTo>
                  <a:pt x="421554" y="222819"/>
                  <a:pt x="423269" y="224057"/>
                  <a:pt x="424412" y="224057"/>
                </a:cubicBezTo>
                <a:cubicBezTo>
                  <a:pt x="427222" y="223819"/>
                  <a:pt x="429579" y="222152"/>
                  <a:pt x="432092" y="220795"/>
                </a:cubicBezTo>
                <a:lnTo>
                  <a:pt x="439607" y="219568"/>
                </a:lnTo>
                <a:lnTo>
                  <a:pt x="446842" y="219564"/>
                </a:lnTo>
                <a:lnTo>
                  <a:pt x="454130" y="219771"/>
                </a:lnTo>
                <a:cubicBezTo>
                  <a:pt x="456702" y="220247"/>
                  <a:pt x="458797" y="223200"/>
                  <a:pt x="461369" y="223866"/>
                </a:cubicBezTo>
                <a:cubicBezTo>
                  <a:pt x="462798" y="224248"/>
                  <a:pt x="465179" y="222533"/>
                  <a:pt x="466512" y="221104"/>
                </a:cubicBezTo>
                <a:cubicBezTo>
                  <a:pt x="466845" y="220723"/>
                  <a:pt x="466869" y="220009"/>
                  <a:pt x="460845" y="219556"/>
                </a:cubicBezTo>
                <a:lnTo>
                  <a:pt x="446842" y="219564"/>
                </a:lnTo>
                <a:lnTo>
                  <a:pt x="440700" y="219390"/>
                </a:lnTo>
                <a:lnTo>
                  <a:pt x="439607" y="219568"/>
                </a:lnTo>
                <a:lnTo>
                  <a:pt x="423001" y="219577"/>
                </a:lnTo>
                <a:lnTo>
                  <a:pt x="423174" y="219390"/>
                </a:lnTo>
                <a:lnTo>
                  <a:pt x="424304" y="217671"/>
                </a:lnTo>
                <a:lnTo>
                  <a:pt x="466608" y="216818"/>
                </a:lnTo>
                <a:cubicBezTo>
                  <a:pt x="466512" y="211008"/>
                  <a:pt x="465751" y="210341"/>
                  <a:pt x="460321" y="210436"/>
                </a:cubicBezTo>
                <a:cubicBezTo>
                  <a:pt x="457273" y="210436"/>
                  <a:pt x="454702" y="210627"/>
                  <a:pt x="452320" y="213103"/>
                </a:cubicBezTo>
                <a:cubicBezTo>
                  <a:pt x="450987" y="214437"/>
                  <a:pt x="447082" y="215484"/>
                  <a:pt x="446605" y="214913"/>
                </a:cubicBezTo>
                <a:cubicBezTo>
                  <a:pt x="442128" y="209103"/>
                  <a:pt x="435937" y="210722"/>
                  <a:pt x="430222" y="210436"/>
                </a:cubicBezTo>
                <a:close/>
                <a:moveTo>
                  <a:pt x="631200" y="210341"/>
                </a:moveTo>
                <a:cubicBezTo>
                  <a:pt x="634629" y="210627"/>
                  <a:pt x="636629" y="212532"/>
                  <a:pt x="635676" y="215961"/>
                </a:cubicBezTo>
                <a:cubicBezTo>
                  <a:pt x="635200" y="217580"/>
                  <a:pt x="633200" y="218818"/>
                  <a:pt x="632533" y="219580"/>
                </a:cubicBezTo>
                <a:cubicBezTo>
                  <a:pt x="627866" y="219580"/>
                  <a:pt x="626056" y="217485"/>
                  <a:pt x="626723" y="213961"/>
                </a:cubicBezTo>
                <a:cubicBezTo>
                  <a:pt x="627199" y="211674"/>
                  <a:pt x="628342" y="210150"/>
                  <a:pt x="631200" y="210341"/>
                </a:cubicBezTo>
                <a:close/>
                <a:moveTo>
                  <a:pt x="619770" y="210341"/>
                </a:moveTo>
                <a:cubicBezTo>
                  <a:pt x="620246" y="210817"/>
                  <a:pt x="621103" y="211294"/>
                  <a:pt x="621294" y="211865"/>
                </a:cubicBezTo>
                <a:cubicBezTo>
                  <a:pt x="621675" y="213294"/>
                  <a:pt x="621865" y="214722"/>
                  <a:pt x="622056" y="216056"/>
                </a:cubicBezTo>
                <a:cubicBezTo>
                  <a:pt x="621294" y="217199"/>
                  <a:pt x="620532" y="218342"/>
                  <a:pt x="619770" y="219485"/>
                </a:cubicBezTo>
                <a:cubicBezTo>
                  <a:pt x="619008" y="218342"/>
                  <a:pt x="617484" y="217104"/>
                  <a:pt x="617674" y="216056"/>
                </a:cubicBezTo>
                <a:cubicBezTo>
                  <a:pt x="617865" y="214151"/>
                  <a:pt x="619008" y="212246"/>
                  <a:pt x="619770" y="210341"/>
                </a:cubicBezTo>
                <a:close/>
                <a:moveTo>
                  <a:pt x="565001" y="210246"/>
                </a:moveTo>
                <a:cubicBezTo>
                  <a:pt x="567287" y="210627"/>
                  <a:pt x="568716" y="210722"/>
                  <a:pt x="570049" y="211103"/>
                </a:cubicBezTo>
                <a:cubicBezTo>
                  <a:pt x="570716" y="211293"/>
                  <a:pt x="571383" y="212055"/>
                  <a:pt x="571668" y="212722"/>
                </a:cubicBezTo>
                <a:cubicBezTo>
                  <a:pt x="572525" y="214913"/>
                  <a:pt x="571764" y="215579"/>
                  <a:pt x="569382" y="215008"/>
                </a:cubicBezTo>
                <a:cubicBezTo>
                  <a:pt x="567954" y="214627"/>
                  <a:pt x="566334" y="215103"/>
                  <a:pt x="564810" y="214913"/>
                </a:cubicBezTo>
                <a:cubicBezTo>
                  <a:pt x="560333" y="214437"/>
                  <a:pt x="558238" y="215579"/>
                  <a:pt x="557667" y="220723"/>
                </a:cubicBezTo>
                <a:cubicBezTo>
                  <a:pt x="557190" y="224723"/>
                  <a:pt x="547570" y="225771"/>
                  <a:pt x="544903" y="222056"/>
                </a:cubicBezTo>
                <a:cubicBezTo>
                  <a:pt x="543950" y="220818"/>
                  <a:pt x="544808" y="216437"/>
                  <a:pt x="545475" y="216246"/>
                </a:cubicBezTo>
                <a:cubicBezTo>
                  <a:pt x="552428" y="214722"/>
                  <a:pt x="557857" y="207864"/>
                  <a:pt x="565001" y="210246"/>
                </a:cubicBezTo>
                <a:close/>
                <a:moveTo>
                  <a:pt x="1159933" y="206531"/>
                </a:moveTo>
                <a:cubicBezTo>
                  <a:pt x="1159456" y="206626"/>
                  <a:pt x="1158599" y="206436"/>
                  <a:pt x="1158409" y="206722"/>
                </a:cubicBezTo>
                <a:cubicBezTo>
                  <a:pt x="1156313" y="210532"/>
                  <a:pt x="1156027" y="220247"/>
                  <a:pt x="1158599" y="223200"/>
                </a:cubicBezTo>
                <a:cubicBezTo>
                  <a:pt x="1159456" y="224248"/>
                  <a:pt x="1162600" y="223866"/>
                  <a:pt x="1164504" y="223295"/>
                </a:cubicBezTo>
                <a:cubicBezTo>
                  <a:pt x="1166695" y="222723"/>
                  <a:pt x="1166600" y="221390"/>
                  <a:pt x="1164504" y="220247"/>
                </a:cubicBezTo>
                <a:cubicBezTo>
                  <a:pt x="1160504" y="217961"/>
                  <a:pt x="1161647" y="213961"/>
                  <a:pt x="1161457" y="210341"/>
                </a:cubicBezTo>
                <a:cubicBezTo>
                  <a:pt x="1161361" y="209103"/>
                  <a:pt x="1160504" y="207769"/>
                  <a:pt x="1159933" y="206531"/>
                </a:cubicBezTo>
                <a:close/>
                <a:moveTo>
                  <a:pt x="1191175" y="205959"/>
                </a:moveTo>
                <a:cubicBezTo>
                  <a:pt x="1190698" y="205959"/>
                  <a:pt x="1189746" y="206912"/>
                  <a:pt x="1189651" y="207388"/>
                </a:cubicBezTo>
                <a:cubicBezTo>
                  <a:pt x="1189555" y="209389"/>
                  <a:pt x="1188889" y="212056"/>
                  <a:pt x="1189936" y="213198"/>
                </a:cubicBezTo>
                <a:cubicBezTo>
                  <a:pt x="1190984" y="214437"/>
                  <a:pt x="1193651" y="214437"/>
                  <a:pt x="1195746" y="214818"/>
                </a:cubicBezTo>
                <a:cubicBezTo>
                  <a:pt x="1196223" y="215008"/>
                  <a:pt x="1196794" y="213961"/>
                  <a:pt x="1197271" y="213484"/>
                </a:cubicBezTo>
                <a:cubicBezTo>
                  <a:pt x="1197461" y="212341"/>
                  <a:pt x="1192413" y="206055"/>
                  <a:pt x="1191175" y="205959"/>
                </a:cubicBezTo>
                <a:close/>
                <a:moveTo>
                  <a:pt x="1134025" y="205769"/>
                </a:moveTo>
                <a:cubicBezTo>
                  <a:pt x="1129548" y="205674"/>
                  <a:pt x="1128214" y="209770"/>
                  <a:pt x="1125738" y="212151"/>
                </a:cubicBezTo>
                <a:cubicBezTo>
                  <a:pt x="1124404" y="213389"/>
                  <a:pt x="1131834" y="219771"/>
                  <a:pt x="1134406" y="219485"/>
                </a:cubicBezTo>
                <a:cubicBezTo>
                  <a:pt x="1138406" y="219199"/>
                  <a:pt x="1143835" y="212722"/>
                  <a:pt x="1143264" y="208912"/>
                </a:cubicBezTo>
                <a:cubicBezTo>
                  <a:pt x="1142407" y="207865"/>
                  <a:pt x="1141645" y="206150"/>
                  <a:pt x="1140597" y="205959"/>
                </a:cubicBezTo>
                <a:cubicBezTo>
                  <a:pt x="1138501" y="205483"/>
                  <a:pt x="1136215" y="205864"/>
                  <a:pt x="1134025" y="205769"/>
                </a:cubicBezTo>
                <a:close/>
                <a:moveTo>
                  <a:pt x="1009819" y="202816"/>
                </a:moveTo>
                <a:cubicBezTo>
                  <a:pt x="1008104" y="200530"/>
                  <a:pt x="1003246" y="200530"/>
                  <a:pt x="1002484" y="203007"/>
                </a:cubicBezTo>
                <a:cubicBezTo>
                  <a:pt x="1002199" y="203673"/>
                  <a:pt x="1004485" y="205198"/>
                  <a:pt x="1005437" y="206150"/>
                </a:cubicBezTo>
                <a:cubicBezTo>
                  <a:pt x="1007437" y="205293"/>
                  <a:pt x="1008676" y="204816"/>
                  <a:pt x="1009914" y="204245"/>
                </a:cubicBezTo>
                <a:cubicBezTo>
                  <a:pt x="1010104" y="204150"/>
                  <a:pt x="1010104" y="203102"/>
                  <a:pt x="1009819" y="202816"/>
                </a:cubicBezTo>
                <a:close/>
                <a:moveTo>
                  <a:pt x="1235752" y="202626"/>
                </a:moveTo>
                <a:cubicBezTo>
                  <a:pt x="1233656" y="205293"/>
                  <a:pt x="1231179" y="206340"/>
                  <a:pt x="1227846" y="205864"/>
                </a:cubicBezTo>
                <a:cubicBezTo>
                  <a:pt x="1227370" y="205769"/>
                  <a:pt x="1226227" y="207103"/>
                  <a:pt x="1226322" y="207388"/>
                </a:cubicBezTo>
                <a:cubicBezTo>
                  <a:pt x="1226703" y="208436"/>
                  <a:pt x="1227655" y="210341"/>
                  <a:pt x="1228227" y="210246"/>
                </a:cubicBezTo>
                <a:cubicBezTo>
                  <a:pt x="1231656" y="209865"/>
                  <a:pt x="1233846" y="211484"/>
                  <a:pt x="1236037" y="213865"/>
                </a:cubicBezTo>
                <a:cubicBezTo>
                  <a:pt x="1236704" y="214627"/>
                  <a:pt x="1243753" y="209198"/>
                  <a:pt x="1243753" y="207960"/>
                </a:cubicBezTo>
                <a:cubicBezTo>
                  <a:pt x="1243753" y="206722"/>
                  <a:pt x="1236418" y="201769"/>
                  <a:pt x="1235752" y="202626"/>
                </a:cubicBezTo>
                <a:close/>
                <a:moveTo>
                  <a:pt x="341937" y="202399"/>
                </a:moveTo>
                <a:cubicBezTo>
                  <a:pt x="344664" y="203554"/>
                  <a:pt x="346831" y="206626"/>
                  <a:pt x="347736" y="211293"/>
                </a:cubicBezTo>
                <a:cubicBezTo>
                  <a:pt x="348308" y="214055"/>
                  <a:pt x="346879" y="219009"/>
                  <a:pt x="349927" y="219104"/>
                </a:cubicBezTo>
                <a:cubicBezTo>
                  <a:pt x="356309" y="219294"/>
                  <a:pt x="357356" y="222247"/>
                  <a:pt x="356975" y="227486"/>
                </a:cubicBezTo>
                <a:cubicBezTo>
                  <a:pt x="356499" y="232725"/>
                  <a:pt x="355832" y="233487"/>
                  <a:pt x="350117" y="233296"/>
                </a:cubicBezTo>
                <a:cubicBezTo>
                  <a:pt x="343831" y="233868"/>
                  <a:pt x="341068" y="229581"/>
                  <a:pt x="338592" y="224914"/>
                </a:cubicBezTo>
                <a:cubicBezTo>
                  <a:pt x="337735" y="223200"/>
                  <a:pt x="336877" y="221580"/>
                  <a:pt x="336020" y="219866"/>
                </a:cubicBezTo>
                <a:cubicBezTo>
                  <a:pt x="333925" y="221961"/>
                  <a:pt x="331258" y="223866"/>
                  <a:pt x="329829" y="226343"/>
                </a:cubicBezTo>
                <a:cubicBezTo>
                  <a:pt x="329067" y="227771"/>
                  <a:pt x="330019" y="230534"/>
                  <a:pt x="331067" y="232248"/>
                </a:cubicBezTo>
                <a:cubicBezTo>
                  <a:pt x="332115" y="234153"/>
                  <a:pt x="334210" y="235487"/>
                  <a:pt x="335734" y="237106"/>
                </a:cubicBezTo>
                <a:cubicBezTo>
                  <a:pt x="339354" y="240916"/>
                  <a:pt x="339830" y="245202"/>
                  <a:pt x="336782" y="246440"/>
                </a:cubicBezTo>
                <a:cubicBezTo>
                  <a:pt x="333734" y="247679"/>
                  <a:pt x="331067" y="246917"/>
                  <a:pt x="329067" y="244250"/>
                </a:cubicBezTo>
                <a:cubicBezTo>
                  <a:pt x="328591" y="243678"/>
                  <a:pt x="327734" y="243297"/>
                  <a:pt x="327543" y="242630"/>
                </a:cubicBezTo>
                <a:cubicBezTo>
                  <a:pt x="325543" y="236154"/>
                  <a:pt x="321256" y="231391"/>
                  <a:pt x="316494" y="226819"/>
                </a:cubicBezTo>
                <a:cubicBezTo>
                  <a:pt x="316399" y="226724"/>
                  <a:pt x="317732" y="224628"/>
                  <a:pt x="318685" y="224152"/>
                </a:cubicBezTo>
                <a:cubicBezTo>
                  <a:pt x="325828" y="220913"/>
                  <a:pt x="326114" y="220818"/>
                  <a:pt x="322018" y="214532"/>
                </a:cubicBezTo>
                <a:cubicBezTo>
                  <a:pt x="320971" y="212913"/>
                  <a:pt x="319923" y="211674"/>
                  <a:pt x="321828" y="211388"/>
                </a:cubicBezTo>
                <a:cubicBezTo>
                  <a:pt x="326400" y="210531"/>
                  <a:pt x="329543" y="208055"/>
                  <a:pt x="332782" y="205007"/>
                </a:cubicBezTo>
                <a:cubicBezTo>
                  <a:pt x="335925" y="202006"/>
                  <a:pt x="339211" y="201244"/>
                  <a:pt x="341937" y="202399"/>
                </a:cubicBezTo>
                <a:close/>
                <a:moveTo>
                  <a:pt x="385836" y="202149"/>
                </a:moveTo>
                <a:cubicBezTo>
                  <a:pt x="385455" y="202054"/>
                  <a:pt x="384883" y="203102"/>
                  <a:pt x="384312" y="203578"/>
                </a:cubicBezTo>
                <a:cubicBezTo>
                  <a:pt x="385264" y="204055"/>
                  <a:pt x="386312" y="204626"/>
                  <a:pt x="387265" y="205198"/>
                </a:cubicBezTo>
                <a:cubicBezTo>
                  <a:pt x="387836" y="204626"/>
                  <a:pt x="388408" y="204055"/>
                  <a:pt x="388884" y="203578"/>
                </a:cubicBezTo>
                <a:cubicBezTo>
                  <a:pt x="387836" y="203102"/>
                  <a:pt x="386884" y="202435"/>
                  <a:pt x="385836" y="202149"/>
                </a:cubicBezTo>
                <a:close/>
                <a:moveTo>
                  <a:pt x="1058682" y="201388"/>
                </a:moveTo>
                <a:cubicBezTo>
                  <a:pt x="1060301" y="201483"/>
                  <a:pt x="1065349" y="209199"/>
                  <a:pt x="1065540" y="211580"/>
                </a:cubicBezTo>
                <a:cubicBezTo>
                  <a:pt x="1065254" y="212246"/>
                  <a:pt x="1065064" y="212818"/>
                  <a:pt x="1064777" y="213485"/>
                </a:cubicBezTo>
                <a:cubicBezTo>
                  <a:pt x="1063730" y="215485"/>
                  <a:pt x="1062873" y="215390"/>
                  <a:pt x="1061634" y="213390"/>
                </a:cubicBezTo>
                <a:cubicBezTo>
                  <a:pt x="1058682" y="208532"/>
                  <a:pt x="1053729" y="211008"/>
                  <a:pt x="1049728" y="210342"/>
                </a:cubicBezTo>
                <a:cubicBezTo>
                  <a:pt x="1049157" y="210246"/>
                  <a:pt x="1048109" y="209294"/>
                  <a:pt x="1048204" y="209008"/>
                </a:cubicBezTo>
                <a:cubicBezTo>
                  <a:pt x="1048395" y="207960"/>
                  <a:pt x="1049157" y="205960"/>
                  <a:pt x="1049538" y="206055"/>
                </a:cubicBezTo>
                <a:cubicBezTo>
                  <a:pt x="1052681" y="206341"/>
                  <a:pt x="1055252" y="205579"/>
                  <a:pt x="1057158" y="202912"/>
                </a:cubicBezTo>
                <a:cubicBezTo>
                  <a:pt x="1057539" y="202341"/>
                  <a:pt x="1058206" y="201388"/>
                  <a:pt x="1058682" y="201388"/>
                </a:cubicBezTo>
                <a:close/>
                <a:moveTo>
                  <a:pt x="993531" y="201388"/>
                </a:moveTo>
                <a:cubicBezTo>
                  <a:pt x="988768" y="200816"/>
                  <a:pt x="986578" y="203483"/>
                  <a:pt x="987911" y="207865"/>
                </a:cubicBezTo>
                <a:cubicBezTo>
                  <a:pt x="988006" y="208531"/>
                  <a:pt x="988768" y="208912"/>
                  <a:pt x="989245" y="209484"/>
                </a:cubicBezTo>
                <a:cubicBezTo>
                  <a:pt x="990769" y="209865"/>
                  <a:pt x="991150" y="209674"/>
                  <a:pt x="995436" y="205102"/>
                </a:cubicBezTo>
                <a:cubicBezTo>
                  <a:pt x="995912" y="204531"/>
                  <a:pt x="996484" y="204055"/>
                  <a:pt x="996960" y="203578"/>
                </a:cubicBezTo>
                <a:cubicBezTo>
                  <a:pt x="995817" y="202816"/>
                  <a:pt x="994674" y="201483"/>
                  <a:pt x="993531" y="201388"/>
                </a:cubicBezTo>
                <a:close/>
                <a:moveTo>
                  <a:pt x="962479" y="201388"/>
                </a:moveTo>
                <a:cubicBezTo>
                  <a:pt x="960479" y="201769"/>
                  <a:pt x="957812" y="201769"/>
                  <a:pt x="956764" y="203007"/>
                </a:cubicBezTo>
                <a:cubicBezTo>
                  <a:pt x="955812" y="204245"/>
                  <a:pt x="956383" y="206817"/>
                  <a:pt x="956574" y="208817"/>
                </a:cubicBezTo>
                <a:cubicBezTo>
                  <a:pt x="956574" y="209389"/>
                  <a:pt x="957526" y="210341"/>
                  <a:pt x="958003" y="210246"/>
                </a:cubicBezTo>
                <a:cubicBezTo>
                  <a:pt x="959336" y="210150"/>
                  <a:pt x="964289" y="203769"/>
                  <a:pt x="964099" y="202721"/>
                </a:cubicBezTo>
                <a:cubicBezTo>
                  <a:pt x="963527" y="202245"/>
                  <a:pt x="962956" y="201292"/>
                  <a:pt x="962479" y="201388"/>
                </a:cubicBezTo>
                <a:close/>
                <a:moveTo>
                  <a:pt x="628913" y="201292"/>
                </a:moveTo>
                <a:cubicBezTo>
                  <a:pt x="629390" y="202340"/>
                  <a:pt x="630152" y="203292"/>
                  <a:pt x="630342" y="204340"/>
                </a:cubicBezTo>
                <a:cubicBezTo>
                  <a:pt x="630437" y="204721"/>
                  <a:pt x="629390" y="205388"/>
                  <a:pt x="628913" y="205864"/>
                </a:cubicBezTo>
                <a:cubicBezTo>
                  <a:pt x="628342" y="204816"/>
                  <a:pt x="627770" y="203864"/>
                  <a:pt x="627294" y="202911"/>
                </a:cubicBezTo>
                <a:cubicBezTo>
                  <a:pt x="627865" y="202340"/>
                  <a:pt x="628437" y="201768"/>
                  <a:pt x="628913" y="201292"/>
                </a:cubicBezTo>
                <a:close/>
                <a:moveTo>
                  <a:pt x="418602" y="201292"/>
                </a:moveTo>
                <a:cubicBezTo>
                  <a:pt x="418126" y="202340"/>
                  <a:pt x="417364" y="203292"/>
                  <a:pt x="417173" y="204340"/>
                </a:cubicBezTo>
                <a:cubicBezTo>
                  <a:pt x="417078" y="204721"/>
                  <a:pt x="418126" y="205388"/>
                  <a:pt x="418602" y="205864"/>
                </a:cubicBezTo>
                <a:cubicBezTo>
                  <a:pt x="419173" y="204816"/>
                  <a:pt x="419745" y="203864"/>
                  <a:pt x="420221" y="202912"/>
                </a:cubicBezTo>
                <a:cubicBezTo>
                  <a:pt x="419650" y="202245"/>
                  <a:pt x="419078" y="201769"/>
                  <a:pt x="418602" y="201292"/>
                </a:cubicBezTo>
                <a:close/>
                <a:moveTo>
                  <a:pt x="977910" y="200911"/>
                </a:moveTo>
                <a:cubicBezTo>
                  <a:pt x="975243" y="201388"/>
                  <a:pt x="972957" y="201388"/>
                  <a:pt x="971052" y="202245"/>
                </a:cubicBezTo>
                <a:cubicBezTo>
                  <a:pt x="970195" y="202626"/>
                  <a:pt x="969623" y="204626"/>
                  <a:pt x="969623" y="205864"/>
                </a:cubicBezTo>
                <a:cubicBezTo>
                  <a:pt x="969623" y="207103"/>
                  <a:pt x="970195" y="208912"/>
                  <a:pt x="971147" y="209579"/>
                </a:cubicBezTo>
                <a:cubicBezTo>
                  <a:pt x="973909" y="211484"/>
                  <a:pt x="983434" y="206626"/>
                  <a:pt x="982863" y="203483"/>
                </a:cubicBezTo>
                <a:cubicBezTo>
                  <a:pt x="982672" y="202245"/>
                  <a:pt x="979434" y="201673"/>
                  <a:pt x="977910" y="200911"/>
                </a:cubicBezTo>
                <a:close/>
                <a:moveTo>
                  <a:pt x="447653" y="200911"/>
                </a:moveTo>
                <a:cubicBezTo>
                  <a:pt x="446701" y="201864"/>
                  <a:pt x="444415" y="203388"/>
                  <a:pt x="444700" y="204150"/>
                </a:cubicBezTo>
                <a:cubicBezTo>
                  <a:pt x="445462" y="206626"/>
                  <a:pt x="450320" y="206626"/>
                  <a:pt x="452035" y="204340"/>
                </a:cubicBezTo>
                <a:cubicBezTo>
                  <a:pt x="452320" y="203959"/>
                  <a:pt x="452320" y="203007"/>
                  <a:pt x="452130" y="202912"/>
                </a:cubicBezTo>
                <a:cubicBezTo>
                  <a:pt x="450987" y="202245"/>
                  <a:pt x="449653" y="201769"/>
                  <a:pt x="447653" y="200911"/>
                </a:cubicBezTo>
                <a:close/>
                <a:moveTo>
                  <a:pt x="821700" y="197387"/>
                </a:moveTo>
                <a:cubicBezTo>
                  <a:pt x="823985" y="198721"/>
                  <a:pt x="824081" y="203197"/>
                  <a:pt x="821795" y="204912"/>
                </a:cubicBezTo>
                <a:cubicBezTo>
                  <a:pt x="821414" y="205198"/>
                  <a:pt x="820652" y="205198"/>
                  <a:pt x="820271" y="205007"/>
                </a:cubicBezTo>
                <a:cubicBezTo>
                  <a:pt x="817985" y="203769"/>
                  <a:pt x="817890" y="199197"/>
                  <a:pt x="820176" y="197482"/>
                </a:cubicBezTo>
                <a:cubicBezTo>
                  <a:pt x="820461" y="197292"/>
                  <a:pt x="821128" y="197482"/>
                  <a:pt x="821700" y="197387"/>
                </a:cubicBezTo>
                <a:close/>
                <a:moveTo>
                  <a:pt x="802459" y="196721"/>
                </a:moveTo>
                <a:cubicBezTo>
                  <a:pt x="803221" y="196721"/>
                  <a:pt x="803888" y="196721"/>
                  <a:pt x="804650" y="196721"/>
                </a:cubicBezTo>
                <a:cubicBezTo>
                  <a:pt x="808555" y="196911"/>
                  <a:pt x="811032" y="201102"/>
                  <a:pt x="808936" y="204055"/>
                </a:cubicBezTo>
                <a:cubicBezTo>
                  <a:pt x="807698" y="205769"/>
                  <a:pt x="805602" y="207008"/>
                  <a:pt x="804364" y="208818"/>
                </a:cubicBezTo>
                <a:cubicBezTo>
                  <a:pt x="803031" y="210627"/>
                  <a:pt x="802364" y="210722"/>
                  <a:pt x="801125" y="209008"/>
                </a:cubicBezTo>
                <a:cubicBezTo>
                  <a:pt x="799125" y="206246"/>
                  <a:pt x="794934" y="204627"/>
                  <a:pt x="795887" y="200245"/>
                </a:cubicBezTo>
                <a:cubicBezTo>
                  <a:pt x="796173" y="199007"/>
                  <a:pt x="797125" y="197387"/>
                  <a:pt x="798173" y="196911"/>
                </a:cubicBezTo>
                <a:cubicBezTo>
                  <a:pt x="799316" y="196244"/>
                  <a:pt x="801030" y="196721"/>
                  <a:pt x="802459" y="196721"/>
                </a:cubicBezTo>
                <a:close/>
                <a:moveTo>
                  <a:pt x="1273566" y="196720"/>
                </a:moveTo>
                <a:cubicBezTo>
                  <a:pt x="1273090" y="197197"/>
                  <a:pt x="1272042" y="197863"/>
                  <a:pt x="1272137" y="198244"/>
                </a:cubicBezTo>
                <a:cubicBezTo>
                  <a:pt x="1272423" y="199292"/>
                  <a:pt x="1273090" y="200245"/>
                  <a:pt x="1273566" y="201292"/>
                </a:cubicBezTo>
                <a:cubicBezTo>
                  <a:pt x="1274042" y="200816"/>
                  <a:pt x="1275090" y="200149"/>
                  <a:pt x="1274995" y="199768"/>
                </a:cubicBezTo>
                <a:cubicBezTo>
                  <a:pt x="1274804" y="198721"/>
                  <a:pt x="1274042" y="197673"/>
                  <a:pt x="1273566" y="196720"/>
                </a:cubicBezTo>
                <a:close/>
                <a:moveTo>
                  <a:pt x="601863" y="192815"/>
                </a:moveTo>
                <a:cubicBezTo>
                  <a:pt x="605959" y="196244"/>
                  <a:pt x="609864" y="199864"/>
                  <a:pt x="608340" y="206055"/>
                </a:cubicBezTo>
                <a:cubicBezTo>
                  <a:pt x="608054" y="207293"/>
                  <a:pt x="608340" y="208913"/>
                  <a:pt x="608340" y="210436"/>
                </a:cubicBezTo>
                <a:cubicBezTo>
                  <a:pt x="604911" y="210532"/>
                  <a:pt x="601387" y="209579"/>
                  <a:pt x="598720" y="213103"/>
                </a:cubicBezTo>
                <a:cubicBezTo>
                  <a:pt x="597005" y="215390"/>
                  <a:pt x="594910" y="217294"/>
                  <a:pt x="592719" y="219199"/>
                </a:cubicBezTo>
                <a:cubicBezTo>
                  <a:pt x="590814" y="220819"/>
                  <a:pt x="587766" y="219009"/>
                  <a:pt x="585480" y="215104"/>
                </a:cubicBezTo>
                <a:cubicBezTo>
                  <a:pt x="592052" y="213199"/>
                  <a:pt x="595291" y="209008"/>
                  <a:pt x="594624" y="202055"/>
                </a:cubicBezTo>
                <a:cubicBezTo>
                  <a:pt x="594434" y="199768"/>
                  <a:pt x="594434" y="197482"/>
                  <a:pt x="594624" y="195292"/>
                </a:cubicBezTo>
                <a:cubicBezTo>
                  <a:pt x="594814" y="192815"/>
                  <a:pt x="599768" y="191101"/>
                  <a:pt x="601863" y="192815"/>
                </a:cubicBezTo>
                <a:close/>
                <a:moveTo>
                  <a:pt x="1218702" y="192244"/>
                </a:moveTo>
                <a:cubicBezTo>
                  <a:pt x="1214225" y="192148"/>
                  <a:pt x="1209748" y="192053"/>
                  <a:pt x="1205271" y="192339"/>
                </a:cubicBezTo>
                <a:cubicBezTo>
                  <a:pt x="1204605" y="192339"/>
                  <a:pt x="1203843" y="194148"/>
                  <a:pt x="1203557" y="195196"/>
                </a:cubicBezTo>
                <a:cubicBezTo>
                  <a:pt x="1203462" y="195482"/>
                  <a:pt x="1204414" y="196625"/>
                  <a:pt x="1205081" y="196720"/>
                </a:cubicBezTo>
                <a:cubicBezTo>
                  <a:pt x="1206510" y="196815"/>
                  <a:pt x="1207939" y="196720"/>
                  <a:pt x="1209463" y="196720"/>
                </a:cubicBezTo>
                <a:cubicBezTo>
                  <a:pt x="1212415" y="196720"/>
                  <a:pt x="1215463" y="196911"/>
                  <a:pt x="1218416" y="196625"/>
                </a:cubicBezTo>
                <a:cubicBezTo>
                  <a:pt x="1219083" y="196530"/>
                  <a:pt x="1219845" y="194815"/>
                  <a:pt x="1220226" y="193767"/>
                </a:cubicBezTo>
                <a:cubicBezTo>
                  <a:pt x="1220321" y="193482"/>
                  <a:pt x="1219273" y="192339"/>
                  <a:pt x="1218702" y="192244"/>
                </a:cubicBezTo>
                <a:close/>
                <a:moveTo>
                  <a:pt x="1103164" y="192244"/>
                </a:moveTo>
                <a:cubicBezTo>
                  <a:pt x="1099639" y="191291"/>
                  <a:pt x="1097734" y="193291"/>
                  <a:pt x="1097544" y="196720"/>
                </a:cubicBezTo>
                <a:cubicBezTo>
                  <a:pt x="1097353" y="199578"/>
                  <a:pt x="1098877" y="200721"/>
                  <a:pt x="1101163" y="201197"/>
                </a:cubicBezTo>
                <a:cubicBezTo>
                  <a:pt x="1104688" y="201864"/>
                  <a:pt x="1106688" y="200149"/>
                  <a:pt x="1106688" y="195387"/>
                </a:cubicBezTo>
                <a:cubicBezTo>
                  <a:pt x="1105926" y="194625"/>
                  <a:pt x="1104783" y="192720"/>
                  <a:pt x="1103164" y="192244"/>
                </a:cubicBezTo>
                <a:close/>
                <a:moveTo>
                  <a:pt x="114658" y="192244"/>
                </a:moveTo>
                <a:cubicBezTo>
                  <a:pt x="115039" y="191863"/>
                  <a:pt x="116182" y="191863"/>
                  <a:pt x="116563" y="192244"/>
                </a:cubicBezTo>
                <a:cubicBezTo>
                  <a:pt x="117421" y="192910"/>
                  <a:pt x="118087" y="193863"/>
                  <a:pt x="118754" y="194815"/>
                </a:cubicBezTo>
                <a:cubicBezTo>
                  <a:pt x="118183" y="195387"/>
                  <a:pt x="117516" y="196339"/>
                  <a:pt x="117326" y="196244"/>
                </a:cubicBezTo>
                <a:cubicBezTo>
                  <a:pt x="116373" y="195673"/>
                  <a:pt x="115325" y="195006"/>
                  <a:pt x="114658" y="194149"/>
                </a:cubicBezTo>
                <a:cubicBezTo>
                  <a:pt x="114373" y="193768"/>
                  <a:pt x="114373" y="192530"/>
                  <a:pt x="114658" y="192244"/>
                </a:cubicBezTo>
                <a:close/>
                <a:moveTo>
                  <a:pt x="1076969" y="192148"/>
                </a:moveTo>
                <a:cubicBezTo>
                  <a:pt x="1077446" y="193196"/>
                  <a:pt x="1078207" y="194148"/>
                  <a:pt x="1078398" y="195196"/>
                </a:cubicBezTo>
                <a:cubicBezTo>
                  <a:pt x="1078493" y="195577"/>
                  <a:pt x="1077446" y="196244"/>
                  <a:pt x="1076969" y="196720"/>
                </a:cubicBezTo>
                <a:cubicBezTo>
                  <a:pt x="1076398" y="195672"/>
                  <a:pt x="1075921" y="194720"/>
                  <a:pt x="1075350" y="193767"/>
                </a:cubicBezTo>
                <a:cubicBezTo>
                  <a:pt x="1075921" y="193196"/>
                  <a:pt x="1076493" y="192624"/>
                  <a:pt x="1076969" y="192148"/>
                </a:cubicBezTo>
                <a:close/>
                <a:moveTo>
                  <a:pt x="1025630" y="192148"/>
                </a:moveTo>
                <a:cubicBezTo>
                  <a:pt x="1023439" y="191672"/>
                  <a:pt x="1014581" y="197673"/>
                  <a:pt x="1015343" y="198816"/>
                </a:cubicBezTo>
                <a:cubicBezTo>
                  <a:pt x="1016486" y="200340"/>
                  <a:pt x="1018867" y="200816"/>
                  <a:pt x="1020296" y="201578"/>
                </a:cubicBezTo>
                <a:cubicBezTo>
                  <a:pt x="1023058" y="201197"/>
                  <a:pt x="1025344" y="201292"/>
                  <a:pt x="1027249" y="200435"/>
                </a:cubicBezTo>
                <a:cubicBezTo>
                  <a:pt x="1028202" y="200054"/>
                  <a:pt x="1028583" y="198149"/>
                  <a:pt x="1028869" y="196815"/>
                </a:cubicBezTo>
                <a:cubicBezTo>
                  <a:pt x="1029535" y="194148"/>
                  <a:pt x="1027916" y="192624"/>
                  <a:pt x="1025630" y="192148"/>
                </a:cubicBezTo>
                <a:close/>
                <a:moveTo>
                  <a:pt x="930666" y="192148"/>
                </a:moveTo>
                <a:cubicBezTo>
                  <a:pt x="931618" y="193958"/>
                  <a:pt x="932571" y="195768"/>
                  <a:pt x="933333" y="197292"/>
                </a:cubicBezTo>
                <a:cubicBezTo>
                  <a:pt x="932190" y="199006"/>
                  <a:pt x="931428" y="200149"/>
                  <a:pt x="930666" y="201292"/>
                </a:cubicBezTo>
                <a:cubicBezTo>
                  <a:pt x="929904" y="200149"/>
                  <a:pt x="928380" y="198911"/>
                  <a:pt x="928570" y="197863"/>
                </a:cubicBezTo>
                <a:cubicBezTo>
                  <a:pt x="928761" y="195863"/>
                  <a:pt x="929904" y="194053"/>
                  <a:pt x="930666" y="192148"/>
                </a:cubicBezTo>
                <a:close/>
                <a:moveTo>
                  <a:pt x="110563" y="189481"/>
                </a:moveTo>
                <a:cubicBezTo>
                  <a:pt x="112183" y="186719"/>
                  <a:pt x="113421" y="188624"/>
                  <a:pt x="114564" y="190148"/>
                </a:cubicBezTo>
                <a:cubicBezTo>
                  <a:pt x="114850" y="190624"/>
                  <a:pt x="114850" y="191767"/>
                  <a:pt x="114564" y="192053"/>
                </a:cubicBezTo>
                <a:cubicBezTo>
                  <a:pt x="114183" y="192338"/>
                  <a:pt x="113230" y="192148"/>
                  <a:pt x="112564" y="192148"/>
                </a:cubicBezTo>
                <a:cubicBezTo>
                  <a:pt x="111897" y="191195"/>
                  <a:pt x="110373" y="189862"/>
                  <a:pt x="110563" y="189481"/>
                </a:cubicBezTo>
                <a:close/>
                <a:moveTo>
                  <a:pt x="1275852" y="189006"/>
                </a:moveTo>
                <a:lnTo>
                  <a:pt x="1276994" y="189786"/>
                </a:lnTo>
                <a:lnTo>
                  <a:pt x="1275852" y="189381"/>
                </a:lnTo>
                <a:close/>
                <a:moveTo>
                  <a:pt x="1675140" y="188433"/>
                </a:moveTo>
                <a:cubicBezTo>
                  <a:pt x="1674759" y="188338"/>
                  <a:pt x="1674187" y="189386"/>
                  <a:pt x="1673616" y="189862"/>
                </a:cubicBezTo>
                <a:cubicBezTo>
                  <a:pt x="1674664" y="190339"/>
                  <a:pt x="1675616" y="190910"/>
                  <a:pt x="1676569" y="191482"/>
                </a:cubicBezTo>
                <a:cubicBezTo>
                  <a:pt x="1677140" y="190815"/>
                  <a:pt x="1677712" y="190339"/>
                  <a:pt x="1678188" y="189862"/>
                </a:cubicBezTo>
                <a:cubicBezTo>
                  <a:pt x="1677140" y="189386"/>
                  <a:pt x="1676188" y="188624"/>
                  <a:pt x="1675140" y="188433"/>
                </a:cubicBezTo>
                <a:close/>
                <a:moveTo>
                  <a:pt x="1236990" y="187672"/>
                </a:moveTo>
                <a:cubicBezTo>
                  <a:pt x="1236514" y="188148"/>
                  <a:pt x="1235942" y="188624"/>
                  <a:pt x="1235466" y="189100"/>
                </a:cubicBezTo>
                <a:cubicBezTo>
                  <a:pt x="1234418" y="190148"/>
                  <a:pt x="1233275" y="191100"/>
                  <a:pt x="1232418" y="192244"/>
                </a:cubicBezTo>
                <a:cubicBezTo>
                  <a:pt x="1231751" y="193101"/>
                  <a:pt x="1231465" y="194244"/>
                  <a:pt x="1230989" y="195291"/>
                </a:cubicBezTo>
                <a:cubicBezTo>
                  <a:pt x="1232227" y="195768"/>
                  <a:pt x="1233561" y="196244"/>
                  <a:pt x="1234799" y="196720"/>
                </a:cubicBezTo>
                <a:cubicBezTo>
                  <a:pt x="1238323" y="196530"/>
                  <a:pt x="1239657" y="195006"/>
                  <a:pt x="1239181" y="191100"/>
                </a:cubicBezTo>
                <a:cubicBezTo>
                  <a:pt x="1238990" y="189862"/>
                  <a:pt x="1237752" y="188815"/>
                  <a:pt x="1236990" y="187672"/>
                </a:cubicBezTo>
                <a:close/>
                <a:moveTo>
                  <a:pt x="615102" y="187577"/>
                </a:moveTo>
                <a:cubicBezTo>
                  <a:pt x="621199" y="185100"/>
                  <a:pt x="623008" y="194816"/>
                  <a:pt x="629009" y="192434"/>
                </a:cubicBezTo>
                <a:cubicBezTo>
                  <a:pt x="629295" y="193482"/>
                  <a:pt x="629771" y="194530"/>
                  <a:pt x="629866" y="195673"/>
                </a:cubicBezTo>
                <a:cubicBezTo>
                  <a:pt x="629866" y="196054"/>
                  <a:pt x="628818" y="196721"/>
                  <a:pt x="628152" y="196721"/>
                </a:cubicBezTo>
                <a:cubicBezTo>
                  <a:pt x="626723" y="196816"/>
                  <a:pt x="625199" y="196721"/>
                  <a:pt x="623675" y="196721"/>
                </a:cubicBezTo>
                <a:cubicBezTo>
                  <a:pt x="618055" y="197578"/>
                  <a:pt x="616245" y="192434"/>
                  <a:pt x="612912" y="189767"/>
                </a:cubicBezTo>
                <a:cubicBezTo>
                  <a:pt x="612531" y="189482"/>
                  <a:pt x="612531" y="188053"/>
                  <a:pt x="612912" y="187672"/>
                </a:cubicBezTo>
                <a:cubicBezTo>
                  <a:pt x="613293" y="187291"/>
                  <a:pt x="614436" y="187862"/>
                  <a:pt x="615102" y="187577"/>
                </a:cubicBezTo>
                <a:close/>
                <a:moveTo>
                  <a:pt x="1186698" y="187576"/>
                </a:moveTo>
                <a:cubicBezTo>
                  <a:pt x="1187269" y="188529"/>
                  <a:pt x="1187841" y="189576"/>
                  <a:pt x="1188317" y="190529"/>
                </a:cubicBezTo>
                <a:cubicBezTo>
                  <a:pt x="1187745" y="191100"/>
                  <a:pt x="1187174" y="191672"/>
                  <a:pt x="1186698" y="192148"/>
                </a:cubicBezTo>
                <a:cubicBezTo>
                  <a:pt x="1186221" y="191100"/>
                  <a:pt x="1185459" y="190148"/>
                  <a:pt x="1185269" y="189100"/>
                </a:cubicBezTo>
                <a:cubicBezTo>
                  <a:pt x="1185174" y="188719"/>
                  <a:pt x="1186221" y="188052"/>
                  <a:pt x="1186698" y="187576"/>
                </a:cubicBezTo>
                <a:close/>
                <a:moveTo>
                  <a:pt x="1733623" y="184909"/>
                </a:moveTo>
                <a:cubicBezTo>
                  <a:pt x="1735243" y="182147"/>
                  <a:pt x="1736576" y="184052"/>
                  <a:pt x="1737624" y="185576"/>
                </a:cubicBezTo>
                <a:cubicBezTo>
                  <a:pt x="1737910" y="186052"/>
                  <a:pt x="1737910" y="187195"/>
                  <a:pt x="1737624" y="187481"/>
                </a:cubicBezTo>
                <a:cubicBezTo>
                  <a:pt x="1737243" y="187767"/>
                  <a:pt x="1736290" y="187576"/>
                  <a:pt x="1735624" y="187576"/>
                </a:cubicBezTo>
                <a:cubicBezTo>
                  <a:pt x="1734957" y="186623"/>
                  <a:pt x="1733433" y="185290"/>
                  <a:pt x="1733623" y="184909"/>
                </a:cubicBezTo>
                <a:close/>
                <a:moveTo>
                  <a:pt x="248675" y="183861"/>
                </a:moveTo>
                <a:cubicBezTo>
                  <a:pt x="249723" y="184051"/>
                  <a:pt x="250675" y="184814"/>
                  <a:pt x="251723" y="185290"/>
                </a:cubicBezTo>
                <a:cubicBezTo>
                  <a:pt x="251247" y="185766"/>
                  <a:pt x="250675" y="186242"/>
                  <a:pt x="250104" y="186909"/>
                </a:cubicBezTo>
                <a:cubicBezTo>
                  <a:pt x="249151" y="186337"/>
                  <a:pt x="248104" y="185861"/>
                  <a:pt x="247151" y="185290"/>
                </a:cubicBezTo>
                <a:cubicBezTo>
                  <a:pt x="247627" y="184814"/>
                  <a:pt x="248294" y="183766"/>
                  <a:pt x="248675" y="183861"/>
                </a:cubicBezTo>
                <a:close/>
                <a:moveTo>
                  <a:pt x="1270613" y="183099"/>
                </a:moveTo>
                <a:cubicBezTo>
                  <a:pt x="1269375" y="183290"/>
                  <a:pt x="1268327" y="184242"/>
                  <a:pt x="1267089" y="184909"/>
                </a:cubicBezTo>
                <a:cubicBezTo>
                  <a:pt x="1267851" y="185766"/>
                  <a:pt x="1268518" y="187100"/>
                  <a:pt x="1269470" y="187481"/>
                </a:cubicBezTo>
                <a:cubicBezTo>
                  <a:pt x="1270089" y="187719"/>
                  <a:pt x="1270780" y="187743"/>
                  <a:pt x="1272911" y="188338"/>
                </a:cubicBezTo>
                <a:lnTo>
                  <a:pt x="1275852" y="189381"/>
                </a:lnTo>
                <a:lnTo>
                  <a:pt x="1275852" y="189672"/>
                </a:lnTo>
                <a:cubicBezTo>
                  <a:pt x="1277757" y="191767"/>
                  <a:pt x="1279757" y="193767"/>
                  <a:pt x="1281758" y="195768"/>
                </a:cubicBezTo>
                <a:cubicBezTo>
                  <a:pt x="1282043" y="196054"/>
                  <a:pt x="1283091" y="196244"/>
                  <a:pt x="1283186" y="196149"/>
                </a:cubicBezTo>
                <a:cubicBezTo>
                  <a:pt x="1283567" y="195530"/>
                  <a:pt x="1283877" y="194934"/>
                  <a:pt x="1282757" y="193720"/>
                </a:cubicBezTo>
                <a:lnTo>
                  <a:pt x="1276994" y="189786"/>
                </a:lnTo>
                <a:lnTo>
                  <a:pt x="1284996" y="192624"/>
                </a:lnTo>
                <a:cubicBezTo>
                  <a:pt x="1284805" y="188053"/>
                  <a:pt x="1284139" y="187576"/>
                  <a:pt x="1277947" y="187576"/>
                </a:cubicBezTo>
                <a:cubicBezTo>
                  <a:pt x="1277281" y="187576"/>
                  <a:pt x="1276233" y="187290"/>
                  <a:pt x="1275852" y="187672"/>
                </a:cubicBezTo>
                <a:lnTo>
                  <a:pt x="1275852" y="189006"/>
                </a:lnTo>
                <a:lnTo>
                  <a:pt x="1273756" y="187576"/>
                </a:lnTo>
                <a:cubicBezTo>
                  <a:pt x="1275852" y="188338"/>
                  <a:pt x="1276614" y="187576"/>
                  <a:pt x="1275852" y="185481"/>
                </a:cubicBezTo>
                <a:cubicBezTo>
                  <a:pt x="1275566" y="184909"/>
                  <a:pt x="1275090" y="184147"/>
                  <a:pt x="1274423" y="183957"/>
                </a:cubicBezTo>
                <a:cubicBezTo>
                  <a:pt x="1273185" y="183481"/>
                  <a:pt x="1271851" y="182909"/>
                  <a:pt x="1270613" y="183099"/>
                </a:cubicBezTo>
                <a:close/>
                <a:moveTo>
                  <a:pt x="1127262" y="183004"/>
                </a:moveTo>
                <a:cubicBezTo>
                  <a:pt x="1126786" y="183481"/>
                  <a:pt x="1125738" y="184147"/>
                  <a:pt x="1125833" y="184528"/>
                </a:cubicBezTo>
                <a:cubicBezTo>
                  <a:pt x="1126024" y="185576"/>
                  <a:pt x="1126786" y="186624"/>
                  <a:pt x="1127262" y="187576"/>
                </a:cubicBezTo>
                <a:cubicBezTo>
                  <a:pt x="1127738" y="187100"/>
                  <a:pt x="1128786" y="186433"/>
                  <a:pt x="1128691" y="186052"/>
                </a:cubicBezTo>
                <a:cubicBezTo>
                  <a:pt x="1128500" y="185005"/>
                  <a:pt x="1127738" y="183957"/>
                  <a:pt x="1127262" y="183004"/>
                </a:cubicBezTo>
                <a:close/>
                <a:moveTo>
                  <a:pt x="731879" y="183004"/>
                </a:moveTo>
                <a:lnTo>
                  <a:pt x="735403" y="183004"/>
                </a:lnTo>
                <a:cubicBezTo>
                  <a:pt x="738546" y="183004"/>
                  <a:pt x="741404" y="183480"/>
                  <a:pt x="740927" y="187671"/>
                </a:cubicBezTo>
                <a:cubicBezTo>
                  <a:pt x="740737" y="189005"/>
                  <a:pt x="740261" y="190814"/>
                  <a:pt x="739308" y="191386"/>
                </a:cubicBezTo>
                <a:cubicBezTo>
                  <a:pt x="736546" y="193100"/>
                  <a:pt x="733879" y="192434"/>
                  <a:pt x="731783" y="189862"/>
                </a:cubicBezTo>
                <a:cubicBezTo>
                  <a:pt x="731307" y="189290"/>
                  <a:pt x="730736" y="188814"/>
                  <a:pt x="730259" y="188243"/>
                </a:cubicBezTo>
                <a:cubicBezTo>
                  <a:pt x="729307" y="187195"/>
                  <a:pt x="728355" y="186147"/>
                  <a:pt x="727402" y="185100"/>
                </a:cubicBezTo>
                <a:cubicBezTo>
                  <a:pt x="729212" y="184242"/>
                  <a:pt x="731022" y="183385"/>
                  <a:pt x="731879" y="183004"/>
                </a:cubicBezTo>
                <a:close/>
                <a:moveTo>
                  <a:pt x="395361" y="178528"/>
                </a:moveTo>
                <a:cubicBezTo>
                  <a:pt x="394313" y="177956"/>
                  <a:pt x="391836" y="177956"/>
                  <a:pt x="391170" y="178718"/>
                </a:cubicBezTo>
                <a:cubicBezTo>
                  <a:pt x="389932" y="180242"/>
                  <a:pt x="389170" y="182433"/>
                  <a:pt x="389074" y="184338"/>
                </a:cubicBezTo>
                <a:cubicBezTo>
                  <a:pt x="388979" y="185386"/>
                  <a:pt x="390408" y="186909"/>
                  <a:pt x="391551" y="187386"/>
                </a:cubicBezTo>
                <a:cubicBezTo>
                  <a:pt x="392789" y="187957"/>
                  <a:pt x="394408" y="187576"/>
                  <a:pt x="395932" y="187576"/>
                </a:cubicBezTo>
                <a:cubicBezTo>
                  <a:pt x="396694" y="187576"/>
                  <a:pt x="397456" y="187767"/>
                  <a:pt x="398123" y="187576"/>
                </a:cubicBezTo>
                <a:cubicBezTo>
                  <a:pt x="399457" y="187195"/>
                  <a:pt x="400695" y="186529"/>
                  <a:pt x="401933" y="186052"/>
                </a:cubicBezTo>
                <a:cubicBezTo>
                  <a:pt x="401361" y="185005"/>
                  <a:pt x="400981" y="183766"/>
                  <a:pt x="400219" y="182909"/>
                </a:cubicBezTo>
                <a:cubicBezTo>
                  <a:pt x="398790" y="181290"/>
                  <a:pt x="397266" y="179575"/>
                  <a:pt x="395361" y="178528"/>
                </a:cubicBezTo>
                <a:close/>
                <a:moveTo>
                  <a:pt x="1765056" y="178432"/>
                </a:moveTo>
                <a:cubicBezTo>
                  <a:pt x="1765723" y="178242"/>
                  <a:pt x="1766485" y="178432"/>
                  <a:pt x="1767247" y="178432"/>
                </a:cubicBezTo>
                <a:cubicBezTo>
                  <a:pt x="1768675" y="178432"/>
                  <a:pt x="1770295" y="178051"/>
                  <a:pt x="1771533" y="178528"/>
                </a:cubicBezTo>
                <a:cubicBezTo>
                  <a:pt x="1772485" y="178908"/>
                  <a:pt x="1773628" y="181004"/>
                  <a:pt x="1773438" y="181195"/>
                </a:cubicBezTo>
                <a:cubicBezTo>
                  <a:pt x="1771533" y="183385"/>
                  <a:pt x="1769628" y="185671"/>
                  <a:pt x="1767247" y="187195"/>
                </a:cubicBezTo>
                <a:cubicBezTo>
                  <a:pt x="1766866" y="187481"/>
                  <a:pt x="1764199" y="184528"/>
                  <a:pt x="1762770" y="182909"/>
                </a:cubicBezTo>
                <a:cubicBezTo>
                  <a:pt x="1762008" y="182052"/>
                  <a:pt x="1761722" y="180909"/>
                  <a:pt x="1761246" y="179861"/>
                </a:cubicBezTo>
                <a:cubicBezTo>
                  <a:pt x="1762484" y="179385"/>
                  <a:pt x="1763722" y="178813"/>
                  <a:pt x="1765056" y="178432"/>
                </a:cubicBezTo>
                <a:close/>
                <a:moveTo>
                  <a:pt x="199241" y="178432"/>
                </a:moveTo>
                <a:cubicBezTo>
                  <a:pt x="203051" y="177671"/>
                  <a:pt x="209814" y="182623"/>
                  <a:pt x="209814" y="186052"/>
                </a:cubicBezTo>
                <a:cubicBezTo>
                  <a:pt x="209242" y="186529"/>
                  <a:pt x="208861" y="187386"/>
                  <a:pt x="208194" y="187481"/>
                </a:cubicBezTo>
                <a:cubicBezTo>
                  <a:pt x="204480" y="188243"/>
                  <a:pt x="197526" y="183290"/>
                  <a:pt x="197717" y="179861"/>
                </a:cubicBezTo>
                <a:cubicBezTo>
                  <a:pt x="197717" y="179385"/>
                  <a:pt x="198669" y="178528"/>
                  <a:pt x="199241" y="178432"/>
                </a:cubicBezTo>
                <a:close/>
                <a:moveTo>
                  <a:pt x="112277" y="178432"/>
                </a:moveTo>
                <a:cubicBezTo>
                  <a:pt x="112754" y="179480"/>
                  <a:pt x="113420" y="180432"/>
                  <a:pt x="113706" y="181480"/>
                </a:cubicBezTo>
                <a:cubicBezTo>
                  <a:pt x="113801" y="181861"/>
                  <a:pt x="112754" y="182528"/>
                  <a:pt x="112277" y="183004"/>
                </a:cubicBezTo>
                <a:cubicBezTo>
                  <a:pt x="111706" y="181956"/>
                  <a:pt x="111229" y="181004"/>
                  <a:pt x="110658" y="180051"/>
                </a:cubicBezTo>
                <a:cubicBezTo>
                  <a:pt x="111229" y="179480"/>
                  <a:pt x="111801" y="178908"/>
                  <a:pt x="112277" y="178432"/>
                </a:cubicBezTo>
                <a:close/>
                <a:moveTo>
                  <a:pt x="103134" y="178432"/>
                </a:moveTo>
                <a:cubicBezTo>
                  <a:pt x="103705" y="179385"/>
                  <a:pt x="104182" y="180432"/>
                  <a:pt x="104753" y="181385"/>
                </a:cubicBezTo>
                <a:cubicBezTo>
                  <a:pt x="104182" y="181956"/>
                  <a:pt x="103610" y="182528"/>
                  <a:pt x="103134" y="183004"/>
                </a:cubicBezTo>
                <a:cubicBezTo>
                  <a:pt x="102658" y="181956"/>
                  <a:pt x="101991" y="181004"/>
                  <a:pt x="101705" y="179956"/>
                </a:cubicBezTo>
                <a:cubicBezTo>
                  <a:pt x="101610" y="179575"/>
                  <a:pt x="102658" y="178908"/>
                  <a:pt x="103134" y="178432"/>
                </a:cubicBezTo>
                <a:close/>
                <a:moveTo>
                  <a:pt x="418030" y="174622"/>
                </a:moveTo>
                <a:cubicBezTo>
                  <a:pt x="417364" y="175861"/>
                  <a:pt x="416220" y="177289"/>
                  <a:pt x="416506" y="178337"/>
                </a:cubicBezTo>
                <a:cubicBezTo>
                  <a:pt x="418316" y="184909"/>
                  <a:pt x="422126" y="187481"/>
                  <a:pt x="428889" y="187576"/>
                </a:cubicBezTo>
                <a:cubicBezTo>
                  <a:pt x="430318" y="187386"/>
                  <a:pt x="431937" y="187481"/>
                  <a:pt x="432985" y="186719"/>
                </a:cubicBezTo>
                <a:cubicBezTo>
                  <a:pt x="433937" y="185957"/>
                  <a:pt x="434509" y="184338"/>
                  <a:pt x="434509" y="183004"/>
                </a:cubicBezTo>
                <a:cubicBezTo>
                  <a:pt x="434509" y="181766"/>
                  <a:pt x="434032" y="179861"/>
                  <a:pt x="433080" y="179290"/>
                </a:cubicBezTo>
                <a:cubicBezTo>
                  <a:pt x="428889" y="176813"/>
                  <a:pt x="422507" y="180718"/>
                  <a:pt x="419459" y="174717"/>
                </a:cubicBezTo>
                <a:cubicBezTo>
                  <a:pt x="419364" y="174432"/>
                  <a:pt x="418126" y="174432"/>
                  <a:pt x="418030" y="174622"/>
                </a:cubicBezTo>
                <a:close/>
                <a:moveTo>
                  <a:pt x="875325" y="174432"/>
                </a:moveTo>
                <a:cubicBezTo>
                  <a:pt x="877230" y="174051"/>
                  <a:pt x="879897" y="174242"/>
                  <a:pt x="881326" y="175289"/>
                </a:cubicBezTo>
                <a:cubicBezTo>
                  <a:pt x="883421" y="176813"/>
                  <a:pt x="885993" y="179480"/>
                  <a:pt x="885898" y="181576"/>
                </a:cubicBezTo>
                <a:cubicBezTo>
                  <a:pt x="885803" y="183576"/>
                  <a:pt x="881516" y="184814"/>
                  <a:pt x="885136" y="188148"/>
                </a:cubicBezTo>
                <a:cubicBezTo>
                  <a:pt x="890279" y="192815"/>
                  <a:pt x="890374" y="193577"/>
                  <a:pt x="896089" y="189767"/>
                </a:cubicBezTo>
                <a:cubicBezTo>
                  <a:pt x="902376" y="185576"/>
                  <a:pt x="907043" y="186719"/>
                  <a:pt x="911806" y="191768"/>
                </a:cubicBezTo>
                <a:cubicBezTo>
                  <a:pt x="914282" y="194434"/>
                  <a:pt x="916473" y="197768"/>
                  <a:pt x="921140" y="196911"/>
                </a:cubicBezTo>
                <a:cubicBezTo>
                  <a:pt x="921521" y="196816"/>
                  <a:pt x="922474" y="198721"/>
                  <a:pt x="922760" y="199864"/>
                </a:cubicBezTo>
                <a:cubicBezTo>
                  <a:pt x="922855" y="200150"/>
                  <a:pt x="921807" y="201197"/>
                  <a:pt x="921140" y="201293"/>
                </a:cubicBezTo>
                <a:cubicBezTo>
                  <a:pt x="916854" y="201864"/>
                  <a:pt x="912282" y="199864"/>
                  <a:pt x="908662" y="204531"/>
                </a:cubicBezTo>
                <a:cubicBezTo>
                  <a:pt x="906567" y="207293"/>
                  <a:pt x="905710" y="202626"/>
                  <a:pt x="903995" y="202435"/>
                </a:cubicBezTo>
                <a:cubicBezTo>
                  <a:pt x="902947" y="202340"/>
                  <a:pt x="901519" y="202817"/>
                  <a:pt x="900852" y="203674"/>
                </a:cubicBezTo>
                <a:cubicBezTo>
                  <a:pt x="898947" y="205960"/>
                  <a:pt x="897899" y="204722"/>
                  <a:pt x="895899" y="203578"/>
                </a:cubicBezTo>
                <a:cubicBezTo>
                  <a:pt x="889231" y="199483"/>
                  <a:pt x="887041" y="201007"/>
                  <a:pt x="887231" y="208817"/>
                </a:cubicBezTo>
                <a:cubicBezTo>
                  <a:pt x="887231" y="209579"/>
                  <a:pt x="887136" y="210341"/>
                  <a:pt x="887231" y="211103"/>
                </a:cubicBezTo>
                <a:cubicBezTo>
                  <a:pt x="887517" y="213961"/>
                  <a:pt x="891898" y="216818"/>
                  <a:pt x="893613" y="214913"/>
                </a:cubicBezTo>
                <a:cubicBezTo>
                  <a:pt x="900376" y="207103"/>
                  <a:pt x="909139" y="211484"/>
                  <a:pt x="916949" y="210627"/>
                </a:cubicBezTo>
                <a:cubicBezTo>
                  <a:pt x="917616" y="210532"/>
                  <a:pt x="919235" y="213008"/>
                  <a:pt x="919045" y="214056"/>
                </a:cubicBezTo>
                <a:cubicBezTo>
                  <a:pt x="918759" y="215961"/>
                  <a:pt x="917711" y="219009"/>
                  <a:pt x="916473" y="219390"/>
                </a:cubicBezTo>
                <a:cubicBezTo>
                  <a:pt x="912282" y="220438"/>
                  <a:pt x="907329" y="218057"/>
                  <a:pt x="904186" y="223009"/>
                </a:cubicBezTo>
                <a:cubicBezTo>
                  <a:pt x="903995" y="223295"/>
                  <a:pt x="902186" y="222438"/>
                  <a:pt x="901043" y="222057"/>
                </a:cubicBezTo>
                <a:cubicBezTo>
                  <a:pt x="891518" y="218628"/>
                  <a:pt x="891518" y="218723"/>
                  <a:pt x="880849" y="223581"/>
                </a:cubicBezTo>
                <a:cubicBezTo>
                  <a:pt x="879611" y="224152"/>
                  <a:pt x="877992" y="224057"/>
                  <a:pt x="876563" y="224152"/>
                </a:cubicBezTo>
                <a:cubicBezTo>
                  <a:pt x="874849" y="224248"/>
                  <a:pt x="872468" y="220724"/>
                  <a:pt x="873515" y="219200"/>
                </a:cubicBezTo>
                <a:cubicBezTo>
                  <a:pt x="875039" y="216723"/>
                  <a:pt x="876849" y="214437"/>
                  <a:pt x="878659" y="212246"/>
                </a:cubicBezTo>
                <a:cubicBezTo>
                  <a:pt x="883993" y="205960"/>
                  <a:pt x="884088" y="201197"/>
                  <a:pt x="878468" y="195006"/>
                </a:cubicBezTo>
                <a:cubicBezTo>
                  <a:pt x="876944" y="193292"/>
                  <a:pt x="875230" y="191768"/>
                  <a:pt x="873706" y="190053"/>
                </a:cubicBezTo>
                <a:cubicBezTo>
                  <a:pt x="873611" y="189958"/>
                  <a:pt x="874277" y="188815"/>
                  <a:pt x="874849" y="188529"/>
                </a:cubicBezTo>
                <a:cubicBezTo>
                  <a:pt x="878278" y="186243"/>
                  <a:pt x="877516" y="184624"/>
                  <a:pt x="874849" y="181957"/>
                </a:cubicBezTo>
                <a:cubicBezTo>
                  <a:pt x="872277" y="179194"/>
                  <a:pt x="872944" y="175003"/>
                  <a:pt x="875325" y="174432"/>
                </a:cubicBezTo>
                <a:close/>
                <a:moveTo>
                  <a:pt x="1337574" y="173956"/>
                </a:moveTo>
                <a:cubicBezTo>
                  <a:pt x="1334621" y="173765"/>
                  <a:pt x="1331573" y="173670"/>
                  <a:pt x="1328716" y="174051"/>
                </a:cubicBezTo>
                <a:cubicBezTo>
                  <a:pt x="1328049" y="174146"/>
                  <a:pt x="1327382" y="175861"/>
                  <a:pt x="1327001" y="176908"/>
                </a:cubicBezTo>
                <a:cubicBezTo>
                  <a:pt x="1326906" y="177194"/>
                  <a:pt x="1327858" y="178337"/>
                  <a:pt x="1328525" y="178432"/>
                </a:cubicBezTo>
                <a:cubicBezTo>
                  <a:pt x="1329859" y="178528"/>
                  <a:pt x="1331383" y="178432"/>
                  <a:pt x="1332907" y="178432"/>
                </a:cubicBezTo>
                <a:cubicBezTo>
                  <a:pt x="1334431" y="178432"/>
                  <a:pt x="1336050" y="178813"/>
                  <a:pt x="1337288" y="178337"/>
                </a:cubicBezTo>
                <a:cubicBezTo>
                  <a:pt x="1338145" y="178051"/>
                  <a:pt x="1338717" y="176527"/>
                  <a:pt x="1339003" y="175480"/>
                </a:cubicBezTo>
                <a:cubicBezTo>
                  <a:pt x="1339098" y="175194"/>
                  <a:pt x="1338050" y="174051"/>
                  <a:pt x="1337574" y="173956"/>
                </a:cubicBezTo>
                <a:close/>
                <a:moveTo>
                  <a:pt x="479276" y="173956"/>
                </a:moveTo>
                <a:cubicBezTo>
                  <a:pt x="478038" y="174241"/>
                  <a:pt x="476990" y="175384"/>
                  <a:pt x="475752" y="176146"/>
                </a:cubicBezTo>
                <a:cubicBezTo>
                  <a:pt x="476895" y="176908"/>
                  <a:pt x="477943" y="178051"/>
                  <a:pt x="479276" y="178337"/>
                </a:cubicBezTo>
                <a:cubicBezTo>
                  <a:pt x="480514" y="178528"/>
                  <a:pt x="481943" y="177956"/>
                  <a:pt x="483372" y="177670"/>
                </a:cubicBezTo>
                <a:cubicBezTo>
                  <a:pt x="483943" y="177194"/>
                  <a:pt x="484801" y="176623"/>
                  <a:pt x="484801" y="176146"/>
                </a:cubicBezTo>
                <a:cubicBezTo>
                  <a:pt x="484801" y="175575"/>
                  <a:pt x="483943" y="174813"/>
                  <a:pt x="483372" y="174622"/>
                </a:cubicBezTo>
                <a:cubicBezTo>
                  <a:pt x="482038" y="174241"/>
                  <a:pt x="480610" y="173670"/>
                  <a:pt x="479276" y="173956"/>
                </a:cubicBezTo>
                <a:close/>
                <a:moveTo>
                  <a:pt x="1433586" y="173860"/>
                </a:moveTo>
                <a:cubicBezTo>
                  <a:pt x="1433110" y="174908"/>
                  <a:pt x="1432348" y="175861"/>
                  <a:pt x="1432157" y="176908"/>
                </a:cubicBezTo>
                <a:cubicBezTo>
                  <a:pt x="1432062" y="177289"/>
                  <a:pt x="1433110" y="177861"/>
                  <a:pt x="1433586" y="178432"/>
                </a:cubicBezTo>
                <a:cubicBezTo>
                  <a:pt x="1434158" y="177384"/>
                  <a:pt x="1434729" y="176432"/>
                  <a:pt x="1435205" y="175480"/>
                </a:cubicBezTo>
                <a:cubicBezTo>
                  <a:pt x="1434634" y="174908"/>
                  <a:pt x="1434062" y="174337"/>
                  <a:pt x="1433586" y="173860"/>
                </a:cubicBezTo>
                <a:close/>
                <a:moveTo>
                  <a:pt x="1413583" y="171193"/>
                </a:moveTo>
                <a:lnTo>
                  <a:pt x="1417584" y="172823"/>
                </a:lnTo>
                <a:lnTo>
                  <a:pt x="1417584" y="173765"/>
                </a:lnTo>
                <a:cubicBezTo>
                  <a:pt x="1417203" y="174146"/>
                  <a:pt x="1416250" y="173860"/>
                  <a:pt x="1415584" y="173860"/>
                </a:cubicBezTo>
                <a:lnTo>
                  <a:pt x="1417902" y="177987"/>
                </a:lnTo>
                <a:lnTo>
                  <a:pt x="1417870" y="180052"/>
                </a:lnTo>
                <a:cubicBezTo>
                  <a:pt x="1418060" y="181004"/>
                  <a:pt x="1420251" y="182433"/>
                  <a:pt x="1420346" y="182338"/>
                </a:cubicBezTo>
                <a:lnTo>
                  <a:pt x="1417902" y="177987"/>
                </a:lnTo>
                <a:lnTo>
                  <a:pt x="1417965" y="173956"/>
                </a:lnTo>
                <a:lnTo>
                  <a:pt x="1420276" y="173919"/>
                </a:lnTo>
                <a:lnTo>
                  <a:pt x="1426442" y="176432"/>
                </a:lnTo>
                <a:cubicBezTo>
                  <a:pt x="1425680" y="175575"/>
                  <a:pt x="1425013" y="174051"/>
                  <a:pt x="1424061" y="173860"/>
                </a:cubicBezTo>
                <a:lnTo>
                  <a:pt x="1420276" y="173919"/>
                </a:lnTo>
                <a:lnTo>
                  <a:pt x="1417584" y="172823"/>
                </a:lnTo>
                <a:lnTo>
                  <a:pt x="1417584" y="171860"/>
                </a:lnTo>
                <a:cubicBezTo>
                  <a:pt x="1416536" y="170336"/>
                  <a:pt x="1415203" y="168431"/>
                  <a:pt x="1413583" y="171193"/>
                </a:cubicBezTo>
                <a:close/>
                <a:moveTo>
                  <a:pt x="1386151" y="171193"/>
                </a:moveTo>
                <a:lnTo>
                  <a:pt x="1390019" y="173771"/>
                </a:lnTo>
                <a:lnTo>
                  <a:pt x="1388152" y="173860"/>
                </a:lnTo>
                <a:lnTo>
                  <a:pt x="1390203" y="173933"/>
                </a:lnTo>
                <a:lnTo>
                  <a:pt x="1393200" y="178242"/>
                </a:lnTo>
                <a:lnTo>
                  <a:pt x="1399572" y="179467"/>
                </a:lnTo>
                <a:lnTo>
                  <a:pt x="1399814" y="180081"/>
                </a:lnTo>
                <a:lnTo>
                  <a:pt x="1399296" y="180623"/>
                </a:lnTo>
                <a:cubicBezTo>
                  <a:pt x="1399486" y="181290"/>
                  <a:pt x="1400058" y="181861"/>
                  <a:pt x="1400629" y="182147"/>
                </a:cubicBezTo>
                <a:lnTo>
                  <a:pt x="1399814" y="180081"/>
                </a:lnTo>
                <a:lnTo>
                  <a:pt x="1400273" y="179602"/>
                </a:lnTo>
                <a:lnTo>
                  <a:pt x="1408059" y="181099"/>
                </a:lnTo>
                <a:cubicBezTo>
                  <a:pt x="1407868" y="180623"/>
                  <a:pt x="1407678" y="179766"/>
                  <a:pt x="1407297" y="179671"/>
                </a:cubicBezTo>
                <a:cubicBezTo>
                  <a:pt x="1405392" y="179194"/>
                  <a:pt x="1403392" y="178908"/>
                  <a:pt x="1401391" y="178432"/>
                </a:cubicBezTo>
                <a:lnTo>
                  <a:pt x="1400273" y="179602"/>
                </a:lnTo>
                <a:lnTo>
                  <a:pt x="1399572" y="179467"/>
                </a:lnTo>
                <a:lnTo>
                  <a:pt x="1399201" y="178528"/>
                </a:lnTo>
                <a:cubicBezTo>
                  <a:pt x="1398248" y="177004"/>
                  <a:pt x="1397581" y="174813"/>
                  <a:pt x="1396153" y="174146"/>
                </a:cubicBezTo>
                <a:lnTo>
                  <a:pt x="1390203" y="173933"/>
                </a:lnTo>
                <a:lnTo>
                  <a:pt x="1390152" y="173860"/>
                </a:lnTo>
                <a:lnTo>
                  <a:pt x="1390019" y="173771"/>
                </a:lnTo>
                <a:lnTo>
                  <a:pt x="1390152" y="173765"/>
                </a:lnTo>
                <a:cubicBezTo>
                  <a:pt x="1390438" y="173384"/>
                  <a:pt x="1390533" y="172336"/>
                  <a:pt x="1390152" y="171860"/>
                </a:cubicBezTo>
                <a:cubicBezTo>
                  <a:pt x="1389104" y="170336"/>
                  <a:pt x="1387771" y="168431"/>
                  <a:pt x="1386151" y="171193"/>
                </a:cubicBezTo>
                <a:close/>
                <a:moveTo>
                  <a:pt x="240294" y="169288"/>
                </a:moveTo>
                <a:cubicBezTo>
                  <a:pt x="240865" y="170240"/>
                  <a:pt x="241437" y="171288"/>
                  <a:pt x="241913" y="172241"/>
                </a:cubicBezTo>
                <a:cubicBezTo>
                  <a:pt x="241342" y="172812"/>
                  <a:pt x="240770" y="173384"/>
                  <a:pt x="240294" y="173860"/>
                </a:cubicBezTo>
                <a:cubicBezTo>
                  <a:pt x="239818" y="172812"/>
                  <a:pt x="239056" y="171860"/>
                  <a:pt x="238865" y="170812"/>
                </a:cubicBezTo>
                <a:cubicBezTo>
                  <a:pt x="238770" y="170431"/>
                  <a:pt x="239818" y="169764"/>
                  <a:pt x="240294" y="169288"/>
                </a:cubicBezTo>
                <a:close/>
                <a:moveTo>
                  <a:pt x="990292" y="169193"/>
                </a:moveTo>
                <a:cubicBezTo>
                  <a:pt x="992387" y="168526"/>
                  <a:pt x="993149" y="169288"/>
                  <a:pt x="992387" y="171383"/>
                </a:cubicBezTo>
                <a:cubicBezTo>
                  <a:pt x="992387" y="172812"/>
                  <a:pt x="992768" y="174336"/>
                  <a:pt x="992292" y="175574"/>
                </a:cubicBezTo>
                <a:cubicBezTo>
                  <a:pt x="991911" y="176527"/>
                  <a:pt x="990578" y="177194"/>
                  <a:pt x="989720" y="177956"/>
                </a:cubicBezTo>
                <a:cubicBezTo>
                  <a:pt x="989054" y="176812"/>
                  <a:pt x="988101" y="175670"/>
                  <a:pt x="987911" y="174431"/>
                </a:cubicBezTo>
                <a:cubicBezTo>
                  <a:pt x="987720" y="173193"/>
                  <a:pt x="988291" y="171860"/>
                  <a:pt x="988768" y="170621"/>
                </a:cubicBezTo>
                <a:cubicBezTo>
                  <a:pt x="988958" y="170050"/>
                  <a:pt x="989720" y="169478"/>
                  <a:pt x="990292" y="169193"/>
                </a:cubicBezTo>
                <a:close/>
                <a:moveTo>
                  <a:pt x="1445111" y="167098"/>
                </a:moveTo>
                <a:cubicBezTo>
                  <a:pt x="1444540" y="168240"/>
                  <a:pt x="1444635" y="170146"/>
                  <a:pt x="1445111" y="171384"/>
                </a:cubicBezTo>
                <a:cubicBezTo>
                  <a:pt x="1446064" y="173860"/>
                  <a:pt x="1449778" y="174717"/>
                  <a:pt x="1452445" y="173289"/>
                </a:cubicBezTo>
                <a:cubicBezTo>
                  <a:pt x="1453017" y="172908"/>
                  <a:pt x="1453493" y="172241"/>
                  <a:pt x="1454065" y="171670"/>
                </a:cubicBezTo>
                <a:cubicBezTo>
                  <a:pt x="1452636" y="170146"/>
                  <a:pt x="1451112" y="168717"/>
                  <a:pt x="1449683" y="167098"/>
                </a:cubicBezTo>
                <a:cubicBezTo>
                  <a:pt x="1448064" y="165192"/>
                  <a:pt x="1446350" y="164621"/>
                  <a:pt x="1445111" y="167098"/>
                </a:cubicBezTo>
                <a:close/>
                <a:moveTo>
                  <a:pt x="581479" y="166621"/>
                </a:moveTo>
                <a:lnTo>
                  <a:pt x="585480" y="169226"/>
                </a:lnTo>
                <a:lnTo>
                  <a:pt x="585480" y="169288"/>
                </a:lnTo>
                <a:lnTo>
                  <a:pt x="583479" y="169288"/>
                </a:lnTo>
                <a:lnTo>
                  <a:pt x="585575" y="171090"/>
                </a:lnTo>
                <a:lnTo>
                  <a:pt x="585575" y="171289"/>
                </a:lnTo>
                <a:cubicBezTo>
                  <a:pt x="586337" y="172146"/>
                  <a:pt x="587290" y="172813"/>
                  <a:pt x="588242" y="173384"/>
                </a:cubicBezTo>
                <a:lnTo>
                  <a:pt x="585575" y="171090"/>
                </a:lnTo>
                <a:lnTo>
                  <a:pt x="585575" y="169383"/>
                </a:lnTo>
                <a:lnTo>
                  <a:pt x="585721" y="169383"/>
                </a:lnTo>
                <a:lnTo>
                  <a:pt x="589671" y="171955"/>
                </a:lnTo>
                <a:cubicBezTo>
                  <a:pt x="589004" y="171098"/>
                  <a:pt x="588337" y="170050"/>
                  <a:pt x="587480" y="169383"/>
                </a:cubicBezTo>
                <a:lnTo>
                  <a:pt x="585721" y="169383"/>
                </a:lnTo>
                <a:lnTo>
                  <a:pt x="585480" y="169226"/>
                </a:lnTo>
                <a:lnTo>
                  <a:pt x="585480" y="167288"/>
                </a:lnTo>
                <a:cubicBezTo>
                  <a:pt x="584432" y="165764"/>
                  <a:pt x="583099" y="163954"/>
                  <a:pt x="581479" y="166621"/>
                </a:cubicBezTo>
                <a:close/>
                <a:moveTo>
                  <a:pt x="1604083" y="166145"/>
                </a:moveTo>
                <a:cubicBezTo>
                  <a:pt x="1602369" y="163859"/>
                  <a:pt x="1597892" y="163954"/>
                  <a:pt x="1596559" y="166240"/>
                </a:cubicBezTo>
                <a:cubicBezTo>
                  <a:pt x="1596368" y="166621"/>
                  <a:pt x="1596368" y="167383"/>
                  <a:pt x="1596654" y="167764"/>
                </a:cubicBezTo>
                <a:cubicBezTo>
                  <a:pt x="1598464" y="170050"/>
                  <a:pt x="1602940" y="169955"/>
                  <a:pt x="1604274" y="167669"/>
                </a:cubicBezTo>
                <a:cubicBezTo>
                  <a:pt x="1604274" y="167193"/>
                  <a:pt x="1604369" y="166526"/>
                  <a:pt x="1604083" y="166145"/>
                </a:cubicBezTo>
                <a:close/>
                <a:moveTo>
                  <a:pt x="1274995" y="166145"/>
                </a:moveTo>
                <a:cubicBezTo>
                  <a:pt x="1273280" y="163859"/>
                  <a:pt x="1268422" y="163859"/>
                  <a:pt x="1267660" y="166336"/>
                </a:cubicBezTo>
                <a:cubicBezTo>
                  <a:pt x="1267375" y="167098"/>
                  <a:pt x="1269661" y="168622"/>
                  <a:pt x="1270613" y="169574"/>
                </a:cubicBezTo>
                <a:cubicBezTo>
                  <a:pt x="1272613" y="168717"/>
                  <a:pt x="1273852" y="168240"/>
                  <a:pt x="1275090" y="167669"/>
                </a:cubicBezTo>
                <a:cubicBezTo>
                  <a:pt x="1275280" y="167574"/>
                  <a:pt x="1275280" y="166526"/>
                  <a:pt x="1274995" y="166145"/>
                </a:cubicBezTo>
                <a:close/>
                <a:moveTo>
                  <a:pt x="932095" y="166145"/>
                </a:moveTo>
                <a:cubicBezTo>
                  <a:pt x="930380" y="163859"/>
                  <a:pt x="925522" y="163859"/>
                  <a:pt x="924760" y="166336"/>
                </a:cubicBezTo>
                <a:cubicBezTo>
                  <a:pt x="924475" y="167098"/>
                  <a:pt x="926761" y="168622"/>
                  <a:pt x="927713" y="169574"/>
                </a:cubicBezTo>
                <a:cubicBezTo>
                  <a:pt x="929713" y="168717"/>
                  <a:pt x="930952" y="168240"/>
                  <a:pt x="932190" y="167669"/>
                </a:cubicBezTo>
                <a:cubicBezTo>
                  <a:pt x="932380" y="167574"/>
                  <a:pt x="932380" y="166526"/>
                  <a:pt x="932095" y="166145"/>
                </a:cubicBezTo>
                <a:close/>
                <a:moveTo>
                  <a:pt x="1245467" y="165383"/>
                </a:moveTo>
                <a:cubicBezTo>
                  <a:pt x="1244896" y="166050"/>
                  <a:pt x="1244324" y="166526"/>
                  <a:pt x="1243848" y="167002"/>
                </a:cubicBezTo>
                <a:cubicBezTo>
                  <a:pt x="1244896" y="167479"/>
                  <a:pt x="1245848" y="168240"/>
                  <a:pt x="1246896" y="168431"/>
                </a:cubicBezTo>
                <a:cubicBezTo>
                  <a:pt x="1247277" y="168526"/>
                  <a:pt x="1247848" y="167479"/>
                  <a:pt x="1248420" y="167002"/>
                </a:cubicBezTo>
                <a:cubicBezTo>
                  <a:pt x="1247467" y="166431"/>
                  <a:pt x="1246420" y="165859"/>
                  <a:pt x="1245467" y="165383"/>
                </a:cubicBezTo>
                <a:close/>
                <a:moveTo>
                  <a:pt x="1731052" y="164716"/>
                </a:moveTo>
                <a:cubicBezTo>
                  <a:pt x="1731528" y="164431"/>
                  <a:pt x="1732671" y="164431"/>
                  <a:pt x="1732957" y="164716"/>
                </a:cubicBezTo>
                <a:cubicBezTo>
                  <a:pt x="1733338" y="165097"/>
                  <a:pt x="1733052" y="166050"/>
                  <a:pt x="1733052" y="166716"/>
                </a:cubicBezTo>
                <a:cubicBezTo>
                  <a:pt x="1732100" y="167383"/>
                  <a:pt x="1730766" y="168907"/>
                  <a:pt x="1730385" y="168717"/>
                </a:cubicBezTo>
                <a:cubicBezTo>
                  <a:pt x="1727623" y="167098"/>
                  <a:pt x="1729528" y="165764"/>
                  <a:pt x="1731052" y="164716"/>
                </a:cubicBezTo>
                <a:close/>
                <a:moveTo>
                  <a:pt x="1493022" y="164716"/>
                </a:moveTo>
                <a:cubicBezTo>
                  <a:pt x="1492546" y="165764"/>
                  <a:pt x="1491784" y="166716"/>
                  <a:pt x="1491593" y="167764"/>
                </a:cubicBezTo>
                <a:cubicBezTo>
                  <a:pt x="1491498" y="168145"/>
                  <a:pt x="1492546" y="168812"/>
                  <a:pt x="1493022" y="169288"/>
                </a:cubicBezTo>
                <a:cubicBezTo>
                  <a:pt x="1493593" y="168240"/>
                  <a:pt x="1494165" y="167288"/>
                  <a:pt x="1494641" y="166336"/>
                </a:cubicBezTo>
                <a:cubicBezTo>
                  <a:pt x="1494070" y="165764"/>
                  <a:pt x="1493498" y="165192"/>
                  <a:pt x="1493022" y="164716"/>
                </a:cubicBezTo>
                <a:close/>
                <a:moveTo>
                  <a:pt x="1307951" y="164716"/>
                </a:moveTo>
                <a:cubicBezTo>
                  <a:pt x="1307189" y="164812"/>
                  <a:pt x="1306332" y="164431"/>
                  <a:pt x="1305760" y="164812"/>
                </a:cubicBezTo>
                <a:cubicBezTo>
                  <a:pt x="1303475" y="166145"/>
                  <a:pt x="1303760" y="167288"/>
                  <a:pt x="1305379" y="169383"/>
                </a:cubicBezTo>
                <a:cubicBezTo>
                  <a:pt x="1306999" y="171479"/>
                  <a:pt x="1307475" y="174432"/>
                  <a:pt x="1308618" y="176908"/>
                </a:cubicBezTo>
                <a:cubicBezTo>
                  <a:pt x="1308904" y="177575"/>
                  <a:pt x="1309666" y="178337"/>
                  <a:pt x="1310142" y="178337"/>
                </a:cubicBezTo>
                <a:cubicBezTo>
                  <a:pt x="1310713" y="178242"/>
                  <a:pt x="1311475" y="177480"/>
                  <a:pt x="1311666" y="176813"/>
                </a:cubicBezTo>
                <a:cubicBezTo>
                  <a:pt x="1312142" y="175480"/>
                  <a:pt x="1312237" y="174051"/>
                  <a:pt x="1312428" y="172622"/>
                </a:cubicBezTo>
                <a:cubicBezTo>
                  <a:pt x="1312428" y="171193"/>
                  <a:pt x="1312618" y="169574"/>
                  <a:pt x="1312333" y="168240"/>
                </a:cubicBezTo>
                <a:cubicBezTo>
                  <a:pt x="1311952" y="165955"/>
                  <a:pt x="1310713" y="164240"/>
                  <a:pt x="1307951" y="164716"/>
                </a:cubicBezTo>
                <a:close/>
                <a:moveTo>
                  <a:pt x="1077256" y="164716"/>
                </a:moveTo>
                <a:cubicBezTo>
                  <a:pt x="1077732" y="164431"/>
                  <a:pt x="1078875" y="164431"/>
                  <a:pt x="1079161" y="164716"/>
                </a:cubicBezTo>
                <a:cubicBezTo>
                  <a:pt x="1079542" y="165097"/>
                  <a:pt x="1079256" y="166050"/>
                  <a:pt x="1079256" y="166716"/>
                </a:cubicBezTo>
                <a:cubicBezTo>
                  <a:pt x="1078303" y="167383"/>
                  <a:pt x="1076970" y="168907"/>
                  <a:pt x="1076589" y="168717"/>
                </a:cubicBezTo>
                <a:cubicBezTo>
                  <a:pt x="1073827" y="167098"/>
                  <a:pt x="1075732" y="165764"/>
                  <a:pt x="1077256" y="164716"/>
                </a:cubicBezTo>
                <a:close/>
                <a:moveTo>
                  <a:pt x="268869" y="164716"/>
                </a:moveTo>
                <a:cubicBezTo>
                  <a:pt x="266583" y="165192"/>
                  <a:pt x="265059" y="166336"/>
                  <a:pt x="265249" y="169193"/>
                </a:cubicBezTo>
                <a:cubicBezTo>
                  <a:pt x="265630" y="172622"/>
                  <a:pt x="267440" y="174337"/>
                  <a:pt x="272107" y="173670"/>
                </a:cubicBezTo>
                <a:cubicBezTo>
                  <a:pt x="272679" y="172622"/>
                  <a:pt x="274203" y="171003"/>
                  <a:pt x="274393" y="169288"/>
                </a:cubicBezTo>
                <a:cubicBezTo>
                  <a:pt x="274774" y="165859"/>
                  <a:pt x="272488" y="164049"/>
                  <a:pt x="268869" y="164716"/>
                </a:cubicBezTo>
                <a:close/>
                <a:moveTo>
                  <a:pt x="829415" y="160811"/>
                </a:moveTo>
                <a:cubicBezTo>
                  <a:pt x="828844" y="161382"/>
                  <a:pt x="828272" y="161954"/>
                  <a:pt x="827796" y="162430"/>
                </a:cubicBezTo>
                <a:cubicBezTo>
                  <a:pt x="828844" y="162907"/>
                  <a:pt x="829796" y="163669"/>
                  <a:pt x="830844" y="163859"/>
                </a:cubicBezTo>
                <a:cubicBezTo>
                  <a:pt x="831225" y="163954"/>
                  <a:pt x="831796" y="162907"/>
                  <a:pt x="832368" y="162430"/>
                </a:cubicBezTo>
                <a:cubicBezTo>
                  <a:pt x="831415" y="161859"/>
                  <a:pt x="830368" y="161287"/>
                  <a:pt x="829415" y="160811"/>
                </a:cubicBezTo>
                <a:close/>
                <a:moveTo>
                  <a:pt x="1421013" y="160240"/>
                </a:moveTo>
                <a:cubicBezTo>
                  <a:pt x="1419870" y="160240"/>
                  <a:pt x="1418727" y="161573"/>
                  <a:pt x="1417584" y="162430"/>
                </a:cubicBezTo>
                <a:cubicBezTo>
                  <a:pt x="1418727" y="163192"/>
                  <a:pt x="1419870" y="164621"/>
                  <a:pt x="1421013" y="164526"/>
                </a:cubicBezTo>
                <a:cubicBezTo>
                  <a:pt x="1423013" y="164526"/>
                  <a:pt x="1424918" y="163573"/>
                  <a:pt x="1428728" y="162430"/>
                </a:cubicBezTo>
                <a:cubicBezTo>
                  <a:pt x="1424918" y="161287"/>
                  <a:pt x="1423013" y="160335"/>
                  <a:pt x="1421013" y="160240"/>
                </a:cubicBezTo>
                <a:close/>
                <a:moveTo>
                  <a:pt x="1384437" y="160240"/>
                </a:moveTo>
                <a:cubicBezTo>
                  <a:pt x="1383294" y="160240"/>
                  <a:pt x="1382151" y="161573"/>
                  <a:pt x="1381008" y="162430"/>
                </a:cubicBezTo>
                <a:cubicBezTo>
                  <a:pt x="1382151" y="163192"/>
                  <a:pt x="1383294" y="164621"/>
                  <a:pt x="1384437" y="164526"/>
                </a:cubicBezTo>
                <a:cubicBezTo>
                  <a:pt x="1386437" y="164526"/>
                  <a:pt x="1388342" y="163573"/>
                  <a:pt x="1392152" y="162430"/>
                </a:cubicBezTo>
                <a:cubicBezTo>
                  <a:pt x="1388342" y="161287"/>
                  <a:pt x="1386437" y="160335"/>
                  <a:pt x="1384437" y="160240"/>
                </a:cubicBezTo>
                <a:close/>
                <a:moveTo>
                  <a:pt x="199432" y="160144"/>
                </a:moveTo>
                <a:cubicBezTo>
                  <a:pt x="199908" y="159859"/>
                  <a:pt x="201051" y="159859"/>
                  <a:pt x="201337" y="160144"/>
                </a:cubicBezTo>
                <a:cubicBezTo>
                  <a:pt x="201718" y="160525"/>
                  <a:pt x="201432" y="161478"/>
                  <a:pt x="201432" y="162145"/>
                </a:cubicBezTo>
                <a:cubicBezTo>
                  <a:pt x="200479" y="162811"/>
                  <a:pt x="199146" y="164335"/>
                  <a:pt x="198765" y="164145"/>
                </a:cubicBezTo>
                <a:cubicBezTo>
                  <a:pt x="196003" y="162526"/>
                  <a:pt x="197908" y="161192"/>
                  <a:pt x="199432" y="160144"/>
                </a:cubicBezTo>
                <a:close/>
                <a:moveTo>
                  <a:pt x="107896" y="160144"/>
                </a:moveTo>
                <a:cubicBezTo>
                  <a:pt x="111135" y="165764"/>
                  <a:pt x="116659" y="164430"/>
                  <a:pt x="121708" y="164811"/>
                </a:cubicBezTo>
                <a:cubicBezTo>
                  <a:pt x="122279" y="164907"/>
                  <a:pt x="123327" y="166145"/>
                  <a:pt x="123232" y="166240"/>
                </a:cubicBezTo>
                <a:cubicBezTo>
                  <a:pt x="122660" y="167288"/>
                  <a:pt x="121803" y="168907"/>
                  <a:pt x="121041" y="169002"/>
                </a:cubicBezTo>
                <a:cubicBezTo>
                  <a:pt x="114945" y="169383"/>
                  <a:pt x="108944" y="169288"/>
                  <a:pt x="102943" y="169288"/>
                </a:cubicBezTo>
                <a:cubicBezTo>
                  <a:pt x="98467" y="169288"/>
                  <a:pt x="93990" y="169383"/>
                  <a:pt x="89513" y="169193"/>
                </a:cubicBezTo>
                <a:cubicBezTo>
                  <a:pt x="88942" y="169193"/>
                  <a:pt x="87894" y="168050"/>
                  <a:pt x="87989" y="167764"/>
                </a:cubicBezTo>
                <a:cubicBezTo>
                  <a:pt x="88275" y="166716"/>
                  <a:pt x="89132" y="164811"/>
                  <a:pt x="89608" y="164811"/>
                </a:cubicBezTo>
                <a:cubicBezTo>
                  <a:pt x="92942" y="165192"/>
                  <a:pt x="94847" y="163097"/>
                  <a:pt x="97419" y="161668"/>
                </a:cubicBezTo>
                <a:cubicBezTo>
                  <a:pt x="100276" y="160049"/>
                  <a:pt x="104372" y="160620"/>
                  <a:pt x="107896" y="160144"/>
                </a:cubicBezTo>
                <a:close/>
                <a:moveTo>
                  <a:pt x="922284" y="156430"/>
                </a:moveTo>
                <a:cubicBezTo>
                  <a:pt x="921236" y="156620"/>
                  <a:pt x="920284" y="157382"/>
                  <a:pt x="919236" y="157858"/>
                </a:cubicBezTo>
                <a:cubicBezTo>
                  <a:pt x="919712" y="158334"/>
                  <a:pt x="920379" y="159382"/>
                  <a:pt x="920760" y="159287"/>
                </a:cubicBezTo>
                <a:cubicBezTo>
                  <a:pt x="921808" y="159001"/>
                  <a:pt x="922760" y="158334"/>
                  <a:pt x="923808" y="157858"/>
                </a:cubicBezTo>
                <a:cubicBezTo>
                  <a:pt x="923332" y="157382"/>
                  <a:pt x="922665" y="156334"/>
                  <a:pt x="922284" y="156430"/>
                </a:cubicBezTo>
                <a:close/>
                <a:moveTo>
                  <a:pt x="1232989" y="156239"/>
                </a:moveTo>
                <a:cubicBezTo>
                  <a:pt x="1231942" y="156811"/>
                  <a:pt x="1230322" y="157668"/>
                  <a:pt x="1230227" y="158525"/>
                </a:cubicBezTo>
                <a:cubicBezTo>
                  <a:pt x="1229846" y="161478"/>
                  <a:pt x="1230322" y="165002"/>
                  <a:pt x="1225941" y="164716"/>
                </a:cubicBezTo>
                <a:cubicBezTo>
                  <a:pt x="1221178" y="164431"/>
                  <a:pt x="1219464" y="171384"/>
                  <a:pt x="1214130" y="169479"/>
                </a:cubicBezTo>
                <a:cubicBezTo>
                  <a:pt x="1214035" y="169479"/>
                  <a:pt x="1212606" y="171955"/>
                  <a:pt x="1212987" y="172527"/>
                </a:cubicBezTo>
                <a:cubicBezTo>
                  <a:pt x="1214320" y="174337"/>
                  <a:pt x="1215940" y="176051"/>
                  <a:pt x="1217845" y="177384"/>
                </a:cubicBezTo>
                <a:cubicBezTo>
                  <a:pt x="1218416" y="177765"/>
                  <a:pt x="1220035" y="176908"/>
                  <a:pt x="1220988" y="176337"/>
                </a:cubicBezTo>
                <a:cubicBezTo>
                  <a:pt x="1222226" y="175670"/>
                  <a:pt x="1223369" y="174622"/>
                  <a:pt x="1224608" y="174051"/>
                </a:cubicBezTo>
                <a:cubicBezTo>
                  <a:pt x="1225179" y="173765"/>
                  <a:pt x="1226131" y="174146"/>
                  <a:pt x="1226893" y="173956"/>
                </a:cubicBezTo>
                <a:cubicBezTo>
                  <a:pt x="1234704" y="172432"/>
                  <a:pt x="1234704" y="172432"/>
                  <a:pt x="1234609" y="164526"/>
                </a:cubicBezTo>
                <a:cubicBezTo>
                  <a:pt x="1234609" y="162240"/>
                  <a:pt x="1234704" y="159954"/>
                  <a:pt x="1234513" y="157763"/>
                </a:cubicBezTo>
                <a:cubicBezTo>
                  <a:pt x="1234418" y="157191"/>
                  <a:pt x="1233180" y="156144"/>
                  <a:pt x="1232989" y="156239"/>
                </a:cubicBezTo>
                <a:close/>
                <a:moveTo>
                  <a:pt x="843131" y="156239"/>
                </a:moveTo>
                <a:cubicBezTo>
                  <a:pt x="842560" y="156906"/>
                  <a:pt x="841988" y="157382"/>
                  <a:pt x="841512" y="157858"/>
                </a:cubicBezTo>
                <a:cubicBezTo>
                  <a:pt x="842560" y="158334"/>
                  <a:pt x="843512" y="159097"/>
                  <a:pt x="844560" y="159287"/>
                </a:cubicBezTo>
                <a:cubicBezTo>
                  <a:pt x="844941" y="159382"/>
                  <a:pt x="845512" y="158334"/>
                  <a:pt x="846084" y="157858"/>
                </a:cubicBezTo>
                <a:cubicBezTo>
                  <a:pt x="845131" y="157287"/>
                  <a:pt x="844084" y="156715"/>
                  <a:pt x="843131" y="156239"/>
                </a:cubicBezTo>
                <a:close/>
                <a:moveTo>
                  <a:pt x="1202823" y="155774"/>
                </a:moveTo>
                <a:lnTo>
                  <a:pt x="1200205" y="160049"/>
                </a:lnTo>
                <a:lnTo>
                  <a:pt x="1198230" y="160049"/>
                </a:lnTo>
                <a:close/>
                <a:moveTo>
                  <a:pt x="176190" y="155763"/>
                </a:moveTo>
                <a:cubicBezTo>
                  <a:pt x="178857" y="158240"/>
                  <a:pt x="181239" y="161097"/>
                  <a:pt x="184096" y="163192"/>
                </a:cubicBezTo>
                <a:cubicBezTo>
                  <a:pt x="186191" y="164717"/>
                  <a:pt x="189049" y="165288"/>
                  <a:pt x="191525" y="166336"/>
                </a:cubicBezTo>
                <a:cubicBezTo>
                  <a:pt x="191716" y="166431"/>
                  <a:pt x="191716" y="167479"/>
                  <a:pt x="191430" y="167860"/>
                </a:cubicBezTo>
                <a:cubicBezTo>
                  <a:pt x="191049" y="168431"/>
                  <a:pt x="190478" y="169193"/>
                  <a:pt x="189906" y="169289"/>
                </a:cubicBezTo>
                <a:cubicBezTo>
                  <a:pt x="188477" y="169384"/>
                  <a:pt x="186954" y="169289"/>
                  <a:pt x="185525" y="169289"/>
                </a:cubicBezTo>
                <a:cubicBezTo>
                  <a:pt x="179429" y="169003"/>
                  <a:pt x="174857" y="165002"/>
                  <a:pt x="174095" y="159192"/>
                </a:cubicBezTo>
                <a:cubicBezTo>
                  <a:pt x="173999" y="158621"/>
                  <a:pt x="174381" y="157859"/>
                  <a:pt x="174762" y="157287"/>
                </a:cubicBezTo>
                <a:cubicBezTo>
                  <a:pt x="175142" y="156716"/>
                  <a:pt x="176190" y="155763"/>
                  <a:pt x="176190" y="155763"/>
                </a:cubicBezTo>
                <a:close/>
                <a:moveTo>
                  <a:pt x="1079256" y="155573"/>
                </a:moveTo>
                <a:cubicBezTo>
                  <a:pt x="1086114" y="154334"/>
                  <a:pt x="1090210" y="157954"/>
                  <a:pt x="1092877" y="163669"/>
                </a:cubicBezTo>
                <a:cubicBezTo>
                  <a:pt x="1093353" y="164717"/>
                  <a:pt x="1092686" y="166431"/>
                  <a:pt x="1092210" y="167669"/>
                </a:cubicBezTo>
                <a:cubicBezTo>
                  <a:pt x="1091353" y="169765"/>
                  <a:pt x="1090305" y="169670"/>
                  <a:pt x="1089067" y="167669"/>
                </a:cubicBezTo>
                <a:cubicBezTo>
                  <a:pt x="1086781" y="163669"/>
                  <a:pt x="1082780" y="164717"/>
                  <a:pt x="1079256" y="164717"/>
                </a:cubicBezTo>
                <a:close/>
                <a:moveTo>
                  <a:pt x="1662186" y="155572"/>
                </a:moveTo>
                <a:cubicBezTo>
                  <a:pt x="1661424" y="156715"/>
                  <a:pt x="1659995" y="157954"/>
                  <a:pt x="1660090" y="159001"/>
                </a:cubicBezTo>
                <a:cubicBezTo>
                  <a:pt x="1660281" y="160906"/>
                  <a:pt x="1661424" y="162811"/>
                  <a:pt x="1662186" y="164716"/>
                </a:cubicBezTo>
                <a:cubicBezTo>
                  <a:pt x="1663138" y="162907"/>
                  <a:pt x="1664091" y="161097"/>
                  <a:pt x="1664853" y="159573"/>
                </a:cubicBezTo>
                <a:cubicBezTo>
                  <a:pt x="1663710" y="157858"/>
                  <a:pt x="1662948" y="156715"/>
                  <a:pt x="1662186" y="155572"/>
                </a:cubicBezTo>
                <a:close/>
                <a:moveTo>
                  <a:pt x="167142" y="155572"/>
                </a:moveTo>
                <a:cubicBezTo>
                  <a:pt x="167713" y="156525"/>
                  <a:pt x="168190" y="157477"/>
                  <a:pt x="168761" y="158525"/>
                </a:cubicBezTo>
                <a:cubicBezTo>
                  <a:pt x="168190" y="159096"/>
                  <a:pt x="167618" y="159668"/>
                  <a:pt x="167142" y="160144"/>
                </a:cubicBezTo>
                <a:cubicBezTo>
                  <a:pt x="166666" y="159096"/>
                  <a:pt x="165903" y="158144"/>
                  <a:pt x="165713" y="157096"/>
                </a:cubicBezTo>
                <a:cubicBezTo>
                  <a:pt x="165618" y="156715"/>
                  <a:pt x="166666" y="156048"/>
                  <a:pt x="167142" y="155572"/>
                </a:cubicBezTo>
                <a:close/>
                <a:moveTo>
                  <a:pt x="1381770" y="152620"/>
                </a:moveTo>
                <a:cubicBezTo>
                  <a:pt x="1381484" y="152810"/>
                  <a:pt x="1381579" y="154048"/>
                  <a:pt x="1381770" y="154048"/>
                </a:cubicBezTo>
                <a:cubicBezTo>
                  <a:pt x="1383770" y="154715"/>
                  <a:pt x="1385770" y="155382"/>
                  <a:pt x="1387866" y="156144"/>
                </a:cubicBezTo>
                <a:cubicBezTo>
                  <a:pt x="1389961" y="155382"/>
                  <a:pt x="1391962" y="154810"/>
                  <a:pt x="1393867" y="154048"/>
                </a:cubicBezTo>
                <a:cubicBezTo>
                  <a:pt x="1394057" y="153953"/>
                  <a:pt x="1394152" y="152810"/>
                  <a:pt x="1393867" y="152620"/>
                </a:cubicBezTo>
                <a:cubicBezTo>
                  <a:pt x="1391390" y="150429"/>
                  <a:pt x="1384246" y="150429"/>
                  <a:pt x="1381770" y="152620"/>
                </a:cubicBezTo>
                <a:close/>
                <a:moveTo>
                  <a:pt x="986958" y="151941"/>
                </a:moveTo>
                <a:lnTo>
                  <a:pt x="986958" y="152568"/>
                </a:lnTo>
                <a:lnTo>
                  <a:pt x="986431" y="154542"/>
                </a:lnTo>
                <a:lnTo>
                  <a:pt x="985435" y="155477"/>
                </a:lnTo>
                <a:lnTo>
                  <a:pt x="984318" y="154454"/>
                </a:lnTo>
                <a:close/>
                <a:moveTo>
                  <a:pt x="792744" y="151857"/>
                </a:moveTo>
                <a:cubicBezTo>
                  <a:pt x="792363" y="151762"/>
                  <a:pt x="791696" y="152810"/>
                  <a:pt x="791220" y="153286"/>
                </a:cubicBezTo>
                <a:cubicBezTo>
                  <a:pt x="792268" y="153763"/>
                  <a:pt x="793220" y="154334"/>
                  <a:pt x="794173" y="154906"/>
                </a:cubicBezTo>
                <a:cubicBezTo>
                  <a:pt x="794744" y="154239"/>
                  <a:pt x="795316" y="153763"/>
                  <a:pt x="795792" y="153286"/>
                </a:cubicBezTo>
                <a:cubicBezTo>
                  <a:pt x="794744" y="152810"/>
                  <a:pt x="793792" y="152048"/>
                  <a:pt x="792744" y="151857"/>
                </a:cubicBezTo>
                <a:close/>
                <a:moveTo>
                  <a:pt x="1347385" y="151667"/>
                </a:moveTo>
                <a:cubicBezTo>
                  <a:pt x="1346432" y="152239"/>
                  <a:pt x="1345384" y="152715"/>
                  <a:pt x="1344432" y="153286"/>
                </a:cubicBezTo>
                <a:cubicBezTo>
                  <a:pt x="1344908" y="153763"/>
                  <a:pt x="1345575" y="154810"/>
                  <a:pt x="1345956" y="154715"/>
                </a:cubicBezTo>
                <a:cubicBezTo>
                  <a:pt x="1347004" y="154524"/>
                  <a:pt x="1348051" y="153763"/>
                  <a:pt x="1349004" y="153286"/>
                </a:cubicBezTo>
                <a:cubicBezTo>
                  <a:pt x="1348528" y="152715"/>
                  <a:pt x="1347956" y="152239"/>
                  <a:pt x="1347385" y="151667"/>
                </a:cubicBezTo>
                <a:close/>
                <a:moveTo>
                  <a:pt x="1240895" y="151667"/>
                </a:moveTo>
                <a:cubicBezTo>
                  <a:pt x="1240324" y="152239"/>
                  <a:pt x="1239752" y="152810"/>
                  <a:pt x="1239276" y="153286"/>
                </a:cubicBezTo>
                <a:cubicBezTo>
                  <a:pt x="1240324" y="153763"/>
                  <a:pt x="1241276" y="154524"/>
                  <a:pt x="1242324" y="154715"/>
                </a:cubicBezTo>
                <a:cubicBezTo>
                  <a:pt x="1242705" y="154810"/>
                  <a:pt x="1243276" y="153763"/>
                  <a:pt x="1243848" y="153286"/>
                </a:cubicBezTo>
                <a:cubicBezTo>
                  <a:pt x="1242895" y="152715"/>
                  <a:pt x="1241848" y="152143"/>
                  <a:pt x="1240895" y="151667"/>
                </a:cubicBezTo>
                <a:close/>
                <a:moveTo>
                  <a:pt x="1677140" y="151096"/>
                </a:moveTo>
                <a:cubicBezTo>
                  <a:pt x="1675902" y="151381"/>
                  <a:pt x="1674854" y="152524"/>
                  <a:pt x="1673616" y="153286"/>
                </a:cubicBezTo>
                <a:cubicBezTo>
                  <a:pt x="1674759" y="154048"/>
                  <a:pt x="1675807" y="155191"/>
                  <a:pt x="1677140" y="155477"/>
                </a:cubicBezTo>
                <a:cubicBezTo>
                  <a:pt x="1678378" y="155667"/>
                  <a:pt x="1679807" y="155096"/>
                  <a:pt x="1681236" y="154810"/>
                </a:cubicBezTo>
                <a:cubicBezTo>
                  <a:pt x="1681712" y="154334"/>
                  <a:pt x="1682665" y="153763"/>
                  <a:pt x="1682665" y="153286"/>
                </a:cubicBezTo>
                <a:cubicBezTo>
                  <a:pt x="1682665" y="152810"/>
                  <a:pt x="1681808" y="151953"/>
                  <a:pt x="1681236" y="151762"/>
                </a:cubicBezTo>
                <a:cubicBezTo>
                  <a:pt x="1679902" y="151286"/>
                  <a:pt x="1678474" y="150810"/>
                  <a:pt x="1677140" y="151096"/>
                </a:cubicBezTo>
                <a:close/>
                <a:moveTo>
                  <a:pt x="183238" y="151096"/>
                </a:moveTo>
                <a:cubicBezTo>
                  <a:pt x="183619" y="150715"/>
                  <a:pt x="184762" y="150715"/>
                  <a:pt x="185143" y="151096"/>
                </a:cubicBezTo>
                <a:cubicBezTo>
                  <a:pt x="186001" y="151763"/>
                  <a:pt x="186667" y="152715"/>
                  <a:pt x="187334" y="153667"/>
                </a:cubicBezTo>
                <a:cubicBezTo>
                  <a:pt x="186763" y="154239"/>
                  <a:pt x="186096" y="155191"/>
                  <a:pt x="185905" y="155096"/>
                </a:cubicBezTo>
                <a:cubicBezTo>
                  <a:pt x="184953" y="154525"/>
                  <a:pt x="183905" y="153858"/>
                  <a:pt x="183238" y="153001"/>
                </a:cubicBezTo>
                <a:cubicBezTo>
                  <a:pt x="182953" y="152620"/>
                  <a:pt x="182953" y="151477"/>
                  <a:pt x="183238" y="151096"/>
                </a:cubicBezTo>
                <a:close/>
                <a:moveTo>
                  <a:pt x="1205748" y="151000"/>
                </a:moveTo>
                <a:cubicBezTo>
                  <a:pt x="1204033" y="151000"/>
                  <a:pt x="1202509" y="150619"/>
                  <a:pt x="1201176" y="151096"/>
                </a:cubicBezTo>
                <a:cubicBezTo>
                  <a:pt x="1199080" y="151762"/>
                  <a:pt x="1197747" y="153286"/>
                  <a:pt x="1198033" y="155858"/>
                </a:cubicBezTo>
                <a:cubicBezTo>
                  <a:pt x="1198223" y="157287"/>
                  <a:pt x="1197937" y="159954"/>
                  <a:pt x="1198128" y="160049"/>
                </a:cubicBezTo>
                <a:lnTo>
                  <a:pt x="1198230" y="160049"/>
                </a:lnTo>
                <a:lnTo>
                  <a:pt x="1198128" y="160144"/>
                </a:lnTo>
                <a:cubicBezTo>
                  <a:pt x="1194413" y="160144"/>
                  <a:pt x="1190508" y="159287"/>
                  <a:pt x="1188127" y="163288"/>
                </a:cubicBezTo>
                <a:cubicBezTo>
                  <a:pt x="1187746" y="163859"/>
                  <a:pt x="1187079" y="164145"/>
                  <a:pt x="1186508" y="164526"/>
                </a:cubicBezTo>
                <a:cubicBezTo>
                  <a:pt x="1182697" y="158144"/>
                  <a:pt x="1179840" y="162049"/>
                  <a:pt x="1176887" y="165383"/>
                </a:cubicBezTo>
                <a:cubicBezTo>
                  <a:pt x="1172220" y="170622"/>
                  <a:pt x="1167076" y="171574"/>
                  <a:pt x="1161361" y="166907"/>
                </a:cubicBezTo>
                <a:cubicBezTo>
                  <a:pt x="1160600" y="166240"/>
                  <a:pt x="1158504" y="165669"/>
                  <a:pt x="1158313" y="165859"/>
                </a:cubicBezTo>
                <a:cubicBezTo>
                  <a:pt x="1155170" y="170812"/>
                  <a:pt x="1150312" y="168812"/>
                  <a:pt x="1146026" y="169383"/>
                </a:cubicBezTo>
                <a:cubicBezTo>
                  <a:pt x="1145169" y="169479"/>
                  <a:pt x="1144407" y="171098"/>
                  <a:pt x="1143931" y="172146"/>
                </a:cubicBezTo>
                <a:cubicBezTo>
                  <a:pt x="1143835" y="172336"/>
                  <a:pt x="1145074" y="173670"/>
                  <a:pt x="1145359" y="173574"/>
                </a:cubicBezTo>
                <a:cubicBezTo>
                  <a:pt x="1150598" y="171860"/>
                  <a:pt x="1152408" y="178528"/>
                  <a:pt x="1157075" y="178337"/>
                </a:cubicBezTo>
                <a:cubicBezTo>
                  <a:pt x="1161647" y="178147"/>
                  <a:pt x="1163362" y="185005"/>
                  <a:pt x="1168696" y="183290"/>
                </a:cubicBezTo>
                <a:cubicBezTo>
                  <a:pt x="1169077" y="183195"/>
                  <a:pt x="1170220" y="184719"/>
                  <a:pt x="1170220" y="184719"/>
                </a:cubicBezTo>
                <a:cubicBezTo>
                  <a:pt x="1169458" y="185671"/>
                  <a:pt x="1168505" y="187386"/>
                  <a:pt x="1167648" y="187290"/>
                </a:cubicBezTo>
                <a:cubicBezTo>
                  <a:pt x="1164124" y="187005"/>
                  <a:pt x="1160123" y="188910"/>
                  <a:pt x="1157170" y="185386"/>
                </a:cubicBezTo>
                <a:cubicBezTo>
                  <a:pt x="1156694" y="184814"/>
                  <a:pt x="1156027" y="183766"/>
                  <a:pt x="1155551" y="183862"/>
                </a:cubicBezTo>
                <a:cubicBezTo>
                  <a:pt x="1154408" y="184052"/>
                  <a:pt x="1152408" y="184909"/>
                  <a:pt x="1152503" y="185195"/>
                </a:cubicBezTo>
                <a:cubicBezTo>
                  <a:pt x="1154218" y="192244"/>
                  <a:pt x="1148312" y="191386"/>
                  <a:pt x="1144693" y="193101"/>
                </a:cubicBezTo>
                <a:cubicBezTo>
                  <a:pt x="1143835" y="193482"/>
                  <a:pt x="1143264" y="195673"/>
                  <a:pt x="1143359" y="196911"/>
                </a:cubicBezTo>
                <a:cubicBezTo>
                  <a:pt x="1143454" y="198244"/>
                  <a:pt x="1144407" y="200530"/>
                  <a:pt x="1145074" y="200530"/>
                </a:cubicBezTo>
                <a:cubicBezTo>
                  <a:pt x="1150122" y="200625"/>
                  <a:pt x="1156504" y="202149"/>
                  <a:pt x="1159933" y="199768"/>
                </a:cubicBezTo>
                <a:cubicBezTo>
                  <a:pt x="1164219" y="196720"/>
                  <a:pt x="1168124" y="196720"/>
                  <a:pt x="1172410" y="196720"/>
                </a:cubicBezTo>
                <a:cubicBezTo>
                  <a:pt x="1177459" y="196625"/>
                  <a:pt x="1182888" y="195482"/>
                  <a:pt x="1186698" y="200911"/>
                </a:cubicBezTo>
                <a:cubicBezTo>
                  <a:pt x="1187174" y="201673"/>
                  <a:pt x="1191079" y="200911"/>
                  <a:pt x="1192508" y="199768"/>
                </a:cubicBezTo>
                <a:cubicBezTo>
                  <a:pt x="1195461" y="197292"/>
                  <a:pt x="1200700" y="194530"/>
                  <a:pt x="1194032" y="190243"/>
                </a:cubicBezTo>
                <a:cubicBezTo>
                  <a:pt x="1195366" y="188624"/>
                  <a:pt x="1197747" y="187005"/>
                  <a:pt x="1197652" y="185481"/>
                </a:cubicBezTo>
                <a:cubicBezTo>
                  <a:pt x="1197556" y="182814"/>
                  <a:pt x="1192889" y="182052"/>
                  <a:pt x="1193556" y="178432"/>
                </a:cubicBezTo>
                <a:lnTo>
                  <a:pt x="1191556" y="178432"/>
                </a:lnTo>
                <a:cubicBezTo>
                  <a:pt x="1190889" y="177479"/>
                  <a:pt x="1189365" y="176146"/>
                  <a:pt x="1189555" y="175765"/>
                </a:cubicBezTo>
                <a:cubicBezTo>
                  <a:pt x="1191175" y="173003"/>
                  <a:pt x="1192508" y="174908"/>
                  <a:pt x="1193556" y="176432"/>
                </a:cubicBezTo>
                <a:lnTo>
                  <a:pt x="1193647" y="178353"/>
                </a:lnTo>
                <a:lnTo>
                  <a:pt x="1199497" y="173324"/>
                </a:lnTo>
                <a:cubicBezTo>
                  <a:pt x="1200056" y="171836"/>
                  <a:pt x="1199413" y="170050"/>
                  <a:pt x="1198223" y="166431"/>
                </a:cubicBezTo>
                <a:cubicBezTo>
                  <a:pt x="1197889" y="165478"/>
                  <a:pt x="1197866" y="164431"/>
                  <a:pt x="1198878" y="162216"/>
                </a:cubicBezTo>
                <a:lnTo>
                  <a:pt x="1200205" y="160049"/>
                </a:lnTo>
                <a:lnTo>
                  <a:pt x="1204510" y="160049"/>
                </a:lnTo>
                <a:cubicBezTo>
                  <a:pt x="1206986" y="158715"/>
                  <a:pt x="1208891" y="156430"/>
                  <a:pt x="1210701" y="154239"/>
                </a:cubicBezTo>
                <a:cubicBezTo>
                  <a:pt x="1211082" y="153858"/>
                  <a:pt x="1210320" y="151667"/>
                  <a:pt x="1209653" y="151381"/>
                </a:cubicBezTo>
                <a:cubicBezTo>
                  <a:pt x="1209034" y="151095"/>
                  <a:pt x="1208343" y="151024"/>
                  <a:pt x="1206712" y="152155"/>
                </a:cubicBezTo>
                <a:lnTo>
                  <a:pt x="1202823" y="155774"/>
                </a:lnTo>
                <a:close/>
                <a:moveTo>
                  <a:pt x="304385" y="147619"/>
                </a:moveTo>
                <a:cubicBezTo>
                  <a:pt x="302825" y="147405"/>
                  <a:pt x="301301" y="148333"/>
                  <a:pt x="299730" y="151096"/>
                </a:cubicBezTo>
                <a:cubicBezTo>
                  <a:pt x="299158" y="152048"/>
                  <a:pt x="298587" y="153096"/>
                  <a:pt x="298396" y="154239"/>
                </a:cubicBezTo>
                <a:cubicBezTo>
                  <a:pt x="298301" y="154620"/>
                  <a:pt x="299349" y="155572"/>
                  <a:pt x="299920" y="155572"/>
                </a:cubicBezTo>
                <a:cubicBezTo>
                  <a:pt x="302111" y="155667"/>
                  <a:pt x="304302" y="155572"/>
                  <a:pt x="306493" y="155572"/>
                </a:cubicBezTo>
                <a:cubicBezTo>
                  <a:pt x="308683" y="155572"/>
                  <a:pt x="310969" y="155858"/>
                  <a:pt x="313065" y="155477"/>
                </a:cubicBezTo>
                <a:cubicBezTo>
                  <a:pt x="313922" y="155382"/>
                  <a:pt x="314494" y="153763"/>
                  <a:pt x="314970" y="152715"/>
                </a:cubicBezTo>
                <a:cubicBezTo>
                  <a:pt x="315065" y="152429"/>
                  <a:pt x="314112" y="151381"/>
                  <a:pt x="313541" y="151286"/>
                </a:cubicBezTo>
                <a:cubicBezTo>
                  <a:pt x="312112" y="151000"/>
                  <a:pt x="310017" y="151762"/>
                  <a:pt x="309255" y="151000"/>
                </a:cubicBezTo>
                <a:cubicBezTo>
                  <a:pt x="307540" y="149190"/>
                  <a:pt x="305945" y="147833"/>
                  <a:pt x="304385" y="147619"/>
                </a:cubicBezTo>
                <a:close/>
                <a:moveTo>
                  <a:pt x="1487783" y="147381"/>
                </a:moveTo>
                <a:cubicBezTo>
                  <a:pt x="1485307" y="148143"/>
                  <a:pt x="1485307" y="153000"/>
                  <a:pt x="1487593" y="154715"/>
                </a:cubicBezTo>
                <a:cubicBezTo>
                  <a:pt x="1487974" y="155001"/>
                  <a:pt x="1488926" y="155001"/>
                  <a:pt x="1489021" y="154810"/>
                </a:cubicBezTo>
                <a:cubicBezTo>
                  <a:pt x="1489783" y="153572"/>
                  <a:pt x="1490260" y="152334"/>
                  <a:pt x="1491021" y="150333"/>
                </a:cubicBezTo>
                <a:cubicBezTo>
                  <a:pt x="1490069" y="149381"/>
                  <a:pt x="1488545" y="147095"/>
                  <a:pt x="1487783" y="147381"/>
                </a:cubicBezTo>
                <a:close/>
                <a:moveTo>
                  <a:pt x="1726861" y="147095"/>
                </a:moveTo>
                <a:cubicBezTo>
                  <a:pt x="1725908" y="147666"/>
                  <a:pt x="1724860" y="148143"/>
                  <a:pt x="1723908" y="148714"/>
                </a:cubicBezTo>
                <a:cubicBezTo>
                  <a:pt x="1724384" y="149190"/>
                  <a:pt x="1725051" y="150238"/>
                  <a:pt x="1725432" y="150143"/>
                </a:cubicBezTo>
                <a:cubicBezTo>
                  <a:pt x="1726479" y="149857"/>
                  <a:pt x="1727432" y="149190"/>
                  <a:pt x="1728480" y="148714"/>
                </a:cubicBezTo>
                <a:cubicBezTo>
                  <a:pt x="1728004" y="148143"/>
                  <a:pt x="1727432" y="147666"/>
                  <a:pt x="1726861" y="147095"/>
                </a:cubicBezTo>
                <a:close/>
                <a:moveTo>
                  <a:pt x="321923" y="147095"/>
                </a:moveTo>
                <a:cubicBezTo>
                  <a:pt x="321352" y="147762"/>
                  <a:pt x="320780" y="148238"/>
                  <a:pt x="320304" y="148714"/>
                </a:cubicBezTo>
                <a:cubicBezTo>
                  <a:pt x="321352" y="149190"/>
                  <a:pt x="322304" y="149953"/>
                  <a:pt x="323352" y="150143"/>
                </a:cubicBezTo>
                <a:cubicBezTo>
                  <a:pt x="323733" y="150238"/>
                  <a:pt x="324304" y="149190"/>
                  <a:pt x="324876" y="148714"/>
                </a:cubicBezTo>
                <a:cubicBezTo>
                  <a:pt x="323923" y="148143"/>
                  <a:pt x="322876" y="147571"/>
                  <a:pt x="321923" y="147095"/>
                </a:cubicBezTo>
                <a:close/>
                <a:moveTo>
                  <a:pt x="171333" y="146905"/>
                </a:moveTo>
                <a:cubicBezTo>
                  <a:pt x="174762" y="146905"/>
                  <a:pt x="178286" y="147095"/>
                  <a:pt x="181715" y="147381"/>
                </a:cubicBezTo>
                <a:cubicBezTo>
                  <a:pt x="182191" y="147476"/>
                  <a:pt x="182858" y="148334"/>
                  <a:pt x="183144" y="148905"/>
                </a:cubicBezTo>
                <a:cubicBezTo>
                  <a:pt x="184001" y="151001"/>
                  <a:pt x="183239" y="151668"/>
                  <a:pt x="180953" y="151096"/>
                </a:cubicBezTo>
                <a:cubicBezTo>
                  <a:pt x="179619" y="150715"/>
                  <a:pt x="178095" y="151001"/>
                  <a:pt x="176667" y="151001"/>
                </a:cubicBezTo>
                <a:cubicBezTo>
                  <a:pt x="175238" y="151001"/>
                  <a:pt x="173619" y="151286"/>
                  <a:pt x="172381" y="150905"/>
                </a:cubicBezTo>
                <a:cubicBezTo>
                  <a:pt x="171333" y="150525"/>
                  <a:pt x="170666" y="149286"/>
                  <a:pt x="169904" y="148334"/>
                </a:cubicBezTo>
                <a:cubicBezTo>
                  <a:pt x="169809" y="148238"/>
                  <a:pt x="170857" y="146905"/>
                  <a:pt x="171333" y="146905"/>
                </a:cubicBezTo>
                <a:close/>
                <a:moveTo>
                  <a:pt x="144853" y="146905"/>
                </a:moveTo>
                <a:cubicBezTo>
                  <a:pt x="144949" y="146809"/>
                  <a:pt x="146187" y="147762"/>
                  <a:pt x="146377" y="148429"/>
                </a:cubicBezTo>
                <a:cubicBezTo>
                  <a:pt x="147044" y="150429"/>
                  <a:pt x="146853" y="153382"/>
                  <a:pt x="148187" y="154429"/>
                </a:cubicBezTo>
                <a:cubicBezTo>
                  <a:pt x="151711" y="157287"/>
                  <a:pt x="151330" y="160906"/>
                  <a:pt x="151140" y="163573"/>
                </a:cubicBezTo>
                <a:cubicBezTo>
                  <a:pt x="151140" y="169193"/>
                  <a:pt x="151140" y="169193"/>
                  <a:pt x="146377" y="166812"/>
                </a:cubicBezTo>
                <a:cubicBezTo>
                  <a:pt x="145425" y="166336"/>
                  <a:pt x="144091" y="165669"/>
                  <a:pt x="143234" y="165859"/>
                </a:cubicBezTo>
                <a:cubicBezTo>
                  <a:pt x="139805" y="166812"/>
                  <a:pt x="134661" y="165478"/>
                  <a:pt x="133614" y="163002"/>
                </a:cubicBezTo>
                <a:cubicBezTo>
                  <a:pt x="133423" y="162525"/>
                  <a:pt x="133614" y="161859"/>
                  <a:pt x="133900" y="161478"/>
                </a:cubicBezTo>
                <a:cubicBezTo>
                  <a:pt x="134281" y="160906"/>
                  <a:pt x="135042" y="160144"/>
                  <a:pt x="135614" y="160144"/>
                </a:cubicBezTo>
                <a:cubicBezTo>
                  <a:pt x="145234" y="161002"/>
                  <a:pt x="141043" y="153667"/>
                  <a:pt x="142186" y="149381"/>
                </a:cubicBezTo>
                <a:cubicBezTo>
                  <a:pt x="142472" y="148333"/>
                  <a:pt x="143901" y="147571"/>
                  <a:pt x="144853" y="146905"/>
                </a:cubicBezTo>
                <a:close/>
                <a:moveTo>
                  <a:pt x="1411869" y="146428"/>
                </a:moveTo>
                <a:cubicBezTo>
                  <a:pt x="1411202" y="146523"/>
                  <a:pt x="1410631" y="146905"/>
                  <a:pt x="1409964" y="147190"/>
                </a:cubicBezTo>
                <a:cubicBezTo>
                  <a:pt x="1407868" y="148238"/>
                  <a:pt x="1408059" y="149095"/>
                  <a:pt x="1409964" y="150333"/>
                </a:cubicBezTo>
                <a:cubicBezTo>
                  <a:pt x="1412250" y="151857"/>
                  <a:pt x="1414250" y="154048"/>
                  <a:pt x="1416631" y="155477"/>
                </a:cubicBezTo>
                <a:cubicBezTo>
                  <a:pt x="1417489" y="155953"/>
                  <a:pt x="1419298" y="155096"/>
                  <a:pt x="1420632" y="154810"/>
                </a:cubicBezTo>
                <a:cubicBezTo>
                  <a:pt x="1421108" y="154334"/>
                  <a:pt x="1421679" y="153763"/>
                  <a:pt x="1422156" y="153286"/>
                </a:cubicBezTo>
                <a:cubicBezTo>
                  <a:pt x="1418822" y="150810"/>
                  <a:pt x="1417203" y="145857"/>
                  <a:pt x="1411869" y="146428"/>
                </a:cubicBezTo>
                <a:close/>
                <a:moveTo>
                  <a:pt x="1508357" y="146047"/>
                </a:moveTo>
                <a:cubicBezTo>
                  <a:pt x="1507404" y="147000"/>
                  <a:pt x="1505119" y="148524"/>
                  <a:pt x="1505404" y="149286"/>
                </a:cubicBezTo>
                <a:cubicBezTo>
                  <a:pt x="1506166" y="151762"/>
                  <a:pt x="1511024" y="151762"/>
                  <a:pt x="1512739" y="149476"/>
                </a:cubicBezTo>
                <a:cubicBezTo>
                  <a:pt x="1513025" y="149095"/>
                  <a:pt x="1513025" y="148143"/>
                  <a:pt x="1512834" y="148048"/>
                </a:cubicBezTo>
                <a:cubicBezTo>
                  <a:pt x="1511691" y="147381"/>
                  <a:pt x="1510358" y="146905"/>
                  <a:pt x="1508357" y="146047"/>
                </a:cubicBezTo>
                <a:close/>
                <a:moveTo>
                  <a:pt x="394503" y="144809"/>
                </a:moveTo>
                <a:cubicBezTo>
                  <a:pt x="385645" y="141190"/>
                  <a:pt x="373739" y="140713"/>
                  <a:pt x="365071" y="144999"/>
                </a:cubicBezTo>
                <a:cubicBezTo>
                  <a:pt x="361261" y="146905"/>
                  <a:pt x="357451" y="148714"/>
                  <a:pt x="353641" y="150715"/>
                </a:cubicBezTo>
                <a:cubicBezTo>
                  <a:pt x="350689" y="152239"/>
                  <a:pt x="346212" y="151000"/>
                  <a:pt x="342402" y="151096"/>
                </a:cubicBezTo>
                <a:cubicBezTo>
                  <a:pt x="341735" y="151096"/>
                  <a:pt x="340687" y="151191"/>
                  <a:pt x="340402" y="151667"/>
                </a:cubicBezTo>
                <a:cubicBezTo>
                  <a:pt x="339640" y="152810"/>
                  <a:pt x="338973" y="154144"/>
                  <a:pt x="338687" y="155477"/>
                </a:cubicBezTo>
                <a:cubicBezTo>
                  <a:pt x="338020" y="158239"/>
                  <a:pt x="339735" y="159573"/>
                  <a:pt x="342116" y="160240"/>
                </a:cubicBezTo>
                <a:cubicBezTo>
                  <a:pt x="342783" y="160430"/>
                  <a:pt x="343640" y="160430"/>
                  <a:pt x="344402" y="160240"/>
                </a:cubicBezTo>
                <a:cubicBezTo>
                  <a:pt x="347831" y="159382"/>
                  <a:pt x="349355" y="154524"/>
                  <a:pt x="353927" y="155667"/>
                </a:cubicBezTo>
                <a:cubicBezTo>
                  <a:pt x="358118" y="156715"/>
                  <a:pt x="360499" y="153096"/>
                  <a:pt x="363738" y="151762"/>
                </a:cubicBezTo>
                <a:cubicBezTo>
                  <a:pt x="367357" y="150238"/>
                  <a:pt x="372120" y="149857"/>
                  <a:pt x="376120" y="153953"/>
                </a:cubicBezTo>
                <a:cubicBezTo>
                  <a:pt x="379454" y="157382"/>
                  <a:pt x="384407" y="157001"/>
                  <a:pt x="388217" y="154048"/>
                </a:cubicBezTo>
                <a:cubicBezTo>
                  <a:pt x="390979" y="151953"/>
                  <a:pt x="392408" y="150048"/>
                  <a:pt x="393646" y="155191"/>
                </a:cubicBezTo>
                <a:cubicBezTo>
                  <a:pt x="394885" y="160240"/>
                  <a:pt x="398218" y="162145"/>
                  <a:pt x="400790" y="159668"/>
                </a:cubicBezTo>
                <a:cubicBezTo>
                  <a:pt x="403648" y="156811"/>
                  <a:pt x="406886" y="155953"/>
                  <a:pt x="410315" y="154906"/>
                </a:cubicBezTo>
                <a:cubicBezTo>
                  <a:pt x="410791" y="154524"/>
                  <a:pt x="411172" y="153667"/>
                  <a:pt x="411649" y="153096"/>
                </a:cubicBezTo>
                <a:cubicBezTo>
                  <a:pt x="411077" y="152524"/>
                  <a:pt x="410601" y="151572"/>
                  <a:pt x="410029" y="151572"/>
                </a:cubicBezTo>
                <a:cubicBezTo>
                  <a:pt x="404124" y="151096"/>
                  <a:pt x="399742" y="147000"/>
                  <a:pt x="394503" y="144809"/>
                </a:cubicBezTo>
                <a:close/>
                <a:moveTo>
                  <a:pt x="912568" y="141952"/>
                </a:moveTo>
                <a:cubicBezTo>
                  <a:pt x="911711" y="142999"/>
                  <a:pt x="910759" y="143952"/>
                  <a:pt x="910187" y="145095"/>
                </a:cubicBezTo>
                <a:cubicBezTo>
                  <a:pt x="909330" y="146905"/>
                  <a:pt x="909139" y="149286"/>
                  <a:pt x="907901" y="150715"/>
                </a:cubicBezTo>
                <a:cubicBezTo>
                  <a:pt x="906377" y="152620"/>
                  <a:pt x="905425" y="153953"/>
                  <a:pt x="907901" y="155477"/>
                </a:cubicBezTo>
                <a:cubicBezTo>
                  <a:pt x="908473" y="155858"/>
                  <a:pt x="909330" y="155382"/>
                  <a:pt x="910092" y="155572"/>
                </a:cubicBezTo>
                <a:cubicBezTo>
                  <a:pt x="912854" y="156048"/>
                  <a:pt x="914092" y="154429"/>
                  <a:pt x="914664" y="152239"/>
                </a:cubicBezTo>
                <a:cubicBezTo>
                  <a:pt x="914950" y="150810"/>
                  <a:pt x="914664" y="149286"/>
                  <a:pt x="914664" y="147762"/>
                </a:cubicBezTo>
                <a:cubicBezTo>
                  <a:pt x="914664" y="147000"/>
                  <a:pt x="914854" y="146142"/>
                  <a:pt x="914664" y="145571"/>
                </a:cubicBezTo>
                <a:cubicBezTo>
                  <a:pt x="914092" y="144333"/>
                  <a:pt x="913330" y="143190"/>
                  <a:pt x="912568" y="141952"/>
                </a:cubicBezTo>
                <a:close/>
                <a:moveTo>
                  <a:pt x="1790201" y="141856"/>
                </a:moveTo>
                <a:cubicBezTo>
                  <a:pt x="1796298" y="141856"/>
                  <a:pt x="1798488" y="144428"/>
                  <a:pt x="1796393" y="149285"/>
                </a:cubicBezTo>
                <a:cubicBezTo>
                  <a:pt x="1795535" y="151381"/>
                  <a:pt x="1794392" y="151381"/>
                  <a:pt x="1793249" y="149571"/>
                </a:cubicBezTo>
                <a:cubicBezTo>
                  <a:pt x="1791249" y="146237"/>
                  <a:pt x="1789058" y="146237"/>
                  <a:pt x="1787058" y="149571"/>
                </a:cubicBezTo>
                <a:cubicBezTo>
                  <a:pt x="1785915" y="151381"/>
                  <a:pt x="1784867" y="151381"/>
                  <a:pt x="1783915" y="149285"/>
                </a:cubicBezTo>
                <a:cubicBezTo>
                  <a:pt x="1781915" y="144428"/>
                  <a:pt x="1784106" y="141856"/>
                  <a:pt x="1790201" y="141856"/>
                </a:cubicBezTo>
                <a:close/>
                <a:moveTo>
                  <a:pt x="1012962" y="141856"/>
                </a:moveTo>
                <a:cubicBezTo>
                  <a:pt x="1012390" y="142809"/>
                  <a:pt x="1011914" y="143857"/>
                  <a:pt x="1011343" y="144809"/>
                </a:cubicBezTo>
                <a:cubicBezTo>
                  <a:pt x="1011914" y="145381"/>
                  <a:pt x="1012486" y="145952"/>
                  <a:pt x="1012962" y="146428"/>
                </a:cubicBezTo>
                <a:cubicBezTo>
                  <a:pt x="1013438" y="145381"/>
                  <a:pt x="1014200" y="144428"/>
                  <a:pt x="1014391" y="143380"/>
                </a:cubicBezTo>
                <a:cubicBezTo>
                  <a:pt x="1014486" y="142999"/>
                  <a:pt x="1013438" y="142428"/>
                  <a:pt x="1012962" y="141856"/>
                </a:cubicBezTo>
                <a:close/>
                <a:moveTo>
                  <a:pt x="875802" y="141856"/>
                </a:moveTo>
                <a:cubicBezTo>
                  <a:pt x="875230" y="142809"/>
                  <a:pt x="874754" y="143857"/>
                  <a:pt x="874183" y="144809"/>
                </a:cubicBezTo>
                <a:cubicBezTo>
                  <a:pt x="874754" y="145381"/>
                  <a:pt x="875326" y="145952"/>
                  <a:pt x="875802" y="146428"/>
                </a:cubicBezTo>
                <a:cubicBezTo>
                  <a:pt x="876278" y="145381"/>
                  <a:pt x="877040" y="144428"/>
                  <a:pt x="877231" y="143380"/>
                </a:cubicBezTo>
                <a:cubicBezTo>
                  <a:pt x="877326" y="142999"/>
                  <a:pt x="876278" y="142428"/>
                  <a:pt x="875802" y="141856"/>
                </a:cubicBezTo>
                <a:close/>
                <a:moveTo>
                  <a:pt x="458797" y="141856"/>
                </a:moveTo>
                <a:cubicBezTo>
                  <a:pt x="457369" y="142047"/>
                  <a:pt x="455940" y="141952"/>
                  <a:pt x="454702" y="142428"/>
                </a:cubicBezTo>
                <a:cubicBezTo>
                  <a:pt x="452701" y="143190"/>
                  <a:pt x="452987" y="144142"/>
                  <a:pt x="454225" y="145476"/>
                </a:cubicBezTo>
                <a:cubicBezTo>
                  <a:pt x="459464" y="151381"/>
                  <a:pt x="459654" y="151477"/>
                  <a:pt x="465084" y="145666"/>
                </a:cubicBezTo>
                <a:cubicBezTo>
                  <a:pt x="465560" y="145095"/>
                  <a:pt x="466132" y="144619"/>
                  <a:pt x="466608" y="144142"/>
                </a:cubicBezTo>
                <a:cubicBezTo>
                  <a:pt x="465465" y="143380"/>
                  <a:pt x="464417" y="142332"/>
                  <a:pt x="463179" y="141952"/>
                </a:cubicBezTo>
                <a:cubicBezTo>
                  <a:pt x="461845" y="141571"/>
                  <a:pt x="460226" y="141856"/>
                  <a:pt x="458797" y="141856"/>
                </a:cubicBezTo>
                <a:close/>
                <a:moveTo>
                  <a:pt x="437271" y="141856"/>
                </a:moveTo>
                <a:cubicBezTo>
                  <a:pt x="433461" y="141856"/>
                  <a:pt x="431175" y="141571"/>
                  <a:pt x="428984" y="141952"/>
                </a:cubicBezTo>
                <a:cubicBezTo>
                  <a:pt x="427746" y="142142"/>
                  <a:pt x="425650" y="143380"/>
                  <a:pt x="425650" y="144142"/>
                </a:cubicBezTo>
                <a:cubicBezTo>
                  <a:pt x="425555" y="146142"/>
                  <a:pt x="426031" y="148429"/>
                  <a:pt x="427079" y="150143"/>
                </a:cubicBezTo>
                <a:cubicBezTo>
                  <a:pt x="428127" y="151953"/>
                  <a:pt x="430032" y="153477"/>
                  <a:pt x="431746" y="154906"/>
                </a:cubicBezTo>
                <a:cubicBezTo>
                  <a:pt x="433842" y="156620"/>
                  <a:pt x="438700" y="155667"/>
                  <a:pt x="438985" y="153191"/>
                </a:cubicBezTo>
                <a:cubicBezTo>
                  <a:pt x="439271" y="150048"/>
                  <a:pt x="439652" y="147381"/>
                  <a:pt x="442319" y="145666"/>
                </a:cubicBezTo>
                <a:cubicBezTo>
                  <a:pt x="444034" y="144523"/>
                  <a:pt x="444129" y="143285"/>
                  <a:pt x="442033" y="142618"/>
                </a:cubicBezTo>
                <a:cubicBezTo>
                  <a:pt x="440033" y="141856"/>
                  <a:pt x="437747" y="141856"/>
                  <a:pt x="437271" y="141856"/>
                </a:cubicBezTo>
                <a:close/>
                <a:moveTo>
                  <a:pt x="1768008" y="138142"/>
                </a:moveTo>
                <a:cubicBezTo>
                  <a:pt x="1770199" y="141475"/>
                  <a:pt x="1773818" y="141666"/>
                  <a:pt x="1777152" y="142618"/>
                </a:cubicBezTo>
                <a:cubicBezTo>
                  <a:pt x="1777819" y="142809"/>
                  <a:pt x="1778200" y="143571"/>
                  <a:pt x="1778867" y="144238"/>
                </a:cubicBezTo>
                <a:cubicBezTo>
                  <a:pt x="1776771" y="146238"/>
                  <a:pt x="1774962" y="149286"/>
                  <a:pt x="1772485" y="149953"/>
                </a:cubicBezTo>
                <a:cubicBezTo>
                  <a:pt x="1770961" y="150334"/>
                  <a:pt x="1768104" y="147476"/>
                  <a:pt x="1766580" y="145476"/>
                </a:cubicBezTo>
                <a:cubicBezTo>
                  <a:pt x="1765437" y="144047"/>
                  <a:pt x="1765341" y="141571"/>
                  <a:pt x="1765151" y="139571"/>
                </a:cubicBezTo>
                <a:cubicBezTo>
                  <a:pt x="1765151" y="139189"/>
                  <a:pt x="1767913" y="138047"/>
                  <a:pt x="1768008" y="138142"/>
                </a:cubicBezTo>
                <a:close/>
                <a:moveTo>
                  <a:pt x="477181" y="138141"/>
                </a:moveTo>
                <a:cubicBezTo>
                  <a:pt x="476704" y="140142"/>
                  <a:pt x="475561" y="142332"/>
                  <a:pt x="476037" y="144142"/>
                </a:cubicBezTo>
                <a:cubicBezTo>
                  <a:pt x="476609" y="146619"/>
                  <a:pt x="480705" y="147190"/>
                  <a:pt x="483372" y="145666"/>
                </a:cubicBezTo>
                <a:cubicBezTo>
                  <a:pt x="485467" y="144619"/>
                  <a:pt x="485372" y="143761"/>
                  <a:pt x="483372" y="142523"/>
                </a:cubicBezTo>
                <a:cubicBezTo>
                  <a:pt x="482134" y="141761"/>
                  <a:pt x="481371" y="140332"/>
                  <a:pt x="480228" y="139475"/>
                </a:cubicBezTo>
                <a:cubicBezTo>
                  <a:pt x="479371" y="138808"/>
                  <a:pt x="478228" y="138618"/>
                  <a:pt x="477181" y="138141"/>
                </a:cubicBezTo>
                <a:close/>
                <a:moveTo>
                  <a:pt x="1551220" y="137380"/>
                </a:moveTo>
                <a:cubicBezTo>
                  <a:pt x="1547791" y="136427"/>
                  <a:pt x="1545790" y="138427"/>
                  <a:pt x="1545600" y="141856"/>
                </a:cubicBezTo>
                <a:cubicBezTo>
                  <a:pt x="1545409" y="144714"/>
                  <a:pt x="1546933" y="145857"/>
                  <a:pt x="1549219" y="146333"/>
                </a:cubicBezTo>
                <a:cubicBezTo>
                  <a:pt x="1552744" y="147000"/>
                  <a:pt x="1554744" y="145285"/>
                  <a:pt x="1554744" y="140523"/>
                </a:cubicBezTo>
                <a:cubicBezTo>
                  <a:pt x="1553982" y="139856"/>
                  <a:pt x="1552839" y="137856"/>
                  <a:pt x="1551220" y="137380"/>
                </a:cubicBezTo>
                <a:close/>
                <a:moveTo>
                  <a:pt x="220768" y="137380"/>
                </a:moveTo>
                <a:cubicBezTo>
                  <a:pt x="219529" y="137094"/>
                  <a:pt x="217720" y="137380"/>
                  <a:pt x="216767" y="138141"/>
                </a:cubicBezTo>
                <a:cubicBezTo>
                  <a:pt x="215815" y="138904"/>
                  <a:pt x="215529" y="140523"/>
                  <a:pt x="215148" y="141856"/>
                </a:cubicBezTo>
                <a:cubicBezTo>
                  <a:pt x="214481" y="144619"/>
                  <a:pt x="216291" y="145857"/>
                  <a:pt x="218482" y="146428"/>
                </a:cubicBezTo>
                <a:cubicBezTo>
                  <a:pt x="220006" y="146619"/>
                  <a:pt x="221529" y="146428"/>
                  <a:pt x="224292" y="146428"/>
                </a:cubicBezTo>
                <a:cubicBezTo>
                  <a:pt x="225054" y="146047"/>
                  <a:pt x="226864" y="145190"/>
                  <a:pt x="228769" y="144238"/>
                </a:cubicBezTo>
                <a:cubicBezTo>
                  <a:pt x="227340" y="142618"/>
                  <a:pt x="225911" y="140999"/>
                  <a:pt x="224292" y="139570"/>
                </a:cubicBezTo>
                <a:cubicBezTo>
                  <a:pt x="223244" y="138618"/>
                  <a:pt x="222101" y="137665"/>
                  <a:pt x="220768" y="137380"/>
                </a:cubicBezTo>
                <a:close/>
                <a:moveTo>
                  <a:pt x="157997" y="137284"/>
                </a:moveTo>
                <a:cubicBezTo>
                  <a:pt x="164474" y="137284"/>
                  <a:pt x="165046" y="137951"/>
                  <a:pt x="164855" y="145285"/>
                </a:cubicBezTo>
                <a:cubicBezTo>
                  <a:pt x="164665" y="150714"/>
                  <a:pt x="164379" y="151000"/>
                  <a:pt x="157997" y="151000"/>
                </a:cubicBezTo>
                <a:cubicBezTo>
                  <a:pt x="151520" y="151000"/>
                  <a:pt x="150854" y="150333"/>
                  <a:pt x="151139" y="142999"/>
                </a:cubicBezTo>
                <a:cubicBezTo>
                  <a:pt x="151330" y="137475"/>
                  <a:pt x="151616" y="137284"/>
                  <a:pt x="157997" y="137284"/>
                </a:cubicBezTo>
                <a:close/>
                <a:moveTo>
                  <a:pt x="502422" y="137189"/>
                </a:moveTo>
                <a:cubicBezTo>
                  <a:pt x="498421" y="138237"/>
                  <a:pt x="496326" y="143380"/>
                  <a:pt x="491373" y="142237"/>
                </a:cubicBezTo>
                <a:cubicBezTo>
                  <a:pt x="490992" y="142142"/>
                  <a:pt x="490325" y="143190"/>
                  <a:pt x="489849" y="143666"/>
                </a:cubicBezTo>
                <a:cubicBezTo>
                  <a:pt x="490706" y="144523"/>
                  <a:pt x="491468" y="145952"/>
                  <a:pt x="492516" y="146142"/>
                </a:cubicBezTo>
                <a:cubicBezTo>
                  <a:pt x="493563" y="146428"/>
                  <a:pt x="494635" y="146499"/>
                  <a:pt x="497385" y="147154"/>
                </a:cubicBezTo>
                <a:lnTo>
                  <a:pt x="503445" y="148984"/>
                </a:lnTo>
                <a:lnTo>
                  <a:pt x="508809" y="152179"/>
                </a:lnTo>
                <a:lnTo>
                  <a:pt x="510423" y="155096"/>
                </a:lnTo>
                <a:cubicBezTo>
                  <a:pt x="510756" y="154524"/>
                  <a:pt x="511066" y="153953"/>
                  <a:pt x="509708" y="152715"/>
                </a:cubicBezTo>
                <a:lnTo>
                  <a:pt x="508809" y="152179"/>
                </a:lnTo>
                <a:lnTo>
                  <a:pt x="507946" y="150619"/>
                </a:lnTo>
                <a:lnTo>
                  <a:pt x="508058" y="150377"/>
                </a:lnTo>
                <a:lnTo>
                  <a:pt x="512328" y="151667"/>
                </a:lnTo>
                <a:cubicBezTo>
                  <a:pt x="512328" y="151000"/>
                  <a:pt x="512614" y="150143"/>
                  <a:pt x="512233" y="149572"/>
                </a:cubicBezTo>
                <a:cubicBezTo>
                  <a:pt x="511566" y="148429"/>
                  <a:pt x="510804" y="146714"/>
                  <a:pt x="509851" y="146523"/>
                </a:cubicBezTo>
                <a:lnTo>
                  <a:pt x="508058" y="150377"/>
                </a:lnTo>
                <a:lnTo>
                  <a:pt x="503445" y="148984"/>
                </a:lnTo>
                <a:lnTo>
                  <a:pt x="498993" y="146333"/>
                </a:lnTo>
                <a:cubicBezTo>
                  <a:pt x="501184" y="146333"/>
                  <a:pt x="503374" y="146238"/>
                  <a:pt x="505565" y="146333"/>
                </a:cubicBezTo>
                <a:cubicBezTo>
                  <a:pt x="509946" y="146619"/>
                  <a:pt x="507565" y="143285"/>
                  <a:pt x="507565" y="141952"/>
                </a:cubicBezTo>
                <a:cubicBezTo>
                  <a:pt x="507565" y="138332"/>
                  <a:pt x="504994" y="136427"/>
                  <a:pt x="502422" y="137189"/>
                </a:cubicBezTo>
                <a:close/>
                <a:moveTo>
                  <a:pt x="1079732" y="134236"/>
                </a:moveTo>
                <a:cubicBezTo>
                  <a:pt x="1077827" y="135284"/>
                  <a:pt x="1076112" y="136903"/>
                  <a:pt x="1074112" y="137189"/>
                </a:cubicBezTo>
                <a:cubicBezTo>
                  <a:pt x="1069636" y="137856"/>
                  <a:pt x="1069826" y="138904"/>
                  <a:pt x="1072303" y="142428"/>
                </a:cubicBezTo>
                <a:cubicBezTo>
                  <a:pt x="1075160" y="146428"/>
                  <a:pt x="1076779" y="151191"/>
                  <a:pt x="1078875" y="155667"/>
                </a:cubicBezTo>
                <a:cubicBezTo>
                  <a:pt x="1073160" y="155858"/>
                  <a:pt x="1066778" y="153858"/>
                  <a:pt x="1062682" y="160240"/>
                </a:cubicBezTo>
                <a:cubicBezTo>
                  <a:pt x="1059349" y="159573"/>
                  <a:pt x="1057444" y="161954"/>
                  <a:pt x="1054872" y="163288"/>
                </a:cubicBezTo>
                <a:cubicBezTo>
                  <a:pt x="1050586" y="165478"/>
                  <a:pt x="1049347" y="160144"/>
                  <a:pt x="1047157" y="158049"/>
                </a:cubicBezTo>
                <a:cubicBezTo>
                  <a:pt x="1043156" y="154239"/>
                  <a:pt x="1038679" y="155858"/>
                  <a:pt x="1034488" y="155858"/>
                </a:cubicBezTo>
                <a:cubicBezTo>
                  <a:pt x="1029440" y="155858"/>
                  <a:pt x="1028011" y="153572"/>
                  <a:pt x="1028392" y="149000"/>
                </a:cubicBezTo>
                <a:cubicBezTo>
                  <a:pt x="1028392" y="148524"/>
                  <a:pt x="1025820" y="147190"/>
                  <a:pt x="1025535" y="147476"/>
                </a:cubicBezTo>
                <a:cubicBezTo>
                  <a:pt x="1023344" y="149476"/>
                  <a:pt x="1019915" y="151572"/>
                  <a:pt x="1019629" y="153858"/>
                </a:cubicBezTo>
                <a:cubicBezTo>
                  <a:pt x="1019153" y="158430"/>
                  <a:pt x="1018010" y="160525"/>
                  <a:pt x="1013152" y="160525"/>
                </a:cubicBezTo>
                <a:cubicBezTo>
                  <a:pt x="1012200" y="160525"/>
                  <a:pt x="1010200" y="163859"/>
                  <a:pt x="1010390" y="165383"/>
                </a:cubicBezTo>
                <a:cubicBezTo>
                  <a:pt x="1011152" y="170622"/>
                  <a:pt x="1008485" y="173670"/>
                  <a:pt x="1005151" y="176908"/>
                </a:cubicBezTo>
                <a:cubicBezTo>
                  <a:pt x="1001913" y="180052"/>
                  <a:pt x="1001151" y="176527"/>
                  <a:pt x="1001246" y="175194"/>
                </a:cubicBezTo>
                <a:cubicBezTo>
                  <a:pt x="1002008" y="167288"/>
                  <a:pt x="996388" y="169669"/>
                  <a:pt x="992388" y="169288"/>
                </a:cubicBezTo>
                <a:cubicBezTo>
                  <a:pt x="992959" y="165669"/>
                  <a:pt x="989340" y="164716"/>
                  <a:pt x="987816" y="162430"/>
                </a:cubicBezTo>
                <a:cubicBezTo>
                  <a:pt x="987054" y="161287"/>
                  <a:pt x="985768" y="160477"/>
                  <a:pt x="985327" y="158680"/>
                </a:cubicBezTo>
                <a:lnTo>
                  <a:pt x="986431" y="154542"/>
                </a:lnTo>
                <a:lnTo>
                  <a:pt x="986959" y="154048"/>
                </a:lnTo>
                <a:lnTo>
                  <a:pt x="986958" y="152568"/>
                </a:lnTo>
                <a:lnTo>
                  <a:pt x="987911" y="149000"/>
                </a:lnTo>
                <a:cubicBezTo>
                  <a:pt x="987720" y="146523"/>
                  <a:pt x="987720" y="145095"/>
                  <a:pt x="987340" y="143761"/>
                </a:cubicBezTo>
                <a:cubicBezTo>
                  <a:pt x="987244" y="143190"/>
                  <a:pt x="986006" y="142237"/>
                  <a:pt x="985911" y="142332"/>
                </a:cubicBezTo>
                <a:cubicBezTo>
                  <a:pt x="984958" y="142999"/>
                  <a:pt x="983434" y="143857"/>
                  <a:pt x="983339" y="144714"/>
                </a:cubicBezTo>
                <a:cubicBezTo>
                  <a:pt x="982958" y="147571"/>
                  <a:pt x="983529" y="150524"/>
                  <a:pt x="983149" y="153382"/>
                </a:cubicBezTo>
                <a:lnTo>
                  <a:pt x="984318" y="154454"/>
                </a:lnTo>
                <a:lnTo>
                  <a:pt x="983244" y="155477"/>
                </a:lnTo>
                <a:cubicBezTo>
                  <a:pt x="982482" y="155477"/>
                  <a:pt x="981434" y="155191"/>
                  <a:pt x="981053" y="155572"/>
                </a:cubicBezTo>
                <a:cubicBezTo>
                  <a:pt x="970385" y="165573"/>
                  <a:pt x="970480" y="165573"/>
                  <a:pt x="963146" y="182433"/>
                </a:cubicBezTo>
                <a:cubicBezTo>
                  <a:pt x="962384" y="184147"/>
                  <a:pt x="959717" y="184719"/>
                  <a:pt x="962289" y="187481"/>
                </a:cubicBezTo>
                <a:cubicBezTo>
                  <a:pt x="964099" y="189386"/>
                  <a:pt x="964575" y="192529"/>
                  <a:pt x="965623" y="195101"/>
                </a:cubicBezTo>
                <a:lnTo>
                  <a:pt x="974481" y="192148"/>
                </a:lnTo>
                <a:cubicBezTo>
                  <a:pt x="978958" y="192053"/>
                  <a:pt x="978100" y="188719"/>
                  <a:pt x="978862" y="185862"/>
                </a:cubicBezTo>
                <a:cubicBezTo>
                  <a:pt x="979243" y="184528"/>
                  <a:pt x="982101" y="183290"/>
                  <a:pt x="984006" y="183099"/>
                </a:cubicBezTo>
                <a:cubicBezTo>
                  <a:pt x="986863" y="182719"/>
                  <a:pt x="990102" y="182147"/>
                  <a:pt x="992197" y="185100"/>
                </a:cubicBezTo>
                <a:cubicBezTo>
                  <a:pt x="994960" y="188910"/>
                  <a:pt x="999055" y="187100"/>
                  <a:pt x="1002579" y="187481"/>
                </a:cubicBezTo>
                <a:cubicBezTo>
                  <a:pt x="1006580" y="181957"/>
                  <a:pt x="1013438" y="184147"/>
                  <a:pt x="1018391" y="181575"/>
                </a:cubicBezTo>
                <a:cubicBezTo>
                  <a:pt x="1021058" y="180242"/>
                  <a:pt x="1021820" y="178432"/>
                  <a:pt x="1025154" y="181099"/>
                </a:cubicBezTo>
                <a:cubicBezTo>
                  <a:pt x="1028964" y="184147"/>
                  <a:pt x="1034679" y="184623"/>
                  <a:pt x="1037632" y="189386"/>
                </a:cubicBezTo>
                <a:cubicBezTo>
                  <a:pt x="1038775" y="191196"/>
                  <a:pt x="1040489" y="192624"/>
                  <a:pt x="1042489" y="189862"/>
                </a:cubicBezTo>
                <a:cubicBezTo>
                  <a:pt x="1043346" y="188624"/>
                  <a:pt x="1044585" y="187672"/>
                  <a:pt x="1045728" y="186624"/>
                </a:cubicBezTo>
                <a:cubicBezTo>
                  <a:pt x="1049633" y="182909"/>
                  <a:pt x="1049633" y="183004"/>
                  <a:pt x="1053824" y="187195"/>
                </a:cubicBezTo>
                <a:cubicBezTo>
                  <a:pt x="1055539" y="188910"/>
                  <a:pt x="1056396" y="191863"/>
                  <a:pt x="1053919" y="191767"/>
                </a:cubicBezTo>
                <a:cubicBezTo>
                  <a:pt x="1047728" y="191577"/>
                  <a:pt x="1044204" y="199197"/>
                  <a:pt x="1037441" y="196720"/>
                </a:cubicBezTo>
                <a:cubicBezTo>
                  <a:pt x="1036584" y="196339"/>
                  <a:pt x="1034965" y="197863"/>
                  <a:pt x="1033726" y="198530"/>
                </a:cubicBezTo>
                <a:cubicBezTo>
                  <a:pt x="1034584" y="199578"/>
                  <a:pt x="1035345" y="200721"/>
                  <a:pt x="1036298" y="201769"/>
                </a:cubicBezTo>
                <a:cubicBezTo>
                  <a:pt x="1037822" y="203483"/>
                  <a:pt x="1039346" y="205198"/>
                  <a:pt x="1041156" y="206626"/>
                </a:cubicBezTo>
                <a:cubicBezTo>
                  <a:pt x="1042775" y="207865"/>
                  <a:pt x="1041823" y="208341"/>
                  <a:pt x="1040870" y="209960"/>
                </a:cubicBezTo>
                <a:cubicBezTo>
                  <a:pt x="1037155" y="216913"/>
                  <a:pt x="1037346" y="217104"/>
                  <a:pt x="1041727" y="220819"/>
                </a:cubicBezTo>
                <a:cubicBezTo>
                  <a:pt x="1043346" y="222152"/>
                  <a:pt x="1045633" y="224152"/>
                  <a:pt x="1047157" y="223866"/>
                </a:cubicBezTo>
                <a:cubicBezTo>
                  <a:pt x="1053824" y="222247"/>
                  <a:pt x="1057348" y="229200"/>
                  <a:pt x="1063444" y="229200"/>
                </a:cubicBezTo>
                <a:cubicBezTo>
                  <a:pt x="1065349" y="229200"/>
                  <a:pt x="1065635" y="231201"/>
                  <a:pt x="1064111" y="232248"/>
                </a:cubicBezTo>
                <a:cubicBezTo>
                  <a:pt x="1057920" y="236249"/>
                  <a:pt x="1064016" y="237868"/>
                  <a:pt x="1065635" y="240345"/>
                </a:cubicBezTo>
                <a:cubicBezTo>
                  <a:pt x="1066016" y="241012"/>
                  <a:pt x="1067064" y="241964"/>
                  <a:pt x="1067159" y="241869"/>
                </a:cubicBezTo>
                <a:cubicBezTo>
                  <a:pt x="1068207" y="241202"/>
                  <a:pt x="1069921" y="240154"/>
                  <a:pt x="1069826" y="239488"/>
                </a:cubicBezTo>
                <a:cubicBezTo>
                  <a:pt x="1069254" y="233773"/>
                  <a:pt x="1072684" y="227200"/>
                  <a:pt x="1066302" y="222628"/>
                </a:cubicBezTo>
                <a:cubicBezTo>
                  <a:pt x="1066111" y="222533"/>
                  <a:pt x="1067254" y="219771"/>
                  <a:pt x="1067731" y="219771"/>
                </a:cubicBezTo>
                <a:cubicBezTo>
                  <a:pt x="1076875" y="219580"/>
                  <a:pt x="1086019" y="219580"/>
                  <a:pt x="1095067" y="219485"/>
                </a:cubicBezTo>
                <a:cubicBezTo>
                  <a:pt x="1095639" y="219485"/>
                  <a:pt x="1096306" y="218532"/>
                  <a:pt x="1096591" y="217866"/>
                </a:cubicBezTo>
                <a:cubicBezTo>
                  <a:pt x="1096782" y="217485"/>
                  <a:pt x="1096401" y="216342"/>
                  <a:pt x="1096210" y="216342"/>
                </a:cubicBezTo>
                <a:cubicBezTo>
                  <a:pt x="1090400" y="215770"/>
                  <a:pt x="1086781" y="209579"/>
                  <a:pt x="1080304" y="210341"/>
                </a:cubicBezTo>
                <a:cubicBezTo>
                  <a:pt x="1077446" y="210722"/>
                  <a:pt x="1074398" y="210150"/>
                  <a:pt x="1071445" y="209770"/>
                </a:cubicBezTo>
                <a:cubicBezTo>
                  <a:pt x="1070874" y="209674"/>
                  <a:pt x="1070017" y="208817"/>
                  <a:pt x="1069921" y="208246"/>
                </a:cubicBezTo>
                <a:cubicBezTo>
                  <a:pt x="1069826" y="207769"/>
                  <a:pt x="1070779" y="207103"/>
                  <a:pt x="1071350" y="206626"/>
                </a:cubicBezTo>
                <a:cubicBezTo>
                  <a:pt x="1074017" y="204245"/>
                  <a:pt x="1075922" y="200340"/>
                  <a:pt x="1080589" y="201292"/>
                </a:cubicBezTo>
                <a:cubicBezTo>
                  <a:pt x="1084876" y="202149"/>
                  <a:pt x="1087733" y="199959"/>
                  <a:pt x="1090210" y="196911"/>
                </a:cubicBezTo>
                <a:cubicBezTo>
                  <a:pt x="1090971" y="195958"/>
                  <a:pt x="1091353" y="194815"/>
                  <a:pt x="1091924" y="193672"/>
                </a:cubicBezTo>
                <a:cubicBezTo>
                  <a:pt x="1090591" y="193196"/>
                  <a:pt x="1089257" y="192720"/>
                  <a:pt x="1088019" y="192148"/>
                </a:cubicBezTo>
                <a:cubicBezTo>
                  <a:pt x="1086685" y="191577"/>
                  <a:pt x="1085447" y="191005"/>
                  <a:pt x="1084114" y="190434"/>
                </a:cubicBezTo>
                <a:cubicBezTo>
                  <a:pt x="1084876" y="189481"/>
                  <a:pt x="1085828" y="187576"/>
                  <a:pt x="1086304" y="187672"/>
                </a:cubicBezTo>
                <a:cubicBezTo>
                  <a:pt x="1093353" y="189291"/>
                  <a:pt x="1097734" y="185576"/>
                  <a:pt x="1101830" y="180718"/>
                </a:cubicBezTo>
                <a:cubicBezTo>
                  <a:pt x="1102497" y="179956"/>
                  <a:pt x="1104497" y="179004"/>
                  <a:pt x="1104878" y="179385"/>
                </a:cubicBezTo>
                <a:cubicBezTo>
                  <a:pt x="1106974" y="181195"/>
                  <a:pt x="1108688" y="184147"/>
                  <a:pt x="1111450" y="180147"/>
                </a:cubicBezTo>
                <a:cubicBezTo>
                  <a:pt x="1113641" y="177004"/>
                  <a:pt x="1116975" y="178528"/>
                  <a:pt x="1119833" y="178432"/>
                </a:cubicBezTo>
                <a:cubicBezTo>
                  <a:pt x="1125166" y="178242"/>
                  <a:pt x="1130500" y="178528"/>
                  <a:pt x="1135834" y="178242"/>
                </a:cubicBezTo>
                <a:cubicBezTo>
                  <a:pt x="1136787" y="178147"/>
                  <a:pt x="1138311" y="176051"/>
                  <a:pt x="1138216" y="175003"/>
                </a:cubicBezTo>
                <a:cubicBezTo>
                  <a:pt x="1138025" y="173003"/>
                  <a:pt x="1136215" y="169383"/>
                  <a:pt x="1136025" y="169479"/>
                </a:cubicBezTo>
                <a:cubicBezTo>
                  <a:pt x="1128595" y="172050"/>
                  <a:pt x="1123928" y="164812"/>
                  <a:pt x="1117451" y="164145"/>
                </a:cubicBezTo>
                <a:cubicBezTo>
                  <a:pt x="1115451" y="163954"/>
                  <a:pt x="1115260" y="162049"/>
                  <a:pt x="1116784" y="161097"/>
                </a:cubicBezTo>
                <a:cubicBezTo>
                  <a:pt x="1122976" y="157096"/>
                  <a:pt x="1116879" y="155382"/>
                  <a:pt x="1115165" y="153096"/>
                </a:cubicBezTo>
                <a:cubicBezTo>
                  <a:pt x="1114689" y="152429"/>
                  <a:pt x="1112498" y="151857"/>
                  <a:pt x="1112117" y="152239"/>
                </a:cubicBezTo>
                <a:cubicBezTo>
                  <a:pt x="1109355" y="154810"/>
                  <a:pt x="1106878" y="157668"/>
                  <a:pt x="1104497" y="160335"/>
                </a:cubicBezTo>
                <a:cubicBezTo>
                  <a:pt x="1098877" y="156048"/>
                  <a:pt x="1095829" y="151477"/>
                  <a:pt x="1096972" y="144428"/>
                </a:cubicBezTo>
                <a:cubicBezTo>
                  <a:pt x="1097258" y="142428"/>
                  <a:pt x="1094686" y="141952"/>
                  <a:pt x="1092591" y="143952"/>
                </a:cubicBezTo>
                <a:cubicBezTo>
                  <a:pt x="1091162" y="145285"/>
                  <a:pt x="1088781" y="145666"/>
                  <a:pt x="1086781" y="146333"/>
                </a:cubicBezTo>
                <a:cubicBezTo>
                  <a:pt x="1086304" y="146523"/>
                  <a:pt x="1085542" y="145857"/>
                  <a:pt x="1084876" y="145476"/>
                </a:cubicBezTo>
                <a:cubicBezTo>
                  <a:pt x="1083161" y="144428"/>
                  <a:pt x="1083542" y="143475"/>
                  <a:pt x="1085352" y="142237"/>
                </a:cubicBezTo>
                <a:cubicBezTo>
                  <a:pt x="1088114" y="140332"/>
                  <a:pt x="1088876" y="137570"/>
                  <a:pt x="1087543" y="134522"/>
                </a:cubicBezTo>
                <a:cubicBezTo>
                  <a:pt x="1086495" y="132141"/>
                  <a:pt x="1083542" y="132046"/>
                  <a:pt x="1079732" y="134236"/>
                </a:cubicBezTo>
                <a:close/>
                <a:moveTo>
                  <a:pt x="606816" y="133379"/>
                </a:moveTo>
                <a:cubicBezTo>
                  <a:pt x="606340" y="133379"/>
                  <a:pt x="605673" y="133284"/>
                  <a:pt x="605292" y="133474"/>
                </a:cubicBezTo>
                <a:cubicBezTo>
                  <a:pt x="603006" y="135189"/>
                  <a:pt x="603101" y="139761"/>
                  <a:pt x="605387" y="140999"/>
                </a:cubicBezTo>
                <a:cubicBezTo>
                  <a:pt x="605768" y="141190"/>
                  <a:pt x="606530" y="141190"/>
                  <a:pt x="606911" y="140904"/>
                </a:cubicBezTo>
                <a:cubicBezTo>
                  <a:pt x="609197" y="139284"/>
                  <a:pt x="609102" y="134713"/>
                  <a:pt x="606816" y="133379"/>
                </a:cubicBezTo>
                <a:close/>
                <a:moveTo>
                  <a:pt x="643773" y="132807"/>
                </a:moveTo>
                <a:cubicBezTo>
                  <a:pt x="642630" y="132903"/>
                  <a:pt x="640820" y="134141"/>
                  <a:pt x="640629" y="135094"/>
                </a:cubicBezTo>
                <a:cubicBezTo>
                  <a:pt x="639963" y="139475"/>
                  <a:pt x="643582" y="136141"/>
                  <a:pt x="640534" y="139284"/>
                </a:cubicBezTo>
                <a:cubicBezTo>
                  <a:pt x="640534" y="138618"/>
                  <a:pt x="640820" y="137665"/>
                  <a:pt x="640439" y="137284"/>
                </a:cubicBezTo>
                <a:cubicBezTo>
                  <a:pt x="640058" y="136903"/>
                  <a:pt x="639010" y="136903"/>
                  <a:pt x="638534" y="137284"/>
                </a:cubicBezTo>
                <a:cubicBezTo>
                  <a:pt x="637010" y="138332"/>
                  <a:pt x="635105" y="139665"/>
                  <a:pt x="637867" y="141285"/>
                </a:cubicBezTo>
                <a:cubicBezTo>
                  <a:pt x="638058" y="141475"/>
                  <a:pt x="639487" y="139951"/>
                  <a:pt x="644535" y="137284"/>
                </a:cubicBezTo>
                <a:cubicBezTo>
                  <a:pt x="646821" y="137284"/>
                  <a:pt x="649107" y="137570"/>
                  <a:pt x="651202" y="137189"/>
                </a:cubicBezTo>
                <a:cubicBezTo>
                  <a:pt x="652155" y="136998"/>
                  <a:pt x="652917" y="135570"/>
                  <a:pt x="653679" y="134617"/>
                </a:cubicBezTo>
                <a:cubicBezTo>
                  <a:pt x="653774" y="134522"/>
                  <a:pt x="652726" y="133284"/>
                  <a:pt x="652250" y="133189"/>
                </a:cubicBezTo>
                <a:cubicBezTo>
                  <a:pt x="649393" y="132903"/>
                  <a:pt x="646535" y="132617"/>
                  <a:pt x="643773" y="132807"/>
                </a:cubicBezTo>
                <a:close/>
                <a:moveTo>
                  <a:pt x="628914" y="132712"/>
                </a:moveTo>
                <a:cubicBezTo>
                  <a:pt x="628437" y="133189"/>
                  <a:pt x="627390" y="133855"/>
                  <a:pt x="627485" y="134236"/>
                </a:cubicBezTo>
                <a:cubicBezTo>
                  <a:pt x="627676" y="135284"/>
                  <a:pt x="628437" y="136332"/>
                  <a:pt x="628914" y="137284"/>
                </a:cubicBezTo>
                <a:cubicBezTo>
                  <a:pt x="629390" y="136713"/>
                  <a:pt x="629962" y="136237"/>
                  <a:pt x="630533" y="135665"/>
                </a:cubicBezTo>
                <a:cubicBezTo>
                  <a:pt x="629962" y="134713"/>
                  <a:pt x="629485" y="133665"/>
                  <a:pt x="628914" y="132712"/>
                </a:cubicBezTo>
                <a:close/>
                <a:moveTo>
                  <a:pt x="252105" y="132712"/>
                </a:moveTo>
                <a:cubicBezTo>
                  <a:pt x="244961" y="131188"/>
                  <a:pt x="240579" y="137570"/>
                  <a:pt x="234484" y="138808"/>
                </a:cubicBezTo>
                <a:cubicBezTo>
                  <a:pt x="234293" y="138808"/>
                  <a:pt x="234103" y="139951"/>
                  <a:pt x="234388" y="140332"/>
                </a:cubicBezTo>
                <a:cubicBezTo>
                  <a:pt x="234769" y="140999"/>
                  <a:pt x="235341" y="141856"/>
                  <a:pt x="235912" y="141856"/>
                </a:cubicBezTo>
                <a:cubicBezTo>
                  <a:pt x="237912" y="141952"/>
                  <a:pt x="240199" y="141856"/>
                  <a:pt x="242485" y="141856"/>
                </a:cubicBezTo>
                <a:cubicBezTo>
                  <a:pt x="246199" y="141856"/>
                  <a:pt x="250009" y="142237"/>
                  <a:pt x="253629" y="141571"/>
                </a:cubicBezTo>
                <a:cubicBezTo>
                  <a:pt x="254772" y="141380"/>
                  <a:pt x="255820" y="138332"/>
                  <a:pt x="256201" y="136427"/>
                </a:cubicBezTo>
                <a:cubicBezTo>
                  <a:pt x="256391" y="135379"/>
                  <a:pt x="255058" y="133950"/>
                  <a:pt x="254200" y="132903"/>
                </a:cubicBezTo>
                <a:cubicBezTo>
                  <a:pt x="253819" y="132522"/>
                  <a:pt x="252771" y="132807"/>
                  <a:pt x="252105" y="132712"/>
                </a:cubicBezTo>
                <a:close/>
                <a:moveTo>
                  <a:pt x="565668" y="128331"/>
                </a:moveTo>
                <a:cubicBezTo>
                  <a:pt x="562525" y="131569"/>
                  <a:pt x="558238" y="132427"/>
                  <a:pt x="554428" y="134236"/>
                </a:cubicBezTo>
                <a:cubicBezTo>
                  <a:pt x="550237" y="136237"/>
                  <a:pt x="550333" y="136427"/>
                  <a:pt x="547951" y="134236"/>
                </a:cubicBezTo>
                <a:cubicBezTo>
                  <a:pt x="545856" y="132331"/>
                  <a:pt x="543951" y="129950"/>
                  <a:pt x="541474" y="129093"/>
                </a:cubicBezTo>
                <a:cubicBezTo>
                  <a:pt x="540427" y="128712"/>
                  <a:pt x="537569" y="132998"/>
                  <a:pt x="536617" y="132617"/>
                </a:cubicBezTo>
                <a:cubicBezTo>
                  <a:pt x="532140" y="130712"/>
                  <a:pt x="528616" y="141761"/>
                  <a:pt x="524234" y="133284"/>
                </a:cubicBezTo>
                <a:cubicBezTo>
                  <a:pt x="521281" y="136427"/>
                  <a:pt x="516995" y="137094"/>
                  <a:pt x="513280" y="138808"/>
                </a:cubicBezTo>
                <a:cubicBezTo>
                  <a:pt x="512995" y="138904"/>
                  <a:pt x="512899" y="139951"/>
                  <a:pt x="513090" y="140332"/>
                </a:cubicBezTo>
                <a:cubicBezTo>
                  <a:pt x="513471" y="140999"/>
                  <a:pt x="514137" y="141856"/>
                  <a:pt x="514614" y="141856"/>
                </a:cubicBezTo>
                <a:cubicBezTo>
                  <a:pt x="522901" y="141952"/>
                  <a:pt x="531283" y="142142"/>
                  <a:pt x="539569" y="141856"/>
                </a:cubicBezTo>
                <a:cubicBezTo>
                  <a:pt x="544332" y="141666"/>
                  <a:pt x="548237" y="142332"/>
                  <a:pt x="551380" y="146428"/>
                </a:cubicBezTo>
                <a:cubicBezTo>
                  <a:pt x="552619" y="148048"/>
                  <a:pt x="557571" y="145571"/>
                  <a:pt x="557857" y="142904"/>
                </a:cubicBezTo>
                <a:cubicBezTo>
                  <a:pt x="558524" y="137475"/>
                  <a:pt x="559000" y="137284"/>
                  <a:pt x="563953" y="140428"/>
                </a:cubicBezTo>
                <a:cubicBezTo>
                  <a:pt x="567859" y="142809"/>
                  <a:pt x="574050" y="141761"/>
                  <a:pt x="579098" y="142332"/>
                </a:cubicBezTo>
                <a:cubicBezTo>
                  <a:pt x="579098" y="142047"/>
                  <a:pt x="579098" y="141856"/>
                  <a:pt x="579193" y="141571"/>
                </a:cubicBezTo>
                <a:cubicBezTo>
                  <a:pt x="583670" y="141571"/>
                  <a:pt x="588147" y="141761"/>
                  <a:pt x="592624" y="141380"/>
                </a:cubicBezTo>
                <a:cubicBezTo>
                  <a:pt x="593386" y="141285"/>
                  <a:pt x="594338" y="139094"/>
                  <a:pt x="594529" y="137856"/>
                </a:cubicBezTo>
                <a:cubicBezTo>
                  <a:pt x="594624" y="136522"/>
                  <a:pt x="594243" y="134617"/>
                  <a:pt x="593386" y="133950"/>
                </a:cubicBezTo>
                <a:cubicBezTo>
                  <a:pt x="589385" y="130807"/>
                  <a:pt x="582527" y="135474"/>
                  <a:pt x="579479" y="129093"/>
                </a:cubicBezTo>
                <a:cubicBezTo>
                  <a:pt x="579384" y="128807"/>
                  <a:pt x="578145" y="128712"/>
                  <a:pt x="577955" y="128902"/>
                </a:cubicBezTo>
                <a:cubicBezTo>
                  <a:pt x="575098" y="133284"/>
                  <a:pt x="572621" y="132046"/>
                  <a:pt x="569764" y="128712"/>
                </a:cubicBezTo>
                <a:cubicBezTo>
                  <a:pt x="569097" y="127950"/>
                  <a:pt x="566239" y="127664"/>
                  <a:pt x="565668" y="128331"/>
                </a:cubicBezTo>
                <a:close/>
                <a:moveTo>
                  <a:pt x="1121618" y="128330"/>
                </a:moveTo>
                <a:cubicBezTo>
                  <a:pt x="1120071" y="128140"/>
                  <a:pt x="1118308" y="129140"/>
                  <a:pt x="1114784" y="131093"/>
                </a:cubicBezTo>
                <a:cubicBezTo>
                  <a:pt x="1113070" y="132046"/>
                  <a:pt x="1110784" y="132046"/>
                  <a:pt x="1108783" y="132712"/>
                </a:cubicBezTo>
                <a:cubicBezTo>
                  <a:pt x="1108117" y="132903"/>
                  <a:pt x="1107164" y="133950"/>
                  <a:pt x="1107259" y="134236"/>
                </a:cubicBezTo>
                <a:cubicBezTo>
                  <a:pt x="1107640" y="135284"/>
                  <a:pt x="1108307" y="136998"/>
                  <a:pt x="1109069" y="137094"/>
                </a:cubicBezTo>
                <a:cubicBezTo>
                  <a:pt x="1112212" y="137475"/>
                  <a:pt x="1115165" y="137284"/>
                  <a:pt x="1118118" y="137284"/>
                </a:cubicBezTo>
                <a:cubicBezTo>
                  <a:pt x="1121071" y="137284"/>
                  <a:pt x="1124023" y="137380"/>
                  <a:pt x="1126976" y="137189"/>
                </a:cubicBezTo>
                <a:cubicBezTo>
                  <a:pt x="1127548" y="137189"/>
                  <a:pt x="1128595" y="136237"/>
                  <a:pt x="1128500" y="135856"/>
                </a:cubicBezTo>
                <a:cubicBezTo>
                  <a:pt x="1128310" y="134713"/>
                  <a:pt x="1127929" y="133474"/>
                  <a:pt x="1127167" y="132712"/>
                </a:cubicBezTo>
                <a:cubicBezTo>
                  <a:pt x="1124500" y="129902"/>
                  <a:pt x="1123166" y="128521"/>
                  <a:pt x="1121618" y="128330"/>
                </a:cubicBezTo>
                <a:close/>
                <a:moveTo>
                  <a:pt x="854370" y="124997"/>
                </a:moveTo>
                <a:cubicBezTo>
                  <a:pt x="852656" y="122711"/>
                  <a:pt x="847798" y="122711"/>
                  <a:pt x="847036" y="125188"/>
                </a:cubicBezTo>
                <a:cubicBezTo>
                  <a:pt x="846751" y="125949"/>
                  <a:pt x="849037" y="127473"/>
                  <a:pt x="849989" y="128426"/>
                </a:cubicBezTo>
                <a:cubicBezTo>
                  <a:pt x="851989" y="127569"/>
                  <a:pt x="853228" y="127188"/>
                  <a:pt x="854466" y="126521"/>
                </a:cubicBezTo>
                <a:cubicBezTo>
                  <a:pt x="854656" y="126426"/>
                  <a:pt x="854656" y="125378"/>
                  <a:pt x="854370" y="124997"/>
                </a:cubicBezTo>
                <a:close/>
                <a:moveTo>
                  <a:pt x="836083" y="124997"/>
                </a:moveTo>
                <a:cubicBezTo>
                  <a:pt x="834368" y="122711"/>
                  <a:pt x="829796" y="122806"/>
                  <a:pt x="828558" y="125092"/>
                </a:cubicBezTo>
                <a:cubicBezTo>
                  <a:pt x="828367" y="125473"/>
                  <a:pt x="828367" y="126235"/>
                  <a:pt x="828653" y="126616"/>
                </a:cubicBezTo>
                <a:cubicBezTo>
                  <a:pt x="830368" y="128902"/>
                  <a:pt x="834844" y="128807"/>
                  <a:pt x="836178" y="126521"/>
                </a:cubicBezTo>
                <a:cubicBezTo>
                  <a:pt x="836178" y="125949"/>
                  <a:pt x="836273" y="125283"/>
                  <a:pt x="836083" y="124997"/>
                </a:cubicBezTo>
                <a:close/>
                <a:moveTo>
                  <a:pt x="696541" y="124521"/>
                </a:moveTo>
                <a:cubicBezTo>
                  <a:pt x="694636" y="128426"/>
                  <a:pt x="690160" y="127378"/>
                  <a:pt x="687207" y="129283"/>
                </a:cubicBezTo>
                <a:cubicBezTo>
                  <a:pt x="686826" y="129569"/>
                  <a:pt x="686445" y="130426"/>
                  <a:pt x="686635" y="130807"/>
                </a:cubicBezTo>
                <a:cubicBezTo>
                  <a:pt x="686921" y="131474"/>
                  <a:pt x="687588" y="132236"/>
                  <a:pt x="688159" y="132331"/>
                </a:cubicBezTo>
                <a:cubicBezTo>
                  <a:pt x="694351" y="133665"/>
                  <a:pt x="701399" y="130236"/>
                  <a:pt x="706828" y="136903"/>
                </a:cubicBezTo>
                <a:cubicBezTo>
                  <a:pt x="708448" y="138904"/>
                  <a:pt x="711972" y="136332"/>
                  <a:pt x="714448" y="134332"/>
                </a:cubicBezTo>
                <a:cubicBezTo>
                  <a:pt x="718449" y="131093"/>
                  <a:pt x="721116" y="132046"/>
                  <a:pt x="722735" y="136237"/>
                </a:cubicBezTo>
                <a:cubicBezTo>
                  <a:pt x="724831" y="141571"/>
                  <a:pt x="725212" y="141856"/>
                  <a:pt x="728355" y="138332"/>
                </a:cubicBezTo>
                <a:cubicBezTo>
                  <a:pt x="732070" y="134141"/>
                  <a:pt x="736070" y="132046"/>
                  <a:pt x="741880" y="132522"/>
                </a:cubicBezTo>
                <a:cubicBezTo>
                  <a:pt x="747024" y="132903"/>
                  <a:pt x="752262" y="132331"/>
                  <a:pt x="757501" y="132141"/>
                </a:cubicBezTo>
                <a:cubicBezTo>
                  <a:pt x="757978" y="132141"/>
                  <a:pt x="758454" y="131188"/>
                  <a:pt x="759025" y="130617"/>
                </a:cubicBezTo>
                <a:cubicBezTo>
                  <a:pt x="758644" y="130045"/>
                  <a:pt x="758359" y="129474"/>
                  <a:pt x="757882" y="128998"/>
                </a:cubicBezTo>
                <a:cubicBezTo>
                  <a:pt x="755025" y="126331"/>
                  <a:pt x="752739" y="121092"/>
                  <a:pt x="748071" y="127473"/>
                </a:cubicBezTo>
                <a:cubicBezTo>
                  <a:pt x="747214" y="128616"/>
                  <a:pt x="743881" y="128045"/>
                  <a:pt x="741690" y="128045"/>
                </a:cubicBezTo>
                <a:cubicBezTo>
                  <a:pt x="729688" y="128140"/>
                  <a:pt x="717592" y="128331"/>
                  <a:pt x="705590" y="127950"/>
                </a:cubicBezTo>
                <a:cubicBezTo>
                  <a:pt x="702542" y="127855"/>
                  <a:pt x="699589" y="125664"/>
                  <a:pt x="696541" y="124521"/>
                </a:cubicBezTo>
                <a:close/>
                <a:moveTo>
                  <a:pt x="1758007" y="123759"/>
                </a:moveTo>
                <a:cubicBezTo>
                  <a:pt x="1758578" y="124140"/>
                  <a:pt x="1759054" y="124521"/>
                  <a:pt x="1759531" y="124997"/>
                </a:cubicBezTo>
                <a:cubicBezTo>
                  <a:pt x="1760578" y="126045"/>
                  <a:pt x="1761721" y="126997"/>
                  <a:pt x="1762579" y="128140"/>
                </a:cubicBezTo>
                <a:cubicBezTo>
                  <a:pt x="1763245" y="128998"/>
                  <a:pt x="1763722" y="130141"/>
                  <a:pt x="1764198" y="131188"/>
                </a:cubicBezTo>
                <a:cubicBezTo>
                  <a:pt x="1763055" y="131665"/>
                  <a:pt x="1761817" y="132141"/>
                  <a:pt x="1760483" y="132713"/>
                </a:cubicBezTo>
                <a:cubicBezTo>
                  <a:pt x="1756578" y="132903"/>
                  <a:pt x="1755626" y="130426"/>
                  <a:pt x="1756006" y="127283"/>
                </a:cubicBezTo>
                <a:cubicBezTo>
                  <a:pt x="1756102" y="126045"/>
                  <a:pt x="1757340" y="124902"/>
                  <a:pt x="1758007" y="123759"/>
                </a:cubicBezTo>
                <a:close/>
                <a:moveTo>
                  <a:pt x="669967" y="123664"/>
                </a:moveTo>
                <a:cubicBezTo>
                  <a:pt x="669300" y="124807"/>
                  <a:pt x="668062" y="125949"/>
                  <a:pt x="667966" y="127188"/>
                </a:cubicBezTo>
                <a:cubicBezTo>
                  <a:pt x="667490" y="130426"/>
                  <a:pt x="668443" y="132903"/>
                  <a:pt x="672348" y="132712"/>
                </a:cubicBezTo>
                <a:cubicBezTo>
                  <a:pt x="673681" y="132141"/>
                  <a:pt x="674920" y="131665"/>
                  <a:pt x="676158" y="131093"/>
                </a:cubicBezTo>
                <a:cubicBezTo>
                  <a:pt x="675586" y="130045"/>
                  <a:pt x="675205" y="128902"/>
                  <a:pt x="674539" y="128045"/>
                </a:cubicBezTo>
                <a:cubicBezTo>
                  <a:pt x="673586" y="126902"/>
                  <a:pt x="672538" y="125949"/>
                  <a:pt x="671491" y="124902"/>
                </a:cubicBezTo>
                <a:cubicBezTo>
                  <a:pt x="671014" y="124425"/>
                  <a:pt x="670443" y="124045"/>
                  <a:pt x="669967" y="123664"/>
                </a:cubicBezTo>
                <a:close/>
                <a:moveTo>
                  <a:pt x="633486" y="123568"/>
                </a:moveTo>
                <a:cubicBezTo>
                  <a:pt x="633010" y="124045"/>
                  <a:pt x="631962" y="124711"/>
                  <a:pt x="632057" y="125092"/>
                </a:cubicBezTo>
                <a:cubicBezTo>
                  <a:pt x="632248" y="126140"/>
                  <a:pt x="633010" y="127188"/>
                  <a:pt x="633486" y="128140"/>
                </a:cubicBezTo>
                <a:cubicBezTo>
                  <a:pt x="633962" y="127664"/>
                  <a:pt x="635010" y="126997"/>
                  <a:pt x="634915" y="126616"/>
                </a:cubicBezTo>
                <a:cubicBezTo>
                  <a:pt x="634724" y="125569"/>
                  <a:pt x="633962" y="124521"/>
                  <a:pt x="633486" y="123568"/>
                </a:cubicBezTo>
                <a:close/>
                <a:moveTo>
                  <a:pt x="805603" y="121949"/>
                </a:moveTo>
                <a:cubicBezTo>
                  <a:pt x="801888" y="119854"/>
                  <a:pt x="801697" y="120044"/>
                  <a:pt x="799126" y="122425"/>
                </a:cubicBezTo>
                <a:cubicBezTo>
                  <a:pt x="796744" y="124616"/>
                  <a:pt x="795030" y="126807"/>
                  <a:pt x="795792" y="129855"/>
                </a:cubicBezTo>
                <a:cubicBezTo>
                  <a:pt x="795792" y="130998"/>
                  <a:pt x="795601" y="131760"/>
                  <a:pt x="795792" y="132427"/>
                </a:cubicBezTo>
                <a:cubicBezTo>
                  <a:pt x="796173" y="133760"/>
                  <a:pt x="796744" y="135094"/>
                  <a:pt x="797220" y="136427"/>
                </a:cubicBezTo>
                <a:cubicBezTo>
                  <a:pt x="798268" y="135856"/>
                  <a:pt x="799507" y="135474"/>
                  <a:pt x="800459" y="134808"/>
                </a:cubicBezTo>
                <a:cubicBezTo>
                  <a:pt x="803888" y="132331"/>
                  <a:pt x="805603" y="126997"/>
                  <a:pt x="811413" y="127950"/>
                </a:cubicBezTo>
                <a:cubicBezTo>
                  <a:pt x="811889" y="128045"/>
                  <a:pt x="812746" y="126140"/>
                  <a:pt x="813413" y="125188"/>
                </a:cubicBezTo>
                <a:cubicBezTo>
                  <a:pt x="812079" y="124616"/>
                  <a:pt x="810841" y="124140"/>
                  <a:pt x="809508" y="123568"/>
                </a:cubicBezTo>
                <a:cubicBezTo>
                  <a:pt x="808174" y="122997"/>
                  <a:pt x="806841" y="122616"/>
                  <a:pt x="805603" y="121949"/>
                </a:cubicBezTo>
                <a:close/>
                <a:moveTo>
                  <a:pt x="770646" y="121473"/>
                </a:moveTo>
                <a:cubicBezTo>
                  <a:pt x="769503" y="125283"/>
                  <a:pt x="768550" y="127188"/>
                  <a:pt x="768550" y="129188"/>
                </a:cubicBezTo>
                <a:cubicBezTo>
                  <a:pt x="768550" y="130331"/>
                  <a:pt x="769884" y="131474"/>
                  <a:pt x="770646" y="132617"/>
                </a:cubicBezTo>
                <a:cubicBezTo>
                  <a:pt x="771408" y="131474"/>
                  <a:pt x="772837" y="130236"/>
                  <a:pt x="772837" y="129093"/>
                </a:cubicBezTo>
                <a:cubicBezTo>
                  <a:pt x="772741" y="127283"/>
                  <a:pt x="771789" y="125283"/>
                  <a:pt x="770646" y="121473"/>
                </a:cubicBezTo>
                <a:close/>
                <a:moveTo>
                  <a:pt x="1570079" y="119663"/>
                </a:moveTo>
                <a:lnTo>
                  <a:pt x="1568460" y="121282"/>
                </a:lnTo>
                <a:cubicBezTo>
                  <a:pt x="1569508" y="121758"/>
                  <a:pt x="1570460" y="122521"/>
                  <a:pt x="1571508" y="122711"/>
                </a:cubicBezTo>
                <a:cubicBezTo>
                  <a:pt x="1571889" y="122806"/>
                  <a:pt x="1572556" y="121758"/>
                  <a:pt x="1573032" y="121282"/>
                </a:cubicBezTo>
                <a:cubicBezTo>
                  <a:pt x="1572079" y="120711"/>
                  <a:pt x="1571032" y="120139"/>
                  <a:pt x="1570079" y="119663"/>
                </a:cubicBezTo>
                <a:close/>
                <a:moveTo>
                  <a:pt x="779790" y="119282"/>
                </a:moveTo>
                <a:cubicBezTo>
                  <a:pt x="778456" y="119949"/>
                  <a:pt x="777885" y="122616"/>
                  <a:pt x="777123" y="124140"/>
                </a:cubicBezTo>
                <a:cubicBezTo>
                  <a:pt x="778266" y="125854"/>
                  <a:pt x="779028" y="126997"/>
                  <a:pt x="779790" y="128140"/>
                </a:cubicBezTo>
                <a:cubicBezTo>
                  <a:pt x="780266" y="127664"/>
                  <a:pt x="780837" y="127092"/>
                  <a:pt x="781314" y="126616"/>
                </a:cubicBezTo>
                <a:cubicBezTo>
                  <a:pt x="782362" y="125569"/>
                  <a:pt x="783504" y="124616"/>
                  <a:pt x="784362" y="123473"/>
                </a:cubicBezTo>
                <a:cubicBezTo>
                  <a:pt x="785029" y="122616"/>
                  <a:pt x="785314" y="121473"/>
                  <a:pt x="785695" y="120425"/>
                </a:cubicBezTo>
                <a:cubicBezTo>
                  <a:pt x="783695" y="119949"/>
                  <a:pt x="781314" y="118711"/>
                  <a:pt x="779790" y="119282"/>
                </a:cubicBezTo>
                <a:close/>
                <a:moveTo>
                  <a:pt x="1775248" y="119092"/>
                </a:moveTo>
                <a:cubicBezTo>
                  <a:pt x="1776486" y="119187"/>
                  <a:pt x="1777629" y="120521"/>
                  <a:pt x="1778772" y="121283"/>
                </a:cubicBezTo>
                <a:cubicBezTo>
                  <a:pt x="1777629" y="122044"/>
                  <a:pt x="1776486" y="122902"/>
                  <a:pt x="1775248" y="123473"/>
                </a:cubicBezTo>
                <a:cubicBezTo>
                  <a:pt x="1774676" y="123759"/>
                  <a:pt x="1773819" y="123569"/>
                  <a:pt x="1771438" y="123569"/>
                </a:cubicBezTo>
                <a:cubicBezTo>
                  <a:pt x="1770866" y="123473"/>
                  <a:pt x="1768771" y="123283"/>
                  <a:pt x="1766675" y="122807"/>
                </a:cubicBezTo>
                <a:cubicBezTo>
                  <a:pt x="1766104" y="122711"/>
                  <a:pt x="1765627" y="121854"/>
                  <a:pt x="1765056" y="121283"/>
                </a:cubicBezTo>
                <a:cubicBezTo>
                  <a:pt x="1765532" y="120711"/>
                  <a:pt x="1766104" y="119854"/>
                  <a:pt x="1766675" y="119759"/>
                </a:cubicBezTo>
                <a:cubicBezTo>
                  <a:pt x="1769533" y="119377"/>
                  <a:pt x="1772390" y="118997"/>
                  <a:pt x="1775248" y="119092"/>
                </a:cubicBezTo>
                <a:close/>
                <a:moveTo>
                  <a:pt x="1218702" y="118996"/>
                </a:moveTo>
                <a:cubicBezTo>
                  <a:pt x="1218226" y="119473"/>
                  <a:pt x="1217178" y="120139"/>
                  <a:pt x="1217273" y="120520"/>
                </a:cubicBezTo>
                <a:cubicBezTo>
                  <a:pt x="1217464" y="121568"/>
                  <a:pt x="1218226" y="122616"/>
                  <a:pt x="1218702" y="123568"/>
                </a:cubicBezTo>
                <a:cubicBezTo>
                  <a:pt x="1219178" y="122997"/>
                  <a:pt x="1219750" y="122521"/>
                  <a:pt x="1220321" y="121949"/>
                </a:cubicBezTo>
                <a:cubicBezTo>
                  <a:pt x="1219845" y="120997"/>
                  <a:pt x="1219273" y="119949"/>
                  <a:pt x="1218702" y="118996"/>
                </a:cubicBezTo>
                <a:close/>
                <a:moveTo>
                  <a:pt x="235722" y="118996"/>
                </a:moveTo>
                <a:cubicBezTo>
                  <a:pt x="235245" y="119473"/>
                  <a:pt x="234198" y="120139"/>
                  <a:pt x="234293" y="120520"/>
                </a:cubicBezTo>
                <a:cubicBezTo>
                  <a:pt x="234579" y="121568"/>
                  <a:pt x="235245" y="122616"/>
                  <a:pt x="235722" y="123568"/>
                </a:cubicBezTo>
                <a:cubicBezTo>
                  <a:pt x="236198" y="122997"/>
                  <a:pt x="236770" y="122521"/>
                  <a:pt x="237341" y="121949"/>
                </a:cubicBezTo>
                <a:cubicBezTo>
                  <a:pt x="236770" y="120997"/>
                  <a:pt x="236293" y="119949"/>
                  <a:pt x="235722" y="118996"/>
                </a:cubicBezTo>
                <a:close/>
                <a:moveTo>
                  <a:pt x="1270613" y="118615"/>
                </a:moveTo>
                <a:cubicBezTo>
                  <a:pt x="1269661" y="119568"/>
                  <a:pt x="1267375" y="121092"/>
                  <a:pt x="1267660" y="121854"/>
                </a:cubicBezTo>
                <a:cubicBezTo>
                  <a:pt x="1268422" y="124330"/>
                  <a:pt x="1273280" y="124330"/>
                  <a:pt x="1274995" y="121949"/>
                </a:cubicBezTo>
                <a:cubicBezTo>
                  <a:pt x="1275280" y="121568"/>
                  <a:pt x="1275280" y="120615"/>
                  <a:pt x="1275090" y="120520"/>
                </a:cubicBezTo>
                <a:cubicBezTo>
                  <a:pt x="1273947" y="119949"/>
                  <a:pt x="1272613" y="119473"/>
                  <a:pt x="1270613" y="118615"/>
                </a:cubicBezTo>
                <a:close/>
                <a:moveTo>
                  <a:pt x="574717" y="115091"/>
                </a:moveTo>
                <a:cubicBezTo>
                  <a:pt x="573764" y="115663"/>
                  <a:pt x="572716" y="116139"/>
                  <a:pt x="571764" y="116710"/>
                </a:cubicBezTo>
                <a:cubicBezTo>
                  <a:pt x="572240" y="117187"/>
                  <a:pt x="572907" y="118234"/>
                  <a:pt x="573288" y="118139"/>
                </a:cubicBezTo>
                <a:cubicBezTo>
                  <a:pt x="574336" y="117948"/>
                  <a:pt x="575383" y="117187"/>
                  <a:pt x="576336" y="116710"/>
                </a:cubicBezTo>
                <a:cubicBezTo>
                  <a:pt x="575860" y="116139"/>
                  <a:pt x="575288" y="115663"/>
                  <a:pt x="574717" y="115091"/>
                </a:cubicBezTo>
                <a:close/>
                <a:moveTo>
                  <a:pt x="313446" y="114424"/>
                </a:moveTo>
                <a:cubicBezTo>
                  <a:pt x="312970" y="114900"/>
                  <a:pt x="311922" y="115567"/>
                  <a:pt x="312017" y="115948"/>
                </a:cubicBezTo>
                <a:cubicBezTo>
                  <a:pt x="312208" y="116996"/>
                  <a:pt x="312970" y="118044"/>
                  <a:pt x="313446" y="118996"/>
                </a:cubicBezTo>
                <a:cubicBezTo>
                  <a:pt x="313922" y="118425"/>
                  <a:pt x="314494" y="117948"/>
                  <a:pt x="315065" y="117377"/>
                </a:cubicBezTo>
                <a:cubicBezTo>
                  <a:pt x="314494" y="116424"/>
                  <a:pt x="314017" y="115472"/>
                  <a:pt x="313446" y="114424"/>
                </a:cubicBezTo>
                <a:close/>
                <a:moveTo>
                  <a:pt x="831701" y="114043"/>
                </a:moveTo>
                <a:cubicBezTo>
                  <a:pt x="830749" y="114996"/>
                  <a:pt x="828462" y="116520"/>
                  <a:pt x="828748" y="117282"/>
                </a:cubicBezTo>
                <a:cubicBezTo>
                  <a:pt x="829510" y="119758"/>
                  <a:pt x="834368" y="119758"/>
                  <a:pt x="836083" y="117472"/>
                </a:cubicBezTo>
                <a:cubicBezTo>
                  <a:pt x="836368" y="117091"/>
                  <a:pt x="836368" y="116139"/>
                  <a:pt x="836178" y="116044"/>
                </a:cubicBezTo>
                <a:cubicBezTo>
                  <a:pt x="835035" y="115377"/>
                  <a:pt x="833701" y="114900"/>
                  <a:pt x="831701" y="114043"/>
                </a:cubicBezTo>
                <a:close/>
                <a:moveTo>
                  <a:pt x="1627039" y="111281"/>
                </a:moveTo>
                <a:cubicBezTo>
                  <a:pt x="1625324" y="108995"/>
                  <a:pt x="1620752" y="109090"/>
                  <a:pt x="1619514" y="111376"/>
                </a:cubicBezTo>
                <a:cubicBezTo>
                  <a:pt x="1619323" y="111757"/>
                  <a:pt x="1619323" y="112519"/>
                  <a:pt x="1619609" y="112900"/>
                </a:cubicBezTo>
                <a:cubicBezTo>
                  <a:pt x="1621324" y="115186"/>
                  <a:pt x="1625800" y="115091"/>
                  <a:pt x="1627134" y="112805"/>
                </a:cubicBezTo>
                <a:cubicBezTo>
                  <a:pt x="1627134" y="112329"/>
                  <a:pt x="1627229" y="111662"/>
                  <a:pt x="1627039" y="111281"/>
                </a:cubicBezTo>
                <a:close/>
                <a:moveTo>
                  <a:pt x="1521121" y="110519"/>
                </a:moveTo>
                <a:cubicBezTo>
                  <a:pt x="1520168" y="111090"/>
                  <a:pt x="1519216" y="111567"/>
                  <a:pt x="1518168" y="112138"/>
                </a:cubicBezTo>
                <a:cubicBezTo>
                  <a:pt x="1518644" y="112615"/>
                  <a:pt x="1519311" y="113662"/>
                  <a:pt x="1519692" y="113567"/>
                </a:cubicBezTo>
                <a:cubicBezTo>
                  <a:pt x="1520740" y="113281"/>
                  <a:pt x="1521787" y="112615"/>
                  <a:pt x="1522740" y="112138"/>
                </a:cubicBezTo>
                <a:close/>
                <a:moveTo>
                  <a:pt x="884279" y="110519"/>
                </a:moveTo>
                <a:cubicBezTo>
                  <a:pt x="883708" y="111090"/>
                  <a:pt x="883136" y="111662"/>
                  <a:pt x="882660" y="112138"/>
                </a:cubicBezTo>
                <a:cubicBezTo>
                  <a:pt x="883708" y="112615"/>
                  <a:pt x="884660" y="113377"/>
                  <a:pt x="885708" y="113567"/>
                </a:cubicBezTo>
                <a:cubicBezTo>
                  <a:pt x="886089" y="113662"/>
                  <a:pt x="886756" y="112615"/>
                  <a:pt x="887232" y="112138"/>
                </a:cubicBezTo>
                <a:cubicBezTo>
                  <a:pt x="886279" y="111567"/>
                  <a:pt x="885232" y="110995"/>
                  <a:pt x="884279" y="110519"/>
                </a:cubicBezTo>
                <a:close/>
                <a:moveTo>
                  <a:pt x="562048" y="109471"/>
                </a:moveTo>
                <a:cubicBezTo>
                  <a:pt x="560334" y="110614"/>
                  <a:pt x="559191" y="111376"/>
                  <a:pt x="558048" y="112138"/>
                </a:cubicBezTo>
                <a:cubicBezTo>
                  <a:pt x="558524" y="112615"/>
                  <a:pt x="559095" y="113186"/>
                  <a:pt x="559572" y="113662"/>
                </a:cubicBezTo>
                <a:cubicBezTo>
                  <a:pt x="560620" y="114710"/>
                  <a:pt x="561572" y="115853"/>
                  <a:pt x="562715" y="116710"/>
                </a:cubicBezTo>
                <a:cubicBezTo>
                  <a:pt x="563572" y="117377"/>
                  <a:pt x="564811" y="117663"/>
                  <a:pt x="565763" y="118044"/>
                </a:cubicBezTo>
                <a:cubicBezTo>
                  <a:pt x="566239" y="116044"/>
                  <a:pt x="567573" y="113662"/>
                  <a:pt x="566811" y="112138"/>
                </a:cubicBezTo>
                <a:cubicBezTo>
                  <a:pt x="566239" y="110709"/>
                  <a:pt x="563572" y="110233"/>
                  <a:pt x="562048" y="109471"/>
                </a:cubicBezTo>
                <a:close/>
                <a:moveTo>
                  <a:pt x="1157551" y="107185"/>
                </a:moveTo>
                <a:cubicBezTo>
                  <a:pt x="1159170" y="104423"/>
                  <a:pt x="1160504" y="106328"/>
                  <a:pt x="1161552" y="107852"/>
                </a:cubicBezTo>
                <a:cubicBezTo>
                  <a:pt x="1161837" y="108328"/>
                  <a:pt x="1161837" y="109471"/>
                  <a:pt x="1161552" y="109757"/>
                </a:cubicBezTo>
                <a:cubicBezTo>
                  <a:pt x="1161171" y="110043"/>
                  <a:pt x="1160218" y="109852"/>
                  <a:pt x="1159552" y="109852"/>
                </a:cubicBezTo>
                <a:cubicBezTo>
                  <a:pt x="1158885" y="108900"/>
                  <a:pt x="1157361" y="107566"/>
                  <a:pt x="1157551" y="107185"/>
                </a:cubicBezTo>
                <a:close/>
                <a:moveTo>
                  <a:pt x="546999" y="105661"/>
                </a:moveTo>
                <a:cubicBezTo>
                  <a:pt x="546142" y="106328"/>
                  <a:pt x="545094" y="106995"/>
                  <a:pt x="544427" y="107852"/>
                </a:cubicBezTo>
                <a:cubicBezTo>
                  <a:pt x="544046" y="108233"/>
                  <a:pt x="544141" y="109471"/>
                  <a:pt x="544427" y="109757"/>
                </a:cubicBezTo>
                <a:lnTo>
                  <a:pt x="544661" y="109757"/>
                </a:lnTo>
                <a:lnTo>
                  <a:pt x="544265" y="110452"/>
                </a:lnTo>
                <a:lnTo>
                  <a:pt x="544236" y="109852"/>
                </a:lnTo>
                <a:cubicBezTo>
                  <a:pt x="543856" y="109471"/>
                  <a:pt x="542808" y="109471"/>
                  <a:pt x="542332" y="109852"/>
                </a:cubicBezTo>
                <a:cubicBezTo>
                  <a:pt x="540808" y="110900"/>
                  <a:pt x="538998" y="112233"/>
                  <a:pt x="541665" y="113853"/>
                </a:cubicBezTo>
                <a:cubicBezTo>
                  <a:pt x="541855" y="113948"/>
                  <a:pt x="542308" y="113614"/>
                  <a:pt x="543153" y="112400"/>
                </a:cubicBezTo>
                <a:lnTo>
                  <a:pt x="544265" y="110452"/>
                </a:lnTo>
                <a:lnTo>
                  <a:pt x="544332" y="111853"/>
                </a:lnTo>
                <a:lnTo>
                  <a:pt x="545836" y="109757"/>
                </a:lnTo>
                <a:lnTo>
                  <a:pt x="546332" y="109757"/>
                </a:lnTo>
                <a:cubicBezTo>
                  <a:pt x="547189" y="108995"/>
                  <a:pt x="547856" y="108042"/>
                  <a:pt x="548428" y="107090"/>
                </a:cubicBezTo>
                <a:cubicBezTo>
                  <a:pt x="548475" y="106994"/>
                  <a:pt x="548261" y="106756"/>
                  <a:pt x="547630" y="107257"/>
                </a:cubicBezTo>
                <a:lnTo>
                  <a:pt x="545836" y="109757"/>
                </a:lnTo>
                <a:lnTo>
                  <a:pt x="544661" y="109757"/>
                </a:lnTo>
                <a:close/>
                <a:moveTo>
                  <a:pt x="1200414" y="105566"/>
                </a:moveTo>
                <a:cubicBezTo>
                  <a:pt x="1199652" y="105280"/>
                  <a:pt x="1197366" y="108233"/>
                  <a:pt x="1195937" y="109852"/>
                </a:cubicBezTo>
                <a:cubicBezTo>
                  <a:pt x="1195175" y="110709"/>
                  <a:pt x="1194223" y="112519"/>
                  <a:pt x="1194508" y="112805"/>
                </a:cubicBezTo>
                <a:cubicBezTo>
                  <a:pt x="1196318" y="114996"/>
                  <a:pt x="1198509" y="116806"/>
                  <a:pt x="1200604" y="118806"/>
                </a:cubicBezTo>
                <a:cubicBezTo>
                  <a:pt x="1201462" y="116996"/>
                  <a:pt x="1202700" y="115186"/>
                  <a:pt x="1202700" y="114329"/>
                </a:cubicBezTo>
                <a:cubicBezTo>
                  <a:pt x="1202700" y="110329"/>
                  <a:pt x="1203557" y="106899"/>
                  <a:pt x="1200414" y="105566"/>
                </a:cubicBezTo>
                <a:close/>
                <a:moveTo>
                  <a:pt x="478704" y="105280"/>
                </a:moveTo>
                <a:cubicBezTo>
                  <a:pt x="477181" y="105280"/>
                  <a:pt x="475561" y="104899"/>
                  <a:pt x="474228" y="105375"/>
                </a:cubicBezTo>
                <a:cubicBezTo>
                  <a:pt x="472228" y="106138"/>
                  <a:pt x="470418" y="107471"/>
                  <a:pt x="473275" y="109662"/>
                </a:cubicBezTo>
                <a:cubicBezTo>
                  <a:pt x="473275" y="109662"/>
                  <a:pt x="485848" y="122235"/>
                  <a:pt x="485848" y="122235"/>
                </a:cubicBezTo>
                <a:cubicBezTo>
                  <a:pt x="489277" y="124616"/>
                  <a:pt x="489277" y="121282"/>
                  <a:pt x="489468" y="119663"/>
                </a:cubicBezTo>
                <a:cubicBezTo>
                  <a:pt x="490039" y="112805"/>
                  <a:pt x="492516" y="114805"/>
                  <a:pt x="495659" y="118044"/>
                </a:cubicBezTo>
                <a:cubicBezTo>
                  <a:pt x="495945" y="118330"/>
                  <a:pt x="498326" y="117377"/>
                  <a:pt x="498612" y="116615"/>
                </a:cubicBezTo>
                <a:cubicBezTo>
                  <a:pt x="499088" y="115282"/>
                  <a:pt x="499183" y="112519"/>
                  <a:pt x="498707" y="112329"/>
                </a:cubicBezTo>
                <a:cubicBezTo>
                  <a:pt x="492135" y="109471"/>
                  <a:pt x="486515" y="104042"/>
                  <a:pt x="478704" y="105280"/>
                </a:cubicBezTo>
                <a:close/>
                <a:moveTo>
                  <a:pt x="998579" y="101661"/>
                </a:moveTo>
                <a:cubicBezTo>
                  <a:pt x="997436" y="102137"/>
                  <a:pt x="996579" y="106899"/>
                  <a:pt x="997055" y="107185"/>
                </a:cubicBezTo>
                <a:cubicBezTo>
                  <a:pt x="1001722" y="110043"/>
                  <a:pt x="1006675" y="112424"/>
                  <a:pt x="1012295" y="115282"/>
                </a:cubicBezTo>
                <a:cubicBezTo>
                  <a:pt x="1013438" y="113186"/>
                  <a:pt x="1015438" y="111281"/>
                  <a:pt x="1015057" y="109948"/>
                </a:cubicBezTo>
                <a:cubicBezTo>
                  <a:pt x="1013438" y="102423"/>
                  <a:pt x="1005818" y="98613"/>
                  <a:pt x="998579" y="101661"/>
                </a:cubicBezTo>
                <a:close/>
                <a:moveTo>
                  <a:pt x="330781" y="101661"/>
                </a:moveTo>
                <a:cubicBezTo>
                  <a:pt x="330305" y="102899"/>
                  <a:pt x="329734" y="104137"/>
                  <a:pt x="329448" y="105471"/>
                </a:cubicBezTo>
                <a:cubicBezTo>
                  <a:pt x="329257" y="106042"/>
                  <a:pt x="329448" y="106804"/>
                  <a:pt x="329448" y="107566"/>
                </a:cubicBezTo>
                <a:cubicBezTo>
                  <a:pt x="329448" y="108328"/>
                  <a:pt x="329257" y="109090"/>
                  <a:pt x="329448" y="109757"/>
                </a:cubicBezTo>
                <a:cubicBezTo>
                  <a:pt x="329829" y="111090"/>
                  <a:pt x="330400" y="112329"/>
                  <a:pt x="330781" y="113567"/>
                </a:cubicBezTo>
                <a:cubicBezTo>
                  <a:pt x="331829" y="113091"/>
                  <a:pt x="333067" y="112900"/>
                  <a:pt x="333829" y="112233"/>
                </a:cubicBezTo>
                <a:cubicBezTo>
                  <a:pt x="338878" y="107852"/>
                  <a:pt x="338878" y="107471"/>
                  <a:pt x="333829" y="102994"/>
                </a:cubicBezTo>
                <a:cubicBezTo>
                  <a:pt x="333067" y="102328"/>
                  <a:pt x="331829" y="102042"/>
                  <a:pt x="330781" y="101661"/>
                </a:cubicBezTo>
                <a:close/>
                <a:moveTo>
                  <a:pt x="724259" y="101470"/>
                </a:moveTo>
                <a:cubicBezTo>
                  <a:pt x="721973" y="102708"/>
                  <a:pt x="721878" y="107281"/>
                  <a:pt x="724164" y="108995"/>
                </a:cubicBezTo>
                <a:cubicBezTo>
                  <a:pt x="724450" y="109186"/>
                  <a:pt x="725116" y="109090"/>
                  <a:pt x="725688" y="109090"/>
                </a:cubicBezTo>
                <a:cubicBezTo>
                  <a:pt x="727974" y="107757"/>
                  <a:pt x="728069" y="103280"/>
                  <a:pt x="725783" y="101565"/>
                </a:cubicBezTo>
                <a:cubicBezTo>
                  <a:pt x="725402" y="101280"/>
                  <a:pt x="724640" y="101280"/>
                  <a:pt x="724259" y="101470"/>
                </a:cubicBezTo>
                <a:close/>
                <a:moveTo>
                  <a:pt x="1612656" y="101375"/>
                </a:moveTo>
                <a:cubicBezTo>
                  <a:pt x="1612179" y="101375"/>
                  <a:pt x="1611418" y="101280"/>
                  <a:pt x="1611132" y="101565"/>
                </a:cubicBezTo>
                <a:cubicBezTo>
                  <a:pt x="1608846" y="103280"/>
                  <a:pt x="1608941" y="107757"/>
                  <a:pt x="1611227" y="109090"/>
                </a:cubicBezTo>
                <a:cubicBezTo>
                  <a:pt x="1611608" y="109281"/>
                  <a:pt x="1612370" y="109281"/>
                  <a:pt x="1612751" y="108995"/>
                </a:cubicBezTo>
                <a:cubicBezTo>
                  <a:pt x="1615037" y="107281"/>
                  <a:pt x="1614942" y="102708"/>
                  <a:pt x="1612656" y="101375"/>
                </a:cubicBezTo>
                <a:close/>
                <a:moveTo>
                  <a:pt x="570145" y="101375"/>
                </a:moveTo>
                <a:cubicBezTo>
                  <a:pt x="569192" y="101851"/>
                  <a:pt x="568144" y="102423"/>
                  <a:pt x="567192" y="102994"/>
                </a:cubicBezTo>
                <a:cubicBezTo>
                  <a:pt x="567668" y="103471"/>
                  <a:pt x="568335" y="104518"/>
                  <a:pt x="568716" y="104423"/>
                </a:cubicBezTo>
                <a:cubicBezTo>
                  <a:pt x="569764" y="104137"/>
                  <a:pt x="570811" y="103471"/>
                  <a:pt x="571764" y="102994"/>
                </a:cubicBezTo>
                <a:cubicBezTo>
                  <a:pt x="571287" y="102423"/>
                  <a:pt x="570716" y="101947"/>
                  <a:pt x="570145" y="101375"/>
                </a:cubicBezTo>
                <a:close/>
                <a:moveTo>
                  <a:pt x="1776390" y="100804"/>
                </a:moveTo>
                <a:cubicBezTo>
                  <a:pt x="1777152" y="101852"/>
                  <a:pt x="1778295" y="102900"/>
                  <a:pt x="1778676" y="104138"/>
                </a:cubicBezTo>
                <a:cubicBezTo>
                  <a:pt x="1779057" y="105376"/>
                  <a:pt x="1778772" y="106900"/>
                  <a:pt x="1778772" y="108329"/>
                </a:cubicBezTo>
                <a:cubicBezTo>
                  <a:pt x="1778867" y="111282"/>
                  <a:pt x="1778867" y="114425"/>
                  <a:pt x="1774866" y="114234"/>
                </a:cubicBezTo>
                <a:cubicBezTo>
                  <a:pt x="1773057" y="114139"/>
                  <a:pt x="1771057" y="112901"/>
                  <a:pt x="1769723" y="111662"/>
                </a:cubicBezTo>
                <a:cubicBezTo>
                  <a:pt x="1768675" y="110615"/>
                  <a:pt x="1770199" y="106614"/>
                  <a:pt x="1771818" y="105281"/>
                </a:cubicBezTo>
                <a:cubicBezTo>
                  <a:pt x="1772390" y="104804"/>
                  <a:pt x="1772866" y="104328"/>
                  <a:pt x="1773342" y="103852"/>
                </a:cubicBezTo>
                <a:cubicBezTo>
                  <a:pt x="1774390" y="102804"/>
                  <a:pt x="1775343" y="101852"/>
                  <a:pt x="1776390" y="100804"/>
                </a:cubicBezTo>
                <a:close/>
                <a:moveTo>
                  <a:pt x="1218702" y="100708"/>
                </a:moveTo>
                <a:cubicBezTo>
                  <a:pt x="1217940" y="101851"/>
                  <a:pt x="1216416" y="103090"/>
                  <a:pt x="1216606" y="104137"/>
                </a:cubicBezTo>
                <a:cubicBezTo>
                  <a:pt x="1216797" y="106042"/>
                  <a:pt x="1217940" y="107947"/>
                  <a:pt x="1218702" y="109852"/>
                </a:cubicBezTo>
                <a:cubicBezTo>
                  <a:pt x="1219654" y="108042"/>
                  <a:pt x="1220607" y="106233"/>
                  <a:pt x="1221369" y="104709"/>
                </a:cubicBezTo>
                <a:cubicBezTo>
                  <a:pt x="1220226" y="102994"/>
                  <a:pt x="1219464" y="101851"/>
                  <a:pt x="1218702" y="100708"/>
                </a:cubicBezTo>
                <a:close/>
                <a:moveTo>
                  <a:pt x="1026392" y="100708"/>
                </a:moveTo>
                <a:cubicBezTo>
                  <a:pt x="1025820" y="100804"/>
                  <a:pt x="1023154" y="100327"/>
                  <a:pt x="1021725" y="101470"/>
                </a:cubicBezTo>
                <a:cubicBezTo>
                  <a:pt x="1020391" y="102518"/>
                  <a:pt x="1019344" y="105757"/>
                  <a:pt x="1020106" y="107185"/>
                </a:cubicBezTo>
                <a:cubicBezTo>
                  <a:pt x="1021344" y="109757"/>
                  <a:pt x="1023630" y="112615"/>
                  <a:pt x="1026106" y="113472"/>
                </a:cubicBezTo>
                <a:cubicBezTo>
                  <a:pt x="1029250" y="114520"/>
                  <a:pt x="1033441" y="114615"/>
                  <a:pt x="1036489" y="113567"/>
                </a:cubicBezTo>
                <a:cubicBezTo>
                  <a:pt x="1039918" y="112329"/>
                  <a:pt x="1037632" y="108233"/>
                  <a:pt x="1038108" y="105471"/>
                </a:cubicBezTo>
                <a:cubicBezTo>
                  <a:pt x="1038679" y="102804"/>
                  <a:pt x="1037060" y="101280"/>
                  <a:pt x="1034774" y="100804"/>
                </a:cubicBezTo>
                <a:cubicBezTo>
                  <a:pt x="1032583" y="100327"/>
                  <a:pt x="1030297" y="100708"/>
                  <a:pt x="1026392" y="100708"/>
                </a:cubicBezTo>
                <a:close/>
                <a:moveTo>
                  <a:pt x="642630" y="100708"/>
                </a:moveTo>
                <a:cubicBezTo>
                  <a:pt x="642154" y="101184"/>
                  <a:pt x="641106" y="101851"/>
                  <a:pt x="641201" y="102232"/>
                </a:cubicBezTo>
                <a:cubicBezTo>
                  <a:pt x="641392" y="103280"/>
                  <a:pt x="642154" y="104328"/>
                  <a:pt x="642630" y="105280"/>
                </a:cubicBezTo>
                <a:cubicBezTo>
                  <a:pt x="643106" y="104709"/>
                  <a:pt x="643678" y="104232"/>
                  <a:pt x="644249" y="103661"/>
                </a:cubicBezTo>
                <a:cubicBezTo>
                  <a:pt x="643678" y="102708"/>
                  <a:pt x="643201" y="101756"/>
                  <a:pt x="642630" y="100708"/>
                </a:cubicBezTo>
                <a:close/>
                <a:moveTo>
                  <a:pt x="1247753" y="100327"/>
                </a:moveTo>
                <a:cubicBezTo>
                  <a:pt x="1246801" y="101280"/>
                  <a:pt x="1244515" y="102804"/>
                  <a:pt x="1244800" y="103566"/>
                </a:cubicBezTo>
                <a:cubicBezTo>
                  <a:pt x="1245562" y="106042"/>
                  <a:pt x="1250420" y="106042"/>
                  <a:pt x="1252135" y="103756"/>
                </a:cubicBezTo>
                <a:cubicBezTo>
                  <a:pt x="1252420" y="103375"/>
                  <a:pt x="1252420" y="102423"/>
                  <a:pt x="1252230" y="102328"/>
                </a:cubicBezTo>
                <a:cubicBezTo>
                  <a:pt x="1251087" y="101661"/>
                  <a:pt x="1249753" y="101184"/>
                  <a:pt x="1247753" y="100327"/>
                </a:cubicBezTo>
                <a:close/>
                <a:moveTo>
                  <a:pt x="1408535" y="98517"/>
                </a:moveTo>
                <a:cubicBezTo>
                  <a:pt x="1407964" y="99661"/>
                  <a:pt x="1408059" y="101565"/>
                  <a:pt x="1408535" y="102804"/>
                </a:cubicBezTo>
                <a:cubicBezTo>
                  <a:pt x="1409488" y="105280"/>
                  <a:pt x="1413202" y="106138"/>
                  <a:pt x="1415869" y="104709"/>
                </a:cubicBezTo>
                <a:cubicBezTo>
                  <a:pt x="1416441" y="104328"/>
                  <a:pt x="1416917" y="103661"/>
                  <a:pt x="1417489" y="103090"/>
                </a:cubicBezTo>
                <a:cubicBezTo>
                  <a:pt x="1416060" y="101565"/>
                  <a:pt x="1414441" y="100137"/>
                  <a:pt x="1413107" y="98517"/>
                </a:cubicBezTo>
                <a:cubicBezTo>
                  <a:pt x="1411488" y="96613"/>
                  <a:pt x="1409773" y="96041"/>
                  <a:pt x="1408535" y="98517"/>
                </a:cubicBezTo>
                <a:close/>
                <a:moveTo>
                  <a:pt x="341640" y="96994"/>
                </a:moveTo>
                <a:cubicBezTo>
                  <a:pt x="340592" y="97184"/>
                  <a:pt x="339640" y="97946"/>
                  <a:pt x="338592" y="98422"/>
                </a:cubicBezTo>
                <a:cubicBezTo>
                  <a:pt x="339068" y="98898"/>
                  <a:pt x="339640" y="99375"/>
                  <a:pt x="340211" y="100041"/>
                </a:cubicBezTo>
                <a:cubicBezTo>
                  <a:pt x="341164" y="99470"/>
                  <a:pt x="342211" y="98994"/>
                  <a:pt x="343164" y="98422"/>
                </a:cubicBezTo>
                <a:cubicBezTo>
                  <a:pt x="342687" y="97946"/>
                  <a:pt x="342021" y="96898"/>
                  <a:pt x="341640" y="96994"/>
                </a:cubicBezTo>
                <a:close/>
                <a:moveTo>
                  <a:pt x="1539313" y="96898"/>
                </a:moveTo>
                <a:cubicBezTo>
                  <a:pt x="1538266" y="97279"/>
                  <a:pt x="1536742" y="97946"/>
                  <a:pt x="1536456" y="98803"/>
                </a:cubicBezTo>
                <a:cubicBezTo>
                  <a:pt x="1536075" y="100137"/>
                  <a:pt x="1536456" y="101851"/>
                  <a:pt x="1536456" y="103375"/>
                </a:cubicBezTo>
                <a:cubicBezTo>
                  <a:pt x="1536456" y="105661"/>
                  <a:pt x="1536361" y="107947"/>
                  <a:pt x="1536456" y="110233"/>
                </a:cubicBezTo>
                <a:cubicBezTo>
                  <a:pt x="1536551" y="114043"/>
                  <a:pt x="1537504" y="114520"/>
                  <a:pt x="1541409" y="111472"/>
                </a:cubicBezTo>
                <a:cubicBezTo>
                  <a:pt x="1543123" y="110233"/>
                  <a:pt x="1543504" y="109566"/>
                  <a:pt x="1544743" y="111281"/>
                </a:cubicBezTo>
                <a:cubicBezTo>
                  <a:pt x="1545600" y="112424"/>
                  <a:pt x="1547695" y="114234"/>
                  <a:pt x="1547791" y="114139"/>
                </a:cubicBezTo>
                <a:cubicBezTo>
                  <a:pt x="1550077" y="112233"/>
                  <a:pt x="1552172" y="109948"/>
                  <a:pt x="1554363" y="107852"/>
                </a:cubicBezTo>
                <a:cubicBezTo>
                  <a:pt x="1553410" y="106995"/>
                  <a:pt x="1552458" y="105661"/>
                  <a:pt x="1551410" y="105375"/>
                </a:cubicBezTo>
                <a:cubicBezTo>
                  <a:pt x="1546838" y="104518"/>
                  <a:pt x="1539790" y="107947"/>
                  <a:pt x="1540837" y="98422"/>
                </a:cubicBezTo>
                <a:cubicBezTo>
                  <a:pt x="1540933" y="97946"/>
                  <a:pt x="1539599" y="96803"/>
                  <a:pt x="1539313" y="96898"/>
                </a:cubicBezTo>
                <a:close/>
                <a:moveTo>
                  <a:pt x="770074" y="96898"/>
                </a:moveTo>
                <a:cubicBezTo>
                  <a:pt x="768360" y="98137"/>
                  <a:pt x="766836" y="99851"/>
                  <a:pt x="765312" y="101470"/>
                </a:cubicBezTo>
                <a:cubicBezTo>
                  <a:pt x="764836" y="101947"/>
                  <a:pt x="764359" y="102518"/>
                  <a:pt x="763883" y="102994"/>
                </a:cubicBezTo>
                <a:cubicBezTo>
                  <a:pt x="765026" y="103756"/>
                  <a:pt x="766169" y="104518"/>
                  <a:pt x="767312" y="105280"/>
                </a:cubicBezTo>
                <a:cubicBezTo>
                  <a:pt x="772075" y="105471"/>
                  <a:pt x="774361" y="102899"/>
                  <a:pt x="772837" y="98613"/>
                </a:cubicBezTo>
                <a:cubicBezTo>
                  <a:pt x="772551" y="97756"/>
                  <a:pt x="770455" y="96613"/>
                  <a:pt x="770074" y="96898"/>
                </a:cubicBezTo>
                <a:close/>
                <a:moveTo>
                  <a:pt x="410125" y="96803"/>
                </a:moveTo>
                <a:cubicBezTo>
                  <a:pt x="409172" y="97374"/>
                  <a:pt x="408124" y="97851"/>
                  <a:pt x="407172" y="98422"/>
                </a:cubicBezTo>
                <a:cubicBezTo>
                  <a:pt x="407648" y="98898"/>
                  <a:pt x="408315" y="99946"/>
                  <a:pt x="408696" y="99851"/>
                </a:cubicBezTo>
                <a:cubicBezTo>
                  <a:pt x="409744" y="99661"/>
                  <a:pt x="410696" y="98898"/>
                  <a:pt x="411744" y="98422"/>
                </a:cubicBezTo>
                <a:cubicBezTo>
                  <a:pt x="411268" y="97851"/>
                  <a:pt x="410696" y="97374"/>
                  <a:pt x="410125" y="96803"/>
                </a:cubicBezTo>
                <a:close/>
                <a:moveTo>
                  <a:pt x="752739" y="96517"/>
                </a:moveTo>
                <a:cubicBezTo>
                  <a:pt x="751882" y="97279"/>
                  <a:pt x="750834" y="97851"/>
                  <a:pt x="750167" y="98708"/>
                </a:cubicBezTo>
                <a:cubicBezTo>
                  <a:pt x="749786" y="99089"/>
                  <a:pt x="749881" y="100327"/>
                  <a:pt x="750167" y="100613"/>
                </a:cubicBezTo>
                <a:lnTo>
                  <a:pt x="750401" y="100613"/>
                </a:lnTo>
                <a:lnTo>
                  <a:pt x="750005" y="101307"/>
                </a:lnTo>
                <a:lnTo>
                  <a:pt x="749977" y="100708"/>
                </a:lnTo>
                <a:cubicBezTo>
                  <a:pt x="749595" y="100423"/>
                  <a:pt x="748548" y="100327"/>
                  <a:pt x="748071" y="100708"/>
                </a:cubicBezTo>
                <a:cubicBezTo>
                  <a:pt x="746548" y="101756"/>
                  <a:pt x="744738" y="103090"/>
                  <a:pt x="747405" y="104709"/>
                </a:cubicBezTo>
                <a:cubicBezTo>
                  <a:pt x="747595" y="104804"/>
                  <a:pt x="748048" y="104470"/>
                  <a:pt x="748893" y="103256"/>
                </a:cubicBezTo>
                <a:lnTo>
                  <a:pt x="750005" y="101307"/>
                </a:lnTo>
                <a:lnTo>
                  <a:pt x="750072" y="102708"/>
                </a:lnTo>
                <a:lnTo>
                  <a:pt x="751575" y="100613"/>
                </a:lnTo>
                <a:lnTo>
                  <a:pt x="752072" y="100613"/>
                </a:lnTo>
                <a:cubicBezTo>
                  <a:pt x="752929" y="99851"/>
                  <a:pt x="753596" y="98898"/>
                  <a:pt x="754168" y="97946"/>
                </a:cubicBezTo>
                <a:cubicBezTo>
                  <a:pt x="754215" y="97851"/>
                  <a:pt x="754001" y="97613"/>
                  <a:pt x="753370" y="98113"/>
                </a:cubicBezTo>
                <a:lnTo>
                  <a:pt x="751575" y="100613"/>
                </a:lnTo>
                <a:lnTo>
                  <a:pt x="750401" y="100613"/>
                </a:lnTo>
                <a:close/>
                <a:moveTo>
                  <a:pt x="1310333" y="96422"/>
                </a:moveTo>
                <a:cubicBezTo>
                  <a:pt x="1307189" y="100518"/>
                  <a:pt x="1303284" y="101184"/>
                  <a:pt x="1298617" y="100708"/>
                </a:cubicBezTo>
                <a:cubicBezTo>
                  <a:pt x="1296426" y="100518"/>
                  <a:pt x="1294140" y="100423"/>
                  <a:pt x="1291949" y="100804"/>
                </a:cubicBezTo>
                <a:cubicBezTo>
                  <a:pt x="1291283" y="100899"/>
                  <a:pt x="1290235" y="103280"/>
                  <a:pt x="1290616" y="103756"/>
                </a:cubicBezTo>
                <a:cubicBezTo>
                  <a:pt x="1293759" y="108042"/>
                  <a:pt x="1297569" y="111186"/>
                  <a:pt x="1303570" y="109757"/>
                </a:cubicBezTo>
                <a:cubicBezTo>
                  <a:pt x="1309761" y="111662"/>
                  <a:pt x="1313285" y="107376"/>
                  <a:pt x="1316333" y="103375"/>
                </a:cubicBezTo>
                <a:cubicBezTo>
                  <a:pt x="1317286" y="102137"/>
                  <a:pt x="1317000" y="98803"/>
                  <a:pt x="1315952" y="97660"/>
                </a:cubicBezTo>
                <a:cubicBezTo>
                  <a:pt x="1314809" y="96422"/>
                  <a:pt x="1310809" y="95660"/>
                  <a:pt x="1310333" y="96422"/>
                </a:cubicBezTo>
                <a:close/>
                <a:moveTo>
                  <a:pt x="1174315" y="96327"/>
                </a:moveTo>
                <a:cubicBezTo>
                  <a:pt x="1168219" y="102423"/>
                  <a:pt x="1160600" y="100518"/>
                  <a:pt x="1153456" y="100708"/>
                </a:cubicBezTo>
                <a:cubicBezTo>
                  <a:pt x="1150408" y="100804"/>
                  <a:pt x="1147360" y="101184"/>
                  <a:pt x="1144407" y="100613"/>
                </a:cubicBezTo>
                <a:cubicBezTo>
                  <a:pt x="1139835" y="99851"/>
                  <a:pt x="1138596" y="105185"/>
                  <a:pt x="1134977" y="105185"/>
                </a:cubicBezTo>
                <a:cubicBezTo>
                  <a:pt x="1133072" y="105185"/>
                  <a:pt x="1130691" y="104042"/>
                  <a:pt x="1129358" y="102708"/>
                </a:cubicBezTo>
                <a:cubicBezTo>
                  <a:pt x="1126881" y="100137"/>
                  <a:pt x="1125357" y="101851"/>
                  <a:pt x="1125071" y="103756"/>
                </a:cubicBezTo>
                <a:cubicBezTo>
                  <a:pt x="1124595" y="107471"/>
                  <a:pt x="1124881" y="111281"/>
                  <a:pt x="1124976" y="114996"/>
                </a:cubicBezTo>
                <a:cubicBezTo>
                  <a:pt x="1125071" y="118234"/>
                  <a:pt x="1126119" y="118711"/>
                  <a:pt x="1130024" y="116044"/>
                </a:cubicBezTo>
                <a:cubicBezTo>
                  <a:pt x="1131739" y="114900"/>
                  <a:pt x="1131739" y="114710"/>
                  <a:pt x="1133358" y="115853"/>
                </a:cubicBezTo>
                <a:cubicBezTo>
                  <a:pt x="1139644" y="120234"/>
                  <a:pt x="1139835" y="120139"/>
                  <a:pt x="1144216" y="115758"/>
                </a:cubicBezTo>
                <a:cubicBezTo>
                  <a:pt x="1145264" y="114710"/>
                  <a:pt x="1146502" y="113757"/>
                  <a:pt x="1147360" y="112519"/>
                </a:cubicBezTo>
                <a:cubicBezTo>
                  <a:pt x="1150312" y="108519"/>
                  <a:pt x="1151646" y="112233"/>
                  <a:pt x="1153837" y="113472"/>
                </a:cubicBezTo>
                <a:cubicBezTo>
                  <a:pt x="1155456" y="114329"/>
                  <a:pt x="1157837" y="113853"/>
                  <a:pt x="1159837" y="113757"/>
                </a:cubicBezTo>
                <a:cubicBezTo>
                  <a:pt x="1161838" y="113567"/>
                  <a:pt x="1161171" y="106233"/>
                  <a:pt x="1165267" y="111567"/>
                </a:cubicBezTo>
                <a:cubicBezTo>
                  <a:pt x="1169648" y="117377"/>
                  <a:pt x="1178887" y="111662"/>
                  <a:pt x="1182602" y="119091"/>
                </a:cubicBezTo>
                <a:cubicBezTo>
                  <a:pt x="1182793" y="119377"/>
                  <a:pt x="1184126" y="119377"/>
                  <a:pt x="1184793" y="119091"/>
                </a:cubicBezTo>
                <a:cubicBezTo>
                  <a:pt x="1186126" y="118615"/>
                  <a:pt x="1188222" y="118044"/>
                  <a:pt x="1188412" y="117187"/>
                </a:cubicBezTo>
                <a:cubicBezTo>
                  <a:pt x="1189079" y="114139"/>
                  <a:pt x="1188984" y="111186"/>
                  <a:pt x="1189175" y="107185"/>
                </a:cubicBezTo>
                <a:cubicBezTo>
                  <a:pt x="1188793" y="104518"/>
                  <a:pt x="1188603" y="100899"/>
                  <a:pt x="1187841" y="97374"/>
                </a:cubicBezTo>
                <a:cubicBezTo>
                  <a:pt x="1187460" y="95850"/>
                  <a:pt x="1185936" y="96327"/>
                  <a:pt x="1184698" y="98041"/>
                </a:cubicBezTo>
                <a:cubicBezTo>
                  <a:pt x="1183459" y="99756"/>
                  <a:pt x="1182126" y="100899"/>
                  <a:pt x="1179840" y="98613"/>
                </a:cubicBezTo>
                <a:cubicBezTo>
                  <a:pt x="1178506" y="97184"/>
                  <a:pt x="1174887" y="95755"/>
                  <a:pt x="1174315" y="96327"/>
                </a:cubicBezTo>
                <a:close/>
                <a:moveTo>
                  <a:pt x="1263184" y="96232"/>
                </a:moveTo>
                <a:cubicBezTo>
                  <a:pt x="1262708" y="95660"/>
                  <a:pt x="1260517" y="96422"/>
                  <a:pt x="1259183" y="96898"/>
                </a:cubicBezTo>
                <a:cubicBezTo>
                  <a:pt x="1258516" y="97089"/>
                  <a:pt x="1257564" y="97946"/>
                  <a:pt x="1257659" y="98422"/>
                </a:cubicBezTo>
                <a:cubicBezTo>
                  <a:pt x="1257945" y="100423"/>
                  <a:pt x="1257945" y="102994"/>
                  <a:pt x="1259183" y="104423"/>
                </a:cubicBezTo>
                <a:cubicBezTo>
                  <a:pt x="1261469" y="106995"/>
                  <a:pt x="1264517" y="112043"/>
                  <a:pt x="1267660" y="109566"/>
                </a:cubicBezTo>
                <a:cubicBezTo>
                  <a:pt x="1272613" y="105566"/>
                  <a:pt x="1278043" y="105566"/>
                  <a:pt x="1283472" y="104423"/>
                </a:cubicBezTo>
                <a:cubicBezTo>
                  <a:pt x="1284043" y="104328"/>
                  <a:pt x="1284425" y="103375"/>
                  <a:pt x="1284901" y="102899"/>
                </a:cubicBezTo>
                <a:cubicBezTo>
                  <a:pt x="1284425" y="102423"/>
                  <a:pt x="1283948" y="101756"/>
                  <a:pt x="1283281" y="101375"/>
                </a:cubicBezTo>
                <a:cubicBezTo>
                  <a:pt x="1282710" y="100994"/>
                  <a:pt x="1282043" y="100708"/>
                  <a:pt x="1281376" y="100708"/>
                </a:cubicBezTo>
                <a:cubicBezTo>
                  <a:pt x="1274995" y="100423"/>
                  <a:pt x="1268232" y="102137"/>
                  <a:pt x="1263184" y="96232"/>
                </a:cubicBezTo>
                <a:close/>
                <a:moveTo>
                  <a:pt x="1509405" y="96136"/>
                </a:moveTo>
                <a:cubicBezTo>
                  <a:pt x="1508643" y="96136"/>
                  <a:pt x="1507881" y="95946"/>
                  <a:pt x="1507214" y="96232"/>
                </a:cubicBezTo>
                <a:cubicBezTo>
                  <a:pt x="1506547" y="96422"/>
                  <a:pt x="1505595" y="97089"/>
                  <a:pt x="1505595" y="97470"/>
                </a:cubicBezTo>
                <a:cubicBezTo>
                  <a:pt x="1505690" y="98517"/>
                  <a:pt x="1506071" y="99756"/>
                  <a:pt x="1506738" y="100613"/>
                </a:cubicBezTo>
                <a:cubicBezTo>
                  <a:pt x="1508548" y="102899"/>
                  <a:pt x="1508643" y="102613"/>
                  <a:pt x="1516168" y="100899"/>
                </a:cubicBezTo>
                <a:cubicBezTo>
                  <a:pt x="1519025" y="100232"/>
                  <a:pt x="1522073" y="100899"/>
                  <a:pt x="1525026" y="100708"/>
                </a:cubicBezTo>
                <a:cubicBezTo>
                  <a:pt x="1525597" y="100708"/>
                  <a:pt x="1526645" y="99661"/>
                  <a:pt x="1526550" y="99280"/>
                </a:cubicBezTo>
                <a:cubicBezTo>
                  <a:pt x="1526264" y="98232"/>
                  <a:pt x="1525693" y="96517"/>
                  <a:pt x="1524931" y="96327"/>
                </a:cubicBezTo>
                <a:cubicBezTo>
                  <a:pt x="1522740" y="95850"/>
                  <a:pt x="1520454" y="96136"/>
                  <a:pt x="1518263" y="96136"/>
                </a:cubicBezTo>
                <a:close/>
                <a:moveTo>
                  <a:pt x="657108" y="92422"/>
                </a:moveTo>
                <a:cubicBezTo>
                  <a:pt x="656060" y="92707"/>
                  <a:pt x="655108" y="93374"/>
                  <a:pt x="654060" y="93850"/>
                </a:cubicBezTo>
                <a:cubicBezTo>
                  <a:pt x="654536" y="94327"/>
                  <a:pt x="655108" y="94803"/>
                  <a:pt x="655679" y="95470"/>
                </a:cubicBezTo>
                <a:cubicBezTo>
                  <a:pt x="656632" y="94993"/>
                  <a:pt x="657679" y="94422"/>
                  <a:pt x="658632" y="93850"/>
                </a:cubicBezTo>
                <a:cubicBezTo>
                  <a:pt x="658156" y="93374"/>
                  <a:pt x="657489" y="92326"/>
                  <a:pt x="657108" y="92422"/>
                </a:cubicBezTo>
                <a:close/>
                <a:moveTo>
                  <a:pt x="780361" y="92326"/>
                </a:moveTo>
                <a:cubicBezTo>
                  <a:pt x="779980" y="92040"/>
                  <a:pt x="777885" y="93183"/>
                  <a:pt x="777599" y="94041"/>
                </a:cubicBezTo>
                <a:cubicBezTo>
                  <a:pt x="777123" y="95374"/>
                  <a:pt x="777504" y="96994"/>
                  <a:pt x="777504" y="98517"/>
                </a:cubicBezTo>
                <a:cubicBezTo>
                  <a:pt x="777504" y="99280"/>
                  <a:pt x="777599" y="100041"/>
                  <a:pt x="777504" y="100708"/>
                </a:cubicBezTo>
                <a:cubicBezTo>
                  <a:pt x="777028" y="103471"/>
                  <a:pt x="778742" y="105090"/>
                  <a:pt x="780933" y="105090"/>
                </a:cubicBezTo>
                <a:cubicBezTo>
                  <a:pt x="782838" y="105090"/>
                  <a:pt x="785695" y="104232"/>
                  <a:pt x="786362" y="102804"/>
                </a:cubicBezTo>
                <a:cubicBezTo>
                  <a:pt x="787029" y="101375"/>
                  <a:pt x="786076" y="98708"/>
                  <a:pt x="785029" y="96994"/>
                </a:cubicBezTo>
                <a:cubicBezTo>
                  <a:pt x="783981" y="95089"/>
                  <a:pt x="782076" y="93660"/>
                  <a:pt x="780361" y="92326"/>
                </a:cubicBezTo>
                <a:close/>
                <a:moveTo>
                  <a:pt x="929999" y="92231"/>
                </a:moveTo>
                <a:cubicBezTo>
                  <a:pt x="923522" y="95850"/>
                  <a:pt x="922570" y="101184"/>
                  <a:pt x="927332" y="106328"/>
                </a:cubicBezTo>
                <a:cubicBezTo>
                  <a:pt x="931714" y="111090"/>
                  <a:pt x="937810" y="114615"/>
                  <a:pt x="938667" y="122044"/>
                </a:cubicBezTo>
                <a:cubicBezTo>
                  <a:pt x="938857" y="123664"/>
                  <a:pt x="941524" y="123378"/>
                  <a:pt x="941620" y="121378"/>
                </a:cubicBezTo>
                <a:cubicBezTo>
                  <a:pt x="941715" y="115663"/>
                  <a:pt x="944001" y="113091"/>
                  <a:pt x="949716" y="114234"/>
                </a:cubicBezTo>
                <a:cubicBezTo>
                  <a:pt x="954097" y="115091"/>
                  <a:pt x="961241" y="111186"/>
                  <a:pt x="960670" y="120806"/>
                </a:cubicBezTo>
                <a:cubicBezTo>
                  <a:pt x="960574" y="121949"/>
                  <a:pt x="963908" y="123092"/>
                  <a:pt x="964479" y="123378"/>
                </a:cubicBezTo>
                <a:cubicBezTo>
                  <a:pt x="970861" y="123854"/>
                  <a:pt x="974862" y="123759"/>
                  <a:pt x="974386" y="116615"/>
                </a:cubicBezTo>
                <a:cubicBezTo>
                  <a:pt x="974195" y="114234"/>
                  <a:pt x="979624" y="113281"/>
                  <a:pt x="981815" y="115282"/>
                </a:cubicBezTo>
                <a:cubicBezTo>
                  <a:pt x="984577" y="117853"/>
                  <a:pt x="987149" y="120615"/>
                  <a:pt x="989911" y="123187"/>
                </a:cubicBezTo>
                <a:cubicBezTo>
                  <a:pt x="990007" y="123282"/>
                  <a:pt x="991054" y="122521"/>
                  <a:pt x="991435" y="122044"/>
                </a:cubicBezTo>
                <a:cubicBezTo>
                  <a:pt x="991912" y="121568"/>
                  <a:pt x="992197" y="120806"/>
                  <a:pt x="992388" y="120139"/>
                </a:cubicBezTo>
                <a:cubicBezTo>
                  <a:pt x="993626" y="115663"/>
                  <a:pt x="988197" y="114329"/>
                  <a:pt x="987911" y="110709"/>
                </a:cubicBezTo>
                <a:cubicBezTo>
                  <a:pt x="987625" y="107376"/>
                  <a:pt x="987054" y="104614"/>
                  <a:pt x="982958" y="105185"/>
                </a:cubicBezTo>
                <a:cubicBezTo>
                  <a:pt x="974481" y="106519"/>
                  <a:pt x="964861" y="101470"/>
                  <a:pt x="957621" y="109662"/>
                </a:cubicBezTo>
                <a:cubicBezTo>
                  <a:pt x="949049" y="112043"/>
                  <a:pt x="942001" y="107471"/>
                  <a:pt x="934857" y="104328"/>
                </a:cubicBezTo>
                <a:cubicBezTo>
                  <a:pt x="930856" y="102613"/>
                  <a:pt x="933904" y="97374"/>
                  <a:pt x="932857" y="93946"/>
                </a:cubicBezTo>
                <a:cubicBezTo>
                  <a:pt x="932666" y="93088"/>
                  <a:pt x="930570" y="91945"/>
                  <a:pt x="929999" y="92231"/>
                </a:cubicBezTo>
                <a:close/>
                <a:moveTo>
                  <a:pt x="1631325" y="91564"/>
                </a:moveTo>
                <a:cubicBezTo>
                  <a:pt x="1629039" y="91945"/>
                  <a:pt x="1627515" y="93183"/>
                  <a:pt x="1627705" y="96041"/>
                </a:cubicBezTo>
                <a:cubicBezTo>
                  <a:pt x="1628086" y="99470"/>
                  <a:pt x="1629896" y="101184"/>
                  <a:pt x="1634563" y="100518"/>
                </a:cubicBezTo>
                <a:cubicBezTo>
                  <a:pt x="1635135" y="99470"/>
                  <a:pt x="1636659" y="97851"/>
                  <a:pt x="1636850" y="96136"/>
                </a:cubicBezTo>
                <a:cubicBezTo>
                  <a:pt x="1637230" y="92707"/>
                  <a:pt x="1634944" y="90898"/>
                  <a:pt x="1631325" y="91564"/>
                </a:cubicBezTo>
                <a:close/>
                <a:moveTo>
                  <a:pt x="1589034" y="91564"/>
                </a:moveTo>
                <a:cubicBezTo>
                  <a:pt x="1588558" y="92040"/>
                  <a:pt x="1587510" y="92707"/>
                  <a:pt x="1587605" y="93088"/>
                </a:cubicBezTo>
                <a:cubicBezTo>
                  <a:pt x="1587796" y="94136"/>
                  <a:pt x="1588558" y="95089"/>
                  <a:pt x="1589034" y="96136"/>
                </a:cubicBezTo>
                <a:lnTo>
                  <a:pt x="1590653" y="94517"/>
                </a:lnTo>
                <a:cubicBezTo>
                  <a:pt x="1590177" y="93565"/>
                  <a:pt x="1589605" y="92612"/>
                  <a:pt x="1589034" y="91564"/>
                </a:cubicBezTo>
                <a:close/>
                <a:moveTo>
                  <a:pt x="485086" y="91564"/>
                </a:moveTo>
                <a:cubicBezTo>
                  <a:pt x="483848" y="92040"/>
                  <a:pt x="482515" y="92517"/>
                  <a:pt x="481276" y="92993"/>
                </a:cubicBezTo>
                <a:cubicBezTo>
                  <a:pt x="481753" y="94041"/>
                  <a:pt x="481943" y="95184"/>
                  <a:pt x="482610" y="96041"/>
                </a:cubicBezTo>
                <a:cubicBezTo>
                  <a:pt x="483467" y="97184"/>
                  <a:pt x="484610" y="98137"/>
                  <a:pt x="485658" y="99184"/>
                </a:cubicBezTo>
                <a:cubicBezTo>
                  <a:pt x="486134" y="99661"/>
                  <a:pt x="486706" y="100232"/>
                  <a:pt x="487182" y="100708"/>
                </a:cubicBezTo>
                <a:cubicBezTo>
                  <a:pt x="487944" y="99565"/>
                  <a:pt x="489182" y="98517"/>
                  <a:pt x="489373" y="97279"/>
                </a:cubicBezTo>
                <a:cubicBezTo>
                  <a:pt x="489849" y="93279"/>
                  <a:pt x="488611" y="91755"/>
                  <a:pt x="485086" y="91564"/>
                </a:cubicBezTo>
                <a:close/>
                <a:moveTo>
                  <a:pt x="1064302" y="88135"/>
                </a:moveTo>
                <a:cubicBezTo>
                  <a:pt x="1061349" y="87183"/>
                  <a:pt x="1061063" y="89469"/>
                  <a:pt x="1061158" y="91659"/>
                </a:cubicBezTo>
                <a:cubicBezTo>
                  <a:pt x="1061254" y="96232"/>
                  <a:pt x="1054777" y="98137"/>
                  <a:pt x="1056396" y="103280"/>
                </a:cubicBezTo>
                <a:cubicBezTo>
                  <a:pt x="1055348" y="103566"/>
                  <a:pt x="1053538" y="104423"/>
                  <a:pt x="1053348" y="104232"/>
                </a:cubicBezTo>
                <a:cubicBezTo>
                  <a:pt x="1049728" y="98898"/>
                  <a:pt x="1047728" y="103185"/>
                  <a:pt x="1045156" y="105375"/>
                </a:cubicBezTo>
                <a:cubicBezTo>
                  <a:pt x="1042870" y="107281"/>
                  <a:pt x="1043442" y="108709"/>
                  <a:pt x="1045347" y="110233"/>
                </a:cubicBezTo>
                <a:cubicBezTo>
                  <a:pt x="1047537" y="112043"/>
                  <a:pt x="1048871" y="114900"/>
                  <a:pt x="1052586" y="114710"/>
                </a:cubicBezTo>
                <a:cubicBezTo>
                  <a:pt x="1058396" y="114424"/>
                  <a:pt x="1064397" y="113662"/>
                  <a:pt x="1068969" y="119091"/>
                </a:cubicBezTo>
                <a:cubicBezTo>
                  <a:pt x="1069445" y="119663"/>
                  <a:pt x="1072398" y="119377"/>
                  <a:pt x="1073065" y="118520"/>
                </a:cubicBezTo>
                <a:cubicBezTo>
                  <a:pt x="1074398" y="116615"/>
                  <a:pt x="1075708" y="115496"/>
                  <a:pt x="1081327" y="114091"/>
                </a:cubicBezTo>
                <a:lnTo>
                  <a:pt x="1100580" y="110624"/>
                </a:lnTo>
                <a:lnTo>
                  <a:pt x="1098115" y="111662"/>
                </a:lnTo>
                <a:cubicBezTo>
                  <a:pt x="1095448" y="115567"/>
                  <a:pt x="1091353" y="113853"/>
                  <a:pt x="1087924" y="114615"/>
                </a:cubicBezTo>
                <a:cubicBezTo>
                  <a:pt x="1085447" y="115186"/>
                  <a:pt x="1083256" y="117091"/>
                  <a:pt x="1080875" y="118520"/>
                </a:cubicBezTo>
                <a:cubicBezTo>
                  <a:pt x="1114975" y="108519"/>
                  <a:pt x="1114213" y="109471"/>
                  <a:pt x="1114022" y="109376"/>
                </a:cubicBezTo>
                <a:lnTo>
                  <a:pt x="1112808" y="108423"/>
                </a:lnTo>
                <a:lnTo>
                  <a:pt x="1115451" y="107947"/>
                </a:lnTo>
                <a:cubicBezTo>
                  <a:pt x="1114689" y="107090"/>
                  <a:pt x="1114117" y="106042"/>
                  <a:pt x="1113260" y="105375"/>
                </a:cubicBezTo>
                <a:cubicBezTo>
                  <a:pt x="1112879" y="104995"/>
                  <a:pt x="1111736" y="104995"/>
                  <a:pt x="1111355" y="105375"/>
                </a:cubicBezTo>
                <a:cubicBezTo>
                  <a:pt x="1110974" y="105661"/>
                  <a:pt x="1110974" y="106899"/>
                  <a:pt x="1111355" y="107281"/>
                </a:cubicBezTo>
                <a:lnTo>
                  <a:pt x="1112808" y="108423"/>
                </a:lnTo>
                <a:lnTo>
                  <a:pt x="1100580" y="110624"/>
                </a:lnTo>
                <a:lnTo>
                  <a:pt x="1102925" y="109637"/>
                </a:lnTo>
                <a:cubicBezTo>
                  <a:pt x="1104759" y="109375"/>
                  <a:pt x="1106545" y="108994"/>
                  <a:pt x="1107450" y="106899"/>
                </a:cubicBezTo>
                <a:cubicBezTo>
                  <a:pt x="1107450" y="106899"/>
                  <a:pt x="1111355" y="103090"/>
                  <a:pt x="1111355" y="103090"/>
                </a:cubicBezTo>
                <a:cubicBezTo>
                  <a:pt x="1111260" y="101184"/>
                  <a:pt x="1106402" y="99946"/>
                  <a:pt x="1103735" y="101756"/>
                </a:cubicBezTo>
                <a:cubicBezTo>
                  <a:pt x="1101544" y="103185"/>
                  <a:pt x="1100116" y="106709"/>
                  <a:pt x="1097258" y="102708"/>
                </a:cubicBezTo>
                <a:cubicBezTo>
                  <a:pt x="1095067" y="99565"/>
                  <a:pt x="1091829" y="101280"/>
                  <a:pt x="1088971" y="100804"/>
                </a:cubicBezTo>
                <a:cubicBezTo>
                  <a:pt x="1085257" y="100137"/>
                  <a:pt x="1079923" y="103280"/>
                  <a:pt x="1079351" y="106519"/>
                </a:cubicBezTo>
                <a:cubicBezTo>
                  <a:pt x="1079256" y="107185"/>
                  <a:pt x="1078970" y="107852"/>
                  <a:pt x="1078589" y="108423"/>
                </a:cubicBezTo>
                <a:cubicBezTo>
                  <a:pt x="1078208" y="108995"/>
                  <a:pt x="1077541" y="109376"/>
                  <a:pt x="1077065" y="109852"/>
                </a:cubicBezTo>
                <a:cubicBezTo>
                  <a:pt x="1072969" y="104042"/>
                  <a:pt x="1064016" y="101470"/>
                  <a:pt x="1065635" y="91945"/>
                </a:cubicBezTo>
                <a:cubicBezTo>
                  <a:pt x="1065826" y="90707"/>
                  <a:pt x="1065064" y="88421"/>
                  <a:pt x="1064302" y="88135"/>
                </a:cubicBezTo>
                <a:close/>
                <a:moveTo>
                  <a:pt x="579003" y="87373"/>
                </a:moveTo>
                <a:cubicBezTo>
                  <a:pt x="578145" y="88040"/>
                  <a:pt x="577098" y="88707"/>
                  <a:pt x="576431" y="89564"/>
                </a:cubicBezTo>
                <a:cubicBezTo>
                  <a:pt x="576050" y="89945"/>
                  <a:pt x="576145" y="91183"/>
                  <a:pt x="576431" y="91469"/>
                </a:cubicBezTo>
                <a:lnTo>
                  <a:pt x="576665" y="91469"/>
                </a:lnTo>
                <a:lnTo>
                  <a:pt x="576269" y="92163"/>
                </a:lnTo>
                <a:lnTo>
                  <a:pt x="576241" y="91564"/>
                </a:lnTo>
                <a:cubicBezTo>
                  <a:pt x="575860" y="91183"/>
                  <a:pt x="574812" y="91183"/>
                  <a:pt x="574336" y="91564"/>
                </a:cubicBezTo>
                <a:cubicBezTo>
                  <a:pt x="572812" y="92612"/>
                  <a:pt x="570907" y="93946"/>
                  <a:pt x="573669" y="95565"/>
                </a:cubicBezTo>
                <a:cubicBezTo>
                  <a:pt x="573859" y="95660"/>
                  <a:pt x="574312" y="95326"/>
                  <a:pt x="575157" y="94112"/>
                </a:cubicBezTo>
                <a:lnTo>
                  <a:pt x="576269" y="92163"/>
                </a:lnTo>
                <a:lnTo>
                  <a:pt x="576336" y="93565"/>
                </a:lnTo>
                <a:lnTo>
                  <a:pt x="577840" y="91469"/>
                </a:lnTo>
                <a:lnTo>
                  <a:pt x="578336" y="91469"/>
                </a:lnTo>
                <a:cubicBezTo>
                  <a:pt x="579193" y="90802"/>
                  <a:pt x="579860" y="89755"/>
                  <a:pt x="580432" y="88802"/>
                </a:cubicBezTo>
                <a:cubicBezTo>
                  <a:pt x="580479" y="88707"/>
                  <a:pt x="580265" y="88469"/>
                  <a:pt x="579634" y="88969"/>
                </a:cubicBezTo>
                <a:lnTo>
                  <a:pt x="577840" y="91469"/>
                </a:lnTo>
                <a:lnTo>
                  <a:pt x="576665" y="91469"/>
                </a:lnTo>
                <a:close/>
                <a:moveTo>
                  <a:pt x="1660662" y="87088"/>
                </a:moveTo>
                <a:cubicBezTo>
                  <a:pt x="1660186" y="86516"/>
                  <a:pt x="1657519" y="87088"/>
                  <a:pt x="1656661" y="87945"/>
                </a:cubicBezTo>
                <a:cubicBezTo>
                  <a:pt x="1652946" y="91659"/>
                  <a:pt x="1649422" y="95470"/>
                  <a:pt x="1646184" y="99470"/>
                </a:cubicBezTo>
                <a:cubicBezTo>
                  <a:pt x="1645612" y="100232"/>
                  <a:pt x="1646089" y="102518"/>
                  <a:pt x="1646851" y="103566"/>
                </a:cubicBezTo>
                <a:cubicBezTo>
                  <a:pt x="1647708" y="104518"/>
                  <a:pt x="1649518" y="104709"/>
                  <a:pt x="1650756" y="105280"/>
                </a:cubicBezTo>
                <a:cubicBezTo>
                  <a:pt x="1655614" y="104328"/>
                  <a:pt x="1658947" y="99280"/>
                  <a:pt x="1664758" y="100518"/>
                </a:cubicBezTo>
                <a:cubicBezTo>
                  <a:pt x="1668377" y="101280"/>
                  <a:pt x="1672949" y="101756"/>
                  <a:pt x="1675807" y="100137"/>
                </a:cubicBezTo>
                <a:cubicBezTo>
                  <a:pt x="1678950" y="98422"/>
                  <a:pt x="1681426" y="95660"/>
                  <a:pt x="1685332" y="95565"/>
                </a:cubicBezTo>
                <a:cubicBezTo>
                  <a:pt x="1685903" y="95565"/>
                  <a:pt x="1686665" y="94612"/>
                  <a:pt x="1686856" y="94041"/>
                </a:cubicBezTo>
                <a:cubicBezTo>
                  <a:pt x="1686951" y="93660"/>
                  <a:pt x="1686284" y="92707"/>
                  <a:pt x="1685808" y="92517"/>
                </a:cubicBezTo>
                <a:cubicBezTo>
                  <a:pt x="1677712" y="89659"/>
                  <a:pt x="1667901" y="94707"/>
                  <a:pt x="1660662" y="87088"/>
                </a:cubicBezTo>
                <a:close/>
                <a:moveTo>
                  <a:pt x="455178" y="86992"/>
                </a:moveTo>
                <a:cubicBezTo>
                  <a:pt x="454702" y="87469"/>
                  <a:pt x="453654" y="88135"/>
                  <a:pt x="453749" y="88516"/>
                </a:cubicBezTo>
                <a:cubicBezTo>
                  <a:pt x="453940" y="89564"/>
                  <a:pt x="454702" y="90612"/>
                  <a:pt x="455178" y="91564"/>
                </a:cubicBezTo>
                <a:cubicBezTo>
                  <a:pt x="455654" y="90993"/>
                  <a:pt x="456226" y="90516"/>
                  <a:pt x="456797" y="89945"/>
                </a:cubicBezTo>
                <a:cubicBezTo>
                  <a:pt x="456226" y="88992"/>
                  <a:pt x="455749" y="88040"/>
                  <a:pt x="455178" y="86992"/>
                </a:cubicBezTo>
                <a:close/>
                <a:moveTo>
                  <a:pt x="833987" y="83182"/>
                </a:moveTo>
                <a:cubicBezTo>
                  <a:pt x="831701" y="84421"/>
                  <a:pt x="831606" y="88992"/>
                  <a:pt x="833892" y="90707"/>
                </a:cubicBezTo>
                <a:cubicBezTo>
                  <a:pt x="834178" y="90898"/>
                  <a:pt x="834844" y="90802"/>
                  <a:pt x="835416" y="90802"/>
                </a:cubicBezTo>
                <a:cubicBezTo>
                  <a:pt x="837702" y="89469"/>
                  <a:pt x="837797" y="84992"/>
                  <a:pt x="835511" y="83278"/>
                </a:cubicBezTo>
                <a:cubicBezTo>
                  <a:pt x="835130" y="82992"/>
                  <a:pt x="834368" y="82992"/>
                  <a:pt x="833987" y="83182"/>
                </a:cubicBezTo>
                <a:close/>
                <a:moveTo>
                  <a:pt x="1639993" y="83087"/>
                </a:moveTo>
                <a:cubicBezTo>
                  <a:pt x="1639040" y="83658"/>
                  <a:pt x="1637992" y="84135"/>
                  <a:pt x="1637040" y="84706"/>
                </a:cubicBezTo>
                <a:cubicBezTo>
                  <a:pt x="1637516" y="85182"/>
                  <a:pt x="1638183" y="86230"/>
                  <a:pt x="1638564" y="86135"/>
                </a:cubicBezTo>
                <a:cubicBezTo>
                  <a:pt x="1639612" y="85945"/>
                  <a:pt x="1640564" y="85182"/>
                  <a:pt x="1641612" y="84706"/>
                </a:cubicBezTo>
                <a:cubicBezTo>
                  <a:pt x="1641136" y="84135"/>
                  <a:pt x="1640564" y="83658"/>
                  <a:pt x="1639993" y="83087"/>
                </a:cubicBezTo>
                <a:close/>
                <a:moveTo>
                  <a:pt x="1199271" y="82515"/>
                </a:moveTo>
                <a:cubicBezTo>
                  <a:pt x="1193937" y="81754"/>
                  <a:pt x="1192318" y="86897"/>
                  <a:pt x="1188984" y="89278"/>
                </a:cubicBezTo>
                <a:cubicBezTo>
                  <a:pt x="1190127" y="90040"/>
                  <a:pt x="1191270" y="90802"/>
                  <a:pt x="1192413" y="91564"/>
                </a:cubicBezTo>
                <a:cubicBezTo>
                  <a:pt x="1197937" y="92422"/>
                  <a:pt x="1199176" y="86897"/>
                  <a:pt x="1202700" y="84706"/>
                </a:cubicBezTo>
                <a:cubicBezTo>
                  <a:pt x="1201557" y="83944"/>
                  <a:pt x="1200509" y="82706"/>
                  <a:pt x="1199271" y="82515"/>
                </a:cubicBezTo>
                <a:close/>
                <a:moveTo>
                  <a:pt x="1138692" y="82420"/>
                </a:moveTo>
                <a:cubicBezTo>
                  <a:pt x="1134310" y="82039"/>
                  <a:pt x="1133167" y="86611"/>
                  <a:pt x="1130310" y="88516"/>
                </a:cubicBezTo>
                <a:cubicBezTo>
                  <a:pt x="1130119" y="88707"/>
                  <a:pt x="1130119" y="89659"/>
                  <a:pt x="1130405" y="89945"/>
                </a:cubicBezTo>
                <a:cubicBezTo>
                  <a:pt x="1130786" y="90516"/>
                  <a:pt x="1131358" y="91279"/>
                  <a:pt x="1131929" y="91374"/>
                </a:cubicBezTo>
                <a:cubicBezTo>
                  <a:pt x="1135739" y="92326"/>
                  <a:pt x="1142502" y="87278"/>
                  <a:pt x="1142502" y="83849"/>
                </a:cubicBezTo>
                <a:cubicBezTo>
                  <a:pt x="1141264" y="83373"/>
                  <a:pt x="1140025" y="82515"/>
                  <a:pt x="1138692" y="82420"/>
                </a:cubicBezTo>
                <a:close/>
                <a:moveTo>
                  <a:pt x="674634" y="82420"/>
                </a:moveTo>
                <a:cubicBezTo>
                  <a:pt x="674158" y="82897"/>
                  <a:pt x="673110" y="83563"/>
                  <a:pt x="673205" y="83944"/>
                </a:cubicBezTo>
                <a:cubicBezTo>
                  <a:pt x="673395" y="84992"/>
                  <a:pt x="674158" y="85945"/>
                  <a:pt x="674634" y="86992"/>
                </a:cubicBezTo>
                <a:cubicBezTo>
                  <a:pt x="675110" y="86421"/>
                  <a:pt x="675682" y="85945"/>
                  <a:pt x="676253" y="85373"/>
                </a:cubicBezTo>
                <a:cubicBezTo>
                  <a:pt x="675777" y="84421"/>
                  <a:pt x="675205" y="83373"/>
                  <a:pt x="674634" y="82420"/>
                </a:cubicBezTo>
                <a:close/>
                <a:moveTo>
                  <a:pt x="633486" y="82420"/>
                </a:moveTo>
                <a:cubicBezTo>
                  <a:pt x="633010" y="82897"/>
                  <a:pt x="631962" y="83563"/>
                  <a:pt x="632057" y="83944"/>
                </a:cubicBezTo>
                <a:cubicBezTo>
                  <a:pt x="632248" y="84992"/>
                  <a:pt x="633010" y="85945"/>
                  <a:pt x="633486" y="86992"/>
                </a:cubicBezTo>
                <a:cubicBezTo>
                  <a:pt x="633962" y="86421"/>
                  <a:pt x="634534" y="85945"/>
                  <a:pt x="635105" y="85373"/>
                </a:cubicBezTo>
                <a:cubicBezTo>
                  <a:pt x="634534" y="84421"/>
                  <a:pt x="634057" y="83373"/>
                  <a:pt x="633486" y="82420"/>
                </a:cubicBezTo>
                <a:close/>
                <a:moveTo>
                  <a:pt x="550047" y="82325"/>
                </a:moveTo>
                <a:cubicBezTo>
                  <a:pt x="545475" y="82134"/>
                  <a:pt x="544332" y="83373"/>
                  <a:pt x="544332" y="89088"/>
                </a:cubicBezTo>
                <a:cubicBezTo>
                  <a:pt x="544332" y="89850"/>
                  <a:pt x="544141" y="90612"/>
                  <a:pt x="544332" y="91279"/>
                </a:cubicBezTo>
                <a:cubicBezTo>
                  <a:pt x="544713" y="92612"/>
                  <a:pt x="544903" y="94707"/>
                  <a:pt x="545761" y="94993"/>
                </a:cubicBezTo>
                <a:cubicBezTo>
                  <a:pt x="548713" y="96041"/>
                  <a:pt x="548523" y="93660"/>
                  <a:pt x="548999" y="91659"/>
                </a:cubicBezTo>
                <a:cubicBezTo>
                  <a:pt x="549475" y="89755"/>
                  <a:pt x="550809" y="87945"/>
                  <a:pt x="551857" y="86230"/>
                </a:cubicBezTo>
                <a:cubicBezTo>
                  <a:pt x="553095" y="84230"/>
                  <a:pt x="552333" y="82515"/>
                  <a:pt x="550047" y="82325"/>
                </a:cubicBezTo>
                <a:close/>
                <a:moveTo>
                  <a:pt x="984768" y="78706"/>
                </a:moveTo>
                <a:cubicBezTo>
                  <a:pt x="984387" y="78610"/>
                  <a:pt x="983815" y="79658"/>
                  <a:pt x="983244" y="80134"/>
                </a:cubicBezTo>
                <a:cubicBezTo>
                  <a:pt x="984292" y="80611"/>
                  <a:pt x="985244" y="81182"/>
                  <a:pt x="986196" y="81754"/>
                </a:cubicBezTo>
                <a:cubicBezTo>
                  <a:pt x="986863" y="81182"/>
                  <a:pt x="987340" y="80611"/>
                  <a:pt x="987816" y="80134"/>
                </a:cubicBezTo>
                <a:cubicBezTo>
                  <a:pt x="986768" y="79658"/>
                  <a:pt x="985816" y="78896"/>
                  <a:pt x="984768" y="78706"/>
                </a:cubicBezTo>
                <a:close/>
                <a:moveTo>
                  <a:pt x="724259" y="78706"/>
                </a:moveTo>
                <a:cubicBezTo>
                  <a:pt x="723973" y="78610"/>
                  <a:pt x="722830" y="79658"/>
                  <a:pt x="722830" y="80230"/>
                </a:cubicBezTo>
                <a:cubicBezTo>
                  <a:pt x="722640" y="83182"/>
                  <a:pt x="722545" y="86230"/>
                  <a:pt x="722926" y="89088"/>
                </a:cubicBezTo>
                <a:cubicBezTo>
                  <a:pt x="723021" y="89755"/>
                  <a:pt x="724735" y="90421"/>
                  <a:pt x="725783" y="90802"/>
                </a:cubicBezTo>
                <a:cubicBezTo>
                  <a:pt x="726069" y="90898"/>
                  <a:pt x="727117" y="89945"/>
                  <a:pt x="727212" y="89278"/>
                </a:cubicBezTo>
                <a:cubicBezTo>
                  <a:pt x="727402" y="87754"/>
                  <a:pt x="727212" y="86325"/>
                  <a:pt x="727212" y="84802"/>
                </a:cubicBezTo>
                <a:cubicBezTo>
                  <a:pt x="727212" y="83278"/>
                  <a:pt x="727593" y="81658"/>
                  <a:pt x="727117" y="80420"/>
                </a:cubicBezTo>
                <a:cubicBezTo>
                  <a:pt x="726831" y="79563"/>
                  <a:pt x="725307" y="78991"/>
                  <a:pt x="724259" y="78706"/>
                </a:cubicBezTo>
                <a:close/>
                <a:moveTo>
                  <a:pt x="1606655" y="78515"/>
                </a:moveTo>
                <a:cubicBezTo>
                  <a:pt x="1606084" y="79087"/>
                  <a:pt x="1605512" y="79658"/>
                  <a:pt x="1605036" y="80134"/>
                </a:cubicBezTo>
                <a:cubicBezTo>
                  <a:pt x="1606084" y="80611"/>
                  <a:pt x="1607036" y="81373"/>
                  <a:pt x="1608084" y="81563"/>
                </a:cubicBezTo>
                <a:cubicBezTo>
                  <a:pt x="1608465" y="81658"/>
                  <a:pt x="1609132" y="80611"/>
                  <a:pt x="1609608" y="80134"/>
                </a:cubicBezTo>
                <a:cubicBezTo>
                  <a:pt x="1608655" y="79563"/>
                  <a:pt x="1607608" y="78991"/>
                  <a:pt x="1606655" y="78515"/>
                </a:cubicBezTo>
                <a:close/>
                <a:moveTo>
                  <a:pt x="1480449" y="77944"/>
                </a:moveTo>
                <a:cubicBezTo>
                  <a:pt x="1479306" y="77944"/>
                  <a:pt x="1478163" y="79372"/>
                  <a:pt x="1477020" y="80134"/>
                </a:cubicBezTo>
                <a:cubicBezTo>
                  <a:pt x="1478163" y="80896"/>
                  <a:pt x="1479306" y="82325"/>
                  <a:pt x="1480449" y="82325"/>
                </a:cubicBezTo>
                <a:cubicBezTo>
                  <a:pt x="1482449" y="82230"/>
                  <a:pt x="1484354" y="81277"/>
                  <a:pt x="1488164" y="80134"/>
                </a:cubicBezTo>
                <a:cubicBezTo>
                  <a:pt x="1484354" y="78991"/>
                  <a:pt x="1482354" y="78039"/>
                  <a:pt x="1480449" y="77944"/>
                </a:cubicBezTo>
                <a:close/>
                <a:moveTo>
                  <a:pt x="560429" y="77944"/>
                </a:moveTo>
                <a:cubicBezTo>
                  <a:pt x="557953" y="78515"/>
                  <a:pt x="557191" y="82706"/>
                  <a:pt x="558715" y="85278"/>
                </a:cubicBezTo>
                <a:cubicBezTo>
                  <a:pt x="559095" y="85945"/>
                  <a:pt x="559762" y="86325"/>
                  <a:pt x="560620" y="87278"/>
                </a:cubicBezTo>
                <a:cubicBezTo>
                  <a:pt x="562048" y="85659"/>
                  <a:pt x="563572" y="84040"/>
                  <a:pt x="564811" y="82325"/>
                </a:cubicBezTo>
                <a:cubicBezTo>
                  <a:pt x="565477" y="81468"/>
                  <a:pt x="565858" y="80325"/>
                  <a:pt x="566335" y="79277"/>
                </a:cubicBezTo>
                <a:cubicBezTo>
                  <a:pt x="564334" y="78801"/>
                  <a:pt x="562144" y="77563"/>
                  <a:pt x="560429" y="77944"/>
                </a:cubicBezTo>
                <a:close/>
                <a:moveTo>
                  <a:pt x="1520454" y="77848"/>
                </a:moveTo>
                <a:cubicBezTo>
                  <a:pt x="1519883" y="78801"/>
                  <a:pt x="1519406" y="79848"/>
                  <a:pt x="1518835" y="80801"/>
                </a:cubicBezTo>
                <a:lnTo>
                  <a:pt x="1520454" y="82420"/>
                </a:lnTo>
                <a:cubicBezTo>
                  <a:pt x="1520930" y="81373"/>
                  <a:pt x="1521692" y="80420"/>
                  <a:pt x="1521883" y="79372"/>
                </a:cubicBezTo>
                <a:cubicBezTo>
                  <a:pt x="1521978" y="78991"/>
                  <a:pt x="1520930" y="78420"/>
                  <a:pt x="1520454" y="77848"/>
                </a:cubicBezTo>
                <a:close/>
                <a:moveTo>
                  <a:pt x="464322" y="77848"/>
                </a:moveTo>
                <a:cubicBezTo>
                  <a:pt x="463845" y="78324"/>
                  <a:pt x="462798" y="78991"/>
                  <a:pt x="462893" y="79372"/>
                </a:cubicBezTo>
                <a:cubicBezTo>
                  <a:pt x="463084" y="80420"/>
                  <a:pt x="463845" y="81468"/>
                  <a:pt x="464322" y="82420"/>
                </a:cubicBezTo>
                <a:cubicBezTo>
                  <a:pt x="464798" y="81849"/>
                  <a:pt x="465370" y="81373"/>
                  <a:pt x="465941" y="80801"/>
                </a:cubicBezTo>
                <a:cubicBezTo>
                  <a:pt x="465370" y="79848"/>
                  <a:pt x="464893" y="78896"/>
                  <a:pt x="464322" y="77848"/>
                </a:cubicBezTo>
                <a:close/>
                <a:moveTo>
                  <a:pt x="1075577" y="74490"/>
                </a:moveTo>
                <a:cubicBezTo>
                  <a:pt x="1074422" y="75276"/>
                  <a:pt x="1073588" y="76895"/>
                  <a:pt x="1072493" y="77848"/>
                </a:cubicBezTo>
                <a:cubicBezTo>
                  <a:pt x="1071731" y="78515"/>
                  <a:pt x="1071350" y="79848"/>
                  <a:pt x="1071160" y="80991"/>
                </a:cubicBezTo>
                <a:cubicBezTo>
                  <a:pt x="1071064" y="81373"/>
                  <a:pt x="1072112" y="82325"/>
                  <a:pt x="1072684" y="82325"/>
                </a:cubicBezTo>
                <a:cubicBezTo>
                  <a:pt x="1077827" y="82420"/>
                  <a:pt x="1083066" y="82134"/>
                  <a:pt x="1088209" y="82515"/>
                </a:cubicBezTo>
                <a:cubicBezTo>
                  <a:pt x="1090114" y="82706"/>
                  <a:pt x="1092210" y="84040"/>
                  <a:pt x="1093639" y="85373"/>
                </a:cubicBezTo>
                <a:cubicBezTo>
                  <a:pt x="1096972" y="88612"/>
                  <a:pt x="1096496" y="84611"/>
                  <a:pt x="1097544" y="83658"/>
                </a:cubicBezTo>
                <a:cubicBezTo>
                  <a:pt x="1097829" y="79563"/>
                  <a:pt x="1096591" y="78039"/>
                  <a:pt x="1093067" y="77753"/>
                </a:cubicBezTo>
                <a:cubicBezTo>
                  <a:pt x="1088781" y="77372"/>
                  <a:pt x="1082970" y="78515"/>
                  <a:pt x="1080589" y="76134"/>
                </a:cubicBezTo>
                <a:cubicBezTo>
                  <a:pt x="1078208" y="73752"/>
                  <a:pt x="1076732" y="73705"/>
                  <a:pt x="1075577" y="74490"/>
                </a:cubicBezTo>
                <a:close/>
                <a:moveTo>
                  <a:pt x="693684" y="74038"/>
                </a:moveTo>
                <a:cubicBezTo>
                  <a:pt x="692731" y="74610"/>
                  <a:pt x="690826" y="75277"/>
                  <a:pt x="690826" y="75848"/>
                </a:cubicBezTo>
                <a:cubicBezTo>
                  <a:pt x="691017" y="77848"/>
                  <a:pt x="691493" y="81468"/>
                  <a:pt x="692350" y="81563"/>
                </a:cubicBezTo>
                <a:cubicBezTo>
                  <a:pt x="697303" y="82325"/>
                  <a:pt x="702352" y="82230"/>
                  <a:pt x="706543" y="82515"/>
                </a:cubicBezTo>
                <a:cubicBezTo>
                  <a:pt x="707876" y="81182"/>
                  <a:pt x="708829" y="80706"/>
                  <a:pt x="708829" y="80134"/>
                </a:cubicBezTo>
                <a:cubicBezTo>
                  <a:pt x="708829" y="79658"/>
                  <a:pt x="707971" y="78896"/>
                  <a:pt x="707400" y="78610"/>
                </a:cubicBezTo>
                <a:cubicBezTo>
                  <a:pt x="703018" y="76610"/>
                  <a:pt x="696732" y="80134"/>
                  <a:pt x="693684" y="74038"/>
                </a:cubicBezTo>
                <a:close/>
                <a:moveTo>
                  <a:pt x="660251" y="73943"/>
                </a:moveTo>
                <a:cubicBezTo>
                  <a:pt x="659584" y="75181"/>
                  <a:pt x="658822" y="76420"/>
                  <a:pt x="658632" y="77658"/>
                </a:cubicBezTo>
                <a:cubicBezTo>
                  <a:pt x="658060" y="82230"/>
                  <a:pt x="665204" y="83754"/>
                  <a:pt x="663299" y="89088"/>
                </a:cubicBezTo>
                <a:cubicBezTo>
                  <a:pt x="663204" y="89278"/>
                  <a:pt x="665204" y="90231"/>
                  <a:pt x="666157" y="90707"/>
                </a:cubicBezTo>
                <a:cubicBezTo>
                  <a:pt x="666728" y="89564"/>
                  <a:pt x="667300" y="88326"/>
                  <a:pt x="667681" y="87183"/>
                </a:cubicBezTo>
                <a:cubicBezTo>
                  <a:pt x="669204" y="81087"/>
                  <a:pt x="665776" y="77372"/>
                  <a:pt x="661680" y="74038"/>
                </a:cubicBezTo>
                <a:cubicBezTo>
                  <a:pt x="661299" y="73753"/>
                  <a:pt x="660346" y="73753"/>
                  <a:pt x="660251" y="73943"/>
                </a:cubicBezTo>
                <a:close/>
                <a:moveTo>
                  <a:pt x="894471" y="73467"/>
                </a:moveTo>
                <a:cubicBezTo>
                  <a:pt x="890661" y="78229"/>
                  <a:pt x="885898" y="78229"/>
                  <a:pt x="880660" y="78039"/>
                </a:cubicBezTo>
                <a:cubicBezTo>
                  <a:pt x="880088" y="78039"/>
                  <a:pt x="879231" y="79753"/>
                  <a:pt x="878850" y="80896"/>
                </a:cubicBezTo>
                <a:cubicBezTo>
                  <a:pt x="878754" y="81182"/>
                  <a:pt x="879707" y="82230"/>
                  <a:pt x="880374" y="82325"/>
                </a:cubicBezTo>
                <a:cubicBezTo>
                  <a:pt x="884470" y="83182"/>
                  <a:pt x="889327" y="80611"/>
                  <a:pt x="892470" y="85278"/>
                </a:cubicBezTo>
                <a:cubicBezTo>
                  <a:pt x="892852" y="85849"/>
                  <a:pt x="893518" y="86802"/>
                  <a:pt x="893995" y="86802"/>
                </a:cubicBezTo>
                <a:cubicBezTo>
                  <a:pt x="895804" y="86611"/>
                  <a:pt x="900853" y="79182"/>
                  <a:pt x="900948" y="76800"/>
                </a:cubicBezTo>
                <a:cubicBezTo>
                  <a:pt x="901043" y="74324"/>
                  <a:pt x="895995" y="71466"/>
                  <a:pt x="894471" y="73467"/>
                </a:cubicBezTo>
                <a:close/>
                <a:moveTo>
                  <a:pt x="1507976" y="73372"/>
                </a:moveTo>
                <a:cubicBezTo>
                  <a:pt x="1506738" y="73562"/>
                  <a:pt x="1505690" y="74800"/>
                  <a:pt x="1504452" y="75562"/>
                </a:cubicBezTo>
                <a:cubicBezTo>
                  <a:pt x="1504928" y="76039"/>
                  <a:pt x="1505404" y="76610"/>
                  <a:pt x="1505881" y="77086"/>
                </a:cubicBezTo>
                <a:cubicBezTo>
                  <a:pt x="1506928" y="78134"/>
                  <a:pt x="1507881" y="79277"/>
                  <a:pt x="1509024" y="80134"/>
                </a:cubicBezTo>
                <a:cubicBezTo>
                  <a:pt x="1509881" y="80801"/>
                  <a:pt x="1511024" y="81087"/>
                  <a:pt x="1512072" y="81563"/>
                </a:cubicBezTo>
                <a:cubicBezTo>
                  <a:pt x="1512643" y="80230"/>
                  <a:pt x="1513120" y="78991"/>
                  <a:pt x="1513596" y="77753"/>
                </a:cubicBezTo>
                <a:cubicBezTo>
                  <a:pt x="1513405" y="74229"/>
                  <a:pt x="1511881" y="72895"/>
                  <a:pt x="1507976" y="73372"/>
                </a:cubicBezTo>
                <a:close/>
                <a:moveTo>
                  <a:pt x="505470" y="73276"/>
                </a:moveTo>
                <a:cubicBezTo>
                  <a:pt x="504994" y="73753"/>
                  <a:pt x="503946" y="74419"/>
                  <a:pt x="504041" y="74800"/>
                </a:cubicBezTo>
                <a:cubicBezTo>
                  <a:pt x="504232" y="75848"/>
                  <a:pt x="504994" y="76800"/>
                  <a:pt x="505470" y="77848"/>
                </a:cubicBezTo>
                <a:cubicBezTo>
                  <a:pt x="505946" y="77277"/>
                  <a:pt x="506518" y="76800"/>
                  <a:pt x="507089" y="76229"/>
                </a:cubicBezTo>
                <a:cubicBezTo>
                  <a:pt x="506518" y="75277"/>
                  <a:pt x="506041" y="74324"/>
                  <a:pt x="505470" y="73276"/>
                </a:cubicBezTo>
                <a:close/>
                <a:moveTo>
                  <a:pt x="530520" y="73086"/>
                </a:moveTo>
                <a:cubicBezTo>
                  <a:pt x="527758" y="72705"/>
                  <a:pt x="526520" y="74324"/>
                  <a:pt x="526139" y="76610"/>
                </a:cubicBezTo>
                <a:cubicBezTo>
                  <a:pt x="525853" y="78229"/>
                  <a:pt x="526044" y="79753"/>
                  <a:pt x="526044" y="81182"/>
                </a:cubicBezTo>
                <a:cubicBezTo>
                  <a:pt x="526044" y="81944"/>
                  <a:pt x="525853" y="82801"/>
                  <a:pt x="526139" y="83373"/>
                </a:cubicBezTo>
                <a:cubicBezTo>
                  <a:pt x="526711" y="84611"/>
                  <a:pt x="527568" y="85754"/>
                  <a:pt x="528330" y="86897"/>
                </a:cubicBezTo>
                <a:cubicBezTo>
                  <a:pt x="529092" y="85754"/>
                  <a:pt x="530044" y="84706"/>
                  <a:pt x="530616" y="83468"/>
                </a:cubicBezTo>
                <a:cubicBezTo>
                  <a:pt x="531473" y="81658"/>
                  <a:pt x="531759" y="79277"/>
                  <a:pt x="532997" y="77848"/>
                </a:cubicBezTo>
                <a:cubicBezTo>
                  <a:pt x="534807" y="75848"/>
                  <a:pt x="534902" y="74515"/>
                  <a:pt x="532711" y="73181"/>
                </a:cubicBezTo>
                <a:cubicBezTo>
                  <a:pt x="532140" y="72895"/>
                  <a:pt x="531283" y="73276"/>
                  <a:pt x="530520" y="73086"/>
                </a:cubicBezTo>
                <a:close/>
                <a:moveTo>
                  <a:pt x="968861" y="72895"/>
                </a:moveTo>
                <a:cubicBezTo>
                  <a:pt x="967909" y="73848"/>
                  <a:pt x="965623" y="75372"/>
                  <a:pt x="965908" y="76134"/>
                </a:cubicBezTo>
                <a:cubicBezTo>
                  <a:pt x="966670" y="78610"/>
                  <a:pt x="971528" y="78610"/>
                  <a:pt x="973243" y="76324"/>
                </a:cubicBezTo>
                <a:cubicBezTo>
                  <a:pt x="973528" y="75943"/>
                  <a:pt x="973528" y="74896"/>
                  <a:pt x="973338" y="74800"/>
                </a:cubicBezTo>
                <a:cubicBezTo>
                  <a:pt x="972195" y="74229"/>
                  <a:pt x="970861" y="73753"/>
                  <a:pt x="968861" y="72895"/>
                </a:cubicBezTo>
                <a:close/>
                <a:moveTo>
                  <a:pt x="840083" y="69752"/>
                </a:moveTo>
                <a:cubicBezTo>
                  <a:pt x="839512" y="69371"/>
                  <a:pt x="837892" y="70419"/>
                  <a:pt x="836940" y="71086"/>
                </a:cubicBezTo>
                <a:cubicBezTo>
                  <a:pt x="836559" y="71371"/>
                  <a:pt x="836845" y="72514"/>
                  <a:pt x="836845" y="73276"/>
                </a:cubicBezTo>
                <a:cubicBezTo>
                  <a:pt x="836749" y="77848"/>
                  <a:pt x="842750" y="79753"/>
                  <a:pt x="841893" y="84992"/>
                </a:cubicBezTo>
                <a:cubicBezTo>
                  <a:pt x="841607" y="86611"/>
                  <a:pt x="843893" y="87183"/>
                  <a:pt x="844941" y="85754"/>
                </a:cubicBezTo>
                <a:cubicBezTo>
                  <a:pt x="846846" y="83087"/>
                  <a:pt x="849322" y="81849"/>
                  <a:pt x="852656" y="82325"/>
                </a:cubicBezTo>
                <a:cubicBezTo>
                  <a:pt x="853228" y="82420"/>
                  <a:pt x="853894" y="81373"/>
                  <a:pt x="854561" y="80801"/>
                </a:cubicBezTo>
                <a:cubicBezTo>
                  <a:pt x="853990" y="79753"/>
                  <a:pt x="853704" y="78324"/>
                  <a:pt x="852751" y="77753"/>
                </a:cubicBezTo>
                <a:cubicBezTo>
                  <a:pt x="848656" y="74896"/>
                  <a:pt x="844465" y="72229"/>
                  <a:pt x="840083" y="69752"/>
                </a:cubicBezTo>
                <a:close/>
                <a:moveTo>
                  <a:pt x="588433" y="69466"/>
                </a:moveTo>
                <a:cubicBezTo>
                  <a:pt x="588337" y="69276"/>
                  <a:pt x="587290" y="69276"/>
                  <a:pt x="587004" y="69562"/>
                </a:cubicBezTo>
                <a:cubicBezTo>
                  <a:pt x="584718" y="71276"/>
                  <a:pt x="584718" y="76134"/>
                  <a:pt x="587194" y="76896"/>
                </a:cubicBezTo>
                <a:cubicBezTo>
                  <a:pt x="587861" y="77086"/>
                  <a:pt x="589385" y="74800"/>
                  <a:pt x="590337" y="73943"/>
                </a:cubicBezTo>
                <a:cubicBezTo>
                  <a:pt x="589480" y="71943"/>
                  <a:pt x="589004" y="70705"/>
                  <a:pt x="588433" y="69466"/>
                </a:cubicBezTo>
                <a:close/>
                <a:moveTo>
                  <a:pt x="1648565" y="68799"/>
                </a:moveTo>
                <a:cubicBezTo>
                  <a:pt x="1647994" y="68799"/>
                  <a:pt x="1646946" y="69942"/>
                  <a:pt x="1647041" y="70228"/>
                </a:cubicBezTo>
                <a:cubicBezTo>
                  <a:pt x="1647422" y="71276"/>
                  <a:pt x="1647898" y="72800"/>
                  <a:pt x="1648756" y="73086"/>
                </a:cubicBezTo>
                <a:cubicBezTo>
                  <a:pt x="1650089" y="73562"/>
                  <a:pt x="1651708" y="73276"/>
                  <a:pt x="1653137" y="73276"/>
                </a:cubicBezTo>
                <a:cubicBezTo>
                  <a:pt x="1654661" y="73276"/>
                  <a:pt x="1656090" y="73467"/>
                  <a:pt x="1657614" y="73181"/>
                </a:cubicBezTo>
                <a:cubicBezTo>
                  <a:pt x="1658185" y="73086"/>
                  <a:pt x="1659233" y="72038"/>
                  <a:pt x="1659138" y="71752"/>
                </a:cubicBezTo>
                <a:cubicBezTo>
                  <a:pt x="1658757" y="70705"/>
                  <a:pt x="1658090" y="68895"/>
                  <a:pt x="1657423" y="68895"/>
                </a:cubicBezTo>
                <a:cubicBezTo>
                  <a:pt x="1654471" y="68514"/>
                  <a:pt x="1651518" y="68704"/>
                  <a:pt x="1648565" y="68799"/>
                </a:cubicBezTo>
                <a:close/>
                <a:moveTo>
                  <a:pt x="1593606" y="68704"/>
                </a:moveTo>
                <a:cubicBezTo>
                  <a:pt x="1592653" y="70514"/>
                  <a:pt x="1591701" y="72324"/>
                  <a:pt x="1590939" y="73848"/>
                </a:cubicBezTo>
                <a:cubicBezTo>
                  <a:pt x="1592082" y="75562"/>
                  <a:pt x="1592844" y="76705"/>
                  <a:pt x="1593606" y="77848"/>
                </a:cubicBezTo>
                <a:cubicBezTo>
                  <a:pt x="1594368" y="76705"/>
                  <a:pt x="1595892" y="75467"/>
                  <a:pt x="1595701" y="74419"/>
                </a:cubicBezTo>
                <a:cubicBezTo>
                  <a:pt x="1595511" y="72419"/>
                  <a:pt x="1594368" y="70609"/>
                  <a:pt x="1593606" y="68704"/>
                </a:cubicBezTo>
                <a:close/>
                <a:moveTo>
                  <a:pt x="1108974" y="68704"/>
                </a:moveTo>
                <a:cubicBezTo>
                  <a:pt x="1108498" y="69181"/>
                  <a:pt x="1107450" y="69752"/>
                  <a:pt x="1107545" y="70228"/>
                </a:cubicBezTo>
                <a:cubicBezTo>
                  <a:pt x="1107736" y="74896"/>
                  <a:pt x="1103640" y="77467"/>
                  <a:pt x="1102402" y="81277"/>
                </a:cubicBezTo>
                <a:cubicBezTo>
                  <a:pt x="1101925" y="82801"/>
                  <a:pt x="1103259" y="85945"/>
                  <a:pt x="1104592" y="86611"/>
                </a:cubicBezTo>
                <a:cubicBezTo>
                  <a:pt x="1106021" y="87278"/>
                  <a:pt x="1108879" y="86421"/>
                  <a:pt x="1110403" y="85278"/>
                </a:cubicBezTo>
                <a:cubicBezTo>
                  <a:pt x="1112403" y="83754"/>
                  <a:pt x="1113546" y="81277"/>
                  <a:pt x="1115165" y="79182"/>
                </a:cubicBezTo>
                <a:cubicBezTo>
                  <a:pt x="1111641" y="77182"/>
                  <a:pt x="1111641" y="73372"/>
                  <a:pt x="1110593" y="70038"/>
                </a:cubicBezTo>
                <a:cubicBezTo>
                  <a:pt x="1110212" y="69657"/>
                  <a:pt x="1109450" y="69181"/>
                  <a:pt x="1108974" y="68704"/>
                </a:cubicBezTo>
                <a:close/>
                <a:moveTo>
                  <a:pt x="752358" y="68704"/>
                </a:moveTo>
                <a:cubicBezTo>
                  <a:pt x="752834" y="69180"/>
                  <a:pt x="753406" y="69656"/>
                  <a:pt x="753977" y="70323"/>
                </a:cubicBezTo>
                <a:cubicBezTo>
                  <a:pt x="753406" y="71276"/>
                  <a:pt x="752929" y="72323"/>
                  <a:pt x="752358" y="73276"/>
                </a:cubicBezTo>
                <a:cubicBezTo>
                  <a:pt x="751882" y="72800"/>
                  <a:pt x="750834" y="72133"/>
                  <a:pt x="750929" y="71752"/>
                </a:cubicBezTo>
                <a:cubicBezTo>
                  <a:pt x="751119" y="70704"/>
                  <a:pt x="751882" y="69752"/>
                  <a:pt x="752358" y="68704"/>
                </a:cubicBezTo>
                <a:close/>
                <a:moveTo>
                  <a:pt x="1194413" y="65847"/>
                </a:moveTo>
                <a:cubicBezTo>
                  <a:pt x="1191841" y="67466"/>
                  <a:pt x="1189746" y="68990"/>
                  <a:pt x="1186603" y="68799"/>
                </a:cubicBezTo>
                <a:cubicBezTo>
                  <a:pt x="1186126" y="68799"/>
                  <a:pt x="1184983" y="70038"/>
                  <a:pt x="1185174" y="70228"/>
                </a:cubicBezTo>
                <a:cubicBezTo>
                  <a:pt x="1185650" y="71276"/>
                  <a:pt x="1186317" y="72990"/>
                  <a:pt x="1187079" y="73086"/>
                </a:cubicBezTo>
                <a:cubicBezTo>
                  <a:pt x="1190794" y="73372"/>
                  <a:pt x="1194508" y="73276"/>
                  <a:pt x="1198223" y="73276"/>
                </a:cubicBezTo>
                <a:cubicBezTo>
                  <a:pt x="1201938" y="73276"/>
                  <a:pt x="1205653" y="73372"/>
                  <a:pt x="1209367" y="73181"/>
                </a:cubicBezTo>
                <a:cubicBezTo>
                  <a:pt x="1209939" y="73181"/>
                  <a:pt x="1210987" y="72229"/>
                  <a:pt x="1210891" y="71848"/>
                </a:cubicBezTo>
                <a:cubicBezTo>
                  <a:pt x="1210701" y="70705"/>
                  <a:pt x="1210320" y="69466"/>
                  <a:pt x="1209558" y="68704"/>
                </a:cubicBezTo>
                <a:cubicBezTo>
                  <a:pt x="1204319" y="63275"/>
                  <a:pt x="1200128" y="62227"/>
                  <a:pt x="1194413" y="65847"/>
                </a:cubicBezTo>
                <a:close/>
                <a:moveTo>
                  <a:pt x="1565507" y="64894"/>
                </a:moveTo>
                <a:cubicBezTo>
                  <a:pt x="1563126" y="66132"/>
                  <a:pt x="1563126" y="70705"/>
                  <a:pt x="1565412" y="72419"/>
                </a:cubicBezTo>
                <a:cubicBezTo>
                  <a:pt x="1565698" y="72609"/>
                  <a:pt x="1566364" y="72514"/>
                  <a:pt x="1566936" y="72514"/>
                </a:cubicBezTo>
                <a:cubicBezTo>
                  <a:pt x="1569222" y="71181"/>
                  <a:pt x="1569317" y="66704"/>
                  <a:pt x="1567031" y="64990"/>
                </a:cubicBezTo>
                <a:cubicBezTo>
                  <a:pt x="1566650" y="64704"/>
                  <a:pt x="1565888" y="64704"/>
                  <a:pt x="1565507" y="64894"/>
                </a:cubicBezTo>
                <a:close/>
                <a:moveTo>
                  <a:pt x="849799" y="61084"/>
                </a:moveTo>
                <a:cubicBezTo>
                  <a:pt x="848084" y="58798"/>
                  <a:pt x="843226" y="58798"/>
                  <a:pt x="842464" y="61275"/>
                </a:cubicBezTo>
                <a:cubicBezTo>
                  <a:pt x="842179" y="61941"/>
                  <a:pt x="844465" y="63465"/>
                  <a:pt x="845417" y="64418"/>
                </a:cubicBezTo>
                <a:cubicBezTo>
                  <a:pt x="847417" y="63561"/>
                  <a:pt x="848656" y="63084"/>
                  <a:pt x="849894" y="62513"/>
                </a:cubicBezTo>
                <a:cubicBezTo>
                  <a:pt x="850084" y="62418"/>
                  <a:pt x="850084" y="61370"/>
                  <a:pt x="849799" y="61084"/>
                </a:cubicBezTo>
                <a:close/>
                <a:moveTo>
                  <a:pt x="1163933" y="59751"/>
                </a:moveTo>
                <a:cubicBezTo>
                  <a:pt x="1163362" y="60132"/>
                  <a:pt x="1162695" y="60513"/>
                  <a:pt x="1162314" y="61084"/>
                </a:cubicBezTo>
                <a:cubicBezTo>
                  <a:pt x="1159171" y="66037"/>
                  <a:pt x="1154218" y="64037"/>
                  <a:pt x="1150027" y="64132"/>
                </a:cubicBezTo>
                <a:cubicBezTo>
                  <a:pt x="1144788" y="64228"/>
                  <a:pt x="1140025" y="64037"/>
                  <a:pt x="1135834" y="68609"/>
                </a:cubicBezTo>
                <a:cubicBezTo>
                  <a:pt x="1133929" y="70609"/>
                  <a:pt x="1130310" y="68133"/>
                  <a:pt x="1128405" y="65561"/>
                </a:cubicBezTo>
                <a:cubicBezTo>
                  <a:pt x="1127357" y="64132"/>
                  <a:pt x="1126214" y="64323"/>
                  <a:pt x="1125262" y="66228"/>
                </a:cubicBezTo>
                <a:cubicBezTo>
                  <a:pt x="1124976" y="66895"/>
                  <a:pt x="1124785" y="67657"/>
                  <a:pt x="1124881" y="68323"/>
                </a:cubicBezTo>
                <a:cubicBezTo>
                  <a:pt x="1126119" y="73657"/>
                  <a:pt x="1130500" y="77944"/>
                  <a:pt x="1135072" y="77944"/>
                </a:cubicBezTo>
                <a:cubicBezTo>
                  <a:pt x="1144883" y="78039"/>
                  <a:pt x="1154694" y="78134"/>
                  <a:pt x="1164409" y="77848"/>
                </a:cubicBezTo>
                <a:cubicBezTo>
                  <a:pt x="1169362" y="77753"/>
                  <a:pt x="1171077" y="79753"/>
                  <a:pt x="1170696" y="84421"/>
                </a:cubicBezTo>
                <a:cubicBezTo>
                  <a:pt x="1170601" y="84992"/>
                  <a:pt x="1173363" y="86421"/>
                  <a:pt x="1173363" y="86325"/>
                </a:cubicBezTo>
                <a:cubicBezTo>
                  <a:pt x="1175744" y="83373"/>
                  <a:pt x="1180030" y="82039"/>
                  <a:pt x="1179935" y="77563"/>
                </a:cubicBezTo>
                <a:cubicBezTo>
                  <a:pt x="1177744" y="73181"/>
                  <a:pt x="1176506" y="67657"/>
                  <a:pt x="1172982" y="64894"/>
                </a:cubicBezTo>
                <a:cubicBezTo>
                  <a:pt x="1170601" y="62989"/>
                  <a:pt x="1166314" y="62799"/>
                  <a:pt x="1163933" y="59751"/>
                </a:cubicBezTo>
                <a:close/>
                <a:moveTo>
                  <a:pt x="747691" y="59465"/>
                </a:moveTo>
                <a:cubicBezTo>
                  <a:pt x="743119" y="59370"/>
                  <a:pt x="738642" y="59274"/>
                  <a:pt x="734070" y="59656"/>
                </a:cubicBezTo>
                <a:cubicBezTo>
                  <a:pt x="733212" y="59751"/>
                  <a:pt x="732070" y="61751"/>
                  <a:pt x="731879" y="63084"/>
                </a:cubicBezTo>
                <a:cubicBezTo>
                  <a:pt x="731593" y="64418"/>
                  <a:pt x="731879" y="66323"/>
                  <a:pt x="732736" y="67180"/>
                </a:cubicBezTo>
                <a:cubicBezTo>
                  <a:pt x="735499" y="70133"/>
                  <a:pt x="735784" y="65561"/>
                  <a:pt x="737499" y="65371"/>
                </a:cubicBezTo>
                <a:cubicBezTo>
                  <a:pt x="738546" y="65275"/>
                  <a:pt x="740452" y="65752"/>
                  <a:pt x="740547" y="66228"/>
                </a:cubicBezTo>
                <a:cubicBezTo>
                  <a:pt x="740928" y="68419"/>
                  <a:pt x="740833" y="70705"/>
                  <a:pt x="740928" y="72895"/>
                </a:cubicBezTo>
                <a:cubicBezTo>
                  <a:pt x="741214" y="76896"/>
                  <a:pt x="738928" y="77848"/>
                  <a:pt x="735499" y="77944"/>
                </a:cubicBezTo>
                <a:cubicBezTo>
                  <a:pt x="734260" y="78039"/>
                  <a:pt x="733117" y="79277"/>
                  <a:pt x="731879" y="80039"/>
                </a:cubicBezTo>
                <a:cubicBezTo>
                  <a:pt x="732355" y="80611"/>
                  <a:pt x="732736" y="81468"/>
                  <a:pt x="733308" y="81563"/>
                </a:cubicBezTo>
                <a:cubicBezTo>
                  <a:pt x="736832" y="82420"/>
                  <a:pt x="739785" y="83754"/>
                  <a:pt x="742833" y="86230"/>
                </a:cubicBezTo>
                <a:cubicBezTo>
                  <a:pt x="747595" y="90136"/>
                  <a:pt x="749881" y="82420"/>
                  <a:pt x="754168" y="82420"/>
                </a:cubicBezTo>
                <a:cubicBezTo>
                  <a:pt x="760073" y="82515"/>
                  <a:pt x="759120" y="78324"/>
                  <a:pt x="759216" y="74705"/>
                </a:cubicBezTo>
                <a:cubicBezTo>
                  <a:pt x="759216" y="73181"/>
                  <a:pt x="759311" y="71657"/>
                  <a:pt x="759216" y="70133"/>
                </a:cubicBezTo>
                <a:cubicBezTo>
                  <a:pt x="758835" y="64132"/>
                  <a:pt x="753977" y="59560"/>
                  <a:pt x="747691" y="59465"/>
                </a:cubicBezTo>
                <a:close/>
                <a:moveTo>
                  <a:pt x="1120451" y="55891"/>
                </a:moveTo>
                <a:lnTo>
                  <a:pt x="1120474" y="58452"/>
                </a:lnTo>
                <a:lnTo>
                  <a:pt x="1120404" y="59179"/>
                </a:lnTo>
                <a:close/>
                <a:moveTo>
                  <a:pt x="1239466" y="54988"/>
                </a:moveTo>
                <a:lnTo>
                  <a:pt x="1235656" y="56417"/>
                </a:lnTo>
                <a:cubicBezTo>
                  <a:pt x="1236133" y="57465"/>
                  <a:pt x="1236323" y="58608"/>
                  <a:pt x="1236990" y="59465"/>
                </a:cubicBezTo>
                <a:cubicBezTo>
                  <a:pt x="1237847" y="60608"/>
                  <a:pt x="1238990" y="61561"/>
                  <a:pt x="1240038" y="62608"/>
                </a:cubicBezTo>
                <a:cubicBezTo>
                  <a:pt x="1240514" y="63084"/>
                  <a:pt x="1241086" y="63656"/>
                  <a:pt x="1241562" y="64132"/>
                </a:cubicBezTo>
                <a:cubicBezTo>
                  <a:pt x="1242324" y="62989"/>
                  <a:pt x="1243562" y="61941"/>
                  <a:pt x="1243753" y="60703"/>
                </a:cubicBezTo>
                <a:cubicBezTo>
                  <a:pt x="1244229" y="56703"/>
                  <a:pt x="1242991" y="55179"/>
                  <a:pt x="1239466" y="54988"/>
                </a:cubicBezTo>
                <a:close/>
                <a:moveTo>
                  <a:pt x="933618" y="54678"/>
                </a:moveTo>
                <a:cubicBezTo>
                  <a:pt x="931975" y="54631"/>
                  <a:pt x="929999" y="55798"/>
                  <a:pt x="927713" y="58132"/>
                </a:cubicBezTo>
                <a:cubicBezTo>
                  <a:pt x="926475" y="59370"/>
                  <a:pt x="924189" y="59751"/>
                  <a:pt x="924951" y="62894"/>
                </a:cubicBezTo>
                <a:cubicBezTo>
                  <a:pt x="926189" y="68038"/>
                  <a:pt x="925618" y="68895"/>
                  <a:pt x="922951" y="68419"/>
                </a:cubicBezTo>
                <a:cubicBezTo>
                  <a:pt x="916474" y="67371"/>
                  <a:pt x="913330" y="71657"/>
                  <a:pt x="910378" y="75848"/>
                </a:cubicBezTo>
                <a:cubicBezTo>
                  <a:pt x="909616" y="76896"/>
                  <a:pt x="911044" y="81277"/>
                  <a:pt x="912092" y="81468"/>
                </a:cubicBezTo>
                <a:cubicBezTo>
                  <a:pt x="916283" y="82420"/>
                  <a:pt x="920855" y="83849"/>
                  <a:pt x="924379" y="79467"/>
                </a:cubicBezTo>
                <a:cubicBezTo>
                  <a:pt x="926951" y="76229"/>
                  <a:pt x="927618" y="79182"/>
                  <a:pt x="928475" y="80896"/>
                </a:cubicBezTo>
                <a:cubicBezTo>
                  <a:pt x="928761" y="81468"/>
                  <a:pt x="928285" y="82515"/>
                  <a:pt x="928570" y="83087"/>
                </a:cubicBezTo>
                <a:cubicBezTo>
                  <a:pt x="929142" y="84325"/>
                  <a:pt x="929999" y="85564"/>
                  <a:pt x="930761" y="86707"/>
                </a:cubicBezTo>
                <a:cubicBezTo>
                  <a:pt x="931523" y="85564"/>
                  <a:pt x="933047" y="84325"/>
                  <a:pt x="932952" y="83182"/>
                </a:cubicBezTo>
                <a:cubicBezTo>
                  <a:pt x="932666" y="79563"/>
                  <a:pt x="935238" y="77944"/>
                  <a:pt x="937143" y="75753"/>
                </a:cubicBezTo>
                <a:cubicBezTo>
                  <a:pt x="939619" y="72990"/>
                  <a:pt x="941334" y="72705"/>
                  <a:pt x="941905" y="75086"/>
                </a:cubicBezTo>
                <a:cubicBezTo>
                  <a:pt x="942286" y="76515"/>
                  <a:pt x="942762" y="78801"/>
                  <a:pt x="942096" y="79372"/>
                </a:cubicBezTo>
                <a:cubicBezTo>
                  <a:pt x="937810" y="82897"/>
                  <a:pt x="937714" y="85945"/>
                  <a:pt x="942096" y="89469"/>
                </a:cubicBezTo>
                <a:cubicBezTo>
                  <a:pt x="942858" y="90040"/>
                  <a:pt x="942191" y="92326"/>
                  <a:pt x="942477" y="93755"/>
                </a:cubicBezTo>
                <a:cubicBezTo>
                  <a:pt x="942477" y="94183"/>
                  <a:pt x="942715" y="94517"/>
                  <a:pt x="945072" y="93814"/>
                </a:cubicBezTo>
                <a:lnTo>
                  <a:pt x="946366" y="93294"/>
                </a:lnTo>
                <a:lnTo>
                  <a:pt x="944001" y="95660"/>
                </a:lnTo>
                <a:cubicBezTo>
                  <a:pt x="959717" y="88802"/>
                  <a:pt x="959145" y="89945"/>
                  <a:pt x="958479" y="91088"/>
                </a:cubicBezTo>
                <a:lnTo>
                  <a:pt x="957273" y="88909"/>
                </a:lnTo>
                <a:lnTo>
                  <a:pt x="960384" y="87659"/>
                </a:lnTo>
                <a:cubicBezTo>
                  <a:pt x="960384" y="86992"/>
                  <a:pt x="960670" y="86135"/>
                  <a:pt x="960289" y="85564"/>
                </a:cubicBezTo>
                <a:cubicBezTo>
                  <a:pt x="959622" y="84421"/>
                  <a:pt x="958860" y="82706"/>
                  <a:pt x="957907" y="82515"/>
                </a:cubicBezTo>
                <a:cubicBezTo>
                  <a:pt x="953716" y="81849"/>
                  <a:pt x="955907" y="85373"/>
                  <a:pt x="956002" y="86611"/>
                </a:cubicBezTo>
                <a:lnTo>
                  <a:pt x="957273" y="88909"/>
                </a:lnTo>
                <a:lnTo>
                  <a:pt x="946366" y="93294"/>
                </a:lnTo>
                <a:lnTo>
                  <a:pt x="946573" y="93088"/>
                </a:lnTo>
                <a:cubicBezTo>
                  <a:pt x="945906" y="88421"/>
                  <a:pt x="950002" y="86802"/>
                  <a:pt x="951811" y="83849"/>
                </a:cubicBezTo>
                <a:cubicBezTo>
                  <a:pt x="952954" y="82039"/>
                  <a:pt x="956574" y="83754"/>
                  <a:pt x="956002" y="80039"/>
                </a:cubicBezTo>
                <a:cubicBezTo>
                  <a:pt x="955526" y="77182"/>
                  <a:pt x="956479" y="74229"/>
                  <a:pt x="952383" y="73086"/>
                </a:cubicBezTo>
                <a:cubicBezTo>
                  <a:pt x="944668" y="71086"/>
                  <a:pt x="940286" y="65942"/>
                  <a:pt x="937524" y="58513"/>
                </a:cubicBezTo>
                <a:cubicBezTo>
                  <a:pt x="936571" y="55988"/>
                  <a:pt x="935262" y="54726"/>
                  <a:pt x="933618" y="54678"/>
                </a:cubicBezTo>
                <a:close/>
                <a:moveTo>
                  <a:pt x="1120422" y="52533"/>
                </a:moveTo>
                <a:lnTo>
                  <a:pt x="1120499" y="52607"/>
                </a:lnTo>
                <a:lnTo>
                  <a:pt x="1120451" y="55891"/>
                </a:lnTo>
                <a:close/>
                <a:moveTo>
                  <a:pt x="956669" y="51845"/>
                </a:moveTo>
                <a:cubicBezTo>
                  <a:pt x="956383" y="52226"/>
                  <a:pt x="956383" y="52988"/>
                  <a:pt x="956574" y="53369"/>
                </a:cubicBezTo>
                <a:cubicBezTo>
                  <a:pt x="957812" y="55750"/>
                  <a:pt x="962384" y="55750"/>
                  <a:pt x="964099" y="53464"/>
                </a:cubicBezTo>
                <a:cubicBezTo>
                  <a:pt x="964384" y="53179"/>
                  <a:pt x="964194" y="52512"/>
                  <a:pt x="964194" y="51940"/>
                </a:cubicBezTo>
                <a:cubicBezTo>
                  <a:pt x="962860" y="49654"/>
                  <a:pt x="958384" y="49559"/>
                  <a:pt x="956669" y="51845"/>
                </a:cubicBezTo>
                <a:close/>
                <a:moveTo>
                  <a:pt x="1680378" y="50417"/>
                </a:moveTo>
                <a:cubicBezTo>
                  <a:pt x="1682284" y="50893"/>
                  <a:pt x="1684284" y="51178"/>
                  <a:pt x="1686284" y="51655"/>
                </a:cubicBezTo>
                <a:cubicBezTo>
                  <a:pt x="1686570" y="51750"/>
                  <a:pt x="1686665" y="52512"/>
                  <a:pt x="1686951" y="53084"/>
                </a:cubicBezTo>
                <a:cubicBezTo>
                  <a:pt x="1686475" y="55084"/>
                  <a:pt x="1682760" y="55655"/>
                  <a:pt x="1679617" y="54036"/>
                </a:cubicBezTo>
                <a:cubicBezTo>
                  <a:pt x="1679045" y="53750"/>
                  <a:pt x="1678474" y="53084"/>
                  <a:pt x="1678283" y="52512"/>
                </a:cubicBezTo>
                <a:cubicBezTo>
                  <a:pt x="1677521" y="50417"/>
                  <a:pt x="1678188" y="49750"/>
                  <a:pt x="1680378" y="50417"/>
                </a:cubicBezTo>
                <a:close/>
                <a:moveTo>
                  <a:pt x="1593606" y="50416"/>
                </a:moveTo>
                <a:cubicBezTo>
                  <a:pt x="1593129" y="50892"/>
                  <a:pt x="1592082" y="51559"/>
                  <a:pt x="1592177" y="51940"/>
                </a:cubicBezTo>
                <a:cubicBezTo>
                  <a:pt x="1592463" y="52988"/>
                  <a:pt x="1593129" y="54036"/>
                  <a:pt x="1593606" y="54988"/>
                </a:cubicBezTo>
                <a:cubicBezTo>
                  <a:pt x="1594082" y="54417"/>
                  <a:pt x="1594654" y="53940"/>
                  <a:pt x="1595225" y="53369"/>
                </a:cubicBezTo>
                <a:cubicBezTo>
                  <a:pt x="1594654" y="52416"/>
                  <a:pt x="1594177" y="51369"/>
                  <a:pt x="1593606" y="50416"/>
                </a:cubicBezTo>
                <a:close/>
                <a:moveTo>
                  <a:pt x="1071731" y="46606"/>
                </a:moveTo>
                <a:cubicBezTo>
                  <a:pt x="1069445" y="47845"/>
                  <a:pt x="1069350" y="52416"/>
                  <a:pt x="1071636" y="54131"/>
                </a:cubicBezTo>
                <a:cubicBezTo>
                  <a:pt x="1071921" y="54322"/>
                  <a:pt x="1072588" y="54226"/>
                  <a:pt x="1073160" y="54226"/>
                </a:cubicBezTo>
                <a:cubicBezTo>
                  <a:pt x="1075446" y="52893"/>
                  <a:pt x="1075541" y="48416"/>
                  <a:pt x="1073255" y="46702"/>
                </a:cubicBezTo>
                <a:cubicBezTo>
                  <a:pt x="1072874" y="46416"/>
                  <a:pt x="1072112" y="46416"/>
                  <a:pt x="1071731" y="46606"/>
                </a:cubicBezTo>
                <a:close/>
                <a:moveTo>
                  <a:pt x="1634754" y="45940"/>
                </a:moveTo>
                <a:cubicBezTo>
                  <a:pt x="1634373" y="45940"/>
                  <a:pt x="1633325" y="48797"/>
                  <a:pt x="1633420" y="48797"/>
                </a:cubicBezTo>
                <a:cubicBezTo>
                  <a:pt x="1639421" y="51940"/>
                  <a:pt x="1635516" y="58322"/>
                  <a:pt x="1637992" y="62513"/>
                </a:cubicBezTo>
                <a:cubicBezTo>
                  <a:pt x="1638564" y="63465"/>
                  <a:pt x="1640469" y="63942"/>
                  <a:pt x="1641707" y="63942"/>
                </a:cubicBezTo>
                <a:cubicBezTo>
                  <a:pt x="1642945" y="63942"/>
                  <a:pt x="1644184" y="63084"/>
                  <a:pt x="1645993" y="62323"/>
                </a:cubicBezTo>
                <a:cubicBezTo>
                  <a:pt x="1639516" y="58798"/>
                  <a:pt x="1643041" y="52131"/>
                  <a:pt x="1640564" y="47368"/>
                </a:cubicBezTo>
                <a:cubicBezTo>
                  <a:pt x="1639897" y="46130"/>
                  <a:pt x="1636754" y="46130"/>
                  <a:pt x="1634754" y="45940"/>
                </a:cubicBezTo>
                <a:close/>
                <a:moveTo>
                  <a:pt x="1602750" y="45844"/>
                </a:moveTo>
                <a:cubicBezTo>
                  <a:pt x="1602274" y="46321"/>
                  <a:pt x="1601702" y="46797"/>
                  <a:pt x="1601131" y="47464"/>
                </a:cubicBezTo>
                <a:cubicBezTo>
                  <a:pt x="1601607" y="48416"/>
                  <a:pt x="1602178" y="49369"/>
                  <a:pt x="1602750" y="50416"/>
                </a:cubicBezTo>
                <a:cubicBezTo>
                  <a:pt x="1603226" y="49940"/>
                  <a:pt x="1604274" y="49273"/>
                  <a:pt x="1604179" y="48892"/>
                </a:cubicBezTo>
                <a:cubicBezTo>
                  <a:pt x="1603988" y="47845"/>
                  <a:pt x="1603226" y="46797"/>
                  <a:pt x="1602750" y="45844"/>
                </a:cubicBezTo>
                <a:close/>
                <a:moveTo>
                  <a:pt x="1425680" y="45844"/>
                </a:moveTo>
                <a:cubicBezTo>
                  <a:pt x="1423394" y="46321"/>
                  <a:pt x="1421870" y="47464"/>
                  <a:pt x="1422061" y="50321"/>
                </a:cubicBezTo>
                <a:cubicBezTo>
                  <a:pt x="1422346" y="53750"/>
                  <a:pt x="1424156" y="55465"/>
                  <a:pt x="1428919" y="54798"/>
                </a:cubicBezTo>
                <a:cubicBezTo>
                  <a:pt x="1429490" y="53750"/>
                  <a:pt x="1431014" y="52131"/>
                  <a:pt x="1431204" y="50416"/>
                </a:cubicBezTo>
                <a:cubicBezTo>
                  <a:pt x="1431586" y="46987"/>
                  <a:pt x="1429300" y="45178"/>
                  <a:pt x="1425680" y="45844"/>
                </a:cubicBezTo>
                <a:close/>
                <a:moveTo>
                  <a:pt x="1365006" y="45844"/>
                </a:moveTo>
                <a:cubicBezTo>
                  <a:pt x="1364529" y="46892"/>
                  <a:pt x="1363863" y="47845"/>
                  <a:pt x="1363577" y="48892"/>
                </a:cubicBezTo>
                <a:cubicBezTo>
                  <a:pt x="1363482" y="49273"/>
                  <a:pt x="1364529" y="49845"/>
                  <a:pt x="1365006" y="50416"/>
                </a:cubicBezTo>
                <a:cubicBezTo>
                  <a:pt x="1365577" y="49369"/>
                  <a:pt x="1366149" y="48416"/>
                  <a:pt x="1366625" y="47464"/>
                </a:cubicBezTo>
                <a:cubicBezTo>
                  <a:pt x="1366054" y="46892"/>
                  <a:pt x="1365482" y="46321"/>
                  <a:pt x="1365006" y="45844"/>
                </a:cubicBezTo>
                <a:close/>
                <a:moveTo>
                  <a:pt x="1128222" y="43922"/>
                </a:moveTo>
                <a:lnTo>
                  <a:pt x="1126767" y="45849"/>
                </a:lnTo>
                <a:lnTo>
                  <a:pt x="1126278" y="45244"/>
                </a:lnTo>
                <a:close/>
                <a:moveTo>
                  <a:pt x="1567603" y="42701"/>
                </a:moveTo>
                <a:cubicBezTo>
                  <a:pt x="1566555" y="40891"/>
                  <a:pt x="1565507" y="40987"/>
                  <a:pt x="1564459" y="42987"/>
                </a:cubicBezTo>
                <a:cubicBezTo>
                  <a:pt x="1564174" y="43558"/>
                  <a:pt x="1563697" y="44415"/>
                  <a:pt x="1563888" y="44892"/>
                </a:cubicBezTo>
                <a:cubicBezTo>
                  <a:pt x="1565602" y="49369"/>
                  <a:pt x="1567126" y="53940"/>
                  <a:pt x="1569508" y="58036"/>
                </a:cubicBezTo>
                <a:cubicBezTo>
                  <a:pt x="1570270" y="59370"/>
                  <a:pt x="1573318" y="59370"/>
                  <a:pt x="1573794" y="59560"/>
                </a:cubicBezTo>
                <a:cubicBezTo>
                  <a:pt x="1576175" y="59560"/>
                  <a:pt x="1576937" y="59560"/>
                  <a:pt x="1577604" y="59560"/>
                </a:cubicBezTo>
                <a:cubicBezTo>
                  <a:pt x="1582176" y="59370"/>
                  <a:pt x="1582176" y="59370"/>
                  <a:pt x="1579795" y="54893"/>
                </a:cubicBezTo>
                <a:close/>
                <a:moveTo>
                  <a:pt x="1373293" y="42130"/>
                </a:moveTo>
                <a:cubicBezTo>
                  <a:pt x="1372912" y="42034"/>
                  <a:pt x="1371864" y="43082"/>
                  <a:pt x="1371769" y="43654"/>
                </a:cubicBezTo>
                <a:cubicBezTo>
                  <a:pt x="1371769" y="44987"/>
                  <a:pt x="1371864" y="46511"/>
                  <a:pt x="1371864" y="48035"/>
                </a:cubicBezTo>
                <a:cubicBezTo>
                  <a:pt x="1371864" y="49559"/>
                  <a:pt x="1371483" y="51178"/>
                  <a:pt x="1371959" y="52416"/>
                </a:cubicBezTo>
                <a:cubicBezTo>
                  <a:pt x="1372245" y="53274"/>
                  <a:pt x="1373769" y="53845"/>
                  <a:pt x="1374817" y="54131"/>
                </a:cubicBezTo>
                <a:cubicBezTo>
                  <a:pt x="1375102" y="54226"/>
                  <a:pt x="1376245" y="53179"/>
                  <a:pt x="1376245" y="52702"/>
                </a:cubicBezTo>
                <a:cubicBezTo>
                  <a:pt x="1376436" y="49749"/>
                  <a:pt x="1376531" y="46702"/>
                  <a:pt x="1376150" y="43844"/>
                </a:cubicBezTo>
                <a:cubicBezTo>
                  <a:pt x="1376055" y="43082"/>
                  <a:pt x="1374340" y="42511"/>
                  <a:pt x="1373293" y="42130"/>
                </a:cubicBezTo>
                <a:close/>
                <a:moveTo>
                  <a:pt x="1704096" y="42034"/>
                </a:moveTo>
                <a:cubicBezTo>
                  <a:pt x="1703048" y="42415"/>
                  <a:pt x="1701238" y="43082"/>
                  <a:pt x="1701238" y="43749"/>
                </a:cubicBezTo>
                <a:cubicBezTo>
                  <a:pt x="1700953" y="46702"/>
                  <a:pt x="1701048" y="49654"/>
                  <a:pt x="1701143" y="52607"/>
                </a:cubicBezTo>
                <a:cubicBezTo>
                  <a:pt x="1701143" y="53179"/>
                  <a:pt x="1702286" y="54226"/>
                  <a:pt x="1702572" y="54036"/>
                </a:cubicBezTo>
                <a:cubicBezTo>
                  <a:pt x="1703620" y="53750"/>
                  <a:pt x="1705144" y="53179"/>
                  <a:pt x="1705429" y="52321"/>
                </a:cubicBezTo>
                <a:cubicBezTo>
                  <a:pt x="1706001" y="51083"/>
                  <a:pt x="1705620" y="49464"/>
                  <a:pt x="1705620" y="48035"/>
                </a:cubicBezTo>
                <a:cubicBezTo>
                  <a:pt x="1705620" y="46511"/>
                  <a:pt x="1705715" y="45082"/>
                  <a:pt x="1705525" y="43558"/>
                </a:cubicBezTo>
                <a:cubicBezTo>
                  <a:pt x="1705429" y="42987"/>
                  <a:pt x="1704382" y="41939"/>
                  <a:pt x="1704096" y="42034"/>
                </a:cubicBezTo>
                <a:close/>
                <a:moveTo>
                  <a:pt x="1616085" y="41748"/>
                </a:moveTo>
                <a:cubicBezTo>
                  <a:pt x="1615704" y="41558"/>
                  <a:pt x="1614085" y="43844"/>
                  <a:pt x="1612942" y="44797"/>
                </a:cubicBezTo>
                <a:cubicBezTo>
                  <a:pt x="1610370" y="46797"/>
                  <a:pt x="1608941" y="49273"/>
                  <a:pt x="1609608" y="52607"/>
                </a:cubicBezTo>
                <a:cubicBezTo>
                  <a:pt x="1610084" y="54703"/>
                  <a:pt x="1609989" y="57941"/>
                  <a:pt x="1611227" y="58608"/>
                </a:cubicBezTo>
                <a:cubicBezTo>
                  <a:pt x="1614370" y="60227"/>
                  <a:pt x="1617800" y="60798"/>
                  <a:pt x="1620752" y="63370"/>
                </a:cubicBezTo>
                <a:cubicBezTo>
                  <a:pt x="1622467" y="64894"/>
                  <a:pt x="1627896" y="56607"/>
                  <a:pt x="1627896" y="50416"/>
                </a:cubicBezTo>
                <a:cubicBezTo>
                  <a:pt x="1627420" y="49559"/>
                  <a:pt x="1626181" y="45940"/>
                  <a:pt x="1625610" y="46130"/>
                </a:cubicBezTo>
                <a:cubicBezTo>
                  <a:pt x="1621133" y="46987"/>
                  <a:pt x="1619133" y="43368"/>
                  <a:pt x="1616085" y="41748"/>
                </a:cubicBezTo>
                <a:close/>
                <a:moveTo>
                  <a:pt x="1481592" y="41272"/>
                </a:moveTo>
                <a:cubicBezTo>
                  <a:pt x="1480354" y="41272"/>
                  <a:pt x="1478163" y="41939"/>
                  <a:pt x="1477877" y="42701"/>
                </a:cubicBezTo>
                <a:cubicBezTo>
                  <a:pt x="1477210" y="45558"/>
                  <a:pt x="1477115" y="48416"/>
                  <a:pt x="1477020" y="49083"/>
                </a:cubicBezTo>
                <a:cubicBezTo>
                  <a:pt x="1477020" y="52798"/>
                  <a:pt x="1476734" y="54322"/>
                  <a:pt x="1477115" y="55750"/>
                </a:cubicBezTo>
                <a:cubicBezTo>
                  <a:pt x="1477496" y="57084"/>
                  <a:pt x="1478449" y="58132"/>
                  <a:pt x="1479115" y="59370"/>
                </a:cubicBezTo>
                <a:cubicBezTo>
                  <a:pt x="1480163" y="58417"/>
                  <a:pt x="1481116" y="57370"/>
                  <a:pt x="1482259" y="56512"/>
                </a:cubicBezTo>
                <a:cubicBezTo>
                  <a:pt x="1487593" y="52893"/>
                  <a:pt x="1486545" y="47749"/>
                  <a:pt x="1485307" y="42796"/>
                </a:cubicBezTo>
                <a:cubicBezTo>
                  <a:pt x="1485116" y="42034"/>
                  <a:pt x="1482925" y="41272"/>
                  <a:pt x="1481592" y="41272"/>
                </a:cubicBezTo>
                <a:close/>
                <a:moveTo>
                  <a:pt x="1499880" y="41177"/>
                </a:moveTo>
                <a:cubicBezTo>
                  <a:pt x="1497022" y="40987"/>
                  <a:pt x="1495879" y="42511"/>
                  <a:pt x="1495403" y="44797"/>
                </a:cubicBezTo>
                <a:cubicBezTo>
                  <a:pt x="1494736" y="48416"/>
                  <a:pt x="1496546" y="50702"/>
                  <a:pt x="1499975" y="50321"/>
                </a:cubicBezTo>
                <a:cubicBezTo>
                  <a:pt x="1501690" y="50035"/>
                  <a:pt x="1503214" y="48511"/>
                  <a:pt x="1504357" y="47940"/>
                </a:cubicBezTo>
                <a:cubicBezTo>
                  <a:pt x="1505023" y="43273"/>
                  <a:pt x="1503309" y="41463"/>
                  <a:pt x="1499880" y="41177"/>
                </a:cubicBezTo>
                <a:close/>
                <a:moveTo>
                  <a:pt x="1131358" y="37367"/>
                </a:moveTo>
                <a:cubicBezTo>
                  <a:pt x="1129167" y="39367"/>
                  <a:pt x="1126786" y="41367"/>
                  <a:pt x="1125071" y="43749"/>
                </a:cubicBezTo>
                <a:lnTo>
                  <a:pt x="1126278" y="45244"/>
                </a:lnTo>
                <a:lnTo>
                  <a:pt x="1124976" y="46130"/>
                </a:lnTo>
                <a:cubicBezTo>
                  <a:pt x="1123404" y="45939"/>
                  <a:pt x="1122237" y="46201"/>
                  <a:pt x="1121476" y="48011"/>
                </a:cubicBezTo>
                <a:lnTo>
                  <a:pt x="1121284" y="50007"/>
                </a:lnTo>
                <a:lnTo>
                  <a:pt x="1120404" y="50416"/>
                </a:lnTo>
                <a:lnTo>
                  <a:pt x="1120422" y="52533"/>
                </a:lnTo>
                <a:lnTo>
                  <a:pt x="1118308" y="50512"/>
                </a:lnTo>
                <a:cubicBezTo>
                  <a:pt x="1117261" y="51083"/>
                  <a:pt x="1116022" y="52607"/>
                  <a:pt x="1116022" y="53750"/>
                </a:cubicBezTo>
                <a:cubicBezTo>
                  <a:pt x="1115832" y="58132"/>
                  <a:pt x="1116118" y="62418"/>
                  <a:pt x="1116308" y="66799"/>
                </a:cubicBezTo>
                <a:cubicBezTo>
                  <a:pt x="1116308" y="67371"/>
                  <a:pt x="1117642" y="68323"/>
                  <a:pt x="1117737" y="68228"/>
                </a:cubicBezTo>
                <a:cubicBezTo>
                  <a:pt x="1118689" y="67466"/>
                  <a:pt x="1120118" y="66704"/>
                  <a:pt x="1120309" y="65752"/>
                </a:cubicBezTo>
                <a:cubicBezTo>
                  <a:pt x="1120499" y="64704"/>
                  <a:pt x="1120523" y="63608"/>
                  <a:pt x="1120499" y="61406"/>
                </a:cubicBezTo>
                <a:lnTo>
                  <a:pt x="1120474" y="58452"/>
                </a:lnTo>
                <a:lnTo>
                  <a:pt x="1121284" y="50007"/>
                </a:lnTo>
                <a:lnTo>
                  <a:pt x="1124892" y="48333"/>
                </a:lnTo>
                <a:lnTo>
                  <a:pt x="1126767" y="45849"/>
                </a:lnTo>
                <a:lnTo>
                  <a:pt x="1127071" y="46225"/>
                </a:lnTo>
                <a:cubicBezTo>
                  <a:pt x="1130119" y="48130"/>
                  <a:pt x="1132120" y="50797"/>
                  <a:pt x="1136501" y="50702"/>
                </a:cubicBezTo>
                <a:cubicBezTo>
                  <a:pt x="1142788" y="50607"/>
                  <a:pt x="1149931" y="48035"/>
                  <a:pt x="1154979" y="54988"/>
                </a:cubicBezTo>
                <a:cubicBezTo>
                  <a:pt x="1155456" y="55560"/>
                  <a:pt x="1159361" y="54703"/>
                  <a:pt x="1160695" y="53464"/>
                </a:cubicBezTo>
                <a:cubicBezTo>
                  <a:pt x="1162695" y="51559"/>
                  <a:pt x="1161457" y="46225"/>
                  <a:pt x="1159075" y="46321"/>
                </a:cubicBezTo>
                <a:cubicBezTo>
                  <a:pt x="1154503" y="46511"/>
                  <a:pt x="1152503" y="43749"/>
                  <a:pt x="1149836" y="41272"/>
                </a:cubicBezTo>
                <a:cubicBezTo>
                  <a:pt x="1146121" y="37748"/>
                  <a:pt x="1146217" y="37939"/>
                  <a:pt x="1143073" y="43177"/>
                </a:cubicBezTo>
                <a:cubicBezTo>
                  <a:pt x="1142216" y="44606"/>
                  <a:pt x="1139740" y="45654"/>
                  <a:pt x="1137930" y="45940"/>
                </a:cubicBezTo>
                <a:cubicBezTo>
                  <a:pt x="1135453" y="46225"/>
                  <a:pt x="1134120" y="44606"/>
                  <a:pt x="1134025" y="41939"/>
                </a:cubicBezTo>
                <a:cubicBezTo>
                  <a:pt x="1133977" y="41272"/>
                  <a:pt x="1133786" y="40606"/>
                  <a:pt x="1132572" y="40963"/>
                </a:cubicBezTo>
                <a:lnTo>
                  <a:pt x="1128222" y="43922"/>
                </a:lnTo>
                <a:lnTo>
                  <a:pt x="1132882" y="37748"/>
                </a:lnTo>
                <a:cubicBezTo>
                  <a:pt x="1132405" y="37557"/>
                  <a:pt x="1131548" y="37081"/>
                  <a:pt x="1131358" y="37367"/>
                </a:cubicBezTo>
                <a:close/>
                <a:moveTo>
                  <a:pt x="1521692" y="36796"/>
                </a:moveTo>
                <a:cubicBezTo>
                  <a:pt x="1520549" y="36796"/>
                  <a:pt x="1518835" y="37939"/>
                  <a:pt x="1518358" y="38986"/>
                </a:cubicBezTo>
                <a:cubicBezTo>
                  <a:pt x="1516929" y="41844"/>
                  <a:pt x="1521502" y="48416"/>
                  <a:pt x="1526359" y="50226"/>
                </a:cubicBezTo>
                <a:cubicBezTo>
                  <a:pt x="1527502" y="50607"/>
                  <a:pt x="1529408" y="50226"/>
                  <a:pt x="1530360" y="49464"/>
                </a:cubicBezTo>
                <a:cubicBezTo>
                  <a:pt x="1531217" y="48797"/>
                  <a:pt x="1531979" y="46987"/>
                  <a:pt x="1531789" y="45940"/>
                </a:cubicBezTo>
                <a:cubicBezTo>
                  <a:pt x="1530741" y="40891"/>
                  <a:pt x="1526074" y="36700"/>
                  <a:pt x="1521692" y="36796"/>
                </a:cubicBezTo>
                <a:close/>
                <a:moveTo>
                  <a:pt x="1243943" y="36796"/>
                </a:moveTo>
                <a:cubicBezTo>
                  <a:pt x="1240514" y="36415"/>
                  <a:pt x="1238704" y="38700"/>
                  <a:pt x="1239371" y="42320"/>
                </a:cubicBezTo>
                <a:cubicBezTo>
                  <a:pt x="1239752" y="44606"/>
                  <a:pt x="1240990" y="46130"/>
                  <a:pt x="1243848" y="45940"/>
                </a:cubicBezTo>
                <a:cubicBezTo>
                  <a:pt x="1247277" y="45558"/>
                  <a:pt x="1248896" y="43749"/>
                  <a:pt x="1248325" y="39082"/>
                </a:cubicBezTo>
                <a:cubicBezTo>
                  <a:pt x="1247277" y="38510"/>
                  <a:pt x="1245658" y="36986"/>
                  <a:pt x="1243943" y="36796"/>
                </a:cubicBezTo>
                <a:close/>
                <a:moveTo>
                  <a:pt x="1548362" y="36033"/>
                </a:moveTo>
                <a:cubicBezTo>
                  <a:pt x="1543981" y="40606"/>
                  <a:pt x="1540266" y="44320"/>
                  <a:pt x="1536170" y="48416"/>
                </a:cubicBezTo>
                <a:cubicBezTo>
                  <a:pt x="1540552" y="52702"/>
                  <a:pt x="1548648" y="47559"/>
                  <a:pt x="1551791" y="54322"/>
                </a:cubicBezTo>
                <a:cubicBezTo>
                  <a:pt x="1553887" y="52607"/>
                  <a:pt x="1556173" y="50988"/>
                  <a:pt x="1558078" y="49083"/>
                </a:cubicBezTo>
                <a:cubicBezTo>
                  <a:pt x="1558459" y="48702"/>
                  <a:pt x="1557792" y="46797"/>
                  <a:pt x="1557125" y="46035"/>
                </a:cubicBezTo>
                <a:cubicBezTo>
                  <a:pt x="1554268" y="42606"/>
                  <a:pt x="1551315" y="39367"/>
                  <a:pt x="1548362" y="36033"/>
                </a:cubicBezTo>
                <a:close/>
                <a:moveTo>
                  <a:pt x="1676759" y="33176"/>
                </a:moveTo>
                <a:cubicBezTo>
                  <a:pt x="1676378" y="32795"/>
                  <a:pt x="1674568" y="33748"/>
                  <a:pt x="1673711" y="34414"/>
                </a:cubicBezTo>
                <a:cubicBezTo>
                  <a:pt x="1673330" y="34700"/>
                  <a:pt x="1673425" y="35843"/>
                  <a:pt x="1673616" y="36510"/>
                </a:cubicBezTo>
                <a:cubicBezTo>
                  <a:pt x="1673997" y="37843"/>
                  <a:pt x="1674378" y="39177"/>
                  <a:pt x="1675045" y="40415"/>
                </a:cubicBezTo>
                <a:cubicBezTo>
                  <a:pt x="1680474" y="49749"/>
                  <a:pt x="1680379" y="50131"/>
                  <a:pt x="1671425" y="50416"/>
                </a:cubicBezTo>
                <a:cubicBezTo>
                  <a:pt x="1669901" y="50512"/>
                  <a:pt x="1668282" y="50035"/>
                  <a:pt x="1666948" y="50512"/>
                </a:cubicBezTo>
                <a:cubicBezTo>
                  <a:pt x="1666091" y="50797"/>
                  <a:pt x="1665615" y="52416"/>
                  <a:pt x="1665329" y="53464"/>
                </a:cubicBezTo>
                <a:cubicBezTo>
                  <a:pt x="1665234" y="53845"/>
                  <a:pt x="1666282" y="54607"/>
                  <a:pt x="1666853" y="54893"/>
                </a:cubicBezTo>
                <a:cubicBezTo>
                  <a:pt x="1674664" y="58322"/>
                  <a:pt x="1675045" y="58513"/>
                  <a:pt x="1672663" y="62608"/>
                </a:cubicBezTo>
                <a:cubicBezTo>
                  <a:pt x="1670187" y="66895"/>
                  <a:pt x="1667329" y="70895"/>
                  <a:pt x="1664853" y="75181"/>
                </a:cubicBezTo>
                <a:cubicBezTo>
                  <a:pt x="1663329" y="77753"/>
                  <a:pt x="1664853" y="81944"/>
                  <a:pt x="1667520" y="82230"/>
                </a:cubicBezTo>
                <a:cubicBezTo>
                  <a:pt x="1670473" y="82611"/>
                  <a:pt x="1673806" y="82420"/>
                  <a:pt x="1673616" y="78039"/>
                </a:cubicBezTo>
                <a:cubicBezTo>
                  <a:pt x="1673521" y="75372"/>
                  <a:pt x="1674664" y="73181"/>
                  <a:pt x="1676854" y="73276"/>
                </a:cubicBezTo>
                <a:cubicBezTo>
                  <a:pt x="1682379" y="73467"/>
                  <a:pt x="1684093" y="68799"/>
                  <a:pt x="1687427" y="66132"/>
                </a:cubicBezTo>
                <a:cubicBezTo>
                  <a:pt x="1686284" y="59179"/>
                  <a:pt x="1694000" y="57370"/>
                  <a:pt x="1696000" y="52226"/>
                </a:cubicBezTo>
                <a:cubicBezTo>
                  <a:pt x="1689618" y="45844"/>
                  <a:pt x="1683331" y="39463"/>
                  <a:pt x="1676759" y="33176"/>
                </a:cubicBezTo>
                <a:close/>
                <a:moveTo>
                  <a:pt x="1082209" y="32795"/>
                </a:moveTo>
                <a:cubicBezTo>
                  <a:pt x="1081256" y="33366"/>
                  <a:pt x="1080208" y="33843"/>
                  <a:pt x="1079256" y="34414"/>
                </a:cubicBezTo>
                <a:cubicBezTo>
                  <a:pt x="1079732" y="34890"/>
                  <a:pt x="1080399" y="35938"/>
                  <a:pt x="1080780" y="35843"/>
                </a:cubicBezTo>
                <a:cubicBezTo>
                  <a:pt x="1081828" y="35557"/>
                  <a:pt x="1082875" y="34890"/>
                  <a:pt x="1083828" y="34414"/>
                </a:cubicBezTo>
                <a:cubicBezTo>
                  <a:pt x="1083352" y="33843"/>
                  <a:pt x="1082780" y="33366"/>
                  <a:pt x="1082209" y="32795"/>
                </a:cubicBezTo>
                <a:close/>
                <a:moveTo>
                  <a:pt x="949334" y="32509"/>
                </a:moveTo>
                <a:cubicBezTo>
                  <a:pt x="949906" y="33080"/>
                  <a:pt x="950858" y="33747"/>
                  <a:pt x="950763" y="33938"/>
                </a:cubicBezTo>
                <a:cubicBezTo>
                  <a:pt x="950192" y="34986"/>
                  <a:pt x="949525" y="35938"/>
                  <a:pt x="948668" y="36605"/>
                </a:cubicBezTo>
                <a:cubicBezTo>
                  <a:pt x="948287" y="36986"/>
                  <a:pt x="947049" y="36890"/>
                  <a:pt x="946763" y="36605"/>
                </a:cubicBezTo>
                <a:cubicBezTo>
                  <a:pt x="946382" y="36224"/>
                  <a:pt x="946382" y="35081"/>
                  <a:pt x="946763" y="34700"/>
                </a:cubicBezTo>
                <a:cubicBezTo>
                  <a:pt x="947430" y="33843"/>
                  <a:pt x="948477" y="33176"/>
                  <a:pt x="949334" y="32509"/>
                </a:cubicBezTo>
                <a:close/>
                <a:moveTo>
                  <a:pt x="1102306" y="32033"/>
                </a:moveTo>
                <a:lnTo>
                  <a:pt x="1102751" y="32674"/>
                </a:lnTo>
                <a:lnTo>
                  <a:pt x="1100020" y="35367"/>
                </a:lnTo>
                <a:lnTo>
                  <a:pt x="1100000" y="35376"/>
                </a:lnTo>
                <a:lnTo>
                  <a:pt x="1100020" y="35272"/>
                </a:lnTo>
                <a:lnTo>
                  <a:pt x="1100537" y="32849"/>
                </a:lnTo>
                <a:close/>
                <a:moveTo>
                  <a:pt x="1197270" y="28985"/>
                </a:moveTo>
                <a:cubicBezTo>
                  <a:pt x="1197556" y="29366"/>
                  <a:pt x="1197366" y="30033"/>
                  <a:pt x="1197366" y="30509"/>
                </a:cubicBezTo>
                <a:cubicBezTo>
                  <a:pt x="1196032" y="32795"/>
                  <a:pt x="1191556" y="32890"/>
                  <a:pt x="1189841" y="30604"/>
                </a:cubicBezTo>
                <a:cubicBezTo>
                  <a:pt x="1189555" y="30223"/>
                  <a:pt x="1189555" y="29461"/>
                  <a:pt x="1189746" y="29080"/>
                </a:cubicBezTo>
                <a:cubicBezTo>
                  <a:pt x="1190984" y="26699"/>
                  <a:pt x="1195556" y="26699"/>
                  <a:pt x="1197270" y="28985"/>
                </a:cubicBezTo>
                <a:close/>
                <a:moveTo>
                  <a:pt x="1014105" y="28890"/>
                </a:moveTo>
                <a:cubicBezTo>
                  <a:pt x="1014486" y="29461"/>
                  <a:pt x="1015058" y="30128"/>
                  <a:pt x="1015058" y="30700"/>
                </a:cubicBezTo>
                <a:cubicBezTo>
                  <a:pt x="1015153" y="32986"/>
                  <a:pt x="1014867" y="35272"/>
                  <a:pt x="1015248" y="37462"/>
                </a:cubicBezTo>
                <a:cubicBezTo>
                  <a:pt x="1015438" y="38796"/>
                  <a:pt x="1016581" y="39939"/>
                  <a:pt x="1017248" y="41177"/>
                </a:cubicBezTo>
                <a:cubicBezTo>
                  <a:pt x="1018296" y="40225"/>
                  <a:pt x="1019248" y="39177"/>
                  <a:pt x="1020487" y="38415"/>
                </a:cubicBezTo>
                <a:cubicBezTo>
                  <a:pt x="1021725" y="37558"/>
                  <a:pt x="1023154" y="37177"/>
                  <a:pt x="1024392" y="36700"/>
                </a:cubicBezTo>
                <a:cubicBezTo>
                  <a:pt x="1025249" y="41367"/>
                  <a:pt x="1021915" y="46892"/>
                  <a:pt x="1026964" y="50702"/>
                </a:cubicBezTo>
                <a:cubicBezTo>
                  <a:pt x="1029631" y="52702"/>
                  <a:pt x="1027440" y="53750"/>
                  <a:pt x="1026392" y="55369"/>
                </a:cubicBezTo>
                <a:cubicBezTo>
                  <a:pt x="1023059" y="60799"/>
                  <a:pt x="1023154" y="60894"/>
                  <a:pt x="1028869" y="64228"/>
                </a:cubicBezTo>
                <a:cubicBezTo>
                  <a:pt x="1028869" y="64990"/>
                  <a:pt x="1029154" y="66228"/>
                  <a:pt x="1028869" y="66418"/>
                </a:cubicBezTo>
                <a:cubicBezTo>
                  <a:pt x="1022106" y="70895"/>
                  <a:pt x="1014772" y="68704"/>
                  <a:pt x="1007628" y="67847"/>
                </a:cubicBezTo>
                <a:cubicBezTo>
                  <a:pt x="1006961" y="67752"/>
                  <a:pt x="1006294" y="65466"/>
                  <a:pt x="1006104" y="64132"/>
                </a:cubicBezTo>
                <a:cubicBezTo>
                  <a:pt x="1005913" y="61942"/>
                  <a:pt x="1005437" y="59370"/>
                  <a:pt x="1006199" y="57465"/>
                </a:cubicBezTo>
                <a:cubicBezTo>
                  <a:pt x="1007247" y="54703"/>
                  <a:pt x="1009152" y="55750"/>
                  <a:pt x="1010867" y="57560"/>
                </a:cubicBezTo>
                <a:cubicBezTo>
                  <a:pt x="1011533" y="58227"/>
                  <a:pt x="1012962" y="58417"/>
                  <a:pt x="1014010" y="58513"/>
                </a:cubicBezTo>
                <a:cubicBezTo>
                  <a:pt x="1014391" y="58513"/>
                  <a:pt x="1014772" y="57465"/>
                  <a:pt x="1015153" y="56798"/>
                </a:cubicBezTo>
                <a:cubicBezTo>
                  <a:pt x="1015248" y="56703"/>
                  <a:pt x="1008485" y="41558"/>
                  <a:pt x="1008390" y="41558"/>
                </a:cubicBezTo>
                <a:cubicBezTo>
                  <a:pt x="1005342" y="41463"/>
                  <a:pt x="1002199" y="40891"/>
                  <a:pt x="999436" y="41653"/>
                </a:cubicBezTo>
                <a:cubicBezTo>
                  <a:pt x="998198" y="42034"/>
                  <a:pt x="997531" y="45082"/>
                  <a:pt x="996865" y="46987"/>
                </a:cubicBezTo>
                <a:cubicBezTo>
                  <a:pt x="995150" y="51274"/>
                  <a:pt x="994960" y="51274"/>
                  <a:pt x="991340" y="47368"/>
                </a:cubicBezTo>
                <a:cubicBezTo>
                  <a:pt x="986578" y="42130"/>
                  <a:pt x="987435" y="36510"/>
                  <a:pt x="993626" y="33367"/>
                </a:cubicBezTo>
                <a:cubicBezTo>
                  <a:pt x="994293" y="32986"/>
                  <a:pt x="996008" y="33843"/>
                  <a:pt x="996674" y="34509"/>
                </a:cubicBezTo>
                <a:cubicBezTo>
                  <a:pt x="999913" y="37748"/>
                  <a:pt x="1002961" y="37748"/>
                  <a:pt x="1006104" y="34414"/>
                </a:cubicBezTo>
                <a:cubicBezTo>
                  <a:pt x="1007628" y="32795"/>
                  <a:pt x="1009438" y="31366"/>
                  <a:pt x="1010867" y="29557"/>
                </a:cubicBezTo>
                <a:cubicBezTo>
                  <a:pt x="1012200" y="27842"/>
                  <a:pt x="1013057" y="27461"/>
                  <a:pt x="1014105" y="28890"/>
                </a:cubicBezTo>
                <a:close/>
                <a:moveTo>
                  <a:pt x="916950" y="27652"/>
                </a:moveTo>
                <a:cubicBezTo>
                  <a:pt x="916950" y="27652"/>
                  <a:pt x="918283" y="28604"/>
                  <a:pt x="918378" y="29176"/>
                </a:cubicBezTo>
                <a:cubicBezTo>
                  <a:pt x="918950" y="31938"/>
                  <a:pt x="919141" y="34796"/>
                  <a:pt x="919426" y="37272"/>
                </a:cubicBezTo>
                <a:cubicBezTo>
                  <a:pt x="919141" y="39844"/>
                  <a:pt x="919045" y="41940"/>
                  <a:pt x="918664" y="44035"/>
                </a:cubicBezTo>
                <a:cubicBezTo>
                  <a:pt x="918569" y="44606"/>
                  <a:pt x="917712" y="45273"/>
                  <a:pt x="917140" y="45559"/>
                </a:cubicBezTo>
                <a:cubicBezTo>
                  <a:pt x="916759" y="45654"/>
                  <a:pt x="916093" y="44987"/>
                  <a:pt x="915616" y="44511"/>
                </a:cubicBezTo>
                <a:cubicBezTo>
                  <a:pt x="913997" y="42987"/>
                  <a:pt x="911997" y="41653"/>
                  <a:pt x="911044" y="39749"/>
                </a:cubicBezTo>
                <a:cubicBezTo>
                  <a:pt x="910282" y="38129"/>
                  <a:pt x="909996" y="35367"/>
                  <a:pt x="910854" y="33938"/>
                </a:cubicBezTo>
                <a:cubicBezTo>
                  <a:pt x="912283" y="31462"/>
                  <a:pt x="914854" y="29652"/>
                  <a:pt x="916950" y="27652"/>
                </a:cubicBezTo>
                <a:close/>
                <a:moveTo>
                  <a:pt x="1038107" y="27557"/>
                </a:moveTo>
                <a:cubicBezTo>
                  <a:pt x="1037726" y="36510"/>
                  <a:pt x="1037726" y="36510"/>
                  <a:pt x="1030868" y="36700"/>
                </a:cubicBezTo>
                <a:cubicBezTo>
                  <a:pt x="1030201" y="36700"/>
                  <a:pt x="1029439" y="36700"/>
                  <a:pt x="1028677" y="36700"/>
                </a:cubicBezTo>
                <a:lnTo>
                  <a:pt x="1024392" y="36700"/>
                </a:lnTo>
                <a:lnTo>
                  <a:pt x="1024391" y="36700"/>
                </a:lnTo>
                <a:cubicBezTo>
                  <a:pt x="1026201" y="29461"/>
                  <a:pt x="1031059" y="26794"/>
                  <a:pt x="1038107" y="27557"/>
                </a:cubicBezTo>
                <a:close/>
                <a:moveTo>
                  <a:pt x="1447302" y="27556"/>
                </a:moveTo>
                <a:cubicBezTo>
                  <a:pt x="1446730" y="28509"/>
                  <a:pt x="1446254" y="29557"/>
                  <a:pt x="1445683" y="30509"/>
                </a:cubicBezTo>
                <a:cubicBezTo>
                  <a:pt x="1446254" y="31081"/>
                  <a:pt x="1446826" y="31652"/>
                  <a:pt x="1447302" y="32128"/>
                </a:cubicBezTo>
                <a:cubicBezTo>
                  <a:pt x="1447778" y="31081"/>
                  <a:pt x="1448540" y="30128"/>
                  <a:pt x="1448731" y="29080"/>
                </a:cubicBezTo>
                <a:cubicBezTo>
                  <a:pt x="1448826" y="28699"/>
                  <a:pt x="1447778" y="28128"/>
                  <a:pt x="1447302" y="27556"/>
                </a:cubicBezTo>
                <a:close/>
                <a:moveTo>
                  <a:pt x="1044870" y="27461"/>
                </a:moveTo>
                <a:cubicBezTo>
                  <a:pt x="1047727" y="27843"/>
                  <a:pt x="1050680" y="27366"/>
                  <a:pt x="1053538" y="27652"/>
                </a:cubicBezTo>
                <a:cubicBezTo>
                  <a:pt x="1054490" y="27747"/>
                  <a:pt x="1055252" y="29271"/>
                  <a:pt x="1055919" y="30224"/>
                </a:cubicBezTo>
                <a:cubicBezTo>
                  <a:pt x="1056014" y="30319"/>
                  <a:pt x="1055062" y="31462"/>
                  <a:pt x="1054490" y="31652"/>
                </a:cubicBezTo>
                <a:cubicBezTo>
                  <a:pt x="1053157" y="32034"/>
                  <a:pt x="1051728" y="31938"/>
                  <a:pt x="1049251" y="32224"/>
                </a:cubicBezTo>
                <a:cubicBezTo>
                  <a:pt x="1048204" y="32034"/>
                  <a:pt x="1046108" y="31748"/>
                  <a:pt x="1044108" y="31271"/>
                </a:cubicBezTo>
                <a:cubicBezTo>
                  <a:pt x="1043536" y="31081"/>
                  <a:pt x="1042870" y="30319"/>
                  <a:pt x="1042679" y="29747"/>
                </a:cubicBezTo>
                <a:cubicBezTo>
                  <a:pt x="1041822" y="27652"/>
                  <a:pt x="1042584" y="27176"/>
                  <a:pt x="1044870" y="27461"/>
                </a:cubicBezTo>
                <a:close/>
                <a:moveTo>
                  <a:pt x="1752673" y="25460"/>
                </a:moveTo>
                <a:lnTo>
                  <a:pt x="1752815" y="27485"/>
                </a:lnTo>
                <a:lnTo>
                  <a:pt x="1751340" y="27556"/>
                </a:lnTo>
                <a:lnTo>
                  <a:pt x="1751402" y="26250"/>
                </a:lnTo>
                <a:close/>
                <a:moveTo>
                  <a:pt x="1041155" y="23937"/>
                </a:moveTo>
                <a:cubicBezTo>
                  <a:pt x="1041917" y="24127"/>
                  <a:pt x="1042203" y="26318"/>
                  <a:pt x="1042679" y="27556"/>
                </a:cubicBezTo>
                <a:lnTo>
                  <a:pt x="1038107" y="27556"/>
                </a:lnTo>
                <a:cubicBezTo>
                  <a:pt x="1037917" y="25366"/>
                  <a:pt x="1038393" y="23270"/>
                  <a:pt x="1041155" y="23937"/>
                </a:cubicBezTo>
                <a:close/>
                <a:moveTo>
                  <a:pt x="1139263" y="15745"/>
                </a:moveTo>
                <a:cubicBezTo>
                  <a:pt x="1140883" y="12983"/>
                  <a:pt x="1142216" y="14888"/>
                  <a:pt x="1143264" y="16412"/>
                </a:cubicBezTo>
                <a:cubicBezTo>
                  <a:pt x="1143550" y="16888"/>
                  <a:pt x="1143550" y="18031"/>
                  <a:pt x="1143264" y="18317"/>
                </a:cubicBezTo>
                <a:cubicBezTo>
                  <a:pt x="1142883" y="18602"/>
                  <a:pt x="1141930" y="18412"/>
                  <a:pt x="1141264" y="18412"/>
                </a:cubicBezTo>
                <a:cubicBezTo>
                  <a:pt x="1140597" y="17555"/>
                  <a:pt x="1139073" y="16126"/>
                  <a:pt x="1139263" y="15745"/>
                </a:cubicBezTo>
                <a:close/>
                <a:moveTo>
                  <a:pt x="1747911" y="13935"/>
                </a:moveTo>
                <a:cubicBezTo>
                  <a:pt x="1756578" y="13649"/>
                  <a:pt x="1760674" y="18412"/>
                  <a:pt x="1760579" y="27556"/>
                </a:cubicBezTo>
                <a:cubicBezTo>
                  <a:pt x="1760579" y="30318"/>
                  <a:pt x="1759341" y="31747"/>
                  <a:pt x="1757055" y="32033"/>
                </a:cubicBezTo>
                <a:cubicBezTo>
                  <a:pt x="1755484" y="32175"/>
                  <a:pt x="1753983" y="32128"/>
                  <a:pt x="1753078" y="31246"/>
                </a:cubicBezTo>
                <a:lnTo>
                  <a:pt x="1752815" y="27485"/>
                </a:lnTo>
                <a:lnTo>
                  <a:pt x="1753340" y="27460"/>
                </a:lnTo>
                <a:cubicBezTo>
                  <a:pt x="1754197" y="26699"/>
                  <a:pt x="1754864" y="25746"/>
                  <a:pt x="1755436" y="24793"/>
                </a:cubicBezTo>
                <a:cubicBezTo>
                  <a:pt x="1755531" y="24603"/>
                  <a:pt x="1754578" y="23841"/>
                  <a:pt x="1752673" y="25460"/>
                </a:cubicBezTo>
                <a:cubicBezTo>
                  <a:pt x="1753150" y="24127"/>
                  <a:pt x="1752102" y="24698"/>
                  <a:pt x="1751435" y="25556"/>
                </a:cubicBezTo>
                <a:lnTo>
                  <a:pt x="1751402" y="26250"/>
                </a:lnTo>
                <a:lnTo>
                  <a:pt x="1749149" y="27651"/>
                </a:lnTo>
                <a:lnTo>
                  <a:pt x="1737628" y="32126"/>
                </a:lnTo>
                <a:lnTo>
                  <a:pt x="1737814" y="32128"/>
                </a:lnTo>
                <a:cubicBezTo>
                  <a:pt x="1737814" y="40510"/>
                  <a:pt x="1737814" y="48892"/>
                  <a:pt x="1737719" y="57274"/>
                </a:cubicBezTo>
                <a:cubicBezTo>
                  <a:pt x="1737719" y="57846"/>
                  <a:pt x="1736767" y="58513"/>
                  <a:pt x="1736195" y="58894"/>
                </a:cubicBezTo>
                <a:cubicBezTo>
                  <a:pt x="1735814" y="59084"/>
                  <a:pt x="1734957" y="58989"/>
                  <a:pt x="1734671" y="58703"/>
                </a:cubicBezTo>
                <a:cubicBezTo>
                  <a:pt x="1731433" y="55655"/>
                  <a:pt x="1728004" y="52893"/>
                  <a:pt x="1727908" y="47749"/>
                </a:cubicBezTo>
                <a:cubicBezTo>
                  <a:pt x="1727908" y="47178"/>
                  <a:pt x="1724098" y="46130"/>
                  <a:pt x="1722098" y="46130"/>
                </a:cubicBezTo>
                <a:cubicBezTo>
                  <a:pt x="1721241" y="46130"/>
                  <a:pt x="1719812" y="48130"/>
                  <a:pt x="1719717" y="49369"/>
                </a:cubicBezTo>
                <a:cubicBezTo>
                  <a:pt x="1719336" y="52416"/>
                  <a:pt x="1719526" y="55465"/>
                  <a:pt x="1719621" y="58513"/>
                </a:cubicBezTo>
                <a:cubicBezTo>
                  <a:pt x="1719717" y="63180"/>
                  <a:pt x="1720574" y="64228"/>
                  <a:pt x="1724289" y="64323"/>
                </a:cubicBezTo>
                <a:cubicBezTo>
                  <a:pt x="1731147" y="64418"/>
                  <a:pt x="1738005" y="64323"/>
                  <a:pt x="1744768" y="64418"/>
                </a:cubicBezTo>
                <a:cubicBezTo>
                  <a:pt x="1745339" y="64418"/>
                  <a:pt x="1746387" y="65656"/>
                  <a:pt x="1746292" y="65942"/>
                </a:cubicBezTo>
                <a:cubicBezTo>
                  <a:pt x="1745815" y="66990"/>
                  <a:pt x="1745053" y="68609"/>
                  <a:pt x="1744291" y="68799"/>
                </a:cubicBezTo>
                <a:cubicBezTo>
                  <a:pt x="1737719" y="69847"/>
                  <a:pt x="1733909" y="73181"/>
                  <a:pt x="1733147" y="80230"/>
                </a:cubicBezTo>
                <a:cubicBezTo>
                  <a:pt x="1732861" y="82897"/>
                  <a:pt x="1727527" y="83849"/>
                  <a:pt x="1725718" y="81754"/>
                </a:cubicBezTo>
                <a:cubicBezTo>
                  <a:pt x="1721336" y="76896"/>
                  <a:pt x="1715050" y="73562"/>
                  <a:pt x="1714288" y="65942"/>
                </a:cubicBezTo>
                <a:cubicBezTo>
                  <a:pt x="1714002" y="63751"/>
                  <a:pt x="1712192" y="63847"/>
                  <a:pt x="1711240" y="66037"/>
                </a:cubicBezTo>
                <a:cubicBezTo>
                  <a:pt x="1710096" y="68609"/>
                  <a:pt x="1703239" y="69657"/>
                  <a:pt x="1708858" y="74038"/>
                </a:cubicBezTo>
                <a:cubicBezTo>
                  <a:pt x="1710668" y="75467"/>
                  <a:pt x="1710954" y="76324"/>
                  <a:pt x="1709049" y="77277"/>
                </a:cubicBezTo>
                <a:cubicBezTo>
                  <a:pt x="1704572" y="79563"/>
                  <a:pt x="1707239" y="86040"/>
                  <a:pt x="1702667" y="88326"/>
                </a:cubicBezTo>
                <a:cubicBezTo>
                  <a:pt x="1701238" y="89088"/>
                  <a:pt x="1701524" y="91088"/>
                  <a:pt x="1703525" y="91374"/>
                </a:cubicBezTo>
                <a:cubicBezTo>
                  <a:pt x="1707239" y="91945"/>
                  <a:pt x="1711049" y="91850"/>
                  <a:pt x="1714764" y="91755"/>
                </a:cubicBezTo>
                <a:cubicBezTo>
                  <a:pt x="1718860" y="91659"/>
                  <a:pt x="1719621" y="93946"/>
                  <a:pt x="1719812" y="97279"/>
                </a:cubicBezTo>
                <a:cubicBezTo>
                  <a:pt x="1719908" y="98517"/>
                  <a:pt x="1721146" y="100708"/>
                  <a:pt x="1722003" y="100708"/>
                </a:cubicBezTo>
                <a:cubicBezTo>
                  <a:pt x="1728099" y="100994"/>
                  <a:pt x="1734195" y="100899"/>
                  <a:pt x="1740291" y="100804"/>
                </a:cubicBezTo>
                <a:cubicBezTo>
                  <a:pt x="1740862" y="100804"/>
                  <a:pt x="1741910" y="99565"/>
                  <a:pt x="1741815" y="99280"/>
                </a:cubicBezTo>
                <a:cubicBezTo>
                  <a:pt x="1741434" y="98232"/>
                  <a:pt x="1740672" y="96517"/>
                  <a:pt x="1739910" y="96422"/>
                </a:cubicBezTo>
                <a:cubicBezTo>
                  <a:pt x="1736957" y="96041"/>
                  <a:pt x="1733814" y="96422"/>
                  <a:pt x="1730956" y="95850"/>
                </a:cubicBezTo>
                <a:cubicBezTo>
                  <a:pt x="1730099" y="95660"/>
                  <a:pt x="1729242" y="93565"/>
                  <a:pt x="1728956" y="92231"/>
                </a:cubicBezTo>
                <a:cubicBezTo>
                  <a:pt x="1728289" y="89755"/>
                  <a:pt x="1729623" y="88040"/>
                  <a:pt x="1731909" y="87088"/>
                </a:cubicBezTo>
                <a:cubicBezTo>
                  <a:pt x="1732576" y="86802"/>
                  <a:pt x="1733433" y="87088"/>
                  <a:pt x="1734195" y="87088"/>
                </a:cubicBezTo>
                <a:cubicBezTo>
                  <a:pt x="1738767" y="87088"/>
                  <a:pt x="1743339" y="87088"/>
                  <a:pt x="1747911" y="87088"/>
                </a:cubicBezTo>
                <a:cubicBezTo>
                  <a:pt x="1751340" y="87088"/>
                  <a:pt x="1754197" y="79277"/>
                  <a:pt x="1758103" y="86516"/>
                </a:cubicBezTo>
                <a:cubicBezTo>
                  <a:pt x="1759055" y="85754"/>
                  <a:pt x="1760770" y="85087"/>
                  <a:pt x="1760865" y="84325"/>
                </a:cubicBezTo>
                <a:cubicBezTo>
                  <a:pt x="1761055" y="78991"/>
                  <a:pt x="1760960" y="73657"/>
                  <a:pt x="1760960" y="68323"/>
                </a:cubicBezTo>
                <a:cubicBezTo>
                  <a:pt x="1761055" y="64799"/>
                  <a:pt x="1762389" y="64037"/>
                  <a:pt x="1767342" y="64228"/>
                </a:cubicBezTo>
                <a:cubicBezTo>
                  <a:pt x="1768866" y="64323"/>
                  <a:pt x="1771152" y="63561"/>
                  <a:pt x="1771819" y="64323"/>
                </a:cubicBezTo>
                <a:cubicBezTo>
                  <a:pt x="1775724" y="68895"/>
                  <a:pt x="1780677" y="69371"/>
                  <a:pt x="1786011" y="68895"/>
                </a:cubicBezTo>
                <a:cubicBezTo>
                  <a:pt x="1786487" y="68799"/>
                  <a:pt x="1787630" y="70038"/>
                  <a:pt x="1787535" y="70323"/>
                </a:cubicBezTo>
                <a:cubicBezTo>
                  <a:pt x="1787154" y="71371"/>
                  <a:pt x="1786487" y="73181"/>
                  <a:pt x="1785820" y="73276"/>
                </a:cubicBezTo>
                <a:cubicBezTo>
                  <a:pt x="1782010" y="73562"/>
                  <a:pt x="1778200" y="73372"/>
                  <a:pt x="1774390" y="73467"/>
                </a:cubicBezTo>
                <a:cubicBezTo>
                  <a:pt x="1770771" y="73562"/>
                  <a:pt x="1769818" y="74896"/>
                  <a:pt x="1770104" y="79563"/>
                </a:cubicBezTo>
                <a:cubicBezTo>
                  <a:pt x="1770295" y="81754"/>
                  <a:pt x="1770009" y="84706"/>
                  <a:pt x="1771247" y="85754"/>
                </a:cubicBezTo>
                <a:cubicBezTo>
                  <a:pt x="1777343" y="90898"/>
                  <a:pt x="1774295" y="94422"/>
                  <a:pt x="1770200" y="98708"/>
                </a:cubicBezTo>
                <a:cubicBezTo>
                  <a:pt x="1769056" y="99946"/>
                  <a:pt x="1770009" y="103090"/>
                  <a:pt x="1770009" y="105375"/>
                </a:cubicBezTo>
                <a:cubicBezTo>
                  <a:pt x="1765437" y="105185"/>
                  <a:pt x="1764484" y="109948"/>
                  <a:pt x="1761341" y="111662"/>
                </a:cubicBezTo>
                <a:cubicBezTo>
                  <a:pt x="1758293" y="113377"/>
                  <a:pt x="1755054" y="114710"/>
                  <a:pt x="1752102" y="116424"/>
                </a:cubicBezTo>
                <a:cubicBezTo>
                  <a:pt x="1746673" y="119568"/>
                  <a:pt x="1747720" y="124902"/>
                  <a:pt x="1746958" y="130140"/>
                </a:cubicBezTo>
                <a:cubicBezTo>
                  <a:pt x="1745911" y="137570"/>
                  <a:pt x="1745244" y="137475"/>
                  <a:pt x="1747339" y="139856"/>
                </a:cubicBezTo>
                <a:cubicBezTo>
                  <a:pt x="1748863" y="141475"/>
                  <a:pt x="1750578" y="142999"/>
                  <a:pt x="1751626" y="144904"/>
                </a:cubicBezTo>
                <a:cubicBezTo>
                  <a:pt x="1752197" y="145952"/>
                  <a:pt x="1752007" y="148524"/>
                  <a:pt x="1751245" y="149000"/>
                </a:cubicBezTo>
                <a:cubicBezTo>
                  <a:pt x="1749625" y="150143"/>
                  <a:pt x="1747435" y="150905"/>
                  <a:pt x="1745434" y="150905"/>
                </a:cubicBezTo>
                <a:cubicBezTo>
                  <a:pt x="1744291" y="150905"/>
                  <a:pt x="1743339" y="149000"/>
                  <a:pt x="1742101" y="148333"/>
                </a:cubicBezTo>
                <a:cubicBezTo>
                  <a:pt x="1737910" y="145762"/>
                  <a:pt x="1736195" y="145762"/>
                  <a:pt x="1734385" y="147952"/>
                </a:cubicBezTo>
                <a:cubicBezTo>
                  <a:pt x="1732100" y="150715"/>
                  <a:pt x="1733528" y="154715"/>
                  <a:pt x="1738005" y="155477"/>
                </a:cubicBezTo>
                <a:cubicBezTo>
                  <a:pt x="1742101" y="156144"/>
                  <a:pt x="1742958" y="158239"/>
                  <a:pt x="1742577" y="161382"/>
                </a:cubicBezTo>
                <a:cubicBezTo>
                  <a:pt x="1742101" y="165478"/>
                  <a:pt x="1738671" y="165002"/>
                  <a:pt x="1735719" y="164812"/>
                </a:cubicBezTo>
                <a:cubicBezTo>
                  <a:pt x="1734957" y="164812"/>
                  <a:pt x="1734195" y="164812"/>
                  <a:pt x="1733433" y="164812"/>
                </a:cubicBezTo>
                <a:cubicBezTo>
                  <a:pt x="1734004" y="161287"/>
                  <a:pt x="1730861" y="160049"/>
                  <a:pt x="1729051" y="158239"/>
                </a:cubicBezTo>
                <a:cubicBezTo>
                  <a:pt x="1725051" y="154334"/>
                  <a:pt x="1724956" y="154524"/>
                  <a:pt x="1718764" y="158811"/>
                </a:cubicBezTo>
                <a:cubicBezTo>
                  <a:pt x="1717717" y="159573"/>
                  <a:pt x="1716383" y="159763"/>
                  <a:pt x="1711621" y="164716"/>
                </a:cubicBezTo>
                <a:lnTo>
                  <a:pt x="1711557" y="164786"/>
                </a:lnTo>
                <a:lnTo>
                  <a:pt x="1711430" y="164621"/>
                </a:lnTo>
                <a:lnTo>
                  <a:pt x="1710926" y="164916"/>
                </a:lnTo>
                <a:lnTo>
                  <a:pt x="1712859" y="160430"/>
                </a:lnTo>
                <a:cubicBezTo>
                  <a:pt x="1717907" y="159478"/>
                  <a:pt x="1714573" y="157382"/>
                  <a:pt x="1713430" y="156430"/>
                </a:cubicBezTo>
                <a:cubicBezTo>
                  <a:pt x="1712478" y="155667"/>
                  <a:pt x="1710668" y="155572"/>
                  <a:pt x="1709335" y="155667"/>
                </a:cubicBezTo>
                <a:cubicBezTo>
                  <a:pt x="1704286" y="155953"/>
                  <a:pt x="1700667" y="155477"/>
                  <a:pt x="1701048" y="148714"/>
                </a:cubicBezTo>
                <a:cubicBezTo>
                  <a:pt x="1701143" y="146333"/>
                  <a:pt x="1696095" y="145571"/>
                  <a:pt x="1693618" y="147286"/>
                </a:cubicBezTo>
                <a:cubicBezTo>
                  <a:pt x="1690189" y="149572"/>
                  <a:pt x="1687999" y="153572"/>
                  <a:pt x="1689618" y="155096"/>
                </a:cubicBezTo>
                <a:cubicBezTo>
                  <a:pt x="1692094" y="157382"/>
                  <a:pt x="1691333" y="160621"/>
                  <a:pt x="1692761" y="162811"/>
                </a:cubicBezTo>
                <a:cubicBezTo>
                  <a:pt x="1695238" y="166621"/>
                  <a:pt x="1699714" y="163859"/>
                  <a:pt x="1703048" y="164812"/>
                </a:cubicBezTo>
                <a:cubicBezTo>
                  <a:pt x="1704286" y="165192"/>
                  <a:pt x="1705334" y="166621"/>
                  <a:pt x="1706382" y="167574"/>
                </a:cubicBezTo>
                <a:lnTo>
                  <a:pt x="1710926" y="164916"/>
                </a:lnTo>
                <a:lnTo>
                  <a:pt x="1710478" y="165955"/>
                </a:lnTo>
                <a:lnTo>
                  <a:pt x="1711557" y="164786"/>
                </a:lnTo>
                <a:lnTo>
                  <a:pt x="1714859" y="169098"/>
                </a:lnTo>
                <a:cubicBezTo>
                  <a:pt x="1714573" y="171860"/>
                  <a:pt x="1716002" y="173574"/>
                  <a:pt x="1718193" y="173765"/>
                </a:cubicBezTo>
                <a:cubicBezTo>
                  <a:pt x="1722670" y="174146"/>
                  <a:pt x="1727146" y="173670"/>
                  <a:pt x="1731623" y="173956"/>
                </a:cubicBezTo>
                <a:cubicBezTo>
                  <a:pt x="1735147" y="174146"/>
                  <a:pt x="1739148" y="172336"/>
                  <a:pt x="1742005" y="175861"/>
                </a:cubicBezTo>
                <a:cubicBezTo>
                  <a:pt x="1738862" y="180623"/>
                  <a:pt x="1734100" y="177670"/>
                  <a:pt x="1730194" y="178337"/>
                </a:cubicBezTo>
                <a:cubicBezTo>
                  <a:pt x="1728004" y="178718"/>
                  <a:pt x="1725622" y="177956"/>
                  <a:pt x="1723527" y="178528"/>
                </a:cubicBezTo>
                <a:cubicBezTo>
                  <a:pt x="1721622" y="179099"/>
                  <a:pt x="1719908" y="180623"/>
                  <a:pt x="1718288" y="181957"/>
                </a:cubicBezTo>
                <a:cubicBezTo>
                  <a:pt x="1714954" y="184623"/>
                  <a:pt x="1714954" y="185671"/>
                  <a:pt x="1718002" y="188243"/>
                </a:cubicBezTo>
                <a:cubicBezTo>
                  <a:pt x="1723622" y="193101"/>
                  <a:pt x="1728956" y="193482"/>
                  <a:pt x="1737814" y="189672"/>
                </a:cubicBezTo>
                <a:cubicBezTo>
                  <a:pt x="1738100" y="189577"/>
                  <a:pt x="1737814" y="188243"/>
                  <a:pt x="1737814" y="187481"/>
                </a:cubicBezTo>
                <a:cubicBezTo>
                  <a:pt x="1740672" y="188243"/>
                  <a:pt x="1741625" y="185576"/>
                  <a:pt x="1743339" y="184242"/>
                </a:cubicBezTo>
                <a:cubicBezTo>
                  <a:pt x="1746673" y="181671"/>
                  <a:pt x="1748863" y="175956"/>
                  <a:pt x="1754197" y="179004"/>
                </a:cubicBezTo>
                <a:cubicBezTo>
                  <a:pt x="1757055" y="180528"/>
                  <a:pt x="1757055" y="192339"/>
                  <a:pt x="1754674" y="195673"/>
                </a:cubicBezTo>
                <a:cubicBezTo>
                  <a:pt x="1753340" y="197482"/>
                  <a:pt x="1751530" y="198911"/>
                  <a:pt x="1749911" y="200530"/>
                </a:cubicBezTo>
                <a:cubicBezTo>
                  <a:pt x="1748959" y="201578"/>
                  <a:pt x="1748006" y="202626"/>
                  <a:pt x="1746768" y="204150"/>
                </a:cubicBezTo>
                <a:cubicBezTo>
                  <a:pt x="1753435" y="207103"/>
                  <a:pt x="1760198" y="205102"/>
                  <a:pt x="1766770" y="205864"/>
                </a:cubicBezTo>
                <a:cubicBezTo>
                  <a:pt x="1767913" y="205959"/>
                  <a:pt x="1769247" y="207483"/>
                  <a:pt x="1769723" y="208627"/>
                </a:cubicBezTo>
                <a:cubicBezTo>
                  <a:pt x="1770200" y="209865"/>
                  <a:pt x="1770104" y="211770"/>
                  <a:pt x="1769342" y="212913"/>
                </a:cubicBezTo>
                <a:cubicBezTo>
                  <a:pt x="1767246" y="216342"/>
                  <a:pt x="1766104" y="212913"/>
                  <a:pt x="1764579" y="211960"/>
                </a:cubicBezTo>
                <a:cubicBezTo>
                  <a:pt x="1760008" y="209198"/>
                  <a:pt x="1757817" y="209579"/>
                  <a:pt x="1756102" y="213770"/>
                </a:cubicBezTo>
                <a:cubicBezTo>
                  <a:pt x="1755817" y="214437"/>
                  <a:pt x="1756293" y="215389"/>
                  <a:pt x="1756007" y="215961"/>
                </a:cubicBezTo>
                <a:cubicBezTo>
                  <a:pt x="1754864" y="218818"/>
                  <a:pt x="1750864" y="220914"/>
                  <a:pt x="1749149" y="219104"/>
                </a:cubicBezTo>
                <a:cubicBezTo>
                  <a:pt x="1742386" y="211579"/>
                  <a:pt x="1733814" y="215484"/>
                  <a:pt x="1726003" y="215199"/>
                </a:cubicBezTo>
                <a:cubicBezTo>
                  <a:pt x="1725432" y="215199"/>
                  <a:pt x="1724670" y="217485"/>
                  <a:pt x="1724003" y="218723"/>
                </a:cubicBezTo>
                <a:cubicBezTo>
                  <a:pt x="1719526" y="227296"/>
                  <a:pt x="1719526" y="227296"/>
                  <a:pt x="1713811" y="228439"/>
                </a:cubicBezTo>
                <a:cubicBezTo>
                  <a:pt x="1705906" y="230058"/>
                  <a:pt x="1705906" y="230058"/>
                  <a:pt x="1705715" y="237582"/>
                </a:cubicBezTo>
                <a:cubicBezTo>
                  <a:pt x="1705715" y="239107"/>
                  <a:pt x="1705715" y="240631"/>
                  <a:pt x="1693047" y="237582"/>
                </a:cubicBezTo>
                <a:lnTo>
                  <a:pt x="1691652" y="237895"/>
                </a:lnTo>
                <a:lnTo>
                  <a:pt x="1686689" y="238666"/>
                </a:lnTo>
                <a:lnTo>
                  <a:pt x="1686988" y="238940"/>
                </a:lnTo>
                <a:lnTo>
                  <a:pt x="1670949" y="242536"/>
                </a:lnTo>
                <a:cubicBezTo>
                  <a:pt x="1667806" y="245774"/>
                  <a:pt x="1668282" y="250727"/>
                  <a:pt x="1672092" y="250917"/>
                </a:cubicBezTo>
                <a:cubicBezTo>
                  <a:pt x="1676473" y="251108"/>
                  <a:pt x="1678188" y="255775"/>
                  <a:pt x="1681331" y="255490"/>
                </a:cubicBezTo>
                <a:cubicBezTo>
                  <a:pt x="1685236" y="255204"/>
                  <a:pt x="1689046" y="252823"/>
                  <a:pt x="1692856" y="251203"/>
                </a:cubicBezTo>
                <a:cubicBezTo>
                  <a:pt x="1696666" y="249584"/>
                  <a:pt x="1699333" y="245679"/>
                  <a:pt x="1704096" y="245869"/>
                </a:cubicBezTo>
                <a:cubicBezTo>
                  <a:pt x="1704572" y="245869"/>
                  <a:pt x="1705334" y="244917"/>
                  <a:pt x="1705620" y="244345"/>
                </a:cubicBezTo>
                <a:cubicBezTo>
                  <a:pt x="1706477" y="242155"/>
                  <a:pt x="1705715" y="241869"/>
                  <a:pt x="1703429" y="242059"/>
                </a:cubicBezTo>
                <a:cubicBezTo>
                  <a:pt x="1698952" y="242440"/>
                  <a:pt x="1694000" y="243298"/>
                  <a:pt x="1690189" y="241869"/>
                </a:cubicBezTo>
                <a:lnTo>
                  <a:pt x="1686988" y="238940"/>
                </a:lnTo>
                <a:lnTo>
                  <a:pt x="1691652" y="237895"/>
                </a:lnTo>
                <a:lnTo>
                  <a:pt x="1693047" y="237678"/>
                </a:lnTo>
                <a:cubicBezTo>
                  <a:pt x="1706953" y="242726"/>
                  <a:pt x="1709144" y="243012"/>
                  <a:pt x="1709430" y="243869"/>
                </a:cubicBezTo>
                <a:cubicBezTo>
                  <a:pt x="1710573" y="248060"/>
                  <a:pt x="1710859" y="251965"/>
                  <a:pt x="1708001" y="256252"/>
                </a:cubicBezTo>
                <a:cubicBezTo>
                  <a:pt x="1704096" y="262062"/>
                  <a:pt x="1700476" y="268348"/>
                  <a:pt x="1701048" y="276064"/>
                </a:cubicBezTo>
                <a:cubicBezTo>
                  <a:pt x="1701619" y="283683"/>
                  <a:pt x="1702858" y="284922"/>
                  <a:pt x="1710192" y="280826"/>
                </a:cubicBezTo>
                <a:cubicBezTo>
                  <a:pt x="1712573" y="279492"/>
                  <a:pt x="1713335" y="279588"/>
                  <a:pt x="1715240" y="281016"/>
                </a:cubicBezTo>
                <a:cubicBezTo>
                  <a:pt x="1716764" y="282255"/>
                  <a:pt x="1719241" y="282350"/>
                  <a:pt x="1721050" y="283207"/>
                </a:cubicBezTo>
                <a:cubicBezTo>
                  <a:pt x="1723051" y="284160"/>
                  <a:pt x="1724575" y="285112"/>
                  <a:pt x="1722003" y="287589"/>
                </a:cubicBezTo>
                <a:cubicBezTo>
                  <a:pt x="1719336" y="290065"/>
                  <a:pt x="1715621" y="292923"/>
                  <a:pt x="1715240" y="295971"/>
                </a:cubicBezTo>
                <a:cubicBezTo>
                  <a:pt x="1714478" y="301400"/>
                  <a:pt x="1711716" y="301686"/>
                  <a:pt x="1707715" y="301400"/>
                </a:cubicBezTo>
                <a:cubicBezTo>
                  <a:pt x="1699429" y="300829"/>
                  <a:pt x="1693047" y="302829"/>
                  <a:pt x="1692094" y="312544"/>
                </a:cubicBezTo>
                <a:cubicBezTo>
                  <a:pt x="1688094" y="315497"/>
                  <a:pt x="1686760" y="319498"/>
                  <a:pt x="1687522" y="324260"/>
                </a:cubicBezTo>
                <a:cubicBezTo>
                  <a:pt x="1684760" y="323593"/>
                  <a:pt x="1681617" y="325594"/>
                  <a:pt x="1679045" y="322736"/>
                </a:cubicBezTo>
                <a:cubicBezTo>
                  <a:pt x="1675997" y="319307"/>
                  <a:pt x="1672854" y="315973"/>
                  <a:pt x="1669329" y="313116"/>
                </a:cubicBezTo>
                <a:cubicBezTo>
                  <a:pt x="1666758" y="311020"/>
                  <a:pt x="1665520" y="306067"/>
                  <a:pt x="1661424" y="307306"/>
                </a:cubicBezTo>
                <a:cubicBezTo>
                  <a:pt x="1658852" y="308067"/>
                  <a:pt x="1657138" y="311497"/>
                  <a:pt x="1654852" y="313402"/>
                </a:cubicBezTo>
                <a:cubicBezTo>
                  <a:pt x="1653804" y="314259"/>
                  <a:pt x="1652280" y="315116"/>
                  <a:pt x="1651042" y="315021"/>
                </a:cubicBezTo>
                <a:cubicBezTo>
                  <a:pt x="1646184" y="314545"/>
                  <a:pt x="1642374" y="315688"/>
                  <a:pt x="1639040" y="319498"/>
                </a:cubicBezTo>
                <a:cubicBezTo>
                  <a:pt x="1638469" y="320164"/>
                  <a:pt x="1635040" y="318736"/>
                  <a:pt x="1633135" y="317878"/>
                </a:cubicBezTo>
                <a:cubicBezTo>
                  <a:pt x="1631515" y="317116"/>
                  <a:pt x="1630563" y="314068"/>
                  <a:pt x="1628277" y="317116"/>
                </a:cubicBezTo>
                <a:cubicBezTo>
                  <a:pt x="1624848" y="321593"/>
                  <a:pt x="1619895" y="318831"/>
                  <a:pt x="1615704" y="319783"/>
                </a:cubicBezTo>
                <a:cubicBezTo>
                  <a:pt x="1611132" y="320736"/>
                  <a:pt x="1609608" y="315021"/>
                  <a:pt x="1606274" y="315402"/>
                </a:cubicBezTo>
                <a:cubicBezTo>
                  <a:pt x="1603036" y="315783"/>
                  <a:pt x="1599892" y="318259"/>
                  <a:pt x="1596749" y="319688"/>
                </a:cubicBezTo>
                <a:cubicBezTo>
                  <a:pt x="1596083" y="319974"/>
                  <a:pt x="1595130" y="319974"/>
                  <a:pt x="1594558" y="319688"/>
                </a:cubicBezTo>
                <a:cubicBezTo>
                  <a:pt x="1591415" y="318069"/>
                  <a:pt x="1589510" y="313782"/>
                  <a:pt x="1585033" y="315211"/>
                </a:cubicBezTo>
                <a:cubicBezTo>
                  <a:pt x="1582271" y="316069"/>
                  <a:pt x="1581604" y="320355"/>
                  <a:pt x="1577794" y="319688"/>
                </a:cubicBezTo>
                <a:cubicBezTo>
                  <a:pt x="1573794" y="315402"/>
                  <a:pt x="1564269" y="309306"/>
                  <a:pt x="1562554" y="310734"/>
                </a:cubicBezTo>
                <a:cubicBezTo>
                  <a:pt x="1559125" y="313687"/>
                  <a:pt x="1555220" y="314925"/>
                  <a:pt x="1551220" y="316545"/>
                </a:cubicBezTo>
                <a:cubicBezTo>
                  <a:pt x="1551696" y="317592"/>
                  <a:pt x="1551886" y="319021"/>
                  <a:pt x="1552648" y="319688"/>
                </a:cubicBezTo>
                <a:cubicBezTo>
                  <a:pt x="1554934" y="321593"/>
                  <a:pt x="1554553" y="323593"/>
                  <a:pt x="1552172" y="324165"/>
                </a:cubicBezTo>
                <a:cubicBezTo>
                  <a:pt x="1549315" y="324832"/>
                  <a:pt x="1546267" y="323974"/>
                  <a:pt x="1545600" y="328261"/>
                </a:cubicBezTo>
                <a:cubicBezTo>
                  <a:pt x="1545314" y="330070"/>
                  <a:pt x="1543600" y="333309"/>
                  <a:pt x="1542742" y="333214"/>
                </a:cubicBezTo>
                <a:cubicBezTo>
                  <a:pt x="1537123" y="332642"/>
                  <a:pt x="1533217" y="335595"/>
                  <a:pt x="1528550" y="337690"/>
                </a:cubicBezTo>
                <a:cubicBezTo>
                  <a:pt x="1524835" y="339405"/>
                  <a:pt x="1519787" y="338833"/>
                  <a:pt x="1516549" y="334166"/>
                </a:cubicBezTo>
                <a:cubicBezTo>
                  <a:pt x="1513977" y="330547"/>
                  <a:pt x="1510834" y="326832"/>
                  <a:pt x="1506928" y="333214"/>
                </a:cubicBezTo>
                <a:cubicBezTo>
                  <a:pt x="1501785" y="333404"/>
                  <a:pt x="1496356" y="332356"/>
                  <a:pt x="1493022" y="337881"/>
                </a:cubicBezTo>
                <a:cubicBezTo>
                  <a:pt x="1491403" y="336452"/>
                  <a:pt x="1489783" y="335023"/>
                  <a:pt x="1488164" y="333690"/>
                </a:cubicBezTo>
                <a:cubicBezTo>
                  <a:pt x="1484735" y="339405"/>
                  <a:pt x="1479020" y="337405"/>
                  <a:pt x="1474067" y="338071"/>
                </a:cubicBezTo>
                <a:cubicBezTo>
                  <a:pt x="1469400" y="338643"/>
                  <a:pt x="1467495" y="335214"/>
                  <a:pt x="1464923" y="332642"/>
                </a:cubicBezTo>
                <a:cubicBezTo>
                  <a:pt x="1461685" y="329308"/>
                  <a:pt x="1465685" y="329689"/>
                  <a:pt x="1467114" y="328832"/>
                </a:cubicBezTo>
                <a:cubicBezTo>
                  <a:pt x="1468828" y="327880"/>
                  <a:pt x="1471971" y="327308"/>
                  <a:pt x="1472258" y="326070"/>
                </a:cubicBezTo>
                <a:cubicBezTo>
                  <a:pt x="1473019" y="323307"/>
                  <a:pt x="1472734" y="320069"/>
                  <a:pt x="1472067" y="317212"/>
                </a:cubicBezTo>
                <a:cubicBezTo>
                  <a:pt x="1471591" y="314830"/>
                  <a:pt x="1461589" y="313973"/>
                  <a:pt x="1459970" y="316449"/>
                </a:cubicBezTo>
                <a:cubicBezTo>
                  <a:pt x="1457875" y="319783"/>
                  <a:pt x="1455589" y="323593"/>
                  <a:pt x="1455112" y="327403"/>
                </a:cubicBezTo>
                <a:cubicBezTo>
                  <a:pt x="1453684" y="337405"/>
                  <a:pt x="1453874" y="337881"/>
                  <a:pt x="1448826" y="338071"/>
                </a:cubicBezTo>
                <a:cubicBezTo>
                  <a:pt x="1445016" y="338262"/>
                  <a:pt x="1441206" y="338452"/>
                  <a:pt x="1437491" y="337976"/>
                </a:cubicBezTo>
                <a:cubicBezTo>
                  <a:pt x="1432824" y="337405"/>
                  <a:pt x="1431014" y="341024"/>
                  <a:pt x="1428347" y="343405"/>
                </a:cubicBezTo>
                <a:cubicBezTo>
                  <a:pt x="1427776" y="343882"/>
                  <a:pt x="1426918" y="344548"/>
                  <a:pt x="1427014" y="345024"/>
                </a:cubicBezTo>
                <a:cubicBezTo>
                  <a:pt x="1427109" y="345596"/>
                  <a:pt x="1427966" y="346549"/>
                  <a:pt x="1428538" y="346549"/>
                </a:cubicBezTo>
                <a:cubicBezTo>
                  <a:pt x="1439682" y="346549"/>
                  <a:pt x="1450826" y="346453"/>
                  <a:pt x="1462066" y="346358"/>
                </a:cubicBezTo>
                <a:cubicBezTo>
                  <a:pt x="1466542" y="340453"/>
                  <a:pt x="1470257" y="342357"/>
                  <a:pt x="1474925" y="346739"/>
                </a:cubicBezTo>
                <a:cubicBezTo>
                  <a:pt x="1476544" y="348263"/>
                  <a:pt x="1482259" y="348454"/>
                  <a:pt x="1483402" y="347025"/>
                </a:cubicBezTo>
                <a:cubicBezTo>
                  <a:pt x="1488831" y="340643"/>
                  <a:pt x="1495784" y="342929"/>
                  <a:pt x="1502261" y="342739"/>
                </a:cubicBezTo>
                <a:cubicBezTo>
                  <a:pt x="1513596" y="342453"/>
                  <a:pt x="1525026" y="342739"/>
                  <a:pt x="1536361" y="342643"/>
                </a:cubicBezTo>
                <a:cubicBezTo>
                  <a:pt x="1539028" y="342643"/>
                  <a:pt x="1541218" y="343786"/>
                  <a:pt x="1541123" y="345977"/>
                </a:cubicBezTo>
                <a:cubicBezTo>
                  <a:pt x="1540837" y="353788"/>
                  <a:pt x="1546362" y="351502"/>
                  <a:pt x="1550362" y="351787"/>
                </a:cubicBezTo>
                <a:lnTo>
                  <a:pt x="1550362" y="360931"/>
                </a:lnTo>
                <a:cubicBezTo>
                  <a:pt x="1548267" y="360931"/>
                  <a:pt x="1546076" y="360646"/>
                  <a:pt x="1543981" y="361027"/>
                </a:cubicBezTo>
                <a:cubicBezTo>
                  <a:pt x="1543028" y="361217"/>
                  <a:pt x="1542361" y="362646"/>
                  <a:pt x="1541695" y="363598"/>
                </a:cubicBezTo>
                <a:cubicBezTo>
                  <a:pt x="1541600" y="363694"/>
                  <a:pt x="1542552" y="364837"/>
                  <a:pt x="1543123" y="365027"/>
                </a:cubicBezTo>
                <a:cubicBezTo>
                  <a:pt x="1545886" y="365884"/>
                  <a:pt x="1548553" y="365884"/>
                  <a:pt x="1550362" y="361884"/>
                </a:cubicBezTo>
                <a:cubicBezTo>
                  <a:pt x="1552648" y="360836"/>
                  <a:pt x="1555411" y="359979"/>
                  <a:pt x="1557030" y="361027"/>
                </a:cubicBezTo>
                <a:cubicBezTo>
                  <a:pt x="1560078" y="362932"/>
                  <a:pt x="1561983" y="365980"/>
                  <a:pt x="1566460" y="365599"/>
                </a:cubicBezTo>
                <a:cubicBezTo>
                  <a:pt x="1572365" y="365027"/>
                  <a:pt x="1578366" y="365503"/>
                  <a:pt x="1584367" y="365313"/>
                </a:cubicBezTo>
                <a:cubicBezTo>
                  <a:pt x="1585033" y="365313"/>
                  <a:pt x="1585795" y="363503"/>
                  <a:pt x="1586176" y="362455"/>
                </a:cubicBezTo>
                <a:cubicBezTo>
                  <a:pt x="1586271" y="362170"/>
                  <a:pt x="1585224" y="360931"/>
                  <a:pt x="1584652" y="360931"/>
                </a:cubicBezTo>
                <a:cubicBezTo>
                  <a:pt x="1579509" y="361027"/>
                  <a:pt x="1574175" y="361693"/>
                  <a:pt x="1570841" y="356264"/>
                </a:cubicBezTo>
                <a:cubicBezTo>
                  <a:pt x="1564459" y="358264"/>
                  <a:pt x="1559983" y="353978"/>
                  <a:pt x="1554744" y="351787"/>
                </a:cubicBezTo>
                <a:cubicBezTo>
                  <a:pt x="1553506" y="351216"/>
                  <a:pt x="1551791" y="351692"/>
                  <a:pt x="1550267" y="351692"/>
                </a:cubicBezTo>
                <a:cubicBezTo>
                  <a:pt x="1549696" y="347882"/>
                  <a:pt x="1553601" y="347025"/>
                  <a:pt x="1555125" y="344548"/>
                </a:cubicBezTo>
                <a:cubicBezTo>
                  <a:pt x="1556268" y="342643"/>
                  <a:pt x="1557316" y="342357"/>
                  <a:pt x="1558363" y="343786"/>
                </a:cubicBezTo>
                <a:cubicBezTo>
                  <a:pt x="1560459" y="346834"/>
                  <a:pt x="1561792" y="346644"/>
                  <a:pt x="1565031" y="344263"/>
                </a:cubicBezTo>
                <a:cubicBezTo>
                  <a:pt x="1569412" y="340929"/>
                  <a:pt x="1574651" y="341215"/>
                  <a:pt x="1578842" y="345882"/>
                </a:cubicBezTo>
                <a:cubicBezTo>
                  <a:pt x="1580842" y="348073"/>
                  <a:pt x="1583033" y="350358"/>
                  <a:pt x="1585605" y="351406"/>
                </a:cubicBezTo>
                <a:cubicBezTo>
                  <a:pt x="1587034" y="351978"/>
                  <a:pt x="1590748" y="350454"/>
                  <a:pt x="1591129" y="349215"/>
                </a:cubicBezTo>
                <a:cubicBezTo>
                  <a:pt x="1591987" y="346453"/>
                  <a:pt x="1591129" y="343120"/>
                  <a:pt x="1591606" y="340167"/>
                </a:cubicBezTo>
                <a:cubicBezTo>
                  <a:pt x="1591796" y="339214"/>
                  <a:pt x="1594273" y="337690"/>
                  <a:pt x="1595035" y="338071"/>
                </a:cubicBezTo>
                <a:cubicBezTo>
                  <a:pt x="1602845" y="341405"/>
                  <a:pt x="1610465" y="344929"/>
                  <a:pt x="1617990" y="348739"/>
                </a:cubicBezTo>
                <a:cubicBezTo>
                  <a:pt x="1618752" y="349120"/>
                  <a:pt x="1619038" y="351502"/>
                  <a:pt x="1618657" y="352835"/>
                </a:cubicBezTo>
                <a:cubicBezTo>
                  <a:pt x="1618371" y="354073"/>
                  <a:pt x="1617133" y="355978"/>
                  <a:pt x="1616180" y="356074"/>
                </a:cubicBezTo>
                <a:cubicBezTo>
                  <a:pt x="1610084" y="356455"/>
                  <a:pt x="1604083" y="356264"/>
                  <a:pt x="1597987" y="356550"/>
                </a:cubicBezTo>
                <a:cubicBezTo>
                  <a:pt x="1597225" y="356645"/>
                  <a:pt x="1595796" y="359026"/>
                  <a:pt x="1596083" y="360074"/>
                </a:cubicBezTo>
                <a:cubicBezTo>
                  <a:pt x="1596463" y="361979"/>
                  <a:pt x="1597797" y="365027"/>
                  <a:pt x="1598845" y="365122"/>
                </a:cubicBezTo>
                <a:cubicBezTo>
                  <a:pt x="1607227" y="365503"/>
                  <a:pt x="1615609" y="365789"/>
                  <a:pt x="1623991" y="365217"/>
                </a:cubicBezTo>
                <a:cubicBezTo>
                  <a:pt x="1633896" y="364551"/>
                  <a:pt x="1642945" y="366551"/>
                  <a:pt x="1650756" y="372457"/>
                </a:cubicBezTo>
                <a:cubicBezTo>
                  <a:pt x="1655042" y="375695"/>
                  <a:pt x="1655137" y="370742"/>
                  <a:pt x="1657328" y="370361"/>
                </a:cubicBezTo>
                <a:cubicBezTo>
                  <a:pt x="1662376" y="369599"/>
                  <a:pt x="1668472" y="370742"/>
                  <a:pt x="1672473" y="368361"/>
                </a:cubicBezTo>
                <a:cubicBezTo>
                  <a:pt x="1679426" y="364074"/>
                  <a:pt x="1684665" y="364074"/>
                  <a:pt x="1689999" y="369980"/>
                </a:cubicBezTo>
                <a:cubicBezTo>
                  <a:pt x="1696571" y="370075"/>
                  <a:pt x="1701238" y="376171"/>
                  <a:pt x="1708763" y="374838"/>
                </a:cubicBezTo>
                <a:cubicBezTo>
                  <a:pt x="1716193" y="373504"/>
                  <a:pt x="1716383" y="374742"/>
                  <a:pt x="1719526" y="385696"/>
                </a:cubicBezTo>
                <a:cubicBezTo>
                  <a:pt x="1719908" y="387030"/>
                  <a:pt x="1721336" y="388173"/>
                  <a:pt x="1722575" y="389030"/>
                </a:cubicBezTo>
                <a:cubicBezTo>
                  <a:pt x="1724384" y="390268"/>
                  <a:pt x="1724384" y="391221"/>
                  <a:pt x="1722289" y="392269"/>
                </a:cubicBezTo>
                <a:cubicBezTo>
                  <a:pt x="1720003" y="393412"/>
                  <a:pt x="1714859" y="392269"/>
                  <a:pt x="1715716" y="395412"/>
                </a:cubicBezTo>
                <a:cubicBezTo>
                  <a:pt x="1716478" y="397983"/>
                  <a:pt x="1719336" y="402174"/>
                  <a:pt x="1724003" y="401984"/>
                </a:cubicBezTo>
                <a:cubicBezTo>
                  <a:pt x="1727718" y="401889"/>
                  <a:pt x="1731623" y="401127"/>
                  <a:pt x="1734100" y="405223"/>
                </a:cubicBezTo>
                <a:cubicBezTo>
                  <a:pt x="1735147" y="406937"/>
                  <a:pt x="1736957" y="406747"/>
                  <a:pt x="1737148" y="404651"/>
                </a:cubicBezTo>
                <a:cubicBezTo>
                  <a:pt x="1737433" y="401127"/>
                  <a:pt x="1738195" y="396269"/>
                  <a:pt x="1736290" y="394174"/>
                </a:cubicBezTo>
                <a:cubicBezTo>
                  <a:pt x="1730099" y="387315"/>
                  <a:pt x="1734481" y="379600"/>
                  <a:pt x="1733338" y="372457"/>
                </a:cubicBezTo>
                <a:cubicBezTo>
                  <a:pt x="1733242" y="371790"/>
                  <a:pt x="1735433" y="370171"/>
                  <a:pt x="1736576" y="370075"/>
                </a:cubicBezTo>
                <a:cubicBezTo>
                  <a:pt x="1744196" y="369885"/>
                  <a:pt x="1751816" y="369694"/>
                  <a:pt x="1759436" y="370075"/>
                </a:cubicBezTo>
                <a:cubicBezTo>
                  <a:pt x="1764865" y="370266"/>
                  <a:pt x="1765151" y="367123"/>
                  <a:pt x="1765532" y="363027"/>
                </a:cubicBezTo>
                <a:cubicBezTo>
                  <a:pt x="1765627" y="362074"/>
                  <a:pt x="1769342" y="360836"/>
                  <a:pt x="1771247" y="361027"/>
                </a:cubicBezTo>
                <a:cubicBezTo>
                  <a:pt x="1773247" y="361217"/>
                  <a:pt x="1775248" y="362932"/>
                  <a:pt x="1772295" y="365122"/>
                </a:cubicBezTo>
                <a:cubicBezTo>
                  <a:pt x="1770390" y="366551"/>
                  <a:pt x="1769342" y="368551"/>
                  <a:pt x="1772104" y="369790"/>
                </a:cubicBezTo>
                <a:cubicBezTo>
                  <a:pt x="1774009" y="370647"/>
                  <a:pt x="1776295" y="369408"/>
                  <a:pt x="1778296" y="371409"/>
                </a:cubicBezTo>
                <a:cubicBezTo>
                  <a:pt x="1784392" y="377695"/>
                  <a:pt x="1789630" y="385506"/>
                  <a:pt x="1800298" y="384553"/>
                </a:cubicBezTo>
                <a:cubicBezTo>
                  <a:pt x="1802013" y="384458"/>
                  <a:pt x="1801822" y="386363"/>
                  <a:pt x="1799917" y="387697"/>
                </a:cubicBezTo>
                <a:cubicBezTo>
                  <a:pt x="1797155" y="389602"/>
                  <a:pt x="1796108" y="392459"/>
                  <a:pt x="1797631" y="395412"/>
                </a:cubicBezTo>
                <a:cubicBezTo>
                  <a:pt x="1800013" y="399793"/>
                  <a:pt x="1803061" y="403889"/>
                  <a:pt x="1805537" y="408175"/>
                </a:cubicBezTo>
                <a:cubicBezTo>
                  <a:pt x="1805728" y="408556"/>
                  <a:pt x="1804299" y="410747"/>
                  <a:pt x="1803537" y="410842"/>
                </a:cubicBezTo>
                <a:cubicBezTo>
                  <a:pt x="1799251" y="411414"/>
                  <a:pt x="1794488" y="409699"/>
                  <a:pt x="1791154" y="414366"/>
                </a:cubicBezTo>
                <a:cubicBezTo>
                  <a:pt x="1790392" y="415414"/>
                  <a:pt x="1786011" y="415700"/>
                  <a:pt x="1785344" y="414748"/>
                </a:cubicBezTo>
                <a:cubicBezTo>
                  <a:pt x="1777724" y="404746"/>
                  <a:pt x="1772676" y="417224"/>
                  <a:pt x="1766294" y="416653"/>
                </a:cubicBezTo>
                <a:cubicBezTo>
                  <a:pt x="1766580" y="417700"/>
                  <a:pt x="1767056" y="419796"/>
                  <a:pt x="1767246" y="419796"/>
                </a:cubicBezTo>
                <a:cubicBezTo>
                  <a:pt x="1771628" y="419224"/>
                  <a:pt x="1773724" y="423034"/>
                  <a:pt x="1776867" y="424368"/>
                </a:cubicBezTo>
                <a:cubicBezTo>
                  <a:pt x="1780105" y="425701"/>
                  <a:pt x="1784392" y="424654"/>
                  <a:pt x="1788202" y="424654"/>
                </a:cubicBezTo>
                <a:cubicBezTo>
                  <a:pt x="1796869" y="424749"/>
                  <a:pt x="1796774" y="424844"/>
                  <a:pt x="1806966" y="429130"/>
                </a:cubicBezTo>
                <a:cubicBezTo>
                  <a:pt x="1809252" y="430083"/>
                  <a:pt x="1810871" y="430749"/>
                  <a:pt x="1810966" y="433416"/>
                </a:cubicBezTo>
                <a:cubicBezTo>
                  <a:pt x="1811157" y="437417"/>
                  <a:pt x="1808871" y="437989"/>
                  <a:pt x="1805442" y="438560"/>
                </a:cubicBezTo>
                <a:cubicBezTo>
                  <a:pt x="1799441" y="439513"/>
                  <a:pt x="1802870" y="441989"/>
                  <a:pt x="1804966" y="443894"/>
                </a:cubicBezTo>
                <a:cubicBezTo>
                  <a:pt x="1806490" y="445132"/>
                  <a:pt x="1806490" y="446561"/>
                  <a:pt x="1804394" y="447037"/>
                </a:cubicBezTo>
                <a:cubicBezTo>
                  <a:pt x="1802489" y="447418"/>
                  <a:pt x="1800298" y="446752"/>
                  <a:pt x="1798298" y="446371"/>
                </a:cubicBezTo>
                <a:cubicBezTo>
                  <a:pt x="1797822" y="446275"/>
                  <a:pt x="1797250" y="445228"/>
                  <a:pt x="1797250" y="444561"/>
                </a:cubicBezTo>
                <a:cubicBezTo>
                  <a:pt x="1797155" y="441513"/>
                  <a:pt x="1797346" y="438465"/>
                  <a:pt x="1792869" y="438370"/>
                </a:cubicBezTo>
                <a:cubicBezTo>
                  <a:pt x="1788583" y="438274"/>
                  <a:pt x="1788678" y="440941"/>
                  <a:pt x="1788011" y="444084"/>
                </a:cubicBezTo>
                <a:cubicBezTo>
                  <a:pt x="1786678" y="449990"/>
                  <a:pt x="1784296" y="445894"/>
                  <a:pt x="1782487" y="444180"/>
                </a:cubicBezTo>
                <a:cubicBezTo>
                  <a:pt x="1781248" y="442941"/>
                  <a:pt x="1780677" y="443513"/>
                  <a:pt x="1779153" y="444942"/>
                </a:cubicBezTo>
                <a:cubicBezTo>
                  <a:pt x="1777724" y="446275"/>
                  <a:pt x="1775438" y="447037"/>
                  <a:pt x="1773438" y="447514"/>
                </a:cubicBezTo>
                <a:cubicBezTo>
                  <a:pt x="1770200" y="448275"/>
                  <a:pt x="1765342" y="445894"/>
                  <a:pt x="1765246" y="452181"/>
                </a:cubicBezTo>
                <a:cubicBezTo>
                  <a:pt x="1765246" y="454467"/>
                  <a:pt x="1764484" y="457229"/>
                  <a:pt x="1765437" y="458848"/>
                </a:cubicBezTo>
                <a:cubicBezTo>
                  <a:pt x="1766294" y="460277"/>
                  <a:pt x="1769342" y="460277"/>
                  <a:pt x="1771057" y="461325"/>
                </a:cubicBezTo>
                <a:cubicBezTo>
                  <a:pt x="1774486" y="463420"/>
                  <a:pt x="1777629" y="467802"/>
                  <a:pt x="1781058" y="461420"/>
                </a:cubicBezTo>
                <a:cubicBezTo>
                  <a:pt x="1787535" y="461801"/>
                  <a:pt x="1794679" y="458944"/>
                  <a:pt x="1799917" y="465706"/>
                </a:cubicBezTo>
                <a:cubicBezTo>
                  <a:pt x="1800394" y="466373"/>
                  <a:pt x="1803918" y="464944"/>
                  <a:pt x="1805823" y="463992"/>
                </a:cubicBezTo>
                <a:cubicBezTo>
                  <a:pt x="1807537" y="463134"/>
                  <a:pt x="1808014" y="461039"/>
                  <a:pt x="1810871" y="463230"/>
                </a:cubicBezTo>
                <a:cubicBezTo>
                  <a:pt x="1816586" y="467707"/>
                  <a:pt x="1823063" y="467040"/>
                  <a:pt x="1829350" y="463611"/>
                </a:cubicBezTo>
                <a:cubicBezTo>
                  <a:pt x="1831159" y="462658"/>
                  <a:pt x="1834017" y="460849"/>
                  <a:pt x="1835065" y="461611"/>
                </a:cubicBezTo>
                <a:cubicBezTo>
                  <a:pt x="1838017" y="463515"/>
                  <a:pt x="1840589" y="466373"/>
                  <a:pt x="1842780" y="469135"/>
                </a:cubicBezTo>
                <a:cubicBezTo>
                  <a:pt x="1843446" y="469897"/>
                  <a:pt x="1842970" y="472279"/>
                  <a:pt x="1842208" y="473326"/>
                </a:cubicBezTo>
                <a:cubicBezTo>
                  <a:pt x="1838970" y="477708"/>
                  <a:pt x="1835065" y="480756"/>
                  <a:pt x="1828873" y="479803"/>
                </a:cubicBezTo>
                <a:cubicBezTo>
                  <a:pt x="1824492" y="479137"/>
                  <a:pt x="1824587" y="482851"/>
                  <a:pt x="1824587" y="485899"/>
                </a:cubicBezTo>
                <a:cubicBezTo>
                  <a:pt x="1824587" y="488757"/>
                  <a:pt x="1823825" y="492090"/>
                  <a:pt x="1827540" y="493329"/>
                </a:cubicBezTo>
                <a:cubicBezTo>
                  <a:pt x="1828873" y="493805"/>
                  <a:pt x="1830588" y="493138"/>
                  <a:pt x="1832112" y="493424"/>
                </a:cubicBezTo>
                <a:cubicBezTo>
                  <a:pt x="1834208" y="493900"/>
                  <a:pt x="1837446" y="494281"/>
                  <a:pt x="1837827" y="495520"/>
                </a:cubicBezTo>
                <a:cubicBezTo>
                  <a:pt x="1838779" y="498282"/>
                  <a:pt x="1838494" y="501520"/>
                  <a:pt x="1838113" y="504473"/>
                </a:cubicBezTo>
                <a:cubicBezTo>
                  <a:pt x="1838017" y="505425"/>
                  <a:pt x="1836112" y="506854"/>
                  <a:pt x="1834874" y="506949"/>
                </a:cubicBezTo>
                <a:cubicBezTo>
                  <a:pt x="1829540" y="507235"/>
                  <a:pt x="1824111" y="507712"/>
                  <a:pt x="1818872" y="506854"/>
                </a:cubicBezTo>
                <a:cubicBezTo>
                  <a:pt x="1812871" y="505902"/>
                  <a:pt x="1817158" y="503521"/>
                  <a:pt x="1818586" y="501425"/>
                </a:cubicBezTo>
                <a:cubicBezTo>
                  <a:pt x="1820777" y="498091"/>
                  <a:pt x="1817539" y="498567"/>
                  <a:pt x="1815824" y="497901"/>
                </a:cubicBezTo>
                <a:cubicBezTo>
                  <a:pt x="1810681" y="496091"/>
                  <a:pt x="1809728" y="494377"/>
                  <a:pt x="1811443" y="490376"/>
                </a:cubicBezTo>
                <a:cubicBezTo>
                  <a:pt x="1814110" y="484185"/>
                  <a:pt x="1814110" y="484185"/>
                  <a:pt x="1810490" y="484185"/>
                </a:cubicBezTo>
                <a:cubicBezTo>
                  <a:pt x="1805156" y="484185"/>
                  <a:pt x="1799917" y="484185"/>
                  <a:pt x="1794583" y="484566"/>
                </a:cubicBezTo>
                <a:cubicBezTo>
                  <a:pt x="1793821" y="484661"/>
                  <a:pt x="1792774" y="486852"/>
                  <a:pt x="1792678" y="488185"/>
                </a:cubicBezTo>
                <a:cubicBezTo>
                  <a:pt x="1792488" y="490376"/>
                  <a:pt x="1792393" y="492472"/>
                  <a:pt x="1789726" y="492662"/>
                </a:cubicBezTo>
                <a:cubicBezTo>
                  <a:pt x="1789250" y="492662"/>
                  <a:pt x="1788011" y="490281"/>
                  <a:pt x="1788106" y="489042"/>
                </a:cubicBezTo>
                <a:cubicBezTo>
                  <a:pt x="1788202" y="486280"/>
                  <a:pt x="1786868" y="484375"/>
                  <a:pt x="1784582" y="484375"/>
                </a:cubicBezTo>
                <a:cubicBezTo>
                  <a:pt x="1779725" y="484280"/>
                  <a:pt x="1773057" y="482089"/>
                  <a:pt x="1774009" y="491233"/>
                </a:cubicBezTo>
                <a:cubicBezTo>
                  <a:pt x="1774009" y="491519"/>
                  <a:pt x="1771152" y="492376"/>
                  <a:pt x="1771057" y="492281"/>
                </a:cubicBezTo>
                <a:cubicBezTo>
                  <a:pt x="1769056" y="488185"/>
                  <a:pt x="1763913" y="490090"/>
                  <a:pt x="1761627" y="487423"/>
                </a:cubicBezTo>
                <a:cubicBezTo>
                  <a:pt x="1759912" y="485328"/>
                  <a:pt x="1759436" y="482280"/>
                  <a:pt x="1758198" y="479803"/>
                </a:cubicBezTo>
                <a:cubicBezTo>
                  <a:pt x="1758103" y="479517"/>
                  <a:pt x="1756769" y="479708"/>
                  <a:pt x="1754959" y="479708"/>
                </a:cubicBezTo>
                <a:lnTo>
                  <a:pt x="1756007" y="479708"/>
                </a:lnTo>
                <a:cubicBezTo>
                  <a:pt x="1756007" y="479041"/>
                  <a:pt x="1756293" y="478184"/>
                  <a:pt x="1755912" y="477708"/>
                </a:cubicBezTo>
                <a:cubicBezTo>
                  <a:pt x="1754864" y="476184"/>
                  <a:pt x="1753531" y="474374"/>
                  <a:pt x="1751911" y="477041"/>
                </a:cubicBezTo>
                <a:cubicBezTo>
                  <a:pt x="1751721" y="477422"/>
                  <a:pt x="1753245" y="478756"/>
                  <a:pt x="1754959" y="479708"/>
                </a:cubicBezTo>
                <a:cubicBezTo>
                  <a:pt x="1756483" y="485137"/>
                  <a:pt x="1754388" y="490852"/>
                  <a:pt x="1760008" y="495520"/>
                </a:cubicBezTo>
                <a:cubicBezTo>
                  <a:pt x="1762770" y="497806"/>
                  <a:pt x="1760103" y="501997"/>
                  <a:pt x="1755721" y="502473"/>
                </a:cubicBezTo>
                <a:lnTo>
                  <a:pt x="1751486" y="500308"/>
                </a:lnTo>
                <a:lnTo>
                  <a:pt x="1751435" y="500187"/>
                </a:lnTo>
                <a:lnTo>
                  <a:pt x="1751435" y="495615"/>
                </a:lnTo>
                <a:cubicBezTo>
                  <a:pt x="1750959" y="493519"/>
                  <a:pt x="1751054" y="490662"/>
                  <a:pt x="1749721" y="489614"/>
                </a:cubicBezTo>
                <a:cubicBezTo>
                  <a:pt x="1747149" y="487519"/>
                  <a:pt x="1744482" y="488852"/>
                  <a:pt x="1742005" y="491138"/>
                </a:cubicBezTo>
                <a:cubicBezTo>
                  <a:pt x="1737624" y="495329"/>
                  <a:pt x="1737433" y="496758"/>
                  <a:pt x="1743053" y="500758"/>
                </a:cubicBezTo>
                <a:cubicBezTo>
                  <a:pt x="1744672" y="501901"/>
                  <a:pt x="1747054" y="502187"/>
                  <a:pt x="1749149" y="502378"/>
                </a:cubicBezTo>
                <a:cubicBezTo>
                  <a:pt x="1753721" y="502949"/>
                  <a:pt x="1750292" y="499234"/>
                  <a:pt x="1751435" y="500187"/>
                </a:cubicBezTo>
                <a:lnTo>
                  <a:pt x="1751435" y="500282"/>
                </a:lnTo>
                <a:lnTo>
                  <a:pt x="1751486" y="500308"/>
                </a:lnTo>
                <a:lnTo>
                  <a:pt x="1754674" y="507902"/>
                </a:lnTo>
                <a:cubicBezTo>
                  <a:pt x="1755054" y="508378"/>
                  <a:pt x="1755436" y="508950"/>
                  <a:pt x="1755721" y="509521"/>
                </a:cubicBezTo>
                <a:cubicBezTo>
                  <a:pt x="1754483" y="510188"/>
                  <a:pt x="1752959" y="511712"/>
                  <a:pt x="1752102" y="511426"/>
                </a:cubicBezTo>
                <a:cubicBezTo>
                  <a:pt x="1748768" y="510283"/>
                  <a:pt x="1745815" y="507902"/>
                  <a:pt x="1742482" y="507140"/>
                </a:cubicBezTo>
                <a:cubicBezTo>
                  <a:pt x="1738862" y="506378"/>
                  <a:pt x="1734862" y="507140"/>
                  <a:pt x="1731147" y="506759"/>
                </a:cubicBezTo>
                <a:cubicBezTo>
                  <a:pt x="1730194" y="506664"/>
                  <a:pt x="1728861" y="504759"/>
                  <a:pt x="1728670" y="503521"/>
                </a:cubicBezTo>
                <a:cubicBezTo>
                  <a:pt x="1728099" y="499234"/>
                  <a:pt x="1728480" y="496282"/>
                  <a:pt x="1722765" y="500663"/>
                </a:cubicBezTo>
                <a:cubicBezTo>
                  <a:pt x="1718955" y="503616"/>
                  <a:pt x="1713430" y="504568"/>
                  <a:pt x="1710478" y="509140"/>
                </a:cubicBezTo>
                <a:cubicBezTo>
                  <a:pt x="1709811" y="510188"/>
                  <a:pt x="1709811" y="512283"/>
                  <a:pt x="1710383" y="513522"/>
                </a:cubicBezTo>
                <a:cubicBezTo>
                  <a:pt x="1710859" y="514665"/>
                  <a:pt x="1712478" y="515522"/>
                  <a:pt x="1713716" y="515903"/>
                </a:cubicBezTo>
                <a:cubicBezTo>
                  <a:pt x="1715145" y="516284"/>
                  <a:pt x="1716764" y="516094"/>
                  <a:pt x="1718288" y="515998"/>
                </a:cubicBezTo>
                <a:cubicBezTo>
                  <a:pt x="1729146" y="514950"/>
                  <a:pt x="1731814" y="515522"/>
                  <a:pt x="1740005" y="520570"/>
                </a:cubicBezTo>
                <a:lnTo>
                  <a:pt x="1742196" y="520570"/>
                </a:lnTo>
                <a:lnTo>
                  <a:pt x="1742196" y="519237"/>
                </a:lnTo>
                <a:cubicBezTo>
                  <a:pt x="1747911" y="515237"/>
                  <a:pt x="1754197" y="515618"/>
                  <a:pt x="1759912" y="518761"/>
                </a:cubicBezTo>
                <a:cubicBezTo>
                  <a:pt x="1765913" y="522000"/>
                  <a:pt x="1766675" y="528095"/>
                  <a:pt x="1762579" y="535049"/>
                </a:cubicBezTo>
                <a:cubicBezTo>
                  <a:pt x="1762389" y="535334"/>
                  <a:pt x="1761151" y="535049"/>
                  <a:pt x="1760484" y="535049"/>
                </a:cubicBezTo>
                <a:lnTo>
                  <a:pt x="1760264" y="534744"/>
                </a:lnTo>
                <a:lnTo>
                  <a:pt x="1755721" y="541335"/>
                </a:lnTo>
                <a:cubicBezTo>
                  <a:pt x="1755150" y="542002"/>
                  <a:pt x="1752959" y="542573"/>
                  <a:pt x="1752673" y="542192"/>
                </a:cubicBezTo>
                <a:cubicBezTo>
                  <a:pt x="1748768" y="536763"/>
                  <a:pt x="1743053" y="539620"/>
                  <a:pt x="1738100" y="538858"/>
                </a:cubicBezTo>
                <a:cubicBezTo>
                  <a:pt x="1733147" y="538096"/>
                  <a:pt x="1727908" y="540763"/>
                  <a:pt x="1723241" y="536096"/>
                </a:cubicBezTo>
                <a:cubicBezTo>
                  <a:pt x="1719145" y="532000"/>
                  <a:pt x="1713240" y="535239"/>
                  <a:pt x="1708192" y="534191"/>
                </a:cubicBezTo>
                <a:cubicBezTo>
                  <a:pt x="1707144" y="534000"/>
                  <a:pt x="1705715" y="532000"/>
                  <a:pt x="1705810" y="530953"/>
                </a:cubicBezTo>
                <a:cubicBezTo>
                  <a:pt x="1706096" y="525619"/>
                  <a:pt x="1703143" y="524761"/>
                  <a:pt x="1698762" y="525142"/>
                </a:cubicBezTo>
                <a:cubicBezTo>
                  <a:pt x="1696476" y="525333"/>
                  <a:pt x="1694190" y="525142"/>
                  <a:pt x="1690951" y="525142"/>
                </a:cubicBezTo>
                <a:cubicBezTo>
                  <a:pt x="1690570" y="525142"/>
                  <a:pt x="1691523" y="525428"/>
                  <a:pt x="1691904" y="525047"/>
                </a:cubicBezTo>
                <a:cubicBezTo>
                  <a:pt x="1692285" y="524666"/>
                  <a:pt x="1692285" y="523618"/>
                  <a:pt x="1691904" y="523142"/>
                </a:cubicBezTo>
                <a:cubicBezTo>
                  <a:pt x="1690856" y="521618"/>
                  <a:pt x="1689523" y="519808"/>
                  <a:pt x="1687903" y="522475"/>
                </a:cubicBezTo>
                <a:cubicBezTo>
                  <a:pt x="1687713" y="522856"/>
                  <a:pt x="1689142" y="524190"/>
                  <a:pt x="1690951" y="525142"/>
                </a:cubicBezTo>
                <a:cubicBezTo>
                  <a:pt x="1691618" y="529619"/>
                  <a:pt x="1694857" y="529333"/>
                  <a:pt x="1697809" y="529809"/>
                </a:cubicBezTo>
                <a:cubicBezTo>
                  <a:pt x="1700191" y="530190"/>
                  <a:pt x="1701619" y="532000"/>
                  <a:pt x="1701048" y="534667"/>
                </a:cubicBezTo>
                <a:cubicBezTo>
                  <a:pt x="1700667" y="536001"/>
                  <a:pt x="1699810" y="537239"/>
                  <a:pt x="1699238" y="538477"/>
                </a:cubicBezTo>
                <a:cubicBezTo>
                  <a:pt x="1691904" y="529048"/>
                  <a:pt x="1678283" y="539906"/>
                  <a:pt x="1671235" y="529714"/>
                </a:cubicBezTo>
                <a:cubicBezTo>
                  <a:pt x="1666663" y="529809"/>
                  <a:pt x="1661710" y="528666"/>
                  <a:pt x="1657709" y="530190"/>
                </a:cubicBezTo>
                <a:cubicBezTo>
                  <a:pt x="1654566" y="531429"/>
                  <a:pt x="1652185" y="534477"/>
                  <a:pt x="1648184" y="534763"/>
                </a:cubicBezTo>
                <a:cubicBezTo>
                  <a:pt x="1646184" y="534953"/>
                  <a:pt x="1645993" y="537525"/>
                  <a:pt x="1647613" y="537715"/>
                </a:cubicBezTo>
                <a:cubicBezTo>
                  <a:pt x="1653423" y="538191"/>
                  <a:pt x="1656471" y="542478"/>
                  <a:pt x="1660376" y="545812"/>
                </a:cubicBezTo>
                <a:cubicBezTo>
                  <a:pt x="1661805" y="547050"/>
                  <a:pt x="1664281" y="547716"/>
                  <a:pt x="1666282" y="547812"/>
                </a:cubicBezTo>
                <a:cubicBezTo>
                  <a:pt x="1671616" y="548098"/>
                  <a:pt x="1676950" y="547907"/>
                  <a:pt x="1682284" y="547907"/>
                </a:cubicBezTo>
                <a:cubicBezTo>
                  <a:pt x="1687427" y="547907"/>
                  <a:pt x="1690285" y="554479"/>
                  <a:pt x="1696381" y="552574"/>
                </a:cubicBezTo>
                <a:cubicBezTo>
                  <a:pt x="1700953" y="551241"/>
                  <a:pt x="1705144" y="552765"/>
                  <a:pt x="1708096" y="556861"/>
                </a:cubicBezTo>
                <a:cubicBezTo>
                  <a:pt x="1711525" y="551241"/>
                  <a:pt x="1717050" y="552479"/>
                  <a:pt x="1722289" y="552384"/>
                </a:cubicBezTo>
                <a:cubicBezTo>
                  <a:pt x="1726861" y="552384"/>
                  <a:pt x="1731433" y="552289"/>
                  <a:pt x="1736004" y="552384"/>
                </a:cubicBezTo>
                <a:cubicBezTo>
                  <a:pt x="1740386" y="552479"/>
                  <a:pt x="1744482" y="551717"/>
                  <a:pt x="1748578" y="555622"/>
                </a:cubicBezTo>
                <a:cubicBezTo>
                  <a:pt x="1750768" y="557718"/>
                  <a:pt x="1754769" y="548955"/>
                  <a:pt x="1759150" y="553432"/>
                </a:cubicBezTo>
                <a:cubicBezTo>
                  <a:pt x="1762198" y="556480"/>
                  <a:pt x="1765246" y="557146"/>
                  <a:pt x="1769152" y="557051"/>
                </a:cubicBezTo>
                <a:cubicBezTo>
                  <a:pt x="1774486" y="556861"/>
                  <a:pt x="1779820" y="556956"/>
                  <a:pt x="1785154" y="557051"/>
                </a:cubicBezTo>
                <a:cubicBezTo>
                  <a:pt x="1790297" y="557146"/>
                  <a:pt x="1795441" y="556099"/>
                  <a:pt x="1799632" y="561242"/>
                </a:cubicBezTo>
                <a:cubicBezTo>
                  <a:pt x="1800870" y="562766"/>
                  <a:pt x="1805442" y="561623"/>
                  <a:pt x="1808395" y="561528"/>
                </a:cubicBezTo>
                <a:cubicBezTo>
                  <a:pt x="1808966" y="561528"/>
                  <a:pt x="1809633" y="560671"/>
                  <a:pt x="1810109" y="560099"/>
                </a:cubicBezTo>
                <a:cubicBezTo>
                  <a:pt x="1814871" y="554098"/>
                  <a:pt x="1821444" y="558194"/>
                  <a:pt x="1827064" y="557051"/>
                </a:cubicBezTo>
                <a:cubicBezTo>
                  <a:pt x="1831636" y="561528"/>
                  <a:pt x="1828492" y="567148"/>
                  <a:pt x="1829159" y="572100"/>
                </a:cubicBezTo>
                <a:cubicBezTo>
                  <a:pt x="1829445" y="574482"/>
                  <a:pt x="1824396" y="576768"/>
                  <a:pt x="1822206" y="574672"/>
                </a:cubicBezTo>
                <a:cubicBezTo>
                  <a:pt x="1819063" y="571815"/>
                  <a:pt x="1816967" y="570005"/>
                  <a:pt x="1813824" y="574387"/>
                </a:cubicBezTo>
                <a:cubicBezTo>
                  <a:pt x="1813252" y="575244"/>
                  <a:pt x="1810109" y="575530"/>
                  <a:pt x="1809823" y="575053"/>
                </a:cubicBezTo>
                <a:cubicBezTo>
                  <a:pt x="1805346" y="567814"/>
                  <a:pt x="1794774" y="573910"/>
                  <a:pt x="1790392" y="566290"/>
                </a:cubicBezTo>
                <a:cubicBezTo>
                  <a:pt x="1790011" y="565624"/>
                  <a:pt x="1786773" y="565433"/>
                  <a:pt x="1786201" y="566100"/>
                </a:cubicBezTo>
                <a:cubicBezTo>
                  <a:pt x="1782010" y="571053"/>
                  <a:pt x="1774581" y="573529"/>
                  <a:pt x="1774295" y="581530"/>
                </a:cubicBezTo>
                <a:cubicBezTo>
                  <a:pt x="1774295" y="582292"/>
                  <a:pt x="1772485" y="582864"/>
                  <a:pt x="1771533" y="583626"/>
                </a:cubicBezTo>
                <a:cubicBezTo>
                  <a:pt x="1770961" y="582292"/>
                  <a:pt x="1770200" y="581054"/>
                  <a:pt x="1769914" y="579721"/>
                </a:cubicBezTo>
                <a:cubicBezTo>
                  <a:pt x="1769628" y="578292"/>
                  <a:pt x="1769914" y="576673"/>
                  <a:pt x="1769818" y="575149"/>
                </a:cubicBezTo>
                <a:cubicBezTo>
                  <a:pt x="1769628" y="571720"/>
                  <a:pt x="1766294" y="569053"/>
                  <a:pt x="1764103" y="570672"/>
                </a:cubicBezTo>
                <a:cubicBezTo>
                  <a:pt x="1759817" y="573815"/>
                  <a:pt x="1755436" y="575244"/>
                  <a:pt x="1749911" y="575530"/>
                </a:cubicBezTo>
                <a:cubicBezTo>
                  <a:pt x="1747244" y="575720"/>
                  <a:pt x="1744196" y="580006"/>
                  <a:pt x="1742577" y="583149"/>
                </a:cubicBezTo>
                <a:cubicBezTo>
                  <a:pt x="1741053" y="586102"/>
                  <a:pt x="1743910" y="590579"/>
                  <a:pt x="1740005" y="593246"/>
                </a:cubicBezTo>
                <a:cubicBezTo>
                  <a:pt x="1737624" y="590198"/>
                  <a:pt x="1734671" y="588198"/>
                  <a:pt x="1730575" y="588388"/>
                </a:cubicBezTo>
                <a:cubicBezTo>
                  <a:pt x="1724956" y="582197"/>
                  <a:pt x="1719241" y="581816"/>
                  <a:pt x="1713240" y="588007"/>
                </a:cubicBezTo>
                <a:cubicBezTo>
                  <a:pt x="1713050" y="588198"/>
                  <a:pt x="1710573" y="586864"/>
                  <a:pt x="1710478" y="586198"/>
                </a:cubicBezTo>
                <a:cubicBezTo>
                  <a:pt x="1710192" y="580864"/>
                  <a:pt x="1710287" y="575530"/>
                  <a:pt x="1710383" y="570196"/>
                </a:cubicBezTo>
                <a:cubicBezTo>
                  <a:pt x="1710383" y="567433"/>
                  <a:pt x="1708954" y="566290"/>
                  <a:pt x="1706382" y="565909"/>
                </a:cubicBezTo>
                <a:cubicBezTo>
                  <a:pt x="1703810" y="565624"/>
                  <a:pt x="1701334" y="566671"/>
                  <a:pt x="1701334" y="568957"/>
                </a:cubicBezTo>
                <a:cubicBezTo>
                  <a:pt x="1701334" y="574006"/>
                  <a:pt x="1699238" y="575434"/>
                  <a:pt x="1694571" y="575339"/>
                </a:cubicBezTo>
                <a:cubicBezTo>
                  <a:pt x="1693714" y="575339"/>
                  <a:pt x="1692761" y="578768"/>
                  <a:pt x="1692094" y="580768"/>
                </a:cubicBezTo>
                <a:cubicBezTo>
                  <a:pt x="1691237" y="583054"/>
                  <a:pt x="1690189" y="584388"/>
                  <a:pt x="1687332" y="584388"/>
                </a:cubicBezTo>
                <a:cubicBezTo>
                  <a:pt x="1684475" y="584292"/>
                  <a:pt x="1683331" y="582959"/>
                  <a:pt x="1682950" y="580578"/>
                </a:cubicBezTo>
                <a:cubicBezTo>
                  <a:pt x="1682855" y="579816"/>
                  <a:pt x="1683236" y="578863"/>
                  <a:pt x="1682855" y="578292"/>
                </a:cubicBezTo>
                <a:cubicBezTo>
                  <a:pt x="1677426" y="569148"/>
                  <a:pt x="1673616" y="568386"/>
                  <a:pt x="1666091" y="576196"/>
                </a:cubicBezTo>
                <a:cubicBezTo>
                  <a:pt x="1662091" y="580483"/>
                  <a:pt x="1660757" y="577434"/>
                  <a:pt x="1657709" y="575530"/>
                </a:cubicBezTo>
                <a:cubicBezTo>
                  <a:pt x="1655518" y="574196"/>
                  <a:pt x="1650375" y="573910"/>
                  <a:pt x="1649041" y="575339"/>
                </a:cubicBezTo>
                <a:cubicBezTo>
                  <a:pt x="1645041" y="579721"/>
                  <a:pt x="1642183" y="579054"/>
                  <a:pt x="1638850" y="575053"/>
                </a:cubicBezTo>
                <a:cubicBezTo>
                  <a:pt x="1631420" y="577816"/>
                  <a:pt x="1626943" y="570577"/>
                  <a:pt x="1620466" y="569719"/>
                </a:cubicBezTo>
                <a:cubicBezTo>
                  <a:pt x="1618180" y="569433"/>
                  <a:pt x="1618561" y="568005"/>
                  <a:pt x="1620371" y="566481"/>
                </a:cubicBezTo>
                <a:cubicBezTo>
                  <a:pt x="1621609" y="565433"/>
                  <a:pt x="1624848" y="564195"/>
                  <a:pt x="1621514" y="561814"/>
                </a:cubicBezTo>
                <a:cubicBezTo>
                  <a:pt x="1620943" y="561433"/>
                  <a:pt x="1620085" y="561433"/>
                  <a:pt x="1619419" y="561337"/>
                </a:cubicBezTo>
                <a:cubicBezTo>
                  <a:pt x="1616847" y="560861"/>
                  <a:pt x="1615037" y="562099"/>
                  <a:pt x="1614370" y="564385"/>
                </a:cubicBezTo>
                <a:cubicBezTo>
                  <a:pt x="1613894" y="565814"/>
                  <a:pt x="1614370" y="567433"/>
                  <a:pt x="1614275" y="568957"/>
                </a:cubicBezTo>
                <a:cubicBezTo>
                  <a:pt x="1614180" y="570386"/>
                  <a:pt x="1614085" y="571910"/>
                  <a:pt x="1613704" y="573339"/>
                </a:cubicBezTo>
                <a:cubicBezTo>
                  <a:pt x="1613513" y="574006"/>
                  <a:pt x="1612751" y="574672"/>
                  <a:pt x="1612084" y="574863"/>
                </a:cubicBezTo>
                <a:cubicBezTo>
                  <a:pt x="1611703" y="574958"/>
                  <a:pt x="1610846" y="574196"/>
                  <a:pt x="1610560" y="573624"/>
                </a:cubicBezTo>
                <a:cubicBezTo>
                  <a:pt x="1609417" y="571148"/>
                  <a:pt x="1608370" y="568576"/>
                  <a:pt x="1607322" y="566100"/>
                </a:cubicBezTo>
                <a:cubicBezTo>
                  <a:pt x="1605893" y="572100"/>
                  <a:pt x="1594558" y="567909"/>
                  <a:pt x="1595892" y="577054"/>
                </a:cubicBezTo>
                <a:cubicBezTo>
                  <a:pt x="1595987" y="577530"/>
                  <a:pt x="1594082" y="578387"/>
                  <a:pt x="1593034" y="579054"/>
                </a:cubicBezTo>
                <a:cubicBezTo>
                  <a:pt x="1590177" y="574672"/>
                  <a:pt x="1587796" y="575911"/>
                  <a:pt x="1584748" y="579149"/>
                </a:cubicBezTo>
                <a:cubicBezTo>
                  <a:pt x="1583890" y="580006"/>
                  <a:pt x="1580366" y="579435"/>
                  <a:pt x="1578842" y="578387"/>
                </a:cubicBezTo>
                <a:cubicBezTo>
                  <a:pt x="1575794" y="576196"/>
                  <a:pt x="1573603" y="571434"/>
                  <a:pt x="1570555" y="570958"/>
                </a:cubicBezTo>
                <a:cubicBezTo>
                  <a:pt x="1565317" y="570196"/>
                  <a:pt x="1560745" y="569910"/>
                  <a:pt x="1556363" y="566195"/>
                </a:cubicBezTo>
                <a:cubicBezTo>
                  <a:pt x="1554077" y="564195"/>
                  <a:pt x="1551315" y="567719"/>
                  <a:pt x="1548838" y="569433"/>
                </a:cubicBezTo>
                <a:cubicBezTo>
                  <a:pt x="1545219" y="572005"/>
                  <a:pt x="1543409" y="571148"/>
                  <a:pt x="1541218" y="565909"/>
                </a:cubicBezTo>
                <a:cubicBezTo>
                  <a:pt x="1539123" y="560671"/>
                  <a:pt x="1536075" y="558194"/>
                  <a:pt x="1530455" y="556289"/>
                </a:cubicBezTo>
                <a:cubicBezTo>
                  <a:pt x="1526359" y="554956"/>
                  <a:pt x="1524169" y="552003"/>
                  <a:pt x="1520073" y="556575"/>
                </a:cubicBezTo>
                <a:cubicBezTo>
                  <a:pt x="1518739" y="558099"/>
                  <a:pt x="1514263" y="556861"/>
                  <a:pt x="1511215" y="557051"/>
                </a:cubicBezTo>
                <a:cubicBezTo>
                  <a:pt x="1510643" y="557051"/>
                  <a:pt x="1509595" y="558384"/>
                  <a:pt x="1509691" y="558575"/>
                </a:cubicBezTo>
                <a:cubicBezTo>
                  <a:pt x="1510262" y="559623"/>
                  <a:pt x="1511024" y="561147"/>
                  <a:pt x="1511977" y="561337"/>
                </a:cubicBezTo>
                <a:cubicBezTo>
                  <a:pt x="1514929" y="561814"/>
                  <a:pt x="1517977" y="561623"/>
                  <a:pt x="1520930" y="561909"/>
                </a:cubicBezTo>
                <a:cubicBezTo>
                  <a:pt x="1521502" y="562004"/>
                  <a:pt x="1522264" y="562861"/>
                  <a:pt x="1522454" y="563528"/>
                </a:cubicBezTo>
                <a:cubicBezTo>
                  <a:pt x="1522550" y="563909"/>
                  <a:pt x="1521978" y="564862"/>
                  <a:pt x="1521406" y="565052"/>
                </a:cubicBezTo>
                <a:cubicBezTo>
                  <a:pt x="1518073" y="566386"/>
                  <a:pt x="1514358" y="566481"/>
                  <a:pt x="1511786" y="569815"/>
                </a:cubicBezTo>
                <a:cubicBezTo>
                  <a:pt x="1511024" y="570767"/>
                  <a:pt x="1506738" y="570577"/>
                  <a:pt x="1505976" y="569529"/>
                </a:cubicBezTo>
                <a:cubicBezTo>
                  <a:pt x="1502928" y="565052"/>
                  <a:pt x="1493403" y="567338"/>
                  <a:pt x="1494736" y="558670"/>
                </a:cubicBezTo>
                <a:cubicBezTo>
                  <a:pt x="1491308" y="556194"/>
                  <a:pt x="1486164" y="556861"/>
                  <a:pt x="1483687" y="552479"/>
                </a:cubicBezTo>
                <a:cubicBezTo>
                  <a:pt x="1482925" y="554479"/>
                  <a:pt x="1481878" y="556384"/>
                  <a:pt x="1481592" y="558480"/>
                </a:cubicBezTo>
                <a:cubicBezTo>
                  <a:pt x="1480544" y="565909"/>
                  <a:pt x="1479306" y="566957"/>
                  <a:pt x="1471781" y="566100"/>
                </a:cubicBezTo>
                <a:cubicBezTo>
                  <a:pt x="1469209" y="565814"/>
                  <a:pt x="1467971" y="564576"/>
                  <a:pt x="1467781" y="561909"/>
                </a:cubicBezTo>
                <a:cubicBezTo>
                  <a:pt x="1467590" y="559051"/>
                  <a:pt x="1467781" y="554384"/>
                  <a:pt x="1466352" y="553717"/>
                </a:cubicBezTo>
                <a:cubicBezTo>
                  <a:pt x="1463304" y="552384"/>
                  <a:pt x="1459303" y="552955"/>
                  <a:pt x="1455779" y="553241"/>
                </a:cubicBezTo>
                <a:cubicBezTo>
                  <a:pt x="1455112" y="553241"/>
                  <a:pt x="1454731" y="555622"/>
                  <a:pt x="1454160" y="556956"/>
                </a:cubicBezTo>
                <a:cubicBezTo>
                  <a:pt x="1450350" y="556289"/>
                  <a:pt x="1449588" y="561147"/>
                  <a:pt x="1446921" y="561337"/>
                </a:cubicBezTo>
                <a:cubicBezTo>
                  <a:pt x="1443587" y="561528"/>
                  <a:pt x="1441492" y="562861"/>
                  <a:pt x="1439206" y="564957"/>
                </a:cubicBezTo>
                <a:cubicBezTo>
                  <a:pt x="1436634" y="567243"/>
                  <a:pt x="1433776" y="566576"/>
                  <a:pt x="1431490" y="564004"/>
                </a:cubicBezTo>
                <a:cubicBezTo>
                  <a:pt x="1428347" y="560575"/>
                  <a:pt x="1425299" y="560671"/>
                  <a:pt x="1422061" y="563909"/>
                </a:cubicBezTo>
                <a:cubicBezTo>
                  <a:pt x="1421394" y="564576"/>
                  <a:pt x="1419489" y="565338"/>
                  <a:pt x="1418917" y="564862"/>
                </a:cubicBezTo>
                <a:cubicBezTo>
                  <a:pt x="1417108" y="563528"/>
                  <a:pt x="1415203" y="562004"/>
                  <a:pt x="1414060" y="560099"/>
                </a:cubicBezTo>
                <a:cubicBezTo>
                  <a:pt x="1410345" y="554003"/>
                  <a:pt x="1403011" y="553146"/>
                  <a:pt x="1398058" y="548859"/>
                </a:cubicBezTo>
                <a:cubicBezTo>
                  <a:pt x="1395486" y="546669"/>
                  <a:pt x="1392343" y="547145"/>
                  <a:pt x="1390342" y="549907"/>
                </a:cubicBezTo>
                <a:cubicBezTo>
                  <a:pt x="1383294" y="559813"/>
                  <a:pt x="1373483" y="557527"/>
                  <a:pt x="1363958" y="555527"/>
                </a:cubicBezTo>
                <a:cubicBezTo>
                  <a:pt x="1363006" y="555337"/>
                  <a:pt x="1363006" y="551622"/>
                  <a:pt x="1362244" y="549622"/>
                </a:cubicBezTo>
                <a:cubicBezTo>
                  <a:pt x="1361386" y="547526"/>
                  <a:pt x="1359196" y="547526"/>
                  <a:pt x="1359196" y="549050"/>
                </a:cubicBezTo>
                <a:cubicBezTo>
                  <a:pt x="1359481" y="558194"/>
                  <a:pt x="1349385" y="556099"/>
                  <a:pt x="1346051" y="561242"/>
                </a:cubicBezTo>
                <a:cubicBezTo>
                  <a:pt x="1345765" y="561718"/>
                  <a:pt x="1341765" y="560671"/>
                  <a:pt x="1340336" y="559337"/>
                </a:cubicBezTo>
                <a:cubicBezTo>
                  <a:pt x="1338526" y="557623"/>
                  <a:pt x="1340241" y="553432"/>
                  <a:pt x="1342908" y="552289"/>
                </a:cubicBezTo>
                <a:cubicBezTo>
                  <a:pt x="1344813" y="551431"/>
                  <a:pt x="1347194" y="551146"/>
                  <a:pt x="1348718" y="549907"/>
                </a:cubicBezTo>
                <a:cubicBezTo>
                  <a:pt x="1349480" y="549336"/>
                  <a:pt x="1349099" y="547050"/>
                  <a:pt x="1348909" y="545526"/>
                </a:cubicBezTo>
                <a:cubicBezTo>
                  <a:pt x="1348813" y="544954"/>
                  <a:pt x="1347956" y="543907"/>
                  <a:pt x="1347480" y="543907"/>
                </a:cubicBezTo>
                <a:cubicBezTo>
                  <a:pt x="1343956" y="543907"/>
                  <a:pt x="1342622" y="548574"/>
                  <a:pt x="1338241" y="547812"/>
                </a:cubicBezTo>
                <a:cubicBezTo>
                  <a:pt x="1336240" y="547431"/>
                  <a:pt x="1335193" y="550193"/>
                  <a:pt x="1335193" y="552765"/>
                </a:cubicBezTo>
                <a:cubicBezTo>
                  <a:pt x="1335193" y="557146"/>
                  <a:pt x="1331764" y="556765"/>
                  <a:pt x="1328811" y="556765"/>
                </a:cubicBezTo>
                <a:cubicBezTo>
                  <a:pt x="1325858" y="556765"/>
                  <a:pt x="1321762" y="557432"/>
                  <a:pt x="1321762" y="553527"/>
                </a:cubicBezTo>
                <a:cubicBezTo>
                  <a:pt x="1321858" y="545716"/>
                  <a:pt x="1316524" y="547907"/>
                  <a:pt x="1312428" y="547621"/>
                </a:cubicBezTo>
                <a:cubicBezTo>
                  <a:pt x="1312904" y="545049"/>
                  <a:pt x="1311380" y="543430"/>
                  <a:pt x="1309285" y="543145"/>
                </a:cubicBezTo>
                <a:cubicBezTo>
                  <a:pt x="1305856" y="542764"/>
                  <a:pt x="1302236" y="543049"/>
                  <a:pt x="1297664" y="543049"/>
                </a:cubicBezTo>
                <a:cubicBezTo>
                  <a:pt x="1297283" y="543049"/>
                  <a:pt x="1298236" y="543335"/>
                  <a:pt x="1298617" y="542954"/>
                </a:cubicBezTo>
                <a:cubicBezTo>
                  <a:pt x="1298998" y="542573"/>
                  <a:pt x="1298998" y="541525"/>
                  <a:pt x="1298617" y="541049"/>
                </a:cubicBezTo>
                <a:cubicBezTo>
                  <a:pt x="1297569" y="539525"/>
                  <a:pt x="1296235" y="537620"/>
                  <a:pt x="1294616" y="540382"/>
                </a:cubicBezTo>
                <a:cubicBezTo>
                  <a:pt x="1294426" y="540763"/>
                  <a:pt x="1295950" y="542097"/>
                  <a:pt x="1297664" y="543049"/>
                </a:cubicBezTo>
                <a:cubicBezTo>
                  <a:pt x="1298712" y="543811"/>
                  <a:pt x="1298712" y="544573"/>
                  <a:pt x="1298712" y="545335"/>
                </a:cubicBezTo>
                <a:cubicBezTo>
                  <a:pt x="1298426" y="547431"/>
                  <a:pt x="1299760" y="550193"/>
                  <a:pt x="1297093" y="551431"/>
                </a:cubicBezTo>
                <a:cubicBezTo>
                  <a:pt x="1296426" y="551717"/>
                  <a:pt x="1294902" y="550479"/>
                  <a:pt x="1293950" y="549622"/>
                </a:cubicBezTo>
                <a:cubicBezTo>
                  <a:pt x="1292235" y="548098"/>
                  <a:pt x="1290616" y="546478"/>
                  <a:pt x="1289092" y="544764"/>
                </a:cubicBezTo>
                <a:cubicBezTo>
                  <a:pt x="1286044" y="541430"/>
                  <a:pt x="1285377" y="544954"/>
                  <a:pt x="1285186" y="546478"/>
                </a:cubicBezTo>
                <a:cubicBezTo>
                  <a:pt x="1284615" y="551241"/>
                  <a:pt x="1283948" y="554289"/>
                  <a:pt x="1279471" y="548859"/>
                </a:cubicBezTo>
                <a:cubicBezTo>
                  <a:pt x="1278328" y="547526"/>
                  <a:pt x="1277757" y="548479"/>
                  <a:pt x="1276138" y="549526"/>
                </a:cubicBezTo>
                <a:cubicBezTo>
                  <a:pt x="1271946" y="552289"/>
                  <a:pt x="1271661" y="552003"/>
                  <a:pt x="1271375" y="547621"/>
                </a:cubicBezTo>
                <a:cubicBezTo>
                  <a:pt x="1271185" y="545335"/>
                  <a:pt x="1272137" y="542573"/>
                  <a:pt x="1271089" y="540858"/>
                </a:cubicBezTo>
                <a:cubicBezTo>
                  <a:pt x="1270232" y="539430"/>
                  <a:pt x="1266708" y="538001"/>
                  <a:pt x="1265565" y="538668"/>
                </a:cubicBezTo>
                <a:cubicBezTo>
                  <a:pt x="1262421" y="540478"/>
                  <a:pt x="1259659" y="543145"/>
                  <a:pt x="1257183" y="545907"/>
                </a:cubicBezTo>
                <a:cubicBezTo>
                  <a:pt x="1254230" y="549050"/>
                  <a:pt x="1253754" y="545240"/>
                  <a:pt x="1252325" y="544478"/>
                </a:cubicBezTo>
                <a:cubicBezTo>
                  <a:pt x="1247182" y="542097"/>
                  <a:pt x="1242514" y="541621"/>
                  <a:pt x="1238323" y="546288"/>
                </a:cubicBezTo>
                <a:cubicBezTo>
                  <a:pt x="1235371" y="549622"/>
                  <a:pt x="1232608" y="553336"/>
                  <a:pt x="1227084" y="552193"/>
                </a:cubicBezTo>
                <a:cubicBezTo>
                  <a:pt x="1224036" y="551622"/>
                  <a:pt x="1220702" y="552098"/>
                  <a:pt x="1221178" y="547526"/>
                </a:cubicBezTo>
                <a:cubicBezTo>
                  <a:pt x="1221559" y="543716"/>
                  <a:pt x="1217940" y="542764"/>
                  <a:pt x="1216321" y="540382"/>
                </a:cubicBezTo>
                <a:cubicBezTo>
                  <a:pt x="1214225" y="537430"/>
                  <a:pt x="1212034" y="539525"/>
                  <a:pt x="1212225" y="541335"/>
                </a:cubicBezTo>
                <a:cubicBezTo>
                  <a:pt x="1212511" y="546002"/>
                  <a:pt x="1209367" y="548098"/>
                  <a:pt x="1206605" y="550383"/>
                </a:cubicBezTo>
                <a:cubicBezTo>
                  <a:pt x="1205176" y="551622"/>
                  <a:pt x="1202224" y="552384"/>
                  <a:pt x="1200604" y="551717"/>
                </a:cubicBezTo>
                <a:cubicBezTo>
                  <a:pt x="1198033" y="550669"/>
                  <a:pt x="1196890" y="547431"/>
                  <a:pt x="1193270" y="547240"/>
                </a:cubicBezTo>
                <a:cubicBezTo>
                  <a:pt x="1190889" y="547050"/>
                  <a:pt x="1188698" y="544097"/>
                  <a:pt x="1186221" y="543811"/>
                </a:cubicBezTo>
                <a:cubicBezTo>
                  <a:pt x="1184602" y="543621"/>
                  <a:pt x="1182888" y="546859"/>
                  <a:pt x="1180983" y="547336"/>
                </a:cubicBezTo>
                <a:cubicBezTo>
                  <a:pt x="1177554" y="548193"/>
                  <a:pt x="1173649" y="546383"/>
                  <a:pt x="1170601" y="549907"/>
                </a:cubicBezTo>
                <a:cubicBezTo>
                  <a:pt x="1167458" y="553622"/>
                  <a:pt x="1164409" y="552289"/>
                  <a:pt x="1161171" y="549336"/>
                </a:cubicBezTo>
                <a:cubicBezTo>
                  <a:pt x="1158504" y="546955"/>
                  <a:pt x="1156885" y="542002"/>
                  <a:pt x="1152503" y="543049"/>
                </a:cubicBezTo>
                <a:cubicBezTo>
                  <a:pt x="1145836" y="544669"/>
                  <a:pt x="1142407" y="537525"/>
                  <a:pt x="1136025" y="538191"/>
                </a:cubicBezTo>
                <a:cubicBezTo>
                  <a:pt x="1128500" y="538954"/>
                  <a:pt x="1120785" y="538191"/>
                  <a:pt x="1113260" y="538477"/>
                </a:cubicBezTo>
                <a:cubicBezTo>
                  <a:pt x="1109831" y="538573"/>
                  <a:pt x="1107831" y="536953"/>
                  <a:pt x="1105545" y="534953"/>
                </a:cubicBezTo>
                <a:cubicBezTo>
                  <a:pt x="1102973" y="532667"/>
                  <a:pt x="1100211" y="533620"/>
                  <a:pt x="1097829" y="536001"/>
                </a:cubicBezTo>
                <a:cubicBezTo>
                  <a:pt x="1094115" y="539716"/>
                  <a:pt x="1093829" y="536858"/>
                  <a:pt x="1093067" y="533620"/>
                </a:cubicBezTo>
                <a:cubicBezTo>
                  <a:pt x="1092305" y="530095"/>
                  <a:pt x="1088876" y="527809"/>
                  <a:pt x="1087162" y="529429"/>
                </a:cubicBezTo>
                <a:cubicBezTo>
                  <a:pt x="1082970" y="533334"/>
                  <a:pt x="1078494" y="534382"/>
                  <a:pt x="1072969" y="534000"/>
                </a:cubicBezTo>
                <a:cubicBezTo>
                  <a:pt x="1069826" y="533715"/>
                  <a:pt x="1067445" y="533334"/>
                  <a:pt x="1064968" y="530953"/>
                </a:cubicBezTo>
                <a:cubicBezTo>
                  <a:pt x="1061254" y="527333"/>
                  <a:pt x="1061158" y="533905"/>
                  <a:pt x="1058491" y="533905"/>
                </a:cubicBezTo>
                <a:cubicBezTo>
                  <a:pt x="1055443" y="533905"/>
                  <a:pt x="1052395" y="534000"/>
                  <a:pt x="1049347" y="533905"/>
                </a:cubicBezTo>
                <a:cubicBezTo>
                  <a:pt x="1045061" y="533715"/>
                  <a:pt x="1040965" y="534477"/>
                  <a:pt x="1036774" y="530762"/>
                </a:cubicBezTo>
                <a:cubicBezTo>
                  <a:pt x="1034107" y="528381"/>
                  <a:pt x="1028202" y="530000"/>
                  <a:pt x="1023820" y="529143"/>
                </a:cubicBezTo>
                <a:cubicBezTo>
                  <a:pt x="1021915" y="528762"/>
                  <a:pt x="1020106" y="526952"/>
                  <a:pt x="1018582" y="525523"/>
                </a:cubicBezTo>
                <a:cubicBezTo>
                  <a:pt x="1015819" y="522952"/>
                  <a:pt x="1013343" y="519999"/>
                  <a:pt x="1010390" y="517522"/>
                </a:cubicBezTo>
                <a:cubicBezTo>
                  <a:pt x="1006580" y="514284"/>
                  <a:pt x="1001532" y="514093"/>
                  <a:pt x="998293" y="517141"/>
                </a:cubicBezTo>
                <a:cubicBezTo>
                  <a:pt x="994960" y="520189"/>
                  <a:pt x="991721" y="520189"/>
                  <a:pt x="988006" y="520189"/>
                </a:cubicBezTo>
                <a:cubicBezTo>
                  <a:pt x="988768" y="516474"/>
                  <a:pt x="984673" y="515713"/>
                  <a:pt x="983720" y="513141"/>
                </a:cubicBezTo>
                <a:cubicBezTo>
                  <a:pt x="992388" y="507807"/>
                  <a:pt x="980196" y="503902"/>
                  <a:pt x="982672" y="498949"/>
                </a:cubicBezTo>
                <a:cubicBezTo>
                  <a:pt x="982768" y="498758"/>
                  <a:pt x="981625" y="497520"/>
                  <a:pt x="981148" y="497615"/>
                </a:cubicBezTo>
                <a:cubicBezTo>
                  <a:pt x="980577" y="497710"/>
                  <a:pt x="979624" y="498567"/>
                  <a:pt x="979624" y="499139"/>
                </a:cubicBezTo>
                <a:cubicBezTo>
                  <a:pt x="979148" y="505616"/>
                  <a:pt x="971814" y="509998"/>
                  <a:pt x="974100" y="517522"/>
                </a:cubicBezTo>
                <a:cubicBezTo>
                  <a:pt x="974576" y="518951"/>
                  <a:pt x="972385" y="520570"/>
                  <a:pt x="969814" y="518380"/>
                </a:cubicBezTo>
                <a:cubicBezTo>
                  <a:pt x="967813" y="516665"/>
                  <a:pt x="964670" y="516189"/>
                  <a:pt x="962194" y="515046"/>
                </a:cubicBezTo>
                <a:cubicBezTo>
                  <a:pt x="960098" y="514093"/>
                  <a:pt x="960479" y="513331"/>
                  <a:pt x="962194" y="511712"/>
                </a:cubicBezTo>
                <a:cubicBezTo>
                  <a:pt x="963622" y="510379"/>
                  <a:pt x="964861" y="508092"/>
                  <a:pt x="965051" y="506188"/>
                </a:cubicBezTo>
                <a:cubicBezTo>
                  <a:pt x="965432" y="501711"/>
                  <a:pt x="965146" y="497139"/>
                  <a:pt x="965242" y="492567"/>
                </a:cubicBezTo>
                <a:cubicBezTo>
                  <a:pt x="965337" y="488662"/>
                  <a:pt x="965908" y="488566"/>
                  <a:pt x="970290" y="491138"/>
                </a:cubicBezTo>
                <a:cubicBezTo>
                  <a:pt x="970957" y="491519"/>
                  <a:pt x="971433" y="492662"/>
                  <a:pt x="971909" y="492662"/>
                </a:cubicBezTo>
                <a:cubicBezTo>
                  <a:pt x="974004" y="492472"/>
                  <a:pt x="976195" y="492376"/>
                  <a:pt x="978005" y="491424"/>
                </a:cubicBezTo>
                <a:cubicBezTo>
                  <a:pt x="978767" y="491043"/>
                  <a:pt x="979053" y="488757"/>
                  <a:pt x="978862" y="487423"/>
                </a:cubicBezTo>
                <a:cubicBezTo>
                  <a:pt x="978577" y="485042"/>
                  <a:pt x="977243" y="483423"/>
                  <a:pt x="974386" y="483804"/>
                </a:cubicBezTo>
                <a:cubicBezTo>
                  <a:pt x="972100" y="483994"/>
                  <a:pt x="969814" y="484090"/>
                  <a:pt x="967623" y="483708"/>
                </a:cubicBezTo>
                <a:cubicBezTo>
                  <a:pt x="966956" y="483613"/>
                  <a:pt x="965908" y="481137"/>
                  <a:pt x="966289" y="480756"/>
                </a:cubicBezTo>
                <a:cubicBezTo>
                  <a:pt x="968194" y="478470"/>
                  <a:pt x="970480" y="476374"/>
                  <a:pt x="972576" y="474279"/>
                </a:cubicBezTo>
                <a:cubicBezTo>
                  <a:pt x="973147" y="473707"/>
                  <a:pt x="973624" y="473231"/>
                  <a:pt x="974195" y="472659"/>
                </a:cubicBezTo>
                <a:cubicBezTo>
                  <a:pt x="973147" y="471802"/>
                  <a:pt x="971909" y="470088"/>
                  <a:pt x="971147" y="470278"/>
                </a:cubicBezTo>
                <a:cubicBezTo>
                  <a:pt x="963908" y="472183"/>
                  <a:pt x="960193" y="467325"/>
                  <a:pt x="955812" y="463134"/>
                </a:cubicBezTo>
                <a:cubicBezTo>
                  <a:pt x="954383" y="461801"/>
                  <a:pt x="951716" y="460753"/>
                  <a:pt x="950002" y="461134"/>
                </a:cubicBezTo>
                <a:cubicBezTo>
                  <a:pt x="946287" y="461991"/>
                  <a:pt x="946954" y="465611"/>
                  <a:pt x="947049" y="468469"/>
                </a:cubicBezTo>
                <a:cubicBezTo>
                  <a:pt x="947049" y="469897"/>
                  <a:pt x="946763" y="472183"/>
                  <a:pt x="947525" y="472659"/>
                </a:cubicBezTo>
                <a:cubicBezTo>
                  <a:pt x="953050" y="476374"/>
                  <a:pt x="951621" y="481899"/>
                  <a:pt x="951526" y="486947"/>
                </a:cubicBezTo>
                <a:cubicBezTo>
                  <a:pt x="951335" y="492186"/>
                  <a:pt x="953907" y="493424"/>
                  <a:pt x="958384" y="493043"/>
                </a:cubicBezTo>
                <a:cubicBezTo>
                  <a:pt x="958765" y="493043"/>
                  <a:pt x="960098" y="495615"/>
                  <a:pt x="959717" y="495996"/>
                </a:cubicBezTo>
                <a:cubicBezTo>
                  <a:pt x="958003" y="498091"/>
                  <a:pt x="954764" y="499806"/>
                  <a:pt x="958860" y="502473"/>
                </a:cubicBezTo>
                <a:cubicBezTo>
                  <a:pt x="960765" y="503711"/>
                  <a:pt x="960670" y="504378"/>
                  <a:pt x="959336" y="505807"/>
                </a:cubicBezTo>
                <a:cubicBezTo>
                  <a:pt x="954383" y="510855"/>
                  <a:pt x="954669" y="515998"/>
                  <a:pt x="959145" y="521428"/>
                </a:cubicBezTo>
                <a:cubicBezTo>
                  <a:pt x="960289" y="522856"/>
                  <a:pt x="961051" y="525999"/>
                  <a:pt x="960193" y="527428"/>
                </a:cubicBezTo>
                <a:cubicBezTo>
                  <a:pt x="958765" y="530000"/>
                  <a:pt x="956193" y="531905"/>
                  <a:pt x="953812" y="533810"/>
                </a:cubicBezTo>
                <a:cubicBezTo>
                  <a:pt x="953621" y="534000"/>
                  <a:pt x="951907" y="531905"/>
                  <a:pt x="950668" y="531238"/>
                </a:cubicBezTo>
                <a:cubicBezTo>
                  <a:pt x="945906" y="528286"/>
                  <a:pt x="947049" y="523618"/>
                  <a:pt x="946668" y="519141"/>
                </a:cubicBezTo>
                <a:cubicBezTo>
                  <a:pt x="946573" y="518094"/>
                  <a:pt x="945049" y="517141"/>
                  <a:pt x="944287" y="516094"/>
                </a:cubicBezTo>
                <a:cubicBezTo>
                  <a:pt x="943620" y="517332"/>
                  <a:pt x="942667" y="518475"/>
                  <a:pt x="942286" y="519808"/>
                </a:cubicBezTo>
                <a:cubicBezTo>
                  <a:pt x="942001" y="521237"/>
                  <a:pt x="942191" y="522856"/>
                  <a:pt x="942191" y="524380"/>
                </a:cubicBezTo>
                <a:cubicBezTo>
                  <a:pt x="942382" y="528095"/>
                  <a:pt x="940572" y="529238"/>
                  <a:pt x="936952" y="529714"/>
                </a:cubicBezTo>
                <a:cubicBezTo>
                  <a:pt x="931618" y="530476"/>
                  <a:pt x="928666" y="527714"/>
                  <a:pt x="925427" y="524380"/>
                </a:cubicBezTo>
                <a:cubicBezTo>
                  <a:pt x="923808" y="522761"/>
                  <a:pt x="923332" y="521428"/>
                  <a:pt x="925522" y="521237"/>
                </a:cubicBezTo>
                <a:cubicBezTo>
                  <a:pt x="930380" y="520761"/>
                  <a:pt x="933619" y="518189"/>
                  <a:pt x="936381" y="514570"/>
                </a:cubicBezTo>
                <a:cubicBezTo>
                  <a:pt x="936762" y="514093"/>
                  <a:pt x="935619" y="511522"/>
                  <a:pt x="935524" y="511617"/>
                </a:cubicBezTo>
                <a:cubicBezTo>
                  <a:pt x="932333" y="512332"/>
                  <a:pt x="929547" y="511736"/>
                  <a:pt x="926796" y="510641"/>
                </a:cubicBezTo>
                <a:lnTo>
                  <a:pt x="918382" y="506711"/>
                </a:lnTo>
                <a:lnTo>
                  <a:pt x="918379" y="506664"/>
                </a:lnTo>
                <a:lnTo>
                  <a:pt x="919331" y="506664"/>
                </a:lnTo>
                <a:cubicBezTo>
                  <a:pt x="919331" y="504568"/>
                  <a:pt x="919617" y="502378"/>
                  <a:pt x="919236" y="500282"/>
                </a:cubicBezTo>
                <a:cubicBezTo>
                  <a:pt x="919045" y="499330"/>
                  <a:pt x="917617" y="498567"/>
                  <a:pt x="916664" y="497996"/>
                </a:cubicBezTo>
                <a:cubicBezTo>
                  <a:pt x="916569" y="497901"/>
                  <a:pt x="915426" y="498853"/>
                  <a:pt x="915235" y="499425"/>
                </a:cubicBezTo>
                <a:cubicBezTo>
                  <a:pt x="914378" y="502187"/>
                  <a:pt x="914378" y="504854"/>
                  <a:pt x="918379" y="506664"/>
                </a:cubicBezTo>
                <a:lnTo>
                  <a:pt x="918283" y="506664"/>
                </a:lnTo>
                <a:lnTo>
                  <a:pt x="918382" y="506711"/>
                </a:lnTo>
                <a:lnTo>
                  <a:pt x="919331" y="520380"/>
                </a:lnTo>
                <a:cubicBezTo>
                  <a:pt x="919236" y="523523"/>
                  <a:pt x="913902" y="529333"/>
                  <a:pt x="910854" y="529524"/>
                </a:cubicBezTo>
                <a:cubicBezTo>
                  <a:pt x="907044" y="529809"/>
                  <a:pt x="901805" y="531143"/>
                  <a:pt x="899710" y="529238"/>
                </a:cubicBezTo>
                <a:cubicBezTo>
                  <a:pt x="894566" y="524380"/>
                  <a:pt x="888851" y="525047"/>
                  <a:pt x="883041" y="524952"/>
                </a:cubicBezTo>
                <a:cubicBezTo>
                  <a:pt x="876945" y="524857"/>
                  <a:pt x="870849" y="524666"/>
                  <a:pt x="864753" y="525047"/>
                </a:cubicBezTo>
                <a:cubicBezTo>
                  <a:pt x="862848" y="525142"/>
                  <a:pt x="860657" y="526571"/>
                  <a:pt x="859228" y="528000"/>
                </a:cubicBezTo>
                <a:cubicBezTo>
                  <a:pt x="856561" y="530762"/>
                  <a:pt x="853418" y="529619"/>
                  <a:pt x="850656" y="529333"/>
                </a:cubicBezTo>
                <a:cubicBezTo>
                  <a:pt x="845703" y="528857"/>
                  <a:pt x="842560" y="523523"/>
                  <a:pt x="836559" y="524666"/>
                </a:cubicBezTo>
                <a:cubicBezTo>
                  <a:pt x="831415" y="525714"/>
                  <a:pt x="825986" y="524666"/>
                  <a:pt x="820652" y="524952"/>
                </a:cubicBezTo>
                <a:cubicBezTo>
                  <a:pt x="817223" y="525142"/>
                  <a:pt x="815223" y="523523"/>
                  <a:pt x="812842" y="521428"/>
                </a:cubicBezTo>
                <a:cubicBezTo>
                  <a:pt x="810270" y="519141"/>
                  <a:pt x="807317" y="519713"/>
                  <a:pt x="805126" y="522475"/>
                </a:cubicBezTo>
                <a:cubicBezTo>
                  <a:pt x="802269" y="526190"/>
                  <a:pt x="798268" y="524857"/>
                  <a:pt x="794649" y="524761"/>
                </a:cubicBezTo>
                <a:cubicBezTo>
                  <a:pt x="792363" y="524666"/>
                  <a:pt x="790934" y="522952"/>
                  <a:pt x="791125" y="520094"/>
                </a:cubicBezTo>
                <a:cubicBezTo>
                  <a:pt x="791220" y="518856"/>
                  <a:pt x="790077" y="516474"/>
                  <a:pt x="789505" y="516474"/>
                </a:cubicBezTo>
                <a:cubicBezTo>
                  <a:pt x="786934" y="516570"/>
                  <a:pt x="786553" y="518665"/>
                  <a:pt x="786648" y="520856"/>
                </a:cubicBezTo>
                <a:cubicBezTo>
                  <a:pt x="786743" y="521523"/>
                  <a:pt x="786553" y="522380"/>
                  <a:pt x="786267" y="522952"/>
                </a:cubicBezTo>
                <a:cubicBezTo>
                  <a:pt x="785219" y="524952"/>
                  <a:pt x="784267" y="525047"/>
                  <a:pt x="783028" y="523523"/>
                </a:cubicBezTo>
                <a:cubicBezTo>
                  <a:pt x="778361" y="517617"/>
                  <a:pt x="771694" y="520380"/>
                  <a:pt x="766169" y="520761"/>
                </a:cubicBezTo>
                <a:cubicBezTo>
                  <a:pt x="763693" y="520951"/>
                  <a:pt x="761216" y="525809"/>
                  <a:pt x="759311" y="528857"/>
                </a:cubicBezTo>
                <a:cubicBezTo>
                  <a:pt x="756263" y="533810"/>
                  <a:pt x="754644" y="535144"/>
                  <a:pt x="751882" y="533429"/>
                </a:cubicBezTo>
                <a:cubicBezTo>
                  <a:pt x="747595" y="530857"/>
                  <a:pt x="743785" y="527047"/>
                  <a:pt x="739118" y="525714"/>
                </a:cubicBezTo>
                <a:cubicBezTo>
                  <a:pt x="734260" y="524285"/>
                  <a:pt x="728545" y="524285"/>
                  <a:pt x="723497" y="525047"/>
                </a:cubicBezTo>
                <a:cubicBezTo>
                  <a:pt x="719211" y="525714"/>
                  <a:pt x="718068" y="519046"/>
                  <a:pt x="714639" y="521713"/>
                </a:cubicBezTo>
                <a:cubicBezTo>
                  <a:pt x="711781" y="523904"/>
                  <a:pt x="710543" y="524952"/>
                  <a:pt x="707876" y="521808"/>
                </a:cubicBezTo>
                <a:cubicBezTo>
                  <a:pt x="706733" y="520570"/>
                  <a:pt x="703590" y="519999"/>
                  <a:pt x="701875" y="520570"/>
                </a:cubicBezTo>
                <a:cubicBezTo>
                  <a:pt x="688636" y="525619"/>
                  <a:pt x="683111" y="526190"/>
                  <a:pt x="672538" y="522761"/>
                </a:cubicBezTo>
                <a:cubicBezTo>
                  <a:pt x="671395" y="522380"/>
                  <a:pt x="669776" y="520761"/>
                  <a:pt x="669395" y="521047"/>
                </a:cubicBezTo>
                <a:cubicBezTo>
                  <a:pt x="659203" y="529238"/>
                  <a:pt x="647487" y="523428"/>
                  <a:pt x="636629" y="524475"/>
                </a:cubicBezTo>
                <a:cubicBezTo>
                  <a:pt x="632724" y="524857"/>
                  <a:pt x="628628" y="533429"/>
                  <a:pt x="624437" y="524952"/>
                </a:cubicBezTo>
                <a:cubicBezTo>
                  <a:pt x="618341" y="524857"/>
                  <a:pt x="612340" y="524857"/>
                  <a:pt x="606244" y="524761"/>
                </a:cubicBezTo>
                <a:cubicBezTo>
                  <a:pt x="600910" y="524761"/>
                  <a:pt x="595576" y="525047"/>
                  <a:pt x="590242" y="524666"/>
                </a:cubicBezTo>
                <a:cubicBezTo>
                  <a:pt x="588337" y="524475"/>
                  <a:pt x="586528" y="522761"/>
                  <a:pt x="584623" y="521808"/>
                </a:cubicBezTo>
                <a:cubicBezTo>
                  <a:pt x="580717" y="519713"/>
                  <a:pt x="580336" y="519332"/>
                  <a:pt x="576907" y="522094"/>
                </a:cubicBezTo>
                <a:cubicBezTo>
                  <a:pt x="573574" y="524761"/>
                  <a:pt x="570907" y="526476"/>
                  <a:pt x="567382" y="522856"/>
                </a:cubicBezTo>
                <a:cubicBezTo>
                  <a:pt x="564239" y="519618"/>
                  <a:pt x="562620" y="520380"/>
                  <a:pt x="562429" y="524761"/>
                </a:cubicBezTo>
                <a:cubicBezTo>
                  <a:pt x="562239" y="528762"/>
                  <a:pt x="561096" y="530381"/>
                  <a:pt x="557667" y="526952"/>
                </a:cubicBezTo>
                <a:cubicBezTo>
                  <a:pt x="554238" y="523523"/>
                  <a:pt x="551571" y="524857"/>
                  <a:pt x="548142" y="527524"/>
                </a:cubicBezTo>
                <a:cubicBezTo>
                  <a:pt x="544141" y="530572"/>
                  <a:pt x="542808" y="530286"/>
                  <a:pt x="540427" y="528095"/>
                </a:cubicBezTo>
                <a:cubicBezTo>
                  <a:pt x="536045" y="523999"/>
                  <a:pt x="532235" y="517713"/>
                  <a:pt x="527092" y="516284"/>
                </a:cubicBezTo>
                <a:cubicBezTo>
                  <a:pt x="520138" y="514379"/>
                  <a:pt x="512137" y="516094"/>
                  <a:pt x="504612" y="516284"/>
                </a:cubicBezTo>
                <a:cubicBezTo>
                  <a:pt x="501755" y="522475"/>
                  <a:pt x="497183" y="515236"/>
                  <a:pt x="495183" y="517046"/>
                </a:cubicBezTo>
                <a:cubicBezTo>
                  <a:pt x="491944" y="519999"/>
                  <a:pt x="488801" y="520380"/>
                  <a:pt x="484991" y="520284"/>
                </a:cubicBezTo>
                <a:cubicBezTo>
                  <a:pt x="480419" y="520189"/>
                  <a:pt x="475847" y="520570"/>
                  <a:pt x="471275" y="520094"/>
                </a:cubicBezTo>
                <a:cubicBezTo>
                  <a:pt x="469370" y="519904"/>
                  <a:pt x="467465" y="518380"/>
                  <a:pt x="465655" y="517237"/>
                </a:cubicBezTo>
                <a:cubicBezTo>
                  <a:pt x="461464" y="514665"/>
                  <a:pt x="456892" y="514093"/>
                  <a:pt x="453368" y="517427"/>
                </a:cubicBezTo>
                <a:cubicBezTo>
                  <a:pt x="448986" y="521618"/>
                  <a:pt x="445748" y="521047"/>
                  <a:pt x="442224" y="516760"/>
                </a:cubicBezTo>
                <a:cubicBezTo>
                  <a:pt x="441271" y="515617"/>
                  <a:pt x="440033" y="514665"/>
                  <a:pt x="439081" y="513522"/>
                </a:cubicBezTo>
                <a:cubicBezTo>
                  <a:pt x="437366" y="511426"/>
                  <a:pt x="435937" y="511236"/>
                  <a:pt x="434128" y="513522"/>
                </a:cubicBezTo>
                <a:cubicBezTo>
                  <a:pt x="432699" y="515236"/>
                  <a:pt x="430794" y="516665"/>
                  <a:pt x="429365" y="518475"/>
                </a:cubicBezTo>
                <a:cubicBezTo>
                  <a:pt x="428032" y="520284"/>
                  <a:pt x="427079" y="520665"/>
                  <a:pt x="426127" y="518951"/>
                </a:cubicBezTo>
                <a:cubicBezTo>
                  <a:pt x="423650" y="514950"/>
                  <a:pt x="419554" y="514855"/>
                  <a:pt x="416125" y="515903"/>
                </a:cubicBezTo>
                <a:cubicBezTo>
                  <a:pt x="410029" y="517617"/>
                  <a:pt x="407077" y="511426"/>
                  <a:pt x="402028" y="511236"/>
                </a:cubicBezTo>
                <a:cubicBezTo>
                  <a:pt x="397456" y="511045"/>
                  <a:pt x="392789" y="511712"/>
                  <a:pt x="388408" y="511045"/>
                </a:cubicBezTo>
                <a:cubicBezTo>
                  <a:pt x="383740" y="510379"/>
                  <a:pt x="380597" y="506949"/>
                  <a:pt x="379645" y="502282"/>
                </a:cubicBezTo>
                <a:cubicBezTo>
                  <a:pt x="378978" y="499044"/>
                  <a:pt x="378883" y="496377"/>
                  <a:pt x="374882" y="499806"/>
                </a:cubicBezTo>
                <a:cubicBezTo>
                  <a:pt x="371072" y="503044"/>
                  <a:pt x="365643" y="503425"/>
                  <a:pt x="362119" y="507712"/>
                </a:cubicBezTo>
                <a:cubicBezTo>
                  <a:pt x="358404" y="512188"/>
                  <a:pt x="357832" y="511522"/>
                  <a:pt x="351260" y="508092"/>
                </a:cubicBezTo>
                <a:cubicBezTo>
                  <a:pt x="349450" y="507140"/>
                  <a:pt x="346307" y="506188"/>
                  <a:pt x="345259" y="506949"/>
                </a:cubicBezTo>
                <a:cubicBezTo>
                  <a:pt x="342307" y="509426"/>
                  <a:pt x="340497" y="512093"/>
                  <a:pt x="336973" y="507521"/>
                </a:cubicBezTo>
                <a:cubicBezTo>
                  <a:pt x="330877" y="499711"/>
                  <a:pt x="323257" y="499711"/>
                  <a:pt x="315351" y="504664"/>
                </a:cubicBezTo>
                <a:cubicBezTo>
                  <a:pt x="310303" y="507807"/>
                  <a:pt x="305635" y="508378"/>
                  <a:pt x="301444" y="503711"/>
                </a:cubicBezTo>
                <a:cubicBezTo>
                  <a:pt x="299920" y="501997"/>
                  <a:pt x="299539" y="501806"/>
                  <a:pt x="298111" y="503521"/>
                </a:cubicBezTo>
                <a:cubicBezTo>
                  <a:pt x="294015" y="508378"/>
                  <a:pt x="289157" y="507712"/>
                  <a:pt x="284204" y="504854"/>
                </a:cubicBezTo>
                <a:cubicBezTo>
                  <a:pt x="281156" y="503140"/>
                  <a:pt x="277346" y="502187"/>
                  <a:pt x="274965" y="499901"/>
                </a:cubicBezTo>
                <a:cubicBezTo>
                  <a:pt x="271631" y="496663"/>
                  <a:pt x="268011" y="497996"/>
                  <a:pt x="264487" y="497424"/>
                </a:cubicBezTo>
                <a:cubicBezTo>
                  <a:pt x="262106" y="497044"/>
                  <a:pt x="261630" y="495234"/>
                  <a:pt x="260677" y="493043"/>
                </a:cubicBezTo>
                <a:cubicBezTo>
                  <a:pt x="256677" y="484090"/>
                  <a:pt x="254010" y="482661"/>
                  <a:pt x="245533" y="483899"/>
                </a:cubicBezTo>
                <a:cubicBezTo>
                  <a:pt x="243342" y="484185"/>
                  <a:pt x="242103" y="486185"/>
                  <a:pt x="244770" y="488185"/>
                </a:cubicBezTo>
                <a:cubicBezTo>
                  <a:pt x="246866" y="489709"/>
                  <a:pt x="247342" y="492281"/>
                  <a:pt x="244675" y="492662"/>
                </a:cubicBezTo>
                <a:cubicBezTo>
                  <a:pt x="240294" y="493424"/>
                  <a:pt x="235436" y="493519"/>
                  <a:pt x="231150" y="492567"/>
                </a:cubicBezTo>
                <a:cubicBezTo>
                  <a:pt x="228102" y="491900"/>
                  <a:pt x="229911" y="489233"/>
                  <a:pt x="231626" y="487995"/>
                </a:cubicBezTo>
                <a:cubicBezTo>
                  <a:pt x="233436" y="486661"/>
                  <a:pt x="233817" y="485518"/>
                  <a:pt x="232198" y="484756"/>
                </a:cubicBezTo>
                <a:cubicBezTo>
                  <a:pt x="228959" y="483232"/>
                  <a:pt x="225149" y="483328"/>
                  <a:pt x="222577" y="479994"/>
                </a:cubicBezTo>
                <a:cubicBezTo>
                  <a:pt x="221815" y="479041"/>
                  <a:pt x="218482" y="479422"/>
                  <a:pt x="216672" y="480089"/>
                </a:cubicBezTo>
                <a:cubicBezTo>
                  <a:pt x="206766" y="483804"/>
                  <a:pt x="196098" y="486280"/>
                  <a:pt x="189240" y="482089"/>
                </a:cubicBezTo>
                <a:cubicBezTo>
                  <a:pt x="184001" y="478851"/>
                  <a:pt x="179334" y="479803"/>
                  <a:pt x="174381" y="479137"/>
                </a:cubicBezTo>
                <a:cubicBezTo>
                  <a:pt x="172857" y="478946"/>
                  <a:pt x="171333" y="479232"/>
                  <a:pt x="169809" y="479041"/>
                </a:cubicBezTo>
                <a:cubicBezTo>
                  <a:pt x="165046" y="478565"/>
                  <a:pt x="161617" y="480184"/>
                  <a:pt x="157712" y="483328"/>
                </a:cubicBezTo>
                <a:cubicBezTo>
                  <a:pt x="154378" y="485995"/>
                  <a:pt x="151330" y="481232"/>
                  <a:pt x="148568" y="478851"/>
                </a:cubicBezTo>
                <a:cubicBezTo>
                  <a:pt x="145615" y="476374"/>
                  <a:pt x="148187" y="475136"/>
                  <a:pt x="149520" y="473993"/>
                </a:cubicBezTo>
                <a:cubicBezTo>
                  <a:pt x="151330" y="472564"/>
                  <a:pt x="151330" y="472088"/>
                  <a:pt x="149711" y="470659"/>
                </a:cubicBezTo>
                <a:cubicBezTo>
                  <a:pt x="146568" y="467707"/>
                  <a:pt x="144091" y="463325"/>
                  <a:pt x="139710" y="469612"/>
                </a:cubicBezTo>
                <a:cubicBezTo>
                  <a:pt x="139234" y="470278"/>
                  <a:pt x="134852" y="469707"/>
                  <a:pt x="133900" y="468469"/>
                </a:cubicBezTo>
                <a:cubicBezTo>
                  <a:pt x="131042" y="464754"/>
                  <a:pt x="127327" y="465040"/>
                  <a:pt x="123612" y="465516"/>
                </a:cubicBezTo>
                <a:cubicBezTo>
                  <a:pt x="118660" y="466087"/>
                  <a:pt x="114850" y="469802"/>
                  <a:pt x="114754" y="473993"/>
                </a:cubicBezTo>
                <a:cubicBezTo>
                  <a:pt x="114659" y="482184"/>
                  <a:pt x="104848" y="476850"/>
                  <a:pt x="103801" y="482851"/>
                </a:cubicBezTo>
                <a:cubicBezTo>
                  <a:pt x="102753" y="482280"/>
                  <a:pt x="101610" y="481899"/>
                  <a:pt x="100562" y="481232"/>
                </a:cubicBezTo>
                <a:cubicBezTo>
                  <a:pt x="92370" y="475993"/>
                  <a:pt x="83608" y="473612"/>
                  <a:pt x="73606" y="474279"/>
                </a:cubicBezTo>
                <a:cubicBezTo>
                  <a:pt x="66653" y="474755"/>
                  <a:pt x="61700" y="464373"/>
                  <a:pt x="65034" y="457610"/>
                </a:cubicBezTo>
                <a:cubicBezTo>
                  <a:pt x="65891" y="455800"/>
                  <a:pt x="67034" y="456181"/>
                  <a:pt x="68272" y="458086"/>
                </a:cubicBezTo>
                <a:cubicBezTo>
                  <a:pt x="70177" y="460849"/>
                  <a:pt x="73511" y="462182"/>
                  <a:pt x="75892" y="460182"/>
                </a:cubicBezTo>
                <a:cubicBezTo>
                  <a:pt x="78940" y="457610"/>
                  <a:pt x="81703" y="455419"/>
                  <a:pt x="85703" y="456372"/>
                </a:cubicBezTo>
                <a:cubicBezTo>
                  <a:pt x="91418" y="457610"/>
                  <a:pt x="95419" y="454372"/>
                  <a:pt x="99800" y="451800"/>
                </a:cubicBezTo>
                <a:cubicBezTo>
                  <a:pt x="101515" y="450752"/>
                  <a:pt x="104658" y="450276"/>
                  <a:pt x="104944" y="448942"/>
                </a:cubicBezTo>
                <a:cubicBezTo>
                  <a:pt x="105610" y="446180"/>
                  <a:pt x="105325" y="442941"/>
                  <a:pt x="104753" y="440084"/>
                </a:cubicBezTo>
                <a:cubicBezTo>
                  <a:pt x="104372" y="437989"/>
                  <a:pt x="102753" y="437893"/>
                  <a:pt x="101610" y="439322"/>
                </a:cubicBezTo>
                <a:cubicBezTo>
                  <a:pt x="97990" y="443894"/>
                  <a:pt x="94276" y="444180"/>
                  <a:pt x="90656" y="439417"/>
                </a:cubicBezTo>
                <a:cubicBezTo>
                  <a:pt x="89418" y="437798"/>
                  <a:pt x="88561" y="437893"/>
                  <a:pt x="87322" y="439798"/>
                </a:cubicBezTo>
                <a:cubicBezTo>
                  <a:pt x="85417" y="442751"/>
                  <a:pt x="82465" y="442465"/>
                  <a:pt x="79417" y="442656"/>
                </a:cubicBezTo>
                <a:cubicBezTo>
                  <a:pt x="74464" y="442941"/>
                  <a:pt x="72654" y="440751"/>
                  <a:pt x="73130" y="435988"/>
                </a:cubicBezTo>
                <a:cubicBezTo>
                  <a:pt x="73225" y="435512"/>
                  <a:pt x="72178" y="434274"/>
                  <a:pt x="71796" y="434369"/>
                </a:cubicBezTo>
                <a:cubicBezTo>
                  <a:pt x="70653" y="434559"/>
                  <a:pt x="68653" y="435417"/>
                  <a:pt x="68749" y="435703"/>
                </a:cubicBezTo>
                <a:cubicBezTo>
                  <a:pt x="69987" y="441513"/>
                  <a:pt x="64939" y="443513"/>
                  <a:pt x="61986" y="446656"/>
                </a:cubicBezTo>
                <a:cubicBezTo>
                  <a:pt x="60176" y="448657"/>
                  <a:pt x="55509" y="446561"/>
                  <a:pt x="54747" y="443989"/>
                </a:cubicBezTo>
                <a:cubicBezTo>
                  <a:pt x="52842" y="436846"/>
                  <a:pt x="57223" y="432750"/>
                  <a:pt x="61795" y="428559"/>
                </a:cubicBezTo>
                <a:cubicBezTo>
                  <a:pt x="62462" y="427892"/>
                  <a:pt x="62557" y="426463"/>
                  <a:pt x="62843" y="425415"/>
                </a:cubicBezTo>
                <a:cubicBezTo>
                  <a:pt x="61510" y="425034"/>
                  <a:pt x="60176" y="424463"/>
                  <a:pt x="58747" y="424273"/>
                </a:cubicBezTo>
                <a:cubicBezTo>
                  <a:pt x="54842" y="423796"/>
                  <a:pt x="51794" y="424844"/>
                  <a:pt x="48651" y="427606"/>
                </a:cubicBezTo>
                <a:cubicBezTo>
                  <a:pt x="46555" y="429416"/>
                  <a:pt x="45603" y="426368"/>
                  <a:pt x="45603" y="424177"/>
                </a:cubicBezTo>
                <a:lnTo>
                  <a:pt x="45603" y="420594"/>
                </a:lnTo>
                <a:lnTo>
                  <a:pt x="43984" y="420748"/>
                </a:lnTo>
                <a:cubicBezTo>
                  <a:pt x="43317" y="419795"/>
                  <a:pt x="41793" y="418462"/>
                  <a:pt x="41983" y="418081"/>
                </a:cubicBezTo>
                <a:cubicBezTo>
                  <a:pt x="43602" y="415319"/>
                  <a:pt x="44936" y="417224"/>
                  <a:pt x="45984" y="418652"/>
                </a:cubicBezTo>
                <a:lnTo>
                  <a:pt x="45984" y="419601"/>
                </a:lnTo>
                <a:lnTo>
                  <a:pt x="54747" y="419510"/>
                </a:lnTo>
                <a:cubicBezTo>
                  <a:pt x="56080" y="419415"/>
                  <a:pt x="58557" y="418367"/>
                  <a:pt x="58461" y="417986"/>
                </a:cubicBezTo>
                <a:cubicBezTo>
                  <a:pt x="57223" y="410271"/>
                  <a:pt x="64653" y="404841"/>
                  <a:pt x="63891" y="397317"/>
                </a:cubicBezTo>
                <a:cubicBezTo>
                  <a:pt x="63795" y="396555"/>
                  <a:pt x="64177" y="395316"/>
                  <a:pt x="63795" y="395126"/>
                </a:cubicBezTo>
                <a:cubicBezTo>
                  <a:pt x="62176" y="393983"/>
                  <a:pt x="59890" y="391888"/>
                  <a:pt x="58747" y="392364"/>
                </a:cubicBezTo>
                <a:cubicBezTo>
                  <a:pt x="56176" y="393316"/>
                  <a:pt x="54175" y="395888"/>
                  <a:pt x="51699" y="397412"/>
                </a:cubicBezTo>
                <a:cubicBezTo>
                  <a:pt x="48270" y="399507"/>
                  <a:pt x="47412" y="405127"/>
                  <a:pt x="42078" y="404651"/>
                </a:cubicBezTo>
                <a:cubicBezTo>
                  <a:pt x="41412" y="400270"/>
                  <a:pt x="38745" y="396936"/>
                  <a:pt x="36554" y="393221"/>
                </a:cubicBezTo>
                <a:cubicBezTo>
                  <a:pt x="35125" y="390840"/>
                  <a:pt x="37697" y="387887"/>
                  <a:pt x="41221" y="387601"/>
                </a:cubicBezTo>
                <a:cubicBezTo>
                  <a:pt x="43507" y="387411"/>
                  <a:pt x="45793" y="387697"/>
                  <a:pt x="47984" y="387315"/>
                </a:cubicBezTo>
                <a:cubicBezTo>
                  <a:pt x="48556" y="387220"/>
                  <a:pt x="49318" y="384649"/>
                  <a:pt x="48936" y="384363"/>
                </a:cubicBezTo>
                <a:cubicBezTo>
                  <a:pt x="46555" y="382267"/>
                  <a:pt x="44365" y="379696"/>
                  <a:pt x="45698" y="376648"/>
                </a:cubicBezTo>
                <a:cubicBezTo>
                  <a:pt x="47603" y="372075"/>
                  <a:pt x="52175" y="374171"/>
                  <a:pt x="55604" y="373981"/>
                </a:cubicBezTo>
                <a:cubicBezTo>
                  <a:pt x="58557" y="373790"/>
                  <a:pt x="58843" y="375600"/>
                  <a:pt x="55985" y="379315"/>
                </a:cubicBezTo>
                <a:cubicBezTo>
                  <a:pt x="54842" y="380839"/>
                  <a:pt x="54461" y="381696"/>
                  <a:pt x="56557" y="382553"/>
                </a:cubicBezTo>
                <a:cubicBezTo>
                  <a:pt x="57890" y="383029"/>
                  <a:pt x="59700" y="383506"/>
                  <a:pt x="60843" y="382934"/>
                </a:cubicBezTo>
                <a:cubicBezTo>
                  <a:pt x="62748" y="381886"/>
                  <a:pt x="64081" y="379505"/>
                  <a:pt x="65986" y="378838"/>
                </a:cubicBezTo>
                <a:cubicBezTo>
                  <a:pt x="67796" y="378267"/>
                  <a:pt x="71225" y="378838"/>
                  <a:pt x="71892" y="379981"/>
                </a:cubicBezTo>
                <a:cubicBezTo>
                  <a:pt x="74559" y="384934"/>
                  <a:pt x="76083" y="390364"/>
                  <a:pt x="78750" y="395316"/>
                </a:cubicBezTo>
                <a:cubicBezTo>
                  <a:pt x="79321" y="396459"/>
                  <a:pt x="83227" y="397031"/>
                  <a:pt x="84560" y="396174"/>
                </a:cubicBezTo>
                <a:cubicBezTo>
                  <a:pt x="85894" y="395316"/>
                  <a:pt x="87036" y="391983"/>
                  <a:pt x="86465" y="390459"/>
                </a:cubicBezTo>
                <a:cubicBezTo>
                  <a:pt x="84655" y="385696"/>
                  <a:pt x="78083" y="384077"/>
                  <a:pt x="77511" y="378172"/>
                </a:cubicBezTo>
                <a:cubicBezTo>
                  <a:pt x="77416" y="377409"/>
                  <a:pt x="77321" y="376266"/>
                  <a:pt x="77702" y="376076"/>
                </a:cubicBezTo>
                <a:cubicBezTo>
                  <a:pt x="78654" y="375505"/>
                  <a:pt x="80274" y="374647"/>
                  <a:pt x="80750" y="375028"/>
                </a:cubicBezTo>
                <a:cubicBezTo>
                  <a:pt x="83131" y="376933"/>
                  <a:pt x="85036" y="379315"/>
                  <a:pt x="87322" y="381315"/>
                </a:cubicBezTo>
                <a:lnTo>
                  <a:pt x="93312" y="383374"/>
                </a:lnTo>
                <a:lnTo>
                  <a:pt x="91418" y="387506"/>
                </a:lnTo>
                <a:cubicBezTo>
                  <a:pt x="91418" y="391030"/>
                  <a:pt x="94180" y="393221"/>
                  <a:pt x="96943" y="392078"/>
                </a:cubicBezTo>
                <a:cubicBezTo>
                  <a:pt x="98848" y="391316"/>
                  <a:pt x="100562" y="388363"/>
                  <a:pt x="102086" y="388458"/>
                </a:cubicBezTo>
                <a:cubicBezTo>
                  <a:pt x="104467" y="388744"/>
                  <a:pt x="106563" y="391411"/>
                  <a:pt x="109039" y="391983"/>
                </a:cubicBezTo>
                <a:cubicBezTo>
                  <a:pt x="110659" y="392364"/>
                  <a:pt x="112659" y="390649"/>
                  <a:pt x="102658" y="386554"/>
                </a:cubicBezTo>
                <a:lnTo>
                  <a:pt x="102625" y="386524"/>
                </a:lnTo>
                <a:lnTo>
                  <a:pt x="110301" y="382851"/>
                </a:lnTo>
                <a:cubicBezTo>
                  <a:pt x="110278" y="380887"/>
                  <a:pt x="108468" y="378839"/>
                  <a:pt x="107325" y="378648"/>
                </a:cubicBezTo>
                <a:cubicBezTo>
                  <a:pt x="106849" y="378553"/>
                  <a:pt x="106086" y="379410"/>
                  <a:pt x="105801" y="379981"/>
                </a:cubicBezTo>
                <a:cubicBezTo>
                  <a:pt x="104229" y="382458"/>
                  <a:pt x="102205" y="383172"/>
                  <a:pt x="100050" y="383280"/>
                </a:cubicBezTo>
                <a:lnTo>
                  <a:pt x="99048" y="383227"/>
                </a:lnTo>
                <a:lnTo>
                  <a:pt x="92751" y="377422"/>
                </a:lnTo>
                <a:cubicBezTo>
                  <a:pt x="91656" y="375147"/>
                  <a:pt x="92846" y="373790"/>
                  <a:pt x="96561" y="373790"/>
                </a:cubicBezTo>
                <a:cubicBezTo>
                  <a:pt x="100657" y="373790"/>
                  <a:pt x="100943" y="370552"/>
                  <a:pt x="100371" y="367789"/>
                </a:cubicBezTo>
                <a:cubicBezTo>
                  <a:pt x="99991" y="365694"/>
                  <a:pt x="98276" y="364360"/>
                  <a:pt x="95704" y="364741"/>
                </a:cubicBezTo>
                <a:cubicBezTo>
                  <a:pt x="94276" y="364932"/>
                  <a:pt x="92847" y="364741"/>
                  <a:pt x="91323" y="364741"/>
                </a:cubicBezTo>
                <a:cubicBezTo>
                  <a:pt x="91990" y="363979"/>
                  <a:pt x="103801" y="355502"/>
                  <a:pt x="104372" y="355692"/>
                </a:cubicBezTo>
                <a:cubicBezTo>
                  <a:pt x="111706" y="357693"/>
                  <a:pt x="115326" y="352264"/>
                  <a:pt x="119326" y="347977"/>
                </a:cubicBezTo>
                <a:cubicBezTo>
                  <a:pt x="120850" y="346358"/>
                  <a:pt x="122184" y="345882"/>
                  <a:pt x="122469" y="348073"/>
                </a:cubicBezTo>
                <a:cubicBezTo>
                  <a:pt x="123327" y="354454"/>
                  <a:pt x="125232" y="361122"/>
                  <a:pt x="119326" y="366646"/>
                </a:cubicBezTo>
                <a:cubicBezTo>
                  <a:pt x="117421" y="368361"/>
                  <a:pt x="111420" y="370075"/>
                  <a:pt x="117136" y="374647"/>
                </a:cubicBezTo>
                <a:cubicBezTo>
                  <a:pt x="119803" y="376743"/>
                  <a:pt x="119517" y="376933"/>
                  <a:pt x="125232" y="374362"/>
                </a:cubicBezTo>
                <a:cubicBezTo>
                  <a:pt x="127137" y="373504"/>
                  <a:pt x="129328" y="373219"/>
                  <a:pt x="131328" y="372742"/>
                </a:cubicBezTo>
                <a:cubicBezTo>
                  <a:pt x="130947" y="371695"/>
                  <a:pt x="130947" y="370361"/>
                  <a:pt x="130280" y="369599"/>
                </a:cubicBezTo>
                <a:cubicBezTo>
                  <a:pt x="127042" y="365980"/>
                  <a:pt x="128756" y="365408"/>
                  <a:pt x="132566" y="364646"/>
                </a:cubicBezTo>
                <a:cubicBezTo>
                  <a:pt x="136281" y="363979"/>
                  <a:pt x="138186" y="361122"/>
                  <a:pt x="136948" y="358836"/>
                </a:cubicBezTo>
                <a:cubicBezTo>
                  <a:pt x="135900" y="356931"/>
                  <a:pt x="133995" y="355502"/>
                  <a:pt x="132852" y="353692"/>
                </a:cubicBezTo>
                <a:cubicBezTo>
                  <a:pt x="131328" y="351121"/>
                  <a:pt x="133042" y="346549"/>
                  <a:pt x="135424" y="346549"/>
                </a:cubicBezTo>
                <a:cubicBezTo>
                  <a:pt x="139995" y="346453"/>
                  <a:pt x="144568" y="346644"/>
                  <a:pt x="149044" y="346453"/>
                </a:cubicBezTo>
                <a:cubicBezTo>
                  <a:pt x="150520" y="346406"/>
                  <a:pt x="153568" y="344977"/>
                  <a:pt x="156640" y="343132"/>
                </a:cubicBezTo>
                <a:lnTo>
                  <a:pt x="162860" y="338452"/>
                </a:lnTo>
                <a:lnTo>
                  <a:pt x="162856" y="338452"/>
                </a:lnTo>
                <a:cubicBezTo>
                  <a:pt x="162189" y="337500"/>
                  <a:pt x="160665" y="336166"/>
                  <a:pt x="160855" y="335785"/>
                </a:cubicBezTo>
                <a:cubicBezTo>
                  <a:pt x="162475" y="333023"/>
                  <a:pt x="163808" y="334928"/>
                  <a:pt x="164856" y="336452"/>
                </a:cubicBezTo>
                <a:lnTo>
                  <a:pt x="164856" y="337529"/>
                </a:lnTo>
                <a:lnTo>
                  <a:pt x="168428" y="339178"/>
                </a:lnTo>
                <a:cubicBezTo>
                  <a:pt x="169428" y="340333"/>
                  <a:pt x="170285" y="341595"/>
                  <a:pt x="171619" y="341691"/>
                </a:cubicBezTo>
                <a:cubicBezTo>
                  <a:pt x="174952" y="341881"/>
                  <a:pt x="177143" y="343024"/>
                  <a:pt x="179334" y="345310"/>
                </a:cubicBezTo>
                <a:cubicBezTo>
                  <a:pt x="180191" y="346167"/>
                  <a:pt x="182668" y="346930"/>
                  <a:pt x="183239" y="346358"/>
                </a:cubicBezTo>
                <a:cubicBezTo>
                  <a:pt x="187906" y="342262"/>
                  <a:pt x="193621" y="341691"/>
                  <a:pt x="199336" y="340929"/>
                </a:cubicBezTo>
                <a:cubicBezTo>
                  <a:pt x="200003" y="340833"/>
                  <a:pt x="200384" y="338452"/>
                  <a:pt x="200860" y="337214"/>
                </a:cubicBezTo>
                <a:cubicBezTo>
                  <a:pt x="201432" y="335881"/>
                  <a:pt x="202003" y="333499"/>
                  <a:pt x="202575" y="333499"/>
                </a:cubicBezTo>
                <a:cubicBezTo>
                  <a:pt x="210766" y="333404"/>
                  <a:pt x="218862" y="333595"/>
                  <a:pt x="227054" y="333785"/>
                </a:cubicBezTo>
                <a:cubicBezTo>
                  <a:pt x="230578" y="337976"/>
                  <a:pt x="232578" y="338071"/>
                  <a:pt x="232960" y="331880"/>
                </a:cubicBezTo>
                <a:cubicBezTo>
                  <a:pt x="233055" y="330642"/>
                  <a:pt x="234484" y="328356"/>
                  <a:pt x="235055" y="328451"/>
                </a:cubicBezTo>
                <a:cubicBezTo>
                  <a:pt x="240675" y="329308"/>
                  <a:pt x="246771" y="325879"/>
                  <a:pt x="252200" y="331213"/>
                </a:cubicBezTo>
                <a:cubicBezTo>
                  <a:pt x="256201" y="335214"/>
                  <a:pt x="264392" y="330356"/>
                  <a:pt x="268011" y="337214"/>
                </a:cubicBezTo>
                <a:cubicBezTo>
                  <a:pt x="268202" y="337500"/>
                  <a:pt x="272584" y="336547"/>
                  <a:pt x="273631" y="335214"/>
                </a:cubicBezTo>
                <a:cubicBezTo>
                  <a:pt x="278299" y="329213"/>
                  <a:pt x="284109" y="327499"/>
                  <a:pt x="291348" y="328165"/>
                </a:cubicBezTo>
                <a:cubicBezTo>
                  <a:pt x="303349" y="329308"/>
                  <a:pt x="304969" y="329213"/>
                  <a:pt x="311255" y="325022"/>
                </a:cubicBezTo>
                <a:cubicBezTo>
                  <a:pt x="314684" y="322736"/>
                  <a:pt x="314494" y="326641"/>
                  <a:pt x="316208" y="327022"/>
                </a:cubicBezTo>
                <a:cubicBezTo>
                  <a:pt x="316779" y="327213"/>
                  <a:pt x="317732" y="327880"/>
                  <a:pt x="317732" y="327784"/>
                </a:cubicBezTo>
                <a:cubicBezTo>
                  <a:pt x="320399" y="324165"/>
                  <a:pt x="322399" y="323879"/>
                  <a:pt x="326114" y="327308"/>
                </a:cubicBezTo>
                <a:cubicBezTo>
                  <a:pt x="329162" y="330165"/>
                  <a:pt x="331639" y="328451"/>
                  <a:pt x="333448" y="323212"/>
                </a:cubicBezTo>
                <a:cubicBezTo>
                  <a:pt x="334115" y="321403"/>
                  <a:pt x="335449" y="317688"/>
                  <a:pt x="336592" y="320355"/>
                </a:cubicBezTo>
                <a:cubicBezTo>
                  <a:pt x="341164" y="330642"/>
                  <a:pt x="353451" y="325403"/>
                  <a:pt x="359261" y="332642"/>
                </a:cubicBezTo>
                <a:cubicBezTo>
                  <a:pt x="359737" y="333309"/>
                  <a:pt x="362595" y="333023"/>
                  <a:pt x="363452" y="332261"/>
                </a:cubicBezTo>
                <a:cubicBezTo>
                  <a:pt x="367453" y="328737"/>
                  <a:pt x="370882" y="324641"/>
                  <a:pt x="374882" y="321117"/>
                </a:cubicBezTo>
                <a:cubicBezTo>
                  <a:pt x="376311" y="319879"/>
                  <a:pt x="379073" y="318736"/>
                  <a:pt x="380692" y="319212"/>
                </a:cubicBezTo>
                <a:cubicBezTo>
                  <a:pt x="382026" y="319593"/>
                  <a:pt x="383074" y="322355"/>
                  <a:pt x="383550" y="324260"/>
                </a:cubicBezTo>
                <a:cubicBezTo>
                  <a:pt x="384121" y="326356"/>
                  <a:pt x="383645" y="328737"/>
                  <a:pt x="384312" y="330832"/>
                </a:cubicBezTo>
                <a:cubicBezTo>
                  <a:pt x="384598" y="331785"/>
                  <a:pt x="386693" y="332547"/>
                  <a:pt x="387931" y="332547"/>
                </a:cubicBezTo>
                <a:cubicBezTo>
                  <a:pt x="389265" y="332642"/>
                  <a:pt x="391360" y="332071"/>
                  <a:pt x="391741" y="331118"/>
                </a:cubicBezTo>
                <a:cubicBezTo>
                  <a:pt x="392599" y="329213"/>
                  <a:pt x="392503" y="326832"/>
                  <a:pt x="392789" y="324736"/>
                </a:cubicBezTo>
                <a:cubicBezTo>
                  <a:pt x="393265" y="321212"/>
                  <a:pt x="391075" y="316545"/>
                  <a:pt x="395266" y="314830"/>
                </a:cubicBezTo>
                <a:cubicBezTo>
                  <a:pt x="396599" y="314259"/>
                  <a:pt x="398599" y="319402"/>
                  <a:pt x="402409" y="319021"/>
                </a:cubicBezTo>
                <a:cubicBezTo>
                  <a:pt x="405457" y="318736"/>
                  <a:pt x="408505" y="318926"/>
                  <a:pt x="411553" y="318926"/>
                </a:cubicBezTo>
                <a:cubicBezTo>
                  <a:pt x="415935" y="319021"/>
                  <a:pt x="415459" y="322260"/>
                  <a:pt x="415840" y="325213"/>
                </a:cubicBezTo>
                <a:cubicBezTo>
                  <a:pt x="415935" y="326070"/>
                  <a:pt x="417649" y="326737"/>
                  <a:pt x="418602" y="327403"/>
                </a:cubicBezTo>
                <a:cubicBezTo>
                  <a:pt x="423841" y="319974"/>
                  <a:pt x="427841" y="330261"/>
                  <a:pt x="433461" y="328356"/>
                </a:cubicBezTo>
                <a:cubicBezTo>
                  <a:pt x="438985" y="326546"/>
                  <a:pt x="445462" y="327880"/>
                  <a:pt x="451558" y="327975"/>
                </a:cubicBezTo>
                <a:cubicBezTo>
                  <a:pt x="455178" y="328070"/>
                  <a:pt x="457083" y="326641"/>
                  <a:pt x="456892" y="322831"/>
                </a:cubicBezTo>
                <a:cubicBezTo>
                  <a:pt x="456797" y="319783"/>
                  <a:pt x="456702" y="316735"/>
                  <a:pt x="456892" y="313687"/>
                </a:cubicBezTo>
                <a:cubicBezTo>
                  <a:pt x="457083" y="309591"/>
                  <a:pt x="461083" y="307877"/>
                  <a:pt x="464893" y="311211"/>
                </a:cubicBezTo>
                <a:cubicBezTo>
                  <a:pt x="467751" y="313687"/>
                  <a:pt x="468799" y="313973"/>
                  <a:pt x="471656" y="311306"/>
                </a:cubicBezTo>
                <a:cubicBezTo>
                  <a:pt x="473466" y="309687"/>
                  <a:pt x="477181" y="310163"/>
                  <a:pt x="480038" y="309687"/>
                </a:cubicBezTo>
                <a:cubicBezTo>
                  <a:pt x="484991" y="308925"/>
                  <a:pt x="490801" y="311782"/>
                  <a:pt x="494707" y="306353"/>
                </a:cubicBezTo>
                <a:cubicBezTo>
                  <a:pt x="494897" y="306067"/>
                  <a:pt x="497088" y="306639"/>
                  <a:pt x="497754" y="307306"/>
                </a:cubicBezTo>
                <a:cubicBezTo>
                  <a:pt x="501469" y="311497"/>
                  <a:pt x="506232" y="309591"/>
                  <a:pt x="510518" y="309591"/>
                </a:cubicBezTo>
                <a:cubicBezTo>
                  <a:pt x="515852" y="309591"/>
                  <a:pt x="516709" y="312354"/>
                  <a:pt x="516519" y="316640"/>
                </a:cubicBezTo>
                <a:cubicBezTo>
                  <a:pt x="516519" y="317021"/>
                  <a:pt x="518900" y="318069"/>
                  <a:pt x="519567" y="317688"/>
                </a:cubicBezTo>
                <a:cubicBezTo>
                  <a:pt x="522710" y="315973"/>
                  <a:pt x="523377" y="312068"/>
                  <a:pt x="521662" y="308067"/>
                </a:cubicBezTo>
                <a:cubicBezTo>
                  <a:pt x="519662" y="303591"/>
                  <a:pt x="521281" y="300543"/>
                  <a:pt x="525758" y="300448"/>
                </a:cubicBezTo>
                <a:cubicBezTo>
                  <a:pt x="532616" y="300352"/>
                  <a:pt x="539379" y="300352"/>
                  <a:pt x="546237" y="300257"/>
                </a:cubicBezTo>
                <a:cubicBezTo>
                  <a:pt x="549190" y="294828"/>
                  <a:pt x="552523" y="297495"/>
                  <a:pt x="555952" y="299686"/>
                </a:cubicBezTo>
                <a:cubicBezTo>
                  <a:pt x="559572" y="293875"/>
                  <a:pt x="565287" y="296066"/>
                  <a:pt x="570335" y="295875"/>
                </a:cubicBezTo>
                <a:cubicBezTo>
                  <a:pt x="574907" y="295685"/>
                  <a:pt x="579479" y="295685"/>
                  <a:pt x="584051" y="295875"/>
                </a:cubicBezTo>
                <a:cubicBezTo>
                  <a:pt x="589385" y="296066"/>
                  <a:pt x="591957" y="289589"/>
                  <a:pt x="598148" y="291018"/>
                </a:cubicBezTo>
                <a:cubicBezTo>
                  <a:pt x="602529" y="291970"/>
                  <a:pt x="607197" y="291113"/>
                  <a:pt x="609959" y="295685"/>
                </a:cubicBezTo>
                <a:cubicBezTo>
                  <a:pt x="612721" y="300162"/>
                  <a:pt x="617008" y="300066"/>
                  <a:pt x="621675" y="300638"/>
                </a:cubicBezTo>
                <a:cubicBezTo>
                  <a:pt x="629485" y="301590"/>
                  <a:pt x="634534" y="293018"/>
                  <a:pt x="642535" y="295304"/>
                </a:cubicBezTo>
                <a:cubicBezTo>
                  <a:pt x="642820" y="295399"/>
                  <a:pt x="644344" y="292923"/>
                  <a:pt x="644344" y="291684"/>
                </a:cubicBezTo>
                <a:cubicBezTo>
                  <a:pt x="644249" y="289017"/>
                  <a:pt x="645297" y="287398"/>
                  <a:pt x="647678" y="286732"/>
                </a:cubicBezTo>
                <a:cubicBezTo>
                  <a:pt x="649107" y="286350"/>
                  <a:pt x="650821" y="287017"/>
                  <a:pt x="652155" y="286636"/>
                </a:cubicBezTo>
                <a:cubicBezTo>
                  <a:pt x="655298" y="285589"/>
                  <a:pt x="658441" y="283017"/>
                  <a:pt x="661299" y="283398"/>
                </a:cubicBezTo>
                <a:cubicBezTo>
                  <a:pt x="663680" y="283683"/>
                  <a:pt x="665680" y="287303"/>
                  <a:pt x="667776" y="289494"/>
                </a:cubicBezTo>
                <a:cubicBezTo>
                  <a:pt x="668347" y="290065"/>
                  <a:pt x="668824" y="290541"/>
                  <a:pt x="669395" y="291113"/>
                </a:cubicBezTo>
                <a:cubicBezTo>
                  <a:pt x="670252" y="290065"/>
                  <a:pt x="671586" y="289113"/>
                  <a:pt x="671776" y="287970"/>
                </a:cubicBezTo>
                <a:cubicBezTo>
                  <a:pt x="672157" y="285779"/>
                  <a:pt x="671586" y="283398"/>
                  <a:pt x="671967" y="281112"/>
                </a:cubicBezTo>
                <a:cubicBezTo>
                  <a:pt x="672157" y="279874"/>
                  <a:pt x="673395" y="277778"/>
                  <a:pt x="674253" y="277778"/>
                </a:cubicBezTo>
                <a:cubicBezTo>
                  <a:pt x="676253" y="277778"/>
                  <a:pt x="678729" y="278254"/>
                  <a:pt x="680349" y="279397"/>
                </a:cubicBezTo>
                <a:cubicBezTo>
                  <a:pt x="684159" y="282064"/>
                  <a:pt x="686826" y="285589"/>
                  <a:pt x="685683" y="290827"/>
                </a:cubicBezTo>
                <a:cubicBezTo>
                  <a:pt x="685111" y="293399"/>
                  <a:pt x="686445" y="295399"/>
                  <a:pt x="688731" y="295780"/>
                </a:cubicBezTo>
                <a:cubicBezTo>
                  <a:pt x="691684" y="296257"/>
                  <a:pt x="694922" y="295971"/>
                  <a:pt x="694732" y="291494"/>
                </a:cubicBezTo>
                <a:cubicBezTo>
                  <a:pt x="694732" y="290732"/>
                  <a:pt x="694446" y="289494"/>
                  <a:pt x="694827" y="289303"/>
                </a:cubicBezTo>
                <a:cubicBezTo>
                  <a:pt x="697779" y="287494"/>
                  <a:pt x="700828" y="285874"/>
                  <a:pt x="703876" y="284255"/>
                </a:cubicBezTo>
                <a:cubicBezTo>
                  <a:pt x="702733" y="279683"/>
                  <a:pt x="706447" y="277683"/>
                  <a:pt x="708829" y="274921"/>
                </a:cubicBezTo>
                <a:cubicBezTo>
                  <a:pt x="711591" y="271873"/>
                  <a:pt x="712639" y="274635"/>
                  <a:pt x="712924" y="276349"/>
                </a:cubicBezTo>
                <a:lnTo>
                  <a:pt x="718864" y="282350"/>
                </a:lnTo>
                <a:lnTo>
                  <a:pt x="717687" y="282350"/>
                </a:lnTo>
                <a:cubicBezTo>
                  <a:pt x="717306" y="282731"/>
                  <a:pt x="717592" y="283683"/>
                  <a:pt x="717592" y="284446"/>
                </a:cubicBezTo>
                <a:cubicBezTo>
                  <a:pt x="717496" y="290446"/>
                  <a:pt x="720163" y="293018"/>
                  <a:pt x="724640" y="291208"/>
                </a:cubicBezTo>
                <a:cubicBezTo>
                  <a:pt x="725212" y="291018"/>
                  <a:pt x="725688" y="290256"/>
                  <a:pt x="722164" y="285684"/>
                </a:cubicBezTo>
                <a:cubicBezTo>
                  <a:pt x="717973" y="277492"/>
                  <a:pt x="722164" y="275778"/>
                  <a:pt x="725116" y="273111"/>
                </a:cubicBezTo>
                <a:cubicBezTo>
                  <a:pt x="730260" y="275302"/>
                  <a:pt x="731308" y="267777"/>
                  <a:pt x="735879" y="268539"/>
                </a:cubicBezTo>
                <a:cubicBezTo>
                  <a:pt x="736356" y="269777"/>
                  <a:pt x="736642" y="271968"/>
                  <a:pt x="737404" y="272158"/>
                </a:cubicBezTo>
                <a:lnTo>
                  <a:pt x="740547" y="268058"/>
                </a:lnTo>
                <a:lnTo>
                  <a:pt x="740547" y="268444"/>
                </a:lnTo>
                <a:cubicBezTo>
                  <a:pt x="740928" y="268824"/>
                  <a:pt x="742071" y="268824"/>
                  <a:pt x="742452" y="268444"/>
                </a:cubicBezTo>
                <a:cubicBezTo>
                  <a:pt x="743309" y="267777"/>
                  <a:pt x="743976" y="266729"/>
                  <a:pt x="744547" y="265777"/>
                </a:cubicBezTo>
                <a:cubicBezTo>
                  <a:pt x="744643" y="265586"/>
                  <a:pt x="743690" y="264824"/>
                  <a:pt x="741785" y="266443"/>
                </a:cubicBezTo>
                <a:cubicBezTo>
                  <a:pt x="742261" y="265110"/>
                  <a:pt x="741214" y="265681"/>
                  <a:pt x="740547" y="266539"/>
                </a:cubicBezTo>
                <a:lnTo>
                  <a:pt x="740547" y="266882"/>
                </a:lnTo>
                <a:lnTo>
                  <a:pt x="735879" y="268539"/>
                </a:lnTo>
                <a:cubicBezTo>
                  <a:pt x="735308" y="267205"/>
                  <a:pt x="735022" y="265777"/>
                  <a:pt x="734260" y="264633"/>
                </a:cubicBezTo>
                <a:cubicBezTo>
                  <a:pt x="731403" y="260633"/>
                  <a:pt x="731308" y="260728"/>
                  <a:pt x="735308" y="259395"/>
                </a:cubicBezTo>
                <a:cubicBezTo>
                  <a:pt x="736642" y="258919"/>
                  <a:pt x="737975" y="258633"/>
                  <a:pt x="739404" y="258157"/>
                </a:cubicBezTo>
                <a:cubicBezTo>
                  <a:pt x="739023" y="257109"/>
                  <a:pt x="739023" y="255394"/>
                  <a:pt x="738261" y="255013"/>
                </a:cubicBezTo>
                <a:cubicBezTo>
                  <a:pt x="736356" y="254156"/>
                  <a:pt x="732927" y="254347"/>
                  <a:pt x="732355" y="253204"/>
                </a:cubicBezTo>
                <a:cubicBezTo>
                  <a:pt x="731212" y="250632"/>
                  <a:pt x="731212" y="247393"/>
                  <a:pt x="731403" y="244536"/>
                </a:cubicBezTo>
                <a:cubicBezTo>
                  <a:pt x="731593" y="242155"/>
                  <a:pt x="733308" y="240916"/>
                  <a:pt x="736070" y="241012"/>
                </a:cubicBezTo>
                <a:cubicBezTo>
                  <a:pt x="740547" y="241107"/>
                  <a:pt x="742452" y="235201"/>
                  <a:pt x="747881" y="236344"/>
                </a:cubicBezTo>
                <a:cubicBezTo>
                  <a:pt x="751215" y="237011"/>
                  <a:pt x="755406" y="238059"/>
                  <a:pt x="759406" y="233487"/>
                </a:cubicBezTo>
                <a:cubicBezTo>
                  <a:pt x="756073" y="230629"/>
                  <a:pt x="752548" y="227962"/>
                  <a:pt x="749310" y="224819"/>
                </a:cubicBezTo>
                <a:cubicBezTo>
                  <a:pt x="747786" y="223390"/>
                  <a:pt x="747119" y="222723"/>
                  <a:pt x="745976" y="224057"/>
                </a:cubicBezTo>
                <a:cubicBezTo>
                  <a:pt x="741309" y="229867"/>
                  <a:pt x="734832" y="226915"/>
                  <a:pt x="729117" y="227296"/>
                </a:cubicBezTo>
                <a:cubicBezTo>
                  <a:pt x="723021" y="227677"/>
                  <a:pt x="716925" y="227296"/>
                  <a:pt x="710829" y="227486"/>
                </a:cubicBezTo>
                <a:cubicBezTo>
                  <a:pt x="708733" y="227581"/>
                  <a:pt x="705971" y="227677"/>
                  <a:pt x="704733" y="229010"/>
                </a:cubicBezTo>
                <a:cubicBezTo>
                  <a:pt x="700637" y="233391"/>
                  <a:pt x="697399" y="233011"/>
                  <a:pt x="693493" y="228820"/>
                </a:cubicBezTo>
                <a:cubicBezTo>
                  <a:pt x="692255" y="227486"/>
                  <a:pt x="689493" y="227677"/>
                  <a:pt x="687493" y="227010"/>
                </a:cubicBezTo>
                <a:cubicBezTo>
                  <a:pt x="686826" y="226819"/>
                  <a:pt x="686445" y="225962"/>
                  <a:pt x="685873" y="225486"/>
                </a:cubicBezTo>
                <a:cubicBezTo>
                  <a:pt x="686826" y="224629"/>
                  <a:pt x="687683" y="223200"/>
                  <a:pt x="688826" y="223009"/>
                </a:cubicBezTo>
                <a:cubicBezTo>
                  <a:pt x="691017" y="222628"/>
                  <a:pt x="693493" y="222533"/>
                  <a:pt x="695684" y="222914"/>
                </a:cubicBezTo>
                <a:cubicBezTo>
                  <a:pt x="702161" y="224248"/>
                  <a:pt x="707304" y="219866"/>
                  <a:pt x="707971" y="215580"/>
                </a:cubicBezTo>
                <a:cubicBezTo>
                  <a:pt x="708924" y="209674"/>
                  <a:pt x="715496" y="206531"/>
                  <a:pt x="713496" y="199197"/>
                </a:cubicBezTo>
                <a:cubicBezTo>
                  <a:pt x="712258" y="194339"/>
                  <a:pt x="715877" y="196530"/>
                  <a:pt x="718449" y="198340"/>
                </a:cubicBezTo>
                <a:cubicBezTo>
                  <a:pt x="721878" y="200721"/>
                  <a:pt x="726640" y="200816"/>
                  <a:pt x="729688" y="204436"/>
                </a:cubicBezTo>
                <a:cubicBezTo>
                  <a:pt x="730260" y="205102"/>
                  <a:pt x="733308" y="204912"/>
                  <a:pt x="733879" y="204055"/>
                </a:cubicBezTo>
                <a:cubicBezTo>
                  <a:pt x="738261" y="197578"/>
                  <a:pt x="740737" y="202626"/>
                  <a:pt x="743690" y="205388"/>
                </a:cubicBezTo>
                <a:cubicBezTo>
                  <a:pt x="747500" y="209007"/>
                  <a:pt x="748738" y="208912"/>
                  <a:pt x="751691" y="204626"/>
                </a:cubicBezTo>
                <a:cubicBezTo>
                  <a:pt x="752834" y="202912"/>
                  <a:pt x="753310" y="200721"/>
                  <a:pt x="754263" y="198816"/>
                </a:cubicBezTo>
                <a:cubicBezTo>
                  <a:pt x="754929" y="197578"/>
                  <a:pt x="755787" y="195577"/>
                  <a:pt x="756644" y="195482"/>
                </a:cubicBezTo>
                <a:cubicBezTo>
                  <a:pt x="761216" y="195196"/>
                  <a:pt x="766455" y="193958"/>
                  <a:pt x="770074" y="195768"/>
                </a:cubicBezTo>
                <a:cubicBezTo>
                  <a:pt x="774646" y="198054"/>
                  <a:pt x="777790" y="202912"/>
                  <a:pt x="781600" y="206722"/>
                </a:cubicBezTo>
                <a:cubicBezTo>
                  <a:pt x="780457" y="207483"/>
                  <a:pt x="779314" y="208722"/>
                  <a:pt x="778075" y="208912"/>
                </a:cubicBezTo>
                <a:cubicBezTo>
                  <a:pt x="775218" y="209484"/>
                  <a:pt x="772170" y="209389"/>
                  <a:pt x="769408" y="210055"/>
                </a:cubicBezTo>
                <a:cubicBezTo>
                  <a:pt x="768645" y="210246"/>
                  <a:pt x="768074" y="212627"/>
                  <a:pt x="768074" y="213865"/>
                </a:cubicBezTo>
                <a:cubicBezTo>
                  <a:pt x="768169" y="215199"/>
                  <a:pt x="769217" y="217485"/>
                  <a:pt x="769789" y="217485"/>
                </a:cubicBezTo>
                <a:cubicBezTo>
                  <a:pt x="777694" y="217390"/>
                  <a:pt x="785981" y="221104"/>
                  <a:pt x="793125" y="213961"/>
                </a:cubicBezTo>
                <a:cubicBezTo>
                  <a:pt x="794649" y="212437"/>
                  <a:pt x="799030" y="213103"/>
                  <a:pt x="801888" y="213770"/>
                </a:cubicBezTo>
                <a:cubicBezTo>
                  <a:pt x="804555" y="214341"/>
                  <a:pt x="805412" y="218437"/>
                  <a:pt x="809127" y="218247"/>
                </a:cubicBezTo>
                <a:cubicBezTo>
                  <a:pt x="817509" y="217961"/>
                  <a:pt x="825891" y="218152"/>
                  <a:pt x="834178" y="218056"/>
                </a:cubicBezTo>
                <a:cubicBezTo>
                  <a:pt x="837416" y="212341"/>
                  <a:pt x="843131" y="213865"/>
                  <a:pt x="848179" y="213198"/>
                </a:cubicBezTo>
                <a:cubicBezTo>
                  <a:pt x="848751" y="213103"/>
                  <a:pt x="849513" y="212246"/>
                  <a:pt x="849703" y="211579"/>
                </a:cubicBezTo>
                <a:cubicBezTo>
                  <a:pt x="849799" y="211198"/>
                  <a:pt x="849322" y="210246"/>
                  <a:pt x="848846" y="210055"/>
                </a:cubicBezTo>
                <a:cubicBezTo>
                  <a:pt x="844274" y="208150"/>
                  <a:pt x="839797" y="206245"/>
                  <a:pt x="835225" y="204436"/>
                </a:cubicBezTo>
                <a:cubicBezTo>
                  <a:pt x="832939" y="203578"/>
                  <a:pt x="831606" y="202340"/>
                  <a:pt x="831796" y="199578"/>
                </a:cubicBezTo>
                <a:cubicBezTo>
                  <a:pt x="831892" y="196815"/>
                  <a:pt x="833225" y="195482"/>
                  <a:pt x="835797" y="195291"/>
                </a:cubicBezTo>
                <a:cubicBezTo>
                  <a:pt x="839416" y="195006"/>
                  <a:pt x="843131" y="196244"/>
                  <a:pt x="846179" y="192624"/>
                </a:cubicBezTo>
                <a:cubicBezTo>
                  <a:pt x="847322" y="191291"/>
                  <a:pt x="850942" y="190148"/>
                  <a:pt x="851989" y="190910"/>
                </a:cubicBezTo>
                <a:cubicBezTo>
                  <a:pt x="854847" y="193006"/>
                  <a:pt x="857895" y="195863"/>
                  <a:pt x="859038" y="199102"/>
                </a:cubicBezTo>
                <a:cubicBezTo>
                  <a:pt x="860276" y="202435"/>
                  <a:pt x="859324" y="206626"/>
                  <a:pt x="859324" y="210436"/>
                </a:cubicBezTo>
                <a:cubicBezTo>
                  <a:pt x="859228" y="213294"/>
                  <a:pt x="865039" y="213675"/>
                  <a:pt x="862562" y="217104"/>
                </a:cubicBezTo>
                <a:cubicBezTo>
                  <a:pt x="859895" y="220723"/>
                  <a:pt x="856657" y="224057"/>
                  <a:pt x="851323" y="222819"/>
                </a:cubicBezTo>
                <a:cubicBezTo>
                  <a:pt x="849989" y="222533"/>
                  <a:pt x="848370" y="223105"/>
                  <a:pt x="847132" y="223676"/>
                </a:cubicBezTo>
                <a:cubicBezTo>
                  <a:pt x="845227" y="224533"/>
                  <a:pt x="845893" y="225295"/>
                  <a:pt x="847322" y="226915"/>
                </a:cubicBezTo>
                <a:cubicBezTo>
                  <a:pt x="850656" y="230629"/>
                  <a:pt x="853609" y="233296"/>
                  <a:pt x="857133" y="227296"/>
                </a:cubicBezTo>
                <a:lnTo>
                  <a:pt x="882279" y="227296"/>
                </a:lnTo>
                <a:cubicBezTo>
                  <a:pt x="895233" y="227296"/>
                  <a:pt x="908187" y="227296"/>
                  <a:pt x="921141" y="227296"/>
                </a:cubicBezTo>
                <a:cubicBezTo>
                  <a:pt x="928570" y="227296"/>
                  <a:pt x="929523" y="225105"/>
                  <a:pt x="925427" y="217866"/>
                </a:cubicBezTo>
                <a:cubicBezTo>
                  <a:pt x="924760" y="216628"/>
                  <a:pt x="923808" y="215484"/>
                  <a:pt x="923427" y="214151"/>
                </a:cubicBezTo>
                <a:cubicBezTo>
                  <a:pt x="922760" y="211579"/>
                  <a:pt x="924094" y="209389"/>
                  <a:pt x="926475" y="209198"/>
                </a:cubicBezTo>
                <a:cubicBezTo>
                  <a:pt x="928380" y="209007"/>
                  <a:pt x="930761" y="210055"/>
                  <a:pt x="932285" y="211294"/>
                </a:cubicBezTo>
                <a:cubicBezTo>
                  <a:pt x="933047" y="211865"/>
                  <a:pt x="932761" y="214246"/>
                  <a:pt x="932476" y="215675"/>
                </a:cubicBezTo>
                <a:cubicBezTo>
                  <a:pt x="931523" y="220152"/>
                  <a:pt x="934476" y="222533"/>
                  <a:pt x="937238" y="225200"/>
                </a:cubicBezTo>
                <a:cubicBezTo>
                  <a:pt x="940667" y="228629"/>
                  <a:pt x="943525" y="227772"/>
                  <a:pt x="946668" y="224724"/>
                </a:cubicBezTo>
                <a:cubicBezTo>
                  <a:pt x="951145" y="220533"/>
                  <a:pt x="956860" y="223771"/>
                  <a:pt x="961812" y="222628"/>
                </a:cubicBezTo>
                <a:cubicBezTo>
                  <a:pt x="962670" y="222438"/>
                  <a:pt x="963337" y="220819"/>
                  <a:pt x="963813" y="219771"/>
                </a:cubicBezTo>
                <a:cubicBezTo>
                  <a:pt x="963908" y="219485"/>
                  <a:pt x="962860" y="218247"/>
                  <a:pt x="962289" y="218247"/>
                </a:cubicBezTo>
                <a:cubicBezTo>
                  <a:pt x="958479" y="218152"/>
                  <a:pt x="954669" y="217961"/>
                  <a:pt x="950859" y="218247"/>
                </a:cubicBezTo>
                <a:cubicBezTo>
                  <a:pt x="948001" y="218437"/>
                  <a:pt x="946668" y="217008"/>
                  <a:pt x="946287" y="214532"/>
                </a:cubicBezTo>
                <a:cubicBezTo>
                  <a:pt x="945429" y="208817"/>
                  <a:pt x="947716" y="203102"/>
                  <a:pt x="942477" y="197673"/>
                </a:cubicBezTo>
                <a:cubicBezTo>
                  <a:pt x="938857" y="193863"/>
                  <a:pt x="942572" y="185862"/>
                  <a:pt x="947811" y="182433"/>
                </a:cubicBezTo>
                <a:cubicBezTo>
                  <a:pt x="950097" y="180909"/>
                  <a:pt x="954669" y="180623"/>
                  <a:pt x="955050" y="179004"/>
                </a:cubicBezTo>
                <a:cubicBezTo>
                  <a:pt x="955717" y="175956"/>
                  <a:pt x="956383" y="173574"/>
                  <a:pt x="958669" y="171289"/>
                </a:cubicBezTo>
                <a:cubicBezTo>
                  <a:pt x="961146" y="168812"/>
                  <a:pt x="960574" y="165955"/>
                  <a:pt x="958003" y="163573"/>
                </a:cubicBezTo>
                <a:cubicBezTo>
                  <a:pt x="956288" y="162049"/>
                  <a:pt x="955907" y="161097"/>
                  <a:pt x="957526" y="158620"/>
                </a:cubicBezTo>
                <a:cubicBezTo>
                  <a:pt x="960955" y="153096"/>
                  <a:pt x="959812" y="150333"/>
                  <a:pt x="954288" y="146142"/>
                </a:cubicBezTo>
                <a:cubicBezTo>
                  <a:pt x="953812" y="145762"/>
                  <a:pt x="953050" y="145476"/>
                  <a:pt x="952669" y="145571"/>
                </a:cubicBezTo>
                <a:cubicBezTo>
                  <a:pt x="952002" y="145857"/>
                  <a:pt x="951145" y="146523"/>
                  <a:pt x="951145" y="147095"/>
                </a:cubicBezTo>
                <a:cubicBezTo>
                  <a:pt x="950954" y="150143"/>
                  <a:pt x="950383" y="153286"/>
                  <a:pt x="951049" y="156144"/>
                </a:cubicBezTo>
                <a:cubicBezTo>
                  <a:pt x="952669" y="164049"/>
                  <a:pt x="948096" y="168717"/>
                  <a:pt x="943144" y="173479"/>
                </a:cubicBezTo>
                <a:cubicBezTo>
                  <a:pt x="940858" y="175670"/>
                  <a:pt x="938857" y="177384"/>
                  <a:pt x="935428" y="177004"/>
                </a:cubicBezTo>
                <a:cubicBezTo>
                  <a:pt x="932380" y="176718"/>
                  <a:pt x="929332" y="176908"/>
                  <a:pt x="926284" y="176908"/>
                </a:cubicBezTo>
                <a:cubicBezTo>
                  <a:pt x="919903" y="176908"/>
                  <a:pt x="919998" y="176813"/>
                  <a:pt x="918950" y="169193"/>
                </a:cubicBezTo>
                <a:cubicBezTo>
                  <a:pt x="918664" y="167193"/>
                  <a:pt x="917902" y="164907"/>
                  <a:pt x="916664" y="163383"/>
                </a:cubicBezTo>
                <a:cubicBezTo>
                  <a:pt x="915712" y="162145"/>
                  <a:pt x="906949" y="163573"/>
                  <a:pt x="906091" y="164812"/>
                </a:cubicBezTo>
                <a:cubicBezTo>
                  <a:pt x="905901" y="165192"/>
                  <a:pt x="905996" y="166240"/>
                  <a:pt x="906187" y="166336"/>
                </a:cubicBezTo>
                <a:cubicBezTo>
                  <a:pt x="913711" y="170527"/>
                  <a:pt x="904282" y="173098"/>
                  <a:pt x="905139" y="176718"/>
                </a:cubicBezTo>
                <a:cubicBezTo>
                  <a:pt x="905425" y="177861"/>
                  <a:pt x="904282" y="179385"/>
                  <a:pt x="903805" y="180623"/>
                </a:cubicBezTo>
                <a:cubicBezTo>
                  <a:pt x="902758" y="180147"/>
                  <a:pt x="901519" y="179861"/>
                  <a:pt x="900567" y="179099"/>
                </a:cubicBezTo>
                <a:cubicBezTo>
                  <a:pt x="893518" y="173384"/>
                  <a:pt x="889804" y="165669"/>
                  <a:pt x="886946" y="157382"/>
                </a:cubicBezTo>
                <a:cubicBezTo>
                  <a:pt x="884946" y="151667"/>
                  <a:pt x="883327" y="156811"/>
                  <a:pt x="881136" y="157382"/>
                </a:cubicBezTo>
                <a:cubicBezTo>
                  <a:pt x="876754" y="158525"/>
                  <a:pt x="875897" y="153572"/>
                  <a:pt x="873135" y="151667"/>
                </a:cubicBezTo>
                <a:cubicBezTo>
                  <a:pt x="870182" y="149572"/>
                  <a:pt x="870373" y="149286"/>
                  <a:pt x="868658" y="154620"/>
                </a:cubicBezTo>
                <a:cubicBezTo>
                  <a:pt x="868468" y="155287"/>
                  <a:pt x="868563" y="156144"/>
                  <a:pt x="868277" y="156715"/>
                </a:cubicBezTo>
                <a:cubicBezTo>
                  <a:pt x="867229" y="158715"/>
                  <a:pt x="866277" y="158715"/>
                  <a:pt x="865039" y="157382"/>
                </a:cubicBezTo>
                <a:cubicBezTo>
                  <a:pt x="863229" y="155382"/>
                  <a:pt x="860943" y="151762"/>
                  <a:pt x="859609" y="157668"/>
                </a:cubicBezTo>
                <a:cubicBezTo>
                  <a:pt x="859133" y="159858"/>
                  <a:pt x="859800" y="162240"/>
                  <a:pt x="859419" y="164431"/>
                </a:cubicBezTo>
                <a:cubicBezTo>
                  <a:pt x="859228" y="165669"/>
                  <a:pt x="857800" y="167574"/>
                  <a:pt x="856942" y="167574"/>
                </a:cubicBezTo>
                <a:cubicBezTo>
                  <a:pt x="851608" y="167859"/>
                  <a:pt x="846274" y="167764"/>
                  <a:pt x="840940" y="167764"/>
                </a:cubicBezTo>
                <a:cubicBezTo>
                  <a:pt x="836464" y="167764"/>
                  <a:pt x="836845" y="170907"/>
                  <a:pt x="836559" y="173956"/>
                </a:cubicBezTo>
                <a:cubicBezTo>
                  <a:pt x="836464" y="174908"/>
                  <a:pt x="834844" y="175575"/>
                  <a:pt x="833892" y="176432"/>
                </a:cubicBezTo>
                <a:cubicBezTo>
                  <a:pt x="827891" y="169383"/>
                  <a:pt x="819890" y="173003"/>
                  <a:pt x="812746" y="172527"/>
                </a:cubicBezTo>
                <a:cubicBezTo>
                  <a:pt x="808746" y="172241"/>
                  <a:pt x="806079" y="170431"/>
                  <a:pt x="802840" y="168812"/>
                </a:cubicBezTo>
                <a:cubicBezTo>
                  <a:pt x="799126" y="167002"/>
                  <a:pt x="794077" y="167859"/>
                  <a:pt x="789601" y="167955"/>
                </a:cubicBezTo>
                <a:cubicBezTo>
                  <a:pt x="788648" y="167955"/>
                  <a:pt x="787695" y="169574"/>
                  <a:pt x="786743" y="170431"/>
                </a:cubicBezTo>
                <a:cubicBezTo>
                  <a:pt x="787315" y="171003"/>
                  <a:pt x="787791" y="171479"/>
                  <a:pt x="788362" y="172050"/>
                </a:cubicBezTo>
                <a:cubicBezTo>
                  <a:pt x="790934" y="174622"/>
                  <a:pt x="793125" y="177384"/>
                  <a:pt x="797792" y="177289"/>
                </a:cubicBezTo>
                <a:cubicBezTo>
                  <a:pt x="800269" y="177194"/>
                  <a:pt x="801412" y="182909"/>
                  <a:pt x="799221" y="184528"/>
                </a:cubicBezTo>
                <a:cubicBezTo>
                  <a:pt x="797792" y="185671"/>
                  <a:pt x="794268" y="186529"/>
                  <a:pt x="793315" y="185671"/>
                </a:cubicBezTo>
                <a:cubicBezTo>
                  <a:pt x="790458" y="183004"/>
                  <a:pt x="787695" y="181195"/>
                  <a:pt x="783695" y="180814"/>
                </a:cubicBezTo>
                <a:cubicBezTo>
                  <a:pt x="783028" y="180718"/>
                  <a:pt x="782552" y="178432"/>
                  <a:pt x="781885" y="177194"/>
                </a:cubicBezTo>
                <a:cubicBezTo>
                  <a:pt x="779028" y="171860"/>
                  <a:pt x="777980" y="171193"/>
                  <a:pt x="774361" y="173098"/>
                </a:cubicBezTo>
                <a:cubicBezTo>
                  <a:pt x="772456" y="174051"/>
                  <a:pt x="771027" y="176146"/>
                  <a:pt x="769027" y="176813"/>
                </a:cubicBezTo>
                <a:cubicBezTo>
                  <a:pt x="764931" y="178147"/>
                  <a:pt x="759692" y="176623"/>
                  <a:pt x="759120" y="174146"/>
                </a:cubicBezTo>
                <a:cubicBezTo>
                  <a:pt x="758263" y="170812"/>
                  <a:pt x="760168" y="168526"/>
                  <a:pt x="762550" y="166431"/>
                </a:cubicBezTo>
                <a:cubicBezTo>
                  <a:pt x="762835" y="166145"/>
                  <a:pt x="762073" y="163764"/>
                  <a:pt x="761407" y="163478"/>
                </a:cubicBezTo>
                <a:cubicBezTo>
                  <a:pt x="760073" y="163002"/>
                  <a:pt x="757787" y="162621"/>
                  <a:pt x="757025" y="163383"/>
                </a:cubicBezTo>
                <a:cubicBezTo>
                  <a:pt x="753310" y="166812"/>
                  <a:pt x="753691" y="172908"/>
                  <a:pt x="748834" y="175956"/>
                </a:cubicBezTo>
                <a:cubicBezTo>
                  <a:pt x="745500" y="178051"/>
                  <a:pt x="742071" y="177289"/>
                  <a:pt x="740833" y="172717"/>
                </a:cubicBezTo>
                <a:cubicBezTo>
                  <a:pt x="739975" y="169669"/>
                  <a:pt x="740642" y="167669"/>
                  <a:pt x="735975" y="169860"/>
                </a:cubicBezTo>
                <a:cubicBezTo>
                  <a:pt x="730927" y="172241"/>
                  <a:pt x="726736" y="176813"/>
                  <a:pt x="720640" y="176908"/>
                </a:cubicBezTo>
                <a:cubicBezTo>
                  <a:pt x="714544" y="177004"/>
                  <a:pt x="708448" y="176813"/>
                  <a:pt x="702352" y="177004"/>
                </a:cubicBezTo>
                <a:cubicBezTo>
                  <a:pt x="700256" y="177099"/>
                  <a:pt x="696351" y="177575"/>
                  <a:pt x="696256" y="178242"/>
                </a:cubicBezTo>
                <a:cubicBezTo>
                  <a:pt x="695398" y="184719"/>
                  <a:pt x="688064" y="189100"/>
                  <a:pt x="690350" y="196434"/>
                </a:cubicBezTo>
                <a:lnTo>
                  <a:pt x="690350" y="210913"/>
                </a:lnTo>
                <a:cubicBezTo>
                  <a:pt x="688540" y="211770"/>
                  <a:pt x="686731" y="212913"/>
                  <a:pt x="684826" y="213484"/>
                </a:cubicBezTo>
                <a:cubicBezTo>
                  <a:pt x="681778" y="214437"/>
                  <a:pt x="680539" y="206150"/>
                  <a:pt x="676444" y="211579"/>
                </a:cubicBezTo>
                <a:cubicBezTo>
                  <a:pt x="674158" y="214532"/>
                  <a:pt x="670919" y="213389"/>
                  <a:pt x="668062" y="213484"/>
                </a:cubicBezTo>
                <a:cubicBezTo>
                  <a:pt x="664252" y="213675"/>
                  <a:pt x="660346" y="213961"/>
                  <a:pt x="656727" y="213294"/>
                </a:cubicBezTo>
                <a:cubicBezTo>
                  <a:pt x="655489" y="213103"/>
                  <a:pt x="653584" y="209579"/>
                  <a:pt x="654060" y="208246"/>
                </a:cubicBezTo>
                <a:cubicBezTo>
                  <a:pt x="655489" y="204055"/>
                  <a:pt x="658156" y="200245"/>
                  <a:pt x="663204" y="199864"/>
                </a:cubicBezTo>
                <a:cubicBezTo>
                  <a:pt x="668538" y="199482"/>
                  <a:pt x="673872" y="199864"/>
                  <a:pt x="679111" y="199482"/>
                </a:cubicBezTo>
                <a:cubicBezTo>
                  <a:pt x="679873" y="199387"/>
                  <a:pt x="681016" y="197292"/>
                  <a:pt x="681111" y="195958"/>
                </a:cubicBezTo>
                <a:cubicBezTo>
                  <a:pt x="681301" y="194625"/>
                  <a:pt x="680730" y="193101"/>
                  <a:pt x="680063" y="191863"/>
                </a:cubicBezTo>
                <a:cubicBezTo>
                  <a:pt x="679206" y="190339"/>
                  <a:pt x="678158" y="190910"/>
                  <a:pt x="676825" y="192624"/>
                </a:cubicBezTo>
                <a:cubicBezTo>
                  <a:pt x="674824" y="195387"/>
                  <a:pt x="671681" y="196434"/>
                  <a:pt x="669109" y="194434"/>
                </a:cubicBezTo>
                <a:cubicBezTo>
                  <a:pt x="661299" y="188148"/>
                  <a:pt x="652726" y="185195"/>
                  <a:pt x="642820" y="186052"/>
                </a:cubicBezTo>
                <a:cubicBezTo>
                  <a:pt x="639582" y="182623"/>
                  <a:pt x="636343" y="180432"/>
                  <a:pt x="633010" y="185957"/>
                </a:cubicBezTo>
                <a:cubicBezTo>
                  <a:pt x="629771" y="180147"/>
                  <a:pt x="623961" y="182052"/>
                  <a:pt x="619008" y="181004"/>
                </a:cubicBezTo>
                <a:cubicBezTo>
                  <a:pt x="616817" y="180528"/>
                  <a:pt x="615769" y="174908"/>
                  <a:pt x="612721" y="179290"/>
                </a:cubicBezTo>
                <a:cubicBezTo>
                  <a:pt x="611674" y="180814"/>
                  <a:pt x="612531" y="183766"/>
                  <a:pt x="612531" y="186052"/>
                </a:cubicBezTo>
                <a:cubicBezTo>
                  <a:pt x="606149" y="183290"/>
                  <a:pt x="600148" y="177099"/>
                  <a:pt x="593004" y="184909"/>
                </a:cubicBezTo>
                <a:cubicBezTo>
                  <a:pt x="590719" y="187386"/>
                  <a:pt x="587670" y="186529"/>
                  <a:pt x="585289" y="183957"/>
                </a:cubicBezTo>
                <a:cubicBezTo>
                  <a:pt x="584337" y="182909"/>
                  <a:pt x="583099" y="181861"/>
                  <a:pt x="581765" y="181575"/>
                </a:cubicBezTo>
                <a:cubicBezTo>
                  <a:pt x="580432" y="181290"/>
                  <a:pt x="578145" y="181480"/>
                  <a:pt x="577669" y="182338"/>
                </a:cubicBezTo>
                <a:cubicBezTo>
                  <a:pt x="576717" y="184052"/>
                  <a:pt x="575574" y="187767"/>
                  <a:pt x="576241" y="188243"/>
                </a:cubicBezTo>
                <a:cubicBezTo>
                  <a:pt x="582337" y="192339"/>
                  <a:pt x="578717" y="194911"/>
                  <a:pt x="575479" y="198244"/>
                </a:cubicBezTo>
                <a:cubicBezTo>
                  <a:pt x="573859" y="199864"/>
                  <a:pt x="573383" y="200149"/>
                  <a:pt x="572145" y="198244"/>
                </a:cubicBezTo>
                <a:cubicBezTo>
                  <a:pt x="570526" y="195863"/>
                  <a:pt x="567096" y="193577"/>
                  <a:pt x="567192" y="191291"/>
                </a:cubicBezTo>
                <a:cubicBezTo>
                  <a:pt x="567478" y="183004"/>
                  <a:pt x="557286" y="188338"/>
                  <a:pt x="556333" y="182338"/>
                </a:cubicBezTo>
                <a:cubicBezTo>
                  <a:pt x="555286" y="182814"/>
                  <a:pt x="554143" y="183290"/>
                  <a:pt x="553095" y="183862"/>
                </a:cubicBezTo>
                <a:cubicBezTo>
                  <a:pt x="547285" y="187100"/>
                  <a:pt x="548999" y="192815"/>
                  <a:pt x="548142" y="197768"/>
                </a:cubicBezTo>
                <a:cubicBezTo>
                  <a:pt x="547951" y="198625"/>
                  <a:pt x="545856" y="199387"/>
                  <a:pt x="544522" y="199673"/>
                </a:cubicBezTo>
                <a:cubicBezTo>
                  <a:pt x="541951" y="200340"/>
                  <a:pt x="539855" y="198911"/>
                  <a:pt x="539665" y="196625"/>
                </a:cubicBezTo>
                <a:cubicBezTo>
                  <a:pt x="539474" y="194720"/>
                  <a:pt x="540903" y="192624"/>
                  <a:pt x="541665" y="190720"/>
                </a:cubicBezTo>
                <a:cubicBezTo>
                  <a:pt x="542141" y="189577"/>
                  <a:pt x="542617" y="188529"/>
                  <a:pt x="543189" y="187481"/>
                </a:cubicBezTo>
                <a:cubicBezTo>
                  <a:pt x="541855" y="187005"/>
                  <a:pt x="540331" y="185862"/>
                  <a:pt x="539284" y="186148"/>
                </a:cubicBezTo>
                <a:cubicBezTo>
                  <a:pt x="535950" y="187290"/>
                  <a:pt x="532997" y="189577"/>
                  <a:pt x="529663" y="190434"/>
                </a:cubicBezTo>
                <a:cubicBezTo>
                  <a:pt x="526806" y="191196"/>
                  <a:pt x="523567" y="190529"/>
                  <a:pt x="520615" y="190624"/>
                </a:cubicBezTo>
                <a:cubicBezTo>
                  <a:pt x="518043" y="190720"/>
                  <a:pt x="516804" y="192053"/>
                  <a:pt x="516614" y="194815"/>
                </a:cubicBezTo>
                <a:cubicBezTo>
                  <a:pt x="516424" y="197482"/>
                  <a:pt x="517662" y="198911"/>
                  <a:pt x="519948" y="199768"/>
                </a:cubicBezTo>
                <a:cubicBezTo>
                  <a:pt x="521948" y="200530"/>
                  <a:pt x="524139" y="200911"/>
                  <a:pt x="525663" y="202245"/>
                </a:cubicBezTo>
                <a:cubicBezTo>
                  <a:pt x="526425" y="202912"/>
                  <a:pt x="526139" y="205293"/>
                  <a:pt x="525663" y="206626"/>
                </a:cubicBezTo>
                <a:cubicBezTo>
                  <a:pt x="525377" y="207388"/>
                  <a:pt x="522805" y="208150"/>
                  <a:pt x="522710" y="207960"/>
                </a:cubicBezTo>
                <a:cubicBezTo>
                  <a:pt x="518900" y="202149"/>
                  <a:pt x="513090" y="205198"/>
                  <a:pt x="508137" y="204436"/>
                </a:cubicBezTo>
                <a:cubicBezTo>
                  <a:pt x="503279" y="203673"/>
                  <a:pt x="501660" y="210913"/>
                  <a:pt x="496326" y="209198"/>
                </a:cubicBezTo>
                <a:cubicBezTo>
                  <a:pt x="496135" y="209103"/>
                  <a:pt x="495087" y="211103"/>
                  <a:pt x="494707" y="212151"/>
                </a:cubicBezTo>
                <a:cubicBezTo>
                  <a:pt x="494611" y="212437"/>
                  <a:pt x="495659" y="213484"/>
                  <a:pt x="496326" y="213580"/>
                </a:cubicBezTo>
                <a:cubicBezTo>
                  <a:pt x="497754" y="213865"/>
                  <a:pt x="500136" y="213103"/>
                  <a:pt x="500707" y="213865"/>
                </a:cubicBezTo>
                <a:cubicBezTo>
                  <a:pt x="503755" y="218247"/>
                  <a:pt x="508042" y="218532"/>
                  <a:pt x="512709" y="218247"/>
                </a:cubicBezTo>
                <a:cubicBezTo>
                  <a:pt x="515281" y="218056"/>
                  <a:pt x="516519" y="219675"/>
                  <a:pt x="516804" y="222342"/>
                </a:cubicBezTo>
                <a:cubicBezTo>
                  <a:pt x="517090" y="225009"/>
                  <a:pt x="515852" y="226533"/>
                  <a:pt x="513566" y="227296"/>
                </a:cubicBezTo>
                <a:cubicBezTo>
                  <a:pt x="512899" y="227486"/>
                  <a:pt x="512042" y="227200"/>
                  <a:pt x="511280" y="227391"/>
                </a:cubicBezTo>
                <a:cubicBezTo>
                  <a:pt x="508899" y="227867"/>
                  <a:pt x="507565" y="229010"/>
                  <a:pt x="507470" y="231867"/>
                </a:cubicBezTo>
                <a:cubicBezTo>
                  <a:pt x="507375" y="234725"/>
                  <a:pt x="508803" y="236440"/>
                  <a:pt x="511090" y="236440"/>
                </a:cubicBezTo>
                <a:cubicBezTo>
                  <a:pt x="516614" y="236344"/>
                  <a:pt x="516804" y="239488"/>
                  <a:pt x="516804" y="243679"/>
                </a:cubicBezTo>
                <a:cubicBezTo>
                  <a:pt x="516804" y="245679"/>
                  <a:pt x="517662" y="249394"/>
                  <a:pt x="518519" y="249489"/>
                </a:cubicBezTo>
                <a:cubicBezTo>
                  <a:pt x="522043" y="249965"/>
                  <a:pt x="526234" y="250441"/>
                  <a:pt x="529092" y="248822"/>
                </a:cubicBezTo>
                <a:cubicBezTo>
                  <a:pt x="531854" y="247298"/>
                  <a:pt x="530425" y="244059"/>
                  <a:pt x="528520" y="241202"/>
                </a:cubicBezTo>
                <a:cubicBezTo>
                  <a:pt x="525472" y="236916"/>
                  <a:pt x="525758" y="236630"/>
                  <a:pt x="530520" y="236535"/>
                </a:cubicBezTo>
                <a:cubicBezTo>
                  <a:pt x="532045" y="236440"/>
                  <a:pt x="533569" y="236440"/>
                  <a:pt x="535093" y="236535"/>
                </a:cubicBezTo>
                <a:cubicBezTo>
                  <a:pt x="538236" y="236630"/>
                  <a:pt x="540141" y="239488"/>
                  <a:pt x="539760" y="242440"/>
                </a:cubicBezTo>
                <a:cubicBezTo>
                  <a:pt x="539379" y="245203"/>
                  <a:pt x="533950" y="245774"/>
                  <a:pt x="536426" y="249013"/>
                </a:cubicBezTo>
                <a:cubicBezTo>
                  <a:pt x="538331" y="251489"/>
                  <a:pt x="540141" y="253489"/>
                  <a:pt x="539760" y="256918"/>
                </a:cubicBezTo>
                <a:cubicBezTo>
                  <a:pt x="539665" y="257395"/>
                  <a:pt x="541665" y="258157"/>
                  <a:pt x="542712" y="258442"/>
                </a:cubicBezTo>
                <a:cubicBezTo>
                  <a:pt x="543094" y="258538"/>
                  <a:pt x="543760" y="257490"/>
                  <a:pt x="544332" y="256918"/>
                </a:cubicBezTo>
                <a:cubicBezTo>
                  <a:pt x="546523" y="254728"/>
                  <a:pt x="548332" y="252061"/>
                  <a:pt x="550904" y="250632"/>
                </a:cubicBezTo>
                <a:cubicBezTo>
                  <a:pt x="552333" y="249870"/>
                  <a:pt x="555667" y="250441"/>
                  <a:pt x="556714" y="251680"/>
                </a:cubicBezTo>
                <a:cubicBezTo>
                  <a:pt x="557762" y="252823"/>
                  <a:pt x="557571" y="255680"/>
                  <a:pt x="557095" y="257680"/>
                </a:cubicBezTo>
                <a:cubicBezTo>
                  <a:pt x="556810" y="258919"/>
                  <a:pt x="555095" y="259871"/>
                  <a:pt x="554047" y="260919"/>
                </a:cubicBezTo>
                <a:cubicBezTo>
                  <a:pt x="550333" y="265015"/>
                  <a:pt x="550333" y="265015"/>
                  <a:pt x="556143" y="269015"/>
                </a:cubicBezTo>
                <a:cubicBezTo>
                  <a:pt x="557381" y="269872"/>
                  <a:pt x="558238" y="271206"/>
                  <a:pt x="559381" y="272158"/>
                </a:cubicBezTo>
                <a:cubicBezTo>
                  <a:pt x="563191" y="275682"/>
                  <a:pt x="563382" y="276825"/>
                  <a:pt x="560810" y="281588"/>
                </a:cubicBezTo>
                <a:cubicBezTo>
                  <a:pt x="559762" y="283398"/>
                  <a:pt x="558524" y="285303"/>
                  <a:pt x="558048" y="287303"/>
                </a:cubicBezTo>
                <a:cubicBezTo>
                  <a:pt x="557476" y="289875"/>
                  <a:pt x="556524" y="291208"/>
                  <a:pt x="553761" y="291304"/>
                </a:cubicBezTo>
                <a:cubicBezTo>
                  <a:pt x="549761" y="291494"/>
                  <a:pt x="549094" y="289303"/>
                  <a:pt x="548618" y="285874"/>
                </a:cubicBezTo>
                <a:cubicBezTo>
                  <a:pt x="547761" y="279969"/>
                  <a:pt x="545284" y="283303"/>
                  <a:pt x="543284" y="285303"/>
                </a:cubicBezTo>
                <a:cubicBezTo>
                  <a:pt x="542808" y="285779"/>
                  <a:pt x="542236" y="286065"/>
                  <a:pt x="541665" y="286541"/>
                </a:cubicBezTo>
                <a:cubicBezTo>
                  <a:pt x="535759" y="278064"/>
                  <a:pt x="533664" y="287017"/>
                  <a:pt x="530425" y="289303"/>
                </a:cubicBezTo>
                <a:cubicBezTo>
                  <a:pt x="527663" y="291208"/>
                  <a:pt x="525186" y="292542"/>
                  <a:pt x="522615" y="290256"/>
                </a:cubicBezTo>
                <a:cubicBezTo>
                  <a:pt x="520234" y="288256"/>
                  <a:pt x="518328" y="286255"/>
                  <a:pt x="514900" y="286636"/>
                </a:cubicBezTo>
                <a:cubicBezTo>
                  <a:pt x="514328" y="286732"/>
                  <a:pt x="513471" y="284827"/>
                  <a:pt x="512804" y="283874"/>
                </a:cubicBezTo>
                <a:cubicBezTo>
                  <a:pt x="514137" y="283303"/>
                  <a:pt x="515376" y="282731"/>
                  <a:pt x="516709" y="282159"/>
                </a:cubicBezTo>
                <a:cubicBezTo>
                  <a:pt x="518043" y="281588"/>
                  <a:pt x="519281" y="281112"/>
                  <a:pt x="520615" y="280636"/>
                </a:cubicBezTo>
                <a:cubicBezTo>
                  <a:pt x="520043" y="279588"/>
                  <a:pt x="519281" y="277683"/>
                  <a:pt x="518805" y="277778"/>
                </a:cubicBezTo>
                <a:cubicBezTo>
                  <a:pt x="513376" y="278349"/>
                  <a:pt x="508708" y="277207"/>
                  <a:pt x="504517" y="273206"/>
                </a:cubicBezTo>
                <a:cubicBezTo>
                  <a:pt x="503851" y="272539"/>
                  <a:pt x="500707" y="274349"/>
                  <a:pt x="498707" y="275111"/>
                </a:cubicBezTo>
                <a:cubicBezTo>
                  <a:pt x="499660" y="276159"/>
                  <a:pt x="500517" y="277302"/>
                  <a:pt x="501469" y="278349"/>
                </a:cubicBezTo>
                <a:cubicBezTo>
                  <a:pt x="501945" y="278921"/>
                  <a:pt x="502517" y="279397"/>
                  <a:pt x="502993" y="279969"/>
                </a:cubicBezTo>
                <a:cubicBezTo>
                  <a:pt x="498612" y="282255"/>
                  <a:pt x="494326" y="284636"/>
                  <a:pt x="489753" y="286636"/>
                </a:cubicBezTo>
                <a:cubicBezTo>
                  <a:pt x="488801" y="287113"/>
                  <a:pt x="486706" y="286350"/>
                  <a:pt x="485848" y="285493"/>
                </a:cubicBezTo>
                <a:cubicBezTo>
                  <a:pt x="478704" y="278635"/>
                  <a:pt x="471846" y="271587"/>
                  <a:pt x="464703" y="264729"/>
                </a:cubicBezTo>
                <a:cubicBezTo>
                  <a:pt x="464512" y="264538"/>
                  <a:pt x="462036" y="265872"/>
                  <a:pt x="462036" y="266634"/>
                </a:cubicBezTo>
                <a:cubicBezTo>
                  <a:pt x="461750" y="269587"/>
                  <a:pt x="462321" y="272920"/>
                  <a:pt x="457940" y="273015"/>
                </a:cubicBezTo>
                <a:cubicBezTo>
                  <a:pt x="455749" y="273015"/>
                  <a:pt x="453654" y="273301"/>
                  <a:pt x="453559" y="275873"/>
                </a:cubicBezTo>
                <a:cubicBezTo>
                  <a:pt x="453559" y="276445"/>
                  <a:pt x="455940" y="277397"/>
                  <a:pt x="457178" y="277492"/>
                </a:cubicBezTo>
                <a:cubicBezTo>
                  <a:pt x="460226" y="277778"/>
                  <a:pt x="463274" y="277683"/>
                  <a:pt x="466322" y="277588"/>
                </a:cubicBezTo>
                <a:cubicBezTo>
                  <a:pt x="470989" y="277397"/>
                  <a:pt x="472132" y="281874"/>
                  <a:pt x="475085" y="283969"/>
                </a:cubicBezTo>
                <a:cubicBezTo>
                  <a:pt x="475276" y="284065"/>
                  <a:pt x="474895" y="285112"/>
                  <a:pt x="474609" y="285493"/>
                </a:cubicBezTo>
                <a:cubicBezTo>
                  <a:pt x="474133" y="285970"/>
                  <a:pt x="473466" y="286541"/>
                  <a:pt x="472894" y="286732"/>
                </a:cubicBezTo>
                <a:cubicBezTo>
                  <a:pt x="469465" y="287494"/>
                  <a:pt x="467656" y="284350"/>
                  <a:pt x="465179" y="283398"/>
                </a:cubicBezTo>
                <a:cubicBezTo>
                  <a:pt x="461083" y="281969"/>
                  <a:pt x="456416" y="282350"/>
                  <a:pt x="452035" y="282159"/>
                </a:cubicBezTo>
                <a:cubicBezTo>
                  <a:pt x="445558" y="281874"/>
                  <a:pt x="445653" y="281969"/>
                  <a:pt x="443653" y="273111"/>
                </a:cubicBezTo>
                <a:cubicBezTo>
                  <a:pt x="443176" y="271111"/>
                  <a:pt x="441843" y="269206"/>
                  <a:pt x="440509" y="267586"/>
                </a:cubicBezTo>
                <a:cubicBezTo>
                  <a:pt x="438795" y="265396"/>
                  <a:pt x="437271" y="262919"/>
                  <a:pt x="434032" y="266539"/>
                </a:cubicBezTo>
                <a:cubicBezTo>
                  <a:pt x="431175" y="269587"/>
                  <a:pt x="425460" y="268539"/>
                  <a:pt x="423078" y="273015"/>
                </a:cubicBezTo>
                <a:cubicBezTo>
                  <a:pt x="416983" y="273015"/>
                  <a:pt x="410886" y="273301"/>
                  <a:pt x="404886" y="272730"/>
                </a:cubicBezTo>
                <a:cubicBezTo>
                  <a:pt x="403076" y="272539"/>
                  <a:pt x="401743" y="269587"/>
                  <a:pt x="399837" y="268539"/>
                </a:cubicBezTo>
                <a:cubicBezTo>
                  <a:pt x="397456" y="267110"/>
                  <a:pt x="393742" y="269491"/>
                  <a:pt x="393551" y="272539"/>
                </a:cubicBezTo>
                <a:cubicBezTo>
                  <a:pt x="393361" y="274825"/>
                  <a:pt x="393742" y="277111"/>
                  <a:pt x="393361" y="279397"/>
                </a:cubicBezTo>
                <a:cubicBezTo>
                  <a:pt x="393170" y="280255"/>
                  <a:pt x="391646" y="281016"/>
                  <a:pt x="390598" y="281588"/>
                </a:cubicBezTo>
                <a:cubicBezTo>
                  <a:pt x="390408" y="281683"/>
                  <a:pt x="389265" y="280636"/>
                  <a:pt x="389074" y="280064"/>
                </a:cubicBezTo>
                <a:cubicBezTo>
                  <a:pt x="388122" y="275873"/>
                  <a:pt x="390789" y="270920"/>
                  <a:pt x="385836" y="267682"/>
                </a:cubicBezTo>
                <a:cubicBezTo>
                  <a:pt x="383645" y="266253"/>
                  <a:pt x="382597" y="262919"/>
                  <a:pt x="379264" y="266539"/>
                </a:cubicBezTo>
                <a:cubicBezTo>
                  <a:pt x="376882" y="269110"/>
                  <a:pt x="375263" y="273301"/>
                  <a:pt x="370691" y="273111"/>
                </a:cubicBezTo>
                <a:cubicBezTo>
                  <a:pt x="370691" y="267110"/>
                  <a:pt x="370501" y="261205"/>
                  <a:pt x="370786" y="255204"/>
                </a:cubicBezTo>
                <a:cubicBezTo>
                  <a:pt x="370882" y="253299"/>
                  <a:pt x="372120" y="251108"/>
                  <a:pt x="373549" y="249774"/>
                </a:cubicBezTo>
                <a:cubicBezTo>
                  <a:pt x="376596" y="246917"/>
                  <a:pt x="372786" y="246441"/>
                  <a:pt x="372120" y="244917"/>
                </a:cubicBezTo>
                <a:cubicBezTo>
                  <a:pt x="371644" y="243583"/>
                  <a:pt x="371072" y="242345"/>
                  <a:pt x="370596" y="241107"/>
                </a:cubicBezTo>
                <a:cubicBezTo>
                  <a:pt x="371358" y="241107"/>
                  <a:pt x="372406" y="241392"/>
                  <a:pt x="372786" y="241012"/>
                </a:cubicBezTo>
                <a:cubicBezTo>
                  <a:pt x="377644" y="237011"/>
                  <a:pt x="372310" y="228724"/>
                  <a:pt x="379264" y="225581"/>
                </a:cubicBezTo>
                <a:cubicBezTo>
                  <a:pt x="372501" y="220152"/>
                  <a:pt x="378216" y="207103"/>
                  <a:pt x="366976" y="204721"/>
                </a:cubicBezTo>
                <a:cubicBezTo>
                  <a:pt x="363643" y="204055"/>
                  <a:pt x="361737" y="202435"/>
                  <a:pt x="359642" y="200435"/>
                </a:cubicBezTo>
                <a:cubicBezTo>
                  <a:pt x="358309" y="199006"/>
                  <a:pt x="356118" y="197958"/>
                  <a:pt x="358880" y="195577"/>
                </a:cubicBezTo>
                <a:cubicBezTo>
                  <a:pt x="362309" y="192624"/>
                  <a:pt x="365167" y="189005"/>
                  <a:pt x="368595" y="186052"/>
                </a:cubicBezTo>
                <a:cubicBezTo>
                  <a:pt x="371453" y="183576"/>
                  <a:pt x="368786" y="182719"/>
                  <a:pt x="367738" y="181195"/>
                </a:cubicBezTo>
                <a:cubicBezTo>
                  <a:pt x="365071" y="177289"/>
                  <a:pt x="362404" y="177004"/>
                  <a:pt x="359547" y="181004"/>
                </a:cubicBezTo>
                <a:cubicBezTo>
                  <a:pt x="359547" y="181099"/>
                  <a:pt x="357356" y="179861"/>
                  <a:pt x="356499" y="179004"/>
                </a:cubicBezTo>
                <a:cubicBezTo>
                  <a:pt x="352975" y="175575"/>
                  <a:pt x="349831" y="176623"/>
                  <a:pt x="347164" y="179956"/>
                </a:cubicBezTo>
                <a:cubicBezTo>
                  <a:pt x="345736" y="181766"/>
                  <a:pt x="344974" y="182052"/>
                  <a:pt x="343831" y="180147"/>
                </a:cubicBezTo>
                <a:cubicBezTo>
                  <a:pt x="341449" y="176146"/>
                  <a:pt x="337353" y="176623"/>
                  <a:pt x="333734" y="177194"/>
                </a:cubicBezTo>
                <a:cubicBezTo>
                  <a:pt x="328876" y="177861"/>
                  <a:pt x="325638" y="183004"/>
                  <a:pt x="319637" y="181861"/>
                </a:cubicBezTo>
                <a:cubicBezTo>
                  <a:pt x="314494" y="180909"/>
                  <a:pt x="309064" y="181671"/>
                  <a:pt x="303730" y="181671"/>
                </a:cubicBezTo>
                <a:cubicBezTo>
                  <a:pt x="300682" y="181671"/>
                  <a:pt x="297634" y="181957"/>
                  <a:pt x="294682" y="181575"/>
                </a:cubicBezTo>
                <a:cubicBezTo>
                  <a:pt x="291253" y="181195"/>
                  <a:pt x="289443" y="183576"/>
                  <a:pt x="286871" y="184814"/>
                </a:cubicBezTo>
                <a:cubicBezTo>
                  <a:pt x="283918" y="186243"/>
                  <a:pt x="278299" y="187195"/>
                  <a:pt x="276584" y="185576"/>
                </a:cubicBezTo>
                <a:cubicBezTo>
                  <a:pt x="272774" y="181957"/>
                  <a:pt x="268869" y="181766"/>
                  <a:pt x="264392" y="181671"/>
                </a:cubicBezTo>
                <a:cubicBezTo>
                  <a:pt x="260677" y="181575"/>
                  <a:pt x="259439" y="176337"/>
                  <a:pt x="254867" y="177004"/>
                </a:cubicBezTo>
                <a:cubicBezTo>
                  <a:pt x="252676" y="177289"/>
                  <a:pt x="251724" y="175098"/>
                  <a:pt x="251438" y="172432"/>
                </a:cubicBezTo>
                <a:cubicBezTo>
                  <a:pt x="250390" y="163478"/>
                  <a:pt x="250200" y="163573"/>
                  <a:pt x="243246" y="163478"/>
                </a:cubicBezTo>
                <a:cubicBezTo>
                  <a:pt x="239436" y="163478"/>
                  <a:pt x="235531" y="162907"/>
                  <a:pt x="231912" y="163669"/>
                </a:cubicBezTo>
                <a:cubicBezTo>
                  <a:pt x="229340" y="164240"/>
                  <a:pt x="227245" y="167193"/>
                  <a:pt x="224673" y="167955"/>
                </a:cubicBezTo>
                <a:cubicBezTo>
                  <a:pt x="218577" y="169765"/>
                  <a:pt x="215815" y="167383"/>
                  <a:pt x="215053" y="160525"/>
                </a:cubicBezTo>
                <a:cubicBezTo>
                  <a:pt x="214195" y="153191"/>
                  <a:pt x="212100" y="152524"/>
                  <a:pt x="205146" y="157287"/>
                </a:cubicBezTo>
                <a:cubicBezTo>
                  <a:pt x="204003" y="158049"/>
                  <a:pt x="202575" y="158334"/>
                  <a:pt x="201336" y="158906"/>
                </a:cubicBezTo>
                <a:cubicBezTo>
                  <a:pt x="201336" y="152810"/>
                  <a:pt x="201336" y="146714"/>
                  <a:pt x="201336" y="140618"/>
                </a:cubicBezTo>
                <a:cubicBezTo>
                  <a:pt x="201336" y="135951"/>
                  <a:pt x="201241" y="135951"/>
                  <a:pt x="196479" y="138618"/>
                </a:cubicBezTo>
                <a:cubicBezTo>
                  <a:pt x="190478" y="141952"/>
                  <a:pt x="190383" y="142047"/>
                  <a:pt x="187620" y="135284"/>
                </a:cubicBezTo>
                <a:cubicBezTo>
                  <a:pt x="185811" y="130903"/>
                  <a:pt x="183620" y="130331"/>
                  <a:pt x="179239" y="132903"/>
                </a:cubicBezTo>
                <a:cubicBezTo>
                  <a:pt x="177429" y="133950"/>
                  <a:pt x="175619" y="135379"/>
                  <a:pt x="173619" y="135856"/>
                </a:cubicBezTo>
                <a:cubicBezTo>
                  <a:pt x="172571" y="136141"/>
                  <a:pt x="170190" y="135094"/>
                  <a:pt x="169999" y="134236"/>
                </a:cubicBezTo>
                <a:cubicBezTo>
                  <a:pt x="169618" y="132331"/>
                  <a:pt x="169428" y="128902"/>
                  <a:pt x="170476" y="128331"/>
                </a:cubicBezTo>
                <a:cubicBezTo>
                  <a:pt x="174667" y="125854"/>
                  <a:pt x="179524" y="124521"/>
                  <a:pt x="183906" y="122235"/>
                </a:cubicBezTo>
                <a:cubicBezTo>
                  <a:pt x="186478" y="120901"/>
                  <a:pt x="188478" y="118615"/>
                  <a:pt x="190859" y="116806"/>
                </a:cubicBezTo>
                <a:cubicBezTo>
                  <a:pt x="192383" y="115663"/>
                  <a:pt x="191716" y="115091"/>
                  <a:pt x="190478" y="113472"/>
                </a:cubicBezTo>
                <a:cubicBezTo>
                  <a:pt x="188573" y="111090"/>
                  <a:pt x="190287" y="107662"/>
                  <a:pt x="192954" y="105471"/>
                </a:cubicBezTo>
                <a:cubicBezTo>
                  <a:pt x="196193" y="102804"/>
                  <a:pt x="196193" y="106804"/>
                  <a:pt x="197812" y="107471"/>
                </a:cubicBezTo>
                <a:cubicBezTo>
                  <a:pt x="202003" y="109186"/>
                  <a:pt x="200194" y="114329"/>
                  <a:pt x="202765" y="116710"/>
                </a:cubicBezTo>
                <a:cubicBezTo>
                  <a:pt x="204670" y="118425"/>
                  <a:pt x="205718" y="122425"/>
                  <a:pt x="209052" y="121092"/>
                </a:cubicBezTo>
                <a:cubicBezTo>
                  <a:pt x="210100" y="120711"/>
                  <a:pt x="210576" y="117091"/>
                  <a:pt x="210385" y="115091"/>
                </a:cubicBezTo>
                <a:cubicBezTo>
                  <a:pt x="209528" y="107281"/>
                  <a:pt x="214291" y="101470"/>
                  <a:pt x="217529" y="94327"/>
                </a:cubicBezTo>
                <a:cubicBezTo>
                  <a:pt x="219720" y="96803"/>
                  <a:pt x="221815" y="98994"/>
                  <a:pt x="223625" y="101280"/>
                </a:cubicBezTo>
                <a:cubicBezTo>
                  <a:pt x="227149" y="105757"/>
                  <a:pt x="232293" y="105090"/>
                  <a:pt x="235817" y="103280"/>
                </a:cubicBezTo>
                <a:cubicBezTo>
                  <a:pt x="239056" y="101661"/>
                  <a:pt x="241532" y="98517"/>
                  <a:pt x="245628" y="99470"/>
                </a:cubicBezTo>
                <a:cubicBezTo>
                  <a:pt x="250200" y="100518"/>
                  <a:pt x="251628" y="95660"/>
                  <a:pt x="255153" y="94803"/>
                </a:cubicBezTo>
                <a:cubicBezTo>
                  <a:pt x="258106" y="94136"/>
                  <a:pt x="260582" y="96232"/>
                  <a:pt x="260677" y="99756"/>
                </a:cubicBezTo>
                <a:cubicBezTo>
                  <a:pt x="260773" y="103566"/>
                  <a:pt x="260868" y="107185"/>
                  <a:pt x="257153" y="109757"/>
                </a:cubicBezTo>
                <a:cubicBezTo>
                  <a:pt x="255343" y="110995"/>
                  <a:pt x="253343" y="112710"/>
                  <a:pt x="252391" y="114615"/>
                </a:cubicBezTo>
                <a:cubicBezTo>
                  <a:pt x="251628" y="116329"/>
                  <a:pt x="251438" y="119377"/>
                  <a:pt x="252486" y="120520"/>
                </a:cubicBezTo>
                <a:cubicBezTo>
                  <a:pt x="253629" y="121758"/>
                  <a:pt x="257534" y="122616"/>
                  <a:pt x="258296" y="121854"/>
                </a:cubicBezTo>
                <a:cubicBezTo>
                  <a:pt x="262582" y="117377"/>
                  <a:pt x="265821" y="115948"/>
                  <a:pt x="271441" y="120901"/>
                </a:cubicBezTo>
                <a:cubicBezTo>
                  <a:pt x="274298" y="123473"/>
                  <a:pt x="279251" y="124140"/>
                  <a:pt x="282204" y="127664"/>
                </a:cubicBezTo>
                <a:cubicBezTo>
                  <a:pt x="283442" y="129093"/>
                  <a:pt x="283633" y="130522"/>
                  <a:pt x="281537" y="130807"/>
                </a:cubicBezTo>
                <a:cubicBezTo>
                  <a:pt x="275060" y="131665"/>
                  <a:pt x="270393" y="138713"/>
                  <a:pt x="262963" y="136046"/>
                </a:cubicBezTo>
                <a:cubicBezTo>
                  <a:pt x="262773" y="135951"/>
                  <a:pt x="261916" y="137951"/>
                  <a:pt x="261344" y="138999"/>
                </a:cubicBezTo>
                <a:cubicBezTo>
                  <a:pt x="264392" y="140428"/>
                  <a:pt x="265916" y="148429"/>
                  <a:pt x="271060" y="141380"/>
                </a:cubicBezTo>
                <a:cubicBezTo>
                  <a:pt x="278584" y="141094"/>
                  <a:pt x="286014" y="140904"/>
                  <a:pt x="293539" y="140332"/>
                </a:cubicBezTo>
                <a:cubicBezTo>
                  <a:pt x="295920" y="140142"/>
                  <a:pt x="297253" y="138713"/>
                  <a:pt x="297253" y="135856"/>
                </a:cubicBezTo>
                <a:cubicBezTo>
                  <a:pt x="297253" y="132998"/>
                  <a:pt x="295825" y="132046"/>
                  <a:pt x="293539" y="131283"/>
                </a:cubicBezTo>
                <a:cubicBezTo>
                  <a:pt x="291634" y="130617"/>
                  <a:pt x="288109" y="129188"/>
                  <a:pt x="288204" y="128712"/>
                </a:cubicBezTo>
                <a:cubicBezTo>
                  <a:pt x="290395" y="119282"/>
                  <a:pt x="283061" y="115186"/>
                  <a:pt x="277918" y="110043"/>
                </a:cubicBezTo>
                <a:cubicBezTo>
                  <a:pt x="277060" y="109090"/>
                  <a:pt x="275251" y="109186"/>
                  <a:pt x="274012" y="108423"/>
                </a:cubicBezTo>
                <a:cubicBezTo>
                  <a:pt x="268393" y="105185"/>
                  <a:pt x="268297" y="103756"/>
                  <a:pt x="272203" y="98898"/>
                </a:cubicBezTo>
                <a:lnTo>
                  <a:pt x="277702" y="91538"/>
                </a:lnTo>
                <a:lnTo>
                  <a:pt x="277156" y="91564"/>
                </a:lnTo>
                <a:cubicBezTo>
                  <a:pt x="276489" y="90611"/>
                  <a:pt x="274965" y="89278"/>
                  <a:pt x="275155" y="88897"/>
                </a:cubicBezTo>
                <a:cubicBezTo>
                  <a:pt x="276775" y="86135"/>
                  <a:pt x="278108" y="88040"/>
                  <a:pt x="279156" y="89564"/>
                </a:cubicBezTo>
                <a:lnTo>
                  <a:pt x="279156" y="89823"/>
                </a:lnTo>
                <a:lnTo>
                  <a:pt x="293824" y="77277"/>
                </a:lnTo>
                <a:cubicBezTo>
                  <a:pt x="301349" y="70323"/>
                  <a:pt x="301444" y="69942"/>
                  <a:pt x="309636" y="77944"/>
                </a:cubicBezTo>
                <a:cubicBezTo>
                  <a:pt x="313827" y="81944"/>
                  <a:pt x="316779" y="82420"/>
                  <a:pt x="320875" y="78039"/>
                </a:cubicBezTo>
                <a:cubicBezTo>
                  <a:pt x="322114" y="76705"/>
                  <a:pt x="325066" y="76229"/>
                  <a:pt x="326971" y="76610"/>
                </a:cubicBezTo>
                <a:cubicBezTo>
                  <a:pt x="333829" y="77944"/>
                  <a:pt x="338496" y="74991"/>
                  <a:pt x="342497" y="69847"/>
                </a:cubicBezTo>
                <a:cubicBezTo>
                  <a:pt x="345354" y="66323"/>
                  <a:pt x="348593" y="66228"/>
                  <a:pt x="351927" y="69562"/>
                </a:cubicBezTo>
                <a:cubicBezTo>
                  <a:pt x="352689" y="70323"/>
                  <a:pt x="354879" y="70990"/>
                  <a:pt x="354975" y="70800"/>
                </a:cubicBezTo>
                <a:cubicBezTo>
                  <a:pt x="358023" y="65847"/>
                  <a:pt x="362976" y="67371"/>
                  <a:pt x="367262" y="67275"/>
                </a:cubicBezTo>
                <a:cubicBezTo>
                  <a:pt x="377168" y="67180"/>
                  <a:pt x="386979" y="67275"/>
                  <a:pt x="396885" y="67180"/>
                </a:cubicBezTo>
                <a:cubicBezTo>
                  <a:pt x="400504" y="67180"/>
                  <a:pt x="404124" y="67942"/>
                  <a:pt x="407267" y="64608"/>
                </a:cubicBezTo>
                <a:cubicBezTo>
                  <a:pt x="411268" y="60227"/>
                  <a:pt x="411744" y="68799"/>
                  <a:pt x="415935" y="67466"/>
                </a:cubicBezTo>
                <a:cubicBezTo>
                  <a:pt x="419364" y="66418"/>
                  <a:pt x="423174" y="67752"/>
                  <a:pt x="426127" y="64132"/>
                </a:cubicBezTo>
                <a:cubicBezTo>
                  <a:pt x="427079" y="62894"/>
                  <a:pt x="431365" y="62418"/>
                  <a:pt x="431937" y="63084"/>
                </a:cubicBezTo>
                <a:cubicBezTo>
                  <a:pt x="435747" y="68609"/>
                  <a:pt x="441557" y="68133"/>
                  <a:pt x="446224" y="66895"/>
                </a:cubicBezTo>
                <a:cubicBezTo>
                  <a:pt x="450892" y="65656"/>
                  <a:pt x="452320" y="73943"/>
                  <a:pt x="457178" y="69466"/>
                </a:cubicBezTo>
                <a:cubicBezTo>
                  <a:pt x="460036" y="66799"/>
                  <a:pt x="462131" y="64132"/>
                  <a:pt x="462036" y="60037"/>
                </a:cubicBezTo>
                <a:cubicBezTo>
                  <a:pt x="462036" y="59465"/>
                  <a:pt x="462988" y="58703"/>
                  <a:pt x="463560" y="58513"/>
                </a:cubicBezTo>
                <a:cubicBezTo>
                  <a:pt x="463941" y="58417"/>
                  <a:pt x="464703" y="58989"/>
                  <a:pt x="465084" y="59465"/>
                </a:cubicBezTo>
                <a:cubicBezTo>
                  <a:pt x="465560" y="59941"/>
                  <a:pt x="465941" y="60703"/>
                  <a:pt x="466036" y="61275"/>
                </a:cubicBezTo>
                <a:cubicBezTo>
                  <a:pt x="466608" y="64799"/>
                  <a:pt x="464608" y="68895"/>
                  <a:pt x="468322" y="71752"/>
                </a:cubicBezTo>
                <a:cubicBezTo>
                  <a:pt x="471656" y="66228"/>
                  <a:pt x="477752" y="68609"/>
                  <a:pt x="482134" y="66704"/>
                </a:cubicBezTo>
                <a:cubicBezTo>
                  <a:pt x="486706" y="64608"/>
                  <a:pt x="489849" y="59656"/>
                  <a:pt x="493564" y="55750"/>
                </a:cubicBezTo>
                <a:cubicBezTo>
                  <a:pt x="496897" y="52321"/>
                  <a:pt x="500136" y="52607"/>
                  <a:pt x="502898" y="56131"/>
                </a:cubicBezTo>
                <a:cubicBezTo>
                  <a:pt x="505279" y="59084"/>
                  <a:pt x="506232" y="56227"/>
                  <a:pt x="507756" y="55274"/>
                </a:cubicBezTo>
                <a:cubicBezTo>
                  <a:pt x="512899" y="52226"/>
                  <a:pt x="513661" y="52607"/>
                  <a:pt x="516424" y="59274"/>
                </a:cubicBezTo>
                <a:cubicBezTo>
                  <a:pt x="517090" y="60798"/>
                  <a:pt x="517376" y="64228"/>
                  <a:pt x="520424" y="60989"/>
                </a:cubicBezTo>
                <a:cubicBezTo>
                  <a:pt x="523567" y="57655"/>
                  <a:pt x="526996" y="54607"/>
                  <a:pt x="530044" y="51273"/>
                </a:cubicBezTo>
                <a:cubicBezTo>
                  <a:pt x="533664" y="47273"/>
                  <a:pt x="534426" y="52226"/>
                  <a:pt x="536521" y="53179"/>
                </a:cubicBezTo>
                <a:cubicBezTo>
                  <a:pt x="539569" y="54512"/>
                  <a:pt x="542332" y="53464"/>
                  <a:pt x="543760" y="50607"/>
                </a:cubicBezTo>
                <a:cubicBezTo>
                  <a:pt x="546808" y="44606"/>
                  <a:pt x="552237" y="42511"/>
                  <a:pt x="556619" y="45940"/>
                </a:cubicBezTo>
                <a:cubicBezTo>
                  <a:pt x="558429" y="47273"/>
                  <a:pt x="560143" y="48988"/>
                  <a:pt x="561477" y="50797"/>
                </a:cubicBezTo>
                <a:cubicBezTo>
                  <a:pt x="564239" y="54607"/>
                  <a:pt x="565763" y="50797"/>
                  <a:pt x="568049" y="50416"/>
                </a:cubicBezTo>
                <a:cubicBezTo>
                  <a:pt x="575383" y="49273"/>
                  <a:pt x="582908" y="49273"/>
                  <a:pt x="590337" y="49178"/>
                </a:cubicBezTo>
                <a:cubicBezTo>
                  <a:pt x="591576" y="49178"/>
                  <a:pt x="592814" y="50512"/>
                  <a:pt x="594052" y="51273"/>
                </a:cubicBezTo>
                <a:cubicBezTo>
                  <a:pt x="593100" y="52321"/>
                  <a:pt x="592052" y="53369"/>
                  <a:pt x="591100" y="54512"/>
                </a:cubicBezTo>
                <a:cubicBezTo>
                  <a:pt x="590623" y="54988"/>
                  <a:pt x="590242" y="55560"/>
                  <a:pt x="589766" y="56131"/>
                </a:cubicBezTo>
                <a:cubicBezTo>
                  <a:pt x="591004" y="56893"/>
                  <a:pt x="592243" y="58227"/>
                  <a:pt x="593386" y="58132"/>
                </a:cubicBezTo>
                <a:cubicBezTo>
                  <a:pt x="596815" y="57941"/>
                  <a:pt x="601101" y="60037"/>
                  <a:pt x="603292" y="55465"/>
                </a:cubicBezTo>
                <a:cubicBezTo>
                  <a:pt x="604149" y="53559"/>
                  <a:pt x="604816" y="49654"/>
                  <a:pt x="605292" y="49749"/>
                </a:cubicBezTo>
                <a:cubicBezTo>
                  <a:pt x="610721" y="50131"/>
                  <a:pt x="613102" y="45940"/>
                  <a:pt x="616341" y="42987"/>
                </a:cubicBezTo>
                <a:cubicBezTo>
                  <a:pt x="619103" y="40510"/>
                  <a:pt x="619008" y="40606"/>
                  <a:pt x="621675" y="46130"/>
                </a:cubicBezTo>
                <a:cubicBezTo>
                  <a:pt x="622151" y="47178"/>
                  <a:pt x="623485" y="47845"/>
                  <a:pt x="624342" y="48607"/>
                </a:cubicBezTo>
                <a:cubicBezTo>
                  <a:pt x="628628" y="42130"/>
                  <a:pt x="635200" y="44892"/>
                  <a:pt x="640915" y="44606"/>
                </a:cubicBezTo>
                <a:cubicBezTo>
                  <a:pt x="648345" y="44225"/>
                  <a:pt x="648250" y="44511"/>
                  <a:pt x="649107" y="53655"/>
                </a:cubicBezTo>
                <a:cubicBezTo>
                  <a:pt x="649202" y="54988"/>
                  <a:pt x="650154" y="56227"/>
                  <a:pt x="650631" y="57560"/>
                </a:cubicBezTo>
                <a:cubicBezTo>
                  <a:pt x="651679" y="56893"/>
                  <a:pt x="653012" y="56512"/>
                  <a:pt x="653774" y="55655"/>
                </a:cubicBezTo>
                <a:cubicBezTo>
                  <a:pt x="657394" y="51845"/>
                  <a:pt x="660727" y="47654"/>
                  <a:pt x="667014" y="49083"/>
                </a:cubicBezTo>
                <a:cubicBezTo>
                  <a:pt x="674158" y="50702"/>
                  <a:pt x="679206" y="45368"/>
                  <a:pt x="684826" y="42606"/>
                </a:cubicBezTo>
                <a:cubicBezTo>
                  <a:pt x="689207" y="40510"/>
                  <a:pt x="691112" y="34129"/>
                  <a:pt x="697779" y="35272"/>
                </a:cubicBezTo>
                <a:cubicBezTo>
                  <a:pt x="702066" y="36033"/>
                  <a:pt x="707019" y="34224"/>
                  <a:pt x="709876" y="39177"/>
                </a:cubicBezTo>
                <a:cubicBezTo>
                  <a:pt x="710924" y="38605"/>
                  <a:pt x="712829" y="37939"/>
                  <a:pt x="712829" y="37367"/>
                </a:cubicBezTo>
                <a:cubicBezTo>
                  <a:pt x="712639" y="29080"/>
                  <a:pt x="715496" y="30414"/>
                  <a:pt x="719592" y="35081"/>
                </a:cubicBezTo>
                <a:cubicBezTo>
                  <a:pt x="725688" y="34319"/>
                  <a:pt x="729307" y="42034"/>
                  <a:pt x="735879" y="39939"/>
                </a:cubicBezTo>
                <a:lnTo>
                  <a:pt x="736451" y="40693"/>
                </a:lnTo>
                <a:lnTo>
                  <a:pt x="736451" y="37081"/>
                </a:lnTo>
                <a:cubicBezTo>
                  <a:pt x="736070" y="34510"/>
                  <a:pt x="737403" y="32986"/>
                  <a:pt x="739499" y="32319"/>
                </a:cubicBezTo>
                <a:cubicBezTo>
                  <a:pt x="740737" y="31747"/>
                  <a:pt x="742261" y="32128"/>
                  <a:pt x="743975" y="32128"/>
                </a:cubicBezTo>
                <a:cubicBezTo>
                  <a:pt x="745214" y="32224"/>
                  <a:pt x="746738" y="31938"/>
                  <a:pt x="747976" y="32509"/>
                </a:cubicBezTo>
                <a:cubicBezTo>
                  <a:pt x="748643" y="32795"/>
                  <a:pt x="749405" y="34986"/>
                  <a:pt x="749024" y="35367"/>
                </a:cubicBezTo>
                <a:cubicBezTo>
                  <a:pt x="747119" y="37558"/>
                  <a:pt x="745214" y="39844"/>
                  <a:pt x="742832" y="41177"/>
                </a:cubicBezTo>
                <a:lnTo>
                  <a:pt x="736951" y="41353"/>
                </a:lnTo>
                <a:lnTo>
                  <a:pt x="742452" y="48607"/>
                </a:lnTo>
                <a:cubicBezTo>
                  <a:pt x="744071" y="50416"/>
                  <a:pt x="748357" y="48702"/>
                  <a:pt x="749595" y="46035"/>
                </a:cubicBezTo>
                <a:cubicBezTo>
                  <a:pt x="750453" y="44130"/>
                  <a:pt x="751596" y="40320"/>
                  <a:pt x="751691" y="40320"/>
                </a:cubicBezTo>
                <a:cubicBezTo>
                  <a:pt x="757025" y="41844"/>
                  <a:pt x="758835" y="35176"/>
                  <a:pt x="763502" y="35367"/>
                </a:cubicBezTo>
                <a:cubicBezTo>
                  <a:pt x="770360" y="35557"/>
                  <a:pt x="777218" y="34890"/>
                  <a:pt x="784076" y="35557"/>
                </a:cubicBezTo>
                <a:cubicBezTo>
                  <a:pt x="788458" y="35938"/>
                  <a:pt x="790362" y="31557"/>
                  <a:pt x="793411" y="31652"/>
                </a:cubicBezTo>
                <a:cubicBezTo>
                  <a:pt x="795601" y="31652"/>
                  <a:pt x="797220" y="36033"/>
                  <a:pt x="800840" y="35462"/>
                </a:cubicBezTo>
                <a:cubicBezTo>
                  <a:pt x="805126" y="34700"/>
                  <a:pt x="809412" y="36510"/>
                  <a:pt x="813699" y="33366"/>
                </a:cubicBezTo>
                <a:cubicBezTo>
                  <a:pt x="819414" y="29175"/>
                  <a:pt x="825986" y="29461"/>
                  <a:pt x="832177" y="33462"/>
                </a:cubicBezTo>
                <a:cubicBezTo>
                  <a:pt x="833892" y="34509"/>
                  <a:pt x="836178" y="35367"/>
                  <a:pt x="838178" y="35462"/>
                </a:cubicBezTo>
                <a:cubicBezTo>
                  <a:pt x="842083" y="35653"/>
                  <a:pt x="845417" y="35272"/>
                  <a:pt x="845798" y="40891"/>
                </a:cubicBezTo>
                <a:cubicBezTo>
                  <a:pt x="845989" y="43368"/>
                  <a:pt x="849227" y="45463"/>
                  <a:pt x="850942" y="47845"/>
                </a:cubicBezTo>
                <a:cubicBezTo>
                  <a:pt x="852180" y="49559"/>
                  <a:pt x="854085" y="49464"/>
                  <a:pt x="853990" y="47464"/>
                </a:cubicBezTo>
                <a:cubicBezTo>
                  <a:pt x="853799" y="41367"/>
                  <a:pt x="856371" y="36415"/>
                  <a:pt x="859133" y="31176"/>
                </a:cubicBezTo>
                <a:cubicBezTo>
                  <a:pt x="862276" y="25461"/>
                  <a:pt x="862181" y="24889"/>
                  <a:pt x="868277" y="28890"/>
                </a:cubicBezTo>
                <a:cubicBezTo>
                  <a:pt x="870849" y="30509"/>
                  <a:pt x="871896" y="30128"/>
                  <a:pt x="873230" y="28318"/>
                </a:cubicBezTo>
                <a:cubicBezTo>
                  <a:pt x="874468" y="26508"/>
                  <a:pt x="875707" y="26032"/>
                  <a:pt x="876469" y="27652"/>
                </a:cubicBezTo>
                <a:cubicBezTo>
                  <a:pt x="877326" y="29557"/>
                  <a:pt x="877516" y="31747"/>
                  <a:pt x="878183" y="33748"/>
                </a:cubicBezTo>
                <a:cubicBezTo>
                  <a:pt x="878374" y="34414"/>
                  <a:pt x="879136" y="35176"/>
                  <a:pt x="879802" y="35272"/>
                </a:cubicBezTo>
                <a:cubicBezTo>
                  <a:pt x="880279" y="35367"/>
                  <a:pt x="881231" y="34509"/>
                  <a:pt x="881326" y="33843"/>
                </a:cubicBezTo>
                <a:cubicBezTo>
                  <a:pt x="882279" y="29461"/>
                  <a:pt x="882565" y="25270"/>
                  <a:pt x="889327" y="26032"/>
                </a:cubicBezTo>
                <a:cubicBezTo>
                  <a:pt x="893899" y="26604"/>
                  <a:pt x="894947" y="27937"/>
                  <a:pt x="896281" y="32319"/>
                </a:cubicBezTo>
                <a:cubicBezTo>
                  <a:pt x="897519" y="36224"/>
                  <a:pt x="901424" y="38796"/>
                  <a:pt x="895995" y="42606"/>
                </a:cubicBezTo>
                <a:cubicBezTo>
                  <a:pt x="894947" y="43368"/>
                  <a:pt x="895042" y="47368"/>
                  <a:pt x="895995" y="49178"/>
                </a:cubicBezTo>
                <a:cubicBezTo>
                  <a:pt x="899043" y="54798"/>
                  <a:pt x="900471" y="61275"/>
                  <a:pt x="905520" y="65847"/>
                </a:cubicBezTo>
                <a:cubicBezTo>
                  <a:pt x="907139" y="67371"/>
                  <a:pt x="907615" y="67847"/>
                  <a:pt x="908854" y="65847"/>
                </a:cubicBezTo>
                <a:cubicBezTo>
                  <a:pt x="910568" y="62894"/>
                  <a:pt x="914187" y="63561"/>
                  <a:pt x="916474" y="62323"/>
                </a:cubicBezTo>
                <a:cubicBezTo>
                  <a:pt x="918379" y="61275"/>
                  <a:pt x="918474" y="57179"/>
                  <a:pt x="919998" y="54893"/>
                </a:cubicBezTo>
                <a:cubicBezTo>
                  <a:pt x="921712" y="52416"/>
                  <a:pt x="924189" y="50512"/>
                  <a:pt x="926379" y="48321"/>
                </a:cubicBezTo>
                <a:cubicBezTo>
                  <a:pt x="929428" y="45273"/>
                  <a:pt x="925237" y="44987"/>
                  <a:pt x="924379" y="43558"/>
                </a:cubicBezTo>
                <a:cubicBezTo>
                  <a:pt x="923522" y="42130"/>
                  <a:pt x="923808" y="40034"/>
                  <a:pt x="925237" y="40510"/>
                </a:cubicBezTo>
                <a:cubicBezTo>
                  <a:pt x="933333" y="42891"/>
                  <a:pt x="938286" y="33271"/>
                  <a:pt x="946192" y="35462"/>
                </a:cubicBezTo>
                <a:cubicBezTo>
                  <a:pt x="946192" y="37748"/>
                  <a:pt x="945429" y="40415"/>
                  <a:pt x="946382" y="42225"/>
                </a:cubicBezTo>
                <a:cubicBezTo>
                  <a:pt x="948382" y="46035"/>
                  <a:pt x="957621" y="45749"/>
                  <a:pt x="959908" y="42034"/>
                </a:cubicBezTo>
                <a:cubicBezTo>
                  <a:pt x="960955" y="40320"/>
                  <a:pt x="960670" y="37557"/>
                  <a:pt x="961908" y="36129"/>
                </a:cubicBezTo>
                <a:cubicBezTo>
                  <a:pt x="964765" y="32605"/>
                  <a:pt x="968194" y="29652"/>
                  <a:pt x="971433" y="26413"/>
                </a:cubicBezTo>
                <a:cubicBezTo>
                  <a:pt x="974671" y="29652"/>
                  <a:pt x="977910" y="32890"/>
                  <a:pt x="981148" y="36033"/>
                </a:cubicBezTo>
                <a:cubicBezTo>
                  <a:pt x="981720" y="36605"/>
                  <a:pt x="982672" y="37081"/>
                  <a:pt x="982672" y="37653"/>
                </a:cubicBezTo>
                <a:cubicBezTo>
                  <a:pt x="982768" y="40129"/>
                  <a:pt x="976576" y="40034"/>
                  <a:pt x="980005" y="44130"/>
                </a:cubicBezTo>
                <a:cubicBezTo>
                  <a:pt x="981148" y="45463"/>
                  <a:pt x="984101" y="46606"/>
                  <a:pt x="980958" y="48988"/>
                </a:cubicBezTo>
                <a:cubicBezTo>
                  <a:pt x="979243" y="50321"/>
                  <a:pt x="978005" y="53750"/>
                  <a:pt x="980482" y="53464"/>
                </a:cubicBezTo>
                <a:cubicBezTo>
                  <a:pt x="985911" y="52702"/>
                  <a:pt x="987530" y="58894"/>
                  <a:pt x="992293" y="58513"/>
                </a:cubicBezTo>
                <a:cubicBezTo>
                  <a:pt x="996007" y="58227"/>
                  <a:pt x="996960" y="61846"/>
                  <a:pt x="999341" y="63465"/>
                </a:cubicBezTo>
                <a:cubicBezTo>
                  <a:pt x="1002675" y="65847"/>
                  <a:pt x="999151" y="66799"/>
                  <a:pt x="998293" y="68323"/>
                </a:cubicBezTo>
                <a:cubicBezTo>
                  <a:pt x="996103" y="72038"/>
                  <a:pt x="995912" y="73848"/>
                  <a:pt x="998293" y="76039"/>
                </a:cubicBezTo>
                <a:cubicBezTo>
                  <a:pt x="1000865" y="78515"/>
                  <a:pt x="1002865" y="82134"/>
                  <a:pt x="1007437" y="81373"/>
                </a:cubicBezTo>
                <a:cubicBezTo>
                  <a:pt x="1010485" y="80896"/>
                  <a:pt x="1012867" y="82039"/>
                  <a:pt x="1015534" y="83849"/>
                </a:cubicBezTo>
                <a:cubicBezTo>
                  <a:pt x="1020296" y="87088"/>
                  <a:pt x="1020677" y="86707"/>
                  <a:pt x="1023154" y="84516"/>
                </a:cubicBezTo>
                <a:cubicBezTo>
                  <a:pt x="1026011" y="82039"/>
                  <a:pt x="1028297" y="78896"/>
                  <a:pt x="1031440" y="76991"/>
                </a:cubicBezTo>
                <a:cubicBezTo>
                  <a:pt x="1032583" y="76229"/>
                  <a:pt x="1037060" y="77944"/>
                  <a:pt x="1037060" y="78610"/>
                </a:cubicBezTo>
                <a:cubicBezTo>
                  <a:pt x="1037346" y="88421"/>
                  <a:pt x="1041251" y="83563"/>
                  <a:pt x="1045728" y="81563"/>
                </a:cubicBezTo>
                <a:cubicBezTo>
                  <a:pt x="1048871" y="80134"/>
                  <a:pt x="1053253" y="81468"/>
                  <a:pt x="1056967" y="81182"/>
                </a:cubicBezTo>
                <a:cubicBezTo>
                  <a:pt x="1058206" y="81087"/>
                  <a:pt x="1060396" y="79753"/>
                  <a:pt x="1060396" y="78991"/>
                </a:cubicBezTo>
                <a:cubicBezTo>
                  <a:pt x="1060396" y="76991"/>
                  <a:pt x="1060111" y="74419"/>
                  <a:pt x="1058872" y="72895"/>
                </a:cubicBezTo>
                <a:cubicBezTo>
                  <a:pt x="1054586" y="67561"/>
                  <a:pt x="1054110" y="67657"/>
                  <a:pt x="1044775" y="71943"/>
                </a:cubicBezTo>
                <a:cubicBezTo>
                  <a:pt x="1042299" y="73086"/>
                  <a:pt x="1037917" y="71657"/>
                  <a:pt x="1037917" y="68799"/>
                </a:cubicBezTo>
                <a:cubicBezTo>
                  <a:pt x="1038394" y="62132"/>
                  <a:pt x="1033060" y="64418"/>
                  <a:pt x="1028964" y="64132"/>
                </a:cubicBezTo>
                <a:cubicBezTo>
                  <a:pt x="1030012" y="62323"/>
                  <a:pt x="1030678" y="60037"/>
                  <a:pt x="1032202" y="58798"/>
                </a:cubicBezTo>
                <a:cubicBezTo>
                  <a:pt x="1034965" y="56512"/>
                  <a:pt x="1031440" y="50797"/>
                  <a:pt x="1037251" y="50321"/>
                </a:cubicBezTo>
                <a:cubicBezTo>
                  <a:pt x="1040870" y="50035"/>
                  <a:pt x="1042204" y="52893"/>
                  <a:pt x="1044585" y="54417"/>
                </a:cubicBezTo>
                <a:cubicBezTo>
                  <a:pt x="1047442" y="56227"/>
                  <a:pt x="1050586" y="54417"/>
                  <a:pt x="1051729" y="49845"/>
                </a:cubicBezTo>
                <a:cubicBezTo>
                  <a:pt x="1052871" y="45082"/>
                  <a:pt x="1054110" y="46416"/>
                  <a:pt x="1057062" y="48511"/>
                </a:cubicBezTo>
                <a:cubicBezTo>
                  <a:pt x="1061539" y="51845"/>
                  <a:pt x="1064206" y="51369"/>
                  <a:pt x="1065445" y="47082"/>
                </a:cubicBezTo>
                <a:cubicBezTo>
                  <a:pt x="1066969" y="41558"/>
                  <a:pt x="1070969" y="37462"/>
                  <a:pt x="1072684" y="32033"/>
                </a:cubicBezTo>
                <a:cubicBezTo>
                  <a:pt x="1073065" y="30795"/>
                  <a:pt x="1074589" y="29175"/>
                  <a:pt x="1075827" y="28890"/>
                </a:cubicBezTo>
                <a:cubicBezTo>
                  <a:pt x="1081828" y="27556"/>
                  <a:pt x="1085923" y="23556"/>
                  <a:pt x="1089924" y="19270"/>
                </a:cubicBezTo>
                <a:cubicBezTo>
                  <a:pt x="1090210" y="18984"/>
                  <a:pt x="1091067" y="18793"/>
                  <a:pt x="1091448" y="18984"/>
                </a:cubicBezTo>
                <a:cubicBezTo>
                  <a:pt x="1095067" y="20984"/>
                  <a:pt x="1098973" y="22794"/>
                  <a:pt x="1102116" y="25461"/>
                </a:cubicBezTo>
                <a:lnTo>
                  <a:pt x="1100537" y="32849"/>
                </a:lnTo>
                <a:lnTo>
                  <a:pt x="1098592" y="33748"/>
                </a:lnTo>
                <a:cubicBezTo>
                  <a:pt x="1098163" y="34700"/>
                  <a:pt x="1097972" y="35772"/>
                  <a:pt x="1098162" y="36272"/>
                </a:cubicBezTo>
                <a:lnTo>
                  <a:pt x="1100000" y="35376"/>
                </a:lnTo>
                <a:lnTo>
                  <a:pt x="1097829" y="46987"/>
                </a:lnTo>
                <a:cubicBezTo>
                  <a:pt x="1098020" y="48130"/>
                  <a:pt x="1099354" y="49083"/>
                  <a:pt x="1100211" y="50131"/>
                </a:cubicBezTo>
                <a:cubicBezTo>
                  <a:pt x="1102402" y="45558"/>
                  <a:pt x="1108307" y="46892"/>
                  <a:pt x="1110974" y="43558"/>
                </a:cubicBezTo>
                <a:cubicBezTo>
                  <a:pt x="1111831" y="42511"/>
                  <a:pt x="1111069" y="39082"/>
                  <a:pt x="1109926" y="37653"/>
                </a:cubicBezTo>
                <a:cubicBezTo>
                  <a:pt x="1108973" y="36414"/>
                  <a:pt x="1106949" y="36557"/>
                  <a:pt x="1105223" y="36236"/>
                </a:cubicBezTo>
                <a:lnTo>
                  <a:pt x="1102751" y="32674"/>
                </a:lnTo>
                <a:lnTo>
                  <a:pt x="1106878" y="28604"/>
                </a:lnTo>
                <a:cubicBezTo>
                  <a:pt x="1107545" y="26699"/>
                  <a:pt x="1108117" y="23841"/>
                  <a:pt x="1109450" y="23270"/>
                </a:cubicBezTo>
                <a:cubicBezTo>
                  <a:pt x="1110974" y="22603"/>
                  <a:pt x="1113641" y="23746"/>
                  <a:pt x="1115356" y="24794"/>
                </a:cubicBezTo>
                <a:cubicBezTo>
                  <a:pt x="1117261" y="25937"/>
                  <a:pt x="1118499" y="27937"/>
                  <a:pt x="1120213" y="29461"/>
                </a:cubicBezTo>
                <a:cubicBezTo>
                  <a:pt x="1125357" y="34033"/>
                  <a:pt x="1125928" y="33748"/>
                  <a:pt x="1129834" y="25747"/>
                </a:cubicBezTo>
                <a:cubicBezTo>
                  <a:pt x="1130881" y="23556"/>
                  <a:pt x="1132405" y="22794"/>
                  <a:pt x="1134310" y="25270"/>
                </a:cubicBezTo>
                <a:cubicBezTo>
                  <a:pt x="1136406" y="27937"/>
                  <a:pt x="1139168" y="28604"/>
                  <a:pt x="1141930" y="26794"/>
                </a:cubicBezTo>
                <a:cubicBezTo>
                  <a:pt x="1145074" y="24794"/>
                  <a:pt x="1142883" y="21270"/>
                  <a:pt x="1143454" y="18507"/>
                </a:cubicBezTo>
                <a:cubicBezTo>
                  <a:pt x="1152217" y="23080"/>
                  <a:pt x="1152217" y="22984"/>
                  <a:pt x="1159837" y="23080"/>
                </a:cubicBezTo>
                <a:cubicBezTo>
                  <a:pt x="1167458" y="23175"/>
                  <a:pt x="1174982" y="23270"/>
                  <a:pt x="1182602" y="23461"/>
                </a:cubicBezTo>
                <a:cubicBezTo>
                  <a:pt x="1183174" y="23461"/>
                  <a:pt x="1183650" y="24508"/>
                  <a:pt x="1185650" y="26508"/>
                </a:cubicBezTo>
                <a:cubicBezTo>
                  <a:pt x="1181650" y="29747"/>
                  <a:pt x="1177744" y="33176"/>
                  <a:pt x="1173649" y="36319"/>
                </a:cubicBezTo>
                <a:cubicBezTo>
                  <a:pt x="1169743" y="39272"/>
                  <a:pt x="1172887" y="40606"/>
                  <a:pt x="1174411" y="42891"/>
                </a:cubicBezTo>
                <a:cubicBezTo>
                  <a:pt x="1175458" y="44511"/>
                  <a:pt x="1175363" y="47082"/>
                  <a:pt x="1175458" y="49273"/>
                </a:cubicBezTo>
                <a:cubicBezTo>
                  <a:pt x="1175649" y="52416"/>
                  <a:pt x="1175649" y="55655"/>
                  <a:pt x="1180126" y="55083"/>
                </a:cubicBezTo>
                <a:cubicBezTo>
                  <a:pt x="1183459" y="54703"/>
                  <a:pt x="1188603" y="57370"/>
                  <a:pt x="1189079" y="51464"/>
                </a:cubicBezTo>
                <a:cubicBezTo>
                  <a:pt x="1189365" y="46892"/>
                  <a:pt x="1192794" y="45178"/>
                  <a:pt x="1195175" y="42511"/>
                </a:cubicBezTo>
                <a:cubicBezTo>
                  <a:pt x="1195937" y="41653"/>
                  <a:pt x="1198033" y="41177"/>
                  <a:pt x="1199176" y="41463"/>
                </a:cubicBezTo>
                <a:cubicBezTo>
                  <a:pt x="1203176" y="42701"/>
                  <a:pt x="1205843" y="46987"/>
                  <a:pt x="1211082" y="46035"/>
                </a:cubicBezTo>
                <a:cubicBezTo>
                  <a:pt x="1215463" y="45273"/>
                  <a:pt x="1220226" y="45178"/>
                  <a:pt x="1223179" y="49940"/>
                </a:cubicBezTo>
                <a:cubicBezTo>
                  <a:pt x="1223274" y="50035"/>
                  <a:pt x="1224512" y="49654"/>
                  <a:pt x="1224703" y="49273"/>
                </a:cubicBezTo>
                <a:cubicBezTo>
                  <a:pt x="1225274" y="47940"/>
                  <a:pt x="1226131" y="46416"/>
                  <a:pt x="1225846" y="45273"/>
                </a:cubicBezTo>
                <a:cubicBezTo>
                  <a:pt x="1224512" y="40606"/>
                  <a:pt x="1219559" y="36796"/>
                  <a:pt x="1217464" y="38510"/>
                </a:cubicBezTo>
                <a:cubicBezTo>
                  <a:pt x="1214701" y="40891"/>
                  <a:pt x="1212892" y="42225"/>
                  <a:pt x="1212129" y="37177"/>
                </a:cubicBezTo>
                <a:cubicBezTo>
                  <a:pt x="1211939" y="35843"/>
                  <a:pt x="1211653" y="34224"/>
                  <a:pt x="1210796" y="33176"/>
                </a:cubicBezTo>
                <a:cubicBezTo>
                  <a:pt x="1209177" y="31081"/>
                  <a:pt x="1205176" y="28699"/>
                  <a:pt x="1211177" y="27747"/>
                </a:cubicBezTo>
                <a:cubicBezTo>
                  <a:pt x="1215559" y="27080"/>
                  <a:pt x="1220321" y="28223"/>
                  <a:pt x="1223179" y="23461"/>
                </a:cubicBezTo>
                <a:cubicBezTo>
                  <a:pt x="1224226" y="24223"/>
                  <a:pt x="1225655" y="24794"/>
                  <a:pt x="1226322" y="25842"/>
                </a:cubicBezTo>
                <a:cubicBezTo>
                  <a:pt x="1227655" y="27747"/>
                  <a:pt x="1228417" y="27842"/>
                  <a:pt x="1229656" y="26223"/>
                </a:cubicBezTo>
                <a:cubicBezTo>
                  <a:pt x="1233275" y="21460"/>
                  <a:pt x="1236800" y="22127"/>
                  <a:pt x="1240704" y="26318"/>
                </a:cubicBezTo>
                <a:cubicBezTo>
                  <a:pt x="1243086" y="28890"/>
                  <a:pt x="1245848" y="28032"/>
                  <a:pt x="1248420" y="25651"/>
                </a:cubicBezTo>
                <a:cubicBezTo>
                  <a:pt x="1252135" y="22222"/>
                  <a:pt x="1252230" y="22508"/>
                  <a:pt x="1261755" y="22984"/>
                </a:cubicBezTo>
                <a:cubicBezTo>
                  <a:pt x="1267851" y="23270"/>
                  <a:pt x="1273947" y="23270"/>
                  <a:pt x="1280043" y="22889"/>
                </a:cubicBezTo>
                <a:cubicBezTo>
                  <a:pt x="1282043" y="22794"/>
                  <a:pt x="1283948" y="21270"/>
                  <a:pt x="1285758" y="20222"/>
                </a:cubicBezTo>
                <a:cubicBezTo>
                  <a:pt x="1290806" y="17365"/>
                  <a:pt x="1295283" y="16888"/>
                  <a:pt x="1299855" y="21460"/>
                </a:cubicBezTo>
                <a:cubicBezTo>
                  <a:pt x="1301093" y="22698"/>
                  <a:pt x="1305189" y="23461"/>
                  <a:pt x="1305665" y="22794"/>
                </a:cubicBezTo>
                <a:cubicBezTo>
                  <a:pt x="1309475" y="17460"/>
                  <a:pt x="1314904" y="18507"/>
                  <a:pt x="1320048" y="18507"/>
                </a:cubicBezTo>
                <a:cubicBezTo>
                  <a:pt x="1328430" y="18507"/>
                  <a:pt x="1336812" y="18507"/>
                  <a:pt x="1345194" y="18507"/>
                </a:cubicBezTo>
                <a:cubicBezTo>
                  <a:pt x="1352052" y="18507"/>
                  <a:pt x="1358910" y="18793"/>
                  <a:pt x="1365768" y="18412"/>
                </a:cubicBezTo>
                <a:cubicBezTo>
                  <a:pt x="1371864" y="18031"/>
                  <a:pt x="1375007" y="25556"/>
                  <a:pt x="1382246" y="23365"/>
                </a:cubicBezTo>
                <a:cubicBezTo>
                  <a:pt x="1387009" y="21937"/>
                  <a:pt x="1397391" y="21841"/>
                  <a:pt x="1400058" y="20222"/>
                </a:cubicBezTo>
                <a:cubicBezTo>
                  <a:pt x="1404916" y="17174"/>
                  <a:pt x="1420822" y="17936"/>
                  <a:pt x="1427776" y="21556"/>
                </a:cubicBezTo>
                <a:cubicBezTo>
                  <a:pt x="1429014" y="22222"/>
                  <a:pt x="1430633" y="23270"/>
                  <a:pt x="1431681" y="22889"/>
                </a:cubicBezTo>
                <a:cubicBezTo>
                  <a:pt x="1435015" y="21746"/>
                  <a:pt x="1438063" y="18793"/>
                  <a:pt x="1441301" y="18793"/>
                </a:cubicBezTo>
                <a:cubicBezTo>
                  <a:pt x="1444444" y="18793"/>
                  <a:pt x="1447683" y="21556"/>
                  <a:pt x="1450826" y="22984"/>
                </a:cubicBezTo>
                <a:cubicBezTo>
                  <a:pt x="1455112" y="18031"/>
                  <a:pt x="1461399" y="19174"/>
                  <a:pt x="1466733" y="17365"/>
                </a:cubicBezTo>
                <a:cubicBezTo>
                  <a:pt x="1477687" y="13650"/>
                  <a:pt x="1477591" y="13364"/>
                  <a:pt x="1486926" y="16698"/>
                </a:cubicBezTo>
                <a:cubicBezTo>
                  <a:pt x="1488926" y="17460"/>
                  <a:pt x="1491021" y="18317"/>
                  <a:pt x="1493117" y="18317"/>
                </a:cubicBezTo>
                <a:cubicBezTo>
                  <a:pt x="1499975" y="18507"/>
                  <a:pt x="1506833" y="18507"/>
                  <a:pt x="1513691" y="18317"/>
                </a:cubicBezTo>
                <a:cubicBezTo>
                  <a:pt x="1518073" y="18222"/>
                  <a:pt x="1518263" y="20889"/>
                  <a:pt x="1518549" y="24127"/>
                </a:cubicBezTo>
                <a:cubicBezTo>
                  <a:pt x="1518644" y="25270"/>
                  <a:pt x="1520073" y="26318"/>
                  <a:pt x="1520835" y="27366"/>
                </a:cubicBezTo>
                <a:cubicBezTo>
                  <a:pt x="1521597" y="26128"/>
                  <a:pt x="1522454" y="24984"/>
                  <a:pt x="1522930" y="23651"/>
                </a:cubicBezTo>
                <a:cubicBezTo>
                  <a:pt x="1525502" y="17079"/>
                  <a:pt x="1526074" y="16603"/>
                  <a:pt x="1531789" y="20603"/>
                </a:cubicBezTo>
                <a:cubicBezTo>
                  <a:pt x="1535408" y="23175"/>
                  <a:pt x="1537599" y="23270"/>
                  <a:pt x="1541409" y="20794"/>
                </a:cubicBezTo>
                <a:cubicBezTo>
                  <a:pt x="1547410" y="16983"/>
                  <a:pt x="1547886" y="17079"/>
                  <a:pt x="1555220" y="21079"/>
                </a:cubicBezTo>
                <a:cubicBezTo>
                  <a:pt x="1560364" y="23841"/>
                  <a:pt x="1564745" y="24413"/>
                  <a:pt x="1569317" y="20222"/>
                </a:cubicBezTo>
                <a:cubicBezTo>
                  <a:pt x="1570746" y="18984"/>
                  <a:pt x="1575032" y="18317"/>
                  <a:pt x="1575127" y="18507"/>
                </a:cubicBezTo>
                <a:cubicBezTo>
                  <a:pt x="1578461" y="26794"/>
                  <a:pt x="1588653" y="19555"/>
                  <a:pt x="1592844" y="26318"/>
                </a:cubicBezTo>
                <a:cubicBezTo>
                  <a:pt x="1593511" y="27366"/>
                  <a:pt x="1596749" y="26985"/>
                  <a:pt x="1598845" y="27080"/>
                </a:cubicBezTo>
                <a:cubicBezTo>
                  <a:pt x="1599416" y="27080"/>
                  <a:pt x="1599797" y="25937"/>
                  <a:pt x="1600464" y="25556"/>
                </a:cubicBezTo>
                <a:cubicBezTo>
                  <a:pt x="1603417" y="23841"/>
                  <a:pt x="1605608" y="17555"/>
                  <a:pt x="1608179" y="19841"/>
                </a:cubicBezTo>
                <a:cubicBezTo>
                  <a:pt x="1612751" y="23841"/>
                  <a:pt x="1613989" y="19079"/>
                  <a:pt x="1616561" y="18889"/>
                </a:cubicBezTo>
                <a:cubicBezTo>
                  <a:pt x="1628658" y="18127"/>
                  <a:pt x="1640945" y="18507"/>
                  <a:pt x="1653042" y="18507"/>
                </a:cubicBezTo>
                <a:cubicBezTo>
                  <a:pt x="1656376" y="24413"/>
                  <a:pt x="1659138" y="20413"/>
                  <a:pt x="1663138" y="18889"/>
                </a:cubicBezTo>
                <a:cubicBezTo>
                  <a:pt x="1667044" y="17365"/>
                  <a:pt x="1672854" y="17365"/>
                  <a:pt x="1676283" y="19365"/>
                </a:cubicBezTo>
                <a:cubicBezTo>
                  <a:pt x="1679998" y="21556"/>
                  <a:pt x="1681141" y="22508"/>
                  <a:pt x="1684760" y="19270"/>
                </a:cubicBezTo>
                <a:cubicBezTo>
                  <a:pt x="1687999" y="16412"/>
                  <a:pt x="1691618" y="18793"/>
                  <a:pt x="1691904" y="23556"/>
                </a:cubicBezTo>
                <a:cubicBezTo>
                  <a:pt x="1692094" y="27366"/>
                  <a:pt x="1692285" y="30604"/>
                  <a:pt x="1695523" y="33557"/>
                </a:cubicBezTo>
                <a:cubicBezTo>
                  <a:pt x="1699429" y="37081"/>
                  <a:pt x="1701048" y="38129"/>
                  <a:pt x="1704953" y="34986"/>
                </a:cubicBezTo>
                <a:cubicBezTo>
                  <a:pt x="1707525" y="32890"/>
                  <a:pt x="1709906" y="32319"/>
                  <a:pt x="1712859" y="31747"/>
                </a:cubicBezTo>
                <a:cubicBezTo>
                  <a:pt x="1714859" y="31366"/>
                  <a:pt x="1714288" y="29938"/>
                  <a:pt x="1713907" y="28604"/>
                </a:cubicBezTo>
                <a:cubicBezTo>
                  <a:pt x="1712764" y="24794"/>
                  <a:pt x="1714478" y="19365"/>
                  <a:pt x="1716669" y="18984"/>
                </a:cubicBezTo>
                <a:cubicBezTo>
                  <a:pt x="1719621" y="18507"/>
                  <a:pt x="1722575" y="18507"/>
                  <a:pt x="1725622" y="18412"/>
                </a:cubicBezTo>
                <a:cubicBezTo>
                  <a:pt x="1728480" y="18317"/>
                  <a:pt x="1732195" y="17555"/>
                  <a:pt x="1733147" y="21270"/>
                </a:cubicBezTo>
                <a:cubicBezTo>
                  <a:pt x="1734290" y="26032"/>
                  <a:pt x="1731623" y="28032"/>
                  <a:pt x="1726765" y="27652"/>
                </a:cubicBezTo>
                <a:cubicBezTo>
                  <a:pt x="1726194" y="27556"/>
                  <a:pt x="1725337" y="29461"/>
                  <a:pt x="1724860" y="30509"/>
                </a:cubicBezTo>
                <a:cubicBezTo>
                  <a:pt x="1724765" y="30795"/>
                  <a:pt x="1725813" y="32033"/>
                  <a:pt x="1726384" y="32033"/>
                </a:cubicBezTo>
                <a:lnTo>
                  <a:pt x="1737625" y="32126"/>
                </a:lnTo>
                <a:lnTo>
                  <a:pt x="1742482" y="16126"/>
                </a:lnTo>
                <a:cubicBezTo>
                  <a:pt x="1742386" y="15554"/>
                  <a:pt x="1746006" y="13935"/>
                  <a:pt x="1747911" y="13935"/>
                </a:cubicBezTo>
                <a:close/>
                <a:moveTo>
                  <a:pt x="1247562" y="10697"/>
                </a:moveTo>
                <a:cubicBezTo>
                  <a:pt x="1247847" y="11078"/>
                  <a:pt x="1247847" y="12031"/>
                  <a:pt x="1247657" y="12221"/>
                </a:cubicBezTo>
                <a:cubicBezTo>
                  <a:pt x="1246514" y="12793"/>
                  <a:pt x="1245180" y="13269"/>
                  <a:pt x="1243180" y="14126"/>
                </a:cubicBezTo>
                <a:cubicBezTo>
                  <a:pt x="1242228" y="13174"/>
                  <a:pt x="1239942" y="11650"/>
                  <a:pt x="1240228" y="10888"/>
                </a:cubicBezTo>
                <a:cubicBezTo>
                  <a:pt x="1240989" y="8411"/>
                  <a:pt x="1245847" y="8411"/>
                  <a:pt x="1247562" y="10697"/>
                </a:cubicBezTo>
                <a:close/>
                <a:moveTo>
                  <a:pt x="1316143" y="6220"/>
                </a:moveTo>
                <a:cubicBezTo>
                  <a:pt x="1316428" y="6601"/>
                  <a:pt x="1316428" y="7554"/>
                  <a:pt x="1316238" y="7649"/>
                </a:cubicBezTo>
                <a:cubicBezTo>
                  <a:pt x="1315095" y="8220"/>
                  <a:pt x="1313761" y="8697"/>
                  <a:pt x="1311761" y="9554"/>
                </a:cubicBezTo>
                <a:cubicBezTo>
                  <a:pt x="1310809" y="8601"/>
                  <a:pt x="1308523" y="7077"/>
                  <a:pt x="1308809" y="6315"/>
                </a:cubicBezTo>
                <a:cubicBezTo>
                  <a:pt x="1309570" y="3839"/>
                  <a:pt x="1314428" y="3839"/>
                  <a:pt x="1316143" y="6220"/>
                </a:cubicBezTo>
                <a:close/>
                <a:moveTo>
                  <a:pt x="1342145" y="4791"/>
                </a:moveTo>
                <a:cubicBezTo>
                  <a:pt x="1346622" y="4696"/>
                  <a:pt x="1351099" y="4601"/>
                  <a:pt x="1355575" y="4886"/>
                </a:cubicBezTo>
                <a:cubicBezTo>
                  <a:pt x="1356242" y="4886"/>
                  <a:pt x="1357004" y="6696"/>
                  <a:pt x="1357290" y="7744"/>
                </a:cubicBezTo>
                <a:cubicBezTo>
                  <a:pt x="1357385" y="8030"/>
                  <a:pt x="1356337" y="9173"/>
                  <a:pt x="1355766" y="9173"/>
                </a:cubicBezTo>
                <a:cubicBezTo>
                  <a:pt x="1352908" y="9268"/>
                  <a:pt x="1349860" y="9268"/>
                  <a:pt x="1346908" y="9268"/>
                </a:cubicBezTo>
                <a:cubicBezTo>
                  <a:pt x="1345384" y="9268"/>
                  <a:pt x="1343764" y="9649"/>
                  <a:pt x="1342431" y="9173"/>
                </a:cubicBezTo>
                <a:cubicBezTo>
                  <a:pt x="1341574" y="8887"/>
                  <a:pt x="1341002" y="7363"/>
                  <a:pt x="1340621" y="6315"/>
                </a:cubicBezTo>
                <a:cubicBezTo>
                  <a:pt x="1340526" y="6029"/>
                  <a:pt x="1341574" y="4886"/>
                  <a:pt x="1342145" y="4791"/>
                </a:cubicBezTo>
                <a:close/>
                <a:moveTo>
                  <a:pt x="1429014" y="4696"/>
                </a:moveTo>
                <a:cubicBezTo>
                  <a:pt x="1429585" y="5648"/>
                  <a:pt x="1430157" y="6696"/>
                  <a:pt x="1430633" y="7649"/>
                </a:cubicBezTo>
                <a:cubicBezTo>
                  <a:pt x="1430061" y="8220"/>
                  <a:pt x="1429490" y="8792"/>
                  <a:pt x="1429014" y="9268"/>
                </a:cubicBezTo>
                <a:cubicBezTo>
                  <a:pt x="1428537" y="8220"/>
                  <a:pt x="1427775" y="7268"/>
                  <a:pt x="1427585" y="6220"/>
                </a:cubicBezTo>
                <a:cubicBezTo>
                  <a:pt x="1427490" y="5839"/>
                  <a:pt x="1428537" y="5172"/>
                  <a:pt x="1429014" y="4696"/>
                </a:cubicBezTo>
                <a:close/>
                <a:moveTo>
                  <a:pt x="1415297" y="4696"/>
                </a:moveTo>
                <a:cubicBezTo>
                  <a:pt x="1415774" y="5172"/>
                  <a:pt x="1416821" y="5839"/>
                  <a:pt x="1416726" y="6220"/>
                </a:cubicBezTo>
                <a:cubicBezTo>
                  <a:pt x="1416536" y="7268"/>
                  <a:pt x="1415774" y="8220"/>
                  <a:pt x="1415297" y="9268"/>
                </a:cubicBezTo>
                <a:cubicBezTo>
                  <a:pt x="1414821" y="8696"/>
                  <a:pt x="1414249" y="8220"/>
                  <a:pt x="1413678" y="7649"/>
                </a:cubicBezTo>
                <a:cubicBezTo>
                  <a:pt x="1414249" y="6696"/>
                  <a:pt x="1414726" y="5744"/>
                  <a:pt x="1415297" y="4696"/>
                </a:cubicBezTo>
                <a:close/>
                <a:moveTo>
                  <a:pt x="1369577" y="4696"/>
                </a:moveTo>
                <a:cubicBezTo>
                  <a:pt x="1370054" y="5172"/>
                  <a:pt x="1371101" y="5839"/>
                  <a:pt x="1371006" y="6220"/>
                </a:cubicBezTo>
                <a:cubicBezTo>
                  <a:pt x="1370815" y="7268"/>
                  <a:pt x="1370054" y="8220"/>
                  <a:pt x="1369577" y="9268"/>
                </a:cubicBezTo>
                <a:lnTo>
                  <a:pt x="1367958" y="7649"/>
                </a:lnTo>
                <a:cubicBezTo>
                  <a:pt x="1368529" y="6696"/>
                  <a:pt x="1369006" y="5744"/>
                  <a:pt x="1369577" y="4696"/>
                </a:cubicBezTo>
                <a:close/>
                <a:moveTo>
                  <a:pt x="1325096" y="4696"/>
                </a:moveTo>
                <a:cubicBezTo>
                  <a:pt x="1326335" y="4410"/>
                  <a:pt x="1327859" y="4982"/>
                  <a:pt x="1329192" y="5363"/>
                </a:cubicBezTo>
                <a:cubicBezTo>
                  <a:pt x="1329859" y="5553"/>
                  <a:pt x="1330621" y="6315"/>
                  <a:pt x="1330621" y="6887"/>
                </a:cubicBezTo>
                <a:cubicBezTo>
                  <a:pt x="1330621" y="7458"/>
                  <a:pt x="1329668" y="8030"/>
                  <a:pt x="1329192" y="8506"/>
                </a:cubicBezTo>
                <a:cubicBezTo>
                  <a:pt x="1327859" y="8697"/>
                  <a:pt x="1326335" y="9363"/>
                  <a:pt x="1325096" y="9078"/>
                </a:cubicBezTo>
                <a:cubicBezTo>
                  <a:pt x="1323858" y="8792"/>
                  <a:pt x="1322810" y="7649"/>
                  <a:pt x="1321572" y="6887"/>
                </a:cubicBezTo>
                <a:cubicBezTo>
                  <a:pt x="1322715" y="6125"/>
                  <a:pt x="1323763" y="4982"/>
                  <a:pt x="1325096" y="4696"/>
                </a:cubicBezTo>
                <a:close/>
                <a:moveTo>
                  <a:pt x="1296425" y="4696"/>
                </a:moveTo>
                <a:cubicBezTo>
                  <a:pt x="1296902" y="5172"/>
                  <a:pt x="1297949" y="5839"/>
                  <a:pt x="1297854" y="6220"/>
                </a:cubicBezTo>
                <a:cubicBezTo>
                  <a:pt x="1297663" y="7268"/>
                  <a:pt x="1296902" y="8220"/>
                  <a:pt x="1296425" y="9268"/>
                </a:cubicBezTo>
                <a:cubicBezTo>
                  <a:pt x="1295949" y="8696"/>
                  <a:pt x="1295377" y="8220"/>
                  <a:pt x="1294806" y="7649"/>
                </a:cubicBezTo>
                <a:cubicBezTo>
                  <a:pt x="1295377" y="6696"/>
                  <a:pt x="1295854" y="5744"/>
                  <a:pt x="1296425" y="4696"/>
                </a:cubicBezTo>
                <a:close/>
                <a:moveTo>
                  <a:pt x="1282710" y="4696"/>
                </a:moveTo>
                <a:cubicBezTo>
                  <a:pt x="1283186" y="5744"/>
                  <a:pt x="1283948" y="6696"/>
                  <a:pt x="1284139" y="7744"/>
                </a:cubicBezTo>
                <a:cubicBezTo>
                  <a:pt x="1284234" y="8125"/>
                  <a:pt x="1283186" y="8696"/>
                  <a:pt x="1282710" y="9268"/>
                </a:cubicBezTo>
                <a:cubicBezTo>
                  <a:pt x="1282234" y="8220"/>
                  <a:pt x="1281471" y="7268"/>
                  <a:pt x="1281281" y="6220"/>
                </a:cubicBezTo>
                <a:cubicBezTo>
                  <a:pt x="1281186" y="5744"/>
                  <a:pt x="1282234" y="5172"/>
                  <a:pt x="1282710" y="4696"/>
                </a:cubicBezTo>
                <a:close/>
                <a:moveTo>
                  <a:pt x="1381579" y="4315"/>
                </a:moveTo>
                <a:cubicBezTo>
                  <a:pt x="1383293" y="5458"/>
                  <a:pt x="1384436" y="6220"/>
                  <a:pt x="1385579" y="6982"/>
                </a:cubicBezTo>
                <a:cubicBezTo>
                  <a:pt x="1384436" y="7744"/>
                  <a:pt x="1383388" y="8887"/>
                  <a:pt x="1382055" y="9173"/>
                </a:cubicBezTo>
                <a:cubicBezTo>
                  <a:pt x="1380817" y="9459"/>
                  <a:pt x="1379293" y="8887"/>
                  <a:pt x="1377959" y="8506"/>
                </a:cubicBezTo>
                <a:cubicBezTo>
                  <a:pt x="1377293" y="8315"/>
                  <a:pt x="1376911" y="7553"/>
                  <a:pt x="1376340" y="6982"/>
                </a:cubicBezTo>
                <a:cubicBezTo>
                  <a:pt x="1378245" y="6029"/>
                  <a:pt x="1380055" y="5077"/>
                  <a:pt x="1381579" y="4315"/>
                </a:cubicBezTo>
                <a:close/>
                <a:moveTo>
                  <a:pt x="1490640" y="124"/>
                </a:moveTo>
                <a:cubicBezTo>
                  <a:pt x="1492831" y="124"/>
                  <a:pt x="1495117" y="-161"/>
                  <a:pt x="1497307" y="315"/>
                </a:cubicBezTo>
                <a:cubicBezTo>
                  <a:pt x="1498070" y="410"/>
                  <a:pt x="1499308" y="2506"/>
                  <a:pt x="1499022" y="3077"/>
                </a:cubicBezTo>
                <a:cubicBezTo>
                  <a:pt x="1496831" y="7459"/>
                  <a:pt x="1488735" y="10888"/>
                  <a:pt x="1483972" y="9078"/>
                </a:cubicBezTo>
                <a:cubicBezTo>
                  <a:pt x="1482639" y="8602"/>
                  <a:pt x="1481972" y="5458"/>
                  <a:pt x="1481782" y="3553"/>
                </a:cubicBezTo>
                <a:cubicBezTo>
                  <a:pt x="1481686" y="2506"/>
                  <a:pt x="1483020" y="601"/>
                  <a:pt x="1484068" y="315"/>
                </a:cubicBezTo>
                <a:cubicBezTo>
                  <a:pt x="1486163" y="-257"/>
                  <a:pt x="1488449" y="124"/>
                  <a:pt x="1490640" y="124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59D19A7-7057-BAF2-5C33-0B5E31443B4B}"/>
              </a:ext>
            </a:extLst>
          </p:cNvPr>
          <p:cNvSpPr/>
          <p:nvPr userDrawn="1"/>
        </p:nvSpPr>
        <p:spPr>
          <a:xfrm rot="21110802">
            <a:off x="-31849" y="4388994"/>
            <a:ext cx="4379916" cy="2492584"/>
          </a:xfrm>
          <a:custGeom>
            <a:avLst/>
            <a:gdLst>
              <a:gd name="connsiteX0" fmla="*/ 289798 w 1390126"/>
              <a:gd name="connsiteY0" fmla="*/ 783118 h 791112"/>
              <a:gd name="connsiteX1" fmla="*/ 292846 w 1390126"/>
              <a:gd name="connsiteY1" fmla="*/ 784547 h 791112"/>
              <a:gd name="connsiteX2" fmla="*/ 291227 w 1390126"/>
              <a:gd name="connsiteY2" fmla="*/ 786166 h 791112"/>
              <a:gd name="connsiteX3" fmla="*/ 288274 w 1390126"/>
              <a:gd name="connsiteY3" fmla="*/ 784547 h 791112"/>
              <a:gd name="connsiteX4" fmla="*/ 289798 w 1390126"/>
              <a:gd name="connsiteY4" fmla="*/ 783118 h 791112"/>
              <a:gd name="connsiteX5" fmla="*/ 350568 w 1390126"/>
              <a:gd name="connsiteY5" fmla="*/ 782928 h 791112"/>
              <a:gd name="connsiteX6" fmla="*/ 352568 w 1390126"/>
              <a:gd name="connsiteY6" fmla="*/ 787405 h 791112"/>
              <a:gd name="connsiteX7" fmla="*/ 349330 w 1390126"/>
              <a:gd name="connsiteY7" fmla="*/ 790357 h 791112"/>
              <a:gd name="connsiteX8" fmla="*/ 349139 w 1390126"/>
              <a:gd name="connsiteY8" fmla="*/ 783023 h 791112"/>
              <a:gd name="connsiteX9" fmla="*/ 350568 w 1390126"/>
              <a:gd name="connsiteY9" fmla="*/ 782928 h 791112"/>
              <a:gd name="connsiteX10" fmla="*/ 496300 w 1390126"/>
              <a:gd name="connsiteY10" fmla="*/ 782261 h 791112"/>
              <a:gd name="connsiteX11" fmla="*/ 497729 w 1390126"/>
              <a:gd name="connsiteY11" fmla="*/ 785309 h 791112"/>
              <a:gd name="connsiteX12" fmla="*/ 496300 w 1390126"/>
              <a:gd name="connsiteY12" fmla="*/ 786833 h 791112"/>
              <a:gd name="connsiteX13" fmla="*/ 494681 w 1390126"/>
              <a:gd name="connsiteY13" fmla="*/ 783880 h 791112"/>
              <a:gd name="connsiteX14" fmla="*/ 496300 w 1390126"/>
              <a:gd name="connsiteY14" fmla="*/ 782261 h 791112"/>
              <a:gd name="connsiteX15" fmla="*/ 537448 w 1390126"/>
              <a:gd name="connsiteY15" fmla="*/ 777594 h 791112"/>
              <a:gd name="connsiteX16" fmla="*/ 538876 w 1390126"/>
              <a:gd name="connsiteY16" fmla="*/ 780642 h 791112"/>
              <a:gd name="connsiteX17" fmla="*/ 537448 w 1390126"/>
              <a:gd name="connsiteY17" fmla="*/ 782166 h 791112"/>
              <a:gd name="connsiteX18" fmla="*/ 536019 w 1390126"/>
              <a:gd name="connsiteY18" fmla="*/ 779118 h 791112"/>
              <a:gd name="connsiteX19" fmla="*/ 537448 w 1390126"/>
              <a:gd name="connsiteY19" fmla="*/ 777594 h 791112"/>
              <a:gd name="connsiteX20" fmla="*/ 658701 w 1390126"/>
              <a:gd name="connsiteY20" fmla="*/ 773118 h 791112"/>
              <a:gd name="connsiteX21" fmla="*/ 660606 w 1390126"/>
              <a:gd name="connsiteY21" fmla="*/ 773118 h 791112"/>
              <a:gd name="connsiteX22" fmla="*/ 662797 w 1390126"/>
              <a:gd name="connsiteY22" fmla="*/ 775689 h 791112"/>
              <a:gd name="connsiteX23" fmla="*/ 661368 w 1390126"/>
              <a:gd name="connsiteY23" fmla="*/ 777118 h 791112"/>
              <a:gd name="connsiteX24" fmla="*/ 658701 w 1390126"/>
              <a:gd name="connsiteY24" fmla="*/ 775023 h 791112"/>
              <a:gd name="connsiteX25" fmla="*/ 658701 w 1390126"/>
              <a:gd name="connsiteY25" fmla="*/ 773118 h 791112"/>
              <a:gd name="connsiteX26" fmla="*/ 658606 w 1390126"/>
              <a:gd name="connsiteY26" fmla="*/ 768450 h 791112"/>
              <a:gd name="connsiteX27" fmla="*/ 658606 w 1390126"/>
              <a:gd name="connsiteY27" fmla="*/ 773022 h 791112"/>
              <a:gd name="connsiteX28" fmla="*/ 654987 w 1390126"/>
              <a:gd name="connsiteY28" fmla="*/ 769974 h 791112"/>
              <a:gd name="connsiteX29" fmla="*/ 658606 w 1390126"/>
              <a:gd name="connsiteY29" fmla="*/ 768450 h 791112"/>
              <a:gd name="connsiteX30" fmla="*/ 661273 w 1390126"/>
              <a:gd name="connsiteY30" fmla="*/ 764259 h 791112"/>
              <a:gd name="connsiteX31" fmla="*/ 662702 w 1390126"/>
              <a:gd name="connsiteY31" fmla="*/ 765688 h 791112"/>
              <a:gd name="connsiteX32" fmla="*/ 660606 w 1390126"/>
              <a:gd name="connsiteY32" fmla="*/ 768355 h 791112"/>
              <a:gd name="connsiteX33" fmla="*/ 658606 w 1390126"/>
              <a:gd name="connsiteY33" fmla="*/ 768450 h 791112"/>
              <a:gd name="connsiteX34" fmla="*/ 658701 w 1390126"/>
              <a:gd name="connsiteY34" fmla="*/ 766450 h 791112"/>
              <a:gd name="connsiteX35" fmla="*/ 661273 w 1390126"/>
              <a:gd name="connsiteY35" fmla="*/ 764259 h 791112"/>
              <a:gd name="connsiteX36" fmla="*/ 511255 w 1390126"/>
              <a:gd name="connsiteY36" fmla="*/ 759401 h 791112"/>
              <a:gd name="connsiteX37" fmla="*/ 507731 w 1390126"/>
              <a:gd name="connsiteY37" fmla="*/ 761687 h 791112"/>
              <a:gd name="connsiteX38" fmla="*/ 511255 w 1390126"/>
              <a:gd name="connsiteY38" fmla="*/ 763878 h 791112"/>
              <a:gd name="connsiteX39" fmla="*/ 519827 w 1390126"/>
              <a:gd name="connsiteY39" fmla="*/ 763211 h 791112"/>
              <a:gd name="connsiteX40" fmla="*/ 521447 w 1390126"/>
              <a:gd name="connsiteY40" fmla="*/ 761687 h 791112"/>
              <a:gd name="connsiteX41" fmla="*/ 519827 w 1390126"/>
              <a:gd name="connsiteY41" fmla="*/ 760163 h 791112"/>
              <a:gd name="connsiteX42" fmla="*/ 515065 w 1390126"/>
              <a:gd name="connsiteY42" fmla="*/ 759401 h 791112"/>
              <a:gd name="connsiteX43" fmla="*/ 511255 w 1390126"/>
              <a:gd name="connsiteY43" fmla="*/ 759401 h 791112"/>
              <a:gd name="connsiteX44" fmla="*/ 303799 w 1390126"/>
              <a:gd name="connsiteY44" fmla="*/ 759211 h 791112"/>
              <a:gd name="connsiteX45" fmla="*/ 324183 w 1390126"/>
              <a:gd name="connsiteY45" fmla="*/ 770070 h 791112"/>
              <a:gd name="connsiteX46" fmla="*/ 323992 w 1390126"/>
              <a:gd name="connsiteY46" fmla="*/ 771594 h 791112"/>
              <a:gd name="connsiteX47" fmla="*/ 322373 w 1390126"/>
              <a:gd name="connsiteY47" fmla="*/ 772927 h 791112"/>
              <a:gd name="connsiteX48" fmla="*/ 320182 w 1390126"/>
              <a:gd name="connsiteY48" fmla="*/ 772927 h 791112"/>
              <a:gd name="connsiteX49" fmla="*/ 313229 w 1390126"/>
              <a:gd name="connsiteY49" fmla="*/ 772927 h 791112"/>
              <a:gd name="connsiteX50" fmla="*/ 313229 w 1390126"/>
              <a:gd name="connsiteY50" fmla="*/ 773022 h 791112"/>
              <a:gd name="connsiteX51" fmla="*/ 307324 w 1390126"/>
              <a:gd name="connsiteY51" fmla="*/ 771212 h 791112"/>
              <a:gd name="connsiteX52" fmla="*/ 296180 w 1390126"/>
              <a:gd name="connsiteY52" fmla="*/ 771784 h 791112"/>
              <a:gd name="connsiteX53" fmla="*/ 286750 w 1390126"/>
              <a:gd name="connsiteY53" fmla="*/ 776451 h 791112"/>
              <a:gd name="connsiteX54" fmla="*/ 283607 w 1390126"/>
              <a:gd name="connsiteY54" fmla="*/ 773213 h 791112"/>
              <a:gd name="connsiteX55" fmla="*/ 280558 w 1390126"/>
              <a:gd name="connsiteY55" fmla="*/ 767784 h 791112"/>
              <a:gd name="connsiteX56" fmla="*/ 280844 w 1390126"/>
              <a:gd name="connsiteY56" fmla="*/ 764545 h 791112"/>
              <a:gd name="connsiteX57" fmla="*/ 282845 w 1390126"/>
              <a:gd name="connsiteY57" fmla="*/ 763973 h 791112"/>
              <a:gd name="connsiteX58" fmla="*/ 288559 w 1390126"/>
              <a:gd name="connsiteY58" fmla="*/ 766450 h 791112"/>
              <a:gd name="connsiteX59" fmla="*/ 291607 w 1390126"/>
              <a:gd name="connsiteY59" fmla="*/ 767212 h 791112"/>
              <a:gd name="connsiteX60" fmla="*/ 295037 w 1390126"/>
              <a:gd name="connsiteY60" fmla="*/ 759878 h 791112"/>
              <a:gd name="connsiteX61" fmla="*/ 303799 w 1390126"/>
              <a:gd name="connsiteY61" fmla="*/ 759211 h 791112"/>
              <a:gd name="connsiteX62" fmla="*/ 333994 w 1390126"/>
              <a:gd name="connsiteY62" fmla="*/ 754734 h 791112"/>
              <a:gd name="connsiteX63" fmla="*/ 337804 w 1390126"/>
              <a:gd name="connsiteY63" fmla="*/ 756353 h 791112"/>
              <a:gd name="connsiteX64" fmla="*/ 354949 w 1390126"/>
              <a:gd name="connsiteY64" fmla="*/ 764354 h 791112"/>
              <a:gd name="connsiteX65" fmla="*/ 357235 w 1390126"/>
              <a:gd name="connsiteY65" fmla="*/ 768545 h 791112"/>
              <a:gd name="connsiteX66" fmla="*/ 353901 w 1390126"/>
              <a:gd name="connsiteY66" fmla="*/ 772736 h 791112"/>
              <a:gd name="connsiteX67" fmla="*/ 343424 w 1390126"/>
              <a:gd name="connsiteY67" fmla="*/ 771117 h 791112"/>
              <a:gd name="connsiteX68" fmla="*/ 334185 w 1390126"/>
              <a:gd name="connsiteY68" fmla="*/ 761402 h 791112"/>
              <a:gd name="connsiteX69" fmla="*/ 333994 w 1390126"/>
              <a:gd name="connsiteY69" fmla="*/ 754734 h 791112"/>
              <a:gd name="connsiteX70" fmla="*/ 324850 w 1390126"/>
              <a:gd name="connsiteY70" fmla="*/ 754734 h 791112"/>
              <a:gd name="connsiteX71" fmla="*/ 324850 w 1390126"/>
              <a:gd name="connsiteY71" fmla="*/ 756830 h 791112"/>
              <a:gd name="connsiteX72" fmla="*/ 322183 w 1390126"/>
              <a:gd name="connsiteY72" fmla="*/ 758830 h 791112"/>
              <a:gd name="connsiteX73" fmla="*/ 322850 w 1390126"/>
              <a:gd name="connsiteY73" fmla="*/ 754829 h 791112"/>
              <a:gd name="connsiteX74" fmla="*/ 324850 w 1390126"/>
              <a:gd name="connsiteY74" fmla="*/ 754734 h 791112"/>
              <a:gd name="connsiteX75" fmla="*/ 400765 w 1390126"/>
              <a:gd name="connsiteY75" fmla="*/ 750542 h 791112"/>
              <a:gd name="connsiteX76" fmla="*/ 399336 w 1390126"/>
              <a:gd name="connsiteY76" fmla="*/ 751305 h 791112"/>
              <a:gd name="connsiteX77" fmla="*/ 398098 w 1390126"/>
              <a:gd name="connsiteY77" fmla="*/ 757210 h 791112"/>
              <a:gd name="connsiteX78" fmla="*/ 399113 w 1390126"/>
              <a:gd name="connsiteY78" fmla="*/ 758182 h 791112"/>
              <a:gd name="connsiteX79" fmla="*/ 398126 w 1390126"/>
              <a:gd name="connsiteY79" fmla="*/ 762745 h 791112"/>
              <a:gd name="connsiteX80" fmla="*/ 398193 w 1390126"/>
              <a:gd name="connsiteY80" fmla="*/ 761591 h 791112"/>
              <a:gd name="connsiteX81" fmla="*/ 396002 w 1390126"/>
              <a:gd name="connsiteY81" fmla="*/ 759496 h 791112"/>
              <a:gd name="connsiteX82" fmla="*/ 381810 w 1390126"/>
              <a:gd name="connsiteY82" fmla="*/ 768831 h 791112"/>
              <a:gd name="connsiteX83" fmla="*/ 381048 w 1390126"/>
              <a:gd name="connsiteY83" fmla="*/ 771879 h 791112"/>
              <a:gd name="connsiteX84" fmla="*/ 390573 w 1390126"/>
              <a:gd name="connsiteY84" fmla="*/ 781308 h 791112"/>
              <a:gd name="connsiteX85" fmla="*/ 396815 w 1390126"/>
              <a:gd name="connsiteY85" fmla="*/ 768811 h 791112"/>
              <a:gd name="connsiteX86" fmla="*/ 398126 w 1390126"/>
              <a:gd name="connsiteY86" fmla="*/ 762745 h 791112"/>
              <a:gd name="connsiteX87" fmla="*/ 397693 w 1390126"/>
              <a:gd name="connsiteY87" fmla="*/ 770283 h 791112"/>
              <a:gd name="connsiteX88" fmla="*/ 398397 w 1390126"/>
              <a:gd name="connsiteY88" fmla="*/ 771955 h 791112"/>
              <a:gd name="connsiteX89" fmla="*/ 396098 w 1390126"/>
              <a:gd name="connsiteY89" fmla="*/ 782356 h 791112"/>
              <a:gd name="connsiteX90" fmla="*/ 401051 w 1390126"/>
              <a:gd name="connsiteY90" fmla="*/ 781404 h 791112"/>
              <a:gd name="connsiteX91" fmla="*/ 401051 w 1390126"/>
              <a:gd name="connsiteY91" fmla="*/ 778260 h 791112"/>
              <a:gd name="connsiteX92" fmla="*/ 398397 w 1390126"/>
              <a:gd name="connsiteY92" fmla="*/ 771955 h 791112"/>
              <a:gd name="connsiteX93" fmla="*/ 399951 w 1390126"/>
              <a:gd name="connsiteY93" fmla="*/ 764924 h 791112"/>
              <a:gd name="connsiteX94" fmla="*/ 401718 w 1390126"/>
              <a:gd name="connsiteY94" fmla="*/ 758056 h 791112"/>
              <a:gd name="connsiteX95" fmla="*/ 401813 w 1390126"/>
              <a:gd name="connsiteY95" fmla="*/ 757972 h 791112"/>
              <a:gd name="connsiteX96" fmla="*/ 401920 w 1390126"/>
              <a:gd name="connsiteY96" fmla="*/ 757270 h 791112"/>
              <a:gd name="connsiteX97" fmla="*/ 401718 w 1390126"/>
              <a:gd name="connsiteY97" fmla="*/ 758056 h 791112"/>
              <a:gd name="connsiteX98" fmla="*/ 400289 w 1390126"/>
              <a:gd name="connsiteY98" fmla="*/ 759306 h 791112"/>
              <a:gd name="connsiteX99" fmla="*/ 399113 w 1390126"/>
              <a:gd name="connsiteY99" fmla="*/ 758182 h 791112"/>
              <a:gd name="connsiteX100" fmla="*/ 327612 w 1390126"/>
              <a:gd name="connsiteY100" fmla="*/ 746353 h 791112"/>
              <a:gd name="connsiteX101" fmla="*/ 333899 w 1390126"/>
              <a:gd name="connsiteY101" fmla="*/ 754734 h 791112"/>
              <a:gd name="connsiteX102" fmla="*/ 324850 w 1390126"/>
              <a:gd name="connsiteY102" fmla="*/ 754734 h 791112"/>
              <a:gd name="connsiteX103" fmla="*/ 324945 w 1390126"/>
              <a:gd name="connsiteY103" fmla="*/ 748162 h 791112"/>
              <a:gd name="connsiteX104" fmla="*/ 327612 w 1390126"/>
              <a:gd name="connsiteY104" fmla="*/ 746353 h 791112"/>
              <a:gd name="connsiteX105" fmla="*/ 790242 w 1390126"/>
              <a:gd name="connsiteY105" fmla="*/ 745780 h 791112"/>
              <a:gd name="connsiteX106" fmla="*/ 795767 w 1390126"/>
              <a:gd name="connsiteY106" fmla="*/ 750162 h 791112"/>
              <a:gd name="connsiteX107" fmla="*/ 794338 w 1390126"/>
              <a:gd name="connsiteY107" fmla="*/ 753972 h 791112"/>
              <a:gd name="connsiteX108" fmla="*/ 791290 w 1390126"/>
              <a:gd name="connsiteY108" fmla="*/ 752543 h 791112"/>
              <a:gd name="connsiteX109" fmla="*/ 788147 w 1390126"/>
              <a:gd name="connsiteY109" fmla="*/ 749495 h 791112"/>
              <a:gd name="connsiteX110" fmla="*/ 786718 w 1390126"/>
              <a:gd name="connsiteY110" fmla="*/ 747971 h 791112"/>
              <a:gd name="connsiteX111" fmla="*/ 790242 w 1390126"/>
              <a:gd name="connsiteY111" fmla="*/ 745780 h 791112"/>
              <a:gd name="connsiteX112" fmla="*/ 422577 w 1390126"/>
              <a:gd name="connsiteY112" fmla="*/ 745685 h 791112"/>
              <a:gd name="connsiteX113" fmla="*/ 410480 w 1390126"/>
              <a:gd name="connsiteY113" fmla="*/ 753781 h 791112"/>
              <a:gd name="connsiteX114" fmla="*/ 408861 w 1390126"/>
              <a:gd name="connsiteY114" fmla="*/ 755400 h 791112"/>
              <a:gd name="connsiteX115" fmla="*/ 408861 w 1390126"/>
              <a:gd name="connsiteY115" fmla="*/ 758544 h 791112"/>
              <a:gd name="connsiteX116" fmla="*/ 418291 w 1390126"/>
              <a:gd name="connsiteY116" fmla="*/ 759401 h 791112"/>
              <a:gd name="connsiteX117" fmla="*/ 433531 w 1390126"/>
              <a:gd name="connsiteY117" fmla="*/ 759496 h 791112"/>
              <a:gd name="connsiteX118" fmla="*/ 440960 w 1390126"/>
              <a:gd name="connsiteY118" fmla="*/ 755400 h 791112"/>
              <a:gd name="connsiteX119" fmla="*/ 441722 w 1390126"/>
              <a:gd name="connsiteY119" fmla="*/ 750542 h 791112"/>
              <a:gd name="connsiteX120" fmla="*/ 437436 w 1390126"/>
              <a:gd name="connsiteY120" fmla="*/ 750352 h 791112"/>
              <a:gd name="connsiteX121" fmla="*/ 418672 w 1390126"/>
              <a:gd name="connsiteY121" fmla="*/ 754638 h 791112"/>
              <a:gd name="connsiteX122" fmla="*/ 417338 w 1390126"/>
              <a:gd name="connsiteY122" fmla="*/ 751590 h 791112"/>
              <a:gd name="connsiteX123" fmla="*/ 418957 w 1390126"/>
              <a:gd name="connsiteY123" fmla="*/ 750257 h 791112"/>
              <a:gd name="connsiteX124" fmla="*/ 423434 w 1390126"/>
              <a:gd name="connsiteY124" fmla="*/ 749876 h 791112"/>
              <a:gd name="connsiteX125" fmla="*/ 424958 w 1390126"/>
              <a:gd name="connsiteY125" fmla="*/ 748352 h 791112"/>
              <a:gd name="connsiteX126" fmla="*/ 422577 w 1390126"/>
              <a:gd name="connsiteY126" fmla="*/ 745685 h 791112"/>
              <a:gd name="connsiteX127" fmla="*/ 774621 w 1390126"/>
              <a:gd name="connsiteY127" fmla="*/ 742066 h 791112"/>
              <a:gd name="connsiteX128" fmla="*/ 777764 w 1390126"/>
              <a:gd name="connsiteY128" fmla="*/ 745018 h 791112"/>
              <a:gd name="connsiteX129" fmla="*/ 775859 w 1390126"/>
              <a:gd name="connsiteY129" fmla="*/ 749495 h 791112"/>
              <a:gd name="connsiteX130" fmla="*/ 774430 w 1390126"/>
              <a:gd name="connsiteY130" fmla="*/ 749400 h 791112"/>
              <a:gd name="connsiteX131" fmla="*/ 774621 w 1390126"/>
              <a:gd name="connsiteY131" fmla="*/ 742066 h 791112"/>
              <a:gd name="connsiteX132" fmla="*/ 313991 w 1390126"/>
              <a:gd name="connsiteY132" fmla="*/ 737208 h 791112"/>
              <a:gd name="connsiteX133" fmla="*/ 315991 w 1390126"/>
              <a:gd name="connsiteY133" fmla="*/ 741684 h 791112"/>
              <a:gd name="connsiteX134" fmla="*/ 312753 w 1390126"/>
              <a:gd name="connsiteY134" fmla="*/ 744637 h 791112"/>
              <a:gd name="connsiteX135" fmla="*/ 312563 w 1390126"/>
              <a:gd name="connsiteY135" fmla="*/ 737303 h 791112"/>
              <a:gd name="connsiteX136" fmla="*/ 313991 w 1390126"/>
              <a:gd name="connsiteY136" fmla="*/ 737208 h 791112"/>
              <a:gd name="connsiteX137" fmla="*/ 439913 w 1390126"/>
              <a:gd name="connsiteY137" fmla="*/ 731874 h 791112"/>
              <a:gd name="connsiteX138" fmla="*/ 437817 w 1390126"/>
              <a:gd name="connsiteY138" fmla="*/ 731969 h 791112"/>
              <a:gd name="connsiteX139" fmla="*/ 434769 w 1390126"/>
              <a:gd name="connsiteY139" fmla="*/ 734350 h 791112"/>
              <a:gd name="connsiteX140" fmla="*/ 436102 w 1390126"/>
              <a:gd name="connsiteY140" fmla="*/ 736874 h 791112"/>
              <a:gd name="connsiteX141" fmla="*/ 437311 w 1390126"/>
              <a:gd name="connsiteY141" fmla="*/ 736603 h 791112"/>
              <a:gd name="connsiteX142" fmla="*/ 435355 w 1390126"/>
              <a:gd name="connsiteY142" fmla="*/ 740159 h 791112"/>
              <a:gd name="connsiteX143" fmla="*/ 434579 w 1390126"/>
              <a:gd name="connsiteY143" fmla="*/ 741017 h 791112"/>
              <a:gd name="connsiteX144" fmla="*/ 430673 w 1390126"/>
              <a:gd name="connsiteY144" fmla="*/ 734922 h 791112"/>
              <a:gd name="connsiteX145" fmla="*/ 426006 w 1390126"/>
              <a:gd name="connsiteY145" fmla="*/ 733779 h 791112"/>
              <a:gd name="connsiteX146" fmla="*/ 425625 w 1390126"/>
              <a:gd name="connsiteY146" fmla="*/ 737970 h 791112"/>
              <a:gd name="connsiteX147" fmla="*/ 429911 w 1390126"/>
              <a:gd name="connsiteY147" fmla="*/ 743018 h 791112"/>
              <a:gd name="connsiteX148" fmla="*/ 433055 w 1390126"/>
              <a:gd name="connsiteY148" fmla="*/ 744828 h 791112"/>
              <a:gd name="connsiteX149" fmla="*/ 434483 w 1390126"/>
              <a:gd name="connsiteY149" fmla="*/ 741744 h 791112"/>
              <a:gd name="connsiteX150" fmla="*/ 435355 w 1390126"/>
              <a:gd name="connsiteY150" fmla="*/ 740159 h 791112"/>
              <a:gd name="connsiteX151" fmla="*/ 438911 w 1390126"/>
              <a:gd name="connsiteY151" fmla="*/ 736230 h 791112"/>
              <a:gd name="connsiteX152" fmla="*/ 443341 w 1390126"/>
              <a:gd name="connsiteY152" fmla="*/ 733779 h 791112"/>
              <a:gd name="connsiteX153" fmla="*/ 440924 w 1390126"/>
              <a:gd name="connsiteY153" fmla="*/ 734005 h 791112"/>
              <a:gd name="connsiteX154" fmla="*/ 438911 w 1390126"/>
              <a:gd name="connsiteY154" fmla="*/ 736230 h 791112"/>
              <a:gd name="connsiteX155" fmla="*/ 438865 w 1390126"/>
              <a:gd name="connsiteY155" fmla="*/ 736255 h 791112"/>
              <a:gd name="connsiteX156" fmla="*/ 437311 w 1390126"/>
              <a:gd name="connsiteY156" fmla="*/ 736603 h 791112"/>
              <a:gd name="connsiteX157" fmla="*/ 503339 w 1390126"/>
              <a:gd name="connsiteY157" fmla="*/ 729152 h 791112"/>
              <a:gd name="connsiteX158" fmla="*/ 503730 w 1390126"/>
              <a:gd name="connsiteY158" fmla="*/ 729302 h 791112"/>
              <a:gd name="connsiteX159" fmla="*/ 500551 w 1390126"/>
              <a:gd name="connsiteY159" fmla="*/ 731832 h 791112"/>
              <a:gd name="connsiteX160" fmla="*/ 498616 w 1390126"/>
              <a:gd name="connsiteY160" fmla="*/ 729545 h 791112"/>
              <a:gd name="connsiteX161" fmla="*/ 730043 w 1390126"/>
              <a:gd name="connsiteY161" fmla="*/ 728255 h 791112"/>
              <a:gd name="connsiteX162" fmla="*/ 738044 w 1390126"/>
              <a:gd name="connsiteY162" fmla="*/ 736351 h 791112"/>
              <a:gd name="connsiteX163" fmla="*/ 742997 w 1390126"/>
              <a:gd name="connsiteY163" fmla="*/ 745686 h 791112"/>
              <a:gd name="connsiteX164" fmla="*/ 740711 w 1390126"/>
              <a:gd name="connsiteY164" fmla="*/ 750448 h 791112"/>
              <a:gd name="connsiteX165" fmla="*/ 736139 w 1390126"/>
              <a:gd name="connsiteY165" fmla="*/ 750163 h 791112"/>
              <a:gd name="connsiteX166" fmla="*/ 727090 w 1390126"/>
              <a:gd name="connsiteY166" fmla="*/ 744162 h 791112"/>
              <a:gd name="connsiteX167" fmla="*/ 724519 w 1390126"/>
              <a:gd name="connsiteY167" fmla="*/ 741304 h 791112"/>
              <a:gd name="connsiteX168" fmla="*/ 722899 w 1390126"/>
              <a:gd name="connsiteY168" fmla="*/ 742923 h 791112"/>
              <a:gd name="connsiteX169" fmla="*/ 713279 w 1390126"/>
              <a:gd name="connsiteY169" fmla="*/ 752639 h 791112"/>
              <a:gd name="connsiteX170" fmla="*/ 703945 w 1390126"/>
              <a:gd name="connsiteY170" fmla="*/ 751972 h 791112"/>
              <a:gd name="connsiteX171" fmla="*/ 700706 w 1390126"/>
              <a:gd name="connsiteY171" fmla="*/ 751496 h 791112"/>
              <a:gd name="connsiteX172" fmla="*/ 688705 w 1390126"/>
              <a:gd name="connsiteY172" fmla="*/ 755020 h 791112"/>
              <a:gd name="connsiteX173" fmla="*/ 674417 w 1390126"/>
              <a:gd name="connsiteY173" fmla="*/ 759592 h 791112"/>
              <a:gd name="connsiteX174" fmla="*/ 672893 w 1390126"/>
              <a:gd name="connsiteY174" fmla="*/ 761116 h 791112"/>
              <a:gd name="connsiteX175" fmla="*/ 675370 w 1390126"/>
              <a:gd name="connsiteY175" fmla="*/ 763783 h 791112"/>
              <a:gd name="connsiteX176" fmla="*/ 679656 w 1390126"/>
              <a:gd name="connsiteY176" fmla="*/ 764450 h 791112"/>
              <a:gd name="connsiteX177" fmla="*/ 681180 w 1390126"/>
              <a:gd name="connsiteY177" fmla="*/ 765974 h 791112"/>
              <a:gd name="connsiteX178" fmla="*/ 680037 w 1390126"/>
              <a:gd name="connsiteY178" fmla="*/ 767498 h 791112"/>
              <a:gd name="connsiteX179" fmla="*/ 667750 w 1390126"/>
              <a:gd name="connsiteY179" fmla="*/ 766069 h 791112"/>
              <a:gd name="connsiteX180" fmla="*/ 653843 w 1390126"/>
              <a:gd name="connsiteY180" fmla="*/ 762164 h 791112"/>
              <a:gd name="connsiteX181" fmla="*/ 645080 w 1390126"/>
              <a:gd name="connsiteY181" fmla="*/ 766926 h 791112"/>
              <a:gd name="connsiteX182" fmla="*/ 639556 w 1390126"/>
              <a:gd name="connsiteY182" fmla="*/ 776166 h 791112"/>
              <a:gd name="connsiteX183" fmla="*/ 636317 w 1390126"/>
              <a:gd name="connsiteY183" fmla="*/ 775880 h 791112"/>
              <a:gd name="connsiteX184" fmla="*/ 635746 w 1390126"/>
              <a:gd name="connsiteY184" fmla="*/ 773880 h 791112"/>
              <a:gd name="connsiteX185" fmla="*/ 638413 w 1390126"/>
              <a:gd name="connsiteY185" fmla="*/ 768260 h 791112"/>
              <a:gd name="connsiteX186" fmla="*/ 638889 w 1390126"/>
              <a:gd name="connsiteY186" fmla="*/ 765022 h 791112"/>
              <a:gd name="connsiteX187" fmla="*/ 629364 w 1390126"/>
              <a:gd name="connsiteY187" fmla="*/ 760259 h 791112"/>
              <a:gd name="connsiteX188" fmla="*/ 626316 w 1390126"/>
              <a:gd name="connsiteY188" fmla="*/ 761973 h 791112"/>
              <a:gd name="connsiteX189" fmla="*/ 621744 w 1390126"/>
              <a:gd name="connsiteY189" fmla="*/ 769213 h 791112"/>
              <a:gd name="connsiteX190" fmla="*/ 615362 w 1390126"/>
              <a:gd name="connsiteY190" fmla="*/ 773213 h 791112"/>
              <a:gd name="connsiteX191" fmla="*/ 599741 w 1390126"/>
              <a:gd name="connsiteY191" fmla="*/ 766926 h 791112"/>
              <a:gd name="connsiteX192" fmla="*/ 594217 w 1390126"/>
              <a:gd name="connsiteY192" fmla="*/ 764259 h 791112"/>
              <a:gd name="connsiteX193" fmla="*/ 582596 w 1390126"/>
              <a:gd name="connsiteY193" fmla="*/ 754449 h 791112"/>
              <a:gd name="connsiteX194" fmla="*/ 580977 w 1390126"/>
              <a:gd name="connsiteY194" fmla="*/ 752830 h 791112"/>
              <a:gd name="connsiteX195" fmla="*/ 596312 w 1390126"/>
              <a:gd name="connsiteY195" fmla="*/ 741209 h 791112"/>
              <a:gd name="connsiteX196" fmla="*/ 614410 w 1390126"/>
              <a:gd name="connsiteY196" fmla="*/ 740733 h 791112"/>
              <a:gd name="connsiteX197" fmla="*/ 624601 w 1390126"/>
              <a:gd name="connsiteY197" fmla="*/ 741114 h 791112"/>
              <a:gd name="connsiteX198" fmla="*/ 628888 w 1390126"/>
              <a:gd name="connsiteY198" fmla="*/ 741018 h 791112"/>
              <a:gd name="connsiteX199" fmla="*/ 637079 w 1390126"/>
              <a:gd name="connsiteY199" fmla="*/ 740161 h 791112"/>
              <a:gd name="connsiteX200" fmla="*/ 658796 w 1390126"/>
              <a:gd name="connsiteY200" fmla="*/ 743305 h 791112"/>
              <a:gd name="connsiteX201" fmla="*/ 661940 w 1390126"/>
              <a:gd name="connsiteY201" fmla="*/ 742352 h 791112"/>
              <a:gd name="connsiteX202" fmla="*/ 667940 w 1390126"/>
              <a:gd name="connsiteY202" fmla="*/ 740161 h 791112"/>
              <a:gd name="connsiteX203" fmla="*/ 671750 w 1390126"/>
              <a:gd name="connsiteY203" fmla="*/ 738161 h 791112"/>
              <a:gd name="connsiteX204" fmla="*/ 677275 w 1390126"/>
              <a:gd name="connsiteY204" fmla="*/ 741018 h 791112"/>
              <a:gd name="connsiteX205" fmla="*/ 690896 w 1390126"/>
              <a:gd name="connsiteY205" fmla="*/ 741399 h 791112"/>
              <a:gd name="connsiteX206" fmla="*/ 704992 w 1390126"/>
              <a:gd name="connsiteY206" fmla="*/ 736637 h 791112"/>
              <a:gd name="connsiteX207" fmla="*/ 720709 w 1390126"/>
              <a:gd name="connsiteY207" fmla="*/ 736065 h 791112"/>
              <a:gd name="connsiteX208" fmla="*/ 722519 w 1390126"/>
              <a:gd name="connsiteY208" fmla="*/ 732446 h 791112"/>
              <a:gd name="connsiteX209" fmla="*/ 730043 w 1390126"/>
              <a:gd name="connsiteY209" fmla="*/ 728255 h 791112"/>
              <a:gd name="connsiteX210" fmla="*/ 745474 w 1390126"/>
              <a:gd name="connsiteY210" fmla="*/ 718158 h 791112"/>
              <a:gd name="connsiteX211" fmla="*/ 754618 w 1390126"/>
              <a:gd name="connsiteY211" fmla="*/ 718158 h 791112"/>
              <a:gd name="connsiteX212" fmla="*/ 748903 w 1390126"/>
              <a:gd name="connsiteY212" fmla="*/ 722635 h 791112"/>
              <a:gd name="connsiteX213" fmla="*/ 745474 w 1390126"/>
              <a:gd name="connsiteY213" fmla="*/ 718158 h 791112"/>
              <a:gd name="connsiteX214" fmla="*/ 383715 w 1390126"/>
              <a:gd name="connsiteY214" fmla="*/ 715205 h 791112"/>
              <a:gd name="connsiteX215" fmla="*/ 377238 w 1390126"/>
              <a:gd name="connsiteY215" fmla="*/ 718253 h 791112"/>
              <a:gd name="connsiteX216" fmla="*/ 377905 w 1390126"/>
              <a:gd name="connsiteY216" fmla="*/ 723206 h 791112"/>
              <a:gd name="connsiteX217" fmla="*/ 387525 w 1390126"/>
              <a:gd name="connsiteY217" fmla="*/ 727397 h 791112"/>
              <a:gd name="connsiteX218" fmla="*/ 391716 w 1390126"/>
              <a:gd name="connsiteY218" fmla="*/ 728064 h 791112"/>
              <a:gd name="connsiteX219" fmla="*/ 393431 w 1390126"/>
              <a:gd name="connsiteY219" fmla="*/ 731778 h 791112"/>
              <a:gd name="connsiteX220" fmla="*/ 392002 w 1390126"/>
              <a:gd name="connsiteY220" fmla="*/ 735493 h 791112"/>
              <a:gd name="connsiteX221" fmla="*/ 381048 w 1390126"/>
              <a:gd name="connsiteY221" fmla="*/ 736446 h 791112"/>
              <a:gd name="connsiteX222" fmla="*/ 370666 w 1390126"/>
              <a:gd name="connsiteY222" fmla="*/ 745971 h 791112"/>
              <a:gd name="connsiteX223" fmla="*/ 370952 w 1390126"/>
              <a:gd name="connsiteY223" fmla="*/ 748066 h 791112"/>
              <a:gd name="connsiteX224" fmla="*/ 373999 w 1390126"/>
              <a:gd name="connsiteY224" fmla="*/ 748923 h 791112"/>
              <a:gd name="connsiteX225" fmla="*/ 380477 w 1390126"/>
              <a:gd name="connsiteY225" fmla="*/ 742637 h 791112"/>
              <a:gd name="connsiteX226" fmla="*/ 388192 w 1390126"/>
              <a:gd name="connsiteY226" fmla="*/ 742637 h 791112"/>
              <a:gd name="connsiteX227" fmla="*/ 392954 w 1390126"/>
              <a:gd name="connsiteY227" fmla="*/ 743780 h 791112"/>
              <a:gd name="connsiteX228" fmla="*/ 400860 w 1390126"/>
              <a:gd name="connsiteY228" fmla="*/ 740922 h 791112"/>
              <a:gd name="connsiteX229" fmla="*/ 415910 w 1390126"/>
              <a:gd name="connsiteY229" fmla="*/ 739113 h 791112"/>
              <a:gd name="connsiteX230" fmla="*/ 401813 w 1390126"/>
              <a:gd name="connsiteY230" fmla="*/ 736446 h 791112"/>
              <a:gd name="connsiteX231" fmla="*/ 396288 w 1390126"/>
              <a:gd name="connsiteY231" fmla="*/ 733302 h 791112"/>
              <a:gd name="connsiteX232" fmla="*/ 412099 w 1390126"/>
              <a:gd name="connsiteY232" fmla="*/ 720824 h 791112"/>
              <a:gd name="connsiteX233" fmla="*/ 409623 w 1390126"/>
              <a:gd name="connsiteY233" fmla="*/ 718348 h 791112"/>
              <a:gd name="connsiteX234" fmla="*/ 389335 w 1390126"/>
              <a:gd name="connsiteY234" fmla="*/ 717967 h 791112"/>
              <a:gd name="connsiteX235" fmla="*/ 383715 w 1390126"/>
              <a:gd name="connsiteY235" fmla="*/ 715205 h 791112"/>
              <a:gd name="connsiteX236" fmla="*/ 221980 w 1390126"/>
              <a:gd name="connsiteY236" fmla="*/ 713110 h 791112"/>
              <a:gd name="connsiteX237" fmla="*/ 227981 w 1390126"/>
              <a:gd name="connsiteY237" fmla="*/ 715206 h 791112"/>
              <a:gd name="connsiteX238" fmla="*/ 227981 w 1390126"/>
              <a:gd name="connsiteY238" fmla="*/ 716634 h 791112"/>
              <a:gd name="connsiteX239" fmla="*/ 215884 w 1390126"/>
              <a:gd name="connsiteY239" fmla="*/ 716634 h 791112"/>
              <a:gd name="connsiteX240" fmla="*/ 215884 w 1390126"/>
              <a:gd name="connsiteY240" fmla="*/ 715206 h 791112"/>
              <a:gd name="connsiteX241" fmla="*/ 221980 w 1390126"/>
              <a:gd name="connsiteY241" fmla="*/ 713110 h 791112"/>
              <a:gd name="connsiteX242" fmla="*/ 856727 w 1390126"/>
              <a:gd name="connsiteY242" fmla="*/ 705394 h 791112"/>
              <a:gd name="connsiteX243" fmla="*/ 855203 w 1390126"/>
              <a:gd name="connsiteY243" fmla="*/ 706823 h 791112"/>
              <a:gd name="connsiteX244" fmla="*/ 858155 w 1390126"/>
              <a:gd name="connsiteY244" fmla="*/ 708442 h 791112"/>
              <a:gd name="connsiteX245" fmla="*/ 859774 w 1390126"/>
              <a:gd name="connsiteY245" fmla="*/ 706823 h 791112"/>
              <a:gd name="connsiteX246" fmla="*/ 856727 w 1390126"/>
              <a:gd name="connsiteY246" fmla="*/ 705394 h 791112"/>
              <a:gd name="connsiteX247" fmla="*/ 208264 w 1390126"/>
              <a:gd name="connsiteY247" fmla="*/ 704442 h 791112"/>
              <a:gd name="connsiteX248" fmla="*/ 209883 w 1390126"/>
              <a:gd name="connsiteY248" fmla="*/ 706061 h 791112"/>
              <a:gd name="connsiteX249" fmla="*/ 208264 w 1390126"/>
              <a:gd name="connsiteY249" fmla="*/ 709014 h 791112"/>
              <a:gd name="connsiteX250" fmla="*/ 206835 w 1390126"/>
              <a:gd name="connsiteY250" fmla="*/ 707490 h 791112"/>
              <a:gd name="connsiteX251" fmla="*/ 208264 w 1390126"/>
              <a:gd name="connsiteY251" fmla="*/ 704442 h 791112"/>
              <a:gd name="connsiteX252" fmla="*/ 217408 w 1390126"/>
              <a:gd name="connsiteY252" fmla="*/ 699870 h 791112"/>
              <a:gd name="connsiteX253" fmla="*/ 218837 w 1390126"/>
              <a:gd name="connsiteY253" fmla="*/ 702918 h 791112"/>
              <a:gd name="connsiteX254" fmla="*/ 217408 w 1390126"/>
              <a:gd name="connsiteY254" fmla="*/ 704442 h 791112"/>
              <a:gd name="connsiteX255" fmla="*/ 215979 w 1390126"/>
              <a:gd name="connsiteY255" fmla="*/ 701394 h 791112"/>
              <a:gd name="connsiteX256" fmla="*/ 217408 w 1390126"/>
              <a:gd name="connsiteY256" fmla="*/ 699870 h 791112"/>
              <a:gd name="connsiteX257" fmla="*/ 1137143 w 1390126"/>
              <a:gd name="connsiteY257" fmla="*/ 696250 h 791112"/>
              <a:gd name="connsiteX258" fmla="*/ 1134095 w 1390126"/>
              <a:gd name="connsiteY258" fmla="*/ 697679 h 791112"/>
              <a:gd name="connsiteX259" fmla="*/ 1135714 w 1390126"/>
              <a:gd name="connsiteY259" fmla="*/ 699298 h 791112"/>
              <a:gd name="connsiteX260" fmla="*/ 1138666 w 1390126"/>
              <a:gd name="connsiteY260" fmla="*/ 697679 h 791112"/>
              <a:gd name="connsiteX261" fmla="*/ 1137143 w 1390126"/>
              <a:gd name="connsiteY261" fmla="*/ 696250 h 791112"/>
              <a:gd name="connsiteX262" fmla="*/ 1246108 w 1390126"/>
              <a:gd name="connsiteY262" fmla="*/ 695298 h 791112"/>
              <a:gd name="connsiteX263" fmla="*/ 1244680 w 1390126"/>
              <a:gd name="connsiteY263" fmla="*/ 696822 h 791112"/>
              <a:gd name="connsiteX264" fmla="*/ 1246108 w 1390126"/>
              <a:gd name="connsiteY264" fmla="*/ 699870 h 791112"/>
              <a:gd name="connsiteX265" fmla="*/ 1247728 w 1390126"/>
              <a:gd name="connsiteY265" fmla="*/ 698250 h 791112"/>
              <a:gd name="connsiteX266" fmla="*/ 1246108 w 1390126"/>
              <a:gd name="connsiteY266" fmla="*/ 695298 h 791112"/>
              <a:gd name="connsiteX267" fmla="*/ 1285161 w 1390126"/>
              <a:gd name="connsiteY267" fmla="*/ 694656 h 791112"/>
              <a:gd name="connsiteX268" fmla="*/ 1285161 w 1390126"/>
              <a:gd name="connsiteY268" fmla="*/ 695012 h 791112"/>
              <a:gd name="connsiteX269" fmla="*/ 1284208 w 1390126"/>
              <a:gd name="connsiteY269" fmla="*/ 695012 h 791112"/>
              <a:gd name="connsiteX270" fmla="*/ 1284182 w 1390126"/>
              <a:gd name="connsiteY270" fmla="*/ 694989 h 791112"/>
              <a:gd name="connsiteX271" fmla="*/ 1031891 w 1390126"/>
              <a:gd name="connsiteY271" fmla="*/ 687106 h 791112"/>
              <a:gd name="connsiteX272" fmla="*/ 1029034 w 1390126"/>
              <a:gd name="connsiteY272" fmla="*/ 688535 h 791112"/>
              <a:gd name="connsiteX273" fmla="*/ 1036558 w 1390126"/>
              <a:gd name="connsiteY273" fmla="*/ 699203 h 791112"/>
              <a:gd name="connsiteX274" fmla="*/ 1037987 w 1390126"/>
              <a:gd name="connsiteY274" fmla="*/ 695488 h 791112"/>
              <a:gd name="connsiteX275" fmla="*/ 1031891 w 1390126"/>
              <a:gd name="connsiteY275" fmla="*/ 687106 h 791112"/>
              <a:gd name="connsiteX276" fmla="*/ 1077611 w 1390126"/>
              <a:gd name="connsiteY276" fmla="*/ 686820 h 791112"/>
              <a:gd name="connsiteX277" fmla="*/ 1074658 w 1390126"/>
              <a:gd name="connsiteY277" fmla="*/ 688440 h 791112"/>
              <a:gd name="connsiteX278" fmla="*/ 1076182 w 1390126"/>
              <a:gd name="connsiteY278" fmla="*/ 689868 h 791112"/>
              <a:gd name="connsiteX279" fmla="*/ 1079231 w 1390126"/>
              <a:gd name="connsiteY279" fmla="*/ 688440 h 791112"/>
              <a:gd name="connsiteX280" fmla="*/ 1077611 w 1390126"/>
              <a:gd name="connsiteY280" fmla="*/ 686820 h 791112"/>
              <a:gd name="connsiteX281" fmla="*/ 1255253 w 1390126"/>
              <a:gd name="connsiteY281" fmla="*/ 686154 h 791112"/>
              <a:gd name="connsiteX282" fmla="*/ 1253824 w 1390126"/>
              <a:gd name="connsiteY282" fmla="*/ 687678 h 791112"/>
              <a:gd name="connsiteX283" fmla="*/ 1255253 w 1390126"/>
              <a:gd name="connsiteY283" fmla="*/ 690725 h 791112"/>
              <a:gd name="connsiteX284" fmla="*/ 1256872 w 1390126"/>
              <a:gd name="connsiteY284" fmla="*/ 689106 h 791112"/>
              <a:gd name="connsiteX285" fmla="*/ 1255253 w 1390126"/>
              <a:gd name="connsiteY285" fmla="*/ 686154 h 791112"/>
              <a:gd name="connsiteX286" fmla="*/ 1008365 w 1390126"/>
              <a:gd name="connsiteY286" fmla="*/ 686154 h 791112"/>
              <a:gd name="connsiteX287" fmla="*/ 1006936 w 1390126"/>
              <a:gd name="connsiteY287" fmla="*/ 687678 h 791112"/>
              <a:gd name="connsiteX288" fmla="*/ 1008365 w 1390126"/>
              <a:gd name="connsiteY288" fmla="*/ 690725 h 791112"/>
              <a:gd name="connsiteX289" fmla="*/ 1009984 w 1390126"/>
              <a:gd name="connsiteY289" fmla="*/ 689106 h 791112"/>
              <a:gd name="connsiteX290" fmla="*/ 1008365 w 1390126"/>
              <a:gd name="connsiteY290" fmla="*/ 686154 h 791112"/>
              <a:gd name="connsiteX291" fmla="*/ 346091 w 1390126"/>
              <a:gd name="connsiteY291" fmla="*/ 682248 h 791112"/>
              <a:gd name="connsiteX292" fmla="*/ 343139 w 1390126"/>
              <a:gd name="connsiteY292" fmla="*/ 683867 h 791112"/>
              <a:gd name="connsiteX293" fmla="*/ 344663 w 1390126"/>
              <a:gd name="connsiteY293" fmla="*/ 685296 h 791112"/>
              <a:gd name="connsiteX294" fmla="*/ 347711 w 1390126"/>
              <a:gd name="connsiteY294" fmla="*/ 683867 h 791112"/>
              <a:gd name="connsiteX295" fmla="*/ 346091 w 1390126"/>
              <a:gd name="connsiteY295" fmla="*/ 682248 h 791112"/>
              <a:gd name="connsiteX296" fmla="*/ 283703 w 1390126"/>
              <a:gd name="connsiteY296" fmla="*/ 681868 h 791112"/>
              <a:gd name="connsiteX297" fmla="*/ 288560 w 1390126"/>
              <a:gd name="connsiteY297" fmla="*/ 687583 h 791112"/>
              <a:gd name="connsiteX298" fmla="*/ 293228 w 1390126"/>
              <a:gd name="connsiteY298" fmla="*/ 691107 h 791112"/>
              <a:gd name="connsiteX299" fmla="*/ 301800 w 1390126"/>
              <a:gd name="connsiteY299" fmla="*/ 697679 h 791112"/>
              <a:gd name="connsiteX300" fmla="*/ 301990 w 1390126"/>
              <a:gd name="connsiteY300" fmla="*/ 701775 h 791112"/>
              <a:gd name="connsiteX301" fmla="*/ 298847 w 1390126"/>
              <a:gd name="connsiteY301" fmla="*/ 704442 h 791112"/>
              <a:gd name="connsiteX302" fmla="*/ 294656 w 1390126"/>
              <a:gd name="connsiteY302" fmla="*/ 703966 h 791112"/>
              <a:gd name="connsiteX303" fmla="*/ 281988 w 1390126"/>
              <a:gd name="connsiteY303" fmla="*/ 696155 h 791112"/>
              <a:gd name="connsiteX304" fmla="*/ 267891 w 1390126"/>
              <a:gd name="connsiteY304" fmla="*/ 691393 h 791112"/>
              <a:gd name="connsiteX305" fmla="*/ 261414 w 1390126"/>
              <a:gd name="connsiteY305" fmla="*/ 690917 h 791112"/>
              <a:gd name="connsiteX306" fmla="*/ 256175 w 1390126"/>
              <a:gd name="connsiteY306" fmla="*/ 696251 h 791112"/>
              <a:gd name="connsiteX307" fmla="*/ 252556 w 1390126"/>
              <a:gd name="connsiteY307" fmla="*/ 698537 h 791112"/>
              <a:gd name="connsiteX308" fmla="*/ 246079 w 1390126"/>
              <a:gd name="connsiteY308" fmla="*/ 692250 h 791112"/>
              <a:gd name="connsiteX309" fmla="*/ 242650 w 1390126"/>
              <a:gd name="connsiteY309" fmla="*/ 695108 h 791112"/>
              <a:gd name="connsiteX310" fmla="*/ 238173 w 1390126"/>
              <a:gd name="connsiteY310" fmla="*/ 697870 h 791112"/>
              <a:gd name="connsiteX311" fmla="*/ 234935 w 1390126"/>
              <a:gd name="connsiteY311" fmla="*/ 694727 h 791112"/>
              <a:gd name="connsiteX312" fmla="*/ 235220 w 1390126"/>
              <a:gd name="connsiteY312" fmla="*/ 691393 h 791112"/>
              <a:gd name="connsiteX313" fmla="*/ 247984 w 1390126"/>
              <a:gd name="connsiteY313" fmla="*/ 683487 h 791112"/>
              <a:gd name="connsiteX314" fmla="*/ 256366 w 1390126"/>
              <a:gd name="connsiteY314" fmla="*/ 681963 h 791112"/>
              <a:gd name="connsiteX315" fmla="*/ 283703 w 1390126"/>
              <a:gd name="connsiteY315" fmla="*/ 681868 h 791112"/>
              <a:gd name="connsiteX316" fmla="*/ 381905 w 1390126"/>
              <a:gd name="connsiteY316" fmla="*/ 672819 h 791112"/>
              <a:gd name="connsiteX317" fmla="*/ 361903 w 1390126"/>
              <a:gd name="connsiteY317" fmla="*/ 678724 h 791112"/>
              <a:gd name="connsiteX318" fmla="*/ 353902 w 1390126"/>
              <a:gd name="connsiteY318" fmla="*/ 691202 h 791112"/>
              <a:gd name="connsiteX319" fmla="*/ 339805 w 1390126"/>
              <a:gd name="connsiteY319" fmla="*/ 701108 h 791112"/>
              <a:gd name="connsiteX320" fmla="*/ 338757 w 1390126"/>
              <a:gd name="connsiteY320" fmla="*/ 706823 h 791112"/>
              <a:gd name="connsiteX321" fmla="*/ 344472 w 1390126"/>
              <a:gd name="connsiteY321" fmla="*/ 709014 h 791112"/>
              <a:gd name="connsiteX322" fmla="*/ 346282 w 1390126"/>
              <a:gd name="connsiteY322" fmla="*/ 708061 h 791112"/>
              <a:gd name="connsiteX323" fmla="*/ 351044 w 1390126"/>
              <a:gd name="connsiteY323" fmla="*/ 705870 h 791112"/>
              <a:gd name="connsiteX324" fmla="*/ 355616 w 1390126"/>
              <a:gd name="connsiteY324" fmla="*/ 711966 h 791112"/>
              <a:gd name="connsiteX325" fmla="*/ 356378 w 1390126"/>
              <a:gd name="connsiteY325" fmla="*/ 718157 h 791112"/>
              <a:gd name="connsiteX326" fmla="*/ 359617 w 1390126"/>
              <a:gd name="connsiteY326" fmla="*/ 718157 h 791112"/>
              <a:gd name="connsiteX327" fmla="*/ 368761 w 1390126"/>
              <a:gd name="connsiteY327" fmla="*/ 713014 h 791112"/>
              <a:gd name="connsiteX328" fmla="*/ 366094 w 1390126"/>
              <a:gd name="connsiteY328" fmla="*/ 706632 h 791112"/>
              <a:gd name="connsiteX329" fmla="*/ 367808 w 1390126"/>
              <a:gd name="connsiteY329" fmla="*/ 700727 h 791112"/>
              <a:gd name="connsiteX330" fmla="*/ 373809 w 1390126"/>
              <a:gd name="connsiteY330" fmla="*/ 699012 h 791112"/>
              <a:gd name="connsiteX331" fmla="*/ 378286 w 1390126"/>
              <a:gd name="connsiteY331" fmla="*/ 696726 h 791112"/>
              <a:gd name="connsiteX332" fmla="*/ 388954 w 1390126"/>
              <a:gd name="connsiteY332" fmla="*/ 705489 h 791112"/>
              <a:gd name="connsiteX333" fmla="*/ 391145 w 1390126"/>
              <a:gd name="connsiteY333" fmla="*/ 709109 h 791112"/>
              <a:gd name="connsiteX334" fmla="*/ 392669 w 1390126"/>
              <a:gd name="connsiteY334" fmla="*/ 707490 h 791112"/>
              <a:gd name="connsiteX335" fmla="*/ 397812 w 1390126"/>
              <a:gd name="connsiteY335" fmla="*/ 693774 h 791112"/>
              <a:gd name="connsiteX336" fmla="*/ 395336 w 1390126"/>
              <a:gd name="connsiteY336" fmla="*/ 691297 h 791112"/>
              <a:gd name="connsiteX337" fmla="*/ 392002 w 1390126"/>
              <a:gd name="connsiteY337" fmla="*/ 694250 h 791112"/>
              <a:gd name="connsiteX338" fmla="*/ 386001 w 1390126"/>
              <a:gd name="connsiteY338" fmla="*/ 694631 h 791112"/>
              <a:gd name="connsiteX339" fmla="*/ 387335 w 1390126"/>
              <a:gd name="connsiteY339" fmla="*/ 690059 h 791112"/>
              <a:gd name="connsiteX340" fmla="*/ 384953 w 1390126"/>
              <a:gd name="connsiteY340" fmla="*/ 681867 h 791112"/>
              <a:gd name="connsiteX341" fmla="*/ 382953 w 1390126"/>
              <a:gd name="connsiteY341" fmla="*/ 675771 h 791112"/>
              <a:gd name="connsiteX342" fmla="*/ 381905 w 1390126"/>
              <a:gd name="connsiteY342" fmla="*/ 672819 h 791112"/>
              <a:gd name="connsiteX343" fmla="*/ 675847 w 1390126"/>
              <a:gd name="connsiteY343" fmla="*/ 672628 h 791112"/>
              <a:gd name="connsiteX344" fmla="*/ 672418 w 1390126"/>
              <a:gd name="connsiteY344" fmla="*/ 674819 h 791112"/>
              <a:gd name="connsiteX345" fmla="*/ 673847 w 1390126"/>
              <a:gd name="connsiteY345" fmla="*/ 676343 h 791112"/>
              <a:gd name="connsiteX346" fmla="*/ 676990 w 1390126"/>
              <a:gd name="connsiteY346" fmla="*/ 679391 h 791112"/>
              <a:gd name="connsiteX347" fmla="*/ 680038 w 1390126"/>
              <a:gd name="connsiteY347" fmla="*/ 680820 h 791112"/>
              <a:gd name="connsiteX348" fmla="*/ 681466 w 1390126"/>
              <a:gd name="connsiteY348" fmla="*/ 677009 h 791112"/>
              <a:gd name="connsiteX349" fmla="*/ 675847 w 1390126"/>
              <a:gd name="connsiteY349" fmla="*/ 672628 h 791112"/>
              <a:gd name="connsiteX350" fmla="*/ 375238 w 1390126"/>
              <a:gd name="connsiteY350" fmla="*/ 656245 h 791112"/>
              <a:gd name="connsiteX351" fmla="*/ 370761 w 1390126"/>
              <a:gd name="connsiteY351" fmla="*/ 656721 h 791112"/>
              <a:gd name="connsiteX352" fmla="*/ 372285 w 1390126"/>
              <a:gd name="connsiteY352" fmla="*/ 662341 h 791112"/>
              <a:gd name="connsiteX353" fmla="*/ 381905 w 1390126"/>
              <a:gd name="connsiteY353" fmla="*/ 663389 h 791112"/>
              <a:gd name="connsiteX354" fmla="*/ 384191 w 1390126"/>
              <a:gd name="connsiteY354" fmla="*/ 661007 h 791112"/>
              <a:gd name="connsiteX355" fmla="*/ 382763 w 1390126"/>
              <a:gd name="connsiteY355" fmla="*/ 659483 h 791112"/>
              <a:gd name="connsiteX356" fmla="*/ 375238 w 1390126"/>
              <a:gd name="connsiteY356" fmla="*/ 656245 h 791112"/>
              <a:gd name="connsiteX357" fmla="*/ 381334 w 1390126"/>
              <a:gd name="connsiteY357" fmla="*/ 645672 h 791112"/>
              <a:gd name="connsiteX358" fmla="*/ 379715 w 1390126"/>
              <a:gd name="connsiteY358" fmla="*/ 647291 h 791112"/>
              <a:gd name="connsiteX359" fmla="*/ 382763 w 1390126"/>
              <a:gd name="connsiteY359" fmla="*/ 648720 h 791112"/>
              <a:gd name="connsiteX360" fmla="*/ 384287 w 1390126"/>
              <a:gd name="connsiteY360" fmla="*/ 647291 h 791112"/>
              <a:gd name="connsiteX361" fmla="*/ 381334 w 1390126"/>
              <a:gd name="connsiteY361" fmla="*/ 645672 h 791112"/>
              <a:gd name="connsiteX362" fmla="*/ 328565 w 1390126"/>
              <a:gd name="connsiteY362" fmla="*/ 632814 h 791112"/>
              <a:gd name="connsiteX363" fmla="*/ 328660 w 1390126"/>
              <a:gd name="connsiteY363" fmla="*/ 634338 h 791112"/>
              <a:gd name="connsiteX364" fmla="*/ 324183 w 1390126"/>
              <a:gd name="connsiteY364" fmla="*/ 636243 h 791112"/>
              <a:gd name="connsiteX365" fmla="*/ 321231 w 1390126"/>
              <a:gd name="connsiteY365" fmla="*/ 633005 h 791112"/>
              <a:gd name="connsiteX366" fmla="*/ 328565 w 1390126"/>
              <a:gd name="connsiteY366" fmla="*/ 632814 h 791112"/>
              <a:gd name="connsiteX367" fmla="*/ 1341453 w 1390126"/>
              <a:gd name="connsiteY367" fmla="*/ 627385 h 791112"/>
              <a:gd name="connsiteX368" fmla="*/ 1344406 w 1390126"/>
              <a:gd name="connsiteY368" fmla="*/ 629004 h 791112"/>
              <a:gd name="connsiteX369" fmla="*/ 1342882 w 1390126"/>
              <a:gd name="connsiteY369" fmla="*/ 630433 h 791112"/>
              <a:gd name="connsiteX370" fmla="*/ 1339834 w 1390126"/>
              <a:gd name="connsiteY370" fmla="*/ 629004 h 791112"/>
              <a:gd name="connsiteX371" fmla="*/ 1341453 w 1390126"/>
              <a:gd name="connsiteY371" fmla="*/ 627385 h 791112"/>
              <a:gd name="connsiteX372" fmla="*/ 1300973 w 1390126"/>
              <a:gd name="connsiteY372" fmla="*/ 626813 h 791112"/>
              <a:gd name="connsiteX373" fmla="*/ 1299544 w 1390126"/>
              <a:gd name="connsiteY373" fmla="*/ 628337 h 791112"/>
              <a:gd name="connsiteX374" fmla="*/ 1300973 w 1390126"/>
              <a:gd name="connsiteY374" fmla="*/ 631385 h 791112"/>
              <a:gd name="connsiteX375" fmla="*/ 1302401 w 1390126"/>
              <a:gd name="connsiteY375" fmla="*/ 629861 h 791112"/>
              <a:gd name="connsiteX376" fmla="*/ 1300973 w 1390126"/>
              <a:gd name="connsiteY376" fmla="*/ 626813 h 791112"/>
              <a:gd name="connsiteX377" fmla="*/ 482585 w 1390126"/>
              <a:gd name="connsiteY377" fmla="*/ 626813 h 791112"/>
              <a:gd name="connsiteX378" fmla="*/ 481156 w 1390126"/>
              <a:gd name="connsiteY378" fmla="*/ 628337 h 791112"/>
              <a:gd name="connsiteX379" fmla="*/ 482585 w 1390126"/>
              <a:gd name="connsiteY379" fmla="*/ 631385 h 791112"/>
              <a:gd name="connsiteX380" fmla="*/ 484013 w 1390126"/>
              <a:gd name="connsiteY380" fmla="*/ 629861 h 791112"/>
              <a:gd name="connsiteX381" fmla="*/ 482585 w 1390126"/>
              <a:gd name="connsiteY381" fmla="*/ 626813 h 791112"/>
              <a:gd name="connsiteX382" fmla="*/ 272272 w 1390126"/>
              <a:gd name="connsiteY382" fmla="*/ 626718 h 791112"/>
              <a:gd name="connsiteX383" fmla="*/ 274749 w 1390126"/>
              <a:gd name="connsiteY383" fmla="*/ 628909 h 791112"/>
              <a:gd name="connsiteX384" fmla="*/ 286750 w 1390126"/>
              <a:gd name="connsiteY384" fmla="*/ 632148 h 791112"/>
              <a:gd name="connsiteX385" fmla="*/ 288084 w 1390126"/>
              <a:gd name="connsiteY385" fmla="*/ 633767 h 791112"/>
              <a:gd name="connsiteX386" fmla="*/ 283131 w 1390126"/>
              <a:gd name="connsiteY386" fmla="*/ 643101 h 791112"/>
              <a:gd name="connsiteX387" fmla="*/ 279607 w 1390126"/>
              <a:gd name="connsiteY387" fmla="*/ 645006 h 791112"/>
              <a:gd name="connsiteX388" fmla="*/ 262176 w 1390126"/>
              <a:gd name="connsiteY388" fmla="*/ 643673 h 791112"/>
              <a:gd name="connsiteX389" fmla="*/ 244650 w 1390126"/>
              <a:gd name="connsiteY389" fmla="*/ 631386 h 791112"/>
              <a:gd name="connsiteX390" fmla="*/ 243126 w 1390126"/>
              <a:gd name="connsiteY390" fmla="*/ 629766 h 791112"/>
              <a:gd name="connsiteX391" fmla="*/ 243411 w 1390126"/>
              <a:gd name="connsiteY391" fmla="*/ 628242 h 791112"/>
              <a:gd name="connsiteX392" fmla="*/ 245031 w 1390126"/>
              <a:gd name="connsiteY392" fmla="*/ 626909 h 791112"/>
              <a:gd name="connsiteX393" fmla="*/ 261033 w 1390126"/>
              <a:gd name="connsiteY393" fmla="*/ 626814 h 791112"/>
              <a:gd name="connsiteX394" fmla="*/ 272272 w 1390126"/>
              <a:gd name="connsiteY394" fmla="*/ 626718 h 791112"/>
              <a:gd name="connsiteX395" fmla="*/ 311229 w 1390126"/>
              <a:gd name="connsiteY395" fmla="*/ 622242 h 791112"/>
              <a:gd name="connsiteX396" fmla="*/ 313134 w 1390126"/>
              <a:gd name="connsiteY396" fmla="*/ 622242 h 791112"/>
              <a:gd name="connsiteX397" fmla="*/ 315325 w 1390126"/>
              <a:gd name="connsiteY397" fmla="*/ 624814 h 791112"/>
              <a:gd name="connsiteX398" fmla="*/ 313896 w 1390126"/>
              <a:gd name="connsiteY398" fmla="*/ 626242 h 791112"/>
              <a:gd name="connsiteX399" fmla="*/ 311229 w 1390126"/>
              <a:gd name="connsiteY399" fmla="*/ 624147 h 791112"/>
              <a:gd name="connsiteX400" fmla="*/ 311229 w 1390126"/>
              <a:gd name="connsiteY400" fmla="*/ 622242 h 791112"/>
              <a:gd name="connsiteX401" fmla="*/ 372476 w 1390126"/>
              <a:gd name="connsiteY401" fmla="*/ 622146 h 791112"/>
              <a:gd name="connsiteX402" fmla="*/ 360760 w 1390126"/>
              <a:gd name="connsiteY402" fmla="*/ 622431 h 791112"/>
              <a:gd name="connsiteX403" fmla="*/ 352378 w 1390126"/>
              <a:gd name="connsiteY403" fmla="*/ 629194 h 791112"/>
              <a:gd name="connsiteX404" fmla="*/ 351616 w 1390126"/>
              <a:gd name="connsiteY404" fmla="*/ 638909 h 791112"/>
              <a:gd name="connsiteX405" fmla="*/ 349997 w 1390126"/>
              <a:gd name="connsiteY405" fmla="*/ 640529 h 791112"/>
              <a:gd name="connsiteX406" fmla="*/ 350282 w 1390126"/>
              <a:gd name="connsiteY406" fmla="*/ 645291 h 791112"/>
              <a:gd name="connsiteX407" fmla="*/ 356664 w 1390126"/>
              <a:gd name="connsiteY407" fmla="*/ 647482 h 791112"/>
              <a:gd name="connsiteX408" fmla="*/ 366094 w 1390126"/>
              <a:gd name="connsiteY408" fmla="*/ 647482 h 791112"/>
              <a:gd name="connsiteX409" fmla="*/ 369713 w 1390126"/>
              <a:gd name="connsiteY409" fmla="*/ 649578 h 791112"/>
              <a:gd name="connsiteX410" fmla="*/ 373714 w 1390126"/>
              <a:gd name="connsiteY410" fmla="*/ 648530 h 791112"/>
              <a:gd name="connsiteX411" fmla="*/ 374952 w 1390126"/>
              <a:gd name="connsiteY411" fmla="*/ 644624 h 791112"/>
              <a:gd name="connsiteX412" fmla="*/ 373047 w 1390126"/>
              <a:gd name="connsiteY412" fmla="*/ 640910 h 791112"/>
              <a:gd name="connsiteX413" fmla="*/ 377333 w 1390126"/>
              <a:gd name="connsiteY413" fmla="*/ 631480 h 791112"/>
              <a:gd name="connsiteX414" fmla="*/ 391049 w 1390126"/>
              <a:gd name="connsiteY414" fmla="*/ 631385 h 791112"/>
              <a:gd name="connsiteX415" fmla="*/ 392573 w 1390126"/>
              <a:gd name="connsiteY415" fmla="*/ 629861 h 791112"/>
              <a:gd name="connsiteX416" fmla="*/ 390668 w 1390126"/>
              <a:gd name="connsiteY416" fmla="*/ 627003 h 791112"/>
              <a:gd name="connsiteX417" fmla="*/ 372476 w 1390126"/>
              <a:gd name="connsiteY417" fmla="*/ 622146 h 791112"/>
              <a:gd name="connsiteX418" fmla="*/ 481823 w 1390126"/>
              <a:gd name="connsiteY418" fmla="*/ 613954 h 791112"/>
              <a:gd name="connsiteX419" fmla="*/ 480299 w 1390126"/>
              <a:gd name="connsiteY419" fmla="*/ 615383 h 791112"/>
              <a:gd name="connsiteX420" fmla="*/ 483251 w 1390126"/>
              <a:gd name="connsiteY420" fmla="*/ 617002 h 791112"/>
              <a:gd name="connsiteX421" fmla="*/ 484871 w 1390126"/>
              <a:gd name="connsiteY421" fmla="*/ 615383 h 791112"/>
              <a:gd name="connsiteX422" fmla="*/ 481823 w 1390126"/>
              <a:gd name="connsiteY422" fmla="*/ 613954 h 791112"/>
              <a:gd name="connsiteX423" fmla="*/ 440907 w 1390126"/>
              <a:gd name="connsiteY423" fmla="*/ 613825 h 791112"/>
              <a:gd name="connsiteX424" fmla="*/ 434521 w 1390126"/>
              <a:gd name="connsiteY424" fmla="*/ 617206 h 791112"/>
              <a:gd name="connsiteX425" fmla="*/ 409410 w 1390126"/>
              <a:gd name="connsiteY425" fmla="*/ 617596 h 791112"/>
              <a:gd name="connsiteX426" fmla="*/ 410977 w 1390126"/>
              <a:gd name="connsiteY426" fmla="*/ 616029 h 791112"/>
              <a:gd name="connsiteX427" fmla="*/ 412314 w 1390126"/>
              <a:gd name="connsiteY427" fmla="*/ 616026 h 791112"/>
              <a:gd name="connsiteX428" fmla="*/ 432334 w 1390126"/>
              <a:gd name="connsiteY428" fmla="*/ 614549 h 791112"/>
              <a:gd name="connsiteX429" fmla="*/ 442103 w 1390126"/>
              <a:gd name="connsiteY429" fmla="*/ 613192 h 791112"/>
              <a:gd name="connsiteX430" fmla="*/ 443447 w 1390126"/>
              <a:gd name="connsiteY430" fmla="*/ 613611 h 791112"/>
              <a:gd name="connsiteX431" fmla="*/ 440907 w 1390126"/>
              <a:gd name="connsiteY431" fmla="*/ 613825 h 791112"/>
              <a:gd name="connsiteX432" fmla="*/ 351140 w 1390126"/>
              <a:gd name="connsiteY432" fmla="*/ 613192 h 791112"/>
              <a:gd name="connsiteX433" fmla="*/ 347711 w 1390126"/>
              <a:gd name="connsiteY433" fmla="*/ 615288 h 791112"/>
              <a:gd name="connsiteX434" fmla="*/ 351140 w 1390126"/>
              <a:gd name="connsiteY434" fmla="*/ 617478 h 791112"/>
              <a:gd name="connsiteX435" fmla="*/ 358855 w 1390126"/>
              <a:gd name="connsiteY435" fmla="*/ 615288 h 791112"/>
              <a:gd name="connsiteX436" fmla="*/ 351140 w 1390126"/>
              <a:gd name="connsiteY436" fmla="*/ 613192 h 791112"/>
              <a:gd name="connsiteX437" fmla="*/ 369713 w 1390126"/>
              <a:gd name="connsiteY437" fmla="*/ 605382 h 791112"/>
              <a:gd name="connsiteX438" fmla="*/ 362189 w 1390126"/>
              <a:gd name="connsiteY438" fmla="*/ 605477 h 791112"/>
              <a:gd name="connsiteX439" fmla="*/ 362284 w 1390126"/>
              <a:gd name="connsiteY439" fmla="*/ 607001 h 791112"/>
              <a:gd name="connsiteX440" fmla="*/ 369808 w 1390126"/>
              <a:gd name="connsiteY440" fmla="*/ 606906 h 791112"/>
              <a:gd name="connsiteX441" fmla="*/ 369713 w 1390126"/>
              <a:gd name="connsiteY441" fmla="*/ 605382 h 791112"/>
              <a:gd name="connsiteX442" fmla="*/ 1035701 w 1390126"/>
              <a:gd name="connsiteY442" fmla="*/ 603953 h 791112"/>
              <a:gd name="connsiteX443" fmla="*/ 1034177 w 1390126"/>
              <a:gd name="connsiteY443" fmla="*/ 605477 h 791112"/>
              <a:gd name="connsiteX444" fmla="*/ 1035987 w 1390126"/>
              <a:gd name="connsiteY444" fmla="*/ 608334 h 791112"/>
              <a:gd name="connsiteX445" fmla="*/ 1045036 w 1390126"/>
              <a:gd name="connsiteY445" fmla="*/ 608525 h 791112"/>
              <a:gd name="connsiteX446" fmla="*/ 1053989 w 1390126"/>
              <a:gd name="connsiteY446" fmla="*/ 608430 h 791112"/>
              <a:gd name="connsiteX447" fmla="*/ 1055513 w 1390126"/>
              <a:gd name="connsiteY447" fmla="*/ 606906 h 791112"/>
              <a:gd name="connsiteX448" fmla="*/ 1053704 w 1390126"/>
              <a:gd name="connsiteY448" fmla="*/ 604048 h 791112"/>
              <a:gd name="connsiteX449" fmla="*/ 1035701 w 1390126"/>
              <a:gd name="connsiteY449" fmla="*/ 603953 h 791112"/>
              <a:gd name="connsiteX450" fmla="*/ 1076945 w 1390126"/>
              <a:gd name="connsiteY450" fmla="*/ 603857 h 791112"/>
              <a:gd name="connsiteX451" fmla="*/ 1075325 w 1390126"/>
              <a:gd name="connsiteY451" fmla="*/ 606810 h 791112"/>
              <a:gd name="connsiteX452" fmla="*/ 1076945 w 1390126"/>
              <a:gd name="connsiteY452" fmla="*/ 608430 h 791112"/>
              <a:gd name="connsiteX453" fmla="*/ 1078373 w 1390126"/>
              <a:gd name="connsiteY453" fmla="*/ 605382 h 791112"/>
              <a:gd name="connsiteX454" fmla="*/ 1076945 w 1390126"/>
              <a:gd name="connsiteY454" fmla="*/ 603857 h 791112"/>
              <a:gd name="connsiteX455" fmla="*/ 1300211 w 1390126"/>
              <a:gd name="connsiteY455" fmla="*/ 600238 h 791112"/>
              <a:gd name="connsiteX456" fmla="*/ 1298687 w 1390126"/>
              <a:gd name="connsiteY456" fmla="*/ 601667 h 791112"/>
              <a:gd name="connsiteX457" fmla="*/ 1301639 w 1390126"/>
              <a:gd name="connsiteY457" fmla="*/ 603286 h 791112"/>
              <a:gd name="connsiteX458" fmla="*/ 1303258 w 1390126"/>
              <a:gd name="connsiteY458" fmla="*/ 601667 h 791112"/>
              <a:gd name="connsiteX459" fmla="*/ 1300211 w 1390126"/>
              <a:gd name="connsiteY459" fmla="*/ 600238 h 791112"/>
              <a:gd name="connsiteX460" fmla="*/ 459724 w 1390126"/>
              <a:gd name="connsiteY460" fmla="*/ 599381 h 791112"/>
              <a:gd name="connsiteX461" fmla="*/ 458296 w 1390126"/>
              <a:gd name="connsiteY461" fmla="*/ 600905 h 791112"/>
              <a:gd name="connsiteX462" fmla="*/ 459724 w 1390126"/>
              <a:gd name="connsiteY462" fmla="*/ 603953 h 791112"/>
              <a:gd name="connsiteX463" fmla="*/ 461153 w 1390126"/>
              <a:gd name="connsiteY463" fmla="*/ 602429 h 791112"/>
              <a:gd name="connsiteX464" fmla="*/ 459724 w 1390126"/>
              <a:gd name="connsiteY464" fmla="*/ 599381 h 791112"/>
              <a:gd name="connsiteX465" fmla="*/ 387239 w 1390126"/>
              <a:gd name="connsiteY465" fmla="*/ 594809 h 791112"/>
              <a:gd name="connsiteX466" fmla="*/ 385430 w 1390126"/>
              <a:gd name="connsiteY466" fmla="*/ 595857 h 791112"/>
              <a:gd name="connsiteX467" fmla="*/ 386001 w 1390126"/>
              <a:gd name="connsiteY467" fmla="*/ 599095 h 791112"/>
              <a:gd name="connsiteX468" fmla="*/ 396574 w 1390126"/>
              <a:gd name="connsiteY468" fmla="*/ 605477 h 791112"/>
              <a:gd name="connsiteX469" fmla="*/ 403241 w 1390126"/>
              <a:gd name="connsiteY469" fmla="*/ 616049 h 791112"/>
              <a:gd name="connsiteX470" fmla="*/ 407051 w 1390126"/>
              <a:gd name="connsiteY470" fmla="*/ 616039 h 791112"/>
              <a:gd name="connsiteX471" fmla="*/ 407051 w 1390126"/>
              <a:gd name="connsiteY471" fmla="*/ 617632 h 791112"/>
              <a:gd name="connsiteX472" fmla="*/ 404670 w 1390126"/>
              <a:gd name="connsiteY472" fmla="*/ 617669 h 791112"/>
              <a:gd name="connsiteX473" fmla="*/ 407051 w 1390126"/>
              <a:gd name="connsiteY473" fmla="*/ 617669 h 791112"/>
              <a:gd name="connsiteX474" fmla="*/ 407051 w 1390126"/>
              <a:gd name="connsiteY474" fmla="*/ 617632 h 791112"/>
              <a:gd name="connsiteX475" fmla="*/ 409410 w 1390126"/>
              <a:gd name="connsiteY475" fmla="*/ 617596 h 791112"/>
              <a:gd name="connsiteX476" fmla="*/ 407147 w 1390126"/>
              <a:gd name="connsiteY476" fmla="*/ 619859 h 791112"/>
              <a:gd name="connsiteX477" fmla="*/ 410766 w 1390126"/>
              <a:gd name="connsiteY477" fmla="*/ 622146 h 791112"/>
              <a:gd name="connsiteX478" fmla="*/ 420291 w 1390126"/>
              <a:gd name="connsiteY478" fmla="*/ 626527 h 791112"/>
              <a:gd name="connsiteX479" fmla="*/ 430769 w 1390126"/>
              <a:gd name="connsiteY479" fmla="*/ 619193 h 791112"/>
              <a:gd name="connsiteX480" fmla="*/ 434521 w 1390126"/>
              <a:gd name="connsiteY480" fmla="*/ 617206 h 791112"/>
              <a:gd name="connsiteX481" fmla="*/ 442808 w 1390126"/>
              <a:gd name="connsiteY481" fmla="*/ 617078 h 791112"/>
              <a:gd name="connsiteX482" fmla="*/ 465821 w 1390126"/>
              <a:gd name="connsiteY482" fmla="*/ 617574 h 791112"/>
              <a:gd name="connsiteX483" fmla="*/ 462201 w 1390126"/>
              <a:gd name="connsiteY483" fmla="*/ 615383 h 791112"/>
              <a:gd name="connsiteX484" fmla="*/ 452866 w 1390126"/>
              <a:gd name="connsiteY484" fmla="*/ 615478 h 791112"/>
              <a:gd name="connsiteX485" fmla="*/ 447914 w 1390126"/>
              <a:gd name="connsiteY485" fmla="*/ 615002 h 791112"/>
              <a:gd name="connsiteX486" fmla="*/ 443447 w 1390126"/>
              <a:gd name="connsiteY486" fmla="*/ 613611 h 791112"/>
              <a:gd name="connsiteX487" fmla="*/ 470964 w 1390126"/>
              <a:gd name="connsiteY487" fmla="*/ 611287 h 791112"/>
              <a:gd name="connsiteX488" fmla="*/ 467059 w 1390126"/>
              <a:gd name="connsiteY488" fmla="*/ 608525 h 791112"/>
              <a:gd name="connsiteX489" fmla="*/ 435245 w 1390126"/>
              <a:gd name="connsiteY489" fmla="*/ 608239 h 791112"/>
              <a:gd name="connsiteX490" fmla="*/ 411052 w 1390126"/>
              <a:gd name="connsiteY490" fmla="*/ 615954 h 791112"/>
              <a:gd name="connsiteX491" fmla="*/ 410977 w 1390126"/>
              <a:gd name="connsiteY491" fmla="*/ 616029 h 791112"/>
              <a:gd name="connsiteX492" fmla="*/ 407051 w 1390126"/>
              <a:gd name="connsiteY492" fmla="*/ 616039 h 791112"/>
              <a:gd name="connsiteX493" fmla="*/ 407051 w 1390126"/>
              <a:gd name="connsiteY493" fmla="*/ 615478 h 791112"/>
              <a:gd name="connsiteX494" fmla="*/ 404098 w 1390126"/>
              <a:gd name="connsiteY494" fmla="*/ 607667 h 791112"/>
              <a:gd name="connsiteX495" fmla="*/ 406670 w 1390126"/>
              <a:gd name="connsiteY495" fmla="*/ 601667 h 791112"/>
              <a:gd name="connsiteX496" fmla="*/ 387239 w 1390126"/>
              <a:gd name="connsiteY496" fmla="*/ 594809 h 791112"/>
              <a:gd name="connsiteX497" fmla="*/ 1326285 w 1390126"/>
              <a:gd name="connsiteY497" fmla="*/ 594750 h 791112"/>
              <a:gd name="connsiteX498" fmla="*/ 1330690 w 1390126"/>
              <a:gd name="connsiteY498" fmla="*/ 600620 h 791112"/>
              <a:gd name="connsiteX499" fmla="*/ 1337738 w 1390126"/>
              <a:gd name="connsiteY499" fmla="*/ 603477 h 791112"/>
              <a:gd name="connsiteX500" fmla="*/ 1342882 w 1390126"/>
              <a:gd name="connsiteY500" fmla="*/ 599477 h 791112"/>
              <a:gd name="connsiteX501" fmla="*/ 1348788 w 1390126"/>
              <a:gd name="connsiteY501" fmla="*/ 601477 h 791112"/>
              <a:gd name="connsiteX502" fmla="*/ 1348978 w 1390126"/>
              <a:gd name="connsiteY502" fmla="*/ 603668 h 791112"/>
              <a:gd name="connsiteX503" fmla="*/ 1345549 w 1390126"/>
              <a:gd name="connsiteY503" fmla="*/ 608335 h 791112"/>
              <a:gd name="connsiteX504" fmla="*/ 1329547 w 1390126"/>
              <a:gd name="connsiteY504" fmla="*/ 608430 h 791112"/>
              <a:gd name="connsiteX505" fmla="*/ 1315831 w 1390126"/>
              <a:gd name="connsiteY505" fmla="*/ 608335 h 791112"/>
              <a:gd name="connsiteX506" fmla="*/ 1312497 w 1390126"/>
              <a:gd name="connsiteY506" fmla="*/ 606049 h 791112"/>
              <a:gd name="connsiteX507" fmla="*/ 1314116 w 1390126"/>
              <a:gd name="connsiteY507" fmla="*/ 604430 h 791112"/>
              <a:gd name="connsiteX508" fmla="*/ 1320593 w 1390126"/>
              <a:gd name="connsiteY508" fmla="*/ 597953 h 791112"/>
              <a:gd name="connsiteX509" fmla="*/ 1326285 w 1390126"/>
              <a:gd name="connsiteY509" fmla="*/ 594750 h 791112"/>
              <a:gd name="connsiteX510" fmla="*/ 870443 w 1390126"/>
              <a:gd name="connsiteY510" fmla="*/ 591094 h 791112"/>
              <a:gd name="connsiteX511" fmla="*/ 868919 w 1390126"/>
              <a:gd name="connsiteY511" fmla="*/ 592523 h 791112"/>
              <a:gd name="connsiteX512" fmla="*/ 871871 w 1390126"/>
              <a:gd name="connsiteY512" fmla="*/ 594142 h 791112"/>
              <a:gd name="connsiteX513" fmla="*/ 873491 w 1390126"/>
              <a:gd name="connsiteY513" fmla="*/ 592523 h 791112"/>
              <a:gd name="connsiteX514" fmla="*/ 870443 w 1390126"/>
              <a:gd name="connsiteY514" fmla="*/ 591094 h 791112"/>
              <a:gd name="connsiteX515" fmla="*/ 326470 w 1390126"/>
              <a:gd name="connsiteY515" fmla="*/ 591094 h 791112"/>
              <a:gd name="connsiteX516" fmla="*/ 324946 w 1390126"/>
              <a:gd name="connsiteY516" fmla="*/ 594809 h 791112"/>
              <a:gd name="connsiteX517" fmla="*/ 330470 w 1390126"/>
              <a:gd name="connsiteY517" fmla="*/ 599476 h 791112"/>
              <a:gd name="connsiteX518" fmla="*/ 333899 w 1390126"/>
              <a:gd name="connsiteY518" fmla="*/ 599381 h 791112"/>
              <a:gd name="connsiteX519" fmla="*/ 338376 w 1390126"/>
              <a:gd name="connsiteY519" fmla="*/ 597285 h 791112"/>
              <a:gd name="connsiteX520" fmla="*/ 335519 w 1390126"/>
              <a:gd name="connsiteY520" fmla="*/ 594142 h 791112"/>
              <a:gd name="connsiteX521" fmla="*/ 333995 w 1390126"/>
              <a:gd name="connsiteY521" fmla="*/ 592523 h 791112"/>
              <a:gd name="connsiteX522" fmla="*/ 326470 w 1390126"/>
              <a:gd name="connsiteY522" fmla="*/ 591094 h 791112"/>
              <a:gd name="connsiteX523" fmla="*/ 341138 w 1390126"/>
              <a:gd name="connsiteY523" fmla="*/ 586617 h 791112"/>
              <a:gd name="connsiteX524" fmla="*/ 338662 w 1390126"/>
              <a:gd name="connsiteY524" fmla="*/ 587856 h 791112"/>
              <a:gd name="connsiteX525" fmla="*/ 341519 w 1390126"/>
              <a:gd name="connsiteY525" fmla="*/ 590999 h 791112"/>
              <a:gd name="connsiteX526" fmla="*/ 343139 w 1390126"/>
              <a:gd name="connsiteY526" fmla="*/ 594714 h 791112"/>
              <a:gd name="connsiteX527" fmla="*/ 352092 w 1390126"/>
              <a:gd name="connsiteY527" fmla="*/ 597190 h 791112"/>
              <a:gd name="connsiteX528" fmla="*/ 355235 w 1390126"/>
              <a:gd name="connsiteY528" fmla="*/ 594142 h 791112"/>
              <a:gd name="connsiteX529" fmla="*/ 355331 w 1390126"/>
              <a:gd name="connsiteY529" fmla="*/ 590904 h 791112"/>
              <a:gd name="connsiteX530" fmla="*/ 341138 w 1390126"/>
              <a:gd name="connsiteY530" fmla="*/ 586617 h 791112"/>
              <a:gd name="connsiteX531" fmla="*/ 426958 w 1390126"/>
              <a:gd name="connsiteY531" fmla="*/ 586522 h 791112"/>
              <a:gd name="connsiteX532" fmla="*/ 425435 w 1390126"/>
              <a:gd name="connsiteY532" fmla="*/ 587951 h 791112"/>
              <a:gd name="connsiteX533" fmla="*/ 428387 w 1390126"/>
              <a:gd name="connsiteY533" fmla="*/ 589570 h 791112"/>
              <a:gd name="connsiteX534" fmla="*/ 430007 w 1390126"/>
              <a:gd name="connsiteY534" fmla="*/ 587951 h 791112"/>
              <a:gd name="connsiteX535" fmla="*/ 426958 w 1390126"/>
              <a:gd name="connsiteY535" fmla="*/ 586522 h 791112"/>
              <a:gd name="connsiteX536" fmla="*/ 1332976 w 1390126"/>
              <a:gd name="connsiteY536" fmla="*/ 585570 h 791112"/>
              <a:gd name="connsiteX537" fmla="*/ 1334405 w 1390126"/>
              <a:gd name="connsiteY537" fmla="*/ 588618 h 791112"/>
              <a:gd name="connsiteX538" fmla="*/ 1332976 w 1390126"/>
              <a:gd name="connsiteY538" fmla="*/ 590142 h 791112"/>
              <a:gd name="connsiteX539" fmla="*/ 1331547 w 1390126"/>
              <a:gd name="connsiteY539" fmla="*/ 587094 h 791112"/>
              <a:gd name="connsiteX540" fmla="*/ 1332976 w 1390126"/>
              <a:gd name="connsiteY540" fmla="*/ 585570 h 791112"/>
              <a:gd name="connsiteX541" fmla="*/ 313421 w 1390126"/>
              <a:gd name="connsiteY541" fmla="*/ 581093 h 791112"/>
              <a:gd name="connsiteX542" fmla="*/ 311992 w 1390126"/>
              <a:gd name="connsiteY542" fmla="*/ 584141 h 791112"/>
              <a:gd name="connsiteX543" fmla="*/ 313421 w 1390126"/>
              <a:gd name="connsiteY543" fmla="*/ 585665 h 791112"/>
              <a:gd name="connsiteX544" fmla="*/ 315040 w 1390126"/>
              <a:gd name="connsiteY544" fmla="*/ 582712 h 791112"/>
              <a:gd name="connsiteX545" fmla="*/ 313421 w 1390126"/>
              <a:gd name="connsiteY545" fmla="*/ 581093 h 791112"/>
              <a:gd name="connsiteX546" fmla="*/ 1153907 w 1390126"/>
              <a:gd name="connsiteY546" fmla="*/ 568234 h 791112"/>
              <a:gd name="connsiteX547" fmla="*/ 1152382 w 1390126"/>
              <a:gd name="connsiteY547" fmla="*/ 569663 h 791112"/>
              <a:gd name="connsiteX548" fmla="*/ 1155335 w 1390126"/>
              <a:gd name="connsiteY548" fmla="*/ 571282 h 791112"/>
              <a:gd name="connsiteX549" fmla="*/ 1156955 w 1390126"/>
              <a:gd name="connsiteY549" fmla="*/ 569663 h 791112"/>
              <a:gd name="connsiteX550" fmla="*/ 1153907 w 1390126"/>
              <a:gd name="connsiteY550" fmla="*/ 568234 h 791112"/>
              <a:gd name="connsiteX551" fmla="*/ 640414 w 1390126"/>
              <a:gd name="connsiteY551" fmla="*/ 567423 h 791112"/>
              <a:gd name="connsiteX552" fmla="*/ 641695 w 1390126"/>
              <a:gd name="connsiteY552" fmla="*/ 569323 h 791112"/>
              <a:gd name="connsiteX553" fmla="*/ 640414 w 1390126"/>
              <a:gd name="connsiteY553" fmla="*/ 569038 h 791112"/>
              <a:gd name="connsiteX554" fmla="*/ 180928 w 1390126"/>
              <a:gd name="connsiteY554" fmla="*/ 567377 h 791112"/>
              <a:gd name="connsiteX555" fmla="*/ 183499 w 1390126"/>
              <a:gd name="connsiteY555" fmla="*/ 571473 h 791112"/>
              <a:gd name="connsiteX556" fmla="*/ 180737 w 1390126"/>
              <a:gd name="connsiteY556" fmla="*/ 576235 h 791112"/>
              <a:gd name="connsiteX557" fmla="*/ 174832 w 1390126"/>
              <a:gd name="connsiteY557" fmla="*/ 574997 h 791112"/>
              <a:gd name="connsiteX558" fmla="*/ 176356 w 1390126"/>
              <a:gd name="connsiteY558" fmla="*/ 571949 h 791112"/>
              <a:gd name="connsiteX559" fmla="*/ 179404 w 1390126"/>
              <a:gd name="connsiteY559" fmla="*/ 568806 h 791112"/>
              <a:gd name="connsiteX560" fmla="*/ 180928 w 1390126"/>
              <a:gd name="connsiteY560" fmla="*/ 567377 h 791112"/>
              <a:gd name="connsiteX561" fmla="*/ 1257539 w 1390126"/>
              <a:gd name="connsiteY561" fmla="*/ 567282 h 791112"/>
              <a:gd name="connsiteX562" fmla="*/ 1252967 w 1390126"/>
              <a:gd name="connsiteY562" fmla="*/ 570615 h 791112"/>
              <a:gd name="connsiteX563" fmla="*/ 1252967 w 1390126"/>
              <a:gd name="connsiteY563" fmla="*/ 576425 h 791112"/>
              <a:gd name="connsiteX564" fmla="*/ 1255157 w 1390126"/>
              <a:gd name="connsiteY564" fmla="*/ 580902 h 791112"/>
              <a:gd name="connsiteX565" fmla="*/ 1259825 w 1390126"/>
              <a:gd name="connsiteY565" fmla="*/ 576425 h 791112"/>
              <a:gd name="connsiteX566" fmla="*/ 1262015 w 1390126"/>
              <a:gd name="connsiteY566" fmla="*/ 572901 h 791112"/>
              <a:gd name="connsiteX567" fmla="*/ 1261253 w 1390126"/>
              <a:gd name="connsiteY567" fmla="*/ 568901 h 791112"/>
              <a:gd name="connsiteX568" fmla="*/ 1257539 w 1390126"/>
              <a:gd name="connsiteY568" fmla="*/ 567282 h 791112"/>
              <a:gd name="connsiteX569" fmla="*/ 676228 w 1390126"/>
              <a:gd name="connsiteY569" fmla="*/ 566996 h 791112"/>
              <a:gd name="connsiteX570" fmla="*/ 673275 w 1390126"/>
              <a:gd name="connsiteY570" fmla="*/ 570234 h 791112"/>
              <a:gd name="connsiteX571" fmla="*/ 680609 w 1390126"/>
              <a:gd name="connsiteY571" fmla="*/ 570425 h 791112"/>
              <a:gd name="connsiteX572" fmla="*/ 680705 w 1390126"/>
              <a:gd name="connsiteY572" fmla="*/ 568901 h 791112"/>
              <a:gd name="connsiteX573" fmla="*/ 676228 w 1390126"/>
              <a:gd name="connsiteY573" fmla="*/ 566996 h 791112"/>
              <a:gd name="connsiteX574" fmla="*/ 1287257 w 1390126"/>
              <a:gd name="connsiteY574" fmla="*/ 562900 h 791112"/>
              <a:gd name="connsiteX575" fmla="*/ 1278398 w 1390126"/>
              <a:gd name="connsiteY575" fmla="*/ 562995 h 791112"/>
              <a:gd name="connsiteX576" fmla="*/ 1275922 w 1390126"/>
              <a:gd name="connsiteY576" fmla="*/ 568329 h 791112"/>
              <a:gd name="connsiteX577" fmla="*/ 1269159 w 1390126"/>
              <a:gd name="connsiteY577" fmla="*/ 572139 h 791112"/>
              <a:gd name="connsiteX578" fmla="*/ 1266873 w 1390126"/>
              <a:gd name="connsiteY578" fmla="*/ 577473 h 791112"/>
              <a:gd name="connsiteX579" fmla="*/ 1271255 w 1390126"/>
              <a:gd name="connsiteY579" fmla="*/ 580998 h 791112"/>
              <a:gd name="connsiteX580" fmla="*/ 1273445 w 1390126"/>
              <a:gd name="connsiteY580" fmla="*/ 580998 h 791112"/>
              <a:gd name="connsiteX581" fmla="*/ 1277922 w 1390126"/>
              <a:gd name="connsiteY581" fmla="*/ 580998 h 791112"/>
              <a:gd name="connsiteX582" fmla="*/ 1289447 w 1390126"/>
              <a:gd name="connsiteY582" fmla="*/ 566234 h 791112"/>
              <a:gd name="connsiteX583" fmla="*/ 1287257 w 1390126"/>
              <a:gd name="connsiteY583" fmla="*/ 562900 h 791112"/>
              <a:gd name="connsiteX584" fmla="*/ 574977 w 1390126"/>
              <a:gd name="connsiteY584" fmla="*/ 559090 h 791112"/>
              <a:gd name="connsiteX585" fmla="*/ 571929 w 1390126"/>
              <a:gd name="connsiteY585" fmla="*/ 560423 h 791112"/>
              <a:gd name="connsiteX586" fmla="*/ 568786 w 1390126"/>
              <a:gd name="connsiteY586" fmla="*/ 563472 h 791112"/>
              <a:gd name="connsiteX587" fmla="*/ 567262 w 1390126"/>
              <a:gd name="connsiteY587" fmla="*/ 564996 h 791112"/>
              <a:gd name="connsiteX588" fmla="*/ 570691 w 1390126"/>
              <a:gd name="connsiteY588" fmla="*/ 567186 h 791112"/>
              <a:gd name="connsiteX589" fmla="*/ 576311 w 1390126"/>
              <a:gd name="connsiteY589" fmla="*/ 562900 h 791112"/>
              <a:gd name="connsiteX590" fmla="*/ 574977 w 1390126"/>
              <a:gd name="connsiteY590" fmla="*/ 559090 h 791112"/>
              <a:gd name="connsiteX591" fmla="*/ 226933 w 1390126"/>
              <a:gd name="connsiteY591" fmla="*/ 558519 h 791112"/>
              <a:gd name="connsiteX592" fmla="*/ 228362 w 1390126"/>
              <a:gd name="connsiteY592" fmla="*/ 559948 h 791112"/>
              <a:gd name="connsiteX593" fmla="*/ 226266 w 1390126"/>
              <a:gd name="connsiteY593" fmla="*/ 562615 h 791112"/>
              <a:gd name="connsiteX594" fmla="*/ 224266 w 1390126"/>
              <a:gd name="connsiteY594" fmla="*/ 562615 h 791112"/>
              <a:gd name="connsiteX595" fmla="*/ 224361 w 1390126"/>
              <a:gd name="connsiteY595" fmla="*/ 560615 h 791112"/>
              <a:gd name="connsiteX596" fmla="*/ 226933 w 1390126"/>
              <a:gd name="connsiteY596" fmla="*/ 558519 h 791112"/>
              <a:gd name="connsiteX597" fmla="*/ 519161 w 1390126"/>
              <a:gd name="connsiteY597" fmla="*/ 558233 h 791112"/>
              <a:gd name="connsiteX598" fmla="*/ 517732 w 1390126"/>
              <a:gd name="connsiteY598" fmla="*/ 561281 h 791112"/>
              <a:gd name="connsiteX599" fmla="*/ 519161 w 1390126"/>
              <a:gd name="connsiteY599" fmla="*/ 562805 h 791112"/>
              <a:gd name="connsiteX600" fmla="*/ 520780 w 1390126"/>
              <a:gd name="connsiteY600" fmla="*/ 559852 h 791112"/>
              <a:gd name="connsiteX601" fmla="*/ 519161 w 1390126"/>
              <a:gd name="connsiteY601" fmla="*/ 558233 h 791112"/>
              <a:gd name="connsiteX602" fmla="*/ 276845 w 1390126"/>
              <a:gd name="connsiteY602" fmla="*/ 558233 h 791112"/>
              <a:gd name="connsiteX603" fmla="*/ 275416 w 1390126"/>
              <a:gd name="connsiteY603" fmla="*/ 561281 h 791112"/>
              <a:gd name="connsiteX604" fmla="*/ 276845 w 1390126"/>
              <a:gd name="connsiteY604" fmla="*/ 562805 h 791112"/>
              <a:gd name="connsiteX605" fmla="*/ 278464 w 1390126"/>
              <a:gd name="connsiteY605" fmla="*/ 559852 h 791112"/>
              <a:gd name="connsiteX606" fmla="*/ 276845 w 1390126"/>
              <a:gd name="connsiteY606" fmla="*/ 558233 h 791112"/>
              <a:gd name="connsiteX607" fmla="*/ 482394 w 1390126"/>
              <a:gd name="connsiteY607" fmla="*/ 558138 h 791112"/>
              <a:gd name="connsiteX608" fmla="*/ 482394 w 1390126"/>
              <a:gd name="connsiteY608" fmla="*/ 558233 h 791112"/>
              <a:gd name="connsiteX609" fmla="*/ 464201 w 1390126"/>
              <a:gd name="connsiteY609" fmla="*/ 558328 h 791112"/>
              <a:gd name="connsiteX610" fmla="*/ 462677 w 1390126"/>
              <a:gd name="connsiteY610" fmla="*/ 559852 h 791112"/>
              <a:gd name="connsiteX611" fmla="*/ 464868 w 1390126"/>
              <a:gd name="connsiteY611" fmla="*/ 562614 h 791112"/>
              <a:gd name="connsiteX612" fmla="*/ 473631 w 1390126"/>
              <a:gd name="connsiteY612" fmla="*/ 563376 h 791112"/>
              <a:gd name="connsiteX613" fmla="*/ 482108 w 1390126"/>
              <a:gd name="connsiteY613" fmla="*/ 563567 h 791112"/>
              <a:gd name="connsiteX614" fmla="*/ 487919 w 1390126"/>
              <a:gd name="connsiteY614" fmla="*/ 563853 h 791112"/>
              <a:gd name="connsiteX615" fmla="*/ 499253 w 1390126"/>
              <a:gd name="connsiteY615" fmla="*/ 570139 h 791112"/>
              <a:gd name="connsiteX616" fmla="*/ 503063 w 1390126"/>
              <a:gd name="connsiteY616" fmla="*/ 568424 h 791112"/>
              <a:gd name="connsiteX617" fmla="*/ 503158 w 1390126"/>
              <a:gd name="connsiteY617" fmla="*/ 563853 h 791112"/>
              <a:gd name="connsiteX618" fmla="*/ 498396 w 1390126"/>
              <a:gd name="connsiteY618" fmla="*/ 558138 h 791112"/>
              <a:gd name="connsiteX619" fmla="*/ 482394 w 1390126"/>
              <a:gd name="connsiteY619" fmla="*/ 558138 h 791112"/>
              <a:gd name="connsiteX620" fmla="*/ 918353 w 1390126"/>
              <a:gd name="connsiteY620" fmla="*/ 555090 h 791112"/>
              <a:gd name="connsiteX621" fmla="*/ 910829 w 1390126"/>
              <a:gd name="connsiteY621" fmla="*/ 555185 h 791112"/>
              <a:gd name="connsiteX622" fmla="*/ 910924 w 1390126"/>
              <a:gd name="connsiteY622" fmla="*/ 556709 h 791112"/>
              <a:gd name="connsiteX623" fmla="*/ 918449 w 1390126"/>
              <a:gd name="connsiteY623" fmla="*/ 556614 h 791112"/>
              <a:gd name="connsiteX624" fmla="*/ 918353 w 1390126"/>
              <a:gd name="connsiteY624" fmla="*/ 555090 h 791112"/>
              <a:gd name="connsiteX625" fmla="*/ 616220 w 1390126"/>
              <a:gd name="connsiteY625" fmla="*/ 553756 h 791112"/>
              <a:gd name="connsiteX626" fmla="*/ 612696 w 1390126"/>
              <a:gd name="connsiteY626" fmla="*/ 555947 h 791112"/>
              <a:gd name="connsiteX627" fmla="*/ 616220 w 1390126"/>
              <a:gd name="connsiteY627" fmla="*/ 558138 h 791112"/>
              <a:gd name="connsiteX628" fmla="*/ 620411 w 1390126"/>
              <a:gd name="connsiteY628" fmla="*/ 557471 h 791112"/>
              <a:gd name="connsiteX629" fmla="*/ 621935 w 1390126"/>
              <a:gd name="connsiteY629" fmla="*/ 555947 h 791112"/>
              <a:gd name="connsiteX630" fmla="*/ 620316 w 1390126"/>
              <a:gd name="connsiteY630" fmla="*/ 554423 h 791112"/>
              <a:gd name="connsiteX631" fmla="*/ 616220 w 1390126"/>
              <a:gd name="connsiteY631" fmla="*/ 553756 h 791112"/>
              <a:gd name="connsiteX632" fmla="*/ 169497 w 1390126"/>
              <a:gd name="connsiteY632" fmla="*/ 553661 h 791112"/>
              <a:gd name="connsiteX633" fmla="*/ 171402 w 1390126"/>
              <a:gd name="connsiteY633" fmla="*/ 553661 h 791112"/>
              <a:gd name="connsiteX634" fmla="*/ 173593 w 1390126"/>
              <a:gd name="connsiteY634" fmla="*/ 556232 h 791112"/>
              <a:gd name="connsiteX635" fmla="*/ 172164 w 1390126"/>
              <a:gd name="connsiteY635" fmla="*/ 557661 h 791112"/>
              <a:gd name="connsiteX636" fmla="*/ 169497 w 1390126"/>
              <a:gd name="connsiteY636" fmla="*/ 555566 h 791112"/>
              <a:gd name="connsiteX637" fmla="*/ 169497 w 1390126"/>
              <a:gd name="connsiteY637" fmla="*/ 553661 h 791112"/>
              <a:gd name="connsiteX638" fmla="*/ 1031224 w 1390126"/>
              <a:gd name="connsiteY638" fmla="*/ 553565 h 791112"/>
              <a:gd name="connsiteX639" fmla="*/ 1029129 w 1390126"/>
              <a:gd name="connsiteY639" fmla="*/ 559281 h 791112"/>
              <a:gd name="connsiteX640" fmla="*/ 1031224 w 1390126"/>
              <a:gd name="connsiteY640" fmla="*/ 562709 h 791112"/>
              <a:gd name="connsiteX641" fmla="*/ 1033320 w 1390126"/>
              <a:gd name="connsiteY641" fmla="*/ 559281 h 791112"/>
              <a:gd name="connsiteX642" fmla="*/ 1031224 w 1390126"/>
              <a:gd name="connsiteY642" fmla="*/ 553565 h 791112"/>
              <a:gd name="connsiteX643" fmla="*/ 1245918 w 1390126"/>
              <a:gd name="connsiteY643" fmla="*/ 553375 h 791112"/>
              <a:gd name="connsiteX644" fmla="*/ 1246643 w 1390126"/>
              <a:gd name="connsiteY644" fmla="*/ 553527 h 791112"/>
              <a:gd name="connsiteX645" fmla="*/ 1247966 w 1390126"/>
              <a:gd name="connsiteY645" fmla="*/ 554680 h 791112"/>
              <a:gd name="connsiteX646" fmla="*/ 1245009 w 1390126"/>
              <a:gd name="connsiteY646" fmla="*/ 554326 h 791112"/>
              <a:gd name="connsiteX647" fmla="*/ 548402 w 1390126"/>
              <a:gd name="connsiteY647" fmla="*/ 544326 h 791112"/>
              <a:gd name="connsiteX648" fmla="*/ 546402 w 1390126"/>
              <a:gd name="connsiteY648" fmla="*/ 544707 h 791112"/>
              <a:gd name="connsiteX649" fmla="*/ 545831 w 1390126"/>
              <a:gd name="connsiteY649" fmla="*/ 547946 h 791112"/>
              <a:gd name="connsiteX650" fmla="*/ 549164 w 1390126"/>
              <a:gd name="connsiteY650" fmla="*/ 552708 h 791112"/>
              <a:gd name="connsiteX651" fmla="*/ 547355 w 1390126"/>
              <a:gd name="connsiteY651" fmla="*/ 557185 h 791112"/>
              <a:gd name="connsiteX652" fmla="*/ 543354 w 1390126"/>
              <a:gd name="connsiteY652" fmla="*/ 558138 h 791112"/>
              <a:gd name="connsiteX653" fmla="*/ 539735 w 1390126"/>
              <a:gd name="connsiteY653" fmla="*/ 562614 h 791112"/>
              <a:gd name="connsiteX654" fmla="*/ 543354 w 1390126"/>
              <a:gd name="connsiteY654" fmla="*/ 567186 h 791112"/>
              <a:gd name="connsiteX655" fmla="*/ 545831 w 1390126"/>
              <a:gd name="connsiteY655" fmla="*/ 572806 h 791112"/>
              <a:gd name="connsiteX656" fmla="*/ 551069 w 1390126"/>
              <a:gd name="connsiteY656" fmla="*/ 580616 h 791112"/>
              <a:gd name="connsiteX657" fmla="*/ 552689 w 1390126"/>
              <a:gd name="connsiteY657" fmla="*/ 579569 h 791112"/>
              <a:gd name="connsiteX658" fmla="*/ 562404 w 1390126"/>
              <a:gd name="connsiteY658" fmla="*/ 563376 h 791112"/>
              <a:gd name="connsiteX659" fmla="*/ 555641 w 1390126"/>
              <a:gd name="connsiteY659" fmla="*/ 552994 h 791112"/>
              <a:gd name="connsiteX660" fmla="*/ 553546 w 1390126"/>
              <a:gd name="connsiteY660" fmla="*/ 547184 h 791112"/>
              <a:gd name="connsiteX661" fmla="*/ 548402 w 1390126"/>
              <a:gd name="connsiteY661" fmla="*/ 544326 h 791112"/>
              <a:gd name="connsiteX662" fmla="*/ 438007 w 1390126"/>
              <a:gd name="connsiteY662" fmla="*/ 539945 h 791112"/>
              <a:gd name="connsiteX663" fmla="*/ 434579 w 1390126"/>
              <a:gd name="connsiteY663" fmla="*/ 546803 h 791112"/>
              <a:gd name="connsiteX664" fmla="*/ 437722 w 1390126"/>
              <a:gd name="connsiteY664" fmla="*/ 550041 h 791112"/>
              <a:gd name="connsiteX665" fmla="*/ 443627 w 1390126"/>
              <a:gd name="connsiteY665" fmla="*/ 548422 h 791112"/>
              <a:gd name="connsiteX666" fmla="*/ 445628 w 1390126"/>
              <a:gd name="connsiteY666" fmla="*/ 544707 h 791112"/>
              <a:gd name="connsiteX667" fmla="*/ 448199 w 1390126"/>
              <a:gd name="connsiteY667" fmla="*/ 550041 h 791112"/>
              <a:gd name="connsiteX668" fmla="*/ 452009 w 1390126"/>
              <a:gd name="connsiteY668" fmla="*/ 552041 h 791112"/>
              <a:gd name="connsiteX669" fmla="*/ 458486 w 1390126"/>
              <a:gd name="connsiteY669" fmla="*/ 545755 h 791112"/>
              <a:gd name="connsiteX670" fmla="*/ 461630 w 1390126"/>
              <a:gd name="connsiteY670" fmla="*/ 546612 h 791112"/>
              <a:gd name="connsiteX671" fmla="*/ 464868 w 1390126"/>
              <a:gd name="connsiteY671" fmla="*/ 548327 h 791112"/>
              <a:gd name="connsiteX672" fmla="*/ 466392 w 1390126"/>
              <a:gd name="connsiteY672" fmla="*/ 544422 h 791112"/>
              <a:gd name="connsiteX673" fmla="*/ 462868 w 1390126"/>
              <a:gd name="connsiteY673" fmla="*/ 539945 h 791112"/>
              <a:gd name="connsiteX674" fmla="*/ 451628 w 1390126"/>
              <a:gd name="connsiteY674" fmla="*/ 539945 h 791112"/>
              <a:gd name="connsiteX675" fmla="*/ 438007 w 1390126"/>
              <a:gd name="connsiteY675" fmla="*/ 539945 h 791112"/>
              <a:gd name="connsiteX676" fmla="*/ 164830 w 1390126"/>
              <a:gd name="connsiteY676" fmla="*/ 539850 h 791112"/>
              <a:gd name="connsiteX677" fmla="*/ 169307 w 1390126"/>
              <a:gd name="connsiteY677" fmla="*/ 542993 h 791112"/>
              <a:gd name="connsiteX678" fmla="*/ 169402 w 1390126"/>
              <a:gd name="connsiteY678" fmla="*/ 553566 h 791112"/>
              <a:gd name="connsiteX679" fmla="*/ 164925 w 1390126"/>
              <a:gd name="connsiteY679" fmla="*/ 550422 h 791112"/>
              <a:gd name="connsiteX680" fmla="*/ 164830 w 1390126"/>
              <a:gd name="connsiteY680" fmla="*/ 539850 h 791112"/>
              <a:gd name="connsiteX681" fmla="*/ 363713 w 1390126"/>
              <a:gd name="connsiteY681" fmla="*/ 539849 h 791112"/>
              <a:gd name="connsiteX682" fmla="*/ 362284 w 1390126"/>
              <a:gd name="connsiteY682" fmla="*/ 541373 h 791112"/>
              <a:gd name="connsiteX683" fmla="*/ 363713 w 1390126"/>
              <a:gd name="connsiteY683" fmla="*/ 544422 h 791112"/>
              <a:gd name="connsiteX684" fmla="*/ 365332 w 1390126"/>
              <a:gd name="connsiteY684" fmla="*/ 542802 h 791112"/>
              <a:gd name="connsiteX685" fmla="*/ 363713 w 1390126"/>
              <a:gd name="connsiteY685" fmla="*/ 539849 h 791112"/>
              <a:gd name="connsiteX686" fmla="*/ 160734 w 1390126"/>
              <a:gd name="connsiteY686" fmla="*/ 537183 h 791112"/>
              <a:gd name="connsiteX687" fmla="*/ 164735 w 1390126"/>
              <a:gd name="connsiteY687" fmla="*/ 537754 h 791112"/>
              <a:gd name="connsiteX688" fmla="*/ 164735 w 1390126"/>
              <a:gd name="connsiteY688" fmla="*/ 539659 h 791112"/>
              <a:gd name="connsiteX689" fmla="*/ 162735 w 1390126"/>
              <a:gd name="connsiteY689" fmla="*/ 539850 h 791112"/>
              <a:gd name="connsiteX690" fmla="*/ 160734 w 1390126"/>
              <a:gd name="connsiteY690" fmla="*/ 537183 h 791112"/>
              <a:gd name="connsiteX691" fmla="*/ 586979 w 1390126"/>
              <a:gd name="connsiteY691" fmla="*/ 536230 h 791112"/>
              <a:gd name="connsiteX692" fmla="*/ 585455 w 1390126"/>
              <a:gd name="connsiteY692" fmla="*/ 537659 h 791112"/>
              <a:gd name="connsiteX693" fmla="*/ 588407 w 1390126"/>
              <a:gd name="connsiteY693" fmla="*/ 539278 h 791112"/>
              <a:gd name="connsiteX694" fmla="*/ 590027 w 1390126"/>
              <a:gd name="connsiteY694" fmla="*/ 537659 h 791112"/>
              <a:gd name="connsiteX695" fmla="*/ 586979 w 1390126"/>
              <a:gd name="connsiteY695" fmla="*/ 536230 h 791112"/>
              <a:gd name="connsiteX696" fmla="*/ 222742 w 1390126"/>
              <a:gd name="connsiteY696" fmla="*/ 536135 h 791112"/>
              <a:gd name="connsiteX697" fmla="*/ 224266 w 1390126"/>
              <a:gd name="connsiteY697" fmla="*/ 537564 h 791112"/>
              <a:gd name="connsiteX698" fmla="*/ 221218 w 1390126"/>
              <a:gd name="connsiteY698" fmla="*/ 538992 h 791112"/>
              <a:gd name="connsiteX699" fmla="*/ 219694 w 1390126"/>
              <a:gd name="connsiteY699" fmla="*/ 537564 h 791112"/>
              <a:gd name="connsiteX700" fmla="*/ 222742 w 1390126"/>
              <a:gd name="connsiteY700" fmla="*/ 536135 h 791112"/>
              <a:gd name="connsiteX701" fmla="*/ 236363 w 1390126"/>
              <a:gd name="connsiteY701" fmla="*/ 536040 h 791112"/>
              <a:gd name="connsiteX702" fmla="*/ 236458 w 1390126"/>
              <a:gd name="connsiteY702" fmla="*/ 543565 h 791112"/>
              <a:gd name="connsiteX703" fmla="*/ 234934 w 1390126"/>
              <a:gd name="connsiteY703" fmla="*/ 543660 h 791112"/>
              <a:gd name="connsiteX704" fmla="*/ 234839 w 1390126"/>
              <a:gd name="connsiteY704" fmla="*/ 536135 h 791112"/>
              <a:gd name="connsiteX705" fmla="*/ 236363 w 1390126"/>
              <a:gd name="connsiteY705" fmla="*/ 536040 h 791112"/>
              <a:gd name="connsiteX706" fmla="*/ 872633 w 1390126"/>
              <a:gd name="connsiteY706" fmla="*/ 532230 h 791112"/>
              <a:gd name="connsiteX707" fmla="*/ 865108 w 1390126"/>
              <a:gd name="connsiteY707" fmla="*/ 532325 h 791112"/>
              <a:gd name="connsiteX708" fmla="*/ 865204 w 1390126"/>
              <a:gd name="connsiteY708" fmla="*/ 533849 h 791112"/>
              <a:gd name="connsiteX709" fmla="*/ 872729 w 1390126"/>
              <a:gd name="connsiteY709" fmla="*/ 533754 h 791112"/>
              <a:gd name="connsiteX710" fmla="*/ 872633 w 1390126"/>
              <a:gd name="connsiteY710" fmla="*/ 532230 h 791112"/>
              <a:gd name="connsiteX711" fmla="*/ 806435 w 1390126"/>
              <a:gd name="connsiteY711" fmla="*/ 526991 h 791112"/>
              <a:gd name="connsiteX712" fmla="*/ 806339 w 1390126"/>
              <a:gd name="connsiteY712" fmla="*/ 534515 h 791112"/>
              <a:gd name="connsiteX713" fmla="*/ 807863 w 1390126"/>
              <a:gd name="connsiteY713" fmla="*/ 534611 h 791112"/>
              <a:gd name="connsiteX714" fmla="*/ 807958 w 1390126"/>
              <a:gd name="connsiteY714" fmla="*/ 527086 h 791112"/>
              <a:gd name="connsiteX715" fmla="*/ 806435 w 1390126"/>
              <a:gd name="connsiteY715" fmla="*/ 526991 h 791112"/>
              <a:gd name="connsiteX716" fmla="*/ 1027319 w 1390126"/>
              <a:gd name="connsiteY716" fmla="*/ 526896 h 791112"/>
              <a:gd name="connsiteX717" fmla="*/ 1025795 w 1390126"/>
              <a:gd name="connsiteY717" fmla="*/ 526991 h 791112"/>
              <a:gd name="connsiteX718" fmla="*/ 1025891 w 1390126"/>
              <a:gd name="connsiteY718" fmla="*/ 534515 h 791112"/>
              <a:gd name="connsiteX719" fmla="*/ 1027415 w 1390126"/>
              <a:gd name="connsiteY719" fmla="*/ 534420 h 791112"/>
              <a:gd name="connsiteX720" fmla="*/ 1027319 w 1390126"/>
              <a:gd name="connsiteY720" fmla="*/ 526896 h 791112"/>
              <a:gd name="connsiteX721" fmla="*/ 455057 w 1390126"/>
              <a:gd name="connsiteY721" fmla="*/ 526324 h 791112"/>
              <a:gd name="connsiteX722" fmla="*/ 453629 w 1390126"/>
              <a:gd name="connsiteY722" fmla="*/ 527753 h 791112"/>
              <a:gd name="connsiteX723" fmla="*/ 453914 w 1390126"/>
              <a:gd name="connsiteY723" fmla="*/ 533563 h 791112"/>
              <a:gd name="connsiteX724" fmla="*/ 459724 w 1390126"/>
              <a:gd name="connsiteY724" fmla="*/ 535182 h 791112"/>
              <a:gd name="connsiteX725" fmla="*/ 461153 w 1390126"/>
              <a:gd name="connsiteY725" fmla="*/ 533849 h 791112"/>
              <a:gd name="connsiteX726" fmla="*/ 455057 w 1390126"/>
              <a:gd name="connsiteY726" fmla="*/ 526324 h 791112"/>
              <a:gd name="connsiteX727" fmla="*/ 832343 w 1390126"/>
              <a:gd name="connsiteY727" fmla="*/ 526133 h 791112"/>
              <a:gd name="connsiteX728" fmla="*/ 823580 w 1390126"/>
              <a:gd name="connsiteY728" fmla="*/ 532611 h 791112"/>
              <a:gd name="connsiteX729" fmla="*/ 833390 w 1390126"/>
              <a:gd name="connsiteY729" fmla="*/ 539754 h 791112"/>
              <a:gd name="connsiteX730" fmla="*/ 841201 w 1390126"/>
              <a:gd name="connsiteY730" fmla="*/ 533468 h 791112"/>
              <a:gd name="connsiteX731" fmla="*/ 832343 w 1390126"/>
              <a:gd name="connsiteY731" fmla="*/ 526133 h 791112"/>
              <a:gd name="connsiteX732" fmla="*/ 660893 w 1390126"/>
              <a:gd name="connsiteY732" fmla="*/ 526133 h 791112"/>
              <a:gd name="connsiteX733" fmla="*/ 659464 w 1390126"/>
              <a:gd name="connsiteY733" fmla="*/ 527657 h 791112"/>
              <a:gd name="connsiteX734" fmla="*/ 660893 w 1390126"/>
              <a:gd name="connsiteY734" fmla="*/ 530706 h 791112"/>
              <a:gd name="connsiteX735" fmla="*/ 662512 w 1390126"/>
              <a:gd name="connsiteY735" fmla="*/ 529086 h 791112"/>
              <a:gd name="connsiteX736" fmla="*/ 660893 w 1390126"/>
              <a:gd name="connsiteY736" fmla="*/ 526133 h 791112"/>
              <a:gd name="connsiteX737" fmla="*/ 462487 w 1390126"/>
              <a:gd name="connsiteY737" fmla="*/ 523466 h 791112"/>
              <a:gd name="connsiteX738" fmla="*/ 465335 w 1390126"/>
              <a:gd name="connsiteY738" fmla="*/ 526093 h 791112"/>
              <a:gd name="connsiteX739" fmla="*/ 464487 w 1390126"/>
              <a:gd name="connsiteY739" fmla="*/ 526133 h 791112"/>
              <a:gd name="connsiteX740" fmla="*/ 467061 w 1390126"/>
              <a:gd name="connsiteY740" fmla="*/ 529501 h 791112"/>
              <a:gd name="connsiteX741" fmla="*/ 466678 w 1390126"/>
              <a:gd name="connsiteY741" fmla="*/ 530324 h 791112"/>
              <a:gd name="connsiteX742" fmla="*/ 469154 w 1390126"/>
              <a:gd name="connsiteY742" fmla="*/ 534801 h 791112"/>
              <a:gd name="connsiteX743" fmla="*/ 469356 w 1390126"/>
              <a:gd name="connsiteY743" fmla="*/ 532504 h 791112"/>
              <a:gd name="connsiteX744" fmla="*/ 467061 w 1390126"/>
              <a:gd name="connsiteY744" fmla="*/ 529501 h 791112"/>
              <a:gd name="connsiteX745" fmla="*/ 467652 w 1390126"/>
              <a:gd name="connsiteY745" fmla="*/ 528230 h 791112"/>
              <a:gd name="connsiteX746" fmla="*/ 471059 w 1390126"/>
              <a:gd name="connsiteY746" fmla="*/ 531372 h 791112"/>
              <a:gd name="connsiteX747" fmla="*/ 470964 w 1390126"/>
              <a:gd name="connsiteY747" fmla="*/ 529277 h 791112"/>
              <a:gd name="connsiteX748" fmla="*/ 468583 w 1390126"/>
              <a:gd name="connsiteY748" fmla="*/ 526229 h 791112"/>
              <a:gd name="connsiteX749" fmla="*/ 467652 w 1390126"/>
              <a:gd name="connsiteY749" fmla="*/ 528230 h 791112"/>
              <a:gd name="connsiteX750" fmla="*/ 465335 w 1390126"/>
              <a:gd name="connsiteY750" fmla="*/ 526093 h 791112"/>
              <a:gd name="connsiteX751" fmla="*/ 466487 w 1390126"/>
              <a:gd name="connsiteY751" fmla="*/ 526038 h 791112"/>
              <a:gd name="connsiteX752" fmla="*/ 466487 w 1390126"/>
              <a:gd name="connsiteY752" fmla="*/ 524133 h 791112"/>
              <a:gd name="connsiteX753" fmla="*/ 462487 w 1390126"/>
              <a:gd name="connsiteY753" fmla="*/ 523466 h 791112"/>
              <a:gd name="connsiteX754" fmla="*/ 380572 w 1390126"/>
              <a:gd name="connsiteY754" fmla="*/ 523086 h 791112"/>
              <a:gd name="connsiteX755" fmla="*/ 380477 w 1390126"/>
              <a:gd name="connsiteY755" fmla="*/ 524609 h 791112"/>
              <a:gd name="connsiteX756" fmla="*/ 388001 w 1390126"/>
              <a:gd name="connsiteY756" fmla="*/ 524705 h 791112"/>
              <a:gd name="connsiteX757" fmla="*/ 388097 w 1390126"/>
              <a:gd name="connsiteY757" fmla="*/ 523181 h 791112"/>
              <a:gd name="connsiteX758" fmla="*/ 380572 w 1390126"/>
              <a:gd name="connsiteY758" fmla="*/ 523086 h 791112"/>
              <a:gd name="connsiteX759" fmla="*/ 441246 w 1390126"/>
              <a:gd name="connsiteY759" fmla="*/ 521752 h 791112"/>
              <a:gd name="connsiteX760" fmla="*/ 434483 w 1390126"/>
              <a:gd name="connsiteY760" fmla="*/ 526229 h 791112"/>
              <a:gd name="connsiteX761" fmla="*/ 438103 w 1390126"/>
              <a:gd name="connsiteY761" fmla="*/ 530706 h 791112"/>
              <a:gd name="connsiteX762" fmla="*/ 443627 w 1390126"/>
              <a:gd name="connsiteY762" fmla="*/ 526133 h 791112"/>
              <a:gd name="connsiteX763" fmla="*/ 441246 w 1390126"/>
              <a:gd name="connsiteY763" fmla="*/ 521752 h 791112"/>
              <a:gd name="connsiteX764" fmla="*/ 984457 w 1390126"/>
              <a:gd name="connsiteY764" fmla="*/ 521657 h 791112"/>
              <a:gd name="connsiteX765" fmla="*/ 978742 w 1390126"/>
              <a:gd name="connsiteY765" fmla="*/ 523752 h 791112"/>
              <a:gd name="connsiteX766" fmla="*/ 978551 w 1390126"/>
              <a:gd name="connsiteY766" fmla="*/ 525848 h 791112"/>
              <a:gd name="connsiteX767" fmla="*/ 977123 w 1390126"/>
              <a:gd name="connsiteY767" fmla="*/ 529753 h 791112"/>
              <a:gd name="connsiteX768" fmla="*/ 979790 w 1390126"/>
              <a:gd name="connsiteY768" fmla="*/ 535278 h 791112"/>
              <a:gd name="connsiteX769" fmla="*/ 984266 w 1390126"/>
              <a:gd name="connsiteY769" fmla="*/ 535182 h 791112"/>
              <a:gd name="connsiteX770" fmla="*/ 987791 w 1390126"/>
              <a:gd name="connsiteY770" fmla="*/ 530706 h 791112"/>
              <a:gd name="connsiteX771" fmla="*/ 987791 w 1390126"/>
              <a:gd name="connsiteY771" fmla="*/ 526229 h 791112"/>
              <a:gd name="connsiteX772" fmla="*/ 984457 w 1390126"/>
              <a:gd name="connsiteY772" fmla="*/ 521657 h 791112"/>
              <a:gd name="connsiteX773" fmla="*/ 967216 w 1390126"/>
              <a:gd name="connsiteY773" fmla="*/ 521562 h 791112"/>
              <a:gd name="connsiteX774" fmla="*/ 960454 w 1390126"/>
              <a:gd name="connsiteY774" fmla="*/ 528610 h 791112"/>
              <a:gd name="connsiteX775" fmla="*/ 960454 w 1390126"/>
              <a:gd name="connsiteY775" fmla="*/ 530610 h 791112"/>
              <a:gd name="connsiteX776" fmla="*/ 961068 w 1390126"/>
              <a:gd name="connsiteY776" fmla="*/ 530638 h 791112"/>
              <a:gd name="connsiteX777" fmla="*/ 960313 w 1390126"/>
              <a:gd name="connsiteY777" fmla="*/ 531754 h 791112"/>
              <a:gd name="connsiteX778" fmla="*/ 960263 w 1390126"/>
              <a:gd name="connsiteY778" fmla="*/ 530706 h 791112"/>
              <a:gd name="connsiteX779" fmla="*/ 958358 w 1390126"/>
              <a:gd name="connsiteY779" fmla="*/ 530706 h 791112"/>
              <a:gd name="connsiteX780" fmla="*/ 957691 w 1390126"/>
              <a:gd name="connsiteY780" fmla="*/ 534706 h 791112"/>
              <a:gd name="connsiteX781" fmla="*/ 959668 w 1390126"/>
              <a:gd name="connsiteY781" fmla="*/ 532706 h 791112"/>
              <a:gd name="connsiteX782" fmla="*/ 960313 w 1390126"/>
              <a:gd name="connsiteY782" fmla="*/ 531754 h 791112"/>
              <a:gd name="connsiteX783" fmla="*/ 960358 w 1390126"/>
              <a:gd name="connsiteY783" fmla="*/ 532706 h 791112"/>
              <a:gd name="connsiteX784" fmla="*/ 962104 w 1390126"/>
              <a:gd name="connsiteY784" fmla="*/ 530686 h 791112"/>
              <a:gd name="connsiteX785" fmla="*/ 962549 w 1390126"/>
              <a:gd name="connsiteY785" fmla="*/ 530706 h 791112"/>
              <a:gd name="connsiteX786" fmla="*/ 969312 w 1390126"/>
              <a:gd name="connsiteY786" fmla="*/ 523657 h 791112"/>
              <a:gd name="connsiteX787" fmla="*/ 967728 w 1390126"/>
              <a:gd name="connsiteY787" fmla="*/ 524181 h 791112"/>
              <a:gd name="connsiteX788" fmla="*/ 962104 w 1390126"/>
              <a:gd name="connsiteY788" fmla="*/ 530686 h 791112"/>
              <a:gd name="connsiteX789" fmla="*/ 961068 w 1390126"/>
              <a:gd name="connsiteY789" fmla="*/ 530638 h 791112"/>
              <a:gd name="connsiteX790" fmla="*/ 240268 w 1390126"/>
              <a:gd name="connsiteY790" fmla="*/ 521562 h 791112"/>
              <a:gd name="connsiteX791" fmla="*/ 241887 w 1390126"/>
              <a:gd name="connsiteY791" fmla="*/ 524515 h 791112"/>
              <a:gd name="connsiteX792" fmla="*/ 240268 w 1390126"/>
              <a:gd name="connsiteY792" fmla="*/ 526134 h 791112"/>
              <a:gd name="connsiteX793" fmla="*/ 238839 w 1390126"/>
              <a:gd name="connsiteY793" fmla="*/ 523086 h 791112"/>
              <a:gd name="connsiteX794" fmla="*/ 240268 w 1390126"/>
              <a:gd name="connsiteY794" fmla="*/ 521562 h 791112"/>
              <a:gd name="connsiteX795" fmla="*/ 162545 w 1390126"/>
              <a:gd name="connsiteY795" fmla="*/ 521562 h 791112"/>
              <a:gd name="connsiteX796" fmla="*/ 164164 w 1390126"/>
              <a:gd name="connsiteY796" fmla="*/ 524515 h 791112"/>
              <a:gd name="connsiteX797" fmla="*/ 162545 w 1390126"/>
              <a:gd name="connsiteY797" fmla="*/ 526134 h 791112"/>
              <a:gd name="connsiteX798" fmla="*/ 161116 w 1390126"/>
              <a:gd name="connsiteY798" fmla="*/ 523086 h 791112"/>
              <a:gd name="connsiteX799" fmla="*/ 162545 w 1390126"/>
              <a:gd name="connsiteY799" fmla="*/ 521562 h 791112"/>
              <a:gd name="connsiteX800" fmla="*/ 579358 w 1390126"/>
              <a:gd name="connsiteY800" fmla="*/ 517942 h 791112"/>
              <a:gd name="connsiteX801" fmla="*/ 576311 w 1390126"/>
              <a:gd name="connsiteY801" fmla="*/ 519371 h 791112"/>
              <a:gd name="connsiteX802" fmla="*/ 577930 w 1390126"/>
              <a:gd name="connsiteY802" fmla="*/ 520990 h 791112"/>
              <a:gd name="connsiteX803" fmla="*/ 580882 w 1390126"/>
              <a:gd name="connsiteY803" fmla="*/ 519371 h 791112"/>
              <a:gd name="connsiteX804" fmla="*/ 579358 w 1390126"/>
              <a:gd name="connsiteY804" fmla="*/ 517942 h 791112"/>
              <a:gd name="connsiteX805" fmla="*/ 610886 w 1390126"/>
              <a:gd name="connsiteY805" fmla="*/ 517275 h 791112"/>
              <a:gd name="connsiteX806" fmla="*/ 608410 w 1390126"/>
              <a:gd name="connsiteY806" fmla="*/ 520133 h 791112"/>
              <a:gd name="connsiteX807" fmla="*/ 607743 w 1390126"/>
              <a:gd name="connsiteY807" fmla="*/ 524324 h 791112"/>
              <a:gd name="connsiteX808" fmla="*/ 610601 w 1390126"/>
              <a:gd name="connsiteY808" fmla="*/ 530610 h 791112"/>
              <a:gd name="connsiteX809" fmla="*/ 618494 w 1390126"/>
              <a:gd name="connsiteY809" fmla="*/ 530825 h 791112"/>
              <a:gd name="connsiteX810" fmla="*/ 625225 w 1390126"/>
              <a:gd name="connsiteY810" fmla="*/ 534442 h 791112"/>
              <a:gd name="connsiteX811" fmla="*/ 624316 w 1390126"/>
              <a:gd name="connsiteY811" fmla="*/ 535278 h 791112"/>
              <a:gd name="connsiteX812" fmla="*/ 626632 w 1390126"/>
              <a:gd name="connsiteY812" fmla="*/ 535818 h 791112"/>
              <a:gd name="connsiteX813" fmla="*/ 626698 w 1390126"/>
              <a:gd name="connsiteY813" fmla="*/ 537278 h 791112"/>
              <a:gd name="connsiteX814" fmla="*/ 628317 w 1390126"/>
              <a:gd name="connsiteY814" fmla="*/ 553851 h 791112"/>
              <a:gd name="connsiteX815" fmla="*/ 626698 w 1390126"/>
              <a:gd name="connsiteY815" fmla="*/ 561948 h 791112"/>
              <a:gd name="connsiteX816" fmla="*/ 631651 w 1390126"/>
              <a:gd name="connsiteY816" fmla="*/ 567091 h 791112"/>
              <a:gd name="connsiteX817" fmla="*/ 640414 w 1390126"/>
              <a:gd name="connsiteY817" fmla="*/ 569038 h 791112"/>
              <a:gd name="connsiteX818" fmla="*/ 640414 w 1390126"/>
              <a:gd name="connsiteY818" fmla="*/ 569282 h 791112"/>
              <a:gd name="connsiteX819" fmla="*/ 643081 w 1390126"/>
              <a:gd name="connsiteY819" fmla="*/ 571377 h 791112"/>
              <a:gd name="connsiteX820" fmla="*/ 641695 w 1390126"/>
              <a:gd name="connsiteY820" fmla="*/ 569323 h 791112"/>
              <a:gd name="connsiteX821" fmla="*/ 644510 w 1390126"/>
              <a:gd name="connsiteY821" fmla="*/ 569948 h 791112"/>
              <a:gd name="connsiteX822" fmla="*/ 642319 w 1390126"/>
              <a:gd name="connsiteY822" fmla="*/ 567377 h 791112"/>
              <a:gd name="connsiteX823" fmla="*/ 640414 w 1390126"/>
              <a:gd name="connsiteY823" fmla="*/ 567377 h 791112"/>
              <a:gd name="connsiteX824" fmla="*/ 640414 w 1390126"/>
              <a:gd name="connsiteY824" fmla="*/ 567423 h 791112"/>
              <a:gd name="connsiteX825" fmla="*/ 640319 w 1390126"/>
              <a:gd name="connsiteY825" fmla="*/ 567282 h 791112"/>
              <a:gd name="connsiteX826" fmla="*/ 640509 w 1390126"/>
              <a:gd name="connsiteY826" fmla="*/ 560709 h 791112"/>
              <a:gd name="connsiteX827" fmla="*/ 640509 w 1390126"/>
              <a:gd name="connsiteY827" fmla="*/ 550517 h 791112"/>
              <a:gd name="connsiteX828" fmla="*/ 640319 w 1390126"/>
              <a:gd name="connsiteY828" fmla="*/ 546041 h 791112"/>
              <a:gd name="connsiteX829" fmla="*/ 636068 w 1390126"/>
              <a:gd name="connsiteY829" fmla="*/ 538016 h 791112"/>
              <a:gd name="connsiteX830" fmla="*/ 626632 w 1390126"/>
              <a:gd name="connsiteY830" fmla="*/ 535818 h 791112"/>
              <a:gd name="connsiteX831" fmla="*/ 626603 w 1390126"/>
              <a:gd name="connsiteY831" fmla="*/ 535182 h 791112"/>
              <a:gd name="connsiteX832" fmla="*/ 625225 w 1390126"/>
              <a:gd name="connsiteY832" fmla="*/ 534442 h 791112"/>
              <a:gd name="connsiteX833" fmla="*/ 626698 w 1390126"/>
              <a:gd name="connsiteY833" fmla="*/ 533087 h 791112"/>
              <a:gd name="connsiteX834" fmla="*/ 615649 w 1390126"/>
              <a:gd name="connsiteY834" fmla="*/ 525562 h 791112"/>
              <a:gd name="connsiteX835" fmla="*/ 612887 w 1390126"/>
              <a:gd name="connsiteY835" fmla="*/ 520990 h 791112"/>
              <a:gd name="connsiteX836" fmla="*/ 610886 w 1390126"/>
              <a:gd name="connsiteY836" fmla="*/ 517275 h 791112"/>
              <a:gd name="connsiteX837" fmla="*/ 1110091 w 1390126"/>
              <a:gd name="connsiteY837" fmla="*/ 516990 h 791112"/>
              <a:gd name="connsiteX838" fmla="*/ 1105615 w 1390126"/>
              <a:gd name="connsiteY838" fmla="*/ 517085 h 791112"/>
              <a:gd name="connsiteX839" fmla="*/ 1102091 w 1390126"/>
              <a:gd name="connsiteY839" fmla="*/ 519275 h 791112"/>
              <a:gd name="connsiteX840" fmla="*/ 1105615 w 1390126"/>
              <a:gd name="connsiteY840" fmla="*/ 521466 h 791112"/>
              <a:gd name="connsiteX841" fmla="*/ 1112282 w 1390126"/>
              <a:gd name="connsiteY841" fmla="*/ 521466 h 791112"/>
              <a:gd name="connsiteX842" fmla="*/ 1115807 w 1390126"/>
              <a:gd name="connsiteY842" fmla="*/ 519275 h 791112"/>
              <a:gd name="connsiteX843" fmla="*/ 1112282 w 1390126"/>
              <a:gd name="connsiteY843" fmla="*/ 517085 h 791112"/>
              <a:gd name="connsiteX844" fmla="*/ 1110091 w 1390126"/>
              <a:gd name="connsiteY844" fmla="*/ 516990 h 791112"/>
              <a:gd name="connsiteX845" fmla="*/ 272273 w 1390126"/>
              <a:gd name="connsiteY845" fmla="*/ 516990 h 791112"/>
              <a:gd name="connsiteX846" fmla="*/ 270653 w 1390126"/>
              <a:gd name="connsiteY846" fmla="*/ 519942 h 791112"/>
              <a:gd name="connsiteX847" fmla="*/ 272273 w 1390126"/>
              <a:gd name="connsiteY847" fmla="*/ 521562 h 791112"/>
              <a:gd name="connsiteX848" fmla="*/ 273701 w 1390126"/>
              <a:gd name="connsiteY848" fmla="*/ 518514 h 791112"/>
              <a:gd name="connsiteX849" fmla="*/ 272273 w 1390126"/>
              <a:gd name="connsiteY849" fmla="*/ 516990 h 791112"/>
              <a:gd name="connsiteX850" fmla="*/ 1018175 w 1390126"/>
              <a:gd name="connsiteY850" fmla="*/ 516894 h 791112"/>
              <a:gd name="connsiteX851" fmla="*/ 1013603 w 1390126"/>
              <a:gd name="connsiteY851" fmla="*/ 516990 h 791112"/>
              <a:gd name="connsiteX852" fmla="*/ 1010460 w 1390126"/>
              <a:gd name="connsiteY852" fmla="*/ 521752 h 791112"/>
              <a:gd name="connsiteX853" fmla="*/ 1010546 w 1390126"/>
              <a:gd name="connsiteY853" fmla="*/ 525466 h 791112"/>
              <a:gd name="connsiteX854" fmla="*/ 1009164 w 1390126"/>
              <a:gd name="connsiteY854" fmla="*/ 527019 h 791112"/>
              <a:gd name="connsiteX855" fmla="*/ 1006745 w 1390126"/>
              <a:gd name="connsiteY855" fmla="*/ 527753 h 791112"/>
              <a:gd name="connsiteX856" fmla="*/ 998935 w 1390126"/>
              <a:gd name="connsiteY856" fmla="*/ 530991 h 791112"/>
              <a:gd name="connsiteX857" fmla="*/ 997411 w 1390126"/>
              <a:gd name="connsiteY857" fmla="*/ 532420 h 791112"/>
              <a:gd name="connsiteX858" fmla="*/ 999887 w 1390126"/>
              <a:gd name="connsiteY858" fmla="*/ 535087 h 791112"/>
              <a:gd name="connsiteX859" fmla="*/ 1003817 w 1390126"/>
              <a:gd name="connsiteY859" fmla="*/ 533027 h 791112"/>
              <a:gd name="connsiteX860" fmla="*/ 1009164 w 1390126"/>
              <a:gd name="connsiteY860" fmla="*/ 527019 h 791112"/>
              <a:gd name="connsiteX861" fmla="*/ 1010353 w 1390126"/>
              <a:gd name="connsiteY861" fmla="*/ 526658 h 791112"/>
              <a:gd name="connsiteX862" fmla="*/ 1010973 w 1390126"/>
              <a:gd name="connsiteY862" fmla="*/ 527841 h 791112"/>
              <a:gd name="connsiteX863" fmla="*/ 1004459 w 1390126"/>
              <a:gd name="connsiteY863" fmla="*/ 535278 h 791112"/>
              <a:gd name="connsiteX864" fmla="*/ 1011222 w 1390126"/>
              <a:gd name="connsiteY864" fmla="*/ 535182 h 791112"/>
              <a:gd name="connsiteX865" fmla="*/ 1014937 w 1390126"/>
              <a:gd name="connsiteY865" fmla="*/ 533277 h 791112"/>
              <a:gd name="connsiteX866" fmla="*/ 1012174 w 1390126"/>
              <a:gd name="connsiteY866" fmla="*/ 530134 h 791112"/>
              <a:gd name="connsiteX867" fmla="*/ 1010973 w 1390126"/>
              <a:gd name="connsiteY867" fmla="*/ 527841 h 791112"/>
              <a:gd name="connsiteX868" fmla="*/ 1012719 w 1390126"/>
              <a:gd name="connsiteY868" fmla="*/ 525848 h 791112"/>
              <a:gd name="connsiteX869" fmla="*/ 1016937 w 1390126"/>
              <a:gd name="connsiteY869" fmla="*/ 525848 h 791112"/>
              <a:gd name="connsiteX870" fmla="*/ 1023128 w 1390126"/>
              <a:gd name="connsiteY870" fmla="*/ 520038 h 791112"/>
              <a:gd name="connsiteX871" fmla="*/ 1022081 w 1390126"/>
              <a:gd name="connsiteY871" fmla="*/ 517180 h 791112"/>
              <a:gd name="connsiteX872" fmla="*/ 1018485 w 1390126"/>
              <a:gd name="connsiteY872" fmla="*/ 519264 h 791112"/>
              <a:gd name="connsiteX873" fmla="*/ 1012719 w 1390126"/>
              <a:gd name="connsiteY873" fmla="*/ 525848 h 791112"/>
              <a:gd name="connsiteX874" fmla="*/ 1010555 w 1390126"/>
              <a:gd name="connsiteY874" fmla="*/ 525848 h 791112"/>
              <a:gd name="connsiteX875" fmla="*/ 1010546 w 1390126"/>
              <a:gd name="connsiteY875" fmla="*/ 525466 h 791112"/>
              <a:gd name="connsiteX876" fmla="*/ 1074754 w 1390126"/>
              <a:gd name="connsiteY876" fmla="*/ 514608 h 791112"/>
              <a:gd name="connsiteX877" fmla="*/ 1069896 w 1390126"/>
              <a:gd name="connsiteY877" fmla="*/ 514799 h 791112"/>
              <a:gd name="connsiteX878" fmla="*/ 1069039 w 1390126"/>
              <a:gd name="connsiteY878" fmla="*/ 522895 h 791112"/>
              <a:gd name="connsiteX879" fmla="*/ 1067896 w 1390126"/>
              <a:gd name="connsiteY879" fmla="*/ 525943 h 791112"/>
              <a:gd name="connsiteX880" fmla="*/ 1072182 w 1390126"/>
              <a:gd name="connsiteY880" fmla="*/ 535468 h 791112"/>
              <a:gd name="connsiteX881" fmla="*/ 1083803 w 1390126"/>
              <a:gd name="connsiteY881" fmla="*/ 539945 h 791112"/>
              <a:gd name="connsiteX882" fmla="*/ 1088470 w 1390126"/>
              <a:gd name="connsiteY882" fmla="*/ 539849 h 791112"/>
              <a:gd name="connsiteX883" fmla="*/ 1092280 w 1390126"/>
              <a:gd name="connsiteY883" fmla="*/ 538230 h 791112"/>
              <a:gd name="connsiteX884" fmla="*/ 1090375 w 1390126"/>
              <a:gd name="connsiteY884" fmla="*/ 535087 h 791112"/>
              <a:gd name="connsiteX885" fmla="*/ 1080945 w 1390126"/>
              <a:gd name="connsiteY885" fmla="*/ 530515 h 791112"/>
              <a:gd name="connsiteX886" fmla="*/ 1077421 w 1390126"/>
              <a:gd name="connsiteY886" fmla="*/ 521085 h 791112"/>
              <a:gd name="connsiteX887" fmla="*/ 1074754 w 1390126"/>
              <a:gd name="connsiteY887" fmla="*/ 514608 h 791112"/>
              <a:gd name="connsiteX888" fmla="*/ 343710 w 1390126"/>
              <a:gd name="connsiteY888" fmla="*/ 514323 h 791112"/>
              <a:gd name="connsiteX889" fmla="*/ 347662 w 1390126"/>
              <a:gd name="connsiteY889" fmla="*/ 516896 h 791112"/>
              <a:gd name="connsiteX890" fmla="*/ 345710 w 1390126"/>
              <a:gd name="connsiteY890" fmla="*/ 516990 h 791112"/>
              <a:gd name="connsiteX891" fmla="*/ 347806 w 1390126"/>
              <a:gd name="connsiteY891" fmla="*/ 518792 h 791112"/>
              <a:gd name="connsiteX892" fmla="*/ 347806 w 1390126"/>
              <a:gd name="connsiteY892" fmla="*/ 518990 h 791112"/>
              <a:gd name="connsiteX893" fmla="*/ 350473 w 1390126"/>
              <a:gd name="connsiteY893" fmla="*/ 521085 h 791112"/>
              <a:gd name="connsiteX894" fmla="*/ 347806 w 1390126"/>
              <a:gd name="connsiteY894" fmla="*/ 518792 h 791112"/>
              <a:gd name="connsiteX895" fmla="*/ 347806 w 1390126"/>
              <a:gd name="connsiteY895" fmla="*/ 517085 h 791112"/>
              <a:gd name="connsiteX896" fmla="*/ 347952 w 1390126"/>
              <a:gd name="connsiteY896" fmla="*/ 517085 h 791112"/>
              <a:gd name="connsiteX897" fmla="*/ 351902 w 1390126"/>
              <a:gd name="connsiteY897" fmla="*/ 519657 h 791112"/>
              <a:gd name="connsiteX898" fmla="*/ 349711 w 1390126"/>
              <a:gd name="connsiteY898" fmla="*/ 517085 h 791112"/>
              <a:gd name="connsiteX899" fmla="*/ 347952 w 1390126"/>
              <a:gd name="connsiteY899" fmla="*/ 517085 h 791112"/>
              <a:gd name="connsiteX900" fmla="*/ 347662 w 1390126"/>
              <a:gd name="connsiteY900" fmla="*/ 516896 h 791112"/>
              <a:gd name="connsiteX901" fmla="*/ 347711 w 1390126"/>
              <a:gd name="connsiteY901" fmla="*/ 516894 h 791112"/>
              <a:gd name="connsiteX902" fmla="*/ 347711 w 1390126"/>
              <a:gd name="connsiteY902" fmla="*/ 514989 h 791112"/>
              <a:gd name="connsiteX903" fmla="*/ 343710 w 1390126"/>
              <a:gd name="connsiteY903" fmla="*/ 514323 h 791112"/>
              <a:gd name="connsiteX904" fmla="*/ 630413 w 1390126"/>
              <a:gd name="connsiteY904" fmla="*/ 514132 h 791112"/>
              <a:gd name="connsiteX905" fmla="*/ 626507 w 1390126"/>
              <a:gd name="connsiteY905" fmla="*/ 515942 h 791112"/>
              <a:gd name="connsiteX906" fmla="*/ 633270 w 1390126"/>
              <a:gd name="connsiteY906" fmla="*/ 521657 h 791112"/>
              <a:gd name="connsiteX907" fmla="*/ 635461 w 1390126"/>
              <a:gd name="connsiteY907" fmla="*/ 521657 h 791112"/>
              <a:gd name="connsiteX908" fmla="*/ 639176 w 1390126"/>
              <a:gd name="connsiteY908" fmla="*/ 520228 h 791112"/>
              <a:gd name="connsiteX909" fmla="*/ 635842 w 1390126"/>
              <a:gd name="connsiteY909" fmla="*/ 516990 h 791112"/>
              <a:gd name="connsiteX910" fmla="*/ 630413 w 1390126"/>
              <a:gd name="connsiteY910" fmla="*/ 514132 h 791112"/>
              <a:gd name="connsiteX911" fmla="*/ 438198 w 1390126"/>
              <a:gd name="connsiteY911" fmla="*/ 513941 h 791112"/>
              <a:gd name="connsiteX912" fmla="*/ 430673 w 1390126"/>
              <a:gd name="connsiteY912" fmla="*/ 514037 h 791112"/>
              <a:gd name="connsiteX913" fmla="*/ 430769 w 1390126"/>
              <a:gd name="connsiteY913" fmla="*/ 515561 h 791112"/>
              <a:gd name="connsiteX914" fmla="*/ 438389 w 1390126"/>
              <a:gd name="connsiteY914" fmla="*/ 515465 h 791112"/>
              <a:gd name="connsiteX915" fmla="*/ 438198 w 1390126"/>
              <a:gd name="connsiteY915" fmla="*/ 513941 h 791112"/>
              <a:gd name="connsiteX916" fmla="*/ 1199627 w 1390126"/>
              <a:gd name="connsiteY916" fmla="*/ 513370 h 791112"/>
              <a:gd name="connsiteX917" fmla="*/ 1198103 w 1390126"/>
              <a:gd name="connsiteY917" fmla="*/ 514799 h 791112"/>
              <a:gd name="connsiteX918" fmla="*/ 1201055 w 1390126"/>
              <a:gd name="connsiteY918" fmla="*/ 516418 h 791112"/>
              <a:gd name="connsiteX919" fmla="*/ 1202674 w 1390126"/>
              <a:gd name="connsiteY919" fmla="*/ 514799 h 791112"/>
              <a:gd name="connsiteX920" fmla="*/ 1199627 w 1390126"/>
              <a:gd name="connsiteY920" fmla="*/ 513370 h 791112"/>
              <a:gd name="connsiteX921" fmla="*/ 422768 w 1390126"/>
              <a:gd name="connsiteY921" fmla="*/ 512703 h 791112"/>
              <a:gd name="connsiteX922" fmla="*/ 409242 w 1390126"/>
              <a:gd name="connsiteY922" fmla="*/ 512798 h 791112"/>
              <a:gd name="connsiteX923" fmla="*/ 407147 w 1390126"/>
              <a:gd name="connsiteY923" fmla="*/ 516323 h 791112"/>
              <a:gd name="connsiteX924" fmla="*/ 408099 w 1390126"/>
              <a:gd name="connsiteY924" fmla="*/ 520228 h 791112"/>
              <a:gd name="connsiteX925" fmla="*/ 417719 w 1390126"/>
              <a:gd name="connsiteY925" fmla="*/ 529658 h 791112"/>
              <a:gd name="connsiteX926" fmla="*/ 419243 w 1390126"/>
              <a:gd name="connsiteY926" fmla="*/ 539088 h 791112"/>
              <a:gd name="connsiteX927" fmla="*/ 410099 w 1390126"/>
              <a:gd name="connsiteY927" fmla="*/ 544517 h 791112"/>
              <a:gd name="connsiteX928" fmla="*/ 403813 w 1390126"/>
              <a:gd name="connsiteY928" fmla="*/ 543374 h 791112"/>
              <a:gd name="connsiteX929" fmla="*/ 386573 w 1390126"/>
              <a:gd name="connsiteY929" fmla="*/ 544422 h 791112"/>
              <a:gd name="connsiteX930" fmla="*/ 377048 w 1390126"/>
              <a:gd name="connsiteY930" fmla="*/ 548803 h 791112"/>
              <a:gd name="connsiteX931" fmla="*/ 365808 w 1390126"/>
              <a:gd name="connsiteY931" fmla="*/ 549184 h 791112"/>
              <a:gd name="connsiteX932" fmla="*/ 354188 w 1390126"/>
              <a:gd name="connsiteY932" fmla="*/ 544231 h 791112"/>
              <a:gd name="connsiteX933" fmla="*/ 344567 w 1390126"/>
              <a:gd name="connsiteY933" fmla="*/ 539849 h 791112"/>
              <a:gd name="connsiteX934" fmla="*/ 335519 w 1390126"/>
              <a:gd name="connsiteY934" fmla="*/ 539945 h 791112"/>
              <a:gd name="connsiteX935" fmla="*/ 324184 w 1390126"/>
              <a:gd name="connsiteY935" fmla="*/ 539945 h 791112"/>
              <a:gd name="connsiteX936" fmla="*/ 322088 w 1390126"/>
              <a:gd name="connsiteY936" fmla="*/ 540421 h 791112"/>
              <a:gd name="connsiteX937" fmla="*/ 320564 w 1390126"/>
              <a:gd name="connsiteY937" fmla="*/ 542040 h 791112"/>
              <a:gd name="connsiteX938" fmla="*/ 321612 w 1390126"/>
              <a:gd name="connsiteY938" fmla="*/ 543564 h 791112"/>
              <a:gd name="connsiteX939" fmla="*/ 332471 w 1390126"/>
              <a:gd name="connsiteY939" fmla="*/ 550137 h 791112"/>
              <a:gd name="connsiteX940" fmla="*/ 343615 w 1390126"/>
              <a:gd name="connsiteY940" fmla="*/ 556423 h 791112"/>
              <a:gd name="connsiteX941" fmla="*/ 348377 w 1390126"/>
              <a:gd name="connsiteY941" fmla="*/ 555185 h 791112"/>
              <a:gd name="connsiteX942" fmla="*/ 355997 w 1390126"/>
              <a:gd name="connsiteY942" fmla="*/ 555471 h 791112"/>
              <a:gd name="connsiteX943" fmla="*/ 363713 w 1390126"/>
              <a:gd name="connsiteY943" fmla="*/ 557757 h 791112"/>
              <a:gd name="connsiteX944" fmla="*/ 372095 w 1390126"/>
              <a:gd name="connsiteY944" fmla="*/ 557280 h 791112"/>
              <a:gd name="connsiteX945" fmla="*/ 379619 w 1390126"/>
              <a:gd name="connsiteY945" fmla="*/ 555852 h 791112"/>
              <a:gd name="connsiteX946" fmla="*/ 384477 w 1390126"/>
              <a:gd name="connsiteY946" fmla="*/ 556232 h 791112"/>
              <a:gd name="connsiteX947" fmla="*/ 393812 w 1390126"/>
              <a:gd name="connsiteY947" fmla="*/ 555280 h 791112"/>
              <a:gd name="connsiteX948" fmla="*/ 397145 w 1390126"/>
              <a:gd name="connsiteY948" fmla="*/ 554994 h 791112"/>
              <a:gd name="connsiteX949" fmla="*/ 402574 w 1390126"/>
              <a:gd name="connsiteY949" fmla="*/ 558042 h 791112"/>
              <a:gd name="connsiteX950" fmla="*/ 420767 w 1390126"/>
              <a:gd name="connsiteY950" fmla="*/ 558233 h 791112"/>
              <a:gd name="connsiteX951" fmla="*/ 425435 w 1390126"/>
              <a:gd name="connsiteY951" fmla="*/ 552327 h 791112"/>
              <a:gd name="connsiteX952" fmla="*/ 425339 w 1390126"/>
              <a:gd name="connsiteY952" fmla="*/ 542326 h 791112"/>
              <a:gd name="connsiteX953" fmla="*/ 426482 w 1390126"/>
              <a:gd name="connsiteY953" fmla="*/ 531563 h 791112"/>
              <a:gd name="connsiteX954" fmla="*/ 426482 w 1390126"/>
              <a:gd name="connsiteY954" fmla="*/ 525276 h 791112"/>
              <a:gd name="connsiteX955" fmla="*/ 421815 w 1390126"/>
              <a:gd name="connsiteY955" fmla="*/ 520323 h 791112"/>
              <a:gd name="connsiteX956" fmla="*/ 422958 w 1390126"/>
              <a:gd name="connsiteY956" fmla="*/ 517275 h 791112"/>
              <a:gd name="connsiteX957" fmla="*/ 422768 w 1390126"/>
              <a:gd name="connsiteY957" fmla="*/ 512703 h 791112"/>
              <a:gd name="connsiteX958" fmla="*/ 674608 w 1390126"/>
              <a:gd name="connsiteY958" fmla="*/ 512513 h 791112"/>
              <a:gd name="connsiteX959" fmla="*/ 673180 w 1390126"/>
              <a:gd name="connsiteY959" fmla="*/ 514037 h 791112"/>
              <a:gd name="connsiteX960" fmla="*/ 674608 w 1390126"/>
              <a:gd name="connsiteY960" fmla="*/ 517085 h 791112"/>
              <a:gd name="connsiteX961" fmla="*/ 676037 w 1390126"/>
              <a:gd name="connsiteY961" fmla="*/ 515561 h 791112"/>
              <a:gd name="connsiteX962" fmla="*/ 674608 w 1390126"/>
              <a:gd name="connsiteY962" fmla="*/ 512513 h 791112"/>
              <a:gd name="connsiteX963" fmla="*/ 652987 w 1390126"/>
              <a:gd name="connsiteY963" fmla="*/ 512513 h 791112"/>
              <a:gd name="connsiteX964" fmla="*/ 649367 w 1390126"/>
              <a:gd name="connsiteY964" fmla="*/ 516990 h 791112"/>
              <a:gd name="connsiteX965" fmla="*/ 654987 w 1390126"/>
              <a:gd name="connsiteY965" fmla="*/ 521466 h 791112"/>
              <a:gd name="connsiteX966" fmla="*/ 658607 w 1390126"/>
              <a:gd name="connsiteY966" fmla="*/ 518323 h 791112"/>
              <a:gd name="connsiteX967" fmla="*/ 652987 w 1390126"/>
              <a:gd name="connsiteY967" fmla="*/ 512513 h 791112"/>
              <a:gd name="connsiteX968" fmla="*/ 240268 w 1390126"/>
              <a:gd name="connsiteY968" fmla="*/ 512418 h 791112"/>
              <a:gd name="connsiteX969" fmla="*/ 241887 w 1390126"/>
              <a:gd name="connsiteY969" fmla="*/ 514037 h 791112"/>
              <a:gd name="connsiteX970" fmla="*/ 240268 w 1390126"/>
              <a:gd name="connsiteY970" fmla="*/ 516990 h 791112"/>
              <a:gd name="connsiteX971" fmla="*/ 238839 w 1390126"/>
              <a:gd name="connsiteY971" fmla="*/ 515466 h 791112"/>
              <a:gd name="connsiteX972" fmla="*/ 240268 w 1390126"/>
              <a:gd name="connsiteY972" fmla="*/ 512418 h 791112"/>
              <a:gd name="connsiteX973" fmla="*/ 907781 w 1390126"/>
              <a:gd name="connsiteY973" fmla="*/ 512417 h 791112"/>
              <a:gd name="connsiteX974" fmla="*/ 906352 w 1390126"/>
              <a:gd name="connsiteY974" fmla="*/ 513941 h 791112"/>
              <a:gd name="connsiteX975" fmla="*/ 907781 w 1390126"/>
              <a:gd name="connsiteY975" fmla="*/ 516990 h 791112"/>
              <a:gd name="connsiteX976" fmla="*/ 909400 w 1390126"/>
              <a:gd name="connsiteY976" fmla="*/ 515370 h 791112"/>
              <a:gd name="connsiteX977" fmla="*/ 907781 w 1390126"/>
              <a:gd name="connsiteY977" fmla="*/ 512417 h 791112"/>
              <a:gd name="connsiteX978" fmla="*/ 201787 w 1390126"/>
              <a:gd name="connsiteY978" fmla="*/ 507941 h 791112"/>
              <a:gd name="connsiteX979" fmla="*/ 205978 w 1390126"/>
              <a:gd name="connsiteY979" fmla="*/ 511656 h 791112"/>
              <a:gd name="connsiteX980" fmla="*/ 205978 w 1390126"/>
              <a:gd name="connsiteY980" fmla="*/ 513847 h 791112"/>
              <a:gd name="connsiteX981" fmla="*/ 199120 w 1390126"/>
              <a:gd name="connsiteY981" fmla="*/ 521848 h 791112"/>
              <a:gd name="connsiteX982" fmla="*/ 192167 w 1390126"/>
              <a:gd name="connsiteY982" fmla="*/ 526134 h 791112"/>
              <a:gd name="connsiteX983" fmla="*/ 190072 w 1390126"/>
              <a:gd name="connsiteY983" fmla="*/ 526039 h 791112"/>
              <a:gd name="connsiteX984" fmla="*/ 188738 w 1390126"/>
              <a:gd name="connsiteY984" fmla="*/ 523086 h 791112"/>
              <a:gd name="connsiteX985" fmla="*/ 198072 w 1390126"/>
              <a:gd name="connsiteY985" fmla="*/ 509179 h 791112"/>
              <a:gd name="connsiteX986" fmla="*/ 201787 w 1390126"/>
              <a:gd name="connsiteY986" fmla="*/ 507941 h 791112"/>
              <a:gd name="connsiteX987" fmla="*/ 458677 w 1390126"/>
              <a:gd name="connsiteY987" fmla="*/ 507846 h 791112"/>
              <a:gd name="connsiteX988" fmla="*/ 452866 w 1390126"/>
              <a:gd name="connsiteY988" fmla="*/ 513465 h 791112"/>
              <a:gd name="connsiteX989" fmla="*/ 457343 w 1390126"/>
              <a:gd name="connsiteY989" fmla="*/ 517085 h 791112"/>
              <a:gd name="connsiteX990" fmla="*/ 461820 w 1390126"/>
              <a:gd name="connsiteY990" fmla="*/ 511465 h 791112"/>
              <a:gd name="connsiteX991" fmla="*/ 458677 w 1390126"/>
              <a:gd name="connsiteY991" fmla="*/ 507846 h 791112"/>
              <a:gd name="connsiteX992" fmla="*/ 490205 w 1390126"/>
              <a:gd name="connsiteY992" fmla="*/ 507465 h 791112"/>
              <a:gd name="connsiteX993" fmla="*/ 485061 w 1390126"/>
              <a:gd name="connsiteY993" fmla="*/ 510227 h 791112"/>
              <a:gd name="connsiteX994" fmla="*/ 484966 w 1390126"/>
              <a:gd name="connsiteY994" fmla="*/ 523657 h 791112"/>
              <a:gd name="connsiteX995" fmla="*/ 477346 w 1390126"/>
              <a:gd name="connsiteY995" fmla="*/ 531467 h 791112"/>
              <a:gd name="connsiteX996" fmla="*/ 477251 w 1390126"/>
              <a:gd name="connsiteY996" fmla="*/ 534706 h 791112"/>
              <a:gd name="connsiteX997" fmla="*/ 478584 w 1390126"/>
              <a:gd name="connsiteY997" fmla="*/ 539373 h 791112"/>
              <a:gd name="connsiteX998" fmla="*/ 472202 w 1390126"/>
              <a:gd name="connsiteY998" fmla="*/ 545755 h 791112"/>
              <a:gd name="connsiteX999" fmla="*/ 471916 w 1390126"/>
              <a:gd name="connsiteY999" fmla="*/ 547279 h 791112"/>
              <a:gd name="connsiteX1000" fmla="*/ 473440 w 1390126"/>
              <a:gd name="connsiteY1000" fmla="*/ 548803 h 791112"/>
              <a:gd name="connsiteX1001" fmla="*/ 486966 w 1390126"/>
              <a:gd name="connsiteY1001" fmla="*/ 548708 h 791112"/>
              <a:gd name="connsiteX1002" fmla="*/ 498682 w 1390126"/>
              <a:gd name="connsiteY1002" fmla="*/ 553375 h 791112"/>
              <a:gd name="connsiteX1003" fmla="*/ 502397 w 1390126"/>
              <a:gd name="connsiteY1003" fmla="*/ 551756 h 791112"/>
              <a:gd name="connsiteX1004" fmla="*/ 503158 w 1390126"/>
              <a:gd name="connsiteY1004" fmla="*/ 547660 h 791112"/>
              <a:gd name="connsiteX1005" fmla="*/ 493729 w 1390126"/>
              <a:gd name="connsiteY1005" fmla="*/ 539659 h 791112"/>
              <a:gd name="connsiteX1006" fmla="*/ 487157 w 1390126"/>
              <a:gd name="connsiteY1006" fmla="*/ 539183 h 791112"/>
              <a:gd name="connsiteX1007" fmla="*/ 489252 w 1390126"/>
              <a:gd name="connsiteY1007" fmla="*/ 532991 h 791112"/>
              <a:gd name="connsiteX1008" fmla="*/ 489728 w 1390126"/>
              <a:gd name="connsiteY1008" fmla="*/ 517275 h 791112"/>
              <a:gd name="connsiteX1009" fmla="*/ 492490 w 1390126"/>
              <a:gd name="connsiteY1009" fmla="*/ 511751 h 791112"/>
              <a:gd name="connsiteX1010" fmla="*/ 490205 w 1390126"/>
              <a:gd name="connsiteY1010" fmla="*/ 507465 h 791112"/>
              <a:gd name="connsiteX1011" fmla="*/ 606695 w 1390126"/>
              <a:gd name="connsiteY1011" fmla="*/ 504036 h 791112"/>
              <a:gd name="connsiteX1012" fmla="*/ 603647 w 1390126"/>
              <a:gd name="connsiteY1012" fmla="*/ 505750 h 791112"/>
              <a:gd name="connsiteX1013" fmla="*/ 600504 w 1390126"/>
              <a:gd name="connsiteY1013" fmla="*/ 508798 h 791112"/>
              <a:gd name="connsiteX1014" fmla="*/ 599266 w 1390126"/>
              <a:gd name="connsiteY1014" fmla="*/ 510322 h 791112"/>
              <a:gd name="connsiteX1015" fmla="*/ 602790 w 1390126"/>
              <a:gd name="connsiteY1015" fmla="*/ 512322 h 791112"/>
              <a:gd name="connsiteX1016" fmla="*/ 608315 w 1390126"/>
              <a:gd name="connsiteY1016" fmla="*/ 507846 h 791112"/>
              <a:gd name="connsiteX1017" fmla="*/ 606695 w 1390126"/>
              <a:gd name="connsiteY1017" fmla="*/ 504036 h 791112"/>
              <a:gd name="connsiteX1018" fmla="*/ 634223 w 1390126"/>
              <a:gd name="connsiteY1018" fmla="*/ 499559 h 791112"/>
              <a:gd name="connsiteX1019" fmla="*/ 631174 w 1390126"/>
              <a:gd name="connsiteY1019" fmla="*/ 500988 h 791112"/>
              <a:gd name="connsiteX1020" fmla="*/ 632699 w 1390126"/>
              <a:gd name="connsiteY1020" fmla="*/ 502416 h 791112"/>
              <a:gd name="connsiteX1021" fmla="*/ 635747 w 1390126"/>
              <a:gd name="connsiteY1021" fmla="*/ 500988 h 791112"/>
              <a:gd name="connsiteX1022" fmla="*/ 634223 w 1390126"/>
              <a:gd name="connsiteY1022" fmla="*/ 499559 h 791112"/>
              <a:gd name="connsiteX1023" fmla="*/ 1011105 w 1390126"/>
              <a:gd name="connsiteY1023" fmla="*/ 498797 h 791112"/>
              <a:gd name="connsiteX1024" fmla="*/ 1012573 w 1390126"/>
              <a:gd name="connsiteY1024" fmla="*/ 498797 h 791112"/>
              <a:gd name="connsiteX1025" fmla="*/ 1012746 w 1390126"/>
              <a:gd name="connsiteY1025" fmla="*/ 500035 h 791112"/>
              <a:gd name="connsiteX1026" fmla="*/ 679181 w 1390126"/>
              <a:gd name="connsiteY1026" fmla="*/ 498702 h 791112"/>
              <a:gd name="connsiteX1027" fmla="*/ 677752 w 1390126"/>
              <a:gd name="connsiteY1027" fmla="*/ 500225 h 791112"/>
              <a:gd name="connsiteX1028" fmla="*/ 679181 w 1390126"/>
              <a:gd name="connsiteY1028" fmla="*/ 503273 h 791112"/>
              <a:gd name="connsiteX1029" fmla="*/ 680609 w 1390126"/>
              <a:gd name="connsiteY1029" fmla="*/ 501749 h 791112"/>
              <a:gd name="connsiteX1030" fmla="*/ 679181 w 1390126"/>
              <a:gd name="connsiteY1030" fmla="*/ 498702 h 791112"/>
              <a:gd name="connsiteX1031" fmla="*/ 954167 w 1390126"/>
              <a:gd name="connsiteY1031" fmla="*/ 494891 h 791112"/>
              <a:gd name="connsiteX1032" fmla="*/ 952643 w 1390126"/>
              <a:gd name="connsiteY1032" fmla="*/ 494987 h 791112"/>
              <a:gd name="connsiteX1033" fmla="*/ 952834 w 1390126"/>
              <a:gd name="connsiteY1033" fmla="*/ 502321 h 791112"/>
              <a:gd name="connsiteX1034" fmla="*/ 956072 w 1390126"/>
              <a:gd name="connsiteY1034" fmla="*/ 499368 h 791112"/>
              <a:gd name="connsiteX1035" fmla="*/ 954167 w 1390126"/>
              <a:gd name="connsiteY1035" fmla="*/ 494891 h 791112"/>
              <a:gd name="connsiteX1036" fmla="*/ 1181910 w 1390126"/>
              <a:gd name="connsiteY1036" fmla="*/ 494130 h 791112"/>
              <a:gd name="connsiteX1037" fmla="*/ 1177433 w 1390126"/>
              <a:gd name="connsiteY1037" fmla="*/ 494225 h 791112"/>
              <a:gd name="connsiteX1038" fmla="*/ 1173052 w 1390126"/>
              <a:gd name="connsiteY1038" fmla="*/ 494320 h 791112"/>
              <a:gd name="connsiteX1039" fmla="*/ 1170766 w 1390126"/>
              <a:gd name="connsiteY1039" fmla="*/ 497654 h 791112"/>
              <a:gd name="connsiteX1040" fmla="*/ 1171432 w 1390126"/>
              <a:gd name="connsiteY1040" fmla="*/ 501749 h 791112"/>
              <a:gd name="connsiteX1041" fmla="*/ 1174576 w 1390126"/>
              <a:gd name="connsiteY1041" fmla="*/ 501749 h 791112"/>
              <a:gd name="connsiteX1042" fmla="*/ 1182196 w 1390126"/>
              <a:gd name="connsiteY1042" fmla="*/ 498511 h 791112"/>
              <a:gd name="connsiteX1043" fmla="*/ 1183434 w 1390126"/>
              <a:gd name="connsiteY1043" fmla="*/ 495463 h 791112"/>
              <a:gd name="connsiteX1044" fmla="*/ 1181910 w 1390126"/>
              <a:gd name="connsiteY1044" fmla="*/ 494130 h 791112"/>
              <a:gd name="connsiteX1045" fmla="*/ 389156 w 1390126"/>
              <a:gd name="connsiteY1045" fmla="*/ 491343 h 791112"/>
              <a:gd name="connsiteX1046" fmla="*/ 386668 w 1390126"/>
              <a:gd name="connsiteY1046" fmla="*/ 493844 h 791112"/>
              <a:gd name="connsiteX1047" fmla="*/ 379619 w 1390126"/>
              <a:gd name="connsiteY1047" fmla="*/ 499749 h 791112"/>
              <a:gd name="connsiteX1048" fmla="*/ 379715 w 1390126"/>
              <a:gd name="connsiteY1048" fmla="*/ 513370 h 791112"/>
              <a:gd name="connsiteX1049" fmla="*/ 384191 w 1390126"/>
              <a:gd name="connsiteY1049" fmla="*/ 516990 h 791112"/>
              <a:gd name="connsiteX1050" fmla="*/ 391049 w 1390126"/>
              <a:gd name="connsiteY1050" fmla="*/ 516990 h 791112"/>
              <a:gd name="connsiteX1051" fmla="*/ 400098 w 1390126"/>
              <a:gd name="connsiteY1051" fmla="*/ 516894 h 791112"/>
              <a:gd name="connsiteX1052" fmla="*/ 401527 w 1390126"/>
              <a:gd name="connsiteY1052" fmla="*/ 513846 h 791112"/>
              <a:gd name="connsiteX1053" fmla="*/ 399907 w 1390126"/>
              <a:gd name="connsiteY1053" fmla="*/ 512513 h 791112"/>
              <a:gd name="connsiteX1054" fmla="*/ 395336 w 1390126"/>
              <a:gd name="connsiteY1054" fmla="*/ 512417 h 791112"/>
              <a:gd name="connsiteX1055" fmla="*/ 389240 w 1390126"/>
              <a:gd name="connsiteY1055" fmla="*/ 510703 h 791112"/>
              <a:gd name="connsiteX1056" fmla="*/ 393049 w 1390126"/>
              <a:gd name="connsiteY1056" fmla="*/ 505845 h 791112"/>
              <a:gd name="connsiteX1057" fmla="*/ 394669 w 1390126"/>
              <a:gd name="connsiteY1057" fmla="*/ 504226 h 791112"/>
              <a:gd name="connsiteX1058" fmla="*/ 393145 w 1390126"/>
              <a:gd name="connsiteY1058" fmla="*/ 491558 h 791112"/>
              <a:gd name="connsiteX1059" fmla="*/ 389156 w 1390126"/>
              <a:gd name="connsiteY1059" fmla="*/ 491343 h 791112"/>
              <a:gd name="connsiteX1060" fmla="*/ 355997 w 1390126"/>
              <a:gd name="connsiteY1060" fmla="*/ 491082 h 791112"/>
              <a:gd name="connsiteX1061" fmla="*/ 348473 w 1390126"/>
              <a:gd name="connsiteY1061" fmla="*/ 491177 h 791112"/>
              <a:gd name="connsiteX1062" fmla="*/ 348568 w 1390126"/>
              <a:gd name="connsiteY1062" fmla="*/ 492701 h 791112"/>
              <a:gd name="connsiteX1063" fmla="*/ 356093 w 1390126"/>
              <a:gd name="connsiteY1063" fmla="*/ 492606 h 791112"/>
              <a:gd name="connsiteX1064" fmla="*/ 355997 w 1390126"/>
              <a:gd name="connsiteY1064" fmla="*/ 491082 h 791112"/>
              <a:gd name="connsiteX1065" fmla="*/ 180356 w 1390126"/>
              <a:gd name="connsiteY1065" fmla="*/ 490034 h 791112"/>
              <a:gd name="connsiteX1066" fmla="*/ 183023 w 1390126"/>
              <a:gd name="connsiteY1066" fmla="*/ 492415 h 791112"/>
              <a:gd name="connsiteX1067" fmla="*/ 186738 w 1390126"/>
              <a:gd name="connsiteY1067" fmla="*/ 504702 h 791112"/>
              <a:gd name="connsiteX1068" fmla="*/ 185404 w 1390126"/>
              <a:gd name="connsiteY1068" fmla="*/ 507750 h 791112"/>
              <a:gd name="connsiteX1069" fmla="*/ 183214 w 1390126"/>
              <a:gd name="connsiteY1069" fmla="*/ 507750 h 791112"/>
              <a:gd name="connsiteX1070" fmla="*/ 166926 w 1390126"/>
              <a:gd name="connsiteY1070" fmla="*/ 502893 h 791112"/>
              <a:gd name="connsiteX1071" fmla="*/ 165402 w 1390126"/>
              <a:gd name="connsiteY1071" fmla="*/ 501369 h 791112"/>
              <a:gd name="connsiteX1072" fmla="*/ 166164 w 1390126"/>
              <a:gd name="connsiteY1072" fmla="*/ 499845 h 791112"/>
              <a:gd name="connsiteX1073" fmla="*/ 180356 w 1390126"/>
              <a:gd name="connsiteY1073" fmla="*/ 490034 h 791112"/>
              <a:gd name="connsiteX1074" fmla="*/ 414100 w 1390126"/>
              <a:gd name="connsiteY1074" fmla="*/ 489748 h 791112"/>
              <a:gd name="connsiteX1075" fmla="*/ 407908 w 1390126"/>
              <a:gd name="connsiteY1075" fmla="*/ 495844 h 791112"/>
              <a:gd name="connsiteX1076" fmla="*/ 409623 w 1390126"/>
              <a:gd name="connsiteY1076" fmla="*/ 498702 h 791112"/>
              <a:gd name="connsiteX1077" fmla="*/ 418577 w 1390126"/>
              <a:gd name="connsiteY1077" fmla="*/ 494034 h 791112"/>
              <a:gd name="connsiteX1078" fmla="*/ 420005 w 1390126"/>
              <a:gd name="connsiteY1078" fmla="*/ 490986 h 791112"/>
              <a:gd name="connsiteX1079" fmla="*/ 414100 w 1390126"/>
              <a:gd name="connsiteY1079" fmla="*/ 489748 h 791112"/>
              <a:gd name="connsiteX1080" fmla="*/ 1200389 w 1390126"/>
              <a:gd name="connsiteY1080" fmla="*/ 489653 h 791112"/>
              <a:gd name="connsiteX1081" fmla="*/ 1198960 w 1390126"/>
              <a:gd name="connsiteY1081" fmla="*/ 492701 h 791112"/>
              <a:gd name="connsiteX1082" fmla="*/ 1200389 w 1390126"/>
              <a:gd name="connsiteY1082" fmla="*/ 494225 h 791112"/>
              <a:gd name="connsiteX1083" fmla="*/ 1202008 w 1390126"/>
              <a:gd name="connsiteY1083" fmla="*/ 491272 h 791112"/>
              <a:gd name="connsiteX1084" fmla="*/ 1223344 w 1390126"/>
              <a:gd name="connsiteY1084" fmla="*/ 489367 h 791112"/>
              <a:gd name="connsiteX1085" fmla="*/ 1225535 w 1390126"/>
              <a:gd name="connsiteY1085" fmla="*/ 489462 h 791112"/>
              <a:gd name="connsiteX1086" fmla="*/ 1225535 w 1390126"/>
              <a:gd name="connsiteY1086" fmla="*/ 491653 h 791112"/>
              <a:gd name="connsiteX1087" fmla="*/ 1223197 w 1390126"/>
              <a:gd name="connsiteY1087" fmla="*/ 494026 h 791112"/>
              <a:gd name="connsiteX1088" fmla="*/ 1218574 w 1390126"/>
              <a:gd name="connsiteY1088" fmla="*/ 493753 h 791112"/>
              <a:gd name="connsiteX1089" fmla="*/ 1222661 w 1390126"/>
              <a:gd name="connsiteY1089" fmla="*/ 489546 h 791112"/>
              <a:gd name="connsiteX1090" fmla="*/ 276017 w 1390126"/>
              <a:gd name="connsiteY1090" fmla="*/ 487619 h 791112"/>
              <a:gd name="connsiteX1091" fmla="*/ 282970 w 1390126"/>
              <a:gd name="connsiteY1091" fmla="*/ 490577 h 791112"/>
              <a:gd name="connsiteX1092" fmla="*/ 282940 w 1390126"/>
              <a:gd name="connsiteY1092" fmla="*/ 490700 h 791112"/>
              <a:gd name="connsiteX1093" fmla="*/ 274190 w 1390126"/>
              <a:gd name="connsiteY1093" fmla="*/ 489609 h 791112"/>
              <a:gd name="connsiteX1094" fmla="*/ 274178 w 1390126"/>
              <a:gd name="connsiteY1094" fmla="*/ 489177 h 791112"/>
              <a:gd name="connsiteX1095" fmla="*/ 909971 w 1390126"/>
              <a:gd name="connsiteY1095" fmla="*/ 480510 h 791112"/>
              <a:gd name="connsiteX1096" fmla="*/ 914352 w 1390126"/>
              <a:gd name="connsiteY1096" fmla="*/ 482510 h 791112"/>
              <a:gd name="connsiteX1097" fmla="*/ 908542 w 1390126"/>
              <a:gd name="connsiteY1097" fmla="*/ 488606 h 791112"/>
              <a:gd name="connsiteX1098" fmla="*/ 905589 w 1390126"/>
              <a:gd name="connsiteY1098" fmla="*/ 487368 h 791112"/>
              <a:gd name="connsiteX1099" fmla="*/ 901208 w 1390126"/>
              <a:gd name="connsiteY1099" fmla="*/ 482891 h 791112"/>
              <a:gd name="connsiteX1100" fmla="*/ 909971 w 1390126"/>
              <a:gd name="connsiteY1100" fmla="*/ 480510 h 791112"/>
              <a:gd name="connsiteX1101" fmla="*/ 237568 w 1390126"/>
              <a:gd name="connsiteY1101" fmla="*/ 476803 h 791112"/>
              <a:gd name="connsiteX1102" fmla="*/ 237787 w 1390126"/>
              <a:gd name="connsiteY1102" fmla="*/ 480152 h 791112"/>
              <a:gd name="connsiteX1103" fmla="*/ 237697 w 1390126"/>
              <a:gd name="connsiteY1103" fmla="*/ 480223 h 791112"/>
              <a:gd name="connsiteX1104" fmla="*/ 231555 w 1390126"/>
              <a:gd name="connsiteY1104" fmla="*/ 479689 h 791112"/>
              <a:gd name="connsiteX1105" fmla="*/ 253223 w 1390126"/>
              <a:gd name="connsiteY1105" fmla="*/ 476794 h 791112"/>
              <a:gd name="connsiteX1106" fmla="*/ 251698 w 1390126"/>
              <a:gd name="connsiteY1106" fmla="*/ 478223 h 791112"/>
              <a:gd name="connsiteX1107" fmla="*/ 254651 w 1390126"/>
              <a:gd name="connsiteY1107" fmla="*/ 479842 h 791112"/>
              <a:gd name="connsiteX1108" fmla="*/ 256271 w 1390126"/>
              <a:gd name="connsiteY1108" fmla="*/ 478223 h 791112"/>
              <a:gd name="connsiteX1109" fmla="*/ 253223 w 1390126"/>
              <a:gd name="connsiteY1109" fmla="*/ 476794 h 791112"/>
              <a:gd name="connsiteX1110" fmla="*/ 1257539 w 1390126"/>
              <a:gd name="connsiteY1110" fmla="*/ 475842 h 791112"/>
              <a:gd name="connsiteX1111" fmla="*/ 1261825 w 1390126"/>
              <a:gd name="connsiteY1111" fmla="*/ 481557 h 791112"/>
              <a:gd name="connsiteX1112" fmla="*/ 1253252 w 1390126"/>
              <a:gd name="connsiteY1112" fmla="*/ 491559 h 791112"/>
              <a:gd name="connsiteX1113" fmla="*/ 1240965 w 1390126"/>
              <a:gd name="connsiteY1113" fmla="*/ 493559 h 791112"/>
              <a:gd name="connsiteX1114" fmla="*/ 1239441 w 1390126"/>
              <a:gd name="connsiteY1114" fmla="*/ 492035 h 791112"/>
              <a:gd name="connsiteX1115" fmla="*/ 1240679 w 1390126"/>
              <a:gd name="connsiteY1115" fmla="*/ 490511 h 791112"/>
              <a:gd name="connsiteX1116" fmla="*/ 1248395 w 1390126"/>
              <a:gd name="connsiteY1116" fmla="*/ 485082 h 791112"/>
              <a:gd name="connsiteX1117" fmla="*/ 1257539 w 1390126"/>
              <a:gd name="connsiteY1117" fmla="*/ 475842 h 791112"/>
              <a:gd name="connsiteX1118" fmla="*/ 1309545 w 1390126"/>
              <a:gd name="connsiteY1118" fmla="*/ 472318 h 791112"/>
              <a:gd name="connsiteX1119" fmla="*/ 1312688 w 1390126"/>
              <a:gd name="connsiteY1119" fmla="*/ 475270 h 791112"/>
              <a:gd name="connsiteX1120" fmla="*/ 1310783 w 1390126"/>
              <a:gd name="connsiteY1120" fmla="*/ 479747 h 791112"/>
              <a:gd name="connsiteX1121" fmla="*/ 1309354 w 1390126"/>
              <a:gd name="connsiteY1121" fmla="*/ 479652 h 791112"/>
              <a:gd name="connsiteX1122" fmla="*/ 1309545 w 1390126"/>
              <a:gd name="connsiteY1122" fmla="*/ 472318 h 791112"/>
              <a:gd name="connsiteX1123" fmla="*/ 323327 w 1390126"/>
              <a:gd name="connsiteY1123" fmla="*/ 472127 h 791112"/>
              <a:gd name="connsiteX1124" fmla="*/ 317516 w 1390126"/>
              <a:gd name="connsiteY1124" fmla="*/ 472222 h 791112"/>
              <a:gd name="connsiteX1125" fmla="*/ 316183 w 1390126"/>
              <a:gd name="connsiteY1125" fmla="*/ 478128 h 791112"/>
              <a:gd name="connsiteX1126" fmla="*/ 320088 w 1390126"/>
              <a:gd name="connsiteY1126" fmla="*/ 482985 h 791112"/>
              <a:gd name="connsiteX1127" fmla="*/ 318278 w 1390126"/>
              <a:gd name="connsiteY1127" fmla="*/ 484700 h 791112"/>
              <a:gd name="connsiteX1128" fmla="*/ 310468 w 1390126"/>
              <a:gd name="connsiteY1128" fmla="*/ 487938 h 791112"/>
              <a:gd name="connsiteX1129" fmla="*/ 305801 w 1390126"/>
              <a:gd name="connsiteY1129" fmla="*/ 486224 h 791112"/>
              <a:gd name="connsiteX1130" fmla="*/ 302562 w 1390126"/>
              <a:gd name="connsiteY1130" fmla="*/ 486890 h 791112"/>
              <a:gd name="connsiteX1131" fmla="*/ 302181 w 1390126"/>
              <a:gd name="connsiteY1131" fmla="*/ 491082 h 791112"/>
              <a:gd name="connsiteX1132" fmla="*/ 313135 w 1390126"/>
              <a:gd name="connsiteY1132" fmla="*/ 494701 h 791112"/>
              <a:gd name="connsiteX1133" fmla="*/ 316278 w 1390126"/>
              <a:gd name="connsiteY1133" fmla="*/ 496701 h 791112"/>
              <a:gd name="connsiteX1134" fmla="*/ 322374 w 1390126"/>
              <a:gd name="connsiteY1134" fmla="*/ 498606 h 791112"/>
              <a:gd name="connsiteX1135" fmla="*/ 331899 w 1390126"/>
              <a:gd name="connsiteY1135" fmla="*/ 494130 h 791112"/>
              <a:gd name="connsiteX1136" fmla="*/ 329994 w 1390126"/>
              <a:gd name="connsiteY1136" fmla="*/ 487557 h 791112"/>
              <a:gd name="connsiteX1137" fmla="*/ 329613 w 1390126"/>
              <a:gd name="connsiteY1137" fmla="*/ 483176 h 791112"/>
              <a:gd name="connsiteX1138" fmla="*/ 323327 w 1390126"/>
              <a:gd name="connsiteY1138" fmla="*/ 472127 h 791112"/>
              <a:gd name="connsiteX1139" fmla="*/ 551545 w 1390126"/>
              <a:gd name="connsiteY1139" fmla="*/ 471651 h 791112"/>
              <a:gd name="connsiteX1140" fmla="*/ 552974 w 1390126"/>
              <a:gd name="connsiteY1140" fmla="*/ 473080 h 791112"/>
              <a:gd name="connsiteX1141" fmla="*/ 550879 w 1390126"/>
              <a:gd name="connsiteY1141" fmla="*/ 475747 h 791112"/>
              <a:gd name="connsiteX1142" fmla="*/ 548974 w 1390126"/>
              <a:gd name="connsiteY1142" fmla="*/ 475747 h 791112"/>
              <a:gd name="connsiteX1143" fmla="*/ 548974 w 1390126"/>
              <a:gd name="connsiteY1143" fmla="*/ 473842 h 791112"/>
              <a:gd name="connsiteX1144" fmla="*/ 551545 w 1390126"/>
              <a:gd name="connsiteY1144" fmla="*/ 471651 h 791112"/>
              <a:gd name="connsiteX1145" fmla="*/ 1225211 w 1390126"/>
              <a:gd name="connsiteY1145" fmla="*/ 471174 h 791112"/>
              <a:gd name="connsiteX1146" fmla="*/ 1225439 w 1390126"/>
              <a:gd name="connsiteY1146" fmla="*/ 471174 h 791112"/>
              <a:gd name="connsiteX1147" fmla="*/ 1225535 w 1390126"/>
              <a:gd name="connsiteY1147" fmla="*/ 472127 h 791112"/>
              <a:gd name="connsiteX1148" fmla="*/ 830723 w 1390126"/>
              <a:gd name="connsiteY1148" fmla="*/ 467651 h 791112"/>
              <a:gd name="connsiteX1149" fmla="*/ 832342 w 1390126"/>
              <a:gd name="connsiteY1149" fmla="*/ 471366 h 791112"/>
              <a:gd name="connsiteX1150" fmla="*/ 826722 w 1390126"/>
              <a:gd name="connsiteY1150" fmla="*/ 475842 h 791112"/>
              <a:gd name="connsiteX1151" fmla="*/ 823198 w 1390126"/>
              <a:gd name="connsiteY1151" fmla="*/ 473747 h 791112"/>
              <a:gd name="connsiteX1152" fmla="*/ 824532 w 1390126"/>
              <a:gd name="connsiteY1152" fmla="*/ 472223 h 791112"/>
              <a:gd name="connsiteX1153" fmla="*/ 827675 w 1390126"/>
              <a:gd name="connsiteY1153" fmla="*/ 469175 h 791112"/>
              <a:gd name="connsiteX1154" fmla="*/ 830723 w 1390126"/>
              <a:gd name="connsiteY1154" fmla="*/ 467651 h 791112"/>
              <a:gd name="connsiteX1155" fmla="*/ 1059430 w 1390126"/>
              <a:gd name="connsiteY1155" fmla="*/ 461840 h 791112"/>
              <a:gd name="connsiteX1156" fmla="*/ 1060942 w 1390126"/>
              <a:gd name="connsiteY1156" fmla="*/ 464602 h 791112"/>
              <a:gd name="connsiteX1157" fmla="*/ 1055703 w 1390126"/>
              <a:gd name="connsiteY1157" fmla="*/ 471270 h 791112"/>
              <a:gd name="connsiteX1158" fmla="*/ 1051798 w 1390126"/>
              <a:gd name="connsiteY1158" fmla="*/ 467365 h 791112"/>
              <a:gd name="connsiteX1159" fmla="*/ 1056560 w 1390126"/>
              <a:gd name="connsiteY1159" fmla="*/ 462221 h 791112"/>
              <a:gd name="connsiteX1160" fmla="*/ 1059430 w 1390126"/>
              <a:gd name="connsiteY1160" fmla="*/ 461840 h 791112"/>
              <a:gd name="connsiteX1161" fmla="*/ 876538 w 1390126"/>
              <a:gd name="connsiteY1161" fmla="*/ 458411 h 791112"/>
              <a:gd name="connsiteX1162" fmla="*/ 878062 w 1390126"/>
              <a:gd name="connsiteY1162" fmla="*/ 459840 h 791112"/>
              <a:gd name="connsiteX1163" fmla="*/ 875014 w 1390126"/>
              <a:gd name="connsiteY1163" fmla="*/ 461268 h 791112"/>
              <a:gd name="connsiteX1164" fmla="*/ 873490 w 1390126"/>
              <a:gd name="connsiteY1164" fmla="*/ 459840 h 791112"/>
              <a:gd name="connsiteX1165" fmla="*/ 876538 w 1390126"/>
              <a:gd name="connsiteY1165" fmla="*/ 458411 h 791112"/>
              <a:gd name="connsiteX1166" fmla="*/ 1063610 w 1390126"/>
              <a:gd name="connsiteY1166" fmla="*/ 457935 h 791112"/>
              <a:gd name="connsiteX1167" fmla="*/ 1065038 w 1390126"/>
              <a:gd name="connsiteY1167" fmla="*/ 459364 h 791112"/>
              <a:gd name="connsiteX1168" fmla="*/ 1062943 w 1390126"/>
              <a:gd name="connsiteY1168" fmla="*/ 462031 h 791112"/>
              <a:gd name="connsiteX1169" fmla="*/ 1061038 w 1390126"/>
              <a:gd name="connsiteY1169" fmla="*/ 462031 h 791112"/>
              <a:gd name="connsiteX1170" fmla="*/ 1061038 w 1390126"/>
              <a:gd name="connsiteY1170" fmla="*/ 460126 h 791112"/>
              <a:gd name="connsiteX1171" fmla="*/ 1063610 w 1390126"/>
              <a:gd name="connsiteY1171" fmla="*/ 457935 h 791112"/>
              <a:gd name="connsiteX1172" fmla="*/ 1104471 w 1390126"/>
              <a:gd name="connsiteY1172" fmla="*/ 457744 h 791112"/>
              <a:gd name="connsiteX1173" fmla="*/ 1110376 w 1390126"/>
              <a:gd name="connsiteY1173" fmla="*/ 459078 h 791112"/>
              <a:gd name="connsiteX1174" fmla="*/ 1108853 w 1390126"/>
              <a:gd name="connsiteY1174" fmla="*/ 462126 h 791112"/>
              <a:gd name="connsiteX1175" fmla="*/ 1104662 w 1390126"/>
              <a:gd name="connsiteY1175" fmla="*/ 466983 h 791112"/>
              <a:gd name="connsiteX1176" fmla="*/ 1102757 w 1390126"/>
              <a:gd name="connsiteY1176" fmla="*/ 465078 h 791112"/>
              <a:gd name="connsiteX1177" fmla="*/ 1104471 w 1390126"/>
              <a:gd name="connsiteY1177" fmla="*/ 457744 h 791112"/>
              <a:gd name="connsiteX1178" fmla="*/ 361331 w 1390126"/>
              <a:gd name="connsiteY1178" fmla="*/ 457173 h 791112"/>
              <a:gd name="connsiteX1179" fmla="*/ 383620 w 1390126"/>
              <a:gd name="connsiteY1179" fmla="*/ 463649 h 791112"/>
              <a:gd name="connsiteX1180" fmla="*/ 387049 w 1390126"/>
              <a:gd name="connsiteY1180" fmla="*/ 479175 h 791112"/>
              <a:gd name="connsiteX1181" fmla="*/ 385906 w 1390126"/>
              <a:gd name="connsiteY1181" fmla="*/ 483938 h 791112"/>
              <a:gd name="connsiteX1182" fmla="*/ 390097 w 1390126"/>
              <a:gd name="connsiteY1182" fmla="*/ 484414 h 791112"/>
              <a:gd name="connsiteX1183" fmla="*/ 402003 w 1390126"/>
              <a:gd name="connsiteY1183" fmla="*/ 476604 h 791112"/>
              <a:gd name="connsiteX1184" fmla="*/ 409242 w 1390126"/>
              <a:gd name="connsiteY1184" fmla="*/ 470793 h 791112"/>
              <a:gd name="connsiteX1185" fmla="*/ 424482 w 1390126"/>
              <a:gd name="connsiteY1185" fmla="*/ 472508 h 791112"/>
              <a:gd name="connsiteX1186" fmla="*/ 429721 w 1390126"/>
              <a:gd name="connsiteY1186" fmla="*/ 471460 h 791112"/>
              <a:gd name="connsiteX1187" fmla="*/ 435055 w 1390126"/>
              <a:gd name="connsiteY1187" fmla="*/ 466316 h 791112"/>
              <a:gd name="connsiteX1188" fmla="*/ 443437 w 1390126"/>
              <a:gd name="connsiteY1188" fmla="*/ 468222 h 791112"/>
              <a:gd name="connsiteX1189" fmla="*/ 463535 w 1390126"/>
              <a:gd name="connsiteY1189" fmla="*/ 470889 h 791112"/>
              <a:gd name="connsiteX1190" fmla="*/ 471155 w 1390126"/>
              <a:gd name="connsiteY1190" fmla="*/ 476223 h 791112"/>
              <a:gd name="connsiteX1191" fmla="*/ 474679 w 1390126"/>
              <a:gd name="connsiteY1191" fmla="*/ 478508 h 791112"/>
              <a:gd name="connsiteX1192" fmla="*/ 481156 w 1390126"/>
              <a:gd name="connsiteY1192" fmla="*/ 472127 h 791112"/>
              <a:gd name="connsiteX1193" fmla="*/ 485156 w 1390126"/>
              <a:gd name="connsiteY1193" fmla="*/ 470889 h 791112"/>
              <a:gd name="connsiteX1194" fmla="*/ 496491 w 1390126"/>
              <a:gd name="connsiteY1194" fmla="*/ 474603 h 791112"/>
              <a:gd name="connsiteX1195" fmla="*/ 506397 w 1390126"/>
              <a:gd name="connsiteY1195" fmla="*/ 470793 h 791112"/>
              <a:gd name="connsiteX1196" fmla="*/ 518589 w 1390126"/>
              <a:gd name="connsiteY1196" fmla="*/ 474794 h 791112"/>
              <a:gd name="connsiteX1197" fmla="*/ 526114 w 1390126"/>
              <a:gd name="connsiteY1197" fmla="*/ 472698 h 791112"/>
              <a:gd name="connsiteX1198" fmla="*/ 529352 w 1390126"/>
              <a:gd name="connsiteY1198" fmla="*/ 472222 h 791112"/>
              <a:gd name="connsiteX1199" fmla="*/ 537163 w 1390126"/>
              <a:gd name="connsiteY1199" fmla="*/ 475461 h 791112"/>
              <a:gd name="connsiteX1200" fmla="*/ 548593 w 1390126"/>
              <a:gd name="connsiteY1200" fmla="*/ 475365 h 791112"/>
              <a:gd name="connsiteX1201" fmla="*/ 553165 w 1390126"/>
              <a:gd name="connsiteY1201" fmla="*/ 482223 h 791112"/>
              <a:gd name="connsiteX1202" fmla="*/ 557737 w 1390126"/>
              <a:gd name="connsiteY1202" fmla="*/ 489081 h 791112"/>
              <a:gd name="connsiteX1203" fmla="*/ 550783 w 1390126"/>
              <a:gd name="connsiteY1203" fmla="*/ 493939 h 791112"/>
              <a:gd name="connsiteX1204" fmla="*/ 547355 w 1390126"/>
              <a:gd name="connsiteY1204" fmla="*/ 501369 h 791112"/>
              <a:gd name="connsiteX1205" fmla="*/ 539830 w 1390126"/>
              <a:gd name="connsiteY1205" fmla="*/ 504702 h 791112"/>
              <a:gd name="connsiteX1206" fmla="*/ 536591 w 1390126"/>
              <a:gd name="connsiteY1206" fmla="*/ 507750 h 791112"/>
              <a:gd name="connsiteX1207" fmla="*/ 537830 w 1390126"/>
              <a:gd name="connsiteY1207" fmla="*/ 512608 h 791112"/>
              <a:gd name="connsiteX1208" fmla="*/ 539639 w 1390126"/>
              <a:gd name="connsiteY1208" fmla="*/ 517656 h 791112"/>
              <a:gd name="connsiteX1209" fmla="*/ 537068 w 1390126"/>
              <a:gd name="connsiteY1209" fmla="*/ 516418 h 791112"/>
              <a:gd name="connsiteX1210" fmla="*/ 531162 w 1390126"/>
              <a:gd name="connsiteY1210" fmla="*/ 518037 h 791112"/>
              <a:gd name="connsiteX1211" fmla="*/ 523161 w 1390126"/>
              <a:gd name="connsiteY1211" fmla="*/ 530706 h 791112"/>
              <a:gd name="connsiteX1212" fmla="*/ 513446 w 1390126"/>
              <a:gd name="connsiteY1212" fmla="*/ 544803 h 791112"/>
              <a:gd name="connsiteX1213" fmla="*/ 512017 w 1390126"/>
              <a:gd name="connsiteY1213" fmla="*/ 548613 h 791112"/>
              <a:gd name="connsiteX1214" fmla="*/ 513731 w 1390126"/>
              <a:gd name="connsiteY1214" fmla="*/ 552423 h 791112"/>
              <a:gd name="connsiteX1215" fmla="*/ 515255 w 1390126"/>
              <a:gd name="connsiteY1215" fmla="*/ 551946 h 791112"/>
              <a:gd name="connsiteX1216" fmla="*/ 521828 w 1390126"/>
              <a:gd name="connsiteY1216" fmla="*/ 551184 h 791112"/>
              <a:gd name="connsiteX1217" fmla="*/ 529448 w 1390126"/>
              <a:gd name="connsiteY1217" fmla="*/ 551565 h 791112"/>
              <a:gd name="connsiteX1218" fmla="*/ 534972 w 1390126"/>
              <a:gd name="connsiteY1218" fmla="*/ 548613 h 791112"/>
              <a:gd name="connsiteX1219" fmla="*/ 539354 w 1390126"/>
              <a:gd name="connsiteY1219" fmla="*/ 544707 h 791112"/>
              <a:gd name="connsiteX1220" fmla="*/ 534496 w 1390126"/>
              <a:gd name="connsiteY1220" fmla="*/ 539088 h 791112"/>
              <a:gd name="connsiteX1221" fmla="*/ 531543 w 1390126"/>
              <a:gd name="connsiteY1221" fmla="*/ 531277 h 791112"/>
              <a:gd name="connsiteX1222" fmla="*/ 537830 w 1390126"/>
              <a:gd name="connsiteY1222" fmla="*/ 524800 h 791112"/>
              <a:gd name="connsiteX1223" fmla="*/ 539735 w 1390126"/>
              <a:gd name="connsiteY1223" fmla="*/ 517656 h 791112"/>
              <a:gd name="connsiteX1224" fmla="*/ 547545 w 1390126"/>
              <a:gd name="connsiteY1224" fmla="*/ 514894 h 791112"/>
              <a:gd name="connsiteX1225" fmla="*/ 560594 w 1390126"/>
              <a:gd name="connsiteY1225" fmla="*/ 497749 h 791112"/>
              <a:gd name="connsiteX1226" fmla="*/ 559261 w 1390126"/>
              <a:gd name="connsiteY1226" fmla="*/ 492891 h 791112"/>
              <a:gd name="connsiteX1227" fmla="*/ 557737 w 1390126"/>
              <a:gd name="connsiteY1227" fmla="*/ 488986 h 791112"/>
              <a:gd name="connsiteX1228" fmla="*/ 575644 w 1390126"/>
              <a:gd name="connsiteY1228" fmla="*/ 482604 h 791112"/>
              <a:gd name="connsiteX1229" fmla="*/ 582121 w 1390126"/>
              <a:gd name="connsiteY1229" fmla="*/ 483557 h 791112"/>
              <a:gd name="connsiteX1230" fmla="*/ 585264 w 1390126"/>
              <a:gd name="connsiteY1230" fmla="*/ 482128 h 791112"/>
              <a:gd name="connsiteX1231" fmla="*/ 591074 w 1390126"/>
              <a:gd name="connsiteY1231" fmla="*/ 480128 h 791112"/>
              <a:gd name="connsiteX1232" fmla="*/ 602504 w 1390126"/>
              <a:gd name="connsiteY1232" fmla="*/ 485938 h 791112"/>
              <a:gd name="connsiteX1233" fmla="*/ 608886 w 1390126"/>
              <a:gd name="connsiteY1233" fmla="*/ 485748 h 791112"/>
              <a:gd name="connsiteX1234" fmla="*/ 625269 w 1390126"/>
              <a:gd name="connsiteY1234" fmla="*/ 475461 h 791112"/>
              <a:gd name="connsiteX1235" fmla="*/ 629270 w 1390126"/>
              <a:gd name="connsiteY1235" fmla="*/ 476223 h 791112"/>
              <a:gd name="connsiteX1236" fmla="*/ 637652 w 1390126"/>
              <a:gd name="connsiteY1236" fmla="*/ 475841 h 791112"/>
              <a:gd name="connsiteX1237" fmla="*/ 646510 w 1390126"/>
              <a:gd name="connsiteY1237" fmla="*/ 475461 h 791112"/>
              <a:gd name="connsiteX1238" fmla="*/ 646891 w 1390126"/>
              <a:gd name="connsiteY1238" fmla="*/ 479937 h 791112"/>
              <a:gd name="connsiteX1239" fmla="*/ 644700 w 1390126"/>
              <a:gd name="connsiteY1239" fmla="*/ 483557 h 791112"/>
              <a:gd name="connsiteX1240" fmla="*/ 645653 w 1390126"/>
              <a:gd name="connsiteY1240" fmla="*/ 487653 h 791112"/>
              <a:gd name="connsiteX1241" fmla="*/ 648891 w 1390126"/>
              <a:gd name="connsiteY1241" fmla="*/ 487176 h 791112"/>
              <a:gd name="connsiteX1242" fmla="*/ 655368 w 1390126"/>
              <a:gd name="connsiteY1242" fmla="*/ 480795 h 791112"/>
              <a:gd name="connsiteX1243" fmla="*/ 658226 w 1390126"/>
              <a:gd name="connsiteY1243" fmla="*/ 482414 h 791112"/>
              <a:gd name="connsiteX1244" fmla="*/ 665083 w 1390126"/>
              <a:gd name="connsiteY1244" fmla="*/ 493272 h 791112"/>
              <a:gd name="connsiteX1245" fmla="*/ 672037 w 1390126"/>
              <a:gd name="connsiteY1245" fmla="*/ 490320 h 791112"/>
              <a:gd name="connsiteX1246" fmla="*/ 672132 w 1390126"/>
              <a:gd name="connsiteY1246" fmla="*/ 483462 h 791112"/>
              <a:gd name="connsiteX1247" fmla="*/ 676704 w 1390126"/>
              <a:gd name="connsiteY1247" fmla="*/ 479747 h 791112"/>
              <a:gd name="connsiteX1248" fmla="*/ 681276 w 1390126"/>
              <a:gd name="connsiteY1248" fmla="*/ 483462 h 791112"/>
              <a:gd name="connsiteX1249" fmla="*/ 683753 w 1390126"/>
              <a:gd name="connsiteY1249" fmla="*/ 488700 h 791112"/>
              <a:gd name="connsiteX1250" fmla="*/ 685848 w 1390126"/>
              <a:gd name="connsiteY1250" fmla="*/ 482699 h 791112"/>
              <a:gd name="connsiteX1251" fmla="*/ 688706 w 1390126"/>
              <a:gd name="connsiteY1251" fmla="*/ 480509 h 791112"/>
              <a:gd name="connsiteX1252" fmla="*/ 690325 w 1390126"/>
              <a:gd name="connsiteY1252" fmla="*/ 482033 h 791112"/>
              <a:gd name="connsiteX1253" fmla="*/ 696040 w 1390126"/>
              <a:gd name="connsiteY1253" fmla="*/ 484319 h 791112"/>
              <a:gd name="connsiteX1254" fmla="*/ 717185 w 1390126"/>
              <a:gd name="connsiteY1254" fmla="*/ 479937 h 791112"/>
              <a:gd name="connsiteX1255" fmla="*/ 729282 w 1390126"/>
              <a:gd name="connsiteY1255" fmla="*/ 484128 h 791112"/>
              <a:gd name="connsiteX1256" fmla="*/ 734997 w 1390126"/>
              <a:gd name="connsiteY1256" fmla="*/ 483081 h 791112"/>
              <a:gd name="connsiteX1257" fmla="*/ 746237 w 1390126"/>
              <a:gd name="connsiteY1257" fmla="*/ 476794 h 791112"/>
              <a:gd name="connsiteX1258" fmla="*/ 749475 w 1390126"/>
              <a:gd name="connsiteY1258" fmla="*/ 477365 h 791112"/>
              <a:gd name="connsiteX1259" fmla="*/ 759667 w 1390126"/>
              <a:gd name="connsiteY1259" fmla="*/ 480318 h 791112"/>
              <a:gd name="connsiteX1260" fmla="*/ 774431 w 1390126"/>
              <a:gd name="connsiteY1260" fmla="*/ 479556 h 791112"/>
              <a:gd name="connsiteX1261" fmla="*/ 790242 w 1390126"/>
              <a:gd name="connsiteY1261" fmla="*/ 480032 h 791112"/>
              <a:gd name="connsiteX1262" fmla="*/ 808530 w 1390126"/>
              <a:gd name="connsiteY1262" fmla="*/ 480032 h 791112"/>
              <a:gd name="connsiteX1263" fmla="*/ 824532 w 1390126"/>
              <a:gd name="connsiteY1263" fmla="*/ 480032 h 791112"/>
              <a:gd name="connsiteX1264" fmla="*/ 832533 w 1390126"/>
              <a:gd name="connsiteY1264" fmla="*/ 482699 h 791112"/>
              <a:gd name="connsiteX1265" fmla="*/ 837391 w 1390126"/>
              <a:gd name="connsiteY1265" fmla="*/ 481652 h 791112"/>
              <a:gd name="connsiteX1266" fmla="*/ 845678 w 1390126"/>
              <a:gd name="connsiteY1266" fmla="*/ 483652 h 791112"/>
              <a:gd name="connsiteX1267" fmla="*/ 851774 w 1390126"/>
              <a:gd name="connsiteY1267" fmla="*/ 485748 h 791112"/>
              <a:gd name="connsiteX1268" fmla="*/ 859584 w 1390126"/>
              <a:gd name="connsiteY1268" fmla="*/ 486605 h 791112"/>
              <a:gd name="connsiteX1269" fmla="*/ 873395 w 1390126"/>
              <a:gd name="connsiteY1269" fmla="*/ 486605 h 791112"/>
              <a:gd name="connsiteX1270" fmla="*/ 882920 w 1390126"/>
              <a:gd name="connsiteY1270" fmla="*/ 487367 h 791112"/>
              <a:gd name="connsiteX1271" fmla="*/ 887016 w 1390126"/>
              <a:gd name="connsiteY1271" fmla="*/ 492510 h 791112"/>
              <a:gd name="connsiteX1272" fmla="*/ 898160 w 1390126"/>
              <a:gd name="connsiteY1272" fmla="*/ 498130 h 791112"/>
              <a:gd name="connsiteX1273" fmla="*/ 908447 w 1390126"/>
              <a:gd name="connsiteY1273" fmla="*/ 498321 h 791112"/>
              <a:gd name="connsiteX1274" fmla="*/ 910733 w 1390126"/>
              <a:gd name="connsiteY1274" fmla="*/ 498321 h 791112"/>
              <a:gd name="connsiteX1275" fmla="*/ 924068 w 1390126"/>
              <a:gd name="connsiteY1275" fmla="*/ 500988 h 791112"/>
              <a:gd name="connsiteX1276" fmla="*/ 925688 w 1390126"/>
              <a:gd name="connsiteY1276" fmla="*/ 502607 h 791112"/>
              <a:gd name="connsiteX1277" fmla="*/ 928069 w 1390126"/>
              <a:gd name="connsiteY1277" fmla="*/ 499654 h 791112"/>
              <a:gd name="connsiteX1278" fmla="*/ 928259 w 1390126"/>
              <a:gd name="connsiteY1278" fmla="*/ 488224 h 791112"/>
              <a:gd name="connsiteX1279" fmla="*/ 932736 w 1390126"/>
              <a:gd name="connsiteY1279" fmla="*/ 484509 h 791112"/>
              <a:gd name="connsiteX1280" fmla="*/ 937308 w 1390126"/>
              <a:gd name="connsiteY1280" fmla="*/ 488224 h 791112"/>
              <a:gd name="connsiteX1281" fmla="*/ 938356 w 1390126"/>
              <a:gd name="connsiteY1281" fmla="*/ 492415 h 791112"/>
              <a:gd name="connsiteX1282" fmla="*/ 941499 w 1390126"/>
              <a:gd name="connsiteY1282" fmla="*/ 491844 h 791112"/>
              <a:gd name="connsiteX1283" fmla="*/ 942071 w 1390126"/>
              <a:gd name="connsiteY1283" fmla="*/ 487557 h 791112"/>
              <a:gd name="connsiteX1284" fmla="*/ 947309 w 1390126"/>
              <a:gd name="connsiteY1284" fmla="*/ 484605 h 791112"/>
              <a:gd name="connsiteX1285" fmla="*/ 959120 w 1390126"/>
              <a:gd name="connsiteY1285" fmla="*/ 479842 h 791112"/>
              <a:gd name="connsiteX1286" fmla="*/ 964645 w 1390126"/>
              <a:gd name="connsiteY1286" fmla="*/ 484795 h 791112"/>
              <a:gd name="connsiteX1287" fmla="*/ 969788 w 1390126"/>
              <a:gd name="connsiteY1287" fmla="*/ 496511 h 791112"/>
              <a:gd name="connsiteX1288" fmla="*/ 971407 w 1390126"/>
              <a:gd name="connsiteY1288" fmla="*/ 498130 h 791112"/>
              <a:gd name="connsiteX1289" fmla="*/ 973884 w 1390126"/>
              <a:gd name="connsiteY1289" fmla="*/ 495177 h 791112"/>
              <a:gd name="connsiteX1290" fmla="*/ 974074 w 1390126"/>
              <a:gd name="connsiteY1290" fmla="*/ 488319 h 791112"/>
              <a:gd name="connsiteX1291" fmla="*/ 978551 w 1390126"/>
              <a:gd name="connsiteY1291" fmla="*/ 484605 h 791112"/>
              <a:gd name="connsiteX1292" fmla="*/ 983123 w 1390126"/>
              <a:gd name="connsiteY1292" fmla="*/ 484605 h 791112"/>
              <a:gd name="connsiteX1293" fmla="*/ 985028 w 1390126"/>
              <a:gd name="connsiteY1293" fmla="*/ 489367 h 791112"/>
              <a:gd name="connsiteX1294" fmla="*/ 984457 w 1390126"/>
              <a:gd name="connsiteY1294" fmla="*/ 497178 h 791112"/>
              <a:gd name="connsiteX1295" fmla="*/ 992172 w 1390126"/>
              <a:gd name="connsiteY1295" fmla="*/ 496225 h 791112"/>
              <a:gd name="connsiteX1296" fmla="*/ 996935 w 1390126"/>
              <a:gd name="connsiteY1296" fmla="*/ 491367 h 791112"/>
              <a:gd name="connsiteX1297" fmla="*/ 1001888 w 1390126"/>
              <a:gd name="connsiteY1297" fmla="*/ 491844 h 791112"/>
              <a:gd name="connsiteX1298" fmla="*/ 1011105 w 1390126"/>
              <a:gd name="connsiteY1298" fmla="*/ 498797 h 791112"/>
              <a:gd name="connsiteX1299" fmla="*/ 1010746 w 1390126"/>
              <a:gd name="connsiteY1299" fmla="*/ 498797 h 791112"/>
              <a:gd name="connsiteX1300" fmla="*/ 1010746 w 1390126"/>
              <a:gd name="connsiteY1300" fmla="*/ 500702 h 791112"/>
              <a:gd name="connsiteX1301" fmla="*/ 1013413 w 1390126"/>
              <a:gd name="connsiteY1301" fmla="*/ 502797 h 791112"/>
              <a:gd name="connsiteX1302" fmla="*/ 1012746 w 1390126"/>
              <a:gd name="connsiteY1302" fmla="*/ 500035 h 791112"/>
              <a:gd name="connsiteX1303" fmla="*/ 1012651 w 1390126"/>
              <a:gd name="connsiteY1303" fmla="*/ 498797 h 791112"/>
              <a:gd name="connsiteX1304" fmla="*/ 1012573 w 1390126"/>
              <a:gd name="connsiteY1304" fmla="*/ 498797 h 791112"/>
              <a:gd name="connsiteX1305" fmla="*/ 1010651 w 1390126"/>
              <a:gd name="connsiteY1305" fmla="*/ 485081 h 791112"/>
              <a:gd name="connsiteX1306" fmla="*/ 1015318 w 1390126"/>
              <a:gd name="connsiteY1306" fmla="*/ 482699 h 791112"/>
              <a:gd name="connsiteX1307" fmla="*/ 1022843 w 1390126"/>
              <a:gd name="connsiteY1307" fmla="*/ 486033 h 791112"/>
              <a:gd name="connsiteX1308" fmla="*/ 1028939 w 1390126"/>
              <a:gd name="connsiteY1308" fmla="*/ 499273 h 791112"/>
              <a:gd name="connsiteX1309" fmla="*/ 1030939 w 1390126"/>
              <a:gd name="connsiteY1309" fmla="*/ 502988 h 791112"/>
              <a:gd name="connsiteX1310" fmla="*/ 1033415 w 1390126"/>
              <a:gd name="connsiteY1310" fmla="*/ 497654 h 791112"/>
              <a:gd name="connsiteX1311" fmla="*/ 1033606 w 1390126"/>
              <a:gd name="connsiteY1311" fmla="*/ 493177 h 791112"/>
              <a:gd name="connsiteX1312" fmla="*/ 1047417 w 1390126"/>
              <a:gd name="connsiteY1312" fmla="*/ 484795 h 791112"/>
              <a:gd name="connsiteX1313" fmla="*/ 1051703 w 1390126"/>
              <a:gd name="connsiteY1313" fmla="*/ 488605 h 791112"/>
              <a:gd name="connsiteX1314" fmla="*/ 1057609 w 1390126"/>
              <a:gd name="connsiteY1314" fmla="*/ 497463 h 791112"/>
              <a:gd name="connsiteX1315" fmla="*/ 1059133 w 1390126"/>
              <a:gd name="connsiteY1315" fmla="*/ 497940 h 791112"/>
              <a:gd name="connsiteX1316" fmla="*/ 1060657 w 1390126"/>
              <a:gd name="connsiteY1316" fmla="*/ 496415 h 791112"/>
              <a:gd name="connsiteX1317" fmla="*/ 1060943 w 1390126"/>
              <a:gd name="connsiteY1317" fmla="*/ 491939 h 791112"/>
              <a:gd name="connsiteX1318" fmla="*/ 1064181 w 1390126"/>
              <a:gd name="connsiteY1318" fmla="*/ 480414 h 791112"/>
              <a:gd name="connsiteX1319" fmla="*/ 1074754 w 1390126"/>
              <a:gd name="connsiteY1319" fmla="*/ 487272 h 791112"/>
              <a:gd name="connsiteX1320" fmla="*/ 1081326 w 1390126"/>
              <a:gd name="connsiteY1320" fmla="*/ 493463 h 791112"/>
              <a:gd name="connsiteX1321" fmla="*/ 1087232 w 1390126"/>
              <a:gd name="connsiteY1321" fmla="*/ 492510 h 791112"/>
              <a:gd name="connsiteX1322" fmla="*/ 1088946 w 1390126"/>
              <a:gd name="connsiteY1322" fmla="*/ 483081 h 791112"/>
              <a:gd name="connsiteX1323" fmla="*/ 1091137 w 1390126"/>
              <a:gd name="connsiteY1323" fmla="*/ 480414 h 791112"/>
              <a:gd name="connsiteX1324" fmla="*/ 1096852 w 1390126"/>
              <a:gd name="connsiteY1324" fmla="*/ 482223 h 791112"/>
              <a:gd name="connsiteX1325" fmla="*/ 1097519 w 1390126"/>
              <a:gd name="connsiteY1325" fmla="*/ 490986 h 791112"/>
              <a:gd name="connsiteX1326" fmla="*/ 1098662 w 1390126"/>
              <a:gd name="connsiteY1326" fmla="*/ 492701 h 791112"/>
              <a:gd name="connsiteX1327" fmla="*/ 1101805 w 1390126"/>
              <a:gd name="connsiteY1327" fmla="*/ 491748 h 791112"/>
              <a:gd name="connsiteX1328" fmla="*/ 1106463 w 1390126"/>
              <a:gd name="connsiteY1328" fmla="*/ 485081 h 791112"/>
              <a:gd name="connsiteX1329" fmla="*/ 1104567 w 1390126"/>
              <a:gd name="connsiteY1329" fmla="*/ 485081 h 791112"/>
              <a:gd name="connsiteX1330" fmla="*/ 1102566 w 1390126"/>
              <a:gd name="connsiteY1330" fmla="*/ 482414 h 791112"/>
              <a:gd name="connsiteX1331" fmla="*/ 1106567 w 1390126"/>
              <a:gd name="connsiteY1331" fmla="*/ 483081 h 791112"/>
              <a:gd name="connsiteX1332" fmla="*/ 1106650 w 1390126"/>
              <a:gd name="connsiteY1332" fmla="*/ 484815 h 791112"/>
              <a:gd name="connsiteX1333" fmla="*/ 1106663 w 1390126"/>
              <a:gd name="connsiteY1333" fmla="*/ 484795 h 791112"/>
              <a:gd name="connsiteX1334" fmla="*/ 1110377 w 1390126"/>
              <a:gd name="connsiteY1334" fmla="*/ 483176 h 791112"/>
              <a:gd name="connsiteX1335" fmla="*/ 1118664 w 1390126"/>
              <a:gd name="connsiteY1335" fmla="*/ 480223 h 791112"/>
              <a:gd name="connsiteX1336" fmla="*/ 1130856 w 1390126"/>
              <a:gd name="connsiteY1336" fmla="*/ 476794 h 791112"/>
              <a:gd name="connsiteX1337" fmla="*/ 1142381 w 1390126"/>
              <a:gd name="connsiteY1337" fmla="*/ 475556 h 791112"/>
              <a:gd name="connsiteX1338" fmla="*/ 1162670 w 1390126"/>
              <a:gd name="connsiteY1338" fmla="*/ 475746 h 791112"/>
              <a:gd name="connsiteX1339" fmla="*/ 1181053 w 1390126"/>
              <a:gd name="connsiteY1339" fmla="*/ 471079 h 791112"/>
              <a:gd name="connsiteX1340" fmla="*/ 1199436 w 1390126"/>
              <a:gd name="connsiteY1340" fmla="*/ 466507 h 791112"/>
              <a:gd name="connsiteX1341" fmla="*/ 1223915 w 1390126"/>
              <a:gd name="connsiteY1341" fmla="*/ 467364 h 791112"/>
              <a:gd name="connsiteX1342" fmla="*/ 1225211 w 1390126"/>
              <a:gd name="connsiteY1342" fmla="*/ 471174 h 791112"/>
              <a:gd name="connsiteX1343" fmla="*/ 1223534 w 1390126"/>
              <a:gd name="connsiteY1343" fmla="*/ 471174 h 791112"/>
              <a:gd name="connsiteX1344" fmla="*/ 1222868 w 1390126"/>
              <a:gd name="connsiteY1344" fmla="*/ 475175 h 791112"/>
              <a:gd name="connsiteX1345" fmla="*/ 1225535 w 1390126"/>
              <a:gd name="connsiteY1345" fmla="*/ 472127 h 791112"/>
              <a:gd name="connsiteX1346" fmla="*/ 1238679 w 1390126"/>
              <a:gd name="connsiteY1346" fmla="*/ 464792 h 791112"/>
              <a:gd name="connsiteX1347" fmla="*/ 1241918 w 1390126"/>
              <a:gd name="connsiteY1347" fmla="*/ 462411 h 791112"/>
              <a:gd name="connsiteX1348" fmla="*/ 1243442 w 1390126"/>
              <a:gd name="connsiteY1348" fmla="*/ 463935 h 791112"/>
              <a:gd name="connsiteX1349" fmla="*/ 1257539 w 1390126"/>
              <a:gd name="connsiteY1349" fmla="*/ 475746 h 791112"/>
              <a:gd name="connsiteX1350" fmla="*/ 1248395 w 1390126"/>
              <a:gd name="connsiteY1350" fmla="*/ 484890 h 791112"/>
              <a:gd name="connsiteX1351" fmla="*/ 1228868 w 1390126"/>
              <a:gd name="connsiteY1351" fmla="*/ 484986 h 791112"/>
              <a:gd name="connsiteX1352" fmla="*/ 1225321 w 1390126"/>
              <a:gd name="connsiteY1352" fmla="*/ 486807 h 791112"/>
              <a:gd name="connsiteX1353" fmla="*/ 1222661 w 1390126"/>
              <a:gd name="connsiteY1353" fmla="*/ 489546 h 791112"/>
              <a:gd name="connsiteX1354" fmla="*/ 1217153 w 1390126"/>
              <a:gd name="connsiteY1354" fmla="*/ 490986 h 791112"/>
              <a:gd name="connsiteX1355" fmla="*/ 1211533 w 1390126"/>
              <a:gd name="connsiteY1355" fmla="*/ 493844 h 791112"/>
              <a:gd name="connsiteX1356" fmla="*/ 1208580 w 1390126"/>
              <a:gd name="connsiteY1356" fmla="*/ 497273 h 791112"/>
              <a:gd name="connsiteX1357" fmla="*/ 1218486 w 1390126"/>
              <a:gd name="connsiteY1357" fmla="*/ 493748 h 791112"/>
              <a:gd name="connsiteX1358" fmla="*/ 1218574 w 1390126"/>
              <a:gd name="connsiteY1358" fmla="*/ 493753 h 791112"/>
              <a:gd name="connsiteX1359" fmla="*/ 1218486 w 1390126"/>
              <a:gd name="connsiteY1359" fmla="*/ 493844 h 791112"/>
              <a:gd name="connsiteX1360" fmla="*/ 1220796 w 1390126"/>
              <a:gd name="connsiteY1360" fmla="*/ 496463 h 791112"/>
              <a:gd name="connsiteX1361" fmla="*/ 1223197 w 1390126"/>
              <a:gd name="connsiteY1361" fmla="*/ 494026 h 791112"/>
              <a:gd name="connsiteX1362" fmla="*/ 1232012 w 1390126"/>
              <a:gd name="connsiteY1362" fmla="*/ 494546 h 791112"/>
              <a:gd name="connsiteX1363" fmla="*/ 1234679 w 1390126"/>
              <a:gd name="connsiteY1363" fmla="*/ 502416 h 791112"/>
              <a:gd name="connsiteX1364" fmla="*/ 1237441 w 1390126"/>
              <a:gd name="connsiteY1364" fmla="*/ 506798 h 791112"/>
              <a:gd name="connsiteX1365" fmla="*/ 1239346 w 1390126"/>
              <a:gd name="connsiteY1365" fmla="*/ 501083 h 791112"/>
              <a:gd name="connsiteX1366" fmla="*/ 1242299 w 1390126"/>
              <a:gd name="connsiteY1366" fmla="*/ 499368 h 791112"/>
              <a:gd name="connsiteX1367" fmla="*/ 1243727 w 1390126"/>
              <a:gd name="connsiteY1367" fmla="*/ 500892 h 791112"/>
              <a:gd name="connsiteX1368" fmla="*/ 1243823 w 1390126"/>
              <a:gd name="connsiteY1368" fmla="*/ 507750 h 791112"/>
              <a:gd name="connsiteX1369" fmla="*/ 1240108 w 1390126"/>
              <a:gd name="connsiteY1369" fmla="*/ 512227 h 791112"/>
              <a:gd name="connsiteX1370" fmla="*/ 1233345 w 1390126"/>
              <a:gd name="connsiteY1370" fmla="*/ 512322 h 791112"/>
              <a:gd name="connsiteX1371" fmla="*/ 1230107 w 1390126"/>
              <a:gd name="connsiteY1371" fmla="*/ 517180 h 791112"/>
              <a:gd name="connsiteX1372" fmla="*/ 1230392 w 1390126"/>
              <a:gd name="connsiteY1372" fmla="*/ 519275 h 791112"/>
              <a:gd name="connsiteX1373" fmla="*/ 1236203 w 1390126"/>
              <a:gd name="connsiteY1373" fmla="*/ 521181 h 791112"/>
              <a:gd name="connsiteX1374" fmla="*/ 1247347 w 1390126"/>
              <a:gd name="connsiteY1374" fmla="*/ 515180 h 791112"/>
              <a:gd name="connsiteX1375" fmla="*/ 1264778 w 1390126"/>
              <a:gd name="connsiteY1375" fmla="*/ 508036 h 791112"/>
              <a:gd name="connsiteX1376" fmla="*/ 1286876 w 1390126"/>
              <a:gd name="connsiteY1376" fmla="*/ 515847 h 791112"/>
              <a:gd name="connsiteX1377" fmla="*/ 1297258 w 1390126"/>
              <a:gd name="connsiteY1377" fmla="*/ 517752 h 791112"/>
              <a:gd name="connsiteX1378" fmla="*/ 1298496 w 1390126"/>
              <a:gd name="connsiteY1378" fmla="*/ 519275 h 791112"/>
              <a:gd name="connsiteX1379" fmla="*/ 1296972 w 1390126"/>
              <a:gd name="connsiteY1379" fmla="*/ 520799 h 791112"/>
              <a:gd name="connsiteX1380" fmla="*/ 1277160 w 1390126"/>
              <a:gd name="connsiteY1380" fmla="*/ 520038 h 791112"/>
              <a:gd name="connsiteX1381" fmla="*/ 1270588 w 1390126"/>
              <a:gd name="connsiteY1381" fmla="*/ 519752 h 791112"/>
              <a:gd name="connsiteX1382" fmla="*/ 1257253 w 1390126"/>
              <a:gd name="connsiteY1382" fmla="*/ 526133 h 791112"/>
              <a:gd name="connsiteX1383" fmla="*/ 1241346 w 1390126"/>
              <a:gd name="connsiteY1383" fmla="*/ 525943 h 791112"/>
              <a:gd name="connsiteX1384" fmla="*/ 1234679 w 1390126"/>
              <a:gd name="connsiteY1384" fmla="*/ 532134 h 791112"/>
              <a:gd name="connsiteX1385" fmla="*/ 1231631 w 1390126"/>
              <a:gd name="connsiteY1385" fmla="*/ 538611 h 791112"/>
              <a:gd name="connsiteX1386" fmla="*/ 1237536 w 1390126"/>
              <a:gd name="connsiteY1386" fmla="*/ 540516 h 791112"/>
              <a:gd name="connsiteX1387" fmla="*/ 1239251 w 1390126"/>
              <a:gd name="connsiteY1387" fmla="*/ 544231 h 791112"/>
              <a:gd name="connsiteX1388" fmla="*/ 1236965 w 1390126"/>
              <a:gd name="connsiteY1388" fmla="*/ 544231 h 791112"/>
              <a:gd name="connsiteX1389" fmla="*/ 1230107 w 1390126"/>
              <a:gd name="connsiteY1389" fmla="*/ 549946 h 791112"/>
              <a:gd name="connsiteX1390" fmla="*/ 1237060 w 1390126"/>
              <a:gd name="connsiteY1390" fmla="*/ 553375 h 791112"/>
              <a:gd name="connsiteX1391" fmla="*/ 1245009 w 1390126"/>
              <a:gd name="connsiteY1391" fmla="*/ 554326 h 791112"/>
              <a:gd name="connsiteX1392" fmla="*/ 1243823 w 1390126"/>
              <a:gd name="connsiteY1392" fmla="*/ 555566 h 791112"/>
              <a:gd name="connsiteX1393" fmla="*/ 1245156 w 1390126"/>
              <a:gd name="connsiteY1393" fmla="*/ 557090 h 791112"/>
              <a:gd name="connsiteX1394" fmla="*/ 1248109 w 1390126"/>
              <a:gd name="connsiteY1394" fmla="*/ 554804 h 791112"/>
              <a:gd name="connsiteX1395" fmla="*/ 1247966 w 1390126"/>
              <a:gd name="connsiteY1395" fmla="*/ 554680 h 791112"/>
              <a:gd name="connsiteX1396" fmla="*/ 1248204 w 1390126"/>
              <a:gd name="connsiteY1396" fmla="*/ 554708 h 791112"/>
              <a:gd name="connsiteX1397" fmla="*/ 1251824 w 1390126"/>
              <a:gd name="connsiteY1397" fmla="*/ 554613 h 791112"/>
              <a:gd name="connsiteX1398" fmla="*/ 1246643 w 1390126"/>
              <a:gd name="connsiteY1398" fmla="*/ 553527 h 791112"/>
              <a:gd name="connsiteX1399" fmla="*/ 1242203 w 1390126"/>
              <a:gd name="connsiteY1399" fmla="*/ 549660 h 791112"/>
              <a:gd name="connsiteX1400" fmla="*/ 1239155 w 1390126"/>
              <a:gd name="connsiteY1400" fmla="*/ 544326 h 791112"/>
              <a:gd name="connsiteX1401" fmla="*/ 1254014 w 1390126"/>
              <a:gd name="connsiteY1401" fmla="*/ 547184 h 791112"/>
              <a:gd name="connsiteX1402" fmla="*/ 1273636 w 1390126"/>
              <a:gd name="connsiteY1402" fmla="*/ 548517 h 791112"/>
              <a:gd name="connsiteX1403" fmla="*/ 1275731 w 1390126"/>
              <a:gd name="connsiteY1403" fmla="*/ 544993 h 791112"/>
              <a:gd name="connsiteX1404" fmla="*/ 1282970 w 1390126"/>
              <a:gd name="connsiteY1404" fmla="*/ 540231 h 791112"/>
              <a:gd name="connsiteX1405" fmla="*/ 1290400 w 1390126"/>
              <a:gd name="connsiteY1405" fmla="*/ 544422 h 791112"/>
              <a:gd name="connsiteX1406" fmla="*/ 1303163 w 1390126"/>
              <a:gd name="connsiteY1406" fmla="*/ 546517 h 791112"/>
              <a:gd name="connsiteX1407" fmla="*/ 1307926 w 1390126"/>
              <a:gd name="connsiteY1407" fmla="*/ 558233 h 791112"/>
              <a:gd name="connsiteX1408" fmla="*/ 1309640 w 1390126"/>
              <a:gd name="connsiteY1408" fmla="*/ 562043 h 791112"/>
              <a:gd name="connsiteX1409" fmla="*/ 1310402 w 1390126"/>
              <a:gd name="connsiteY1409" fmla="*/ 571377 h 791112"/>
              <a:gd name="connsiteX1410" fmla="*/ 1302497 w 1390126"/>
              <a:gd name="connsiteY1410" fmla="*/ 568806 h 791112"/>
              <a:gd name="connsiteX1411" fmla="*/ 1294972 w 1390126"/>
              <a:gd name="connsiteY1411" fmla="*/ 568615 h 791112"/>
              <a:gd name="connsiteX1412" fmla="*/ 1295067 w 1390126"/>
              <a:gd name="connsiteY1412" fmla="*/ 574711 h 791112"/>
              <a:gd name="connsiteX1413" fmla="*/ 1297639 w 1390126"/>
              <a:gd name="connsiteY1413" fmla="*/ 579569 h 791112"/>
              <a:gd name="connsiteX1414" fmla="*/ 1300306 w 1390126"/>
              <a:gd name="connsiteY1414" fmla="*/ 589189 h 791112"/>
              <a:gd name="connsiteX1415" fmla="*/ 1301830 w 1390126"/>
              <a:gd name="connsiteY1415" fmla="*/ 588808 h 791112"/>
              <a:gd name="connsiteX1416" fmla="*/ 1303163 w 1390126"/>
              <a:gd name="connsiteY1416" fmla="*/ 587094 h 791112"/>
              <a:gd name="connsiteX1417" fmla="*/ 1314022 w 1390126"/>
              <a:gd name="connsiteY1417" fmla="*/ 580807 h 791112"/>
              <a:gd name="connsiteX1418" fmla="*/ 1316308 w 1390126"/>
              <a:gd name="connsiteY1418" fmla="*/ 583569 h 791112"/>
              <a:gd name="connsiteX1419" fmla="*/ 1314784 w 1390126"/>
              <a:gd name="connsiteY1419" fmla="*/ 585093 h 791112"/>
              <a:gd name="connsiteX1420" fmla="*/ 1307735 w 1390126"/>
              <a:gd name="connsiteY1420" fmla="*/ 602715 h 791112"/>
              <a:gd name="connsiteX1421" fmla="*/ 1300592 w 1390126"/>
              <a:gd name="connsiteY1421" fmla="*/ 608525 h 791112"/>
              <a:gd name="connsiteX1422" fmla="*/ 1298972 w 1390126"/>
              <a:gd name="connsiteY1422" fmla="*/ 610049 h 791112"/>
              <a:gd name="connsiteX1423" fmla="*/ 1301735 w 1390126"/>
              <a:gd name="connsiteY1423" fmla="*/ 612621 h 791112"/>
              <a:gd name="connsiteX1424" fmla="*/ 1304687 w 1390126"/>
              <a:gd name="connsiteY1424" fmla="*/ 618145 h 791112"/>
              <a:gd name="connsiteX1425" fmla="*/ 1303449 w 1390126"/>
              <a:gd name="connsiteY1425" fmla="*/ 619764 h 791112"/>
              <a:gd name="connsiteX1426" fmla="*/ 1304973 w 1390126"/>
              <a:gd name="connsiteY1426" fmla="*/ 621288 h 791112"/>
              <a:gd name="connsiteX1427" fmla="*/ 1323356 w 1390126"/>
              <a:gd name="connsiteY1427" fmla="*/ 626622 h 791112"/>
              <a:gd name="connsiteX1428" fmla="*/ 1325547 w 1390126"/>
              <a:gd name="connsiteY1428" fmla="*/ 629384 h 791112"/>
              <a:gd name="connsiteX1429" fmla="*/ 1321737 w 1390126"/>
              <a:gd name="connsiteY1429" fmla="*/ 631099 h 791112"/>
              <a:gd name="connsiteX1430" fmla="*/ 1317832 w 1390126"/>
              <a:gd name="connsiteY1430" fmla="*/ 632623 h 791112"/>
              <a:gd name="connsiteX1431" fmla="*/ 1319546 w 1390126"/>
              <a:gd name="connsiteY1431" fmla="*/ 635576 h 791112"/>
              <a:gd name="connsiteX1432" fmla="*/ 1338025 w 1390126"/>
              <a:gd name="connsiteY1432" fmla="*/ 640815 h 791112"/>
              <a:gd name="connsiteX1433" fmla="*/ 1338596 w 1390126"/>
              <a:gd name="connsiteY1433" fmla="*/ 643863 h 791112"/>
              <a:gd name="connsiteX1434" fmla="*/ 1338501 w 1390126"/>
              <a:gd name="connsiteY1434" fmla="*/ 650340 h 791112"/>
              <a:gd name="connsiteX1435" fmla="*/ 1338025 w 1390126"/>
              <a:gd name="connsiteY1435" fmla="*/ 653388 h 791112"/>
              <a:gd name="connsiteX1436" fmla="*/ 1329167 w 1390126"/>
              <a:gd name="connsiteY1436" fmla="*/ 653959 h 791112"/>
              <a:gd name="connsiteX1437" fmla="*/ 1322118 w 1390126"/>
              <a:gd name="connsiteY1437" fmla="*/ 656626 h 791112"/>
              <a:gd name="connsiteX1438" fmla="*/ 1328214 w 1390126"/>
              <a:gd name="connsiteY1438" fmla="*/ 658340 h 791112"/>
              <a:gd name="connsiteX1439" fmla="*/ 1346883 w 1390126"/>
              <a:gd name="connsiteY1439" fmla="*/ 663198 h 791112"/>
              <a:gd name="connsiteX1440" fmla="*/ 1349074 w 1390126"/>
              <a:gd name="connsiteY1440" fmla="*/ 666627 h 791112"/>
              <a:gd name="connsiteX1441" fmla="*/ 1343359 w 1390126"/>
              <a:gd name="connsiteY1441" fmla="*/ 680057 h 791112"/>
              <a:gd name="connsiteX1442" fmla="*/ 1337453 w 1390126"/>
              <a:gd name="connsiteY1442" fmla="*/ 680724 h 791112"/>
              <a:gd name="connsiteX1443" fmla="*/ 1324499 w 1390126"/>
              <a:gd name="connsiteY1443" fmla="*/ 680534 h 791112"/>
              <a:gd name="connsiteX1444" fmla="*/ 1316879 w 1390126"/>
              <a:gd name="connsiteY1444" fmla="*/ 683867 h 791112"/>
              <a:gd name="connsiteX1445" fmla="*/ 1303068 w 1390126"/>
              <a:gd name="connsiteY1445" fmla="*/ 682915 h 791112"/>
              <a:gd name="connsiteX1446" fmla="*/ 1294591 w 1390126"/>
              <a:gd name="connsiteY1446" fmla="*/ 681296 h 791112"/>
              <a:gd name="connsiteX1447" fmla="*/ 1289828 w 1390126"/>
              <a:gd name="connsiteY1447" fmla="*/ 684630 h 791112"/>
              <a:gd name="connsiteX1448" fmla="*/ 1288876 w 1390126"/>
              <a:gd name="connsiteY1448" fmla="*/ 693392 h 791112"/>
              <a:gd name="connsiteX1449" fmla="*/ 1285161 w 1390126"/>
              <a:gd name="connsiteY1449" fmla="*/ 694656 h 791112"/>
              <a:gd name="connsiteX1450" fmla="*/ 1285161 w 1390126"/>
              <a:gd name="connsiteY1450" fmla="*/ 693012 h 791112"/>
              <a:gd name="connsiteX1451" fmla="*/ 1281161 w 1390126"/>
              <a:gd name="connsiteY1451" fmla="*/ 692345 h 791112"/>
              <a:gd name="connsiteX1452" fmla="*/ 1284182 w 1390126"/>
              <a:gd name="connsiteY1452" fmla="*/ 694989 h 791112"/>
              <a:gd name="connsiteX1453" fmla="*/ 1284113 w 1390126"/>
              <a:gd name="connsiteY1453" fmla="*/ 695012 h 791112"/>
              <a:gd name="connsiteX1454" fmla="*/ 1284208 w 1390126"/>
              <a:gd name="connsiteY1454" fmla="*/ 695012 h 791112"/>
              <a:gd name="connsiteX1455" fmla="*/ 1275350 w 1390126"/>
              <a:gd name="connsiteY1455" fmla="*/ 715967 h 791112"/>
              <a:gd name="connsiteX1456" fmla="*/ 1270778 w 1390126"/>
              <a:gd name="connsiteY1456" fmla="*/ 714824 h 791112"/>
              <a:gd name="connsiteX1457" fmla="*/ 1264778 w 1390126"/>
              <a:gd name="connsiteY1457" fmla="*/ 713490 h 791112"/>
              <a:gd name="connsiteX1458" fmla="*/ 1251824 w 1390126"/>
              <a:gd name="connsiteY1458" fmla="*/ 714348 h 791112"/>
              <a:gd name="connsiteX1459" fmla="*/ 1244108 w 1390126"/>
              <a:gd name="connsiteY1459" fmla="*/ 715395 h 791112"/>
              <a:gd name="connsiteX1460" fmla="*/ 1241060 w 1390126"/>
              <a:gd name="connsiteY1460" fmla="*/ 716824 h 791112"/>
              <a:gd name="connsiteX1461" fmla="*/ 1219629 w 1390126"/>
              <a:gd name="connsiteY1461" fmla="*/ 713300 h 791112"/>
              <a:gd name="connsiteX1462" fmla="*/ 1205437 w 1390126"/>
              <a:gd name="connsiteY1462" fmla="*/ 708918 h 791112"/>
              <a:gd name="connsiteX1463" fmla="*/ 1193149 w 1390126"/>
              <a:gd name="connsiteY1463" fmla="*/ 711585 h 791112"/>
              <a:gd name="connsiteX1464" fmla="*/ 1189816 w 1390126"/>
              <a:gd name="connsiteY1464" fmla="*/ 711681 h 791112"/>
              <a:gd name="connsiteX1465" fmla="*/ 1180386 w 1390126"/>
              <a:gd name="connsiteY1465" fmla="*/ 710347 h 791112"/>
              <a:gd name="connsiteX1466" fmla="*/ 1166670 w 1390126"/>
              <a:gd name="connsiteY1466" fmla="*/ 710919 h 791112"/>
              <a:gd name="connsiteX1467" fmla="*/ 1158479 w 1390126"/>
              <a:gd name="connsiteY1467" fmla="*/ 708728 h 791112"/>
              <a:gd name="connsiteX1468" fmla="*/ 1146763 w 1390126"/>
              <a:gd name="connsiteY1468" fmla="*/ 712728 h 791112"/>
              <a:gd name="connsiteX1469" fmla="*/ 1134857 w 1390126"/>
              <a:gd name="connsiteY1469" fmla="*/ 708442 h 791112"/>
              <a:gd name="connsiteX1470" fmla="*/ 1122855 w 1390126"/>
              <a:gd name="connsiteY1470" fmla="*/ 712919 h 791112"/>
              <a:gd name="connsiteX1471" fmla="*/ 1116854 w 1390126"/>
              <a:gd name="connsiteY1471" fmla="*/ 711681 h 791112"/>
              <a:gd name="connsiteX1472" fmla="*/ 1111997 w 1390126"/>
              <a:gd name="connsiteY1472" fmla="*/ 710347 h 791112"/>
              <a:gd name="connsiteX1473" fmla="*/ 1099900 w 1390126"/>
              <a:gd name="connsiteY1473" fmla="*/ 712442 h 791112"/>
              <a:gd name="connsiteX1474" fmla="*/ 1087613 w 1390126"/>
              <a:gd name="connsiteY1474" fmla="*/ 708632 h 791112"/>
              <a:gd name="connsiteX1475" fmla="*/ 1046560 w 1390126"/>
              <a:gd name="connsiteY1475" fmla="*/ 708632 h 791112"/>
              <a:gd name="connsiteX1476" fmla="*/ 1036558 w 1390126"/>
              <a:gd name="connsiteY1476" fmla="*/ 712252 h 791112"/>
              <a:gd name="connsiteX1477" fmla="*/ 1028843 w 1390126"/>
              <a:gd name="connsiteY1477" fmla="*/ 711014 h 791112"/>
              <a:gd name="connsiteX1478" fmla="*/ 1015032 w 1390126"/>
              <a:gd name="connsiteY1478" fmla="*/ 711395 h 791112"/>
              <a:gd name="connsiteX1479" fmla="*/ 1001126 w 1390126"/>
              <a:gd name="connsiteY1479" fmla="*/ 710252 h 791112"/>
              <a:gd name="connsiteX1480" fmla="*/ 997697 w 1390126"/>
              <a:gd name="connsiteY1480" fmla="*/ 710061 h 791112"/>
              <a:gd name="connsiteX1481" fmla="*/ 992172 w 1390126"/>
              <a:gd name="connsiteY1481" fmla="*/ 713109 h 791112"/>
              <a:gd name="connsiteX1482" fmla="*/ 914639 w 1390126"/>
              <a:gd name="connsiteY1482" fmla="*/ 713109 h 791112"/>
              <a:gd name="connsiteX1483" fmla="*/ 909209 w 1390126"/>
              <a:gd name="connsiteY1483" fmla="*/ 709966 h 791112"/>
              <a:gd name="connsiteX1484" fmla="*/ 901399 w 1390126"/>
              <a:gd name="connsiteY1484" fmla="*/ 710633 h 791112"/>
              <a:gd name="connsiteX1485" fmla="*/ 883778 w 1390126"/>
              <a:gd name="connsiteY1485" fmla="*/ 717967 h 791112"/>
              <a:gd name="connsiteX1486" fmla="*/ 851869 w 1390126"/>
              <a:gd name="connsiteY1486" fmla="*/ 717872 h 791112"/>
              <a:gd name="connsiteX1487" fmla="*/ 845963 w 1390126"/>
              <a:gd name="connsiteY1487" fmla="*/ 710919 h 791112"/>
              <a:gd name="connsiteX1488" fmla="*/ 844439 w 1390126"/>
              <a:gd name="connsiteY1488" fmla="*/ 709395 h 791112"/>
              <a:gd name="connsiteX1489" fmla="*/ 841582 w 1390126"/>
              <a:gd name="connsiteY1489" fmla="*/ 711395 h 791112"/>
              <a:gd name="connsiteX1490" fmla="*/ 828914 w 1390126"/>
              <a:gd name="connsiteY1490" fmla="*/ 716538 h 791112"/>
              <a:gd name="connsiteX1491" fmla="*/ 828437 w 1390126"/>
              <a:gd name="connsiteY1491" fmla="*/ 715014 h 791112"/>
              <a:gd name="connsiteX1492" fmla="*/ 829961 w 1390126"/>
              <a:gd name="connsiteY1492" fmla="*/ 713395 h 791112"/>
              <a:gd name="connsiteX1493" fmla="*/ 832914 w 1390126"/>
              <a:gd name="connsiteY1493" fmla="*/ 706918 h 791112"/>
              <a:gd name="connsiteX1494" fmla="*/ 826342 w 1390126"/>
              <a:gd name="connsiteY1494" fmla="*/ 700536 h 791112"/>
              <a:gd name="connsiteX1495" fmla="*/ 823199 w 1390126"/>
              <a:gd name="connsiteY1495" fmla="*/ 701774 h 791112"/>
              <a:gd name="connsiteX1496" fmla="*/ 818341 w 1390126"/>
              <a:gd name="connsiteY1496" fmla="*/ 715681 h 791112"/>
              <a:gd name="connsiteX1497" fmla="*/ 815102 w 1390126"/>
              <a:gd name="connsiteY1497" fmla="*/ 716538 h 791112"/>
              <a:gd name="connsiteX1498" fmla="*/ 810245 w 1390126"/>
              <a:gd name="connsiteY1498" fmla="*/ 714633 h 791112"/>
              <a:gd name="connsiteX1499" fmla="*/ 805387 w 1390126"/>
              <a:gd name="connsiteY1499" fmla="*/ 719491 h 791112"/>
              <a:gd name="connsiteX1500" fmla="*/ 798815 w 1390126"/>
              <a:gd name="connsiteY1500" fmla="*/ 725682 h 791112"/>
              <a:gd name="connsiteX1501" fmla="*/ 792623 w 1390126"/>
              <a:gd name="connsiteY1501" fmla="*/ 723587 h 791112"/>
              <a:gd name="connsiteX1502" fmla="*/ 786051 w 1390126"/>
              <a:gd name="connsiteY1502" fmla="*/ 724254 h 791112"/>
              <a:gd name="connsiteX1503" fmla="*/ 772811 w 1390126"/>
              <a:gd name="connsiteY1503" fmla="*/ 717681 h 791112"/>
              <a:gd name="connsiteX1504" fmla="*/ 754619 w 1390126"/>
              <a:gd name="connsiteY1504" fmla="*/ 717872 h 791112"/>
              <a:gd name="connsiteX1505" fmla="*/ 756238 w 1390126"/>
              <a:gd name="connsiteY1505" fmla="*/ 714062 h 791112"/>
              <a:gd name="connsiteX1506" fmla="*/ 759095 w 1390126"/>
              <a:gd name="connsiteY1506" fmla="*/ 710919 h 791112"/>
              <a:gd name="connsiteX1507" fmla="*/ 755476 w 1390126"/>
              <a:gd name="connsiteY1507" fmla="*/ 708823 h 791112"/>
              <a:gd name="connsiteX1508" fmla="*/ 745474 w 1390126"/>
              <a:gd name="connsiteY1508" fmla="*/ 717872 h 791112"/>
              <a:gd name="connsiteX1509" fmla="*/ 727282 w 1390126"/>
              <a:gd name="connsiteY1509" fmla="*/ 718157 h 791112"/>
              <a:gd name="connsiteX1510" fmla="*/ 710804 w 1390126"/>
              <a:gd name="connsiteY1510" fmla="*/ 722634 h 791112"/>
              <a:gd name="connsiteX1511" fmla="*/ 692611 w 1390126"/>
              <a:gd name="connsiteY1511" fmla="*/ 722444 h 791112"/>
              <a:gd name="connsiteX1512" fmla="*/ 674323 w 1390126"/>
              <a:gd name="connsiteY1512" fmla="*/ 722349 h 791112"/>
              <a:gd name="connsiteX1513" fmla="*/ 666512 w 1390126"/>
              <a:gd name="connsiteY1513" fmla="*/ 725778 h 791112"/>
              <a:gd name="connsiteX1514" fmla="*/ 658416 w 1390126"/>
              <a:gd name="connsiteY1514" fmla="*/ 724730 h 791112"/>
              <a:gd name="connsiteX1515" fmla="*/ 650701 w 1390126"/>
              <a:gd name="connsiteY1515" fmla="*/ 726063 h 791112"/>
              <a:gd name="connsiteX1516" fmla="*/ 644129 w 1390126"/>
              <a:gd name="connsiteY1516" fmla="*/ 725301 h 791112"/>
              <a:gd name="connsiteX1517" fmla="*/ 640985 w 1390126"/>
              <a:gd name="connsiteY1517" fmla="*/ 728540 h 791112"/>
              <a:gd name="connsiteX1518" fmla="*/ 634508 w 1390126"/>
              <a:gd name="connsiteY1518" fmla="*/ 728349 h 791112"/>
              <a:gd name="connsiteX1519" fmla="*/ 632984 w 1390126"/>
              <a:gd name="connsiteY1519" fmla="*/ 727492 h 791112"/>
              <a:gd name="connsiteX1520" fmla="*/ 616411 w 1390126"/>
              <a:gd name="connsiteY1520" fmla="*/ 731588 h 791112"/>
              <a:gd name="connsiteX1521" fmla="*/ 584502 w 1390126"/>
              <a:gd name="connsiteY1521" fmla="*/ 731588 h 791112"/>
              <a:gd name="connsiteX1522" fmla="*/ 574501 w 1390126"/>
              <a:gd name="connsiteY1522" fmla="*/ 735112 h 791112"/>
              <a:gd name="connsiteX1523" fmla="*/ 562309 w 1390126"/>
              <a:gd name="connsiteY1523" fmla="*/ 733874 h 791112"/>
              <a:gd name="connsiteX1524" fmla="*/ 559261 w 1390126"/>
              <a:gd name="connsiteY1524" fmla="*/ 732826 h 791112"/>
              <a:gd name="connsiteX1525" fmla="*/ 544592 w 1390126"/>
              <a:gd name="connsiteY1525" fmla="*/ 736160 h 791112"/>
              <a:gd name="connsiteX1526" fmla="*/ 528209 w 1390126"/>
              <a:gd name="connsiteY1526" fmla="*/ 740732 h 791112"/>
              <a:gd name="connsiteX1527" fmla="*/ 523542 w 1390126"/>
              <a:gd name="connsiteY1527" fmla="*/ 736636 h 791112"/>
              <a:gd name="connsiteX1528" fmla="*/ 493253 w 1390126"/>
              <a:gd name="connsiteY1528" fmla="*/ 740732 h 791112"/>
              <a:gd name="connsiteX1529" fmla="*/ 489538 w 1390126"/>
              <a:gd name="connsiteY1529" fmla="*/ 738827 h 791112"/>
              <a:gd name="connsiteX1530" fmla="*/ 494872 w 1390126"/>
              <a:gd name="connsiteY1530" fmla="*/ 736350 h 791112"/>
              <a:gd name="connsiteX1531" fmla="*/ 500551 w 1390126"/>
              <a:gd name="connsiteY1531" fmla="*/ 731832 h 791112"/>
              <a:gd name="connsiteX1532" fmla="*/ 500587 w 1390126"/>
              <a:gd name="connsiteY1532" fmla="*/ 731874 h 791112"/>
              <a:gd name="connsiteX1533" fmla="*/ 508969 w 1390126"/>
              <a:gd name="connsiteY1533" fmla="*/ 732826 h 791112"/>
              <a:gd name="connsiteX1534" fmla="*/ 514970 w 1390126"/>
              <a:gd name="connsiteY1534" fmla="*/ 731016 h 791112"/>
              <a:gd name="connsiteX1535" fmla="*/ 516494 w 1390126"/>
              <a:gd name="connsiteY1535" fmla="*/ 729397 h 791112"/>
              <a:gd name="connsiteX1536" fmla="*/ 515351 w 1390126"/>
              <a:gd name="connsiteY1536" fmla="*/ 727873 h 791112"/>
              <a:gd name="connsiteX1537" fmla="*/ 503825 w 1390126"/>
              <a:gd name="connsiteY1537" fmla="*/ 729111 h 791112"/>
              <a:gd name="connsiteX1538" fmla="*/ 503339 w 1390126"/>
              <a:gd name="connsiteY1538" fmla="*/ 729152 h 791112"/>
              <a:gd name="connsiteX1539" fmla="*/ 500015 w 1390126"/>
              <a:gd name="connsiteY1539" fmla="*/ 727873 h 791112"/>
              <a:gd name="connsiteX1540" fmla="*/ 498491 w 1390126"/>
              <a:gd name="connsiteY1540" fmla="*/ 729397 h 791112"/>
              <a:gd name="connsiteX1541" fmla="*/ 498616 w 1390126"/>
              <a:gd name="connsiteY1541" fmla="*/ 729545 h 791112"/>
              <a:gd name="connsiteX1542" fmla="*/ 494681 w 1390126"/>
              <a:gd name="connsiteY1542" fmla="*/ 729873 h 791112"/>
              <a:gd name="connsiteX1543" fmla="*/ 487061 w 1390126"/>
              <a:gd name="connsiteY1543" fmla="*/ 727492 h 791112"/>
              <a:gd name="connsiteX1544" fmla="*/ 474869 w 1390126"/>
              <a:gd name="connsiteY1544" fmla="*/ 731588 h 791112"/>
              <a:gd name="connsiteX1545" fmla="*/ 450009 w 1390126"/>
              <a:gd name="connsiteY1545" fmla="*/ 732159 h 791112"/>
              <a:gd name="connsiteX1546" fmla="*/ 448485 w 1390126"/>
              <a:gd name="connsiteY1546" fmla="*/ 733683 h 791112"/>
              <a:gd name="connsiteX1547" fmla="*/ 449723 w 1390126"/>
              <a:gd name="connsiteY1547" fmla="*/ 735207 h 791112"/>
              <a:gd name="connsiteX1548" fmla="*/ 474488 w 1390126"/>
              <a:gd name="connsiteY1548" fmla="*/ 736160 h 791112"/>
              <a:gd name="connsiteX1549" fmla="*/ 480108 w 1390126"/>
              <a:gd name="connsiteY1549" fmla="*/ 738446 h 791112"/>
              <a:gd name="connsiteX1550" fmla="*/ 476393 w 1390126"/>
              <a:gd name="connsiteY1550" fmla="*/ 740541 h 791112"/>
              <a:gd name="connsiteX1551" fmla="*/ 462296 w 1390126"/>
              <a:gd name="connsiteY1551" fmla="*/ 745399 h 791112"/>
              <a:gd name="connsiteX1552" fmla="*/ 450485 w 1390126"/>
              <a:gd name="connsiteY1552" fmla="*/ 749876 h 791112"/>
              <a:gd name="connsiteX1553" fmla="*/ 448961 w 1390126"/>
              <a:gd name="connsiteY1553" fmla="*/ 751400 h 791112"/>
              <a:gd name="connsiteX1554" fmla="*/ 450866 w 1390126"/>
              <a:gd name="connsiteY1554" fmla="*/ 754257 h 791112"/>
              <a:gd name="connsiteX1555" fmla="*/ 473726 w 1390126"/>
              <a:gd name="connsiteY1555" fmla="*/ 754353 h 791112"/>
              <a:gd name="connsiteX1556" fmla="*/ 481537 w 1390126"/>
              <a:gd name="connsiteY1556" fmla="*/ 757877 h 791112"/>
              <a:gd name="connsiteX1557" fmla="*/ 489252 w 1390126"/>
              <a:gd name="connsiteY1557" fmla="*/ 756924 h 791112"/>
              <a:gd name="connsiteX1558" fmla="*/ 494015 w 1390126"/>
              <a:gd name="connsiteY1558" fmla="*/ 752066 h 791112"/>
              <a:gd name="connsiteX1559" fmla="*/ 498968 w 1390126"/>
              <a:gd name="connsiteY1559" fmla="*/ 752543 h 791112"/>
              <a:gd name="connsiteX1560" fmla="*/ 504778 w 1390126"/>
              <a:gd name="connsiteY1560" fmla="*/ 754353 h 791112"/>
              <a:gd name="connsiteX1561" fmla="*/ 521351 w 1390126"/>
              <a:gd name="connsiteY1561" fmla="*/ 749876 h 791112"/>
              <a:gd name="connsiteX1562" fmla="*/ 528209 w 1390126"/>
              <a:gd name="connsiteY1562" fmla="*/ 753972 h 791112"/>
              <a:gd name="connsiteX1563" fmla="*/ 536782 w 1390126"/>
              <a:gd name="connsiteY1563" fmla="*/ 753495 h 791112"/>
              <a:gd name="connsiteX1564" fmla="*/ 547640 w 1390126"/>
              <a:gd name="connsiteY1564" fmla="*/ 754543 h 791112"/>
              <a:gd name="connsiteX1565" fmla="*/ 559928 w 1390126"/>
              <a:gd name="connsiteY1565" fmla="*/ 750733 h 791112"/>
              <a:gd name="connsiteX1566" fmla="*/ 568595 w 1390126"/>
              <a:gd name="connsiteY1566" fmla="*/ 750066 h 791112"/>
              <a:gd name="connsiteX1567" fmla="*/ 572215 w 1390126"/>
              <a:gd name="connsiteY1567" fmla="*/ 757210 h 791112"/>
              <a:gd name="connsiteX1568" fmla="*/ 575263 w 1390126"/>
              <a:gd name="connsiteY1568" fmla="*/ 760544 h 791112"/>
              <a:gd name="connsiteX1569" fmla="*/ 571643 w 1390126"/>
              <a:gd name="connsiteY1569" fmla="*/ 768259 h 791112"/>
              <a:gd name="connsiteX1570" fmla="*/ 560213 w 1390126"/>
              <a:gd name="connsiteY1570" fmla="*/ 768354 h 791112"/>
              <a:gd name="connsiteX1571" fmla="*/ 532400 w 1390126"/>
              <a:gd name="connsiteY1571" fmla="*/ 772831 h 791112"/>
              <a:gd name="connsiteX1572" fmla="*/ 491348 w 1390126"/>
              <a:gd name="connsiteY1572" fmla="*/ 772545 h 791112"/>
              <a:gd name="connsiteX1573" fmla="*/ 489728 w 1390126"/>
              <a:gd name="connsiteY1573" fmla="*/ 771021 h 791112"/>
              <a:gd name="connsiteX1574" fmla="*/ 478679 w 1390126"/>
              <a:gd name="connsiteY1574" fmla="*/ 772069 h 791112"/>
              <a:gd name="connsiteX1575" fmla="*/ 468773 w 1390126"/>
              <a:gd name="connsiteY1575" fmla="*/ 773307 h 791112"/>
              <a:gd name="connsiteX1576" fmla="*/ 462963 w 1390126"/>
              <a:gd name="connsiteY1576" fmla="*/ 774355 h 791112"/>
              <a:gd name="connsiteX1577" fmla="*/ 450009 w 1390126"/>
              <a:gd name="connsiteY1577" fmla="*/ 781975 h 791112"/>
              <a:gd name="connsiteX1578" fmla="*/ 447818 w 1390126"/>
              <a:gd name="connsiteY1578" fmla="*/ 781975 h 791112"/>
              <a:gd name="connsiteX1579" fmla="*/ 443246 w 1390126"/>
              <a:gd name="connsiteY1579" fmla="*/ 781880 h 791112"/>
              <a:gd name="connsiteX1580" fmla="*/ 439436 w 1390126"/>
              <a:gd name="connsiteY1580" fmla="*/ 780070 h 791112"/>
              <a:gd name="connsiteX1581" fmla="*/ 440294 w 1390126"/>
              <a:gd name="connsiteY1581" fmla="*/ 778451 h 791112"/>
              <a:gd name="connsiteX1582" fmla="*/ 446771 w 1390126"/>
              <a:gd name="connsiteY1582" fmla="*/ 772069 h 791112"/>
              <a:gd name="connsiteX1583" fmla="*/ 446390 w 1390126"/>
              <a:gd name="connsiteY1583" fmla="*/ 768831 h 791112"/>
              <a:gd name="connsiteX1584" fmla="*/ 444294 w 1390126"/>
              <a:gd name="connsiteY1584" fmla="*/ 768354 h 791112"/>
              <a:gd name="connsiteX1585" fmla="*/ 440294 w 1390126"/>
              <a:gd name="connsiteY1585" fmla="*/ 769497 h 791112"/>
              <a:gd name="connsiteX1586" fmla="*/ 432483 w 1390126"/>
              <a:gd name="connsiteY1586" fmla="*/ 772831 h 791112"/>
              <a:gd name="connsiteX1587" fmla="*/ 422387 w 1390126"/>
              <a:gd name="connsiteY1587" fmla="*/ 773022 h 791112"/>
              <a:gd name="connsiteX1588" fmla="*/ 416672 w 1390126"/>
              <a:gd name="connsiteY1588" fmla="*/ 774927 h 791112"/>
              <a:gd name="connsiteX1589" fmla="*/ 419339 w 1390126"/>
              <a:gd name="connsiteY1589" fmla="*/ 781975 h 791112"/>
              <a:gd name="connsiteX1590" fmla="*/ 423625 w 1390126"/>
              <a:gd name="connsiteY1590" fmla="*/ 782642 h 791112"/>
              <a:gd name="connsiteX1591" fmla="*/ 425149 w 1390126"/>
              <a:gd name="connsiteY1591" fmla="*/ 784166 h 791112"/>
              <a:gd name="connsiteX1592" fmla="*/ 423815 w 1390126"/>
              <a:gd name="connsiteY1592" fmla="*/ 785690 h 791112"/>
              <a:gd name="connsiteX1593" fmla="*/ 403527 w 1390126"/>
              <a:gd name="connsiteY1593" fmla="*/ 786547 h 791112"/>
              <a:gd name="connsiteX1594" fmla="*/ 386954 w 1390126"/>
              <a:gd name="connsiteY1594" fmla="*/ 790548 h 791112"/>
              <a:gd name="connsiteX1595" fmla="*/ 383715 w 1390126"/>
              <a:gd name="connsiteY1595" fmla="*/ 788357 h 791112"/>
              <a:gd name="connsiteX1596" fmla="*/ 376095 w 1390126"/>
              <a:gd name="connsiteY1596" fmla="*/ 788071 h 791112"/>
              <a:gd name="connsiteX1597" fmla="*/ 365808 w 1390126"/>
              <a:gd name="connsiteY1597" fmla="*/ 791024 h 791112"/>
              <a:gd name="connsiteX1598" fmla="*/ 362093 w 1390126"/>
              <a:gd name="connsiteY1598" fmla="*/ 789405 h 791112"/>
              <a:gd name="connsiteX1599" fmla="*/ 362379 w 1390126"/>
              <a:gd name="connsiteY1599" fmla="*/ 783404 h 791112"/>
              <a:gd name="connsiteX1600" fmla="*/ 373428 w 1390126"/>
              <a:gd name="connsiteY1600" fmla="*/ 767307 h 791112"/>
              <a:gd name="connsiteX1601" fmla="*/ 374952 w 1390126"/>
              <a:gd name="connsiteY1601" fmla="*/ 758829 h 791112"/>
              <a:gd name="connsiteX1602" fmla="*/ 371047 w 1390126"/>
              <a:gd name="connsiteY1602" fmla="*/ 754543 h 791112"/>
              <a:gd name="connsiteX1603" fmla="*/ 365713 w 1390126"/>
              <a:gd name="connsiteY1603" fmla="*/ 749304 h 791112"/>
              <a:gd name="connsiteX1604" fmla="*/ 365141 w 1390126"/>
              <a:gd name="connsiteY1604" fmla="*/ 742732 h 791112"/>
              <a:gd name="connsiteX1605" fmla="*/ 356855 w 1390126"/>
              <a:gd name="connsiteY1605" fmla="*/ 740827 h 791112"/>
              <a:gd name="connsiteX1606" fmla="*/ 349997 w 1390126"/>
              <a:gd name="connsiteY1606" fmla="*/ 740732 h 791112"/>
              <a:gd name="connsiteX1607" fmla="*/ 348282 w 1390126"/>
              <a:gd name="connsiteY1607" fmla="*/ 739398 h 791112"/>
              <a:gd name="connsiteX1608" fmla="*/ 348091 w 1390126"/>
              <a:gd name="connsiteY1608" fmla="*/ 737874 h 791112"/>
              <a:gd name="connsiteX1609" fmla="*/ 357807 w 1390126"/>
              <a:gd name="connsiteY1609" fmla="*/ 728254 h 791112"/>
              <a:gd name="connsiteX1610" fmla="*/ 365618 w 1390126"/>
              <a:gd name="connsiteY1610" fmla="*/ 729302 h 791112"/>
              <a:gd name="connsiteX1611" fmla="*/ 368761 w 1390126"/>
              <a:gd name="connsiteY1611" fmla="*/ 730826 h 791112"/>
              <a:gd name="connsiteX1612" fmla="*/ 370094 w 1390126"/>
              <a:gd name="connsiteY1612" fmla="*/ 726825 h 791112"/>
              <a:gd name="connsiteX1613" fmla="*/ 366284 w 1390126"/>
              <a:gd name="connsiteY1613" fmla="*/ 722634 h 791112"/>
              <a:gd name="connsiteX1614" fmla="*/ 354949 w 1390126"/>
              <a:gd name="connsiteY1614" fmla="*/ 722825 h 791112"/>
              <a:gd name="connsiteX1615" fmla="*/ 345424 w 1390126"/>
              <a:gd name="connsiteY1615" fmla="*/ 727587 h 791112"/>
              <a:gd name="connsiteX1616" fmla="*/ 335995 w 1390126"/>
              <a:gd name="connsiteY1616" fmla="*/ 731492 h 791112"/>
              <a:gd name="connsiteX1617" fmla="*/ 329137 w 1390126"/>
              <a:gd name="connsiteY1617" fmla="*/ 723111 h 791112"/>
              <a:gd name="connsiteX1618" fmla="*/ 326089 w 1390126"/>
              <a:gd name="connsiteY1618" fmla="*/ 717586 h 791112"/>
              <a:gd name="connsiteX1619" fmla="*/ 326089 w 1390126"/>
              <a:gd name="connsiteY1619" fmla="*/ 714252 h 791112"/>
              <a:gd name="connsiteX1620" fmla="*/ 333423 w 1390126"/>
              <a:gd name="connsiteY1620" fmla="*/ 689964 h 791112"/>
              <a:gd name="connsiteX1621" fmla="*/ 328375 w 1390126"/>
              <a:gd name="connsiteY1621" fmla="*/ 683010 h 791112"/>
              <a:gd name="connsiteX1622" fmla="*/ 325136 w 1390126"/>
              <a:gd name="connsiteY1622" fmla="*/ 683201 h 791112"/>
              <a:gd name="connsiteX1623" fmla="*/ 321326 w 1390126"/>
              <a:gd name="connsiteY1623" fmla="*/ 689582 h 791112"/>
              <a:gd name="connsiteX1624" fmla="*/ 324279 w 1390126"/>
              <a:gd name="connsiteY1624" fmla="*/ 692821 h 791112"/>
              <a:gd name="connsiteX1625" fmla="*/ 322755 w 1390126"/>
              <a:gd name="connsiteY1625" fmla="*/ 698822 h 791112"/>
              <a:gd name="connsiteX1626" fmla="*/ 315516 w 1390126"/>
              <a:gd name="connsiteY1626" fmla="*/ 697012 h 791112"/>
              <a:gd name="connsiteX1627" fmla="*/ 304181 w 1390126"/>
              <a:gd name="connsiteY1627" fmla="*/ 685677 h 791112"/>
              <a:gd name="connsiteX1628" fmla="*/ 301800 w 1390126"/>
              <a:gd name="connsiteY1628" fmla="*/ 680248 h 791112"/>
              <a:gd name="connsiteX1629" fmla="*/ 306372 w 1390126"/>
              <a:gd name="connsiteY1629" fmla="*/ 676819 h 791112"/>
              <a:gd name="connsiteX1630" fmla="*/ 318373 w 1390126"/>
              <a:gd name="connsiteY1630" fmla="*/ 672533 h 791112"/>
              <a:gd name="connsiteX1631" fmla="*/ 328946 w 1390126"/>
              <a:gd name="connsiteY1631" fmla="*/ 670532 h 791112"/>
              <a:gd name="connsiteX1632" fmla="*/ 353521 w 1390126"/>
              <a:gd name="connsiteY1632" fmla="*/ 671580 h 791112"/>
              <a:gd name="connsiteX1633" fmla="*/ 361141 w 1390126"/>
              <a:gd name="connsiteY1633" fmla="*/ 667389 h 791112"/>
              <a:gd name="connsiteX1634" fmla="*/ 365522 w 1390126"/>
              <a:gd name="connsiteY1634" fmla="*/ 660055 h 791112"/>
              <a:gd name="connsiteX1635" fmla="*/ 365046 w 1390126"/>
              <a:gd name="connsiteY1635" fmla="*/ 655959 h 791112"/>
              <a:gd name="connsiteX1636" fmla="*/ 359236 w 1390126"/>
              <a:gd name="connsiteY1636" fmla="*/ 654149 h 791112"/>
              <a:gd name="connsiteX1637" fmla="*/ 346091 w 1390126"/>
              <a:gd name="connsiteY1637" fmla="*/ 661770 h 791112"/>
              <a:gd name="connsiteX1638" fmla="*/ 342853 w 1390126"/>
              <a:gd name="connsiteY1638" fmla="*/ 659007 h 791112"/>
              <a:gd name="connsiteX1639" fmla="*/ 337233 w 1390126"/>
              <a:gd name="connsiteY1639" fmla="*/ 653959 h 791112"/>
              <a:gd name="connsiteX1640" fmla="*/ 327422 w 1390126"/>
              <a:gd name="connsiteY1640" fmla="*/ 657959 h 791112"/>
              <a:gd name="connsiteX1641" fmla="*/ 313611 w 1390126"/>
              <a:gd name="connsiteY1641" fmla="*/ 663294 h 791112"/>
              <a:gd name="connsiteX1642" fmla="*/ 306182 w 1390126"/>
              <a:gd name="connsiteY1642" fmla="*/ 655578 h 791112"/>
              <a:gd name="connsiteX1643" fmla="*/ 305515 w 1390126"/>
              <a:gd name="connsiteY1643" fmla="*/ 651292 h 791112"/>
              <a:gd name="connsiteX1644" fmla="*/ 301800 w 1390126"/>
              <a:gd name="connsiteY1644" fmla="*/ 649578 h 791112"/>
              <a:gd name="connsiteX1645" fmla="*/ 297990 w 1390126"/>
              <a:gd name="connsiteY1645" fmla="*/ 651006 h 791112"/>
              <a:gd name="connsiteX1646" fmla="*/ 297038 w 1390126"/>
              <a:gd name="connsiteY1646" fmla="*/ 655102 h 791112"/>
              <a:gd name="connsiteX1647" fmla="*/ 290084 w 1390126"/>
              <a:gd name="connsiteY1647" fmla="*/ 658436 h 791112"/>
              <a:gd name="connsiteX1648" fmla="*/ 289132 w 1390126"/>
              <a:gd name="connsiteY1648" fmla="*/ 650816 h 791112"/>
              <a:gd name="connsiteX1649" fmla="*/ 292465 w 1390126"/>
              <a:gd name="connsiteY1649" fmla="*/ 640624 h 791112"/>
              <a:gd name="connsiteX1650" fmla="*/ 297990 w 1390126"/>
              <a:gd name="connsiteY1650" fmla="*/ 635671 h 791112"/>
              <a:gd name="connsiteX1651" fmla="*/ 306182 w 1390126"/>
              <a:gd name="connsiteY1651" fmla="*/ 640148 h 791112"/>
              <a:gd name="connsiteX1652" fmla="*/ 309325 w 1390126"/>
              <a:gd name="connsiteY1652" fmla="*/ 643577 h 791112"/>
              <a:gd name="connsiteX1653" fmla="*/ 317135 w 1390126"/>
              <a:gd name="connsiteY1653" fmla="*/ 640053 h 791112"/>
              <a:gd name="connsiteX1654" fmla="*/ 330851 w 1390126"/>
              <a:gd name="connsiteY1654" fmla="*/ 640148 h 791112"/>
              <a:gd name="connsiteX1655" fmla="*/ 338090 w 1390126"/>
              <a:gd name="connsiteY1655" fmla="*/ 637100 h 791112"/>
              <a:gd name="connsiteX1656" fmla="*/ 336185 w 1390126"/>
              <a:gd name="connsiteY1656" fmla="*/ 626527 h 791112"/>
              <a:gd name="connsiteX1657" fmla="*/ 326565 w 1390126"/>
              <a:gd name="connsiteY1657" fmla="*/ 616812 h 791112"/>
              <a:gd name="connsiteX1658" fmla="*/ 324660 w 1390126"/>
              <a:gd name="connsiteY1658" fmla="*/ 610811 h 791112"/>
              <a:gd name="connsiteX1659" fmla="*/ 316754 w 1390126"/>
              <a:gd name="connsiteY1659" fmla="*/ 603572 h 791112"/>
              <a:gd name="connsiteX1660" fmla="*/ 310849 w 1390126"/>
              <a:gd name="connsiteY1660" fmla="*/ 608144 h 791112"/>
              <a:gd name="connsiteX1661" fmla="*/ 310944 w 1390126"/>
              <a:gd name="connsiteY1661" fmla="*/ 621860 h 791112"/>
              <a:gd name="connsiteX1662" fmla="*/ 293513 w 1390126"/>
              <a:gd name="connsiteY1662" fmla="*/ 615669 h 791112"/>
              <a:gd name="connsiteX1663" fmla="*/ 287227 w 1390126"/>
              <a:gd name="connsiteY1663" fmla="*/ 615859 h 791112"/>
              <a:gd name="connsiteX1664" fmla="*/ 283703 w 1390126"/>
              <a:gd name="connsiteY1664" fmla="*/ 621003 h 791112"/>
              <a:gd name="connsiteX1665" fmla="*/ 274368 w 1390126"/>
              <a:gd name="connsiteY1665" fmla="*/ 626527 h 791112"/>
              <a:gd name="connsiteX1666" fmla="*/ 272749 w 1390126"/>
              <a:gd name="connsiteY1666" fmla="*/ 622812 h 791112"/>
              <a:gd name="connsiteX1667" fmla="*/ 257128 w 1390126"/>
              <a:gd name="connsiteY1667" fmla="*/ 621955 h 791112"/>
              <a:gd name="connsiteX1668" fmla="*/ 251413 w 1390126"/>
              <a:gd name="connsiteY1668" fmla="*/ 614907 h 791112"/>
              <a:gd name="connsiteX1669" fmla="*/ 248079 w 1390126"/>
              <a:gd name="connsiteY1669" fmla="*/ 602619 h 791112"/>
              <a:gd name="connsiteX1670" fmla="*/ 248746 w 1390126"/>
              <a:gd name="connsiteY1670" fmla="*/ 599381 h 791112"/>
              <a:gd name="connsiteX1671" fmla="*/ 253604 w 1390126"/>
              <a:gd name="connsiteY1671" fmla="*/ 594618 h 791112"/>
              <a:gd name="connsiteX1672" fmla="*/ 253604 w 1390126"/>
              <a:gd name="connsiteY1672" fmla="*/ 585093 h 791112"/>
              <a:gd name="connsiteX1673" fmla="*/ 258747 w 1390126"/>
              <a:gd name="connsiteY1673" fmla="*/ 576235 h 791112"/>
              <a:gd name="connsiteX1674" fmla="*/ 263129 w 1390126"/>
              <a:gd name="connsiteY1674" fmla="*/ 576711 h 791112"/>
              <a:gd name="connsiteX1675" fmla="*/ 263890 w 1390126"/>
              <a:gd name="connsiteY1675" fmla="*/ 579950 h 791112"/>
              <a:gd name="connsiteX1676" fmla="*/ 266177 w 1390126"/>
              <a:gd name="connsiteY1676" fmla="*/ 590141 h 791112"/>
              <a:gd name="connsiteX1677" fmla="*/ 277511 w 1390126"/>
              <a:gd name="connsiteY1677" fmla="*/ 595761 h 791112"/>
              <a:gd name="connsiteX1678" fmla="*/ 278273 w 1390126"/>
              <a:gd name="connsiteY1678" fmla="*/ 597285 h 791112"/>
              <a:gd name="connsiteX1679" fmla="*/ 276749 w 1390126"/>
              <a:gd name="connsiteY1679" fmla="*/ 598809 h 791112"/>
              <a:gd name="connsiteX1680" fmla="*/ 269510 w 1390126"/>
              <a:gd name="connsiteY1680" fmla="*/ 604620 h 791112"/>
              <a:gd name="connsiteX1681" fmla="*/ 262938 w 1390126"/>
              <a:gd name="connsiteY1681" fmla="*/ 608430 h 791112"/>
              <a:gd name="connsiteX1682" fmla="*/ 261414 w 1390126"/>
              <a:gd name="connsiteY1682" fmla="*/ 611478 h 791112"/>
              <a:gd name="connsiteX1683" fmla="*/ 262938 w 1390126"/>
              <a:gd name="connsiteY1683" fmla="*/ 612811 h 791112"/>
              <a:gd name="connsiteX1684" fmla="*/ 275225 w 1390126"/>
              <a:gd name="connsiteY1684" fmla="*/ 609573 h 791112"/>
              <a:gd name="connsiteX1685" fmla="*/ 289513 w 1390126"/>
              <a:gd name="connsiteY1685" fmla="*/ 600048 h 791112"/>
              <a:gd name="connsiteX1686" fmla="*/ 290275 w 1390126"/>
              <a:gd name="connsiteY1686" fmla="*/ 580807 h 791112"/>
              <a:gd name="connsiteX1687" fmla="*/ 286941 w 1390126"/>
              <a:gd name="connsiteY1687" fmla="*/ 573092 h 791112"/>
              <a:gd name="connsiteX1688" fmla="*/ 285417 w 1390126"/>
              <a:gd name="connsiteY1688" fmla="*/ 571949 h 791112"/>
              <a:gd name="connsiteX1689" fmla="*/ 283798 w 1390126"/>
              <a:gd name="connsiteY1689" fmla="*/ 573473 h 791112"/>
              <a:gd name="connsiteX1690" fmla="*/ 283131 w 1390126"/>
              <a:gd name="connsiteY1690" fmla="*/ 582331 h 791112"/>
              <a:gd name="connsiteX1691" fmla="*/ 278083 w 1390126"/>
              <a:gd name="connsiteY1691" fmla="*/ 585379 h 791112"/>
              <a:gd name="connsiteX1692" fmla="*/ 274178 w 1390126"/>
              <a:gd name="connsiteY1692" fmla="*/ 578902 h 791112"/>
              <a:gd name="connsiteX1693" fmla="*/ 277035 w 1390126"/>
              <a:gd name="connsiteY1693" fmla="*/ 575568 h 791112"/>
              <a:gd name="connsiteX1694" fmla="*/ 277035 w 1390126"/>
              <a:gd name="connsiteY1694" fmla="*/ 572330 h 791112"/>
              <a:gd name="connsiteX1695" fmla="*/ 270558 w 1390126"/>
              <a:gd name="connsiteY1695" fmla="*/ 571568 h 791112"/>
              <a:gd name="connsiteX1696" fmla="*/ 227315 w 1390126"/>
              <a:gd name="connsiteY1696" fmla="*/ 571473 h 791112"/>
              <a:gd name="connsiteX1697" fmla="*/ 223923 w 1390126"/>
              <a:gd name="connsiteY1697" fmla="*/ 567278 h 791112"/>
              <a:gd name="connsiteX1698" fmla="*/ 208360 w 1390126"/>
              <a:gd name="connsiteY1698" fmla="*/ 567092 h 791112"/>
              <a:gd name="connsiteX1699" fmla="*/ 208455 w 1390126"/>
              <a:gd name="connsiteY1699" fmla="*/ 562520 h 791112"/>
              <a:gd name="connsiteX1700" fmla="*/ 209312 w 1390126"/>
              <a:gd name="connsiteY1700" fmla="*/ 559377 h 791112"/>
              <a:gd name="connsiteX1701" fmla="*/ 207598 w 1390126"/>
              <a:gd name="connsiteY1701" fmla="*/ 558329 h 791112"/>
              <a:gd name="connsiteX1702" fmla="*/ 201597 w 1390126"/>
              <a:gd name="connsiteY1702" fmla="*/ 560329 h 791112"/>
              <a:gd name="connsiteX1703" fmla="*/ 184357 w 1390126"/>
              <a:gd name="connsiteY1703" fmla="*/ 557376 h 791112"/>
              <a:gd name="connsiteX1704" fmla="*/ 184928 w 1390126"/>
              <a:gd name="connsiteY1704" fmla="*/ 554043 h 791112"/>
              <a:gd name="connsiteX1705" fmla="*/ 189786 w 1390126"/>
              <a:gd name="connsiteY1705" fmla="*/ 549471 h 791112"/>
              <a:gd name="connsiteX1706" fmla="*/ 217028 w 1390126"/>
              <a:gd name="connsiteY1706" fmla="*/ 549280 h 791112"/>
              <a:gd name="connsiteX1707" fmla="*/ 219504 w 1390126"/>
              <a:gd name="connsiteY1707" fmla="*/ 552423 h 791112"/>
              <a:gd name="connsiteX1708" fmla="*/ 220456 w 1390126"/>
              <a:gd name="connsiteY1708" fmla="*/ 561186 h 791112"/>
              <a:gd name="connsiteX1709" fmla="*/ 224266 w 1390126"/>
              <a:gd name="connsiteY1709" fmla="*/ 562710 h 791112"/>
              <a:gd name="connsiteX1710" fmla="*/ 224266 w 1390126"/>
              <a:gd name="connsiteY1710" fmla="*/ 566900 h 791112"/>
              <a:gd name="connsiteX1711" fmla="*/ 230970 w 1390126"/>
              <a:gd name="connsiteY1711" fmla="*/ 565770 h 791112"/>
              <a:gd name="connsiteX1712" fmla="*/ 232744 w 1390126"/>
              <a:gd name="connsiteY1712" fmla="*/ 558899 h 791112"/>
              <a:gd name="connsiteX1713" fmla="*/ 237602 w 1390126"/>
              <a:gd name="connsiteY1713" fmla="*/ 553184 h 791112"/>
              <a:gd name="connsiteX1714" fmla="*/ 253508 w 1390126"/>
              <a:gd name="connsiteY1714" fmla="*/ 553280 h 791112"/>
              <a:gd name="connsiteX1715" fmla="*/ 272177 w 1390126"/>
              <a:gd name="connsiteY1715" fmla="*/ 552327 h 791112"/>
              <a:gd name="connsiteX1716" fmla="*/ 284846 w 1390126"/>
              <a:gd name="connsiteY1716" fmla="*/ 544803 h 791112"/>
              <a:gd name="connsiteX1717" fmla="*/ 292656 w 1390126"/>
              <a:gd name="connsiteY1717" fmla="*/ 546517 h 791112"/>
              <a:gd name="connsiteX1718" fmla="*/ 298276 w 1390126"/>
              <a:gd name="connsiteY1718" fmla="*/ 548517 h 791112"/>
              <a:gd name="connsiteX1719" fmla="*/ 310468 w 1390126"/>
              <a:gd name="connsiteY1719" fmla="*/ 540802 h 791112"/>
              <a:gd name="connsiteX1720" fmla="*/ 309896 w 1390126"/>
              <a:gd name="connsiteY1720" fmla="*/ 536611 h 791112"/>
              <a:gd name="connsiteX1721" fmla="*/ 306658 w 1390126"/>
              <a:gd name="connsiteY1721" fmla="*/ 536421 h 791112"/>
              <a:gd name="connsiteX1722" fmla="*/ 301229 w 1390126"/>
              <a:gd name="connsiteY1722" fmla="*/ 539373 h 791112"/>
              <a:gd name="connsiteX1723" fmla="*/ 273987 w 1390126"/>
              <a:gd name="connsiteY1723" fmla="*/ 539564 h 791112"/>
              <a:gd name="connsiteX1724" fmla="*/ 258271 w 1390126"/>
              <a:gd name="connsiteY1724" fmla="*/ 539088 h 791112"/>
              <a:gd name="connsiteX1725" fmla="*/ 250174 w 1390126"/>
              <a:gd name="connsiteY1725" fmla="*/ 526800 h 791112"/>
              <a:gd name="connsiteX1726" fmla="*/ 252746 w 1390126"/>
              <a:gd name="connsiteY1726" fmla="*/ 517656 h 791112"/>
              <a:gd name="connsiteX1727" fmla="*/ 275511 w 1390126"/>
              <a:gd name="connsiteY1727" fmla="*/ 511846 h 791112"/>
              <a:gd name="connsiteX1728" fmla="*/ 278654 w 1390126"/>
              <a:gd name="connsiteY1728" fmla="*/ 506988 h 791112"/>
              <a:gd name="connsiteX1729" fmla="*/ 274558 w 1390126"/>
              <a:gd name="connsiteY1729" fmla="*/ 502988 h 791112"/>
              <a:gd name="connsiteX1730" fmla="*/ 262748 w 1390126"/>
              <a:gd name="connsiteY1730" fmla="*/ 498606 h 791112"/>
              <a:gd name="connsiteX1731" fmla="*/ 261223 w 1390126"/>
              <a:gd name="connsiteY1731" fmla="*/ 490891 h 791112"/>
              <a:gd name="connsiteX1732" fmla="*/ 267320 w 1390126"/>
              <a:gd name="connsiteY1732" fmla="*/ 489272 h 791112"/>
              <a:gd name="connsiteX1733" fmla="*/ 271772 w 1390126"/>
              <a:gd name="connsiteY1733" fmla="*/ 489308 h 791112"/>
              <a:gd name="connsiteX1734" fmla="*/ 274190 w 1390126"/>
              <a:gd name="connsiteY1734" fmla="*/ 489609 h 791112"/>
              <a:gd name="connsiteX1735" fmla="*/ 274368 w 1390126"/>
              <a:gd name="connsiteY1735" fmla="*/ 495844 h 791112"/>
              <a:gd name="connsiteX1736" fmla="*/ 277226 w 1390126"/>
              <a:gd name="connsiteY1736" fmla="*/ 497368 h 791112"/>
              <a:gd name="connsiteX1737" fmla="*/ 283703 w 1390126"/>
              <a:gd name="connsiteY1737" fmla="*/ 496130 h 791112"/>
              <a:gd name="connsiteX1738" fmla="*/ 286751 w 1390126"/>
              <a:gd name="connsiteY1738" fmla="*/ 496987 h 791112"/>
              <a:gd name="connsiteX1739" fmla="*/ 283036 w 1390126"/>
              <a:gd name="connsiteY1739" fmla="*/ 490605 h 791112"/>
              <a:gd name="connsiteX1740" fmla="*/ 282970 w 1390126"/>
              <a:gd name="connsiteY1740" fmla="*/ 490577 h 791112"/>
              <a:gd name="connsiteX1741" fmla="*/ 285512 w 1390126"/>
              <a:gd name="connsiteY1741" fmla="*/ 480128 h 791112"/>
              <a:gd name="connsiteX1742" fmla="*/ 283322 w 1390126"/>
              <a:gd name="connsiteY1742" fmla="*/ 480032 h 791112"/>
              <a:gd name="connsiteX1743" fmla="*/ 281131 w 1390126"/>
              <a:gd name="connsiteY1743" fmla="*/ 480032 h 791112"/>
              <a:gd name="connsiteX1744" fmla="*/ 278690 w 1390126"/>
              <a:gd name="connsiteY1744" fmla="*/ 485355 h 791112"/>
              <a:gd name="connsiteX1745" fmla="*/ 276017 w 1390126"/>
              <a:gd name="connsiteY1745" fmla="*/ 487619 h 791112"/>
              <a:gd name="connsiteX1746" fmla="*/ 274558 w 1390126"/>
              <a:gd name="connsiteY1746" fmla="*/ 486998 h 791112"/>
              <a:gd name="connsiteX1747" fmla="*/ 272654 w 1390126"/>
              <a:gd name="connsiteY1747" fmla="*/ 485462 h 791112"/>
              <a:gd name="connsiteX1748" fmla="*/ 252937 w 1390126"/>
              <a:gd name="connsiteY1748" fmla="*/ 485462 h 791112"/>
              <a:gd name="connsiteX1749" fmla="*/ 252937 w 1390126"/>
              <a:gd name="connsiteY1749" fmla="*/ 488510 h 791112"/>
              <a:gd name="connsiteX1750" fmla="*/ 255413 w 1390126"/>
              <a:gd name="connsiteY1750" fmla="*/ 500607 h 791112"/>
              <a:gd name="connsiteX1751" fmla="*/ 250841 w 1390126"/>
              <a:gd name="connsiteY1751" fmla="*/ 510036 h 791112"/>
              <a:gd name="connsiteX1752" fmla="*/ 247793 w 1390126"/>
              <a:gd name="connsiteY1752" fmla="*/ 510798 h 791112"/>
              <a:gd name="connsiteX1753" fmla="*/ 246269 w 1390126"/>
              <a:gd name="connsiteY1753" fmla="*/ 509179 h 791112"/>
              <a:gd name="connsiteX1754" fmla="*/ 228553 w 1390126"/>
              <a:gd name="connsiteY1754" fmla="*/ 502892 h 791112"/>
              <a:gd name="connsiteX1755" fmla="*/ 195120 w 1390126"/>
              <a:gd name="connsiteY1755" fmla="*/ 494606 h 791112"/>
              <a:gd name="connsiteX1756" fmla="*/ 195501 w 1390126"/>
              <a:gd name="connsiteY1756" fmla="*/ 489367 h 791112"/>
              <a:gd name="connsiteX1757" fmla="*/ 202740 w 1390126"/>
              <a:gd name="connsiteY1757" fmla="*/ 484986 h 791112"/>
              <a:gd name="connsiteX1758" fmla="*/ 217218 w 1390126"/>
              <a:gd name="connsiteY1758" fmla="*/ 475746 h 791112"/>
              <a:gd name="connsiteX1759" fmla="*/ 224743 w 1390126"/>
              <a:gd name="connsiteY1759" fmla="*/ 478318 h 791112"/>
              <a:gd name="connsiteX1760" fmla="*/ 227576 w 1390126"/>
              <a:gd name="connsiteY1760" fmla="*/ 479342 h 791112"/>
              <a:gd name="connsiteX1761" fmla="*/ 231555 w 1390126"/>
              <a:gd name="connsiteY1761" fmla="*/ 479689 h 791112"/>
              <a:gd name="connsiteX1762" fmla="*/ 230839 w 1390126"/>
              <a:gd name="connsiteY1762" fmla="*/ 480032 h 791112"/>
              <a:gd name="connsiteX1763" fmla="*/ 228648 w 1390126"/>
              <a:gd name="connsiteY1763" fmla="*/ 484509 h 791112"/>
              <a:gd name="connsiteX1764" fmla="*/ 231506 w 1390126"/>
              <a:gd name="connsiteY1764" fmla="*/ 487938 h 791112"/>
              <a:gd name="connsiteX1765" fmla="*/ 243888 w 1390126"/>
              <a:gd name="connsiteY1765" fmla="*/ 484319 h 791112"/>
              <a:gd name="connsiteX1766" fmla="*/ 237792 w 1390126"/>
              <a:gd name="connsiteY1766" fmla="*/ 480223 h 791112"/>
              <a:gd name="connsiteX1767" fmla="*/ 237787 w 1390126"/>
              <a:gd name="connsiteY1767" fmla="*/ 480152 h 791112"/>
              <a:gd name="connsiteX1768" fmla="*/ 243388 w 1390126"/>
              <a:gd name="connsiteY1768" fmla="*/ 475735 h 791112"/>
              <a:gd name="connsiteX1769" fmla="*/ 240364 w 1390126"/>
              <a:gd name="connsiteY1769" fmla="*/ 475461 h 791112"/>
              <a:gd name="connsiteX1770" fmla="*/ 237568 w 1390126"/>
              <a:gd name="connsiteY1770" fmla="*/ 476803 h 791112"/>
              <a:gd name="connsiteX1771" fmla="*/ 237173 w 1390126"/>
              <a:gd name="connsiteY1771" fmla="*/ 470746 h 791112"/>
              <a:gd name="connsiteX1772" fmla="*/ 246841 w 1390126"/>
              <a:gd name="connsiteY1772" fmla="*/ 466698 h 791112"/>
              <a:gd name="connsiteX1773" fmla="*/ 267129 w 1390126"/>
              <a:gd name="connsiteY1773" fmla="*/ 466221 h 791112"/>
              <a:gd name="connsiteX1774" fmla="*/ 276845 w 1390126"/>
              <a:gd name="connsiteY1774" fmla="*/ 466507 h 791112"/>
              <a:gd name="connsiteX1775" fmla="*/ 278464 w 1390126"/>
              <a:gd name="connsiteY1775" fmla="*/ 468126 h 791112"/>
              <a:gd name="connsiteX1776" fmla="*/ 287894 w 1390126"/>
              <a:gd name="connsiteY1776" fmla="*/ 468603 h 791112"/>
              <a:gd name="connsiteX1777" fmla="*/ 292656 w 1390126"/>
              <a:gd name="connsiteY1777" fmla="*/ 463745 h 791112"/>
              <a:gd name="connsiteX1778" fmla="*/ 297514 w 1390126"/>
              <a:gd name="connsiteY1778" fmla="*/ 464316 h 791112"/>
              <a:gd name="connsiteX1779" fmla="*/ 306848 w 1390126"/>
              <a:gd name="connsiteY1779" fmla="*/ 463173 h 791112"/>
              <a:gd name="connsiteX1780" fmla="*/ 310182 w 1390126"/>
              <a:gd name="connsiteY1780" fmla="*/ 463173 h 791112"/>
              <a:gd name="connsiteX1781" fmla="*/ 319516 w 1390126"/>
              <a:gd name="connsiteY1781" fmla="*/ 464412 h 791112"/>
              <a:gd name="connsiteX1782" fmla="*/ 322755 w 1390126"/>
              <a:gd name="connsiteY1782" fmla="*/ 462125 h 791112"/>
              <a:gd name="connsiteX1783" fmla="*/ 331042 w 1390126"/>
              <a:gd name="connsiteY1783" fmla="*/ 462411 h 791112"/>
              <a:gd name="connsiteX1784" fmla="*/ 338281 w 1390126"/>
              <a:gd name="connsiteY1784" fmla="*/ 466698 h 791112"/>
              <a:gd name="connsiteX1785" fmla="*/ 340186 w 1390126"/>
              <a:gd name="connsiteY1785" fmla="*/ 470412 h 791112"/>
              <a:gd name="connsiteX1786" fmla="*/ 342757 w 1390126"/>
              <a:gd name="connsiteY1786" fmla="*/ 467555 h 791112"/>
              <a:gd name="connsiteX1787" fmla="*/ 344948 w 1390126"/>
              <a:gd name="connsiteY1787" fmla="*/ 461935 h 791112"/>
              <a:gd name="connsiteX1788" fmla="*/ 361331 w 1390126"/>
              <a:gd name="connsiteY1788" fmla="*/ 457173 h 791112"/>
              <a:gd name="connsiteX1789" fmla="*/ 636508 w 1390126"/>
              <a:gd name="connsiteY1789" fmla="*/ 454506 h 791112"/>
              <a:gd name="connsiteX1790" fmla="*/ 644128 w 1390126"/>
              <a:gd name="connsiteY1790" fmla="*/ 454601 h 791112"/>
              <a:gd name="connsiteX1791" fmla="*/ 643938 w 1390126"/>
              <a:gd name="connsiteY1791" fmla="*/ 456125 h 791112"/>
              <a:gd name="connsiteX1792" fmla="*/ 636413 w 1390126"/>
              <a:gd name="connsiteY1792" fmla="*/ 456030 h 791112"/>
              <a:gd name="connsiteX1793" fmla="*/ 636508 w 1390126"/>
              <a:gd name="connsiteY1793" fmla="*/ 454506 h 791112"/>
              <a:gd name="connsiteX1794" fmla="*/ 1150858 w 1390126"/>
              <a:gd name="connsiteY1794" fmla="*/ 453935 h 791112"/>
              <a:gd name="connsiteX1795" fmla="*/ 1152382 w 1390126"/>
              <a:gd name="connsiteY1795" fmla="*/ 455363 h 791112"/>
              <a:gd name="connsiteX1796" fmla="*/ 1149334 w 1390126"/>
              <a:gd name="connsiteY1796" fmla="*/ 456792 h 791112"/>
              <a:gd name="connsiteX1797" fmla="*/ 1147810 w 1390126"/>
              <a:gd name="connsiteY1797" fmla="*/ 455363 h 791112"/>
              <a:gd name="connsiteX1798" fmla="*/ 1150858 w 1390126"/>
              <a:gd name="connsiteY1798" fmla="*/ 453935 h 791112"/>
              <a:gd name="connsiteX1799" fmla="*/ 977027 w 1390126"/>
              <a:gd name="connsiteY1799" fmla="*/ 453744 h 791112"/>
              <a:gd name="connsiteX1800" fmla="*/ 977122 w 1390126"/>
              <a:gd name="connsiteY1800" fmla="*/ 461268 h 791112"/>
              <a:gd name="connsiteX1801" fmla="*/ 975598 w 1390126"/>
              <a:gd name="connsiteY1801" fmla="*/ 461364 h 791112"/>
              <a:gd name="connsiteX1802" fmla="*/ 975503 w 1390126"/>
              <a:gd name="connsiteY1802" fmla="*/ 453839 h 791112"/>
              <a:gd name="connsiteX1803" fmla="*/ 977027 w 1390126"/>
              <a:gd name="connsiteY1803" fmla="*/ 453744 h 791112"/>
              <a:gd name="connsiteX1804" fmla="*/ 1136380 w 1390126"/>
              <a:gd name="connsiteY1804" fmla="*/ 452982 h 791112"/>
              <a:gd name="connsiteX1805" fmla="*/ 1138571 w 1390126"/>
              <a:gd name="connsiteY1805" fmla="*/ 456506 h 791112"/>
              <a:gd name="connsiteX1806" fmla="*/ 1138571 w 1390126"/>
              <a:gd name="connsiteY1806" fmla="*/ 463174 h 791112"/>
              <a:gd name="connsiteX1807" fmla="*/ 1136380 w 1390126"/>
              <a:gd name="connsiteY1807" fmla="*/ 466698 h 791112"/>
              <a:gd name="connsiteX1808" fmla="*/ 1134189 w 1390126"/>
              <a:gd name="connsiteY1808" fmla="*/ 463174 h 791112"/>
              <a:gd name="connsiteX1809" fmla="*/ 1134094 w 1390126"/>
              <a:gd name="connsiteY1809" fmla="*/ 457459 h 791112"/>
              <a:gd name="connsiteX1810" fmla="*/ 1136380 w 1390126"/>
              <a:gd name="connsiteY1810" fmla="*/ 452982 h 791112"/>
              <a:gd name="connsiteX1811" fmla="*/ 537448 w 1390126"/>
              <a:gd name="connsiteY1811" fmla="*/ 452982 h 791112"/>
              <a:gd name="connsiteX1812" fmla="*/ 538876 w 1390126"/>
              <a:gd name="connsiteY1812" fmla="*/ 456030 h 791112"/>
              <a:gd name="connsiteX1813" fmla="*/ 537448 w 1390126"/>
              <a:gd name="connsiteY1813" fmla="*/ 457554 h 791112"/>
              <a:gd name="connsiteX1814" fmla="*/ 536019 w 1390126"/>
              <a:gd name="connsiteY1814" fmla="*/ 454506 h 791112"/>
              <a:gd name="connsiteX1815" fmla="*/ 537448 w 1390126"/>
              <a:gd name="connsiteY1815" fmla="*/ 452982 h 791112"/>
              <a:gd name="connsiteX1816" fmla="*/ 391144 w 1390126"/>
              <a:gd name="connsiteY1816" fmla="*/ 452982 h 791112"/>
              <a:gd name="connsiteX1817" fmla="*/ 392573 w 1390126"/>
              <a:gd name="connsiteY1817" fmla="*/ 454506 h 791112"/>
              <a:gd name="connsiteX1818" fmla="*/ 391144 w 1390126"/>
              <a:gd name="connsiteY1818" fmla="*/ 457554 h 791112"/>
              <a:gd name="connsiteX1819" fmla="*/ 389525 w 1390126"/>
              <a:gd name="connsiteY1819" fmla="*/ 455935 h 791112"/>
              <a:gd name="connsiteX1820" fmla="*/ 391144 w 1390126"/>
              <a:gd name="connsiteY1820" fmla="*/ 452982 h 791112"/>
              <a:gd name="connsiteX1821" fmla="*/ 685181 w 1390126"/>
              <a:gd name="connsiteY1821" fmla="*/ 450029 h 791112"/>
              <a:gd name="connsiteX1822" fmla="*/ 685276 w 1390126"/>
              <a:gd name="connsiteY1822" fmla="*/ 451458 h 791112"/>
              <a:gd name="connsiteX1823" fmla="*/ 680799 w 1390126"/>
              <a:gd name="connsiteY1823" fmla="*/ 453363 h 791112"/>
              <a:gd name="connsiteX1824" fmla="*/ 677847 w 1390126"/>
              <a:gd name="connsiteY1824" fmla="*/ 450125 h 791112"/>
              <a:gd name="connsiteX1825" fmla="*/ 685181 w 1390126"/>
              <a:gd name="connsiteY1825" fmla="*/ 450029 h 791112"/>
              <a:gd name="connsiteX1826" fmla="*/ 710613 w 1390126"/>
              <a:gd name="connsiteY1826" fmla="*/ 449458 h 791112"/>
              <a:gd name="connsiteX1827" fmla="*/ 713756 w 1390126"/>
              <a:gd name="connsiteY1827" fmla="*/ 452410 h 791112"/>
              <a:gd name="connsiteX1828" fmla="*/ 711851 w 1390126"/>
              <a:gd name="connsiteY1828" fmla="*/ 456887 h 791112"/>
              <a:gd name="connsiteX1829" fmla="*/ 710422 w 1390126"/>
              <a:gd name="connsiteY1829" fmla="*/ 456792 h 791112"/>
              <a:gd name="connsiteX1830" fmla="*/ 710613 w 1390126"/>
              <a:gd name="connsiteY1830" fmla="*/ 449458 h 791112"/>
              <a:gd name="connsiteX1831" fmla="*/ 556308 w 1390126"/>
              <a:gd name="connsiteY1831" fmla="*/ 449172 h 791112"/>
              <a:gd name="connsiteX1832" fmla="*/ 558308 w 1390126"/>
              <a:gd name="connsiteY1832" fmla="*/ 453648 h 791112"/>
              <a:gd name="connsiteX1833" fmla="*/ 555070 w 1390126"/>
              <a:gd name="connsiteY1833" fmla="*/ 456601 h 791112"/>
              <a:gd name="connsiteX1834" fmla="*/ 554880 w 1390126"/>
              <a:gd name="connsiteY1834" fmla="*/ 449267 h 791112"/>
              <a:gd name="connsiteX1835" fmla="*/ 556308 w 1390126"/>
              <a:gd name="connsiteY1835" fmla="*/ 449172 h 791112"/>
              <a:gd name="connsiteX1836" fmla="*/ 1077611 w 1390126"/>
              <a:gd name="connsiteY1836" fmla="*/ 449077 h 791112"/>
              <a:gd name="connsiteX1837" fmla="*/ 1079230 w 1390126"/>
              <a:gd name="connsiteY1837" fmla="*/ 450696 h 791112"/>
              <a:gd name="connsiteX1838" fmla="*/ 1076182 w 1390126"/>
              <a:gd name="connsiteY1838" fmla="*/ 452125 h 791112"/>
              <a:gd name="connsiteX1839" fmla="*/ 1074658 w 1390126"/>
              <a:gd name="connsiteY1839" fmla="*/ 450696 h 791112"/>
              <a:gd name="connsiteX1840" fmla="*/ 1077611 w 1390126"/>
              <a:gd name="connsiteY1840" fmla="*/ 449077 h 791112"/>
              <a:gd name="connsiteX1841" fmla="*/ 1227820 w 1390126"/>
              <a:gd name="connsiteY1841" fmla="*/ 448410 h 791112"/>
              <a:gd name="connsiteX1842" fmla="*/ 1229439 w 1390126"/>
              <a:gd name="connsiteY1842" fmla="*/ 451363 h 791112"/>
              <a:gd name="connsiteX1843" fmla="*/ 1227820 w 1390126"/>
              <a:gd name="connsiteY1843" fmla="*/ 452982 h 791112"/>
              <a:gd name="connsiteX1844" fmla="*/ 1226391 w 1390126"/>
              <a:gd name="connsiteY1844" fmla="*/ 449934 h 791112"/>
              <a:gd name="connsiteX1845" fmla="*/ 1227820 w 1390126"/>
              <a:gd name="connsiteY1845" fmla="*/ 448410 h 791112"/>
              <a:gd name="connsiteX1846" fmla="*/ 623268 w 1390126"/>
              <a:gd name="connsiteY1846" fmla="*/ 448410 h 791112"/>
              <a:gd name="connsiteX1847" fmla="*/ 626411 w 1390126"/>
              <a:gd name="connsiteY1847" fmla="*/ 451934 h 791112"/>
              <a:gd name="connsiteX1848" fmla="*/ 621934 w 1390126"/>
              <a:gd name="connsiteY1848" fmla="*/ 457554 h 791112"/>
              <a:gd name="connsiteX1849" fmla="*/ 617458 w 1390126"/>
              <a:gd name="connsiteY1849" fmla="*/ 453935 h 791112"/>
              <a:gd name="connsiteX1850" fmla="*/ 623268 w 1390126"/>
              <a:gd name="connsiteY1850" fmla="*/ 448410 h 791112"/>
              <a:gd name="connsiteX1851" fmla="*/ 1050322 w 1390126"/>
              <a:gd name="connsiteY1851" fmla="*/ 448255 h 791112"/>
              <a:gd name="connsiteX1852" fmla="*/ 1051608 w 1390126"/>
              <a:gd name="connsiteY1852" fmla="*/ 450601 h 791112"/>
              <a:gd name="connsiteX1853" fmla="*/ 1048464 w 1390126"/>
              <a:gd name="connsiteY1853" fmla="*/ 452886 h 791112"/>
              <a:gd name="connsiteX1854" fmla="*/ 1041225 w 1390126"/>
              <a:gd name="connsiteY1854" fmla="*/ 456506 h 791112"/>
              <a:gd name="connsiteX1855" fmla="*/ 1038177 w 1390126"/>
              <a:gd name="connsiteY1855" fmla="*/ 453363 h 791112"/>
              <a:gd name="connsiteX1856" fmla="*/ 1041035 w 1390126"/>
              <a:gd name="connsiteY1856" fmla="*/ 448600 h 791112"/>
              <a:gd name="connsiteX1857" fmla="*/ 1047607 w 1390126"/>
              <a:gd name="connsiteY1857" fmla="*/ 448410 h 791112"/>
              <a:gd name="connsiteX1858" fmla="*/ 1050322 w 1390126"/>
              <a:gd name="connsiteY1858" fmla="*/ 448255 h 791112"/>
              <a:gd name="connsiteX1859" fmla="*/ 1057037 w 1390126"/>
              <a:gd name="connsiteY1859" fmla="*/ 443838 h 791112"/>
              <a:gd name="connsiteX1860" fmla="*/ 1060466 w 1390126"/>
              <a:gd name="connsiteY1860" fmla="*/ 445743 h 791112"/>
              <a:gd name="connsiteX1861" fmla="*/ 1055989 w 1390126"/>
              <a:gd name="connsiteY1861" fmla="*/ 448220 h 791112"/>
              <a:gd name="connsiteX1862" fmla="*/ 1051893 w 1390126"/>
              <a:gd name="connsiteY1862" fmla="*/ 446315 h 791112"/>
              <a:gd name="connsiteX1863" fmla="*/ 1054941 w 1390126"/>
              <a:gd name="connsiteY1863" fmla="*/ 443934 h 791112"/>
              <a:gd name="connsiteX1864" fmla="*/ 1057037 w 1390126"/>
              <a:gd name="connsiteY1864" fmla="*/ 443838 h 791112"/>
              <a:gd name="connsiteX1865" fmla="*/ 797957 w 1390126"/>
              <a:gd name="connsiteY1865" fmla="*/ 443838 h 791112"/>
              <a:gd name="connsiteX1866" fmla="*/ 800243 w 1390126"/>
              <a:gd name="connsiteY1866" fmla="*/ 447076 h 791112"/>
              <a:gd name="connsiteX1867" fmla="*/ 809578 w 1390126"/>
              <a:gd name="connsiteY1867" fmla="*/ 452982 h 791112"/>
              <a:gd name="connsiteX1868" fmla="*/ 814054 w 1390126"/>
              <a:gd name="connsiteY1868" fmla="*/ 455744 h 791112"/>
              <a:gd name="connsiteX1869" fmla="*/ 806529 w 1390126"/>
              <a:gd name="connsiteY1869" fmla="*/ 465936 h 791112"/>
              <a:gd name="connsiteX1870" fmla="*/ 800053 w 1390126"/>
              <a:gd name="connsiteY1870" fmla="*/ 464602 h 791112"/>
              <a:gd name="connsiteX1871" fmla="*/ 793671 w 1390126"/>
              <a:gd name="connsiteY1871" fmla="*/ 462317 h 791112"/>
              <a:gd name="connsiteX1872" fmla="*/ 790432 w 1390126"/>
              <a:gd name="connsiteY1872" fmla="*/ 459173 h 791112"/>
              <a:gd name="connsiteX1873" fmla="*/ 782050 w 1390126"/>
              <a:gd name="connsiteY1873" fmla="*/ 461269 h 791112"/>
              <a:gd name="connsiteX1874" fmla="*/ 775097 w 1390126"/>
              <a:gd name="connsiteY1874" fmla="*/ 466222 h 791112"/>
              <a:gd name="connsiteX1875" fmla="*/ 763000 w 1390126"/>
              <a:gd name="connsiteY1875" fmla="*/ 462031 h 791112"/>
              <a:gd name="connsiteX1876" fmla="*/ 737283 w 1390126"/>
              <a:gd name="connsiteY1876" fmla="*/ 457840 h 791112"/>
              <a:gd name="connsiteX1877" fmla="*/ 726996 w 1390126"/>
              <a:gd name="connsiteY1877" fmla="*/ 459840 h 791112"/>
              <a:gd name="connsiteX1878" fmla="*/ 721186 w 1390126"/>
              <a:gd name="connsiteY1878" fmla="*/ 461935 h 791112"/>
              <a:gd name="connsiteX1879" fmla="*/ 718137 w 1390126"/>
              <a:gd name="connsiteY1879" fmla="*/ 457078 h 791112"/>
              <a:gd name="connsiteX1880" fmla="*/ 720043 w 1390126"/>
              <a:gd name="connsiteY1880" fmla="*/ 453458 h 791112"/>
              <a:gd name="connsiteX1881" fmla="*/ 733568 w 1390126"/>
              <a:gd name="connsiteY1881" fmla="*/ 452982 h 791112"/>
              <a:gd name="connsiteX1882" fmla="*/ 740045 w 1390126"/>
              <a:gd name="connsiteY1882" fmla="*/ 450029 h 791112"/>
              <a:gd name="connsiteX1883" fmla="*/ 750332 w 1390126"/>
              <a:gd name="connsiteY1883" fmla="*/ 452982 h 791112"/>
              <a:gd name="connsiteX1884" fmla="*/ 758714 w 1390126"/>
              <a:gd name="connsiteY1884" fmla="*/ 454696 h 791112"/>
              <a:gd name="connsiteX1885" fmla="*/ 765286 w 1390126"/>
              <a:gd name="connsiteY1885" fmla="*/ 454030 h 791112"/>
              <a:gd name="connsiteX1886" fmla="*/ 780241 w 1390126"/>
              <a:gd name="connsiteY1886" fmla="*/ 451744 h 791112"/>
              <a:gd name="connsiteX1887" fmla="*/ 788718 w 1390126"/>
              <a:gd name="connsiteY1887" fmla="*/ 452220 h 791112"/>
              <a:gd name="connsiteX1888" fmla="*/ 795862 w 1390126"/>
              <a:gd name="connsiteY1888" fmla="*/ 447553 h 791112"/>
              <a:gd name="connsiteX1889" fmla="*/ 797957 w 1390126"/>
              <a:gd name="connsiteY1889" fmla="*/ 443838 h 791112"/>
              <a:gd name="connsiteX1890" fmla="*/ 1370219 w 1390126"/>
              <a:gd name="connsiteY1890" fmla="*/ 435646 h 791112"/>
              <a:gd name="connsiteX1891" fmla="*/ 1371838 w 1390126"/>
              <a:gd name="connsiteY1891" fmla="*/ 439266 h 791112"/>
              <a:gd name="connsiteX1892" fmla="*/ 1366313 w 1390126"/>
              <a:gd name="connsiteY1892" fmla="*/ 443838 h 791112"/>
              <a:gd name="connsiteX1893" fmla="*/ 1362789 w 1390126"/>
              <a:gd name="connsiteY1893" fmla="*/ 441837 h 791112"/>
              <a:gd name="connsiteX1894" fmla="*/ 1364027 w 1390126"/>
              <a:gd name="connsiteY1894" fmla="*/ 440313 h 791112"/>
              <a:gd name="connsiteX1895" fmla="*/ 1367171 w 1390126"/>
              <a:gd name="connsiteY1895" fmla="*/ 437265 h 791112"/>
              <a:gd name="connsiteX1896" fmla="*/ 1370219 w 1390126"/>
              <a:gd name="connsiteY1896" fmla="*/ 435646 h 791112"/>
              <a:gd name="connsiteX1897" fmla="*/ 1085326 w 1390126"/>
              <a:gd name="connsiteY1897" fmla="*/ 435646 h 791112"/>
              <a:gd name="connsiteX1898" fmla="*/ 1088374 w 1390126"/>
              <a:gd name="connsiteY1898" fmla="*/ 437075 h 791112"/>
              <a:gd name="connsiteX1899" fmla="*/ 1086755 w 1390126"/>
              <a:gd name="connsiteY1899" fmla="*/ 438694 h 791112"/>
              <a:gd name="connsiteX1900" fmla="*/ 1083802 w 1390126"/>
              <a:gd name="connsiteY1900" fmla="*/ 437075 h 791112"/>
              <a:gd name="connsiteX1901" fmla="*/ 1085326 w 1390126"/>
              <a:gd name="connsiteY1901" fmla="*/ 435646 h 791112"/>
              <a:gd name="connsiteX1902" fmla="*/ 1076182 w 1390126"/>
              <a:gd name="connsiteY1902" fmla="*/ 435646 h 791112"/>
              <a:gd name="connsiteX1903" fmla="*/ 1079230 w 1390126"/>
              <a:gd name="connsiteY1903" fmla="*/ 437075 h 791112"/>
              <a:gd name="connsiteX1904" fmla="*/ 1077611 w 1390126"/>
              <a:gd name="connsiteY1904" fmla="*/ 438694 h 791112"/>
              <a:gd name="connsiteX1905" fmla="*/ 1074658 w 1390126"/>
              <a:gd name="connsiteY1905" fmla="*/ 437075 h 791112"/>
              <a:gd name="connsiteX1906" fmla="*/ 1076182 w 1390126"/>
              <a:gd name="connsiteY1906" fmla="*/ 435646 h 791112"/>
              <a:gd name="connsiteX1907" fmla="*/ 1008841 w 1390126"/>
              <a:gd name="connsiteY1907" fmla="*/ 435361 h 791112"/>
              <a:gd name="connsiteX1908" fmla="*/ 1027700 w 1390126"/>
              <a:gd name="connsiteY1908" fmla="*/ 445077 h 791112"/>
              <a:gd name="connsiteX1909" fmla="*/ 1028843 w 1390126"/>
              <a:gd name="connsiteY1909" fmla="*/ 446791 h 791112"/>
              <a:gd name="connsiteX1910" fmla="*/ 1028462 w 1390126"/>
              <a:gd name="connsiteY1910" fmla="*/ 451173 h 791112"/>
              <a:gd name="connsiteX1911" fmla="*/ 1025319 w 1390126"/>
              <a:gd name="connsiteY1911" fmla="*/ 451744 h 791112"/>
              <a:gd name="connsiteX1912" fmla="*/ 1017508 w 1390126"/>
              <a:gd name="connsiteY1912" fmla="*/ 448506 h 791112"/>
              <a:gd name="connsiteX1913" fmla="*/ 1006174 w 1390126"/>
              <a:gd name="connsiteY1913" fmla="*/ 439933 h 791112"/>
              <a:gd name="connsiteX1914" fmla="*/ 1007317 w 1390126"/>
              <a:gd name="connsiteY1914" fmla="*/ 435838 h 791112"/>
              <a:gd name="connsiteX1915" fmla="*/ 1008841 w 1390126"/>
              <a:gd name="connsiteY1915" fmla="*/ 435361 h 791112"/>
              <a:gd name="connsiteX1916" fmla="*/ 875776 w 1390126"/>
              <a:gd name="connsiteY1916" fmla="*/ 434694 h 791112"/>
              <a:gd name="connsiteX1917" fmla="*/ 887206 w 1390126"/>
              <a:gd name="connsiteY1917" fmla="*/ 434694 h 791112"/>
              <a:gd name="connsiteX1918" fmla="*/ 887206 w 1390126"/>
              <a:gd name="connsiteY1918" fmla="*/ 436885 h 791112"/>
              <a:gd name="connsiteX1919" fmla="*/ 891778 w 1390126"/>
              <a:gd name="connsiteY1919" fmla="*/ 448410 h 791112"/>
              <a:gd name="connsiteX1920" fmla="*/ 886254 w 1390126"/>
              <a:gd name="connsiteY1920" fmla="*/ 445267 h 791112"/>
              <a:gd name="connsiteX1921" fmla="*/ 882349 w 1390126"/>
              <a:gd name="connsiteY1921" fmla="*/ 443933 h 791112"/>
              <a:gd name="connsiteX1922" fmla="*/ 859869 w 1390126"/>
              <a:gd name="connsiteY1922" fmla="*/ 455363 h 791112"/>
              <a:gd name="connsiteX1923" fmla="*/ 859679 w 1390126"/>
              <a:gd name="connsiteY1923" fmla="*/ 459745 h 791112"/>
              <a:gd name="connsiteX1924" fmla="*/ 858250 w 1390126"/>
              <a:gd name="connsiteY1924" fmla="*/ 461269 h 791112"/>
              <a:gd name="connsiteX1925" fmla="*/ 855297 w 1390126"/>
              <a:gd name="connsiteY1925" fmla="*/ 459649 h 791112"/>
              <a:gd name="connsiteX1926" fmla="*/ 847011 w 1390126"/>
              <a:gd name="connsiteY1926" fmla="*/ 442504 h 791112"/>
              <a:gd name="connsiteX1927" fmla="*/ 846630 w 1390126"/>
              <a:gd name="connsiteY1927" fmla="*/ 440980 h 791112"/>
              <a:gd name="connsiteX1928" fmla="*/ 848154 w 1390126"/>
              <a:gd name="connsiteY1928" fmla="*/ 439457 h 791112"/>
              <a:gd name="connsiteX1929" fmla="*/ 859488 w 1390126"/>
              <a:gd name="connsiteY1929" fmla="*/ 439266 h 791112"/>
              <a:gd name="connsiteX1930" fmla="*/ 875776 w 1390126"/>
              <a:gd name="connsiteY1930" fmla="*/ 434694 h 791112"/>
              <a:gd name="connsiteX1931" fmla="*/ 929295 w 1390126"/>
              <a:gd name="connsiteY1931" fmla="*/ 434682 h 791112"/>
              <a:gd name="connsiteX1932" fmla="*/ 939118 w 1390126"/>
              <a:gd name="connsiteY1932" fmla="*/ 434885 h 791112"/>
              <a:gd name="connsiteX1933" fmla="*/ 942452 w 1390126"/>
              <a:gd name="connsiteY1933" fmla="*/ 439266 h 791112"/>
              <a:gd name="connsiteX1934" fmla="*/ 939975 w 1390126"/>
              <a:gd name="connsiteY1934" fmla="*/ 443648 h 791112"/>
              <a:gd name="connsiteX1935" fmla="*/ 939785 w 1390126"/>
              <a:gd name="connsiteY1935" fmla="*/ 448220 h 791112"/>
              <a:gd name="connsiteX1936" fmla="*/ 955406 w 1390126"/>
              <a:gd name="connsiteY1936" fmla="*/ 459935 h 791112"/>
              <a:gd name="connsiteX1937" fmla="*/ 954263 w 1390126"/>
              <a:gd name="connsiteY1937" fmla="*/ 465746 h 791112"/>
              <a:gd name="connsiteX1938" fmla="*/ 946738 w 1390126"/>
              <a:gd name="connsiteY1938" fmla="*/ 464412 h 791112"/>
              <a:gd name="connsiteX1939" fmla="*/ 946547 w 1390126"/>
              <a:gd name="connsiteY1939" fmla="*/ 459935 h 791112"/>
              <a:gd name="connsiteX1940" fmla="*/ 945023 w 1390126"/>
              <a:gd name="connsiteY1940" fmla="*/ 458411 h 791112"/>
              <a:gd name="connsiteX1941" fmla="*/ 942071 w 1390126"/>
              <a:gd name="connsiteY1941" fmla="*/ 460316 h 791112"/>
              <a:gd name="connsiteX1942" fmla="*/ 932450 w 1390126"/>
              <a:gd name="connsiteY1942" fmla="*/ 464031 h 791112"/>
              <a:gd name="connsiteX1943" fmla="*/ 925973 w 1390126"/>
              <a:gd name="connsiteY1943" fmla="*/ 458030 h 791112"/>
              <a:gd name="connsiteX1944" fmla="*/ 916448 w 1390126"/>
              <a:gd name="connsiteY1944" fmla="*/ 453363 h 791112"/>
              <a:gd name="connsiteX1945" fmla="*/ 908733 w 1390126"/>
              <a:gd name="connsiteY1945" fmla="*/ 449744 h 791112"/>
              <a:gd name="connsiteX1946" fmla="*/ 905685 w 1390126"/>
              <a:gd name="connsiteY1946" fmla="*/ 450601 h 791112"/>
              <a:gd name="connsiteX1947" fmla="*/ 893303 w 1390126"/>
              <a:gd name="connsiteY1947" fmla="*/ 452315 h 791112"/>
              <a:gd name="connsiteX1948" fmla="*/ 891683 w 1390126"/>
              <a:gd name="connsiteY1948" fmla="*/ 450696 h 791112"/>
              <a:gd name="connsiteX1949" fmla="*/ 893970 w 1390126"/>
              <a:gd name="connsiteY1949" fmla="*/ 448410 h 791112"/>
              <a:gd name="connsiteX1950" fmla="*/ 898446 w 1390126"/>
              <a:gd name="connsiteY1950" fmla="*/ 448315 h 791112"/>
              <a:gd name="connsiteX1951" fmla="*/ 904923 w 1390126"/>
              <a:gd name="connsiteY1951" fmla="*/ 441933 h 791112"/>
              <a:gd name="connsiteX1952" fmla="*/ 912924 w 1390126"/>
              <a:gd name="connsiteY1952" fmla="*/ 442981 h 791112"/>
              <a:gd name="connsiteX1953" fmla="*/ 920544 w 1390126"/>
              <a:gd name="connsiteY1953" fmla="*/ 439266 h 791112"/>
              <a:gd name="connsiteX1954" fmla="*/ 929295 w 1390126"/>
              <a:gd name="connsiteY1954" fmla="*/ 434682 h 791112"/>
              <a:gd name="connsiteX1955" fmla="*/ 889873 w 1390126"/>
              <a:gd name="connsiteY1955" fmla="*/ 430503 h 791112"/>
              <a:gd name="connsiteX1956" fmla="*/ 891302 w 1390126"/>
              <a:gd name="connsiteY1956" fmla="*/ 431932 h 791112"/>
              <a:gd name="connsiteX1957" fmla="*/ 889207 w 1390126"/>
              <a:gd name="connsiteY1957" fmla="*/ 434599 h 791112"/>
              <a:gd name="connsiteX1958" fmla="*/ 887302 w 1390126"/>
              <a:gd name="connsiteY1958" fmla="*/ 434599 h 791112"/>
              <a:gd name="connsiteX1959" fmla="*/ 887302 w 1390126"/>
              <a:gd name="connsiteY1959" fmla="*/ 432694 h 791112"/>
              <a:gd name="connsiteX1960" fmla="*/ 889873 w 1390126"/>
              <a:gd name="connsiteY1960" fmla="*/ 430503 h 791112"/>
              <a:gd name="connsiteX1961" fmla="*/ 1383268 w 1390126"/>
              <a:gd name="connsiteY1961" fmla="*/ 425550 h 791112"/>
              <a:gd name="connsiteX1962" fmla="*/ 1385935 w 1390126"/>
              <a:gd name="connsiteY1962" fmla="*/ 430694 h 791112"/>
              <a:gd name="connsiteX1963" fmla="*/ 1383268 w 1390126"/>
              <a:gd name="connsiteY1963" fmla="*/ 434694 h 791112"/>
              <a:gd name="connsiteX1964" fmla="*/ 1381172 w 1390126"/>
              <a:gd name="connsiteY1964" fmla="*/ 431265 h 791112"/>
              <a:gd name="connsiteX1965" fmla="*/ 1383268 w 1390126"/>
              <a:gd name="connsiteY1965" fmla="*/ 425550 h 791112"/>
              <a:gd name="connsiteX1966" fmla="*/ 815673 w 1390126"/>
              <a:gd name="connsiteY1966" fmla="*/ 421645 h 791112"/>
              <a:gd name="connsiteX1967" fmla="*/ 818626 w 1390126"/>
              <a:gd name="connsiteY1967" fmla="*/ 423264 h 791112"/>
              <a:gd name="connsiteX1968" fmla="*/ 817102 w 1390126"/>
              <a:gd name="connsiteY1968" fmla="*/ 424693 h 791112"/>
              <a:gd name="connsiteX1969" fmla="*/ 814054 w 1390126"/>
              <a:gd name="connsiteY1969" fmla="*/ 423264 h 791112"/>
              <a:gd name="connsiteX1970" fmla="*/ 815673 w 1390126"/>
              <a:gd name="connsiteY1970" fmla="*/ 421645 h 791112"/>
              <a:gd name="connsiteX1971" fmla="*/ 999601 w 1390126"/>
              <a:gd name="connsiteY1971" fmla="*/ 416787 h 791112"/>
              <a:gd name="connsiteX1972" fmla="*/ 997029 w 1390126"/>
              <a:gd name="connsiteY1972" fmla="*/ 418978 h 791112"/>
              <a:gd name="connsiteX1973" fmla="*/ 997029 w 1390126"/>
              <a:gd name="connsiteY1973" fmla="*/ 420883 h 791112"/>
              <a:gd name="connsiteX1974" fmla="*/ 997271 w 1390126"/>
              <a:gd name="connsiteY1974" fmla="*/ 420883 h 791112"/>
              <a:gd name="connsiteX1975" fmla="*/ 996934 w 1390126"/>
              <a:gd name="connsiteY1975" fmla="*/ 421475 h 791112"/>
              <a:gd name="connsiteX1976" fmla="*/ 996934 w 1390126"/>
              <a:gd name="connsiteY1976" fmla="*/ 420978 h 791112"/>
              <a:gd name="connsiteX1977" fmla="*/ 994934 w 1390126"/>
              <a:gd name="connsiteY1977" fmla="*/ 421073 h 791112"/>
              <a:gd name="connsiteX1978" fmla="*/ 994267 w 1390126"/>
              <a:gd name="connsiteY1978" fmla="*/ 425074 h 791112"/>
              <a:gd name="connsiteX1979" fmla="*/ 995720 w 1390126"/>
              <a:gd name="connsiteY1979" fmla="*/ 423609 h 791112"/>
              <a:gd name="connsiteX1980" fmla="*/ 996934 w 1390126"/>
              <a:gd name="connsiteY1980" fmla="*/ 421475 h 791112"/>
              <a:gd name="connsiteX1981" fmla="*/ 996934 w 1390126"/>
              <a:gd name="connsiteY1981" fmla="*/ 422978 h 791112"/>
              <a:gd name="connsiteX1982" fmla="*/ 998450 w 1390126"/>
              <a:gd name="connsiteY1982" fmla="*/ 420883 h 791112"/>
              <a:gd name="connsiteX1983" fmla="*/ 998935 w 1390126"/>
              <a:gd name="connsiteY1983" fmla="*/ 420883 h 791112"/>
              <a:gd name="connsiteX1984" fmla="*/ 1001030 w 1390126"/>
              <a:gd name="connsiteY1984" fmla="*/ 418216 h 791112"/>
              <a:gd name="connsiteX1985" fmla="*/ 1000233 w 1390126"/>
              <a:gd name="connsiteY1985" fmla="*/ 418418 h 791112"/>
              <a:gd name="connsiteX1986" fmla="*/ 998450 w 1390126"/>
              <a:gd name="connsiteY1986" fmla="*/ 420883 h 791112"/>
              <a:gd name="connsiteX1987" fmla="*/ 997271 w 1390126"/>
              <a:gd name="connsiteY1987" fmla="*/ 420883 h 791112"/>
              <a:gd name="connsiteX1988" fmla="*/ 1312497 w 1390126"/>
              <a:gd name="connsiteY1988" fmla="*/ 416502 h 791112"/>
              <a:gd name="connsiteX1989" fmla="*/ 1314402 w 1390126"/>
              <a:gd name="connsiteY1989" fmla="*/ 416502 h 791112"/>
              <a:gd name="connsiteX1990" fmla="*/ 1316593 w 1390126"/>
              <a:gd name="connsiteY1990" fmla="*/ 419073 h 791112"/>
              <a:gd name="connsiteX1991" fmla="*/ 1315164 w 1390126"/>
              <a:gd name="connsiteY1991" fmla="*/ 420502 h 791112"/>
              <a:gd name="connsiteX1992" fmla="*/ 1312497 w 1390126"/>
              <a:gd name="connsiteY1992" fmla="*/ 418407 h 791112"/>
              <a:gd name="connsiteX1993" fmla="*/ 1312497 w 1390126"/>
              <a:gd name="connsiteY1993" fmla="*/ 416502 h 791112"/>
              <a:gd name="connsiteX1994" fmla="*/ 1040368 w 1390126"/>
              <a:gd name="connsiteY1994" fmla="*/ 416406 h 791112"/>
              <a:gd name="connsiteX1995" fmla="*/ 1038939 w 1390126"/>
              <a:gd name="connsiteY1995" fmla="*/ 417930 h 791112"/>
              <a:gd name="connsiteX1996" fmla="*/ 1040368 w 1390126"/>
              <a:gd name="connsiteY1996" fmla="*/ 420978 h 791112"/>
              <a:gd name="connsiteX1997" fmla="*/ 1041797 w 1390126"/>
              <a:gd name="connsiteY1997" fmla="*/ 419454 h 791112"/>
              <a:gd name="connsiteX1998" fmla="*/ 1040368 w 1390126"/>
              <a:gd name="connsiteY1998" fmla="*/ 416406 h 791112"/>
              <a:gd name="connsiteX1999" fmla="*/ 1308306 w 1390126"/>
              <a:gd name="connsiteY1999" fmla="*/ 413739 h 791112"/>
              <a:gd name="connsiteX2000" fmla="*/ 1312307 w 1390126"/>
              <a:gd name="connsiteY2000" fmla="*/ 414406 h 791112"/>
              <a:gd name="connsiteX2001" fmla="*/ 1312402 w 1390126"/>
              <a:gd name="connsiteY2001" fmla="*/ 416406 h 791112"/>
              <a:gd name="connsiteX2002" fmla="*/ 1310307 w 1390126"/>
              <a:gd name="connsiteY2002" fmla="*/ 416406 h 791112"/>
              <a:gd name="connsiteX2003" fmla="*/ 1308306 w 1390126"/>
              <a:gd name="connsiteY2003" fmla="*/ 413739 h 791112"/>
              <a:gd name="connsiteX2004" fmla="*/ 402003 w 1390126"/>
              <a:gd name="connsiteY2004" fmla="*/ 411548 h 791112"/>
              <a:gd name="connsiteX2005" fmla="*/ 398002 w 1390126"/>
              <a:gd name="connsiteY2005" fmla="*/ 414215 h 791112"/>
              <a:gd name="connsiteX2006" fmla="*/ 401431 w 1390126"/>
              <a:gd name="connsiteY2006" fmla="*/ 416311 h 791112"/>
              <a:gd name="connsiteX2007" fmla="*/ 407146 w 1390126"/>
              <a:gd name="connsiteY2007" fmla="*/ 414215 h 791112"/>
              <a:gd name="connsiteX2008" fmla="*/ 402003 w 1390126"/>
              <a:gd name="connsiteY2008" fmla="*/ 411548 h 791112"/>
              <a:gd name="connsiteX2009" fmla="*/ 670798 w 1390126"/>
              <a:gd name="connsiteY2009" fmla="*/ 408214 h 791112"/>
              <a:gd name="connsiteX2010" fmla="*/ 667750 w 1390126"/>
              <a:gd name="connsiteY2010" fmla="*/ 409643 h 791112"/>
              <a:gd name="connsiteX2011" fmla="*/ 669370 w 1390126"/>
              <a:gd name="connsiteY2011" fmla="*/ 411262 h 791112"/>
              <a:gd name="connsiteX2012" fmla="*/ 672322 w 1390126"/>
              <a:gd name="connsiteY2012" fmla="*/ 409643 h 791112"/>
              <a:gd name="connsiteX2013" fmla="*/ 670798 w 1390126"/>
              <a:gd name="connsiteY2013" fmla="*/ 408214 h 791112"/>
              <a:gd name="connsiteX2014" fmla="*/ 568690 w 1390126"/>
              <a:gd name="connsiteY2014" fmla="*/ 408214 h 791112"/>
              <a:gd name="connsiteX2015" fmla="*/ 567166 w 1390126"/>
              <a:gd name="connsiteY2015" fmla="*/ 409643 h 791112"/>
              <a:gd name="connsiteX2016" fmla="*/ 570119 w 1390126"/>
              <a:gd name="connsiteY2016" fmla="*/ 411262 h 791112"/>
              <a:gd name="connsiteX2017" fmla="*/ 571738 w 1390126"/>
              <a:gd name="connsiteY2017" fmla="*/ 409643 h 791112"/>
              <a:gd name="connsiteX2018" fmla="*/ 568690 w 1390126"/>
              <a:gd name="connsiteY2018" fmla="*/ 408214 h 791112"/>
              <a:gd name="connsiteX2019" fmla="*/ 441436 w 1390126"/>
              <a:gd name="connsiteY2019" fmla="*/ 407262 h 791112"/>
              <a:gd name="connsiteX2020" fmla="*/ 439150 w 1390126"/>
              <a:gd name="connsiteY2020" fmla="*/ 410786 h 791112"/>
              <a:gd name="connsiteX2021" fmla="*/ 439150 w 1390126"/>
              <a:gd name="connsiteY2021" fmla="*/ 412977 h 791112"/>
              <a:gd name="connsiteX2022" fmla="*/ 441436 w 1390126"/>
              <a:gd name="connsiteY2022" fmla="*/ 416406 h 791112"/>
              <a:gd name="connsiteX2023" fmla="*/ 443532 w 1390126"/>
              <a:gd name="connsiteY2023" fmla="*/ 410691 h 791112"/>
              <a:gd name="connsiteX2024" fmla="*/ 441436 w 1390126"/>
              <a:gd name="connsiteY2024" fmla="*/ 407262 h 791112"/>
              <a:gd name="connsiteX2025" fmla="*/ 1294971 w 1390126"/>
              <a:gd name="connsiteY2025" fmla="*/ 404214 h 791112"/>
              <a:gd name="connsiteX2026" fmla="*/ 1298019 w 1390126"/>
              <a:gd name="connsiteY2026" fmla="*/ 404214 h 791112"/>
              <a:gd name="connsiteX2027" fmla="*/ 1303163 w 1390126"/>
              <a:gd name="connsiteY2027" fmla="*/ 411643 h 791112"/>
              <a:gd name="connsiteX2028" fmla="*/ 1297924 w 1390126"/>
              <a:gd name="connsiteY2028" fmla="*/ 416501 h 791112"/>
              <a:gd name="connsiteX2029" fmla="*/ 1294019 w 1390126"/>
              <a:gd name="connsiteY2029" fmla="*/ 412596 h 791112"/>
              <a:gd name="connsiteX2030" fmla="*/ 1294114 w 1390126"/>
              <a:gd name="connsiteY2030" fmla="*/ 408786 h 791112"/>
              <a:gd name="connsiteX2031" fmla="*/ 1294971 w 1390126"/>
              <a:gd name="connsiteY2031" fmla="*/ 404214 h 791112"/>
              <a:gd name="connsiteX2032" fmla="*/ 734044 w 1390126"/>
              <a:gd name="connsiteY2032" fmla="*/ 402785 h 791112"/>
              <a:gd name="connsiteX2033" fmla="*/ 732616 w 1390126"/>
              <a:gd name="connsiteY2033" fmla="*/ 405833 h 791112"/>
              <a:gd name="connsiteX2034" fmla="*/ 734044 w 1390126"/>
              <a:gd name="connsiteY2034" fmla="*/ 407357 h 791112"/>
              <a:gd name="connsiteX2035" fmla="*/ 735663 w 1390126"/>
              <a:gd name="connsiteY2035" fmla="*/ 404404 h 791112"/>
              <a:gd name="connsiteX2036" fmla="*/ 734044 w 1390126"/>
              <a:gd name="connsiteY2036" fmla="*/ 402785 h 791112"/>
              <a:gd name="connsiteX2037" fmla="*/ 1268968 w 1390126"/>
              <a:gd name="connsiteY2037" fmla="*/ 402690 h 791112"/>
              <a:gd name="connsiteX2038" fmla="*/ 1267539 w 1390126"/>
              <a:gd name="connsiteY2038" fmla="*/ 405738 h 791112"/>
              <a:gd name="connsiteX2039" fmla="*/ 1268968 w 1390126"/>
              <a:gd name="connsiteY2039" fmla="*/ 407262 h 791112"/>
              <a:gd name="connsiteX2040" fmla="*/ 1270587 w 1390126"/>
              <a:gd name="connsiteY2040" fmla="*/ 404309 h 791112"/>
              <a:gd name="connsiteX2041" fmla="*/ 482679 w 1390126"/>
              <a:gd name="connsiteY2041" fmla="*/ 402690 h 791112"/>
              <a:gd name="connsiteX2042" fmla="*/ 489442 w 1390126"/>
              <a:gd name="connsiteY2042" fmla="*/ 408500 h 791112"/>
              <a:gd name="connsiteX2043" fmla="*/ 482489 w 1390126"/>
              <a:gd name="connsiteY2043" fmla="*/ 416406 h 791112"/>
              <a:gd name="connsiteX2044" fmla="*/ 475726 w 1390126"/>
              <a:gd name="connsiteY2044" fmla="*/ 410596 h 791112"/>
              <a:gd name="connsiteX2045" fmla="*/ 482679 w 1390126"/>
              <a:gd name="connsiteY2045" fmla="*/ 402690 h 791112"/>
              <a:gd name="connsiteX2046" fmla="*/ 635448 w 1390126"/>
              <a:gd name="connsiteY2046" fmla="*/ 402594 h 791112"/>
              <a:gd name="connsiteX2047" fmla="*/ 635651 w 1390126"/>
              <a:gd name="connsiteY2047" fmla="*/ 402594 h 791112"/>
              <a:gd name="connsiteX2048" fmla="*/ 635746 w 1390126"/>
              <a:gd name="connsiteY2048" fmla="*/ 403547 h 791112"/>
              <a:gd name="connsiteX2049" fmla="*/ 1338310 w 1390126"/>
              <a:gd name="connsiteY2049" fmla="*/ 399070 h 791112"/>
              <a:gd name="connsiteX2050" fmla="*/ 1339834 w 1390126"/>
              <a:gd name="connsiteY2050" fmla="*/ 400594 h 791112"/>
              <a:gd name="connsiteX2051" fmla="*/ 1340024 w 1390126"/>
              <a:gd name="connsiteY2051" fmla="*/ 405071 h 791112"/>
              <a:gd name="connsiteX2052" fmla="*/ 1342977 w 1390126"/>
              <a:gd name="connsiteY2052" fmla="*/ 406404 h 791112"/>
              <a:gd name="connsiteX2053" fmla="*/ 1349168 w 1390126"/>
              <a:gd name="connsiteY2053" fmla="*/ 408024 h 791112"/>
              <a:gd name="connsiteX2054" fmla="*/ 1352597 w 1390126"/>
              <a:gd name="connsiteY2054" fmla="*/ 410500 h 791112"/>
              <a:gd name="connsiteX2055" fmla="*/ 1360408 w 1390126"/>
              <a:gd name="connsiteY2055" fmla="*/ 407357 h 791112"/>
              <a:gd name="connsiteX2056" fmla="*/ 1368314 w 1390126"/>
              <a:gd name="connsiteY2056" fmla="*/ 404309 h 791112"/>
              <a:gd name="connsiteX2057" fmla="*/ 1371838 w 1390126"/>
              <a:gd name="connsiteY2057" fmla="*/ 406595 h 791112"/>
              <a:gd name="connsiteX2058" fmla="*/ 1377934 w 1390126"/>
              <a:gd name="connsiteY2058" fmla="*/ 408500 h 791112"/>
              <a:gd name="connsiteX2059" fmla="*/ 1387173 w 1390126"/>
              <a:gd name="connsiteY2059" fmla="*/ 411167 h 791112"/>
              <a:gd name="connsiteX2060" fmla="*/ 1390126 w 1390126"/>
              <a:gd name="connsiteY2060" fmla="*/ 414405 h 791112"/>
              <a:gd name="connsiteX2061" fmla="*/ 1386506 w 1390126"/>
              <a:gd name="connsiteY2061" fmla="*/ 416501 h 791112"/>
              <a:gd name="connsiteX2062" fmla="*/ 1360503 w 1390126"/>
              <a:gd name="connsiteY2062" fmla="*/ 434884 h 791112"/>
              <a:gd name="connsiteX2063" fmla="*/ 1355741 w 1390126"/>
              <a:gd name="connsiteY2063" fmla="*/ 444123 h 791112"/>
              <a:gd name="connsiteX2064" fmla="*/ 1344311 w 1390126"/>
              <a:gd name="connsiteY2064" fmla="*/ 427836 h 791112"/>
              <a:gd name="connsiteX2065" fmla="*/ 1341358 w 1390126"/>
              <a:gd name="connsiteY2065" fmla="*/ 426597 h 791112"/>
              <a:gd name="connsiteX2066" fmla="*/ 1335166 w 1390126"/>
              <a:gd name="connsiteY2066" fmla="*/ 435360 h 791112"/>
              <a:gd name="connsiteX2067" fmla="*/ 1333262 w 1390126"/>
              <a:gd name="connsiteY2067" fmla="*/ 439075 h 791112"/>
              <a:gd name="connsiteX2068" fmla="*/ 1331738 w 1390126"/>
              <a:gd name="connsiteY2068" fmla="*/ 437932 h 791112"/>
              <a:gd name="connsiteX2069" fmla="*/ 1322498 w 1390126"/>
              <a:gd name="connsiteY2069" fmla="*/ 433074 h 791112"/>
              <a:gd name="connsiteX2070" fmla="*/ 1324213 w 1390126"/>
              <a:gd name="connsiteY2070" fmla="*/ 430312 h 791112"/>
              <a:gd name="connsiteX2071" fmla="*/ 1330975 w 1390126"/>
              <a:gd name="connsiteY2071" fmla="*/ 424121 h 791112"/>
              <a:gd name="connsiteX2072" fmla="*/ 1323641 w 1390126"/>
              <a:gd name="connsiteY2072" fmla="*/ 416120 h 791112"/>
              <a:gd name="connsiteX2073" fmla="*/ 1322117 w 1390126"/>
              <a:gd name="connsiteY2073" fmla="*/ 414596 h 791112"/>
              <a:gd name="connsiteX2074" fmla="*/ 1322974 w 1390126"/>
              <a:gd name="connsiteY2074" fmla="*/ 413072 h 791112"/>
              <a:gd name="connsiteX2075" fmla="*/ 1324784 w 1390126"/>
              <a:gd name="connsiteY2075" fmla="*/ 412024 h 791112"/>
              <a:gd name="connsiteX2076" fmla="*/ 1334976 w 1390126"/>
              <a:gd name="connsiteY2076" fmla="*/ 409738 h 791112"/>
              <a:gd name="connsiteX2077" fmla="*/ 1335452 w 1390126"/>
              <a:gd name="connsiteY2077" fmla="*/ 400880 h 791112"/>
              <a:gd name="connsiteX2078" fmla="*/ 1338310 w 1390126"/>
              <a:gd name="connsiteY2078" fmla="*/ 399070 h 791112"/>
              <a:gd name="connsiteX2079" fmla="*/ 414671 w 1390126"/>
              <a:gd name="connsiteY2079" fmla="*/ 398880 h 791112"/>
              <a:gd name="connsiteX2080" fmla="*/ 411909 w 1390126"/>
              <a:gd name="connsiteY2080" fmla="*/ 400499 h 791112"/>
              <a:gd name="connsiteX2081" fmla="*/ 414766 w 1390126"/>
              <a:gd name="connsiteY2081" fmla="*/ 407929 h 791112"/>
              <a:gd name="connsiteX2082" fmla="*/ 419434 w 1390126"/>
              <a:gd name="connsiteY2082" fmla="*/ 410977 h 791112"/>
              <a:gd name="connsiteX2083" fmla="*/ 428577 w 1390126"/>
              <a:gd name="connsiteY2083" fmla="*/ 406405 h 791112"/>
              <a:gd name="connsiteX2084" fmla="*/ 428482 w 1390126"/>
              <a:gd name="connsiteY2084" fmla="*/ 403261 h 791112"/>
              <a:gd name="connsiteX2085" fmla="*/ 414671 w 1390126"/>
              <a:gd name="connsiteY2085" fmla="*/ 398880 h 791112"/>
              <a:gd name="connsiteX2086" fmla="*/ 1313926 w 1390126"/>
              <a:gd name="connsiteY2086" fmla="*/ 398022 h 791112"/>
              <a:gd name="connsiteX2087" fmla="*/ 1320879 w 1390126"/>
              <a:gd name="connsiteY2087" fmla="*/ 398213 h 791112"/>
              <a:gd name="connsiteX2088" fmla="*/ 1327642 w 1390126"/>
              <a:gd name="connsiteY2088" fmla="*/ 398308 h 791112"/>
              <a:gd name="connsiteX2089" fmla="*/ 1330024 w 1390126"/>
              <a:gd name="connsiteY2089" fmla="*/ 400975 h 791112"/>
              <a:gd name="connsiteX2090" fmla="*/ 1328500 w 1390126"/>
              <a:gd name="connsiteY2090" fmla="*/ 402404 h 791112"/>
              <a:gd name="connsiteX2091" fmla="*/ 1318975 w 1390126"/>
              <a:gd name="connsiteY2091" fmla="*/ 406881 h 791112"/>
              <a:gd name="connsiteX2092" fmla="*/ 1305449 w 1390126"/>
              <a:gd name="connsiteY2092" fmla="*/ 407357 h 791112"/>
              <a:gd name="connsiteX2093" fmla="*/ 1303163 w 1390126"/>
              <a:gd name="connsiteY2093" fmla="*/ 404975 h 791112"/>
              <a:gd name="connsiteX2094" fmla="*/ 1304687 w 1390126"/>
              <a:gd name="connsiteY2094" fmla="*/ 403356 h 791112"/>
              <a:gd name="connsiteX2095" fmla="*/ 1313926 w 1390126"/>
              <a:gd name="connsiteY2095" fmla="*/ 398022 h 791112"/>
              <a:gd name="connsiteX2096" fmla="*/ 1155430 w 1390126"/>
              <a:gd name="connsiteY2096" fmla="*/ 394403 h 791112"/>
              <a:gd name="connsiteX2097" fmla="*/ 1152382 w 1390126"/>
              <a:gd name="connsiteY2097" fmla="*/ 395832 h 791112"/>
              <a:gd name="connsiteX2098" fmla="*/ 1153906 w 1390126"/>
              <a:gd name="connsiteY2098" fmla="*/ 397261 h 791112"/>
              <a:gd name="connsiteX2099" fmla="*/ 1156954 w 1390126"/>
              <a:gd name="connsiteY2099" fmla="*/ 395832 h 791112"/>
              <a:gd name="connsiteX2100" fmla="*/ 1155430 w 1390126"/>
              <a:gd name="connsiteY2100" fmla="*/ 394403 h 791112"/>
              <a:gd name="connsiteX2101" fmla="*/ 662630 w 1390126"/>
              <a:gd name="connsiteY2101" fmla="*/ 393200 h 791112"/>
              <a:gd name="connsiteX2102" fmla="*/ 669179 w 1390126"/>
              <a:gd name="connsiteY2102" fmla="*/ 396975 h 791112"/>
              <a:gd name="connsiteX2103" fmla="*/ 678799 w 1390126"/>
              <a:gd name="connsiteY2103" fmla="*/ 397451 h 791112"/>
              <a:gd name="connsiteX2104" fmla="*/ 688324 w 1390126"/>
              <a:gd name="connsiteY2104" fmla="*/ 401928 h 791112"/>
              <a:gd name="connsiteX2105" fmla="*/ 698707 w 1390126"/>
              <a:gd name="connsiteY2105" fmla="*/ 400785 h 791112"/>
              <a:gd name="connsiteX2106" fmla="*/ 710041 w 1390126"/>
              <a:gd name="connsiteY2106" fmla="*/ 394593 h 791112"/>
              <a:gd name="connsiteX2107" fmla="*/ 717757 w 1390126"/>
              <a:gd name="connsiteY2107" fmla="*/ 395070 h 791112"/>
              <a:gd name="connsiteX2108" fmla="*/ 731472 w 1390126"/>
              <a:gd name="connsiteY2108" fmla="*/ 395356 h 791112"/>
              <a:gd name="connsiteX2109" fmla="*/ 739759 w 1390126"/>
              <a:gd name="connsiteY2109" fmla="*/ 393260 h 791112"/>
              <a:gd name="connsiteX2110" fmla="*/ 745474 w 1390126"/>
              <a:gd name="connsiteY2110" fmla="*/ 398118 h 791112"/>
              <a:gd name="connsiteX2111" fmla="*/ 747094 w 1390126"/>
              <a:gd name="connsiteY2111" fmla="*/ 401737 h 791112"/>
              <a:gd name="connsiteX2112" fmla="*/ 768334 w 1390126"/>
              <a:gd name="connsiteY2112" fmla="*/ 411834 h 791112"/>
              <a:gd name="connsiteX2113" fmla="*/ 766715 w 1390126"/>
              <a:gd name="connsiteY2113" fmla="*/ 415548 h 791112"/>
              <a:gd name="connsiteX2114" fmla="*/ 753285 w 1390126"/>
              <a:gd name="connsiteY2114" fmla="*/ 416215 h 791112"/>
              <a:gd name="connsiteX2115" fmla="*/ 743760 w 1390126"/>
              <a:gd name="connsiteY2115" fmla="*/ 411834 h 791112"/>
              <a:gd name="connsiteX2116" fmla="*/ 726424 w 1390126"/>
              <a:gd name="connsiteY2116" fmla="*/ 419549 h 791112"/>
              <a:gd name="connsiteX2117" fmla="*/ 723091 w 1390126"/>
              <a:gd name="connsiteY2117" fmla="*/ 419263 h 791112"/>
              <a:gd name="connsiteX2118" fmla="*/ 718233 w 1390126"/>
              <a:gd name="connsiteY2118" fmla="*/ 418406 h 791112"/>
              <a:gd name="connsiteX2119" fmla="*/ 713756 w 1390126"/>
              <a:gd name="connsiteY2119" fmla="*/ 423359 h 791112"/>
              <a:gd name="connsiteX2120" fmla="*/ 707565 w 1390126"/>
              <a:gd name="connsiteY2120" fmla="*/ 430122 h 791112"/>
              <a:gd name="connsiteX2121" fmla="*/ 701183 w 1390126"/>
              <a:gd name="connsiteY2121" fmla="*/ 433170 h 791112"/>
              <a:gd name="connsiteX2122" fmla="*/ 690515 w 1390126"/>
              <a:gd name="connsiteY2122" fmla="*/ 424216 h 791112"/>
              <a:gd name="connsiteX2123" fmla="*/ 685848 w 1390126"/>
              <a:gd name="connsiteY2123" fmla="*/ 420787 h 791112"/>
              <a:gd name="connsiteX2124" fmla="*/ 669274 w 1390126"/>
              <a:gd name="connsiteY2124" fmla="*/ 416406 h 791112"/>
              <a:gd name="connsiteX2125" fmla="*/ 663369 w 1390126"/>
              <a:gd name="connsiteY2125" fmla="*/ 420597 h 791112"/>
              <a:gd name="connsiteX2126" fmla="*/ 658511 w 1390126"/>
              <a:gd name="connsiteY2126" fmla="*/ 423168 h 791112"/>
              <a:gd name="connsiteX2127" fmla="*/ 633937 w 1390126"/>
              <a:gd name="connsiteY2127" fmla="*/ 416120 h 791112"/>
              <a:gd name="connsiteX2128" fmla="*/ 608791 w 1390126"/>
              <a:gd name="connsiteY2128" fmla="*/ 416215 h 791112"/>
              <a:gd name="connsiteX2129" fmla="*/ 603837 w 1390126"/>
              <a:gd name="connsiteY2129" fmla="*/ 419454 h 791112"/>
              <a:gd name="connsiteX2130" fmla="*/ 597932 w 1390126"/>
              <a:gd name="connsiteY2130" fmla="*/ 422597 h 791112"/>
              <a:gd name="connsiteX2131" fmla="*/ 582406 w 1390126"/>
              <a:gd name="connsiteY2131" fmla="*/ 416120 h 791112"/>
              <a:gd name="connsiteX2132" fmla="*/ 568690 w 1390126"/>
              <a:gd name="connsiteY2132" fmla="*/ 421644 h 791112"/>
              <a:gd name="connsiteX2133" fmla="*/ 560594 w 1390126"/>
              <a:gd name="connsiteY2133" fmla="*/ 421073 h 791112"/>
              <a:gd name="connsiteX2134" fmla="*/ 552498 w 1390126"/>
              <a:gd name="connsiteY2134" fmla="*/ 428598 h 791112"/>
              <a:gd name="connsiteX2135" fmla="*/ 544497 w 1390126"/>
              <a:gd name="connsiteY2135" fmla="*/ 425835 h 791112"/>
              <a:gd name="connsiteX2136" fmla="*/ 541163 w 1390126"/>
              <a:gd name="connsiteY2136" fmla="*/ 420978 h 791112"/>
              <a:gd name="connsiteX2137" fmla="*/ 527733 w 1390126"/>
              <a:gd name="connsiteY2137" fmla="*/ 421359 h 791112"/>
              <a:gd name="connsiteX2138" fmla="*/ 518303 w 1390126"/>
              <a:gd name="connsiteY2138" fmla="*/ 419549 h 791112"/>
              <a:gd name="connsiteX2139" fmla="*/ 512588 w 1390126"/>
              <a:gd name="connsiteY2139" fmla="*/ 408214 h 791112"/>
              <a:gd name="connsiteX2140" fmla="*/ 514779 w 1390126"/>
              <a:gd name="connsiteY2140" fmla="*/ 402785 h 791112"/>
              <a:gd name="connsiteX2141" fmla="*/ 529066 w 1390126"/>
              <a:gd name="connsiteY2141" fmla="*/ 398118 h 791112"/>
              <a:gd name="connsiteX2142" fmla="*/ 534877 w 1390126"/>
              <a:gd name="connsiteY2142" fmla="*/ 400023 h 791112"/>
              <a:gd name="connsiteX2143" fmla="*/ 541544 w 1390126"/>
              <a:gd name="connsiteY2143" fmla="*/ 406309 h 791112"/>
              <a:gd name="connsiteX2144" fmla="*/ 544306 w 1390126"/>
              <a:gd name="connsiteY2144" fmla="*/ 404499 h 791112"/>
              <a:gd name="connsiteX2145" fmla="*/ 550688 w 1390126"/>
              <a:gd name="connsiteY2145" fmla="*/ 397927 h 791112"/>
              <a:gd name="connsiteX2146" fmla="*/ 558784 w 1390126"/>
              <a:gd name="connsiteY2146" fmla="*/ 395260 h 791112"/>
              <a:gd name="connsiteX2147" fmla="*/ 564595 w 1390126"/>
              <a:gd name="connsiteY2147" fmla="*/ 393546 h 791112"/>
              <a:gd name="connsiteX2148" fmla="*/ 585740 w 1390126"/>
              <a:gd name="connsiteY2148" fmla="*/ 397832 h 791112"/>
              <a:gd name="connsiteX2149" fmla="*/ 601933 w 1390126"/>
              <a:gd name="connsiteY2149" fmla="*/ 402118 h 791112"/>
              <a:gd name="connsiteX2150" fmla="*/ 603552 w 1390126"/>
              <a:gd name="connsiteY2150" fmla="*/ 400499 h 791112"/>
              <a:gd name="connsiteX2151" fmla="*/ 608410 w 1390126"/>
              <a:gd name="connsiteY2151" fmla="*/ 402499 h 791112"/>
              <a:gd name="connsiteX2152" fmla="*/ 608410 w 1390126"/>
              <a:gd name="connsiteY2152" fmla="*/ 408119 h 791112"/>
              <a:gd name="connsiteX2153" fmla="*/ 608314 w 1390126"/>
              <a:gd name="connsiteY2153" fmla="*/ 407166 h 791112"/>
              <a:gd name="connsiteX2154" fmla="*/ 606409 w 1390126"/>
              <a:gd name="connsiteY2154" fmla="*/ 407166 h 791112"/>
              <a:gd name="connsiteX2155" fmla="*/ 605743 w 1390126"/>
              <a:gd name="connsiteY2155" fmla="*/ 411167 h 791112"/>
              <a:gd name="connsiteX2156" fmla="*/ 608410 w 1390126"/>
              <a:gd name="connsiteY2156" fmla="*/ 408119 h 791112"/>
              <a:gd name="connsiteX2157" fmla="*/ 612029 w 1390126"/>
              <a:gd name="connsiteY2157" fmla="*/ 405642 h 791112"/>
              <a:gd name="connsiteX2158" fmla="*/ 634318 w 1390126"/>
              <a:gd name="connsiteY2158" fmla="*/ 398975 h 791112"/>
              <a:gd name="connsiteX2159" fmla="*/ 635448 w 1390126"/>
              <a:gd name="connsiteY2159" fmla="*/ 402594 h 791112"/>
              <a:gd name="connsiteX2160" fmla="*/ 633746 w 1390126"/>
              <a:gd name="connsiteY2160" fmla="*/ 402594 h 791112"/>
              <a:gd name="connsiteX2161" fmla="*/ 633079 w 1390126"/>
              <a:gd name="connsiteY2161" fmla="*/ 406595 h 791112"/>
              <a:gd name="connsiteX2162" fmla="*/ 635746 w 1390126"/>
              <a:gd name="connsiteY2162" fmla="*/ 403547 h 791112"/>
              <a:gd name="connsiteX2163" fmla="*/ 640223 w 1390126"/>
              <a:gd name="connsiteY2163" fmla="*/ 402404 h 791112"/>
              <a:gd name="connsiteX2164" fmla="*/ 656511 w 1390126"/>
              <a:gd name="connsiteY2164" fmla="*/ 397641 h 791112"/>
              <a:gd name="connsiteX2165" fmla="*/ 662630 w 1390126"/>
              <a:gd name="connsiteY2165" fmla="*/ 393200 h 791112"/>
              <a:gd name="connsiteX2166" fmla="*/ 1009134 w 1390126"/>
              <a:gd name="connsiteY2166" fmla="*/ 392507 h 791112"/>
              <a:gd name="connsiteX2167" fmla="*/ 1026459 w 1390126"/>
              <a:gd name="connsiteY2167" fmla="*/ 394499 h 791112"/>
              <a:gd name="connsiteX2168" fmla="*/ 1026367 w 1390126"/>
              <a:gd name="connsiteY2168" fmla="*/ 394499 h 791112"/>
              <a:gd name="connsiteX2169" fmla="*/ 1007762 w 1390126"/>
              <a:gd name="connsiteY2169" fmla="*/ 393470 h 791112"/>
              <a:gd name="connsiteX2170" fmla="*/ 1008174 w 1390126"/>
              <a:gd name="connsiteY2170" fmla="*/ 393451 h 791112"/>
              <a:gd name="connsiteX2171" fmla="*/ 1247537 w 1390126"/>
              <a:gd name="connsiteY2171" fmla="*/ 390498 h 791112"/>
              <a:gd name="connsiteX2172" fmla="*/ 1240012 w 1390126"/>
              <a:gd name="connsiteY2172" fmla="*/ 390593 h 791112"/>
              <a:gd name="connsiteX2173" fmla="*/ 1240108 w 1390126"/>
              <a:gd name="connsiteY2173" fmla="*/ 392117 h 791112"/>
              <a:gd name="connsiteX2174" fmla="*/ 1247632 w 1390126"/>
              <a:gd name="connsiteY2174" fmla="*/ 392022 h 791112"/>
              <a:gd name="connsiteX2175" fmla="*/ 1247537 w 1390126"/>
              <a:gd name="connsiteY2175" fmla="*/ 390498 h 791112"/>
              <a:gd name="connsiteX2176" fmla="*/ 387977 w 1390126"/>
              <a:gd name="connsiteY2176" fmla="*/ 389462 h 791112"/>
              <a:gd name="connsiteX2177" fmla="*/ 380667 w 1390126"/>
              <a:gd name="connsiteY2177" fmla="*/ 393546 h 791112"/>
              <a:gd name="connsiteX2178" fmla="*/ 375142 w 1390126"/>
              <a:gd name="connsiteY2178" fmla="*/ 396022 h 791112"/>
              <a:gd name="connsiteX2179" fmla="*/ 382953 w 1390126"/>
              <a:gd name="connsiteY2179" fmla="*/ 398118 h 791112"/>
              <a:gd name="connsiteX2180" fmla="*/ 396288 w 1390126"/>
              <a:gd name="connsiteY2180" fmla="*/ 392784 h 791112"/>
              <a:gd name="connsiteX2181" fmla="*/ 397907 w 1390126"/>
              <a:gd name="connsiteY2181" fmla="*/ 391260 h 791112"/>
              <a:gd name="connsiteX2182" fmla="*/ 396288 w 1390126"/>
              <a:gd name="connsiteY2182" fmla="*/ 389736 h 791112"/>
              <a:gd name="connsiteX2183" fmla="*/ 387977 w 1390126"/>
              <a:gd name="connsiteY2183" fmla="*/ 389462 h 791112"/>
              <a:gd name="connsiteX2184" fmla="*/ 1058656 w 1390126"/>
              <a:gd name="connsiteY2184" fmla="*/ 389355 h 791112"/>
              <a:gd name="connsiteX2185" fmla="*/ 1052465 w 1390126"/>
              <a:gd name="connsiteY2185" fmla="*/ 395356 h 791112"/>
              <a:gd name="connsiteX2186" fmla="*/ 1054561 w 1390126"/>
              <a:gd name="connsiteY2186" fmla="*/ 397927 h 791112"/>
              <a:gd name="connsiteX2187" fmla="*/ 1058847 w 1390126"/>
              <a:gd name="connsiteY2187" fmla="*/ 398118 h 791112"/>
              <a:gd name="connsiteX2188" fmla="*/ 1061037 w 1390126"/>
              <a:gd name="connsiteY2188" fmla="*/ 398118 h 791112"/>
              <a:gd name="connsiteX2189" fmla="*/ 1064752 w 1390126"/>
              <a:gd name="connsiteY2189" fmla="*/ 396594 h 791112"/>
              <a:gd name="connsiteX2190" fmla="*/ 1063133 w 1390126"/>
              <a:gd name="connsiteY2190" fmla="*/ 393546 h 791112"/>
              <a:gd name="connsiteX2191" fmla="*/ 1058656 w 1390126"/>
              <a:gd name="connsiteY2191" fmla="*/ 389355 h 791112"/>
              <a:gd name="connsiteX2192" fmla="*/ 138351 w 1390126"/>
              <a:gd name="connsiteY2192" fmla="*/ 389164 h 791112"/>
              <a:gd name="connsiteX2193" fmla="*/ 141970 w 1390126"/>
              <a:gd name="connsiteY2193" fmla="*/ 392307 h 791112"/>
              <a:gd name="connsiteX2194" fmla="*/ 136351 w 1390126"/>
              <a:gd name="connsiteY2194" fmla="*/ 398118 h 791112"/>
              <a:gd name="connsiteX2195" fmla="*/ 132731 w 1390126"/>
              <a:gd name="connsiteY2195" fmla="*/ 393641 h 791112"/>
              <a:gd name="connsiteX2196" fmla="*/ 138351 w 1390126"/>
              <a:gd name="connsiteY2196" fmla="*/ 389164 h 791112"/>
              <a:gd name="connsiteX2197" fmla="*/ 1086374 w 1390126"/>
              <a:gd name="connsiteY2197" fmla="*/ 384402 h 791112"/>
              <a:gd name="connsiteX2198" fmla="*/ 1070372 w 1390126"/>
              <a:gd name="connsiteY2198" fmla="*/ 390974 h 791112"/>
              <a:gd name="connsiteX2199" fmla="*/ 1073325 w 1390126"/>
              <a:gd name="connsiteY2199" fmla="*/ 398023 h 791112"/>
              <a:gd name="connsiteX2200" fmla="*/ 1083802 w 1390126"/>
              <a:gd name="connsiteY2200" fmla="*/ 400309 h 791112"/>
              <a:gd name="connsiteX2201" fmla="*/ 1092279 w 1390126"/>
              <a:gd name="connsiteY2201" fmla="*/ 397927 h 791112"/>
              <a:gd name="connsiteX2202" fmla="*/ 1110472 w 1390126"/>
              <a:gd name="connsiteY2202" fmla="*/ 397927 h 791112"/>
              <a:gd name="connsiteX2203" fmla="*/ 1126855 w 1390126"/>
              <a:gd name="connsiteY2203" fmla="*/ 393355 h 791112"/>
              <a:gd name="connsiteX2204" fmla="*/ 1128665 w 1390126"/>
              <a:gd name="connsiteY2204" fmla="*/ 390498 h 791112"/>
              <a:gd name="connsiteX2205" fmla="*/ 1127141 w 1390126"/>
              <a:gd name="connsiteY2205" fmla="*/ 388974 h 791112"/>
              <a:gd name="connsiteX2206" fmla="*/ 1122569 w 1390126"/>
              <a:gd name="connsiteY2206" fmla="*/ 388879 h 791112"/>
              <a:gd name="connsiteX2207" fmla="*/ 1104376 w 1390126"/>
              <a:gd name="connsiteY2207" fmla="*/ 388974 h 791112"/>
              <a:gd name="connsiteX2208" fmla="*/ 1086374 w 1390126"/>
              <a:gd name="connsiteY2208" fmla="*/ 384402 h 791112"/>
              <a:gd name="connsiteX2209" fmla="*/ 536020 w 1390126"/>
              <a:gd name="connsiteY2209" fmla="*/ 376782 h 791112"/>
              <a:gd name="connsiteX2210" fmla="*/ 535924 w 1390126"/>
              <a:gd name="connsiteY2210" fmla="*/ 378306 h 791112"/>
              <a:gd name="connsiteX2211" fmla="*/ 543449 w 1390126"/>
              <a:gd name="connsiteY2211" fmla="*/ 378401 h 791112"/>
              <a:gd name="connsiteX2212" fmla="*/ 543544 w 1390126"/>
              <a:gd name="connsiteY2212" fmla="*/ 376877 h 791112"/>
              <a:gd name="connsiteX2213" fmla="*/ 536020 w 1390126"/>
              <a:gd name="connsiteY2213" fmla="*/ 376782 h 791112"/>
              <a:gd name="connsiteX2214" fmla="*/ 516588 w 1390126"/>
              <a:gd name="connsiteY2214" fmla="*/ 376115 h 791112"/>
              <a:gd name="connsiteX2215" fmla="*/ 514207 w 1390126"/>
              <a:gd name="connsiteY2215" fmla="*/ 379925 h 791112"/>
              <a:gd name="connsiteX2216" fmla="*/ 512793 w 1390126"/>
              <a:gd name="connsiteY2216" fmla="*/ 378447 h 791112"/>
              <a:gd name="connsiteX2217" fmla="*/ 487918 w 1390126"/>
              <a:gd name="connsiteY2217" fmla="*/ 376115 h 791112"/>
              <a:gd name="connsiteX2218" fmla="*/ 484870 w 1390126"/>
              <a:gd name="connsiteY2218" fmla="*/ 377544 h 791112"/>
              <a:gd name="connsiteX2219" fmla="*/ 486394 w 1390126"/>
              <a:gd name="connsiteY2219" fmla="*/ 378973 h 791112"/>
              <a:gd name="connsiteX2220" fmla="*/ 489442 w 1390126"/>
              <a:gd name="connsiteY2220" fmla="*/ 377544 h 791112"/>
              <a:gd name="connsiteX2221" fmla="*/ 487918 w 1390126"/>
              <a:gd name="connsiteY2221" fmla="*/ 376115 h 791112"/>
              <a:gd name="connsiteX2222" fmla="*/ 1031891 w 1390126"/>
              <a:gd name="connsiteY2222" fmla="*/ 375925 h 791112"/>
              <a:gd name="connsiteX2223" fmla="*/ 1028938 w 1390126"/>
              <a:gd name="connsiteY2223" fmla="*/ 377544 h 791112"/>
              <a:gd name="connsiteX2224" fmla="*/ 1030462 w 1390126"/>
              <a:gd name="connsiteY2224" fmla="*/ 378973 h 791112"/>
              <a:gd name="connsiteX2225" fmla="*/ 1033510 w 1390126"/>
              <a:gd name="connsiteY2225" fmla="*/ 377544 h 791112"/>
              <a:gd name="connsiteX2226" fmla="*/ 1031891 w 1390126"/>
              <a:gd name="connsiteY2226" fmla="*/ 375925 h 791112"/>
              <a:gd name="connsiteX2227" fmla="*/ 1358027 w 1390126"/>
              <a:gd name="connsiteY2227" fmla="*/ 375163 h 791112"/>
              <a:gd name="connsiteX2228" fmla="*/ 1362504 w 1390126"/>
              <a:gd name="connsiteY2228" fmla="*/ 382021 h 791112"/>
              <a:gd name="connsiteX2229" fmla="*/ 1358123 w 1390126"/>
              <a:gd name="connsiteY2229" fmla="*/ 384307 h 791112"/>
              <a:gd name="connsiteX2230" fmla="*/ 1353551 w 1390126"/>
              <a:gd name="connsiteY2230" fmla="*/ 378782 h 791112"/>
              <a:gd name="connsiteX2231" fmla="*/ 1358027 w 1390126"/>
              <a:gd name="connsiteY2231" fmla="*/ 375163 h 791112"/>
              <a:gd name="connsiteX2232" fmla="*/ 1245346 w 1390126"/>
              <a:gd name="connsiteY2232" fmla="*/ 371543 h 791112"/>
              <a:gd name="connsiteX2233" fmla="*/ 1243822 w 1390126"/>
              <a:gd name="connsiteY2233" fmla="*/ 372972 h 791112"/>
              <a:gd name="connsiteX2234" fmla="*/ 1246775 w 1390126"/>
              <a:gd name="connsiteY2234" fmla="*/ 374591 h 791112"/>
              <a:gd name="connsiteX2235" fmla="*/ 1248394 w 1390126"/>
              <a:gd name="connsiteY2235" fmla="*/ 372972 h 791112"/>
              <a:gd name="connsiteX2236" fmla="*/ 1245346 w 1390126"/>
              <a:gd name="connsiteY2236" fmla="*/ 371543 h 791112"/>
              <a:gd name="connsiteX2237" fmla="*/ 1004173 w 1390126"/>
              <a:gd name="connsiteY2237" fmla="*/ 366590 h 791112"/>
              <a:gd name="connsiteX2238" fmla="*/ 1001602 w 1390126"/>
              <a:gd name="connsiteY2238" fmla="*/ 368781 h 791112"/>
              <a:gd name="connsiteX2239" fmla="*/ 1001506 w 1390126"/>
              <a:gd name="connsiteY2239" fmla="*/ 370781 h 791112"/>
              <a:gd name="connsiteX2240" fmla="*/ 1003003 w 1390126"/>
              <a:gd name="connsiteY2240" fmla="*/ 370710 h 791112"/>
              <a:gd name="connsiteX2241" fmla="*/ 1002992 w 1390126"/>
              <a:gd name="connsiteY2241" fmla="*/ 370746 h 791112"/>
              <a:gd name="connsiteX2242" fmla="*/ 1001506 w 1390126"/>
              <a:gd name="connsiteY2242" fmla="*/ 372877 h 791112"/>
              <a:gd name="connsiteX2243" fmla="*/ 999411 w 1390126"/>
              <a:gd name="connsiteY2243" fmla="*/ 370781 h 791112"/>
              <a:gd name="connsiteX2244" fmla="*/ 997887 w 1390126"/>
              <a:gd name="connsiteY2244" fmla="*/ 372210 h 791112"/>
              <a:gd name="connsiteX2245" fmla="*/ 997029 w 1390126"/>
              <a:gd name="connsiteY2245" fmla="*/ 376020 h 791112"/>
              <a:gd name="connsiteX2246" fmla="*/ 998839 w 1390126"/>
              <a:gd name="connsiteY2246" fmla="*/ 379544 h 791112"/>
              <a:gd name="connsiteX2247" fmla="*/ 1001411 w 1390126"/>
              <a:gd name="connsiteY2247" fmla="*/ 377163 h 791112"/>
              <a:gd name="connsiteX2248" fmla="*/ 1001971 w 1390126"/>
              <a:gd name="connsiteY2248" fmla="*/ 374341 h 791112"/>
              <a:gd name="connsiteX2249" fmla="*/ 1002992 w 1390126"/>
              <a:gd name="connsiteY2249" fmla="*/ 370746 h 791112"/>
              <a:gd name="connsiteX2250" fmla="*/ 1003018 w 1390126"/>
              <a:gd name="connsiteY2250" fmla="*/ 370709 h 791112"/>
              <a:gd name="connsiteX2251" fmla="*/ 1003507 w 1390126"/>
              <a:gd name="connsiteY2251" fmla="*/ 370686 h 791112"/>
              <a:gd name="connsiteX2252" fmla="*/ 1005602 w 1390126"/>
              <a:gd name="connsiteY2252" fmla="*/ 368019 h 791112"/>
              <a:gd name="connsiteX2253" fmla="*/ 1004769 w 1390126"/>
              <a:gd name="connsiteY2253" fmla="*/ 368198 h 791112"/>
              <a:gd name="connsiteX2254" fmla="*/ 1003018 w 1390126"/>
              <a:gd name="connsiteY2254" fmla="*/ 370709 h 791112"/>
              <a:gd name="connsiteX2255" fmla="*/ 1003003 w 1390126"/>
              <a:gd name="connsiteY2255" fmla="*/ 370710 h 791112"/>
              <a:gd name="connsiteX2256" fmla="*/ 656320 w 1390126"/>
              <a:gd name="connsiteY2256" fmla="*/ 366495 h 791112"/>
              <a:gd name="connsiteX2257" fmla="*/ 651844 w 1390126"/>
              <a:gd name="connsiteY2257" fmla="*/ 370686 h 791112"/>
              <a:gd name="connsiteX2258" fmla="*/ 650224 w 1390126"/>
              <a:gd name="connsiteY2258" fmla="*/ 373734 h 791112"/>
              <a:gd name="connsiteX2259" fmla="*/ 653939 w 1390126"/>
              <a:gd name="connsiteY2259" fmla="*/ 375258 h 791112"/>
              <a:gd name="connsiteX2260" fmla="*/ 656130 w 1390126"/>
              <a:gd name="connsiteY2260" fmla="*/ 375258 h 791112"/>
              <a:gd name="connsiteX2261" fmla="*/ 660416 w 1390126"/>
              <a:gd name="connsiteY2261" fmla="*/ 375163 h 791112"/>
              <a:gd name="connsiteX2262" fmla="*/ 662511 w 1390126"/>
              <a:gd name="connsiteY2262" fmla="*/ 372591 h 791112"/>
              <a:gd name="connsiteX2263" fmla="*/ 656320 w 1390126"/>
              <a:gd name="connsiteY2263" fmla="*/ 366495 h 791112"/>
              <a:gd name="connsiteX2264" fmla="*/ 712899 w 1390126"/>
              <a:gd name="connsiteY2264" fmla="*/ 361256 h 791112"/>
              <a:gd name="connsiteX2265" fmla="*/ 708898 w 1390126"/>
              <a:gd name="connsiteY2265" fmla="*/ 363923 h 791112"/>
              <a:gd name="connsiteX2266" fmla="*/ 710422 w 1390126"/>
              <a:gd name="connsiteY2266" fmla="*/ 365447 h 791112"/>
              <a:gd name="connsiteX2267" fmla="*/ 713566 w 1390126"/>
              <a:gd name="connsiteY2267" fmla="*/ 368495 h 791112"/>
              <a:gd name="connsiteX2268" fmla="*/ 716613 w 1390126"/>
              <a:gd name="connsiteY2268" fmla="*/ 369829 h 791112"/>
              <a:gd name="connsiteX2269" fmla="*/ 717661 w 1390126"/>
              <a:gd name="connsiteY2269" fmla="*/ 363923 h 791112"/>
              <a:gd name="connsiteX2270" fmla="*/ 712899 w 1390126"/>
              <a:gd name="connsiteY2270" fmla="*/ 361256 h 791112"/>
              <a:gd name="connsiteX2271" fmla="*/ 856250 w 1390126"/>
              <a:gd name="connsiteY2271" fmla="*/ 359256 h 791112"/>
              <a:gd name="connsiteX2272" fmla="*/ 855878 w 1390126"/>
              <a:gd name="connsiteY2272" fmla="*/ 361256 h 791112"/>
              <a:gd name="connsiteX2273" fmla="*/ 855012 w 1390126"/>
              <a:gd name="connsiteY2273" fmla="*/ 361256 h 791112"/>
              <a:gd name="connsiteX2274" fmla="*/ 855012 w 1390126"/>
              <a:gd name="connsiteY2274" fmla="*/ 359369 h 791112"/>
              <a:gd name="connsiteX2275" fmla="*/ 1078849 w 1390126"/>
              <a:gd name="connsiteY2275" fmla="*/ 357160 h 791112"/>
              <a:gd name="connsiteX2276" fmla="*/ 1075230 w 1390126"/>
              <a:gd name="connsiteY2276" fmla="*/ 358970 h 791112"/>
              <a:gd name="connsiteX2277" fmla="*/ 1076087 w 1390126"/>
              <a:gd name="connsiteY2277" fmla="*/ 369543 h 791112"/>
              <a:gd name="connsiteX2278" fmla="*/ 1085517 w 1390126"/>
              <a:gd name="connsiteY2278" fmla="*/ 379354 h 791112"/>
              <a:gd name="connsiteX2279" fmla="*/ 1087136 w 1390126"/>
              <a:gd name="connsiteY2279" fmla="*/ 378782 h 791112"/>
              <a:gd name="connsiteX2280" fmla="*/ 1088279 w 1390126"/>
              <a:gd name="connsiteY2280" fmla="*/ 376972 h 791112"/>
              <a:gd name="connsiteX2281" fmla="*/ 1081897 w 1390126"/>
              <a:gd name="connsiteY2281" fmla="*/ 366114 h 791112"/>
              <a:gd name="connsiteX2282" fmla="*/ 1081421 w 1390126"/>
              <a:gd name="connsiteY2282" fmla="*/ 361542 h 791112"/>
              <a:gd name="connsiteX2283" fmla="*/ 1082850 w 1390126"/>
              <a:gd name="connsiteY2283" fmla="*/ 358399 h 791112"/>
              <a:gd name="connsiteX2284" fmla="*/ 1078849 w 1390126"/>
              <a:gd name="connsiteY2284" fmla="*/ 357160 h 791112"/>
              <a:gd name="connsiteX2285" fmla="*/ 787765 w 1390126"/>
              <a:gd name="connsiteY2285" fmla="*/ 357160 h 791112"/>
              <a:gd name="connsiteX2286" fmla="*/ 783670 w 1390126"/>
              <a:gd name="connsiteY2286" fmla="*/ 357827 h 791112"/>
              <a:gd name="connsiteX2287" fmla="*/ 783574 w 1390126"/>
              <a:gd name="connsiteY2287" fmla="*/ 360970 h 791112"/>
              <a:gd name="connsiteX2288" fmla="*/ 786813 w 1390126"/>
              <a:gd name="connsiteY2288" fmla="*/ 368591 h 791112"/>
              <a:gd name="connsiteX2289" fmla="*/ 789861 w 1390126"/>
              <a:gd name="connsiteY2289" fmla="*/ 369924 h 791112"/>
              <a:gd name="connsiteX2290" fmla="*/ 791194 w 1390126"/>
              <a:gd name="connsiteY2290" fmla="*/ 368400 h 791112"/>
              <a:gd name="connsiteX2291" fmla="*/ 791194 w 1390126"/>
              <a:gd name="connsiteY2291" fmla="*/ 363828 h 791112"/>
              <a:gd name="connsiteX2292" fmla="*/ 791099 w 1390126"/>
              <a:gd name="connsiteY2292" fmla="*/ 359446 h 791112"/>
              <a:gd name="connsiteX2293" fmla="*/ 787765 w 1390126"/>
              <a:gd name="connsiteY2293" fmla="*/ 357160 h 791112"/>
              <a:gd name="connsiteX2294" fmla="*/ 756714 w 1390126"/>
              <a:gd name="connsiteY2294" fmla="*/ 357065 h 791112"/>
              <a:gd name="connsiteX2295" fmla="*/ 742521 w 1390126"/>
              <a:gd name="connsiteY2295" fmla="*/ 366400 h 791112"/>
              <a:gd name="connsiteX2296" fmla="*/ 742045 w 1390126"/>
              <a:gd name="connsiteY2296" fmla="*/ 369638 h 791112"/>
              <a:gd name="connsiteX2297" fmla="*/ 751189 w 1390126"/>
              <a:gd name="connsiteY2297" fmla="*/ 375258 h 791112"/>
              <a:gd name="connsiteX2298" fmla="*/ 760905 w 1390126"/>
              <a:gd name="connsiteY2298" fmla="*/ 374782 h 791112"/>
              <a:gd name="connsiteX2299" fmla="*/ 771859 w 1390126"/>
              <a:gd name="connsiteY2299" fmla="*/ 364590 h 791112"/>
              <a:gd name="connsiteX2300" fmla="*/ 770525 w 1390126"/>
              <a:gd name="connsiteY2300" fmla="*/ 361542 h 791112"/>
              <a:gd name="connsiteX2301" fmla="*/ 756714 w 1390126"/>
              <a:gd name="connsiteY2301" fmla="*/ 357065 h 791112"/>
              <a:gd name="connsiteX2302" fmla="*/ 108919 w 1390126"/>
              <a:gd name="connsiteY2302" fmla="*/ 357065 h 791112"/>
              <a:gd name="connsiteX2303" fmla="*/ 114443 w 1390126"/>
              <a:gd name="connsiteY2303" fmla="*/ 361637 h 791112"/>
              <a:gd name="connsiteX2304" fmla="*/ 112062 w 1390126"/>
              <a:gd name="connsiteY2304" fmla="*/ 366018 h 791112"/>
              <a:gd name="connsiteX2305" fmla="*/ 105299 w 1390126"/>
              <a:gd name="connsiteY2305" fmla="*/ 361541 h 791112"/>
              <a:gd name="connsiteX2306" fmla="*/ 108919 w 1390126"/>
              <a:gd name="connsiteY2306" fmla="*/ 357065 h 791112"/>
              <a:gd name="connsiteX2307" fmla="*/ 1095232 w 1390126"/>
              <a:gd name="connsiteY2307" fmla="*/ 356970 h 791112"/>
              <a:gd name="connsiteX2308" fmla="*/ 1093804 w 1390126"/>
              <a:gd name="connsiteY2308" fmla="*/ 358494 h 791112"/>
              <a:gd name="connsiteX2309" fmla="*/ 1095232 w 1390126"/>
              <a:gd name="connsiteY2309" fmla="*/ 361542 h 791112"/>
              <a:gd name="connsiteX2310" fmla="*/ 1096852 w 1390126"/>
              <a:gd name="connsiteY2310" fmla="*/ 359923 h 791112"/>
              <a:gd name="connsiteX2311" fmla="*/ 1095232 w 1390126"/>
              <a:gd name="connsiteY2311" fmla="*/ 356970 h 791112"/>
              <a:gd name="connsiteX2312" fmla="*/ 939784 w 1390126"/>
              <a:gd name="connsiteY2312" fmla="*/ 356970 h 791112"/>
              <a:gd name="connsiteX2313" fmla="*/ 938355 w 1390126"/>
              <a:gd name="connsiteY2313" fmla="*/ 358494 h 791112"/>
              <a:gd name="connsiteX2314" fmla="*/ 939784 w 1390126"/>
              <a:gd name="connsiteY2314" fmla="*/ 361542 h 791112"/>
              <a:gd name="connsiteX2315" fmla="*/ 941213 w 1390126"/>
              <a:gd name="connsiteY2315" fmla="*/ 360018 h 791112"/>
              <a:gd name="connsiteX2316" fmla="*/ 939784 w 1390126"/>
              <a:gd name="connsiteY2316" fmla="*/ 356970 h 791112"/>
              <a:gd name="connsiteX2317" fmla="*/ 986171 w 1390126"/>
              <a:gd name="connsiteY2317" fmla="*/ 353255 h 791112"/>
              <a:gd name="connsiteX2318" fmla="*/ 980361 w 1390126"/>
              <a:gd name="connsiteY2318" fmla="*/ 353446 h 791112"/>
              <a:gd name="connsiteX2319" fmla="*/ 978742 w 1390126"/>
              <a:gd name="connsiteY2319" fmla="*/ 359161 h 791112"/>
              <a:gd name="connsiteX2320" fmla="*/ 981504 w 1390126"/>
              <a:gd name="connsiteY2320" fmla="*/ 360780 h 791112"/>
              <a:gd name="connsiteX2321" fmla="*/ 987886 w 1390126"/>
              <a:gd name="connsiteY2321" fmla="*/ 354875 h 791112"/>
              <a:gd name="connsiteX2322" fmla="*/ 986171 w 1390126"/>
              <a:gd name="connsiteY2322" fmla="*/ 353255 h 791112"/>
              <a:gd name="connsiteX2323" fmla="*/ 972550 w 1390126"/>
              <a:gd name="connsiteY2323" fmla="*/ 353255 h 791112"/>
              <a:gd name="connsiteX2324" fmla="*/ 969502 w 1390126"/>
              <a:gd name="connsiteY2324" fmla="*/ 354684 h 791112"/>
              <a:gd name="connsiteX2325" fmla="*/ 971026 w 1390126"/>
              <a:gd name="connsiteY2325" fmla="*/ 356113 h 791112"/>
              <a:gd name="connsiteX2326" fmla="*/ 974074 w 1390126"/>
              <a:gd name="connsiteY2326" fmla="*/ 354684 h 791112"/>
              <a:gd name="connsiteX2327" fmla="*/ 972550 w 1390126"/>
              <a:gd name="connsiteY2327" fmla="*/ 353255 h 791112"/>
              <a:gd name="connsiteX2328" fmla="*/ 1039702 w 1390126"/>
              <a:gd name="connsiteY2328" fmla="*/ 353065 h 791112"/>
              <a:gd name="connsiteX2329" fmla="*/ 1038082 w 1390126"/>
              <a:gd name="connsiteY2329" fmla="*/ 354684 h 791112"/>
              <a:gd name="connsiteX2330" fmla="*/ 1041130 w 1390126"/>
              <a:gd name="connsiteY2330" fmla="*/ 356113 h 791112"/>
              <a:gd name="connsiteX2331" fmla="*/ 1042654 w 1390126"/>
              <a:gd name="connsiteY2331" fmla="*/ 354684 h 791112"/>
              <a:gd name="connsiteX2332" fmla="*/ 1039702 w 1390126"/>
              <a:gd name="connsiteY2332" fmla="*/ 353065 h 791112"/>
              <a:gd name="connsiteX2333" fmla="*/ 880634 w 1390126"/>
              <a:gd name="connsiteY2333" fmla="*/ 352779 h 791112"/>
              <a:gd name="connsiteX2334" fmla="*/ 878062 w 1390126"/>
              <a:gd name="connsiteY2334" fmla="*/ 354970 h 791112"/>
              <a:gd name="connsiteX2335" fmla="*/ 877967 w 1390126"/>
              <a:gd name="connsiteY2335" fmla="*/ 356970 h 791112"/>
              <a:gd name="connsiteX2336" fmla="*/ 879225 w 1390126"/>
              <a:gd name="connsiteY2336" fmla="*/ 356910 h 791112"/>
              <a:gd name="connsiteX2337" fmla="*/ 878849 w 1390126"/>
              <a:gd name="connsiteY2337" fmla="*/ 358013 h 791112"/>
              <a:gd name="connsiteX2338" fmla="*/ 878062 w 1390126"/>
              <a:gd name="connsiteY2338" fmla="*/ 359161 h 791112"/>
              <a:gd name="connsiteX2339" fmla="*/ 875871 w 1390126"/>
              <a:gd name="connsiteY2339" fmla="*/ 356970 h 791112"/>
              <a:gd name="connsiteX2340" fmla="*/ 869966 w 1390126"/>
              <a:gd name="connsiteY2340" fmla="*/ 358208 h 791112"/>
              <a:gd name="connsiteX2341" fmla="*/ 870823 w 1390126"/>
              <a:gd name="connsiteY2341" fmla="*/ 361161 h 791112"/>
              <a:gd name="connsiteX2342" fmla="*/ 873776 w 1390126"/>
              <a:gd name="connsiteY2342" fmla="*/ 364209 h 791112"/>
              <a:gd name="connsiteX2343" fmla="*/ 876634 w 1390126"/>
              <a:gd name="connsiteY2343" fmla="*/ 364971 h 791112"/>
              <a:gd name="connsiteX2344" fmla="*/ 877967 w 1390126"/>
              <a:gd name="connsiteY2344" fmla="*/ 361256 h 791112"/>
              <a:gd name="connsiteX2345" fmla="*/ 878372 w 1390126"/>
              <a:gd name="connsiteY2345" fmla="*/ 359411 h 791112"/>
              <a:gd name="connsiteX2346" fmla="*/ 878849 w 1390126"/>
              <a:gd name="connsiteY2346" fmla="*/ 358013 h 791112"/>
              <a:gd name="connsiteX2347" fmla="*/ 879617 w 1390126"/>
              <a:gd name="connsiteY2347" fmla="*/ 356892 h 791112"/>
              <a:gd name="connsiteX2348" fmla="*/ 879967 w 1390126"/>
              <a:gd name="connsiteY2348" fmla="*/ 356875 h 791112"/>
              <a:gd name="connsiteX2349" fmla="*/ 882063 w 1390126"/>
              <a:gd name="connsiteY2349" fmla="*/ 354208 h 791112"/>
              <a:gd name="connsiteX2350" fmla="*/ 881277 w 1390126"/>
              <a:gd name="connsiteY2350" fmla="*/ 354470 h 791112"/>
              <a:gd name="connsiteX2351" fmla="*/ 879617 w 1390126"/>
              <a:gd name="connsiteY2351" fmla="*/ 356892 h 791112"/>
              <a:gd name="connsiteX2352" fmla="*/ 879225 w 1390126"/>
              <a:gd name="connsiteY2352" fmla="*/ 356910 h 791112"/>
              <a:gd name="connsiteX2353" fmla="*/ 1061895 w 1390126"/>
              <a:gd name="connsiteY2353" fmla="*/ 352588 h 791112"/>
              <a:gd name="connsiteX2354" fmla="*/ 1048274 w 1390126"/>
              <a:gd name="connsiteY2354" fmla="*/ 358303 h 791112"/>
              <a:gd name="connsiteX2355" fmla="*/ 1049322 w 1390126"/>
              <a:gd name="connsiteY2355" fmla="*/ 361447 h 791112"/>
              <a:gd name="connsiteX2356" fmla="*/ 1052655 w 1390126"/>
              <a:gd name="connsiteY2356" fmla="*/ 369162 h 791112"/>
              <a:gd name="connsiteX2357" fmla="*/ 1056561 w 1390126"/>
              <a:gd name="connsiteY2357" fmla="*/ 370686 h 791112"/>
              <a:gd name="connsiteX2358" fmla="*/ 1060371 w 1390126"/>
              <a:gd name="connsiteY2358" fmla="*/ 368876 h 791112"/>
              <a:gd name="connsiteX2359" fmla="*/ 1059799 w 1390126"/>
              <a:gd name="connsiteY2359" fmla="*/ 367352 h 791112"/>
              <a:gd name="connsiteX2360" fmla="*/ 1061800 w 1390126"/>
              <a:gd name="connsiteY2360" fmla="*/ 361447 h 791112"/>
              <a:gd name="connsiteX2361" fmla="*/ 1065324 w 1390126"/>
              <a:gd name="connsiteY2361" fmla="*/ 359161 h 791112"/>
              <a:gd name="connsiteX2362" fmla="*/ 1065324 w 1390126"/>
              <a:gd name="connsiteY2362" fmla="*/ 354779 h 791112"/>
              <a:gd name="connsiteX2363" fmla="*/ 1061895 w 1390126"/>
              <a:gd name="connsiteY2363" fmla="*/ 352588 h 791112"/>
              <a:gd name="connsiteX2364" fmla="*/ 1006745 w 1390126"/>
              <a:gd name="connsiteY2364" fmla="*/ 352398 h 791112"/>
              <a:gd name="connsiteX2365" fmla="*/ 1004650 w 1390126"/>
              <a:gd name="connsiteY2365" fmla="*/ 352493 h 791112"/>
              <a:gd name="connsiteX2366" fmla="*/ 1001602 w 1390126"/>
              <a:gd name="connsiteY2366" fmla="*/ 354875 h 791112"/>
              <a:gd name="connsiteX2367" fmla="*/ 1002741 w 1390126"/>
              <a:gd name="connsiteY2367" fmla="*/ 357062 h 791112"/>
              <a:gd name="connsiteX2368" fmla="*/ 1001391 w 1390126"/>
              <a:gd name="connsiteY2368" fmla="*/ 358635 h 791112"/>
              <a:gd name="connsiteX2369" fmla="*/ 1001316 w 1390126"/>
              <a:gd name="connsiteY2369" fmla="*/ 357065 h 791112"/>
              <a:gd name="connsiteX2370" fmla="*/ 999411 w 1390126"/>
              <a:gd name="connsiteY2370" fmla="*/ 357065 h 791112"/>
              <a:gd name="connsiteX2371" fmla="*/ 998744 w 1390126"/>
              <a:gd name="connsiteY2371" fmla="*/ 361066 h 791112"/>
              <a:gd name="connsiteX2372" fmla="*/ 1000602 w 1390126"/>
              <a:gd name="connsiteY2372" fmla="*/ 359554 h 791112"/>
              <a:gd name="connsiteX2373" fmla="*/ 1001391 w 1390126"/>
              <a:gd name="connsiteY2373" fmla="*/ 358635 h 791112"/>
              <a:gd name="connsiteX2374" fmla="*/ 1001411 w 1390126"/>
              <a:gd name="connsiteY2374" fmla="*/ 359066 h 791112"/>
              <a:gd name="connsiteX2375" fmla="*/ 1003818 w 1390126"/>
              <a:gd name="connsiteY2375" fmla="*/ 357225 h 791112"/>
              <a:gd name="connsiteX2376" fmla="*/ 1005697 w 1390126"/>
              <a:gd name="connsiteY2376" fmla="*/ 356779 h 791112"/>
              <a:gd name="connsiteX2377" fmla="*/ 1010174 w 1390126"/>
              <a:gd name="connsiteY2377" fmla="*/ 354303 h 791112"/>
              <a:gd name="connsiteX2378" fmla="*/ 1007793 w 1390126"/>
              <a:gd name="connsiteY2378" fmla="*/ 354184 h 791112"/>
              <a:gd name="connsiteX2379" fmla="*/ 1003818 w 1390126"/>
              <a:gd name="connsiteY2379" fmla="*/ 357225 h 791112"/>
              <a:gd name="connsiteX2380" fmla="*/ 1002935 w 1390126"/>
              <a:gd name="connsiteY2380" fmla="*/ 357435 h 791112"/>
              <a:gd name="connsiteX2381" fmla="*/ 1002741 w 1390126"/>
              <a:gd name="connsiteY2381" fmla="*/ 357062 h 791112"/>
              <a:gd name="connsiteX2382" fmla="*/ 729663 w 1390126"/>
              <a:gd name="connsiteY2382" fmla="*/ 348017 h 791112"/>
              <a:gd name="connsiteX2383" fmla="*/ 727282 w 1390126"/>
              <a:gd name="connsiteY2383" fmla="*/ 351160 h 791112"/>
              <a:gd name="connsiteX2384" fmla="*/ 724995 w 1390126"/>
              <a:gd name="connsiteY2384" fmla="*/ 356779 h 791112"/>
              <a:gd name="connsiteX2385" fmla="*/ 724995 w 1390126"/>
              <a:gd name="connsiteY2385" fmla="*/ 361542 h 791112"/>
              <a:gd name="connsiteX2386" fmla="*/ 727186 w 1390126"/>
              <a:gd name="connsiteY2386" fmla="*/ 361637 h 791112"/>
              <a:gd name="connsiteX2387" fmla="*/ 731758 w 1390126"/>
              <a:gd name="connsiteY2387" fmla="*/ 358303 h 791112"/>
              <a:gd name="connsiteX2388" fmla="*/ 731758 w 1390126"/>
              <a:gd name="connsiteY2388" fmla="*/ 353827 h 791112"/>
              <a:gd name="connsiteX2389" fmla="*/ 731758 w 1390126"/>
              <a:gd name="connsiteY2389" fmla="*/ 351636 h 791112"/>
              <a:gd name="connsiteX2390" fmla="*/ 729663 w 1390126"/>
              <a:gd name="connsiteY2390" fmla="*/ 348017 h 791112"/>
              <a:gd name="connsiteX2391" fmla="*/ 1374410 w 1390126"/>
              <a:gd name="connsiteY2391" fmla="*/ 347921 h 791112"/>
              <a:gd name="connsiteX2392" fmla="*/ 1376315 w 1390126"/>
              <a:gd name="connsiteY2392" fmla="*/ 347921 h 791112"/>
              <a:gd name="connsiteX2393" fmla="*/ 1376410 w 1390126"/>
              <a:gd name="connsiteY2393" fmla="*/ 349921 h 791112"/>
              <a:gd name="connsiteX2394" fmla="*/ 1373743 w 1390126"/>
              <a:gd name="connsiteY2394" fmla="*/ 351922 h 791112"/>
              <a:gd name="connsiteX2395" fmla="*/ 1374410 w 1390126"/>
              <a:gd name="connsiteY2395" fmla="*/ 347921 h 791112"/>
              <a:gd name="connsiteX2396" fmla="*/ 1325451 w 1390126"/>
              <a:gd name="connsiteY2396" fmla="*/ 347540 h 791112"/>
              <a:gd name="connsiteX2397" fmla="*/ 1329928 w 1390126"/>
              <a:gd name="connsiteY2397" fmla="*/ 349445 h 791112"/>
              <a:gd name="connsiteX2398" fmla="*/ 1329833 w 1390126"/>
              <a:gd name="connsiteY2398" fmla="*/ 350969 h 791112"/>
              <a:gd name="connsiteX2399" fmla="*/ 1322499 w 1390126"/>
              <a:gd name="connsiteY2399" fmla="*/ 350778 h 791112"/>
              <a:gd name="connsiteX2400" fmla="*/ 1325451 w 1390126"/>
              <a:gd name="connsiteY2400" fmla="*/ 347540 h 791112"/>
              <a:gd name="connsiteX2401" fmla="*/ 1044178 w 1390126"/>
              <a:gd name="connsiteY2401" fmla="*/ 344111 h 791112"/>
              <a:gd name="connsiteX2402" fmla="*/ 1042654 w 1390126"/>
              <a:gd name="connsiteY2402" fmla="*/ 345540 h 791112"/>
              <a:gd name="connsiteX2403" fmla="*/ 1045607 w 1390126"/>
              <a:gd name="connsiteY2403" fmla="*/ 347159 h 791112"/>
              <a:gd name="connsiteX2404" fmla="*/ 1047226 w 1390126"/>
              <a:gd name="connsiteY2404" fmla="*/ 345540 h 791112"/>
              <a:gd name="connsiteX2405" fmla="*/ 1044178 w 1390126"/>
              <a:gd name="connsiteY2405" fmla="*/ 344111 h 791112"/>
              <a:gd name="connsiteX2406" fmla="*/ 1379078 w 1390126"/>
              <a:gd name="connsiteY2406" fmla="*/ 343635 h 791112"/>
              <a:gd name="connsiteX2407" fmla="*/ 1380506 w 1390126"/>
              <a:gd name="connsiteY2407" fmla="*/ 345064 h 791112"/>
              <a:gd name="connsiteX2408" fmla="*/ 1378411 w 1390126"/>
              <a:gd name="connsiteY2408" fmla="*/ 347731 h 791112"/>
              <a:gd name="connsiteX2409" fmla="*/ 1376506 w 1390126"/>
              <a:gd name="connsiteY2409" fmla="*/ 347731 h 791112"/>
              <a:gd name="connsiteX2410" fmla="*/ 1376506 w 1390126"/>
              <a:gd name="connsiteY2410" fmla="*/ 345826 h 791112"/>
              <a:gd name="connsiteX2411" fmla="*/ 1379078 w 1390126"/>
              <a:gd name="connsiteY2411" fmla="*/ 343635 h 791112"/>
              <a:gd name="connsiteX2412" fmla="*/ 227219 w 1390126"/>
              <a:gd name="connsiteY2412" fmla="*/ 339349 h 791112"/>
              <a:gd name="connsiteX2413" fmla="*/ 224266 w 1390126"/>
              <a:gd name="connsiteY2413" fmla="*/ 340968 h 791112"/>
              <a:gd name="connsiteX2414" fmla="*/ 225790 w 1390126"/>
              <a:gd name="connsiteY2414" fmla="*/ 342397 h 791112"/>
              <a:gd name="connsiteX2415" fmla="*/ 228838 w 1390126"/>
              <a:gd name="connsiteY2415" fmla="*/ 340968 h 791112"/>
              <a:gd name="connsiteX2416" fmla="*/ 227219 w 1390126"/>
              <a:gd name="connsiteY2416" fmla="*/ 339349 h 791112"/>
              <a:gd name="connsiteX2417" fmla="*/ 1284970 w 1390126"/>
              <a:gd name="connsiteY2417" fmla="*/ 338682 h 791112"/>
              <a:gd name="connsiteX2418" fmla="*/ 1284970 w 1390126"/>
              <a:gd name="connsiteY2418" fmla="*/ 340778 h 791112"/>
              <a:gd name="connsiteX2419" fmla="*/ 1282303 w 1390126"/>
              <a:gd name="connsiteY2419" fmla="*/ 342778 h 791112"/>
              <a:gd name="connsiteX2420" fmla="*/ 1282970 w 1390126"/>
              <a:gd name="connsiteY2420" fmla="*/ 338777 h 791112"/>
              <a:gd name="connsiteX2421" fmla="*/ 1284970 w 1390126"/>
              <a:gd name="connsiteY2421" fmla="*/ 338682 h 791112"/>
              <a:gd name="connsiteX2422" fmla="*/ 1070467 w 1390126"/>
              <a:gd name="connsiteY2422" fmla="*/ 338682 h 791112"/>
              <a:gd name="connsiteX2423" fmla="*/ 1057323 w 1390126"/>
              <a:gd name="connsiteY2423" fmla="*/ 344683 h 791112"/>
              <a:gd name="connsiteX2424" fmla="*/ 1057228 w 1390126"/>
              <a:gd name="connsiteY2424" fmla="*/ 346207 h 791112"/>
              <a:gd name="connsiteX2425" fmla="*/ 1058752 w 1390126"/>
              <a:gd name="connsiteY2425" fmla="*/ 347731 h 791112"/>
              <a:gd name="connsiteX2426" fmla="*/ 1063133 w 1390126"/>
              <a:gd name="connsiteY2426" fmla="*/ 347826 h 791112"/>
              <a:gd name="connsiteX2427" fmla="*/ 1071991 w 1390126"/>
              <a:gd name="connsiteY2427" fmla="*/ 347540 h 791112"/>
              <a:gd name="connsiteX2428" fmla="*/ 1074563 w 1390126"/>
              <a:gd name="connsiteY2428" fmla="*/ 342397 h 791112"/>
              <a:gd name="connsiteX2429" fmla="*/ 1070467 w 1390126"/>
              <a:gd name="connsiteY2429" fmla="*/ 338682 h 791112"/>
              <a:gd name="connsiteX2430" fmla="*/ 761476 w 1390126"/>
              <a:gd name="connsiteY2430" fmla="*/ 338682 h 791112"/>
              <a:gd name="connsiteX2431" fmla="*/ 760047 w 1390126"/>
              <a:gd name="connsiteY2431" fmla="*/ 340206 h 791112"/>
              <a:gd name="connsiteX2432" fmla="*/ 761476 w 1390126"/>
              <a:gd name="connsiteY2432" fmla="*/ 343254 h 791112"/>
              <a:gd name="connsiteX2433" fmla="*/ 762905 w 1390126"/>
              <a:gd name="connsiteY2433" fmla="*/ 341730 h 791112"/>
              <a:gd name="connsiteX2434" fmla="*/ 761476 w 1390126"/>
              <a:gd name="connsiteY2434" fmla="*/ 338682 h 791112"/>
              <a:gd name="connsiteX2435" fmla="*/ 156258 w 1390126"/>
              <a:gd name="connsiteY2435" fmla="*/ 335825 h 791112"/>
              <a:gd name="connsiteX2436" fmla="*/ 151781 w 1390126"/>
              <a:gd name="connsiteY2436" fmla="*/ 340587 h 791112"/>
              <a:gd name="connsiteX2437" fmla="*/ 152067 w 1390126"/>
              <a:gd name="connsiteY2437" fmla="*/ 346493 h 791112"/>
              <a:gd name="connsiteX2438" fmla="*/ 155591 w 1390126"/>
              <a:gd name="connsiteY2438" fmla="*/ 347826 h 791112"/>
              <a:gd name="connsiteX2439" fmla="*/ 165497 w 1390126"/>
              <a:gd name="connsiteY2439" fmla="*/ 344873 h 791112"/>
              <a:gd name="connsiteX2440" fmla="*/ 167021 w 1390126"/>
              <a:gd name="connsiteY2440" fmla="*/ 338587 h 791112"/>
              <a:gd name="connsiteX2441" fmla="*/ 156258 w 1390126"/>
              <a:gd name="connsiteY2441" fmla="*/ 335825 h 791112"/>
              <a:gd name="connsiteX2442" fmla="*/ 84153 w 1390126"/>
              <a:gd name="connsiteY2442" fmla="*/ 334777 h 791112"/>
              <a:gd name="connsiteX2443" fmla="*/ 87106 w 1390126"/>
              <a:gd name="connsiteY2443" fmla="*/ 336396 h 791112"/>
              <a:gd name="connsiteX2444" fmla="*/ 85582 w 1390126"/>
              <a:gd name="connsiteY2444" fmla="*/ 337825 h 791112"/>
              <a:gd name="connsiteX2445" fmla="*/ 82534 w 1390126"/>
              <a:gd name="connsiteY2445" fmla="*/ 336396 h 791112"/>
              <a:gd name="connsiteX2446" fmla="*/ 84153 w 1390126"/>
              <a:gd name="connsiteY2446" fmla="*/ 334777 h 791112"/>
              <a:gd name="connsiteX2447" fmla="*/ 1147620 w 1390126"/>
              <a:gd name="connsiteY2447" fmla="*/ 334110 h 791112"/>
              <a:gd name="connsiteX2448" fmla="*/ 1144000 w 1390126"/>
              <a:gd name="connsiteY2448" fmla="*/ 335920 h 791112"/>
              <a:gd name="connsiteX2449" fmla="*/ 1143334 w 1390126"/>
              <a:gd name="connsiteY2449" fmla="*/ 348969 h 791112"/>
              <a:gd name="connsiteX2450" fmla="*/ 1145524 w 1390126"/>
              <a:gd name="connsiteY2450" fmla="*/ 352303 h 791112"/>
              <a:gd name="connsiteX2451" fmla="*/ 1151430 w 1390126"/>
              <a:gd name="connsiteY2451" fmla="*/ 350874 h 791112"/>
              <a:gd name="connsiteX2452" fmla="*/ 1156764 w 1390126"/>
              <a:gd name="connsiteY2452" fmla="*/ 342206 h 791112"/>
              <a:gd name="connsiteX2453" fmla="*/ 1147620 w 1390126"/>
              <a:gd name="connsiteY2453" fmla="*/ 334110 h 791112"/>
              <a:gd name="connsiteX2454" fmla="*/ 726424 w 1390126"/>
              <a:gd name="connsiteY2454" fmla="*/ 334110 h 791112"/>
              <a:gd name="connsiteX2455" fmla="*/ 724424 w 1390126"/>
              <a:gd name="connsiteY2455" fmla="*/ 334586 h 791112"/>
              <a:gd name="connsiteX2456" fmla="*/ 722805 w 1390126"/>
              <a:gd name="connsiteY2456" fmla="*/ 336110 h 791112"/>
              <a:gd name="connsiteX2457" fmla="*/ 730139 w 1390126"/>
              <a:gd name="connsiteY2457" fmla="*/ 342492 h 791112"/>
              <a:gd name="connsiteX2458" fmla="*/ 739283 w 1390126"/>
              <a:gd name="connsiteY2458" fmla="*/ 337825 h 791112"/>
              <a:gd name="connsiteX2459" fmla="*/ 740902 w 1390126"/>
              <a:gd name="connsiteY2459" fmla="*/ 336301 h 791112"/>
              <a:gd name="connsiteX2460" fmla="*/ 739283 w 1390126"/>
              <a:gd name="connsiteY2460" fmla="*/ 334777 h 791112"/>
              <a:gd name="connsiteX2461" fmla="*/ 734616 w 1390126"/>
              <a:gd name="connsiteY2461" fmla="*/ 334110 h 791112"/>
              <a:gd name="connsiteX2462" fmla="*/ 726424 w 1390126"/>
              <a:gd name="connsiteY2462" fmla="*/ 334110 h 791112"/>
              <a:gd name="connsiteX2463" fmla="*/ 1373362 w 1390126"/>
              <a:gd name="connsiteY2463" fmla="*/ 330491 h 791112"/>
              <a:gd name="connsiteX2464" fmla="*/ 1376410 w 1390126"/>
              <a:gd name="connsiteY2464" fmla="*/ 331920 h 791112"/>
              <a:gd name="connsiteX2465" fmla="*/ 1374791 w 1390126"/>
              <a:gd name="connsiteY2465" fmla="*/ 333539 h 791112"/>
              <a:gd name="connsiteX2466" fmla="*/ 1371838 w 1390126"/>
              <a:gd name="connsiteY2466" fmla="*/ 331920 h 791112"/>
              <a:gd name="connsiteX2467" fmla="*/ 1373362 w 1390126"/>
              <a:gd name="connsiteY2467" fmla="*/ 330491 h 791112"/>
              <a:gd name="connsiteX2468" fmla="*/ 1248394 w 1390126"/>
              <a:gd name="connsiteY2468" fmla="*/ 329538 h 791112"/>
              <a:gd name="connsiteX2469" fmla="*/ 1264015 w 1390126"/>
              <a:gd name="connsiteY2469" fmla="*/ 329728 h 791112"/>
              <a:gd name="connsiteX2470" fmla="*/ 1266492 w 1390126"/>
              <a:gd name="connsiteY2470" fmla="*/ 334872 h 791112"/>
              <a:gd name="connsiteX2471" fmla="*/ 1264492 w 1390126"/>
              <a:gd name="connsiteY2471" fmla="*/ 338396 h 791112"/>
              <a:gd name="connsiteX2472" fmla="*/ 1262872 w 1390126"/>
              <a:gd name="connsiteY2472" fmla="*/ 337158 h 791112"/>
              <a:gd name="connsiteX2473" fmla="*/ 1252871 w 1390126"/>
              <a:gd name="connsiteY2473" fmla="*/ 339635 h 791112"/>
              <a:gd name="connsiteX2474" fmla="*/ 1248299 w 1390126"/>
              <a:gd name="connsiteY2474" fmla="*/ 343063 h 791112"/>
              <a:gd name="connsiteX2475" fmla="*/ 1245251 w 1390126"/>
              <a:gd name="connsiteY2475" fmla="*/ 337729 h 791112"/>
              <a:gd name="connsiteX2476" fmla="*/ 1243727 w 1390126"/>
              <a:gd name="connsiteY2476" fmla="*/ 333919 h 791112"/>
              <a:gd name="connsiteX2477" fmla="*/ 1248394 w 1390126"/>
              <a:gd name="connsiteY2477" fmla="*/ 329538 h 791112"/>
              <a:gd name="connsiteX2478" fmla="*/ 1193054 w 1390126"/>
              <a:gd name="connsiteY2478" fmla="*/ 329538 h 791112"/>
              <a:gd name="connsiteX2479" fmla="*/ 1180005 w 1390126"/>
              <a:gd name="connsiteY2479" fmla="*/ 336205 h 791112"/>
              <a:gd name="connsiteX2480" fmla="*/ 1172289 w 1390126"/>
              <a:gd name="connsiteY2480" fmla="*/ 344016 h 791112"/>
              <a:gd name="connsiteX2481" fmla="*/ 1170766 w 1390126"/>
              <a:gd name="connsiteY2481" fmla="*/ 345540 h 791112"/>
              <a:gd name="connsiteX2482" fmla="*/ 1172289 w 1390126"/>
              <a:gd name="connsiteY2482" fmla="*/ 347064 h 791112"/>
              <a:gd name="connsiteX2483" fmla="*/ 1187434 w 1390126"/>
              <a:gd name="connsiteY2483" fmla="*/ 348874 h 791112"/>
              <a:gd name="connsiteX2484" fmla="*/ 1193911 w 1390126"/>
              <a:gd name="connsiteY2484" fmla="*/ 349826 h 791112"/>
              <a:gd name="connsiteX2485" fmla="*/ 1200293 w 1390126"/>
              <a:gd name="connsiteY2485" fmla="*/ 343444 h 791112"/>
              <a:gd name="connsiteX2486" fmla="*/ 1200293 w 1390126"/>
              <a:gd name="connsiteY2486" fmla="*/ 338492 h 791112"/>
              <a:gd name="connsiteX2487" fmla="*/ 1195150 w 1390126"/>
              <a:gd name="connsiteY2487" fmla="*/ 329633 h 791112"/>
              <a:gd name="connsiteX2488" fmla="*/ 1193054 w 1390126"/>
              <a:gd name="connsiteY2488" fmla="*/ 329538 h 791112"/>
              <a:gd name="connsiteX2489" fmla="*/ 830056 w 1390126"/>
              <a:gd name="connsiteY2489" fmla="*/ 329538 h 791112"/>
              <a:gd name="connsiteX2490" fmla="*/ 828628 w 1390126"/>
              <a:gd name="connsiteY2490" fmla="*/ 331062 h 791112"/>
              <a:gd name="connsiteX2491" fmla="*/ 830056 w 1390126"/>
              <a:gd name="connsiteY2491" fmla="*/ 334110 h 791112"/>
              <a:gd name="connsiteX2492" fmla="*/ 831676 w 1390126"/>
              <a:gd name="connsiteY2492" fmla="*/ 332491 h 791112"/>
              <a:gd name="connsiteX2493" fmla="*/ 830056 w 1390126"/>
              <a:gd name="connsiteY2493" fmla="*/ 329538 h 791112"/>
              <a:gd name="connsiteX2494" fmla="*/ 798052 w 1390126"/>
              <a:gd name="connsiteY2494" fmla="*/ 329538 h 791112"/>
              <a:gd name="connsiteX2495" fmla="*/ 796624 w 1390126"/>
              <a:gd name="connsiteY2495" fmla="*/ 331062 h 791112"/>
              <a:gd name="connsiteX2496" fmla="*/ 798052 w 1390126"/>
              <a:gd name="connsiteY2496" fmla="*/ 334110 h 791112"/>
              <a:gd name="connsiteX2497" fmla="*/ 799481 w 1390126"/>
              <a:gd name="connsiteY2497" fmla="*/ 332586 h 791112"/>
              <a:gd name="connsiteX2498" fmla="*/ 798052 w 1390126"/>
              <a:gd name="connsiteY2498" fmla="*/ 329538 h 791112"/>
              <a:gd name="connsiteX2499" fmla="*/ 1206103 w 1390126"/>
              <a:gd name="connsiteY2499" fmla="*/ 325157 h 791112"/>
              <a:gd name="connsiteX2500" fmla="*/ 1202674 w 1390126"/>
              <a:gd name="connsiteY2500" fmla="*/ 327252 h 791112"/>
              <a:gd name="connsiteX2501" fmla="*/ 1206103 w 1390126"/>
              <a:gd name="connsiteY2501" fmla="*/ 329347 h 791112"/>
              <a:gd name="connsiteX2502" fmla="*/ 1213819 w 1390126"/>
              <a:gd name="connsiteY2502" fmla="*/ 327252 h 791112"/>
              <a:gd name="connsiteX2503" fmla="*/ 1206103 w 1390126"/>
              <a:gd name="connsiteY2503" fmla="*/ 325157 h 791112"/>
              <a:gd name="connsiteX2504" fmla="*/ 1360694 w 1390126"/>
              <a:gd name="connsiteY2504" fmla="*/ 325061 h 791112"/>
              <a:gd name="connsiteX2505" fmla="*/ 1362599 w 1390126"/>
              <a:gd name="connsiteY2505" fmla="*/ 325061 h 791112"/>
              <a:gd name="connsiteX2506" fmla="*/ 1362694 w 1390126"/>
              <a:gd name="connsiteY2506" fmla="*/ 327061 h 791112"/>
              <a:gd name="connsiteX2507" fmla="*/ 1360027 w 1390126"/>
              <a:gd name="connsiteY2507" fmla="*/ 329062 h 791112"/>
              <a:gd name="connsiteX2508" fmla="*/ 1360694 w 1390126"/>
              <a:gd name="connsiteY2508" fmla="*/ 325061 h 791112"/>
              <a:gd name="connsiteX2509" fmla="*/ 912828 w 1390126"/>
              <a:gd name="connsiteY2509" fmla="*/ 324966 h 791112"/>
              <a:gd name="connsiteX2510" fmla="*/ 909019 w 1390126"/>
              <a:gd name="connsiteY2510" fmla="*/ 325061 h 791112"/>
              <a:gd name="connsiteX2511" fmla="*/ 905494 w 1390126"/>
              <a:gd name="connsiteY2511" fmla="*/ 327252 h 791112"/>
              <a:gd name="connsiteX2512" fmla="*/ 909019 w 1390126"/>
              <a:gd name="connsiteY2512" fmla="*/ 329443 h 791112"/>
              <a:gd name="connsiteX2513" fmla="*/ 917591 w 1390126"/>
              <a:gd name="connsiteY2513" fmla="*/ 328776 h 791112"/>
              <a:gd name="connsiteX2514" fmla="*/ 919020 w 1390126"/>
              <a:gd name="connsiteY2514" fmla="*/ 327252 h 791112"/>
              <a:gd name="connsiteX2515" fmla="*/ 917591 w 1390126"/>
              <a:gd name="connsiteY2515" fmla="*/ 325728 h 791112"/>
              <a:gd name="connsiteX2516" fmla="*/ 912828 w 1390126"/>
              <a:gd name="connsiteY2516" fmla="*/ 324966 h 791112"/>
              <a:gd name="connsiteX2517" fmla="*/ 144066 w 1390126"/>
              <a:gd name="connsiteY2517" fmla="*/ 320966 h 791112"/>
              <a:gd name="connsiteX2518" fmla="*/ 142161 w 1390126"/>
              <a:gd name="connsiteY2518" fmla="*/ 326395 h 791112"/>
              <a:gd name="connsiteX2519" fmla="*/ 145324 w 1390126"/>
              <a:gd name="connsiteY2519" fmla="*/ 328539 h 791112"/>
              <a:gd name="connsiteX2520" fmla="*/ 144447 w 1390126"/>
              <a:gd name="connsiteY2520" fmla="*/ 329538 h 791112"/>
              <a:gd name="connsiteX2521" fmla="*/ 146637 w 1390126"/>
              <a:gd name="connsiteY2521" fmla="*/ 331385 h 791112"/>
              <a:gd name="connsiteX2522" fmla="*/ 146637 w 1390126"/>
              <a:gd name="connsiteY2522" fmla="*/ 331538 h 791112"/>
              <a:gd name="connsiteX2523" fmla="*/ 149304 w 1390126"/>
              <a:gd name="connsiteY2523" fmla="*/ 333634 h 791112"/>
              <a:gd name="connsiteX2524" fmla="*/ 146637 w 1390126"/>
              <a:gd name="connsiteY2524" fmla="*/ 331385 h 791112"/>
              <a:gd name="connsiteX2525" fmla="*/ 146637 w 1390126"/>
              <a:gd name="connsiteY2525" fmla="*/ 329633 h 791112"/>
              <a:gd name="connsiteX2526" fmla="*/ 146938 w 1390126"/>
              <a:gd name="connsiteY2526" fmla="*/ 329633 h 791112"/>
              <a:gd name="connsiteX2527" fmla="*/ 150733 w 1390126"/>
              <a:gd name="connsiteY2527" fmla="*/ 332205 h 791112"/>
              <a:gd name="connsiteX2528" fmla="*/ 148543 w 1390126"/>
              <a:gd name="connsiteY2528" fmla="*/ 329633 h 791112"/>
              <a:gd name="connsiteX2529" fmla="*/ 146938 w 1390126"/>
              <a:gd name="connsiteY2529" fmla="*/ 329633 h 791112"/>
              <a:gd name="connsiteX2530" fmla="*/ 145324 w 1390126"/>
              <a:gd name="connsiteY2530" fmla="*/ 328539 h 791112"/>
              <a:gd name="connsiteX2531" fmla="*/ 147876 w 1390126"/>
              <a:gd name="connsiteY2531" fmla="*/ 325633 h 791112"/>
              <a:gd name="connsiteX2532" fmla="*/ 149686 w 1390126"/>
              <a:gd name="connsiteY2532" fmla="*/ 321442 h 791112"/>
              <a:gd name="connsiteX2533" fmla="*/ 144066 w 1390126"/>
              <a:gd name="connsiteY2533" fmla="*/ 320966 h 791112"/>
              <a:gd name="connsiteX2534" fmla="*/ 1365362 w 1390126"/>
              <a:gd name="connsiteY2534" fmla="*/ 320775 h 791112"/>
              <a:gd name="connsiteX2535" fmla="*/ 1366790 w 1390126"/>
              <a:gd name="connsiteY2535" fmla="*/ 322204 h 791112"/>
              <a:gd name="connsiteX2536" fmla="*/ 1364695 w 1390126"/>
              <a:gd name="connsiteY2536" fmla="*/ 324871 h 791112"/>
              <a:gd name="connsiteX2537" fmla="*/ 1362790 w 1390126"/>
              <a:gd name="connsiteY2537" fmla="*/ 324871 h 791112"/>
              <a:gd name="connsiteX2538" fmla="*/ 1362790 w 1390126"/>
              <a:gd name="connsiteY2538" fmla="*/ 322966 h 791112"/>
              <a:gd name="connsiteX2539" fmla="*/ 1365362 w 1390126"/>
              <a:gd name="connsiteY2539" fmla="*/ 320775 h 791112"/>
              <a:gd name="connsiteX2540" fmla="*/ 468202 w 1390126"/>
              <a:gd name="connsiteY2540" fmla="*/ 311917 h 791112"/>
              <a:gd name="connsiteX2541" fmla="*/ 466582 w 1390126"/>
              <a:gd name="connsiteY2541" fmla="*/ 313536 h 791112"/>
              <a:gd name="connsiteX2542" fmla="*/ 469630 w 1390126"/>
              <a:gd name="connsiteY2542" fmla="*/ 314965 h 791112"/>
              <a:gd name="connsiteX2543" fmla="*/ 471154 w 1390126"/>
              <a:gd name="connsiteY2543" fmla="*/ 313536 h 791112"/>
              <a:gd name="connsiteX2544" fmla="*/ 468202 w 1390126"/>
              <a:gd name="connsiteY2544" fmla="*/ 311917 h 791112"/>
              <a:gd name="connsiteX2545" fmla="*/ 1108948 w 1390126"/>
              <a:gd name="connsiteY2545" fmla="*/ 311250 h 791112"/>
              <a:gd name="connsiteX2546" fmla="*/ 1107520 w 1390126"/>
              <a:gd name="connsiteY2546" fmla="*/ 312774 h 791112"/>
              <a:gd name="connsiteX2547" fmla="*/ 1108948 w 1390126"/>
              <a:gd name="connsiteY2547" fmla="*/ 315822 h 791112"/>
              <a:gd name="connsiteX2548" fmla="*/ 1110568 w 1390126"/>
              <a:gd name="connsiteY2548" fmla="*/ 314203 h 791112"/>
              <a:gd name="connsiteX2549" fmla="*/ 1108948 w 1390126"/>
              <a:gd name="connsiteY2549" fmla="*/ 311250 h 791112"/>
              <a:gd name="connsiteX2550" fmla="*/ 1286970 w 1390126"/>
              <a:gd name="connsiteY2550" fmla="*/ 310964 h 791112"/>
              <a:gd name="connsiteX2551" fmla="*/ 1293923 w 1390126"/>
              <a:gd name="connsiteY2551" fmla="*/ 320108 h 791112"/>
              <a:gd name="connsiteX2552" fmla="*/ 1289637 w 1390126"/>
              <a:gd name="connsiteY2552" fmla="*/ 327347 h 791112"/>
              <a:gd name="connsiteX2553" fmla="*/ 1289542 w 1390126"/>
              <a:gd name="connsiteY2553" fmla="*/ 331824 h 791112"/>
              <a:gd name="connsiteX2554" fmla="*/ 1294304 w 1390126"/>
              <a:gd name="connsiteY2554" fmla="*/ 331633 h 791112"/>
              <a:gd name="connsiteX2555" fmla="*/ 1297543 w 1390126"/>
              <a:gd name="connsiteY2555" fmla="*/ 328395 h 791112"/>
              <a:gd name="connsiteX2556" fmla="*/ 1309068 w 1390126"/>
              <a:gd name="connsiteY2556" fmla="*/ 312583 h 791112"/>
              <a:gd name="connsiteX2557" fmla="*/ 1314878 w 1390126"/>
              <a:gd name="connsiteY2557" fmla="*/ 311821 h 791112"/>
              <a:gd name="connsiteX2558" fmla="*/ 1322975 w 1390126"/>
              <a:gd name="connsiteY2558" fmla="*/ 319727 h 791112"/>
              <a:gd name="connsiteX2559" fmla="*/ 1337643 w 1390126"/>
              <a:gd name="connsiteY2559" fmla="*/ 329157 h 791112"/>
              <a:gd name="connsiteX2560" fmla="*/ 1345168 w 1390126"/>
              <a:gd name="connsiteY2560" fmla="*/ 326585 h 791112"/>
              <a:gd name="connsiteX2561" fmla="*/ 1346787 w 1390126"/>
              <a:gd name="connsiteY2561" fmla="*/ 325061 h 791112"/>
              <a:gd name="connsiteX2562" fmla="*/ 1348883 w 1390126"/>
              <a:gd name="connsiteY2562" fmla="*/ 328681 h 791112"/>
              <a:gd name="connsiteX2563" fmla="*/ 1346216 w 1390126"/>
              <a:gd name="connsiteY2563" fmla="*/ 333919 h 791112"/>
              <a:gd name="connsiteX2564" fmla="*/ 1337167 w 1390126"/>
              <a:gd name="connsiteY2564" fmla="*/ 334300 h 791112"/>
              <a:gd name="connsiteX2565" fmla="*/ 1321641 w 1390126"/>
              <a:gd name="connsiteY2565" fmla="*/ 327538 h 791112"/>
              <a:gd name="connsiteX2566" fmla="*/ 1312402 w 1390126"/>
              <a:gd name="connsiteY2566" fmla="*/ 327633 h 791112"/>
              <a:gd name="connsiteX2567" fmla="*/ 1299924 w 1390126"/>
              <a:gd name="connsiteY2567" fmla="*/ 335919 h 791112"/>
              <a:gd name="connsiteX2568" fmla="*/ 1287256 w 1390126"/>
              <a:gd name="connsiteY2568" fmla="*/ 338872 h 791112"/>
              <a:gd name="connsiteX2569" fmla="*/ 1284875 w 1390126"/>
              <a:gd name="connsiteY2569" fmla="*/ 336491 h 791112"/>
              <a:gd name="connsiteX2570" fmla="*/ 1279064 w 1390126"/>
              <a:gd name="connsiteY2570" fmla="*/ 329443 h 791112"/>
              <a:gd name="connsiteX2571" fmla="*/ 1276112 w 1390126"/>
              <a:gd name="connsiteY2571" fmla="*/ 322585 h 791112"/>
              <a:gd name="connsiteX2572" fmla="*/ 1286970 w 1390126"/>
              <a:gd name="connsiteY2572" fmla="*/ 310964 h 791112"/>
              <a:gd name="connsiteX2573" fmla="*/ 1236297 w 1390126"/>
              <a:gd name="connsiteY2573" fmla="*/ 261815 h 791112"/>
              <a:gd name="connsiteX2574" fmla="*/ 1236297 w 1390126"/>
              <a:gd name="connsiteY2574" fmla="*/ 273912 h 791112"/>
              <a:gd name="connsiteX2575" fmla="*/ 1237726 w 1390126"/>
              <a:gd name="connsiteY2575" fmla="*/ 273912 h 791112"/>
              <a:gd name="connsiteX2576" fmla="*/ 1239822 w 1390126"/>
              <a:gd name="connsiteY2576" fmla="*/ 267816 h 791112"/>
              <a:gd name="connsiteX2577" fmla="*/ 1237726 w 1390126"/>
              <a:gd name="connsiteY2577" fmla="*/ 261815 h 791112"/>
              <a:gd name="connsiteX2578" fmla="*/ 1236297 w 1390126"/>
              <a:gd name="connsiteY2578" fmla="*/ 261815 h 791112"/>
              <a:gd name="connsiteX2579" fmla="*/ 1279255 w 1390126"/>
              <a:gd name="connsiteY2579" fmla="*/ 251909 h 791112"/>
              <a:gd name="connsiteX2580" fmla="*/ 1283351 w 1390126"/>
              <a:gd name="connsiteY2580" fmla="*/ 252576 h 791112"/>
              <a:gd name="connsiteX2581" fmla="*/ 1284780 w 1390126"/>
              <a:gd name="connsiteY2581" fmla="*/ 254100 h 791112"/>
              <a:gd name="connsiteX2582" fmla="*/ 1283351 w 1390126"/>
              <a:gd name="connsiteY2582" fmla="*/ 255719 h 791112"/>
              <a:gd name="connsiteX2583" fmla="*/ 1279255 w 1390126"/>
              <a:gd name="connsiteY2583" fmla="*/ 256291 h 791112"/>
              <a:gd name="connsiteX2584" fmla="*/ 1275731 w 1390126"/>
              <a:gd name="connsiteY2584" fmla="*/ 254100 h 791112"/>
              <a:gd name="connsiteX2585" fmla="*/ 1279255 w 1390126"/>
              <a:gd name="connsiteY2585" fmla="*/ 251909 h 791112"/>
              <a:gd name="connsiteX2586" fmla="*/ 1253728 w 1390126"/>
              <a:gd name="connsiteY2586" fmla="*/ 244289 h 791112"/>
              <a:gd name="connsiteX2587" fmla="*/ 1265825 w 1390126"/>
              <a:gd name="connsiteY2587" fmla="*/ 244289 h 791112"/>
              <a:gd name="connsiteX2588" fmla="*/ 1265825 w 1390126"/>
              <a:gd name="connsiteY2588" fmla="*/ 245718 h 791112"/>
              <a:gd name="connsiteX2589" fmla="*/ 1259824 w 1390126"/>
              <a:gd name="connsiteY2589" fmla="*/ 247813 h 791112"/>
              <a:gd name="connsiteX2590" fmla="*/ 1253728 w 1390126"/>
              <a:gd name="connsiteY2590" fmla="*/ 245718 h 791112"/>
              <a:gd name="connsiteX2591" fmla="*/ 1253728 w 1390126"/>
              <a:gd name="connsiteY2591" fmla="*/ 244289 h 791112"/>
              <a:gd name="connsiteX2592" fmla="*/ 1208104 w 1390126"/>
              <a:gd name="connsiteY2592" fmla="*/ 244194 h 791112"/>
              <a:gd name="connsiteX2593" fmla="*/ 1208008 w 1390126"/>
              <a:gd name="connsiteY2593" fmla="*/ 245718 h 791112"/>
              <a:gd name="connsiteX2594" fmla="*/ 1215533 w 1390126"/>
              <a:gd name="connsiteY2594" fmla="*/ 245813 h 791112"/>
              <a:gd name="connsiteX2595" fmla="*/ 1215628 w 1390126"/>
              <a:gd name="connsiteY2595" fmla="*/ 244289 h 791112"/>
              <a:gd name="connsiteX2596" fmla="*/ 1208104 w 1390126"/>
              <a:gd name="connsiteY2596" fmla="*/ 244194 h 791112"/>
              <a:gd name="connsiteX2597" fmla="*/ 1163050 w 1390126"/>
              <a:gd name="connsiteY2597" fmla="*/ 243622 h 791112"/>
              <a:gd name="connsiteX2598" fmla="*/ 1161526 w 1390126"/>
              <a:gd name="connsiteY2598" fmla="*/ 245051 h 791112"/>
              <a:gd name="connsiteX2599" fmla="*/ 1164479 w 1390126"/>
              <a:gd name="connsiteY2599" fmla="*/ 246670 h 791112"/>
              <a:gd name="connsiteX2600" fmla="*/ 1166098 w 1390126"/>
              <a:gd name="connsiteY2600" fmla="*/ 245051 h 791112"/>
              <a:gd name="connsiteX2601" fmla="*/ 1163050 w 1390126"/>
              <a:gd name="connsiteY2601" fmla="*/ 243622 h 791112"/>
              <a:gd name="connsiteX2602" fmla="*/ 55103 w 1390126"/>
              <a:gd name="connsiteY2602" fmla="*/ 238098 h 791112"/>
              <a:gd name="connsiteX2603" fmla="*/ 65675 w 1390126"/>
              <a:gd name="connsiteY2603" fmla="*/ 238193 h 791112"/>
              <a:gd name="connsiteX2604" fmla="*/ 68819 w 1390126"/>
              <a:gd name="connsiteY2604" fmla="*/ 242670 h 791112"/>
              <a:gd name="connsiteX2605" fmla="*/ 58246 w 1390126"/>
              <a:gd name="connsiteY2605" fmla="*/ 242575 h 791112"/>
              <a:gd name="connsiteX2606" fmla="*/ 55103 w 1390126"/>
              <a:gd name="connsiteY2606" fmla="*/ 238098 h 791112"/>
              <a:gd name="connsiteX2607" fmla="*/ 91011 w 1390126"/>
              <a:gd name="connsiteY2607" fmla="*/ 237812 h 791112"/>
              <a:gd name="connsiteX2608" fmla="*/ 88059 w 1390126"/>
              <a:gd name="connsiteY2608" fmla="*/ 241051 h 791112"/>
              <a:gd name="connsiteX2609" fmla="*/ 95393 w 1390126"/>
              <a:gd name="connsiteY2609" fmla="*/ 241241 h 791112"/>
              <a:gd name="connsiteX2610" fmla="*/ 95488 w 1390126"/>
              <a:gd name="connsiteY2610" fmla="*/ 239717 h 791112"/>
              <a:gd name="connsiteX2611" fmla="*/ 91011 w 1390126"/>
              <a:gd name="connsiteY2611" fmla="*/ 237812 h 791112"/>
              <a:gd name="connsiteX2612" fmla="*/ 1203532 w 1390126"/>
              <a:gd name="connsiteY2612" fmla="*/ 235050 h 791112"/>
              <a:gd name="connsiteX2613" fmla="*/ 1203436 w 1390126"/>
              <a:gd name="connsiteY2613" fmla="*/ 236574 h 791112"/>
              <a:gd name="connsiteX2614" fmla="*/ 1210961 w 1390126"/>
              <a:gd name="connsiteY2614" fmla="*/ 236669 h 791112"/>
              <a:gd name="connsiteX2615" fmla="*/ 1211056 w 1390126"/>
              <a:gd name="connsiteY2615" fmla="*/ 235145 h 791112"/>
              <a:gd name="connsiteX2616" fmla="*/ 1203532 w 1390126"/>
              <a:gd name="connsiteY2616" fmla="*/ 235050 h 791112"/>
              <a:gd name="connsiteX2617" fmla="*/ 1186005 w 1390126"/>
              <a:gd name="connsiteY2617" fmla="*/ 234478 h 791112"/>
              <a:gd name="connsiteX2618" fmla="*/ 1185815 w 1390126"/>
              <a:gd name="connsiteY2618" fmla="*/ 241813 h 791112"/>
              <a:gd name="connsiteX2619" fmla="*/ 1187339 w 1390126"/>
              <a:gd name="connsiteY2619" fmla="*/ 241908 h 791112"/>
              <a:gd name="connsiteX2620" fmla="*/ 1189244 w 1390126"/>
              <a:gd name="connsiteY2620" fmla="*/ 237526 h 791112"/>
              <a:gd name="connsiteX2621" fmla="*/ 1186005 w 1390126"/>
              <a:gd name="connsiteY2621" fmla="*/ 234478 h 791112"/>
              <a:gd name="connsiteX2622" fmla="*/ 1762 w 1390126"/>
              <a:gd name="connsiteY2622" fmla="*/ 234383 h 791112"/>
              <a:gd name="connsiteX2623" fmla="*/ 3286 w 1390126"/>
              <a:gd name="connsiteY2623" fmla="*/ 234478 h 791112"/>
              <a:gd name="connsiteX2624" fmla="*/ 3191 w 1390126"/>
              <a:gd name="connsiteY2624" fmla="*/ 242003 h 791112"/>
              <a:gd name="connsiteX2625" fmla="*/ 1667 w 1390126"/>
              <a:gd name="connsiteY2625" fmla="*/ 241907 h 791112"/>
              <a:gd name="connsiteX2626" fmla="*/ 1762 w 1390126"/>
              <a:gd name="connsiteY2626" fmla="*/ 234383 h 791112"/>
              <a:gd name="connsiteX2627" fmla="*/ 939022 w 1390126"/>
              <a:gd name="connsiteY2627" fmla="*/ 229811 h 791112"/>
              <a:gd name="connsiteX2628" fmla="*/ 937498 w 1390126"/>
              <a:gd name="connsiteY2628" fmla="*/ 231240 h 791112"/>
              <a:gd name="connsiteX2629" fmla="*/ 940451 w 1390126"/>
              <a:gd name="connsiteY2629" fmla="*/ 232859 h 791112"/>
              <a:gd name="connsiteX2630" fmla="*/ 942070 w 1390126"/>
              <a:gd name="connsiteY2630" fmla="*/ 231240 h 791112"/>
              <a:gd name="connsiteX2631" fmla="*/ 939022 w 1390126"/>
              <a:gd name="connsiteY2631" fmla="*/ 229811 h 791112"/>
              <a:gd name="connsiteX2632" fmla="*/ 980932 w 1390126"/>
              <a:gd name="connsiteY2632" fmla="*/ 228954 h 791112"/>
              <a:gd name="connsiteX2633" fmla="*/ 979503 w 1390126"/>
              <a:gd name="connsiteY2633" fmla="*/ 230478 h 791112"/>
              <a:gd name="connsiteX2634" fmla="*/ 980932 w 1390126"/>
              <a:gd name="connsiteY2634" fmla="*/ 233526 h 791112"/>
              <a:gd name="connsiteX2635" fmla="*/ 982552 w 1390126"/>
              <a:gd name="connsiteY2635" fmla="*/ 231907 h 791112"/>
              <a:gd name="connsiteX2636" fmla="*/ 980932 w 1390126"/>
              <a:gd name="connsiteY2636" fmla="*/ 228954 h 791112"/>
              <a:gd name="connsiteX2637" fmla="*/ 92535 w 1390126"/>
              <a:gd name="connsiteY2637" fmla="*/ 225906 h 791112"/>
              <a:gd name="connsiteX2638" fmla="*/ 92440 w 1390126"/>
              <a:gd name="connsiteY2638" fmla="*/ 227430 h 791112"/>
              <a:gd name="connsiteX2639" fmla="*/ 99965 w 1390126"/>
              <a:gd name="connsiteY2639" fmla="*/ 227525 h 791112"/>
              <a:gd name="connsiteX2640" fmla="*/ 100060 w 1390126"/>
              <a:gd name="connsiteY2640" fmla="*/ 226001 h 791112"/>
              <a:gd name="connsiteX2641" fmla="*/ 92535 w 1390126"/>
              <a:gd name="connsiteY2641" fmla="*/ 225906 h 791112"/>
              <a:gd name="connsiteX2642" fmla="*/ 52722 w 1390126"/>
              <a:gd name="connsiteY2642" fmla="*/ 220001 h 791112"/>
              <a:gd name="connsiteX2643" fmla="*/ 55865 w 1390126"/>
              <a:gd name="connsiteY2643" fmla="*/ 222858 h 791112"/>
              <a:gd name="connsiteX2644" fmla="*/ 59675 w 1390126"/>
              <a:gd name="connsiteY2644" fmla="*/ 224478 h 791112"/>
              <a:gd name="connsiteX2645" fmla="*/ 55103 w 1390126"/>
              <a:gd name="connsiteY2645" fmla="*/ 236003 h 791112"/>
              <a:gd name="connsiteX2646" fmla="*/ 55103 w 1390126"/>
              <a:gd name="connsiteY2646" fmla="*/ 238098 h 791112"/>
              <a:gd name="connsiteX2647" fmla="*/ 51483 w 1390126"/>
              <a:gd name="connsiteY2647" fmla="*/ 236574 h 791112"/>
              <a:gd name="connsiteX2648" fmla="*/ 50626 w 1390126"/>
              <a:gd name="connsiteY2648" fmla="*/ 223525 h 791112"/>
              <a:gd name="connsiteX2649" fmla="*/ 52722 w 1390126"/>
              <a:gd name="connsiteY2649" fmla="*/ 220001 h 791112"/>
              <a:gd name="connsiteX2650" fmla="*/ 64913 w 1390126"/>
              <a:gd name="connsiteY2650" fmla="*/ 219810 h 791112"/>
              <a:gd name="connsiteX2651" fmla="*/ 68342 w 1390126"/>
              <a:gd name="connsiteY2651" fmla="*/ 221715 h 791112"/>
              <a:gd name="connsiteX2652" fmla="*/ 63865 w 1390126"/>
              <a:gd name="connsiteY2652" fmla="*/ 224192 h 791112"/>
              <a:gd name="connsiteX2653" fmla="*/ 59769 w 1390126"/>
              <a:gd name="connsiteY2653" fmla="*/ 222287 h 791112"/>
              <a:gd name="connsiteX2654" fmla="*/ 62817 w 1390126"/>
              <a:gd name="connsiteY2654" fmla="*/ 219905 h 791112"/>
              <a:gd name="connsiteX2655" fmla="*/ 64913 w 1390126"/>
              <a:gd name="connsiteY2655" fmla="*/ 219810 h 791112"/>
              <a:gd name="connsiteX2656" fmla="*/ 1182005 w 1390126"/>
              <a:gd name="connsiteY2656" fmla="*/ 210761 h 791112"/>
              <a:gd name="connsiteX2657" fmla="*/ 1179814 w 1390126"/>
              <a:gd name="connsiteY2657" fmla="*/ 215238 h 791112"/>
              <a:gd name="connsiteX2658" fmla="*/ 1179814 w 1390126"/>
              <a:gd name="connsiteY2658" fmla="*/ 220953 h 791112"/>
              <a:gd name="connsiteX2659" fmla="*/ 1183529 w 1390126"/>
              <a:gd name="connsiteY2659" fmla="*/ 222763 h 791112"/>
              <a:gd name="connsiteX2660" fmla="*/ 1191244 w 1390126"/>
              <a:gd name="connsiteY2660" fmla="*/ 219715 h 791112"/>
              <a:gd name="connsiteX2661" fmla="*/ 1192673 w 1390126"/>
              <a:gd name="connsiteY2661" fmla="*/ 218286 h 791112"/>
              <a:gd name="connsiteX2662" fmla="*/ 1190959 w 1390126"/>
              <a:gd name="connsiteY2662" fmla="*/ 215333 h 791112"/>
              <a:gd name="connsiteX2663" fmla="*/ 1188863 w 1390126"/>
              <a:gd name="connsiteY2663" fmla="*/ 215238 h 791112"/>
              <a:gd name="connsiteX2664" fmla="*/ 1185148 w 1390126"/>
              <a:gd name="connsiteY2664" fmla="*/ 213619 h 791112"/>
              <a:gd name="connsiteX2665" fmla="*/ 1182005 w 1390126"/>
              <a:gd name="connsiteY2665" fmla="*/ 210761 h 791112"/>
              <a:gd name="connsiteX2666" fmla="*/ 61104 w 1390126"/>
              <a:gd name="connsiteY2666" fmla="*/ 193426 h 791112"/>
              <a:gd name="connsiteX2667" fmla="*/ 64247 w 1390126"/>
              <a:gd name="connsiteY2667" fmla="*/ 194760 h 791112"/>
              <a:gd name="connsiteX2668" fmla="*/ 68819 w 1390126"/>
              <a:gd name="connsiteY2668" fmla="*/ 205904 h 791112"/>
              <a:gd name="connsiteX2669" fmla="*/ 63104 w 1390126"/>
              <a:gd name="connsiteY2669" fmla="*/ 210666 h 791112"/>
              <a:gd name="connsiteX2670" fmla="*/ 55198 w 1390126"/>
              <a:gd name="connsiteY2670" fmla="*/ 208476 h 791112"/>
              <a:gd name="connsiteX2671" fmla="*/ 61104 w 1390126"/>
              <a:gd name="connsiteY2671" fmla="*/ 193426 h 791112"/>
              <a:gd name="connsiteX2672" fmla="*/ 16240 w 1390126"/>
              <a:gd name="connsiteY2672" fmla="*/ 183234 h 791112"/>
              <a:gd name="connsiteX2673" fmla="*/ 18907 w 1390126"/>
              <a:gd name="connsiteY2673" fmla="*/ 188378 h 791112"/>
              <a:gd name="connsiteX2674" fmla="*/ 16240 w 1390126"/>
              <a:gd name="connsiteY2674" fmla="*/ 192378 h 791112"/>
              <a:gd name="connsiteX2675" fmla="*/ 14144 w 1390126"/>
              <a:gd name="connsiteY2675" fmla="*/ 188949 h 791112"/>
              <a:gd name="connsiteX2676" fmla="*/ 16240 w 1390126"/>
              <a:gd name="connsiteY2676" fmla="*/ 183234 h 791112"/>
              <a:gd name="connsiteX2677" fmla="*/ 80344 w 1390126"/>
              <a:gd name="connsiteY2677" fmla="*/ 174185 h 791112"/>
              <a:gd name="connsiteX2678" fmla="*/ 81772 w 1390126"/>
              <a:gd name="connsiteY2678" fmla="*/ 175709 h 791112"/>
              <a:gd name="connsiteX2679" fmla="*/ 82439 w 1390126"/>
              <a:gd name="connsiteY2679" fmla="*/ 177614 h 791112"/>
              <a:gd name="connsiteX2680" fmla="*/ 71295 w 1390126"/>
              <a:gd name="connsiteY2680" fmla="*/ 187806 h 791112"/>
              <a:gd name="connsiteX2681" fmla="*/ 69580 w 1390126"/>
              <a:gd name="connsiteY2681" fmla="*/ 184948 h 791112"/>
              <a:gd name="connsiteX2682" fmla="*/ 80344 w 1390126"/>
              <a:gd name="connsiteY2682" fmla="*/ 174185 h 791112"/>
              <a:gd name="connsiteX2683" fmla="*/ 121396 w 1390126"/>
              <a:gd name="connsiteY2683" fmla="*/ 137514 h 791112"/>
              <a:gd name="connsiteX2684" fmla="*/ 119968 w 1390126"/>
              <a:gd name="connsiteY2684" fmla="*/ 139038 h 791112"/>
              <a:gd name="connsiteX2685" fmla="*/ 121396 w 1390126"/>
              <a:gd name="connsiteY2685" fmla="*/ 142086 h 791112"/>
              <a:gd name="connsiteX2686" fmla="*/ 123016 w 1390126"/>
              <a:gd name="connsiteY2686" fmla="*/ 140467 h 791112"/>
              <a:gd name="connsiteX2687" fmla="*/ 121396 w 1390126"/>
              <a:gd name="connsiteY2687" fmla="*/ 137514 h 791112"/>
              <a:gd name="connsiteX2688" fmla="*/ 1356218 w 1390126"/>
              <a:gd name="connsiteY2688" fmla="*/ 128751 h 791112"/>
              <a:gd name="connsiteX2689" fmla="*/ 1357646 w 1390126"/>
              <a:gd name="connsiteY2689" fmla="*/ 130180 h 791112"/>
              <a:gd name="connsiteX2690" fmla="*/ 1355551 w 1390126"/>
              <a:gd name="connsiteY2690" fmla="*/ 132847 h 791112"/>
              <a:gd name="connsiteX2691" fmla="*/ 1353646 w 1390126"/>
              <a:gd name="connsiteY2691" fmla="*/ 132847 h 791112"/>
              <a:gd name="connsiteX2692" fmla="*/ 1353646 w 1390126"/>
              <a:gd name="connsiteY2692" fmla="*/ 130942 h 791112"/>
              <a:gd name="connsiteX2693" fmla="*/ 1356218 w 1390126"/>
              <a:gd name="connsiteY2693" fmla="*/ 128751 h 791112"/>
              <a:gd name="connsiteX2694" fmla="*/ 60722 w 1390126"/>
              <a:gd name="connsiteY2694" fmla="*/ 115892 h 791112"/>
              <a:gd name="connsiteX2695" fmla="*/ 55197 w 1390126"/>
              <a:gd name="connsiteY2695" fmla="*/ 122655 h 791112"/>
              <a:gd name="connsiteX2696" fmla="*/ 62198 w 1390126"/>
              <a:gd name="connsiteY2696" fmla="*/ 127808 h 791112"/>
              <a:gd name="connsiteX2697" fmla="*/ 60151 w 1390126"/>
              <a:gd name="connsiteY2697" fmla="*/ 128370 h 791112"/>
              <a:gd name="connsiteX2698" fmla="*/ 62354 w 1390126"/>
              <a:gd name="connsiteY2698" fmla="*/ 131355 h 791112"/>
              <a:gd name="connsiteX2699" fmla="*/ 59960 w 1390126"/>
              <a:gd name="connsiteY2699" fmla="*/ 135133 h 791112"/>
              <a:gd name="connsiteX2700" fmla="*/ 62818 w 1390126"/>
              <a:gd name="connsiteY2700" fmla="*/ 137419 h 791112"/>
              <a:gd name="connsiteX2701" fmla="*/ 66020 w 1390126"/>
              <a:gd name="connsiteY2701" fmla="*/ 136324 h 791112"/>
              <a:gd name="connsiteX2702" fmla="*/ 62354 w 1390126"/>
              <a:gd name="connsiteY2702" fmla="*/ 131355 h 791112"/>
              <a:gd name="connsiteX2703" fmla="*/ 63837 w 1390126"/>
              <a:gd name="connsiteY2703" fmla="*/ 129015 h 791112"/>
              <a:gd name="connsiteX2704" fmla="*/ 68913 w 1390126"/>
              <a:gd name="connsiteY2704" fmla="*/ 132751 h 791112"/>
              <a:gd name="connsiteX2705" fmla="*/ 66342 w 1390126"/>
              <a:gd name="connsiteY2705" fmla="*/ 128465 h 791112"/>
              <a:gd name="connsiteX2706" fmla="*/ 64246 w 1390126"/>
              <a:gd name="connsiteY2706" fmla="*/ 128370 h 791112"/>
              <a:gd name="connsiteX2707" fmla="*/ 63837 w 1390126"/>
              <a:gd name="connsiteY2707" fmla="*/ 129015 h 791112"/>
              <a:gd name="connsiteX2708" fmla="*/ 62198 w 1390126"/>
              <a:gd name="connsiteY2708" fmla="*/ 127808 h 791112"/>
              <a:gd name="connsiteX2709" fmla="*/ 64794 w 1390126"/>
              <a:gd name="connsiteY2709" fmla="*/ 127096 h 791112"/>
              <a:gd name="connsiteX2710" fmla="*/ 67294 w 1390126"/>
              <a:gd name="connsiteY2710" fmla="*/ 122750 h 791112"/>
              <a:gd name="connsiteX2711" fmla="*/ 63865 w 1390126"/>
              <a:gd name="connsiteY2711" fmla="*/ 116559 h 791112"/>
              <a:gd name="connsiteX2712" fmla="*/ 60722 w 1390126"/>
              <a:gd name="connsiteY2712" fmla="*/ 115892 h 791112"/>
              <a:gd name="connsiteX2713" fmla="*/ 1273540 w 1390126"/>
              <a:gd name="connsiteY2713" fmla="*/ 105510 h 791112"/>
              <a:gd name="connsiteX2714" fmla="*/ 1272112 w 1390126"/>
              <a:gd name="connsiteY2714" fmla="*/ 107034 h 791112"/>
              <a:gd name="connsiteX2715" fmla="*/ 1273540 w 1390126"/>
              <a:gd name="connsiteY2715" fmla="*/ 110082 h 791112"/>
              <a:gd name="connsiteX2716" fmla="*/ 1275160 w 1390126"/>
              <a:gd name="connsiteY2716" fmla="*/ 108463 h 791112"/>
              <a:gd name="connsiteX2717" fmla="*/ 1273540 w 1390126"/>
              <a:gd name="connsiteY2717" fmla="*/ 105510 h 791112"/>
              <a:gd name="connsiteX2718" fmla="*/ 386572 w 1390126"/>
              <a:gd name="connsiteY2718" fmla="*/ 100938 h 791112"/>
              <a:gd name="connsiteX2719" fmla="*/ 385144 w 1390126"/>
              <a:gd name="connsiteY2719" fmla="*/ 102462 h 791112"/>
              <a:gd name="connsiteX2720" fmla="*/ 386572 w 1390126"/>
              <a:gd name="connsiteY2720" fmla="*/ 105510 h 791112"/>
              <a:gd name="connsiteX2721" fmla="*/ 388001 w 1390126"/>
              <a:gd name="connsiteY2721" fmla="*/ 103986 h 791112"/>
              <a:gd name="connsiteX2722" fmla="*/ 386572 w 1390126"/>
              <a:gd name="connsiteY2722" fmla="*/ 100938 h 791112"/>
              <a:gd name="connsiteX2723" fmla="*/ 426958 w 1390126"/>
              <a:gd name="connsiteY2723" fmla="*/ 97318 h 791112"/>
              <a:gd name="connsiteX2724" fmla="*/ 425434 w 1390126"/>
              <a:gd name="connsiteY2724" fmla="*/ 98747 h 791112"/>
              <a:gd name="connsiteX2725" fmla="*/ 428387 w 1390126"/>
              <a:gd name="connsiteY2725" fmla="*/ 100367 h 791112"/>
              <a:gd name="connsiteX2726" fmla="*/ 430006 w 1390126"/>
              <a:gd name="connsiteY2726" fmla="*/ 98747 h 791112"/>
              <a:gd name="connsiteX2727" fmla="*/ 426958 w 1390126"/>
              <a:gd name="connsiteY2727" fmla="*/ 97318 h 791112"/>
              <a:gd name="connsiteX2728" fmla="*/ 1330785 w 1390126"/>
              <a:gd name="connsiteY2728" fmla="*/ 96461 h 791112"/>
              <a:gd name="connsiteX2729" fmla="*/ 1332690 w 1390126"/>
              <a:gd name="connsiteY2729" fmla="*/ 96461 h 791112"/>
              <a:gd name="connsiteX2730" fmla="*/ 1334881 w 1390126"/>
              <a:gd name="connsiteY2730" fmla="*/ 99032 h 791112"/>
              <a:gd name="connsiteX2731" fmla="*/ 1333452 w 1390126"/>
              <a:gd name="connsiteY2731" fmla="*/ 100461 h 791112"/>
              <a:gd name="connsiteX2732" fmla="*/ 1330785 w 1390126"/>
              <a:gd name="connsiteY2732" fmla="*/ 98366 h 791112"/>
              <a:gd name="connsiteX2733" fmla="*/ 1330785 w 1390126"/>
              <a:gd name="connsiteY2733" fmla="*/ 96461 h 791112"/>
              <a:gd name="connsiteX2734" fmla="*/ 1263063 w 1390126"/>
              <a:gd name="connsiteY2734" fmla="*/ 96461 h 791112"/>
              <a:gd name="connsiteX2735" fmla="*/ 1257538 w 1390126"/>
              <a:gd name="connsiteY2735" fmla="*/ 101128 h 791112"/>
              <a:gd name="connsiteX2736" fmla="*/ 1257634 w 1390126"/>
              <a:gd name="connsiteY2736" fmla="*/ 112273 h 791112"/>
              <a:gd name="connsiteX2737" fmla="*/ 1260491 w 1390126"/>
              <a:gd name="connsiteY2737" fmla="*/ 113797 h 791112"/>
              <a:gd name="connsiteX2738" fmla="*/ 1266682 w 1390126"/>
              <a:gd name="connsiteY2738" fmla="*/ 103034 h 791112"/>
              <a:gd name="connsiteX2739" fmla="*/ 1266682 w 1390126"/>
              <a:gd name="connsiteY2739" fmla="*/ 100843 h 791112"/>
              <a:gd name="connsiteX2740" fmla="*/ 1263063 w 1390126"/>
              <a:gd name="connsiteY2740" fmla="*/ 96461 h 791112"/>
              <a:gd name="connsiteX2741" fmla="*/ 61960 w 1390126"/>
              <a:gd name="connsiteY2741" fmla="*/ 96366 h 791112"/>
              <a:gd name="connsiteX2742" fmla="*/ 60532 w 1390126"/>
              <a:gd name="connsiteY2742" fmla="*/ 97890 h 791112"/>
              <a:gd name="connsiteX2743" fmla="*/ 61960 w 1390126"/>
              <a:gd name="connsiteY2743" fmla="*/ 100938 h 791112"/>
              <a:gd name="connsiteX2744" fmla="*/ 63389 w 1390126"/>
              <a:gd name="connsiteY2744" fmla="*/ 99414 h 791112"/>
              <a:gd name="connsiteX2745" fmla="*/ 61960 w 1390126"/>
              <a:gd name="connsiteY2745" fmla="*/ 96366 h 791112"/>
              <a:gd name="connsiteX2746" fmla="*/ 186166 w 1390126"/>
              <a:gd name="connsiteY2746" fmla="*/ 92651 h 791112"/>
              <a:gd name="connsiteX2747" fmla="*/ 183118 w 1390126"/>
              <a:gd name="connsiteY2747" fmla="*/ 94080 h 791112"/>
              <a:gd name="connsiteX2748" fmla="*/ 184737 w 1390126"/>
              <a:gd name="connsiteY2748" fmla="*/ 95699 h 791112"/>
              <a:gd name="connsiteX2749" fmla="*/ 187690 w 1390126"/>
              <a:gd name="connsiteY2749" fmla="*/ 94080 h 791112"/>
              <a:gd name="connsiteX2750" fmla="*/ 186166 w 1390126"/>
              <a:gd name="connsiteY2750" fmla="*/ 92651 h 791112"/>
              <a:gd name="connsiteX2751" fmla="*/ 1315925 w 1390126"/>
              <a:gd name="connsiteY2751" fmla="*/ 91984 h 791112"/>
              <a:gd name="connsiteX2752" fmla="*/ 1316498 w 1390126"/>
              <a:gd name="connsiteY2752" fmla="*/ 91984 h 791112"/>
              <a:gd name="connsiteX2753" fmla="*/ 1316593 w 1390126"/>
              <a:gd name="connsiteY2753" fmla="*/ 92937 h 791112"/>
              <a:gd name="connsiteX2754" fmla="*/ 111490 w 1390126"/>
              <a:gd name="connsiteY2754" fmla="*/ 83507 h 791112"/>
              <a:gd name="connsiteX2755" fmla="*/ 109966 w 1390126"/>
              <a:gd name="connsiteY2755" fmla="*/ 84936 h 791112"/>
              <a:gd name="connsiteX2756" fmla="*/ 112919 w 1390126"/>
              <a:gd name="connsiteY2756" fmla="*/ 86555 h 791112"/>
              <a:gd name="connsiteX2757" fmla="*/ 114538 w 1390126"/>
              <a:gd name="connsiteY2757" fmla="*/ 84936 h 791112"/>
              <a:gd name="connsiteX2758" fmla="*/ 111490 w 1390126"/>
              <a:gd name="connsiteY2758" fmla="*/ 83507 h 791112"/>
              <a:gd name="connsiteX2759" fmla="*/ 1365552 w 1390126"/>
              <a:gd name="connsiteY2759" fmla="*/ 78840 h 791112"/>
              <a:gd name="connsiteX2760" fmla="*/ 1367552 w 1390126"/>
              <a:gd name="connsiteY2760" fmla="*/ 83316 h 791112"/>
              <a:gd name="connsiteX2761" fmla="*/ 1364314 w 1390126"/>
              <a:gd name="connsiteY2761" fmla="*/ 86269 h 791112"/>
              <a:gd name="connsiteX2762" fmla="*/ 1364123 w 1390126"/>
              <a:gd name="connsiteY2762" fmla="*/ 78935 h 791112"/>
              <a:gd name="connsiteX2763" fmla="*/ 1365552 w 1390126"/>
              <a:gd name="connsiteY2763" fmla="*/ 78840 h 791112"/>
              <a:gd name="connsiteX2764" fmla="*/ 1250680 w 1390126"/>
              <a:gd name="connsiteY2764" fmla="*/ 78078 h 791112"/>
              <a:gd name="connsiteX2765" fmla="*/ 1249061 w 1390126"/>
              <a:gd name="connsiteY2765" fmla="*/ 81031 h 791112"/>
              <a:gd name="connsiteX2766" fmla="*/ 1250680 w 1390126"/>
              <a:gd name="connsiteY2766" fmla="*/ 82650 h 791112"/>
              <a:gd name="connsiteX2767" fmla="*/ 1252109 w 1390126"/>
              <a:gd name="connsiteY2767" fmla="*/ 79602 h 791112"/>
              <a:gd name="connsiteX2768" fmla="*/ 1250680 w 1390126"/>
              <a:gd name="connsiteY2768" fmla="*/ 78078 h 791112"/>
              <a:gd name="connsiteX2769" fmla="*/ 1174290 w 1390126"/>
              <a:gd name="connsiteY2769" fmla="*/ 75030 h 791112"/>
              <a:gd name="connsiteX2770" fmla="*/ 1166765 w 1390126"/>
              <a:gd name="connsiteY2770" fmla="*/ 75125 h 791112"/>
              <a:gd name="connsiteX2771" fmla="*/ 1166860 w 1390126"/>
              <a:gd name="connsiteY2771" fmla="*/ 76649 h 791112"/>
              <a:gd name="connsiteX2772" fmla="*/ 1174480 w 1390126"/>
              <a:gd name="connsiteY2772" fmla="*/ 76554 h 791112"/>
              <a:gd name="connsiteX2773" fmla="*/ 1174290 w 1390126"/>
              <a:gd name="connsiteY2773" fmla="*/ 75030 h 791112"/>
              <a:gd name="connsiteX2774" fmla="*/ 979503 w 1390126"/>
              <a:gd name="connsiteY2774" fmla="*/ 75030 h 791112"/>
              <a:gd name="connsiteX2775" fmla="*/ 979408 w 1390126"/>
              <a:gd name="connsiteY2775" fmla="*/ 76554 h 791112"/>
              <a:gd name="connsiteX2776" fmla="*/ 986933 w 1390126"/>
              <a:gd name="connsiteY2776" fmla="*/ 76649 h 791112"/>
              <a:gd name="connsiteX2777" fmla="*/ 987028 w 1390126"/>
              <a:gd name="connsiteY2777" fmla="*/ 75125 h 791112"/>
              <a:gd name="connsiteX2778" fmla="*/ 979503 w 1390126"/>
              <a:gd name="connsiteY2778" fmla="*/ 75030 h 791112"/>
              <a:gd name="connsiteX2779" fmla="*/ 868061 w 1390126"/>
              <a:gd name="connsiteY2779" fmla="*/ 75030 h 791112"/>
              <a:gd name="connsiteX2780" fmla="*/ 860536 w 1390126"/>
              <a:gd name="connsiteY2780" fmla="*/ 75125 h 791112"/>
              <a:gd name="connsiteX2781" fmla="*/ 860632 w 1390126"/>
              <a:gd name="connsiteY2781" fmla="*/ 76649 h 791112"/>
              <a:gd name="connsiteX2782" fmla="*/ 868156 w 1390126"/>
              <a:gd name="connsiteY2782" fmla="*/ 76554 h 791112"/>
              <a:gd name="connsiteX2783" fmla="*/ 868061 w 1390126"/>
              <a:gd name="connsiteY2783" fmla="*/ 75030 h 791112"/>
              <a:gd name="connsiteX2784" fmla="*/ 1182862 w 1390126"/>
              <a:gd name="connsiteY2784" fmla="*/ 74363 h 791112"/>
              <a:gd name="connsiteX2785" fmla="*/ 1179814 w 1390126"/>
              <a:gd name="connsiteY2785" fmla="*/ 75792 h 791112"/>
              <a:gd name="connsiteX2786" fmla="*/ 1181338 w 1390126"/>
              <a:gd name="connsiteY2786" fmla="*/ 77221 h 791112"/>
              <a:gd name="connsiteX2787" fmla="*/ 1184386 w 1390126"/>
              <a:gd name="connsiteY2787" fmla="*/ 75792 h 791112"/>
              <a:gd name="connsiteX2788" fmla="*/ 1182862 w 1390126"/>
              <a:gd name="connsiteY2788" fmla="*/ 74363 h 791112"/>
              <a:gd name="connsiteX2789" fmla="*/ 1356503 w 1390126"/>
              <a:gd name="connsiteY2789" fmla="*/ 74173 h 791112"/>
              <a:gd name="connsiteX2790" fmla="*/ 1358122 w 1390126"/>
              <a:gd name="connsiteY2790" fmla="*/ 75792 h 791112"/>
              <a:gd name="connsiteX2791" fmla="*/ 1355074 w 1390126"/>
              <a:gd name="connsiteY2791" fmla="*/ 77221 h 791112"/>
              <a:gd name="connsiteX2792" fmla="*/ 1353550 w 1390126"/>
              <a:gd name="connsiteY2792" fmla="*/ 75792 h 791112"/>
              <a:gd name="connsiteX2793" fmla="*/ 1356503 w 1390126"/>
              <a:gd name="connsiteY2793" fmla="*/ 74173 h 791112"/>
              <a:gd name="connsiteX2794" fmla="*/ 948547 w 1390126"/>
              <a:gd name="connsiteY2794" fmla="*/ 73696 h 791112"/>
              <a:gd name="connsiteX2795" fmla="*/ 935212 w 1390126"/>
              <a:gd name="connsiteY2795" fmla="*/ 73792 h 791112"/>
              <a:gd name="connsiteX2796" fmla="*/ 933021 w 1390126"/>
              <a:gd name="connsiteY2796" fmla="*/ 79316 h 791112"/>
              <a:gd name="connsiteX2797" fmla="*/ 937498 w 1390126"/>
              <a:gd name="connsiteY2797" fmla="*/ 82841 h 791112"/>
              <a:gd name="connsiteX2798" fmla="*/ 948928 w 1390126"/>
              <a:gd name="connsiteY2798" fmla="*/ 77983 h 791112"/>
              <a:gd name="connsiteX2799" fmla="*/ 950643 w 1390126"/>
              <a:gd name="connsiteY2799" fmla="*/ 76363 h 791112"/>
              <a:gd name="connsiteX2800" fmla="*/ 948547 w 1390126"/>
              <a:gd name="connsiteY2800" fmla="*/ 73696 h 791112"/>
              <a:gd name="connsiteX2801" fmla="*/ 1040368 w 1390126"/>
              <a:gd name="connsiteY2801" fmla="*/ 73506 h 791112"/>
              <a:gd name="connsiteX2802" fmla="*/ 1038939 w 1390126"/>
              <a:gd name="connsiteY2802" fmla="*/ 75030 h 791112"/>
              <a:gd name="connsiteX2803" fmla="*/ 1040368 w 1390126"/>
              <a:gd name="connsiteY2803" fmla="*/ 78078 h 791112"/>
              <a:gd name="connsiteX2804" fmla="*/ 1041987 w 1390126"/>
              <a:gd name="connsiteY2804" fmla="*/ 76459 h 791112"/>
              <a:gd name="connsiteX2805" fmla="*/ 1040368 w 1390126"/>
              <a:gd name="connsiteY2805" fmla="*/ 73506 h 791112"/>
              <a:gd name="connsiteX2806" fmla="*/ 107680 w 1390126"/>
              <a:gd name="connsiteY2806" fmla="*/ 73506 h 791112"/>
              <a:gd name="connsiteX2807" fmla="*/ 106252 w 1390126"/>
              <a:gd name="connsiteY2807" fmla="*/ 76554 h 791112"/>
              <a:gd name="connsiteX2808" fmla="*/ 107680 w 1390126"/>
              <a:gd name="connsiteY2808" fmla="*/ 78078 h 791112"/>
              <a:gd name="connsiteX2809" fmla="*/ 109300 w 1390126"/>
              <a:gd name="connsiteY2809" fmla="*/ 75125 h 791112"/>
              <a:gd name="connsiteX2810" fmla="*/ 107680 w 1390126"/>
              <a:gd name="connsiteY2810" fmla="*/ 73506 h 791112"/>
              <a:gd name="connsiteX2811" fmla="*/ 1142203 w 1390126"/>
              <a:gd name="connsiteY2811" fmla="*/ 70148 h 791112"/>
              <a:gd name="connsiteX2812" fmla="*/ 1137333 w 1390126"/>
              <a:gd name="connsiteY2812" fmla="*/ 71982 h 791112"/>
              <a:gd name="connsiteX2813" fmla="*/ 1127141 w 1390126"/>
              <a:gd name="connsiteY2813" fmla="*/ 73696 h 791112"/>
              <a:gd name="connsiteX2814" fmla="*/ 1125617 w 1390126"/>
              <a:gd name="connsiteY2814" fmla="*/ 75125 h 791112"/>
              <a:gd name="connsiteX2815" fmla="*/ 1127522 w 1390126"/>
              <a:gd name="connsiteY2815" fmla="*/ 77983 h 791112"/>
              <a:gd name="connsiteX2816" fmla="*/ 1136476 w 1390126"/>
              <a:gd name="connsiteY2816" fmla="*/ 78078 h 791112"/>
              <a:gd name="connsiteX2817" fmla="*/ 1145334 w 1390126"/>
              <a:gd name="connsiteY2817" fmla="*/ 77983 h 791112"/>
              <a:gd name="connsiteX2818" fmla="*/ 1146858 w 1390126"/>
              <a:gd name="connsiteY2818" fmla="*/ 76649 h 791112"/>
              <a:gd name="connsiteX2819" fmla="*/ 1145429 w 1390126"/>
              <a:gd name="connsiteY2819" fmla="*/ 73601 h 791112"/>
              <a:gd name="connsiteX2820" fmla="*/ 1142203 w 1390126"/>
              <a:gd name="connsiteY2820" fmla="*/ 70148 h 791112"/>
              <a:gd name="connsiteX2821" fmla="*/ 1026819 w 1390126"/>
              <a:gd name="connsiteY2821" fmla="*/ 69970 h 791112"/>
              <a:gd name="connsiteX2822" fmla="*/ 1021318 w 1390126"/>
              <a:gd name="connsiteY2822" fmla="*/ 74268 h 791112"/>
              <a:gd name="connsiteX2823" fmla="*/ 1019794 w 1390126"/>
              <a:gd name="connsiteY2823" fmla="*/ 75792 h 791112"/>
              <a:gd name="connsiteX2824" fmla="*/ 1023223 w 1390126"/>
              <a:gd name="connsiteY2824" fmla="*/ 77983 h 791112"/>
              <a:gd name="connsiteX2825" fmla="*/ 1027605 w 1390126"/>
              <a:gd name="connsiteY2825" fmla="*/ 78078 h 791112"/>
              <a:gd name="connsiteX2826" fmla="*/ 1031701 w 1390126"/>
              <a:gd name="connsiteY2826" fmla="*/ 77507 h 791112"/>
              <a:gd name="connsiteX2827" fmla="*/ 1032177 w 1390126"/>
              <a:gd name="connsiteY2827" fmla="*/ 74459 h 791112"/>
              <a:gd name="connsiteX2828" fmla="*/ 1026819 w 1390126"/>
              <a:gd name="connsiteY2828" fmla="*/ 69970 h 791112"/>
              <a:gd name="connsiteX2829" fmla="*/ 417814 w 1390126"/>
              <a:gd name="connsiteY2829" fmla="*/ 65315 h 791112"/>
              <a:gd name="connsiteX2830" fmla="*/ 420862 w 1390126"/>
              <a:gd name="connsiteY2830" fmla="*/ 66744 h 791112"/>
              <a:gd name="connsiteX2831" fmla="*/ 419243 w 1390126"/>
              <a:gd name="connsiteY2831" fmla="*/ 68363 h 791112"/>
              <a:gd name="connsiteX2832" fmla="*/ 416290 w 1390126"/>
              <a:gd name="connsiteY2832" fmla="*/ 66744 h 791112"/>
              <a:gd name="connsiteX2833" fmla="*/ 417814 w 1390126"/>
              <a:gd name="connsiteY2833" fmla="*/ 65315 h 791112"/>
              <a:gd name="connsiteX2834" fmla="*/ 1310783 w 1390126"/>
              <a:gd name="connsiteY2834" fmla="*/ 65029 h 791112"/>
              <a:gd name="connsiteX2835" fmla="*/ 1312402 w 1390126"/>
              <a:gd name="connsiteY2835" fmla="*/ 66648 h 791112"/>
              <a:gd name="connsiteX2836" fmla="*/ 1309354 w 1390126"/>
              <a:gd name="connsiteY2836" fmla="*/ 68077 h 791112"/>
              <a:gd name="connsiteX2837" fmla="*/ 1307830 w 1390126"/>
              <a:gd name="connsiteY2837" fmla="*/ 66648 h 791112"/>
              <a:gd name="connsiteX2838" fmla="*/ 1310783 w 1390126"/>
              <a:gd name="connsiteY2838" fmla="*/ 65029 h 791112"/>
              <a:gd name="connsiteX2839" fmla="*/ 1346787 w 1390126"/>
              <a:gd name="connsiteY2839" fmla="*/ 64457 h 791112"/>
              <a:gd name="connsiteX2840" fmla="*/ 1348883 w 1390126"/>
              <a:gd name="connsiteY2840" fmla="*/ 68077 h 791112"/>
              <a:gd name="connsiteX2841" fmla="*/ 1348978 w 1390126"/>
              <a:gd name="connsiteY2841" fmla="*/ 70363 h 791112"/>
              <a:gd name="connsiteX2842" fmla="*/ 1348883 w 1390126"/>
              <a:gd name="connsiteY2842" fmla="*/ 74744 h 791112"/>
              <a:gd name="connsiteX2843" fmla="*/ 1344311 w 1390126"/>
              <a:gd name="connsiteY2843" fmla="*/ 78078 h 791112"/>
              <a:gd name="connsiteX2844" fmla="*/ 1342120 w 1390126"/>
              <a:gd name="connsiteY2844" fmla="*/ 77983 h 791112"/>
              <a:gd name="connsiteX2845" fmla="*/ 1342120 w 1390126"/>
              <a:gd name="connsiteY2845" fmla="*/ 73220 h 791112"/>
              <a:gd name="connsiteX2846" fmla="*/ 1344406 w 1390126"/>
              <a:gd name="connsiteY2846" fmla="*/ 67600 h 791112"/>
              <a:gd name="connsiteX2847" fmla="*/ 1346787 w 1390126"/>
              <a:gd name="connsiteY2847" fmla="*/ 64457 h 791112"/>
              <a:gd name="connsiteX2848" fmla="*/ 729472 w 1390126"/>
              <a:gd name="connsiteY2848" fmla="*/ 64362 h 791112"/>
              <a:gd name="connsiteX2849" fmla="*/ 728044 w 1390126"/>
              <a:gd name="connsiteY2849" fmla="*/ 67410 h 791112"/>
              <a:gd name="connsiteX2850" fmla="*/ 729472 w 1390126"/>
              <a:gd name="connsiteY2850" fmla="*/ 68934 h 791112"/>
              <a:gd name="connsiteX2851" fmla="*/ 731092 w 1390126"/>
              <a:gd name="connsiteY2851" fmla="*/ 65981 h 791112"/>
              <a:gd name="connsiteX2852" fmla="*/ 729472 w 1390126"/>
              <a:gd name="connsiteY2852" fmla="*/ 64362 h 791112"/>
              <a:gd name="connsiteX2853" fmla="*/ 322564 w 1390126"/>
              <a:gd name="connsiteY2853" fmla="*/ 59790 h 791112"/>
              <a:gd name="connsiteX2854" fmla="*/ 323992 w 1390126"/>
              <a:gd name="connsiteY2854" fmla="*/ 62838 h 791112"/>
              <a:gd name="connsiteX2855" fmla="*/ 322564 w 1390126"/>
              <a:gd name="connsiteY2855" fmla="*/ 64362 h 791112"/>
              <a:gd name="connsiteX2856" fmla="*/ 321135 w 1390126"/>
              <a:gd name="connsiteY2856" fmla="*/ 61314 h 791112"/>
              <a:gd name="connsiteX2857" fmla="*/ 322564 w 1390126"/>
              <a:gd name="connsiteY2857" fmla="*/ 59790 h 791112"/>
              <a:gd name="connsiteX2858" fmla="*/ 47923 w 1390126"/>
              <a:gd name="connsiteY2858" fmla="*/ 56171 h 791112"/>
              <a:gd name="connsiteX2859" fmla="*/ 41958 w 1390126"/>
              <a:gd name="connsiteY2859" fmla="*/ 61504 h 791112"/>
              <a:gd name="connsiteX2860" fmla="*/ 44149 w 1390126"/>
              <a:gd name="connsiteY2860" fmla="*/ 64171 h 791112"/>
              <a:gd name="connsiteX2861" fmla="*/ 48530 w 1390126"/>
              <a:gd name="connsiteY2861" fmla="*/ 64362 h 791112"/>
              <a:gd name="connsiteX2862" fmla="*/ 55102 w 1390126"/>
              <a:gd name="connsiteY2862" fmla="*/ 64267 h 791112"/>
              <a:gd name="connsiteX2863" fmla="*/ 58912 w 1390126"/>
              <a:gd name="connsiteY2863" fmla="*/ 62743 h 791112"/>
              <a:gd name="connsiteX2864" fmla="*/ 57198 w 1390126"/>
              <a:gd name="connsiteY2864" fmla="*/ 59600 h 791112"/>
              <a:gd name="connsiteX2865" fmla="*/ 55674 w 1390126"/>
              <a:gd name="connsiteY2865" fmla="*/ 57980 h 791112"/>
              <a:gd name="connsiteX2866" fmla="*/ 47923 w 1390126"/>
              <a:gd name="connsiteY2866" fmla="*/ 56171 h 791112"/>
              <a:gd name="connsiteX2867" fmla="*/ 797481 w 1390126"/>
              <a:gd name="connsiteY2867" fmla="*/ 55218 h 791112"/>
              <a:gd name="connsiteX2868" fmla="*/ 799131 w 1390126"/>
              <a:gd name="connsiteY2868" fmla="*/ 55564 h 791112"/>
              <a:gd name="connsiteX2869" fmla="*/ 799671 w 1390126"/>
              <a:gd name="connsiteY2869" fmla="*/ 56551 h 791112"/>
              <a:gd name="connsiteX2870" fmla="*/ 799666 w 1390126"/>
              <a:gd name="connsiteY2870" fmla="*/ 56555 h 791112"/>
              <a:gd name="connsiteX2871" fmla="*/ 796018 w 1390126"/>
              <a:gd name="connsiteY2871" fmla="*/ 56681 h 791112"/>
              <a:gd name="connsiteX2872" fmla="*/ 454581 w 1390126"/>
              <a:gd name="connsiteY2872" fmla="*/ 47122 h 791112"/>
              <a:gd name="connsiteX2873" fmla="*/ 457724 w 1390126"/>
              <a:gd name="connsiteY2873" fmla="*/ 50074 h 791112"/>
              <a:gd name="connsiteX2874" fmla="*/ 455819 w 1390126"/>
              <a:gd name="connsiteY2874" fmla="*/ 54551 h 791112"/>
              <a:gd name="connsiteX2875" fmla="*/ 454390 w 1390126"/>
              <a:gd name="connsiteY2875" fmla="*/ 54456 h 791112"/>
              <a:gd name="connsiteX2876" fmla="*/ 454581 w 1390126"/>
              <a:gd name="connsiteY2876" fmla="*/ 47122 h 791112"/>
              <a:gd name="connsiteX2877" fmla="*/ 470202 w 1390126"/>
              <a:gd name="connsiteY2877" fmla="*/ 46170 h 791112"/>
              <a:gd name="connsiteX2878" fmla="*/ 475726 w 1390126"/>
              <a:gd name="connsiteY2878" fmla="*/ 51980 h 791112"/>
              <a:gd name="connsiteX2879" fmla="*/ 472202 w 1390126"/>
              <a:gd name="connsiteY2879" fmla="*/ 55123 h 791112"/>
              <a:gd name="connsiteX2880" fmla="*/ 466582 w 1390126"/>
              <a:gd name="connsiteY2880" fmla="*/ 50647 h 791112"/>
              <a:gd name="connsiteX2881" fmla="*/ 470202 w 1390126"/>
              <a:gd name="connsiteY2881" fmla="*/ 46170 h 791112"/>
              <a:gd name="connsiteX2882" fmla="*/ 1264778 w 1390126"/>
              <a:gd name="connsiteY2882" fmla="*/ 41979 h 791112"/>
              <a:gd name="connsiteX2883" fmla="*/ 1266206 w 1390126"/>
              <a:gd name="connsiteY2883" fmla="*/ 43407 h 791112"/>
              <a:gd name="connsiteX2884" fmla="*/ 1266778 w 1390126"/>
              <a:gd name="connsiteY2884" fmla="*/ 48646 h 791112"/>
              <a:gd name="connsiteX2885" fmla="*/ 1265825 w 1390126"/>
              <a:gd name="connsiteY2885" fmla="*/ 53790 h 791112"/>
              <a:gd name="connsiteX2886" fmla="*/ 1264301 w 1390126"/>
              <a:gd name="connsiteY2886" fmla="*/ 55218 h 791112"/>
              <a:gd name="connsiteX2887" fmla="*/ 1262015 w 1390126"/>
              <a:gd name="connsiteY2887" fmla="*/ 53028 h 791112"/>
              <a:gd name="connsiteX2888" fmla="*/ 1262206 w 1390126"/>
              <a:gd name="connsiteY2888" fmla="*/ 44360 h 791112"/>
              <a:gd name="connsiteX2889" fmla="*/ 1264778 w 1390126"/>
              <a:gd name="connsiteY2889" fmla="*/ 41979 h 791112"/>
              <a:gd name="connsiteX2890" fmla="*/ 976361 w 1390126"/>
              <a:gd name="connsiteY2890" fmla="*/ 41502 h 791112"/>
              <a:gd name="connsiteX2891" fmla="*/ 977789 w 1390126"/>
              <a:gd name="connsiteY2891" fmla="*/ 44550 h 791112"/>
              <a:gd name="connsiteX2892" fmla="*/ 976361 w 1390126"/>
              <a:gd name="connsiteY2892" fmla="*/ 46074 h 791112"/>
              <a:gd name="connsiteX2893" fmla="*/ 974932 w 1390126"/>
              <a:gd name="connsiteY2893" fmla="*/ 43026 h 791112"/>
              <a:gd name="connsiteX2894" fmla="*/ 976361 w 1390126"/>
              <a:gd name="connsiteY2894" fmla="*/ 41502 h 791112"/>
              <a:gd name="connsiteX2895" fmla="*/ 968645 w 1390126"/>
              <a:gd name="connsiteY2895" fmla="*/ 38455 h 791112"/>
              <a:gd name="connsiteX2896" fmla="*/ 968740 w 1390126"/>
              <a:gd name="connsiteY2896" fmla="*/ 39979 h 791112"/>
              <a:gd name="connsiteX2897" fmla="*/ 964263 w 1390126"/>
              <a:gd name="connsiteY2897" fmla="*/ 41883 h 791112"/>
              <a:gd name="connsiteX2898" fmla="*/ 961311 w 1390126"/>
              <a:gd name="connsiteY2898" fmla="*/ 38645 h 791112"/>
              <a:gd name="connsiteX2899" fmla="*/ 968645 w 1390126"/>
              <a:gd name="connsiteY2899" fmla="*/ 38455 h 791112"/>
              <a:gd name="connsiteX2900" fmla="*/ 129778 w 1390126"/>
              <a:gd name="connsiteY2900" fmla="*/ 37883 h 791112"/>
              <a:gd name="connsiteX2901" fmla="*/ 132731 w 1390126"/>
              <a:gd name="connsiteY2901" fmla="*/ 39312 h 791112"/>
              <a:gd name="connsiteX2902" fmla="*/ 137017 w 1390126"/>
              <a:gd name="connsiteY2902" fmla="*/ 43788 h 791112"/>
              <a:gd name="connsiteX2903" fmla="*/ 128254 w 1390126"/>
              <a:gd name="connsiteY2903" fmla="*/ 46074 h 791112"/>
              <a:gd name="connsiteX2904" fmla="*/ 123777 w 1390126"/>
              <a:gd name="connsiteY2904" fmla="*/ 43979 h 791112"/>
              <a:gd name="connsiteX2905" fmla="*/ 129778 w 1390126"/>
              <a:gd name="connsiteY2905" fmla="*/ 37883 h 791112"/>
              <a:gd name="connsiteX2906" fmla="*/ 870537 w 1390126"/>
              <a:gd name="connsiteY2906" fmla="*/ 33215 h 791112"/>
              <a:gd name="connsiteX2907" fmla="*/ 887111 w 1390126"/>
              <a:gd name="connsiteY2907" fmla="*/ 41597 h 791112"/>
              <a:gd name="connsiteX2908" fmla="*/ 885396 w 1390126"/>
              <a:gd name="connsiteY2908" fmla="*/ 45978 h 791112"/>
              <a:gd name="connsiteX2909" fmla="*/ 870442 w 1390126"/>
              <a:gd name="connsiteY2909" fmla="*/ 40644 h 791112"/>
              <a:gd name="connsiteX2910" fmla="*/ 869013 w 1390126"/>
              <a:gd name="connsiteY2910" fmla="*/ 36930 h 791112"/>
              <a:gd name="connsiteX2911" fmla="*/ 870537 w 1390126"/>
              <a:gd name="connsiteY2911" fmla="*/ 33215 h 791112"/>
              <a:gd name="connsiteX2912" fmla="*/ 399717 w 1390126"/>
              <a:gd name="connsiteY2912" fmla="*/ 33120 h 791112"/>
              <a:gd name="connsiteX2913" fmla="*/ 401051 w 1390126"/>
              <a:gd name="connsiteY2913" fmla="*/ 33311 h 791112"/>
              <a:gd name="connsiteX2914" fmla="*/ 420196 w 1390126"/>
              <a:gd name="connsiteY2914" fmla="*/ 52456 h 791112"/>
              <a:gd name="connsiteX2915" fmla="*/ 419720 w 1390126"/>
              <a:gd name="connsiteY2915" fmla="*/ 53980 h 791112"/>
              <a:gd name="connsiteX2916" fmla="*/ 415814 w 1390126"/>
              <a:gd name="connsiteY2916" fmla="*/ 55123 h 791112"/>
              <a:gd name="connsiteX2917" fmla="*/ 403718 w 1390126"/>
              <a:gd name="connsiteY2917" fmla="*/ 46169 h 791112"/>
              <a:gd name="connsiteX2918" fmla="*/ 398003 w 1390126"/>
              <a:gd name="connsiteY2918" fmla="*/ 34739 h 791112"/>
              <a:gd name="connsiteX2919" fmla="*/ 399717 w 1390126"/>
              <a:gd name="connsiteY2919" fmla="*/ 33120 h 791112"/>
              <a:gd name="connsiteX2920" fmla="*/ 843772 w 1390126"/>
              <a:gd name="connsiteY2920" fmla="*/ 32643 h 791112"/>
              <a:gd name="connsiteX2921" fmla="*/ 849868 w 1390126"/>
              <a:gd name="connsiteY2921" fmla="*/ 39025 h 791112"/>
              <a:gd name="connsiteX2922" fmla="*/ 844534 w 1390126"/>
              <a:gd name="connsiteY2922" fmla="*/ 45502 h 791112"/>
              <a:gd name="connsiteX2923" fmla="*/ 837391 w 1390126"/>
              <a:gd name="connsiteY2923" fmla="*/ 41597 h 791112"/>
              <a:gd name="connsiteX2924" fmla="*/ 835962 w 1390126"/>
              <a:gd name="connsiteY2924" fmla="*/ 35406 h 791112"/>
              <a:gd name="connsiteX2925" fmla="*/ 843772 w 1390126"/>
              <a:gd name="connsiteY2925" fmla="*/ 32643 h 791112"/>
              <a:gd name="connsiteX2926" fmla="*/ 615267 w 1390126"/>
              <a:gd name="connsiteY2926" fmla="*/ 32549 h 791112"/>
              <a:gd name="connsiteX2927" fmla="*/ 624125 w 1390126"/>
              <a:gd name="connsiteY2927" fmla="*/ 32644 h 791112"/>
              <a:gd name="connsiteX2928" fmla="*/ 625840 w 1390126"/>
              <a:gd name="connsiteY2928" fmla="*/ 35502 h 791112"/>
              <a:gd name="connsiteX2929" fmla="*/ 624316 w 1390126"/>
              <a:gd name="connsiteY2929" fmla="*/ 36930 h 791112"/>
              <a:gd name="connsiteX2930" fmla="*/ 619839 w 1390126"/>
              <a:gd name="connsiteY2930" fmla="*/ 36930 h 791112"/>
              <a:gd name="connsiteX2931" fmla="*/ 615458 w 1390126"/>
              <a:gd name="connsiteY2931" fmla="*/ 36835 h 791112"/>
              <a:gd name="connsiteX2932" fmla="*/ 613743 w 1390126"/>
              <a:gd name="connsiteY2932" fmla="*/ 33977 h 791112"/>
              <a:gd name="connsiteX2933" fmla="*/ 615267 w 1390126"/>
              <a:gd name="connsiteY2933" fmla="*/ 32549 h 791112"/>
              <a:gd name="connsiteX2934" fmla="*/ 551164 w 1390126"/>
              <a:gd name="connsiteY2934" fmla="*/ 32453 h 791112"/>
              <a:gd name="connsiteX2935" fmla="*/ 552783 w 1390126"/>
              <a:gd name="connsiteY2935" fmla="*/ 34072 h 791112"/>
              <a:gd name="connsiteX2936" fmla="*/ 551164 w 1390126"/>
              <a:gd name="connsiteY2936" fmla="*/ 37025 h 791112"/>
              <a:gd name="connsiteX2937" fmla="*/ 549735 w 1390126"/>
              <a:gd name="connsiteY2937" fmla="*/ 35501 h 791112"/>
              <a:gd name="connsiteX2938" fmla="*/ 551164 w 1390126"/>
              <a:gd name="connsiteY2938" fmla="*/ 32453 h 791112"/>
              <a:gd name="connsiteX2939" fmla="*/ 1078849 w 1390126"/>
              <a:gd name="connsiteY2939" fmla="*/ 28072 h 791112"/>
              <a:gd name="connsiteX2940" fmla="*/ 1080754 w 1390126"/>
              <a:gd name="connsiteY2940" fmla="*/ 28072 h 791112"/>
              <a:gd name="connsiteX2941" fmla="*/ 1080850 w 1390126"/>
              <a:gd name="connsiteY2941" fmla="*/ 29310 h 791112"/>
              <a:gd name="connsiteX2942" fmla="*/ 1078849 w 1390126"/>
              <a:gd name="connsiteY2942" fmla="*/ 28309 h 791112"/>
              <a:gd name="connsiteX2943" fmla="*/ 1004078 w 1390126"/>
              <a:gd name="connsiteY2943" fmla="*/ 27976 h 791112"/>
              <a:gd name="connsiteX2944" fmla="*/ 1001697 w 1390126"/>
              <a:gd name="connsiteY2944" fmla="*/ 31310 h 791112"/>
              <a:gd name="connsiteX2945" fmla="*/ 1001506 w 1390126"/>
              <a:gd name="connsiteY2945" fmla="*/ 38073 h 791112"/>
              <a:gd name="connsiteX2946" fmla="*/ 1001697 w 1390126"/>
              <a:gd name="connsiteY2946" fmla="*/ 47026 h 791112"/>
              <a:gd name="connsiteX2947" fmla="*/ 1008745 w 1390126"/>
              <a:gd name="connsiteY2947" fmla="*/ 55123 h 791112"/>
              <a:gd name="connsiteX2948" fmla="*/ 1014555 w 1390126"/>
              <a:gd name="connsiteY2948" fmla="*/ 53503 h 791112"/>
              <a:gd name="connsiteX2949" fmla="*/ 1025700 w 1390126"/>
              <a:gd name="connsiteY2949" fmla="*/ 54170 h 791112"/>
              <a:gd name="connsiteX2950" fmla="*/ 1028653 w 1390126"/>
              <a:gd name="connsiteY2950" fmla="*/ 53122 h 791112"/>
              <a:gd name="connsiteX2951" fmla="*/ 1028843 w 1390126"/>
              <a:gd name="connsiteY2951" fmla="*/ 48836 h 791112"/>
              <a:gd name="connsiteX2952" fmla="*/ 1008364 w 1390126"/>
              <a:gd name="connsiteY2952" fmla="*/ 27976 h 791112"/>
              <a:gd name="connsiteX2953" fmla="*/ 1004078 w 1390126"/>
              <a:gd name="connsiteY2953" fmla="*/ 27976 h 791112"/>
              <a:gd name="connsiteX2954" fmla="*/ 86344 w 1390126"/>
              <a:gd name="connsiteY2954" fmla="*/ 24738 h 791112"/>
              <a:gd name="connsiteX2955" fmla="*/ 91678 w 1390126"/>
              <a:gd name="connsiteY2955" fmla="*/ 37978 h 791112"/>
              <a:gd name="connsiteX2956" fmla="*/ 89487 w 1390126"/>
              <a:gd name="connsiteY2956" fmla="*/ 41502 h 791112"/>
              <a:gd name="connsiteX2957" fmla="*/ 86344 w 1390126"/>
              <a:gd name="connsiteY2957" fmla="*/ 38644 h 791112"/>
              <a:gd name="connsiteX2958" fmla="*/ 83201 w 1390126"/>
              <a:gd name="connsiteY2958" fmla="*/ 25024 h 791112"/>
              <a:gd name="connsiteX2959" fmla="*/ 86344 w 1390126"/>
              <a:gd name="connsiteY2959" fmla="*/ 24738 h 791112"/>
              <a:gd name="connsiteX2960" fmla="*/ 564309 w 1390126"/>
              <a:gd name="connsiteY2960" fmla="*/ 23881 h 791112"/>
              <a:gd name="connsiteX2961" fmla="*/ 570119 w 1390126"/>
              <a:gd name="connsiteY2961" fmla="*/ 24262 h 791112"/>
              <a:gd name="connsiteX2962" fmla="*/ 571643 w 1390126"/>
              <a:gd name="connsiteY2962" fmla="*/ 30072 h 791112"/>
              <a:gd name="connsiteX2963" fmla="*/ 569357 w 1390126"/>
              <a:gd name="connsiteY2963" fmla="*/ 32454 h 791112"/>
              <a:gd name="connsiteX2964" fmla="*/ 562785 w 1390126"/>
              <a:gd name="connsiteY2964" fmla="*/ 25310 h 791112"/>
              <a:gd name="connsiteX2965" fmla="*/ 564309 w 1390126"/>
              <a:gd name="connsiteY2965" fmla="*/ 23881 h 791112"/>
              <a:gd name="connsiteX2966" fmla="*/ 800814 w 1390126"/>
              <a:gd name="connsiteY2966" fmla="*/ 15975 h 791112"/>
              <a:gd name="connsiteX2967" fmla="*/ 804815 w 1390126"/>
              <a:gd name="connsiteY2967" fmla="*/ 16642 h 791112"/>
              <a:gd name="connsiteX2968" fmla="*/ 804910 w 1390126"/>
              <a:gd name="connsiteY2968" fmla="*/ 18642 h 791112"/>
              <a:gd name="connsiteX2969" fmla="*/ 802815 w 1390126"/>
              <a:gd name="connsiteY2969" fmla="*/ 18642 h 791112"/>
              <a:gd name="connsiteX2970" fmla="*/ 800814 w 1390126"/>
              <a:gd name="connsiteY2970" fmla="*/ 15975 h 791112"/>
              <a:gd name="connsiteX2971" fmla="*/ 816721 w 1390126"/>
              <a:gd name="connsiteY2971" fmla="*/ 14451 h 791112"/>
              <a:gd name="connsiteX2972" fmla="*/ 818150 w 1390126"/>
              <a:gd name="connsiteY2972" fmla="*/ 15880 h 791112"/>
              <a:gd name="connsiteX2973" fmla="*/ 816055 w 1390126"/>
              <a:gd name="connsiteY2973" fmla="*/ 18547 h 791112"/>
              <a:gd name="connsiteX2974" fmla="*/ 814150 w 1390126"/>
              <a:gd name="connsiteY2974" fmla="*/ 18547 h 791112"/>
              <a:gd name="connsiteX2975" fmla="*/ 814150 w 1390126"/>
              <a:gd name="connsiteY2975" fmla="*/ 16642 h 791112"/>
              <a:gd name="connsiteX2976" fmla="*/ 816721 w 1390126"/>
              <a:gd name="connsiteY2976" fmla="*/ 14451 h 791112"/>
              <a:gd name="connsiteX2977" fmla="*/ 670418 w 1390126"/>
              <a:gd name="connsiteY2977" fmla="*/ 14451 h 791112"/>
              <a:gd name="connsiteX2978" fmla="*/ 671846 w 1390126"/>
              <a:gd name="connsiteY2978" fmla="*/ 15880 h 791112"/>
              <a:gd name="connsiteX2979" fmla="*/ 669751 w 1390126"/>
              <a:gd name="connsiteY2979" fmla="*/ 18547 h 791112"/>
              <a:gd name="connsiteX2980" fmla="*/ 667846 w 1390126"/>
              <a:gd name="connsiteY2980" fmla="*/ 18547 h 791112"/>
              <a:gd name="connsiteX2981" fmla="*/ 667846 w 1390126"/>
              <a:gd name="connsiteY2981" fmla="*/ 16642 h 791112"/>
              <a:gd name="connsiteX2982" fmla="*/ 670418 w 1390126"/>
              <a:gd name="connsiteY2982" fmla="*/ 14451 h 791112"/>
              <a:gd name="connsiteX2983" fmla="*/ 911209 w 1390126"/>
              <a:gd name="connsiteY2983" fmla="*/ 14261 h 791112"/>
              <a:gd name="connsiteX2984" fmla="*/ 914638 w 1390126"/>
              <a:gd name="connsiteY2984" fmla="*/ 16356 h 791112"/>
              <a:gd name="connsiteX2985" fmla="*/ 910638 w 1390126"/>
              <a:gd name="connsiteY2985" fmla="*/ 19023 h 791112"/>
              <a:gd name="connsiteX2986" fmla="*/ 905494 w 1390126"/>
              <a:gd name="connsiteY2986" fmla="*/ 16356 h 791112"/>
              <a:gd name="connsiteX2987" fmla="*/ 911209 w 1390126"/>
              <a:gd name="connsiteY2987" fmla="*/ 14261 h 791112"/>
              <a:gd name="connsiteX2988" fmla="*/ 734140 w 1390126"/>
              <a:gd name="connsiteY2988" fmla="*/ 14261 h 791112"/>
              <a:gd name="connsiteX2989" fmla="*/ 732520 w 1390126"/>
              <a:gd name="connsiteY2989" fmla="*/ 17023 h 791112"/>
              <a:gd name="connsiteX2990" fmla="*/ 737093 w 1390126"/>
              <a:gd name="connsiteY2990" fmla="*/ 26262 h 791112"/>
              <a:gd name="connsiteX2991" fmla="*/ 738616 w 1390126"/>
              <a:gd name="connsiteY2991" fmla="*/ 27596 h 791112"/>
              <a:gd name="connsiteX2992" fmla="*/ 740140 w 1390126"/>
              <a:gd name="connsiteY2992" fmla="*/ 26167 h 791112"/>
              <a:gd name="connsiteX2993" fmla="*/ 740998 w 1390126"/>
              <a:gd name="connsiteY2993" fmla="*/ 21214 h 791112"/>
              <a:gd name="connsiteX2994" fmla="*/ 739950 w 1390126"/>
              <a:gd name="connsiteY2994" fmla="*/ 15785 h 791112"/>
              <a:gd name="connsiteX2995" fmla="*/ 734140 w 1390126"/>
              <a:gd name="connsiteY2995" fmla="*/ 14261 h 791112"/>
              <a:gd name="connsiteX2996" fmla="*/ 560213 w 1390126"/>
              <a:gd name="connsiteY2996" fmla="*/ 14165 h 791112"/>
              <a:gd name="connsiteX2997" fmla="*/ 566118 w 1390126"/>
              <a:gd name="connsiteY2997" fmla="*/ 15404 h 791112"/>
              <a:gd name="connsiteX2998" fmla="*/ 566785 w 1390126"/>
              <a:gd name="connsiteY2998" fmla="*/ 16832 h 791112"/>
              <a:gd name="connsiteX2999" fmla="*/ 559450 w 1390126"/>
              <a:gd name="connsiteY2999" fmla="*/ 17785 h 791112"/>
              <a:gd name="connsiteX3000" fmla="*/ 558117 w 1390126"/>
              <a:gd name="connsiteY3000" fmla="*/ 16261 h 791112"/>
              <a:gd name="connsiteX3001" fmla="*/ 560213 w 1390126"/>
              <a:gd name="connsiteY3001" fmla="*/ 14165 h 791112"/>
              <a:gd name="connsiteX3002" fmla="*/ 651558 w 1390126"/>
              <a:gd name="connsiteY3002" fmla="*/ 13879 h 791112"/>
              <a:gd name="connsiteX3003" fmla="*/ 667751 w 1390126"/>
              <a:gd name="connsiteY3003" fmla="*/ 18642 h 791112"/>
              <a:gd name="connsiteX3004" fmla="*/ 676799 w 1390126"/>
              <a:gd name="connsiteY3004" fmla="*/ 27691 h 791112"/>
              <a:gd name="connsiteX3005" fmla="*/ 676799 w 1390126"/>
              <a:gd name="connsiteY3005" fmla="*/ 25786 h 791112"/>
              <a:gd name="connsiteX3006" fmla="*/ 681847 w 1390126"/>
              <a:gd name="connsiteY3006" fmla="*/ 18642 h 791112"/>
              <a:gd name="connsiteX3007" fmla="*/ 685371 w 1390126"/>
              <a:gd name="connsiteY3007" fmla="*/ 20452 h 791112"/>
              <a:gd name="connsiteX3008" fmla="*/ 684991 w 1390126"/>
              <a:gd name="connsiteY3008" fmla="*/ 21880 h 791112"/>
              <a:gd name="connsiteX3009" fmla="*/ 678895 w 1390126"/>
              <a:gd name="connsiteY3009" fmla="*/ 27786 h 791112"/>
              <a:gd name="connsiteX3010" fmla="*/ 676933 w 1390126"/>
              <a:gd name="connsiteY3010" fmla="*/ 27875 h 791112"/>
              <a:gd name="connsiteX3011" fmla="*/ 678514 w 1390126"/>
              <a:gd name="connsiteY3011" fmla="*/ 31500 h 791112"/>
              <a:gd name="connsiteX3012" fmla="*/ 693658 w 1390126"/>
              <a:gd name="connsiteY3012" fmla="*/ 33215 h 791112"/>
              <a:gd name="connsiteX3013" fmla="*/ 694992 w 1390126"/>
              <a:gd name="connsiteY3013" fmla="*/ 34739 h 791112"/>
              <a:gd name="connsiteX3014" fmla="*/ 693468 w 1390126"/>
              <a:gd name="connsiteY3014" fmla="*/ 36263 h 791112"/>
              <a:gd name="connsiteX3015" fmla="*/ 682419 w 1390126"/>
              <a:gd name="connsiteY3015" fmla="*/ 37120 h 791112"/>
              <a:gd name="connsiteX3016" fmla="*/ 672989 w 1390126"/>
              <a:gd name="connsiteY3016" fmla="*/ 41407 h 791112"/>
              <a:gd name="connsiteX3017" fmla="*/ 663178 w 1390126"/>
              <a:gd name="connsiteY3017" fmla="*/ 34167 h 791112"/>
              <a:gd name="connsiteX3018" fmla="*/ 647653 w 1390126"/>
              <a:gd name="connsiteY3018" fmla="*/ 18451 h 791112"/>
              <a:gd name="connsiteX3019" fmla="*/ 645557 w 1390126"/>
              <a:gd name="connsiteY3019" fmla="*/ 15594 h 791112"/>
              <a:gd name="connsiteX3020" fmla="*/ 647081 w 1390126"/>
              <a:gd name="connsiteY3020" fmla="*/ 14070 h 791112"/>
              <a:gd name="connsiteX3021" fmla="*/ 651558 w 1390126"/>
              <a:gd name="connsiteY3021" fmla="*/ 13879 h 791112"/>
              <a:gd name="connsiteX3022" fmla="*/ 988457 w 1390126"/>
              <a:gd name="connsiteY3022" fmla="*/ 10927 h 791112"/>
              <a:gd name="connsiteX3023" fmla="*/ 981789 w 1390126"/>
              <a:gd name="connsiteY3023" fmla="*/ 21595 h 791112"/>
              <a:gd name="connsiteX3024" fmla="*/ 970169 w 1390126"/>
              <a:gd name="connsiteY3024" fmla="*/ 19118 h 791112"/>
              <a:gd name="connsiteX3025" fmla="*/ 958549 w 1390126"/>
              <a:gd name="connsiteY3025" fmla="*/ 26548 h 791112"/>
              <a:gd name="connsiteX3026" fmla="*/ 947785 w 1390126"/>
              <a:gd name="connsiteY3026" fmla="*/ 42740 h 791112"/>
              <a:gd name="connsiteX3027" fmla="*/ 948643 w 1390126"/>
              <a:gd name="connsiteY3027" fmla="*/ 45693 h 791112"/>
              <a:gd name="connsiteX3028" fmla="*/ 956453 w 1390126"/>
              <a:gd name="connsiteY3028" fmla="*/ 53503 h 791112"/>
              <a:gd name="connsiteX3029" fmla="*/ 957977 w 1390126"/>
              <a:gd name="connsiteY3029" fmla="*/ 55027 h 791112"/>
              <a:gd name="connsiteX3030" fmla="*/ 975027 w 1390126"/>
              <a:gd name="connsiteY3030" fmla="*/ 52170 h 791112"/>
              <a:gd name="connsiteX3031" fmla="*/ 982456 w 1390126"/>
              <a:gd name="connsiteY3031" fmla="*/ 52456 h 791112"/>
              <a:gd name="connsiteX3032" fmla="*/ 990457 w 1390126"/>
              <a:gd name="connsiteY3032" fmla="*/ 55123 h 791112"/>
              <a:gd name="connsiteX3033" fmla="*/ 996268 w 1390126"/>
              <a:gd name="connsiteY3033" fmla="*/ 53122 h 791112"/>
              <a:gd name="connsiteX3034" fmla="*/ 995601 w 1390126"/>
              <a:gd name="connsiteY3034" fmla="*/ 47217 h 791112"/>
              <a:gd name="connsiteX3035" fmla="*/ 983409 w 1390126"/>
              <a:gd name="connsiteY3035" fmla="*/ 33977 h 791112"/>
              <a:gd name="connsiteX3036" fmla="*/ 985219 w 1390126"/>
              <a:gd name="connsiteY3036" fmla="*/ 28358 h 791112"/>
              <a:gd name="connsiteX3037" fmla="*/ 993982 w 1390126"/>
              <a:gd name="connsiteY3037" fmla="*/ 27595 h 791112"/>
              <a:gd name="connsiteX3038" fmla="*/ 996458 w 1390126"/>
              <a:gd name="connsiteY3038" fmla="*/ 25024 h 791112"/>
              <a:gd name="connsiteX3039" fmla="*/ 991695 w 1390126"/>
              <a:gd name="connsiteY3039" fmla="*/ 11117 h 791112"/>
              <a:gd name="connsiteX3040" fmla="*/ 988457 w 1390126"/>
              <a:gd name="connsiteY3040" fmla="*/ 10927 h 791112"/>
              <a:gd name="connsiteX3041" fmla="*/ 885682 w 1390126"/>
              <a:gd name="connsiteY3041" fmla="*/ 10451 h 791112"/>
              <a:gd name="connsiteX3042" fmla="*/ 882634 w 1390126"/>
              <a:gd name="connsiteY3042" fmla="*/ 11879 h 791112"/>
              <a:gd name="connsiteX3043" fmla="*/ 884253 w 1390126"/>
              <a:gd name="connsiteY3043" fmla="*/ 13499 h 791112"/>
              <a:gd name="connsiteX3044" fmla="*/ 887206 w 1390126"/>
              <a:gd name="connsiteY3044" fmla="*/ 11879 h 791112"/>
              <a:gd name="connsiteX3045" fmla="*/ 885682 w 1390126"/>
              <a:gd name="connsiteY3045" fmla="*/ 10451 h 791112"/>
              <a:gd name="connsiteX3046" fmla="*/ 1155430 w 1390126"/>
              <a:gd name="connsiteY3046" fmla="*/ 10355 h 791112"/>
              <a:gd name="connsiteX3047" fmla="*/ 1156954 w 1390126"/>
              <a:gd name="connsiteY3047" fmla="*/ 11784 h 791112"/>
              <a:gd name="connsiteX3048" fmla="*/ 1153906 w 1390126"/>
              <a:gd name="connsiteY3048" fmla="*/ 13213 h 791112"/>
              <a:gd name="connsiteX3049" fmla="*/ 1152382 w 1390126"/>
              <a:gd name="connsiteY3049" fmla="*/ 11784 h 791112"/>
              <a:gd name="connsiteX3050" fmla="*/ 1155430 w 1390126"/>
              <a:gd name="connsiteY3050" fmla="*/ 10355 h 791112"/>
              <a:gd name="connsiteX3051" fmla="*/ 1022461 w 1390126"/>
              <a:gd name="connsiteY3051" fmla="*/ 9879 h 791112"/>
              <a:gd name="connsiteX3052" fmla="*/ 1023890 w 1390126"/>
              <a:gd name="connsiteY3052" fmla="*/ 11308 h 791112"/>
              <a:gd name="connsiteX3053" fmla="*/ 1021794 w 1390126"/>
              <a:gd name="connsiteY3053" fmla="*/ 13975 h 791112"/>
              <a:gd name="connsiteX3054" fmla="*/ 1019794 w 1390126"/>
              <a:gd name="connsiteY3054" fmla="*/ 14070 h 791112"/>
              <a:gd name="connsiteX3055" fmla="*/ 1019889 w 1390126"/>
              <a:gd name="connsiteY3055" fmla="*/ 12070 h 791112"/>
              <a:gd name="connsiteX3056" fmla="*/ 1022461 w 1390126"/>
              <a:gd name="connsiteY3056" fmla="*/ 9879 h 791112"/>
              <a:gd name="connsiteX3057" fmla="*/ 1093041 w 1390126"/>
              <a:gd name="connsiteY3057" fmla="*/ 9594 h 791112"/>
              <a:gd name="connsiteX3058" fmla="*/ 1094946 w 1390126"/>
              <a:gd name="connsiteY3058" fmla="*/ 9594 h 791112"/>
              <a:gd name="connsiteX3059" fmla="*/ 1097137 w 1390126"/>
              <a:gd name="connsiteY3059" fmla="*/ 12165 h 791112"/>
              <a:gd name="connsiteX3060" fmla="*/ 1095708 w 1390126"/>
              <a:gd name="connsiteY3060" fmla="*/ 13594 h 791112"/>
              <a:gd name="connsiteX3061" fmla="*/ 1093041 w 1390126"/>
              <a:gd name="connsiteY3061" fmla="*/ 11499 h 791112"/>
              <a:gd name="connsiteX3062" fmla="*/ 1093041 w 1390126"/>
              <a:gd name="connsiteY3062" fmla="*/ 9594 h 791112"/>
              <a:gd name="connsiteX3063" fmla="*/ 548878 w 1390126"/>
              <a:gd name="connsiteY3063" fmla="*/ 9498 h 791112"/>
              <a:gd name="connsiteX3064" fmla="*/ 554974 w 1390126"/>
              <a:gd name="connsiteY3064" fmla="*/ 9688 h 791112"/>
              <a:gd name="connsiteX3065" fmla="*/ 558022 w 1390126"/>
              <a:gd name="connsiteY3065" fmla="*/ 14070 h 791112"/>
              <a:gd name="connsiteX3066" fmla="*/ 551926 w 1390126"/>
              <a:gd name="connsiteY3066" fmla="*/ 13879 h 791112"/>
              <a:gd name="connsiteX3067" fmla="*/ 548878 w 1390126"/>
              <a:gd name="connsiteY3067" fmla="*/ 9498 h 791112"/>
              <a:gd name="connsiteX3068" fmla="*/ 544782 w 1390126"/>
              <a:gd name="connsiteY3068" fmla="*/ 6831 h 791112"/>
              <a:gd name="connsiteX3069" fmla="*/ 548783 w 1390126"/>
              <a:gd name="connsiteY3069" fmla="*/ 7498 h 791112"/>
              <a:gd name="connsiteX3070" fmla="*/ 548783 w 1390126"/>
              <a:gd name="connsiteY3070" fmla="*/ 9403 h 791112"/>
              <a:gd name="connsiteX3071" fmla="*/ 546783 w 1390126"/>
              <a:gd name="connsiteY3071" fmla="*/ 9498 h 791112"/>
              <a:gd name="connsiteX3072" fmla="*/ 544782 w 1390126"/>
              <a:gd name="connsiteY3072" fmla="*/ 6831 h 791112"/>
              <a:gd name="connsiteX3073" fmla="*/ 513731 w 1390126"/>
              <a:gd name="connsiteY3073" fmla="*/ 5783 h 791112"/>
              <a:gd name="connsiteX3074" fmla="*/ 520018 w 1390126"/>
              <a:gd name="connsiteY3074" fmla="*/ 10641 h 791112"/>
              <a:gd name="connsiteX3075" fmla="*/ 520875 w 1390126"/>
              <a:gd name="connsiteY3075" fmla="*/ 16546 h 791112"/>
              <a:gd name="connsiteX3076" fmla="*/ 515255 w 1390126"/>
              <a:gd name="connsiteY3076" fmla="*/ 18451 h 791112"/>
              <a:gd name="connsiteX3077" fmla="*/ 491348 w 1390126"/>
              <a:gd name="connsiteY3077" fmla="*/ 18356 h 791112"/>
              <a:gd name="connsiteX3078" fmla="*/ 479156 w 1390126"/>
              <a:gd name="connsiteY3078" fmla="*/ 21785 h 791112"/>
              <a:gd name="connsiteX3079" fmla="*/ 478679 w 1390126"/>
              <a:gd name="connsiteY3079" fmla="*/ 32929 h 791112"/>
              <a:gd name="connsiteX3080" fmla="*/ 480299 w 1390126"/>
              <a:gd name="connsiteY3080" fmla="*/ 34548 h 791112"/>
              <a:gd name="connsiteX3081" fmla="*/ 471155 w 1390126"/>
              <a:gd name="connsiteY3081" fmla="*/ 39501 h 791112"/>
              <a:gd name="connsiteX3082" fmla="*/ 466202 w 1390126"/>
              <a:gd name="connsiteY3082" fmla="*/ 38739 h 791112"/>
              <a:gd name="connsiteX3083" fmla="*/ 462963 w 1390126"/>
              <a:gd name="connsiteY3083" fmla="*/ 35501 h 791112"/>
              <a:gd name="connsiteX3084" fmla="*/ 461344 w 1390126"/>
              <a:gd name="connsiteY3084" fmla="*/ 33882 h 791112"/>
              <a:gd name="connsiteX3085" fmla="*/ 453057 w 1390126"/>
              <a:gd name="connsiteY3085" fmla="*/ 35882 h 791112"/>
              <a:gd name="connsiteX3086" fmla="*/ 448009 w 1390126"/>
              <a:gd name="connsiteY3086" fmla="*/ 41406 h 791112"/>
              <a:gd name="connsiteX3087" fmla="*/ 432102 w 1390126"/>
              <a:gd name="connsiteY3087" fmla="*/ 41121 h 791112"/>
              <a:gd name="connsiteX3088" fmla="*/ 430483 w 1390126"/>
              <a:gd name="connsiteY3088" fmla="*/ 39787 h 791112"/>
              <a:gd name="connsiteX3089" fmla="*/ 431150 w 1390126"/>
              <a:gd name="connsiteY3089" fmla="*/ 38168 h 791112"/>
              <a:gd name="connsiteX3090" fmla="*/ 451914 w 1390126"/>
              <a:gd name="connsiteY3090" fmla="*/ 27976 h 791112"/>
              <a:gd name="connsiteX3091" fmla="*/ 457629 w 1390126"/>
              <a:gd name="connsiteY3091" fmla="*/ 23023 h 791112"/>
              <a:gd name="connsiteX3092" fmla="*/ 465440 w 1390126"/>
              <a:gd name="connsiteY3092" fmla="*/ 19880 h 791112"/>
              <a:gd name="connsiteX3093" fmla="*/ 471917 w 1390126"/>
              <a:gd name="connsiteY3093" fmla="*/ 20261 h 791112"/>
              <a:gd name="connsiteX3094" fmla="*/ 478489 w 1390126"/>
              <a:gd name="connsiteY3094" fmla="*/ 14450 h 791112"/>
              <a:gd name="connsiteX3095" fmla="*/ 494872 w 1390126"/>
              <a:gd name="connsiteY3095" fmla="*/ 9021 h 791112"/>
              <a:gd name="connsiteX3096" fmla="*/ 513731 w 1390126"/>
              <a:gd name="connsiteY3096" fmla="*/ 5783 h 791112"/>
              <a:gd name="connsiteX3097" fmla="*/ 1031319 w 1390126"/>
              <a:gd name="connsiteY3097" fmla="*/ 5022 h 791112"/>
              <a:gd name="connsiteX3098" fmla="*/ 1040082 w 1390126"/>
              <a:gd name="connsiteY3098" fmla="*/ 5117 h 791112"/>
              <a:gd name="connsiteX3099" fmla="*/ 1042178 w 1390126"/>
              <a:gd name="connsiteY3099" fmla="*/ 7689 h 791112"/>
              <a:gd name="connsiteX3100" fmla="*/ 1037510 w 1390126"/>
              <a:gd name="connsiteY3100" fmla="*/ 12451 h 791112"/>
              <a:gd name="connsiteX3101" fmla="*/ 1034367 w 1390126"/>
              <a:gd name="connsiteY3101" fmla="*/ 12737 h 791112"/>
              <a:gd name="connsiteX3102" fmla="*/ 1029795 w 1390126"/>
              <a:gd name="connsiteY3102" fmla="*/ 6450 h 791112"/>
              <a:gd name="connsiteX3103" fmla="*/ 1031319 w 1390126"/>
              <a:gd name="connsiteY3103" fmla="*/ 5022 h 791112"/>
              <a:gd name="connsiteX3104" fmla="*/ 666607 w 1390126"/>
              <a:gd name="connsiteY3104" fmla="*/ 5021 h 791112"/>
              <a:gd name="connsiteX3105" fmla="*/ 674322 w 1390126"/>
              <a:gd name="connsiteY3105" fmla="*/ 7212 h 791112"/>
              <a:gd name="connsiteX3106" fmla="*/ 666607 w 1390126"/>
              <a:gd name="connsiteY3106" fmla="*/ 9307 h 791112"/>
              <a:gd name="connsiteX3107" fmla="*/ 663178 w 1390126"/>
              <a:gd name="connsiteY3107" fmla="*/ 7212 h 791112"/>
              <a:gd name="connsiteX3108" fmla="*/ 666607 w 1390126"/>
              <a:gd name="connsiteY3108" fmla="*/ 5021 h 791112"/>
              <a:gd name="connsiteX3109" fmla="*/ 953214 w 1390126"/>
              <a:gd name="connsiteY3109" fmla="*/ 4926 h 791112"/>
              <a:gd name="connsiteX3110" fmla="*/ 960835 w 1390126"/>
              <a:gd name="connsiteY3110" fmla="*/ 8450 h 791112"/>
              <a:gd name="connsiteX3111" fmla="*/ 972550 w 1390126"/>
              <a:gd name="connsiteY3111" fmla="*/ 9688 h 791112"/>
              <a:gd name="connsiteX3112" fmla="*/ 981980 w 1390126"/>
              <a:gd name="connsiteY3112" fmla="*/ 5212 h 791112"/>
              <a:gd name="connsiteX3113" fmla="*/ 1002363 w 1390126"/>
              <a:gd name="connsiteY3113" fmla="*/ 5307 h 791112"/>
              <a:gd name="connsiteX3114" fmla="*/ 1008936 w 1390126"/>
              <a:gd name="connsiteY3114" fmla="*/ 11022 h 791112"/>
              <a:gd name="connsiteX3115" fmla="*/ 1019128 w 1390126"/>
              <a:gd name="connsiteY3115" fmla="*/ 14165 h 791112"/>
              <a:gd name="connsiteX3116" fmla="*/ 1020747 w 1390126"/>
              <a:gd name="connsiteY3116" fmla="*/ 17880 h 791112"/>
              <a:gd name="connsiteX3117" fmla="*/ 1029510 w 1390126"/>
              <a:gd name="connsiteY3117" fmla="*/ 18833 h 791112"/>
              <a:gd name="connsiteX3118" fmla="*/ 1032748 w 1390126"/>
              <a:gd name="connsiteY3118" fmla="*/ 21214 h 791112"/>
              <a:gd name="connsiteX3119" fmla="*/ 1031129 w 1390126"/>
              <a:gd name="connsiteY3119" fmla="*/ 22833 h 791112"/>
              <a:gd name="connsiteX3120" fmla="*/ 1021890 w 1390126"/>
              <a:gd name="connsiteY3120" fmla="*/ 28072 h 791112"/>
              <a:gd name="connsiteX3121" fmla="*/ 1019889 w 1390126"/>
              <a:gd name="connsiteY3121" fmla="*/ 30834 h 791112"/>
              <a:gd name="connsiteX3122" fmla="*/ 1021413 w 1390126"/>
              <a:gd name="connsiteY3122" fmla="*/ 32263 h 791112"/>
              <a:gd name="connsiteX3123" fmla="*/ 1038178 w 1390126"/>
              <a:gd name="connsiteY3123" fmla="*/ 29405 h 791112"/>
              <a:gd name="connsiteX3124" fmla="*/ 1041321 w 1390126"/>
              <a:gd name="connsiteY3124" fmla="*/ 29596 h 791112"/>
              <a:gd name="connsiteX3125" fmla="*/ 1042178 w 1390126"/>
              <a:gd name="connsiteY3125" fmla="*/ 38359 h 791112"/>
              <a:gd name="connsiteX3126" fmla="*/ 1046274 w 1390126"/>
              <a:gd name="connsiteY3126" fmla="*/ 39978 h 791112"/>
              <a:gd name="connsiteX3127" fmla="*/ 1055799 w 1390126"/>
              <a:gd name="connsiteY3127" fmla="*/ 43502 h 791112"/>
              <a:gd name="connsiteX3128" fmla="*/ 1055894 w 1390126"/>
              <a:gd name="connsiteY3128" fmla="*/ 48074 h 791112"/>
              <a:gd name="connsiteX3129" fmla="*/ 1057132 w 1390126"/>
              <a:gd name="connsiteY3129" fmla="*/ 49693 h 791112"/>
              <a:gd name="connsiteX3130" fmla="*/ 1060180 w 1390126"/>
              <a:gd name="connsiteY3130" fmla="*/ 48646 h 791112"/>
              <a:gd name="connsiteX3131" fmla="*/ 1064657 w 1390126"/>
              <a:gd name="connsiteY3131" fmla="*/ 39121 h 791112"/>
              <a:gd name="connsiteX3132" fmla="*/ 1068181 w 1390126"/>
              <a:gd name="connsiteY3132" fmla="*/ 31501 h 791112"/>
              <a:gd name="connsiteX3133" fmla="*/ 1069420 w 1390126"/>
              <a:gd name="connsiteY3133" fmla="*/ 27595 h 791112"/>
              <a:gd name="connsiteX3134" fmla="*/ 1067610 w 1390126"/>
              <a:gd name="connsiteY3134" fmla="*/ 23881 h 791112"/>
              <a:gd name="connsiteX3135" fmla="*/ 1066086 w 1390126"/>
              <a:gd name="connsiteY3135" fmla="*/ 24643 h 791112"/>
              <a:gd name="connsiteX3136" fmla="*/ 1053418 w 1390126"/>
              <a:gd name="connsiteY3136" fmla="*/ 23500 h 791112"/>
              <a:gd name="connsiteX3137" fmla="*/ 1051798 w 1390126"/>
              <a:gd name="connsiteY3137" fmla="*/ 23429 h 791112"/>
              <a:gd name="connsiteX3138" fmla="*/ 1051798 w 1390126"/>
              <a:gd name="connsiteY3138" fmla="*/ 25309 h 791112"/>
              <a:gd name="connsiteX3139" fmla="*/ 1049131 w 1390126"/>
              <a:gd name="connsiteY3139" fmla="*/ 27309 h 791112"/>
              <a:gd name="connsiteX3140" fmla="*/ 1049798 w 1390126"/>
              <a:gd name="connsiteY3140" fmla="*/ 23309 h 791112"/>
              <a:gd name="connsiteX3141" fmla="*/ 1051267 w 1390126"/>
              <a:gd name="connsiteY3141" fmla="*/ 23309 h 791112"/>
              <a:gd name="connsiteX3142" fmla="*/ 1052751 w 1390126"/>
              <a:gd name="connsiteY3142" fmla="*/ 19785 h 791112"/>
              <a:gd name="connsiteX3143" fmla="*/ 1065514 w 1390126"/>
              <a:gd name="connsiteY3143" fmla="*/ 18737 h 791112"/>
              <a:gd name="connsiteX3144" fmla="*/ 1075135 w 1390126"/>
              <a:gd name="connsiteY3144" fmla="*/ 26452 h 791112"/>
              <a:gd name="connsiteX3145" fmla="*/ 1078849 w 1390126"/>
              <a:gd name="connsiteY3145" fmla="*/ 28309 h 791112"/>
              <a:gd name="connsiteX3146" fmla="*/ 1078849 w 1390126"/>
              <a:gd name="connsiteY3146" fmla="*/ 29977 h 791112"/>
              <a:gd name="connsiteX3147" fmla="*/ 1081516 w 1390126"/>
              <a:gd name="connsiteY3147" fmla="*/ 32072 h 791112"/>
              <a:gd name="connsiteX3148" fmla="*/ 1080850 w 1390126"/>
              <a:gd name="connsiteY3148" fmla="*/ 29310 h 791112"/>
              <a:gd name="connsiteX3149" fmla="*/ 1086469 w 1390126"/>
              <a:gd name="connsiteY3149" fmla="*/ 24357 h 791112"/>
              <a:gd name="connsiteX3150" fmla="*/ 1092279 w 1390126"/>
              <a:gd name="connsiteY3150" fmla="*/ 35692 h 791112"/>
              <a:gd name="connsiteX3151" fmla="*/ 1090279 w 1390126"/>
              <a:gd name="connsiteY3151" fmla="*/ 41407 h 791112"/>
              <a:gd name="connsiteX3152" fmla="*/ 1080945 w 1390126"/>
              <a:gd name="connsiteY3152" fmla="*/ 46455 h 791112"/>
              <a:gd name="connsiteX3153" fmla="*/ 1079992 w 1390126"/>
              <a:gd name="connsiteY3153" fmla="*/ 49598 h 791112"/>
              <a:gd name="connsiteX3154" fmla="*/ 1081707 w 1390126"/>
              <a:gd name="connsiteY3154" fmla="*/ 50741 h 791112"/>
              <a:gd name="connsiteX3155" fmla="*/ 1093994 w 1390126"/>
              <a:gd name="connsiteY3155" fmla="*/ 47217 h 791112"/>
              <a:gd name="connsiteX3156" fmla="*/ 1103614 w 1390126"/>
              <a:gd name="connsiteY3156" fmla="*/ 37501 h 791112"/>
              <a:gd name="connsiteX3157" fmla="*/ 1116378 w 1390126"/>
              <a:gd name="connsiteY3157" fmla="*/ 40073 h 791112"/>
              <a:gd name="connsiteX3158" fmla="*/ 1122379 w 1390126"/>
              <a:gd name="connsiteY3158" fmla="*/ 41788 h 791112"/>
              <a:gd name="connsiteX3159" fmla="*/ 1123903 w 1390126"/>
              <a:gd name="connsiteY3159" fmla="*/ 43312 h 791112"/>
              <a:gd name="connsiteX3160" fmla="*/ 1121712 w 1390126"/>
              <a:gd name="connsiteY3160" fmla="*/ 46074 h 791112"/>
              <a:gd name="connsiteX3161" fmla="*/ 1117330 w 1390126"/>
              <a:gd name="connsiteY3161" fmla="*/ 46645 h 791112"/>
              <a:gd name="connsiteX3162" fmla="*/ 1115806 w 1390126"/>
              <a:gd name="connsiteY3162" fmla="*/ 48265 h 791112"/>
              <a:gd name="connsiteX3163" fmla="*/ 1116759 w 1390126"/>
              <a:gd name="connsiteY3163" fmla="*/ 49789 h 791112"/>
              <a:gd name="connsiteX3164" fmla="*/ 1127712 w 1390126"/>
              <a:gd name="connsiteY3164" fmla="*/ 50646 h 791112"/>
              <a:gd name="connsiteX3165" fmla="*/ 1137237 w 1390126"/>
              <a:gd name="connsiteY3165" fmla="*/ 55218 h 791112"/>
              <a:gd name="connsiteX3166" fmla="*/ 1143048 w 1390126"/>
              <a:gd name="connsiteY3166" fmla="*/ 52932 h 791112"/>
              <a:gd name="connsiteX3167" fmla="*/ 1146191 w 1390126"/>
              <a:gd name="connsiteY3167" fmla="*/ 52075 h 791112"/>
              <a:gd name="connsiteX3168" fmla="*/ 1154002 w 1390126"/>
              <a:gd name="connsiteY3168" fmla="*/ 55504 h 791112"/>
              <a:gd name="connsiteX3169" fmla="*/ 1185910 w 1390126"/>
              <a:gd name="connsiteY3169" fmla="*/ 55409 h 791112"/>
              <a:gd name="connsiteX3170" fmla="*/ 1200007 w 1390126"/>
              <a:gd name="connsiteY3170" fmla="*/ 59980 h 791112"/>
              <a:gd name="connsiteX3171" fmla="*/ 1210009 w 1390126"/>
              <a:gd name="connsiteY3171" fmla="*/ 59980 h 791112"/>
              <a:gd name="connsiteX3172" fmla="*/ 1212199 w 1390126"/>
              <a:gd name="connsiteY3172" fmla="*/ 59980 h 791112"/>
              <a:gd name="connsiteX3173" fmla="*/ 1221820 w 1390126"/>
              <a:gd name="connsiteY3173" fmla="*/ 55599 h 791112"/>
              <a:gd name="connsiteX3174" fmla="*/ 1230868 w 1390126"/>
              <a:gd name="connsiteY3174" fmla="*/ 55504 h 791112"/>
              <a:gd name="connsiteX3175" fmla="*/ 1239155 w 1390126"/>
              <a:gd name="connsiteY3175" fmla="*/ 48455 h 791112"/>
              <a:gd name="connsiteX3176" fmla="*/ 1242108 w 1390126"/>
              <a:gd name="connsiteY3176" fmla="*/ 47503 h 791112"/>
              <a:gd name="connsiteX3177" fmla="*/ 1253347 w 1390126"/>
              <a:gd name="connsiteY3177" fmla="*/ 53884 h 791112"/>
              <a:gd name="connsiteX3178" fmla="*/ 1261729 w 1390126"/>
              <a:gd name="connsiteY3178" fmla="*/ 55504 h 791112"/>
              <a:gd name="connsiteX3179" fmla="*/ 1261729 w 1390126"/>
              <a:gd name="connsiteY3179" fmla="*/ 59980 h 791112"/>
              <a:gd name="connsiteX3180" fmla="*/ 1264872 w 1390126"/>
              <a:gd name="connsiteY3180" fmla="*/ 63695 h 791112"/>
              <a:gd name="connsiteX3181" fmla="*/ 1266492 w 1390126"/>
              <a:gd name="connsiteY3181" fmla="*/ 62171 h 791112"/>
              <a:gd name="connsiteX3182" fmla="*/ 1275731 w 1390126"/>
              <a:gd name="connsiteY3182" fmla="*/ 57313 h 791112"/>
              <a:gd name="connsiteX3183" fmla="*/ 1282208 w 1390126"/>
              <a:gd name="connsiteY3183" fmla="*/ 59695 h 791112"/>
              <a:gd name="connsiteX3184" fmla="*/ 1285446 w 1390126"/>
              <a:gd name="connsiteY3184" fmla="*/ 56933 h 791112"/>
              <a:gd name="connsiteX3185" fmla="*/ 1293829 w 1390126"/>
              <a:gd name="connsiteY3185" fmla="*/ 61314 h 791112"/>
              <a:gd name="connsiteX3186" fmla="*/ 1293829 w 1390126"/>
              <a:gd name="connsiteY3186" fmla="*/ 63600 h 791112"/>
              <a:gd name="connsiteX3187" fmla="*/ 1288971 w 1390126"/>
              <a:gd name="connsiteY3187" fmla="*/ 69220 h 791112"/>
              <a:gd name="connsiteX3188" fmla="*/ 1264111 w 1390126"/>
              <a:gd name="connsiteY3188" fmla="*/ 69315 h 791112"/>
              <a:gd name="connsiteX3189" fmla="*/ 1261825 w 1390126"/>
              <a:gd name="connsiteY3189" fmla="*/ 72649 h 791112"/>
              <a:gd name="connsiteX3190" fmla="*/ 1262587 w 1390126"/>
              <a:gd name="connsiteY3190" fmla="*/ 76649 h 791112"/>
              <a:gd name="connsiteX3191" fmla="*/ 1275921 w 1390126"/>
              <a:gd name="connsiteY3191" fmla="*/ 82650 h 791112"/>
              <a:gd name="connsiteX3192" fmla="*/ 1285828 w 1390126"/>
              <a:gd name="connsiteY3192" fmla="*/ 86174 h 791112"/>
              <a:gd name="connsiteX3193" fmla="*/ 1288876 w 1390126"/>
              <a:gd name="connsiteY3193" fmla="*/ 85317 h 791112"/>
              <a:gd name="connsiteX3194" fmla="*/ 1310116 w 1390126"/>
              <a:gd name="connsiteY3194" fmla="*/ 83698 h 791112"/>
              <a:gd name="connsiteX3195" fmla="*/ 1315925 w 1390126"/>
              <a:gd name="connsiteY3195" fmla="*/ 91984 h 791112"/>
              <a:gd name="connsiteX3196" fmla="*/ 1314593 w 1390126"/>
              <a:gd name="connsiteY3196" fmla="*/ 91984 h 791112"/>
              <a:gd name="connsiteX3197" fmla="*/ 1313926 w 1390126"/>
              <a:gd name="connsiteY3197" fmla="*/ 95985 h 791112"/>
              <a:gd name="connsiteX3198" fmla="*/ 1316593 w 1390126"/>
              <a:gd name="connsiteY3198" fmla="*/ 92937 h 791112"/>
              <a:gd name="connsiteX3199" fmla="*/ 1327166 w 1390126"/>
              <a:gd name="connsiteY3199" fmla="*/ 92080 h 791112"/>
              <a:gd name="connsiteX3200" fmla="*/ 1330309 w 1390126"/>
              <a:gd name="connsiteY3200" fmla="*/ 96557 h 791112"/>
              <a:gd name="connsiteX3201" fmla="*/ 1321927 w 1390126"/>
              <a:gd name="connsiteY3201" fmla="*/ 98080 h 791112"/>
              <a:gd name="connsiteX3202" fmla="*/ 1295829 w 1390126"/>
              <a:gd name="connsiteY3202" fmla="*/ 105224 h 791112"/>
              <a:gd name="connsiteX3203" fmla="*/ 1293733 w 1390126"/>
              <a:gd name="connsiteY3203" fmla="*/ 99604 h 791112"/>
              <a:gd name="connsiteX3204" fmla="*/ 1288685 w 1390126"/>
              <a:gd name="connsiteY3204" fmla="*/ 96461 h 791112"/>
              <a:gd name="connsiteX3205" fmla="*/ 1284589 w 1390126"/>
              <a:gd name="connsiteY3205" fmla="*/ 100462 h 791112"/>
              <a:gd name="connsiteX3206" fmla="*/ 1301163 w 1390126"/>
              <a:gd name="connsiteY3206" fmla="*/ 114178 h 791112"/>
              <a:gd name="connsiteX3207" fmla="*/ 1313450 w 1390126"/>
              <a:gd name="connsiteY3207" fmla="*/ 115035 h 791112"/>
              <a:gd name="connsiteX3208" fmla="*/ 1326880 w 1390126"/>
              <a:gd name="connsiteY3208" fmla="*/ 114844 h 791112"/>
              <a:gd name="connsiteX3209" fmla="*/ 1330404 w 1390126"/>
              <a:gd name="connsiteY3209" fmla="*/ 117130 h 791112"/>
              <a:gd name="connsiteX3210" fmla="*/ 1344787 w 1390126"/>
              <a:gd name="connsiteY3210" fmla="*/ 131513 h 791112"/>
              <a:gd name="connsiteX3211" fmla="*/ 1353169 w 1390126"/>
              <a:gd name="connsiteY3211" fmla="*/ 133037 h 791112"/>
              <a:gd name="connsiteX3212" fmla="*/ 1343454 w 1390126"/>
              <a:gd name="connsiteY3212" fmla="*/ 145039 h 791112"/>
              <a:gd name="connsiteX3213" fmla="*/ 1338691 w 1390126"/>
              <a:gd name="connsiteY3213" fmla="*/ 143610 h 791112"/>
              <a:gd name="connsiteX3214" fmla="*/ 1330119 w 1390126"/>
              <a:gd name="connsiteY3214" fmla="*/ 142276 h 791112"/>
              <a:gd name="connsiteX3215" fmla="*/ 1318308 w 1390126"/>
              <a:gd name="connsiteY3215" fmla="*/ 146944 h 791112"/>
              <a:gd name="connsiteX3216" fmla="*/ 1304687 w 1390126"/>
              <a:gd name="connsiteY3216" fmla="*/ 146753 h 791112"/>
              <a:gd name="connsiteX3217" fmla="*/ 1289161 w 1390126"/>
              <a:gd name="connsiteY3217" fmla="*/ 162946 h 791112"/>
              <a:gd name="connsiteX3218" fmla="*/ 1289161 w 1390126"/>
              <a:gd name="connsiteY3218" fmla="*/ 169804 h 791112"/>
              <a:gd name="connsiteX3219" fmla="*/ 1281255 w 1390126"/>
              <a:gd name="connsiteY3219" fmla="*/ 173137 h 791112"/>
              <a:gd name="connsiteX3220" fmla="*/ 1276493 w 1390126"/>
              <a:gd name="connsiteY3220" fmla="*/ 171042 h 791112"/>
              <a:gd name="connsiteX3221" fmla="*/ 1257919 w 1390126"/>
              <a:gd name="connsiteY3221" fmla="*/ 177138 h 791112"/>
              <a:gd name="connsiteX3222" fmla="*/ 1254776 w 1390126"/>
              <a:gd name="connsiteY3222" fmla="*/ 174566 h 791112"/>
              <a:gd name="connsiteX3223" fmla="*/ 1244584 w 1390126"/>
              <a:gd name="connsiteY3223" fmla="*/ 183043 h 791112"/>
              <a:gd name="connsiteX3224" fmla="*/ 1232583 w 1390126"/>
              <a:gd name="connsiteY3224" fmla="*/ 187234 h 791112"/>
              <a:gd name="connsiteX3225" fmla="*/ 1228392 w 1390126"/>
              <a:gd name="connsiteY3225" fmla="*/ 187996 h 791112"/>
              <a:gd name="connsiteX3226" fmla="*/ 1225534 w 1390126"/>
              <a:gd name="connsiteY3226" fmla="*/ 190473 h 791112"/>
              <a:gd name="connsiteX3227" fmla="*/ 1230297 w 1390126"/>
              <a:gd name="connsiteY3227" fmla="*/ 195331 h 791112"/>
              <a:gd name="connsiteX3228" fmla="*/ 1233630 w 1390126"/>
              <a:gd name="connsiteY3228" fmla="*/ 195521 h 791112"/>
              <a:gd name="connsiteX3229" fmla="*/ 1238393 w 1390126"/>
              <a:gd name="connsiteY3229" fmla="*/ 190663 h 791112"/>
              <a:gd name="connsiteX3230" fmla="*/ 1249156 w 1390126"/>
              <a:gd name="connsiteY3230" fmla="*/ 191711 h 791112"/>
              <a:gd name="connsiteX3231" fmla="*/ 1261158 w 1390126"/>
              <a:gd name="connsiteY3231" fmla="*/ 192473 h 791112"/>
              <a:gd name="connsiteX3232" fmla="*/ 1266682 w 1390126"/>
              <a:gd name="connsiteY3232" fmla="*/ 189520 h 791112"/>
              <a:gd name="connsiteX3233" fmla="*/ 1269921 w 1390126"/>
              <a:gd name="connsiteY3233" fmla="*/ 189425 h 791112"/>
              <a:gd name="connsiteX3234" fmla="*/ 1269921 w 1390126"/>
              <a:gd name="connsiteY3234" fmla="*/ 195331 h 791112"/>
              <a:gd name="connsiteX3235" fmla="*/ 1255633 w 1390126"/>
              <a:gd name="connsiteY3235" fmla="*/ 205142 h 791112"/>
              <a:gd name="connsiteX3236" fmla="*/ 1252490 w 1390126"/>
              <a:gd name="connsiteY3236" fmla="*/ 203903 h 791112"/>
              <a:gd name="connsiteX3237" fmla="*/ 1249347 w 1390126"/>
              <a:gd name="connsiteY3237" fmla="*/ 202570 h 791112"/>
              <a:gd name="connsiteX3238" fmla="*/ 1235250 w 1390126"/>
              <a:gd name="connsiteY3238" fmla="*/ 212571 h 791112"/>
              <a:gd name="connsiteX3239" fmla="*/ 1218105 w 1390126"/>
              <a:gd name="connsiteY3239" fmla="*/ 215428 h 791112"/>
              <a:gd name="connsiteX3240" fmla="*/ 1216486 w 1390126"/>
              <a:gd name="connsiteY3240" fmla="*/ 217048 h 791112"/>
              <a:gd name="connsiteX3241" fmla="*/ 1216867 w 1390126"/>
              <a:gd name="connsiteY3241" fmla="*/ 218572 h 791112"/>
              <a:gd name="connsiteX3242" fmla="*/ 1235726 w 1390126"/>
              <a:gd name="connsiteY3242" fmla="*/ 228192 h 791112"/>
              <a:gd name="connsiteX3243" fmla="*/ 1242108 w 1390126"/>
              <a:gd name="connsiteY3243" fmla="*/ 229049 h 791112"/>
              <a:gd name="connsiteX3244" fmla="*/ 1251157 w 1390126"/>
              <a:gd name="connsiteY3244" fmla="*/ 234859 h 791112"/>
              <a:gd name="connsiteX3245" fmla="*/ 1251919 w 1390126"/>
              <a:gd name="connsiteY3245" fmla="*/ 236384 h 791112"/>
              <a:gd name="connsiteX3246" fmla="*/ 1248204 w 1390126"/>
              <a:gd name="connsiteY3246" fmla="*/ 238193 h 791112"/>
              <a:gd name="connsiteX3247" fmla="*/ 1242679 w 1390126"/>
              <a:gd name="connsiteY3247" fmla="*/ 235241 h 791112"/>
              <a:gd name="connsiteX3248" fmla="*/ 1236583 w 1390126"/>
              <a:gd name="connsiteY3248" fmla="*/ 233907 h 791112"/>
              <a:gd name="connsiteX3249" fmla="*/ 1222391 w 1390126"/>
              <a:gd name="connsiteY3249" fmla="*/ 238765 h 791112"/>
              <a:gd name="connsiteX3250" fmla="*/ 1220486 w 1390126"/>
              <a:gd name="connsiteY3250" fmla="*/ 242289 h 791112"/>
              <a:gd name="connsiteX3251" fmla="*/ 1223439 w 1390126"/>
              <a:gd name="connsiteY3251" fmla="*/ 247433 h 791112"/>
              <a:gd name="connsiteX3252" fmla="*/ 1227916 w 1390126"/>
              <a:gd name="connsiteY3252" fmla="*/ 247528 h 791112"/>
              <a:gd name="connsiteX3253" fmla="*/ 1241632 w 1390126"/>
              <a:gd name="connsiteY3253" fmla="*/ 252862 h 791112"/>
              <a:gd name="connsiteX3254" fmla="*/ 1250680 w 1390126"/>
              <a:gd name="connsiteY3254" fmla="*/ 257815 h 791112"/>
              <a:gd name="connsiteX3255" fmla="*/ 1256776 w 1390126"/>
              <a:gd name="connsiteY3255" fmla="*/ 275817 h 791112"/>
              <a:gd name="connsiteX3256" fmla="*/ 1254776 w 1390126"/>
              <a:gd name="connsiteY3256" fmla="*/ 279246 h 791112"/>
              <a:gd name="connsiteX3257" fmla="*/ 1247728 w 1390126"/>
              <a:gd name="connsiteY3257" fmla="*/ 289819 h 791112"/>
              <a:gd name="connsiteX3258" fmla="*/ 1240870 w 1390126"/>
              <a:gd name="connsiteY3258" fmla="*/ 293057 h 791112"/>
              <a:gd name="connsiteX3259" fmla="*/ 1239822 w 1390126"/>
              <a:gd name="connsiteY3259" fmla="*/ 289914 h 791112"/>
              <a:gd name="connsiteX3260" fmla="*/ 1241917 w 1390126"/>
              <a:gd name="connsiteY3260" fmla="*/ 285151 h 791112"/>
              <a:gd name="connsiteX3261" fmla="*/ 1234393 w 1390126"/>
              <a:gd name="connsiteY3261" fmla="*/ 286390 h 791112"/>
              <a:gd name="connsiteX3262" fmla="*/ 1230963 w 1390126"/>
              <a:gd name="connsiteY3262" fmla="*/ 294105 h 791112"/>
              <a:gd name="connsiteX3263" fmla="*/ 1225629 w 1390126"/>
              <a:gd name="connsiteY3263" fmla="*/ 297534 h 791112"/>
              <a:gd name="connsiteX3264" fmla="*/ 1204579 w 1390126"/>
              <a:gd name="connsiteY3264" fmla="*/ 293438 h 791112"/>
              <a:gd name="connsiteX3265" fmla="*/ 1202388 w 1390126"/>
              <a:gd name="connsiteY3265" fmla="*/ 293152 h 791112"/>
              <a:gd name="connsiteX3266" fmla="*/ 1200198 w 1390126"/>
              <a:gd name="connsiteY3266" fmla="*/ 293152 h 791112"/>
              <a:gd name="connsiteX3267" fmla="*/ 1184386 w 1390126"/>
              <a:gd name="connsiteY3267" fmla="*/ 299249 h 791112"/>
              <a:gd name="connsiteX3268" fmla="*/ 1183434 w 1390126"/>
              <a:gd name="connsiteY3268" fmla="*/ 313726 h 791112"/>
              <a:gd name="connsiteX3269" fmla="*/ 1193149 w 1390126"/>
              <a:gd name="connsiteY3269" fmla="*/ 322966 h 791112"/>
              <a:gd name="connsiteX3270" fmla="*/ 1196102 w 1390126"/>
              <a:gd name="connsiteY3270" fmla="*/ 324013 h 791112"/>
              <a:gd name="connsiteX3271" fmla="*/ 1203817 w 1390126"/>
              <a:gd name="connsiteY3271" fmla="*/ 320584 h 791112"/>
              <a:gd name="connsiteX3272" fmla="*/ 1206103 w 1390126"/>
              <a:gd name="connsiteY3272" fmla="*/ 320584 h 791112"/>
              <a:gd name="connsiteX3273" fmla="*/ 1216486 w 1390126"/>
              <a:gd name="connsiteY3273" fmla="*/ 313155 h 791112"/>
              <a:gd name="connsiteX3274" fmla="*/ 1219534 w 1390126"/>
              <a:gd name="connsiteY3274" fmla="*/ 312965 h 791112"/>
              <a:gd name="connsiteX3275" fmla="*/ 1229630 w 1390126"/>
              <a:gd name="connsiteY3275" fmla="*/ 316012 h 791112"/>
              <a:gd name="connsiteX3276" fmla="*/ 1240774 w 1390126"/>
              <a:gd name="connsiteY3276" fmla="*/ 316489 h 791112"/>
              <a:gd name="connsiteX3277" fmla="*/ 1250299 w 1390126"/>
              <a:gd name="connsiteY3277" fmla="*/ 321251 h 791112"/>
              <a:gd name="connsiteX3278" fmla="*/ 1249347 w 1390126"/>
              <a:gd name="connsiteY3278" fmla="*/ 325823 h 791112"/>
              <a:gd name="connsiteX3279" fmla="*/ 1247728 w 1390126"/>
              <a:gd name="connsiteY3279" fmla="*/ 329728 h 791112"/>
              <a:gd name="connsiteX3280" fmla="*/ 1243155 w 1390126"/>
              <a:gd name="connsiteY3280" fmla="*/ 334301 h 791112"/>
              <a:gd name="connsiteX3281" fmla="*/ 1238679 w 1390126"/>
              <a:gd name="connsiteY3281" fmla="*/ 340016 h 791112"/>
              <a:gd name="connsiteX3282" fmla="*/ 1243251 w 1390126"/>
              <a:gd name="connsiteY3282" fmla="*/ 343444 h 791112"/>
              <a:gd name="connsiteX3283" fmla="*/ 1247728 w 1390126"/>
              <a:gd name="connsiteY3283" fmla="*/ 343444 h 791112"/>
              <a:gd name="connsiteX3284" fmla="*/ 1246013 w 1390126"/>
              <a:gd name="connsiteY3284" fmla="*/ 351731 h 791112"/>
              <a:gd name="connsiteX3285" fmla="*/ 1237250 w 1390126"/>
              <a:gd name="connsiteY3285" fmla="*/ 352684 h 791112"/>
              <a:gd name="connsiteX3286" fmla="*/ 1234297 w 1390126"/>
              <a:gd name="connsiteY3286" fmla="*/ 355160 h 791112"/>
              <a:gd name="connsiteX3287" fmla="*/ 1235917 w 1390126"/>
              <a:gd name="connsiteY3287" fmla="*/ 356779 h 791112"/>
              <a:gd name="connsiteX3288" fmla="*/ 1249823 w 1390126"/>
              <a:gd name="connsiteY3288" fmla="*/ 361637 h 791112"/>
              <a:gd name="connsiteX3289" fmla="*/ 1253062 w 1390126"/>
              <a:gd name="connsiteY3289" fmla="*/ 358589 h 791112"/>
              <a:gd name="connsiteX3290" fmla="*/ 1256205 w 1390126"/>
              <a:gd name="connsiteY3290" fmla="*/ 358970 h 791112"/>
              <a:gd name="connsiteX3291" fmla="*/ 1256776 w 1390126"/>
              <a:gd name="connsiteY3291" fmla="*/ 365543 h 791112"/>
              <a:gd name="connsiteX3292" fmla="*/ 1262872 w 1390126"/>
              <a:gd name="connsiteY3292" fmla="*/ 374401 h 791112"/>
              <a:gd name="connsiteX3293" fmla="*/ 1265825 w 1390126"/>
              <a:gd name="connsiteY3293" fmla="*/ 373067 h 791112"/>
              <a:gd name="connsiteX3294" fmla="*/ 1266016 w 1390126"/>
              <a:gd name="connsiteY3294" fmla="*/ 361637 h 791112"/>
              <a:gd name="connsiteX3295" fmla="*/ 1270778 w 1390126"/>
              <a:gd name="connsiteY3295" fmla="*/ 359827 h 791112"/>
              <a:gd name="connsiteX3296" fmla="*/ 1278493 w 1390126"/>
              <a:gd name="connsiteY3296" fmla="*/ 360304 h 791112"/>
              <a:gd name="connsiteX3297" fmla="*/ 1288685 w 1390126"/>
              <a:gd name="connsiteY3297" fmla="*/ 357065 h 791112"/>
              <a:gd name="connsiteX3298" fmla="*/ 1300591 w 1390126"/>
              <a:gd name="connsiteY3298" fmla="*/ 361923 h 791112"/>
              <a:gd name="connsiteX3299" fmla="*/ 1314212 w 1390126"/>
              <a:gd name="connsiteY3299" fmla="*/ 362018 h 791112"/>
              <a:gd name="connsiteX3300" fmla="*/ 1315069 w 1390126"/>
              <a:gd name="connsiteY3300" fmla="*/ 365066 h 791112"/>
              <a:gd name="connsiteX3301" fmla="*/ 1316212 w 1390126"/>
              <a:gd name="connsiteY3301" fmla="*/ 382497 h 791112"/>
              <a:gd name="connsiteX3302" fmla="*/ 1316212 w 1390126"/>
              <a:gd name="connsiteY3302" fmla="*/ 386974 h 791112"/>
              <a:gd name="connsiteX3303" fmla="*/ 1311354 w 1390126"/>
              <a:gd name="connsiteY3303" fmla="*/ 386593 h 791112"/>
              <a:gd name="connsiteX3304" fmla="*/ 1304973 w 1390126"/>
              <a:gd name="connsiteY3304" fmla="*/ 380116 h 791112"/>
              <a:gd name="connsiteX3305" fmla="*/ 1292019 w 1390126"/>
              <a:gd name="connsiteY3305" fmla="*/ 379354 h 791112"/>
              <a:gd name="connsiteX3306" fmla="*/ 1288971 w 1390126"/>
              <a:gd name="connsiteY3306" fmla="*/ 384878 h 791112"/>
              <a:gd name="connsiteX3307" fmla="*/ 1282779 w 1390126"/>
              <a:gd name="connsiteY3307" fmla="*/ 389355 h 791112"/>
              <a:gd name="connsiteX3308" fmla="*/ 1279636 w 1390126"/>
              <a:gd name="connsiteY3308" fmla="*/ 394403 h 791112"/>
              <a:gd name="connsiteX3309" fmla="*/ 1283827 w 1390126"/>
              <a:gd name="connsiteY3309" fmla="*/ 398404 h 791112"/>
              <a:gd name="connsiteX3310" fmla="*/ 1288685 w 1390126"/>
              <a:gd name="connsiteY3310" fmla="*/ 403928 h 791112"/>
              <a:gd name="connsiteX3311" fmla="*/ 1285161 w 1390126"/>
              <a:gd name="connsiteY3311" fmla="*/ 410786 h 791112"/>
              <a:gd name="connsiteX3312" fmla="*/ 1291543 w 1390126"/>
              <a:gd name="connsiteY3312" fmla="*/ 421930 h 791112"/>
              <a:gd name="connsiteX3313" fmla="*/ 1306306 w 1390126"/>
              <a:gd name="connsiteY3313" fmla="*/ 430598 h 791112"/>
              <a:gd name="connsiteX3314" fmla="*/ 1311164 w 1390126"/>
              <a:gd name="connsiteY3314" fmla="*/ 433170 h 791112"/>
              <a:gd name="connsiteX3315" fmla="*/ 1306402 w 1390126"/>
              <a:gd name="connsiteY3315" fmla="*/ 438028 h 791112"/>
              <a:gd name="connsiteX3316" fmla="*/ 1302972 w 1390126"/>
              <a:gd name="connsiteY3316" fmla="*/ 438028 h 791112"/>
              <a:gd name="connsiteX3317" fmla="*/ 1284685 w 1390126"/>
              <a:gd name="connsiteY3317" fmla="*/ 437170 h 791112"/>
              <a:gd name="connsiteX3318" fmla="*/ 1273350 w 1390126"/>
              <a:gd name="connsiteY3318" fmla="*/ 435932 h 791112"/>
              <a:gd name="connsiteX3319" fmla="*/ 1267539 w 1390126"/>
              <a:gd name="connsiteY3319" fmla="*/ 436027 h 791112"/>
              <a:gd name="connsiteX3320" fmla="*/ 1255157 w 1390126"/>
              <a:gd name="connsiteY3320" fmla="*/ 439742 h 791112"/>
              <a:gd name="connsiteX3321" fmla="*/ 1238679 w 1390126"/>
              <a:gd name="connsiteY3321" fmla="*/ 434884 h 791112"/>
              <a:gd name="connsiteX3322" fmla="*/ 1222772 w 1390126"/>
              <a:gd name="connsiteY3322" fmla="*/ 434980 h 791112"/>
              <a:gd name="connsiteX3323" fmla="*/ 1219438 w 1390126"/>
              <a:gd name="connsiteY3323" fmla="*/ 432218 h 791112"/>
              <a:gd name="connsiteX3324" fmla="*/ 1213533 w 1390126"/>
              <a:gd name="connsiteY3324" fmla="*/ 430789 h 791112"/>
              <a:gd name="connsiteX3325" fmla="*/ 1199150 w 1390126"/>
              <a:gd name="connsiteY3325" fmla="*/ 435170 h 791112"/>
              <a:gd name="connsiteX3326" fmla="*/ 1185434 w 1390126"/>
              <a:gd name="connsiteY3326" fmla="*/ 435075 h 791112"/>
              <a:gd name="connsiteX3327" fmla="*/ 1177624 w 1390126"/>
              <a:gd name="connsiteY3327" fmla="*/ 438504 h 791112"/>
              <a:gd name="connsiteX3328" fmla="*/ 1165241 w 1390126"/>
              <a:gd name="connsiteY3328" fmla="*/ 437551 h 791112"/>
              <a:gd name="connsiteX3329" fmla="*/ 1138476 w 1390126"/>
              <a:gd name="connsiteY3329" fmla="*/ 430408 h 791112"/>
              <a:gd name="connsiteX3330" fmla="*/ 1101900 w 1390126"/>
              <a:gd name="connsiteY3330" fmla="*/ 430598 h 791112"/>
              <a:gd name="connsiteX3331" fmla="*/ 1089803 w 1390126"/>
              <a:gd name="connsiteY3331" fmla="*/ 426312 h 791112"/>
              <a:gd name="connsiteX3332" fmla="*/ 1083993 w 1390126"/>
              <a:gd name="connsiteY3332" fmla="*/ 427550 h 791112"/>
              <a:gd name="connsiteX3333" fmla="*/ 1071420 w 1390126"/>
              <a:gd name="connsiteY3333" fmla="*/ 430408 h 791112"/>
              <a:gd name="connsiteX3334" fmla="*/ 1069896 w 1390126"/>
              <a:gd name="connsiteY3334" fmla="*/ 428788 h 791112"/>
              <a:gd name="connsiteX3335" fmla="*/ 1070277 w 1390126"/>
              <a:gd name="connsiteY3335" fmla="*/ 427265 h 791112"/>
              <a:gd name="connsiteX3336" fmla="*/ 1081326 w 1390126"/>
              <a:gd name="connsiteY3336" fmla="*/ 420692 h 791112"/>
              <a:gd name="connsiteX3337" fmla="*/ 1082850 w 1390126"/>
              <a:gd name="connsiteY3337" fmla="*/ 419168 h 791112"/>
              <a:gd name="connsiteX3338" fmla="*/ 1081421 w 1390126"/>
              <a:gd name="connsiteY3338" fmla="*/ 417644 h 791112"/>
              <a:gd name="connsiteX3339" fmla="*/ 1067991 w 1390126"/>
              <a:gd name="connsiteY3339" fmla="*/ 416977 h 791112"/>
              <a:gd name="connsiteX3340" fmla="*/ 1064657 w 1390126"/>
              <a:gd name="connsiteY3340" fmla="*/ 421740 h 791112"/>
              <a:gd name="connsiteX3341" fmla="*/ 1064657 w 1390126"/>
              <a:gd name="connsiteY3341" fmla="*/ 426312 h 791112"/>
              <a:gd name="connsiteX3342" fmla="*/ 1059704 w 1390126"/>
              <a:gd name="connsiteY3342" fmla="*/ 427645 h 791112"/>
              <a:gd name="connsiteX3343" fmla="*/ 1056370 w 1390126"/>
              <a:gd name="connsiteY3343" fmla="*/ 427455 h 791112"/>
              <a:gd name="connsiteX3344" fmla="*/ 1049798 w 1390126"/>
              <a:gd name="connsiteY3344" fmla="*/ 427360 h 791112"/>
              <a:gd name="connsiteX3345" fmla="*/ 1043988 w 1390126"/>
              <a:gd name="connsiteY3345" fmla="*/ 426598 h 791112"/>
              <a:gd name="connsiteX3346" fmla="*/ 1031129 w 1390126"/>
              <a:gd name="connsiteY3346" fmla="*/ 426693 h 791112"/>
              <a:gd name="connsiteX3347" fmla="*/ 1021318 w 1390126"/>
              <a:gd name="connsiteY3347" fmla="*/ 426217 h 791112"/>
              <a:gd name="connsiteX3348" fmla="*/ 1016937 w 1390126"/>
              <a:gd name="connsiteY3348" fmla="*/ 426026 h 791112"/>
              <a:gd name="connsiteX3349" fmla="*/ 1009126 w 1390126"/>
              <a:gd name="connsiteY3349" fmla="*/ 429169 h 791112"/>
              <a:gd name="connsiteX3350" fmla="*/ 1005793 w 1390126"/>
              <a:gd name="connsiteY3350" fmla="*/ 428884 h 791112"/>
              <a:gd name="connsiteX3351" fmla="*/ 1002649 w 1390126"/>
              <a:gd name="connsiteY3351" fmla="*/ 426502 h 791112"/>
              <a:gd name="connsiteX3352" fmla="*/ 991505 w 1390126"/>
              <a:gd name="connsiteY3352" fmla="*/ 437551 h 791112"/>
              <a:gd name="connsiteX3353" fmla="*/ 988457 w 1390126"/>
              <a:gd name="connsiteY3353" fmla="*/ 438694 h 791112"/>
              <a:gd name="connsiteX3354" fmla="*/ 975789 w 1390126"/>
              <a:gd name="connsiteY3354" fmla="*/ 430598 h 791112"/>
              <a:gd name="connsiteX3355" fmla="*/ 963025 w 1390126"/>
              <a:gd name="connsiteY3355" fmla="*/ 429360 h 791112"/>
              <a:gd name="connsiteX3356" fmla="*/ 959977 w 1390126"/>
              <a:gd name="connsiteY3356" fmla="*/ 428408 h 791112"/>
              <a:gd name="connsiteX3357" fmla="*/ 955405 w 1390126"/>
              <a:gd name="connsiteY3357" fmla="*/ 423645 h 791112"/>
              <a:gd name="connsiteX3358" fmla="*/ 944547 w 1390126"/>
              <a:gd name="connsiteY3358" fmla="*/ 417073 h 791112"/>
              <a:gd name="connsiteX3359" fmla="*/ 943404 w 1390126"/>
              <a:gd name="connsiteY3359" fmla="*/ 421168 h 791112"/>
              <a:gd name="connsiteX3360" fmla="*/ 944928 w 1390126"/>
              <a:gd name="connsiteY3360" fmla="*/ 422788 h 791112"/>
              <a:gd name="connsiteX3361" fmla="*/ 943785 w 1390126"/>
              <a:gd name="connsiteY3361" fmla="*/ 425836 h 791112"/>
              <a:gd name="connsiteX3362" fmla="*/ 937689 w 1390126"/>
              <a:gd name="connsiteY3362" fmla="*/ 424312 h 791112"/>
              <a:gd name="connsiteX3363" fmla="*/ 925116 w 1390126"/>
              <a:gd name="connsiteY3363" fmla="*/ 421645 h 791112"/>
              <a:gd name="connsiteX3364" fmla="*/ 910924 w 1390126"/>
              <a:gd name="connsiteY3364" fmla="*/ 420597 h 791112"/>
              <a:gd name="connsiteX3365" fmla="*/ 902637 w 1390126"/>
              <a:gd name="connsiteY3365" fmla="*/ 420787 h 791112"/>
              <a:gd name="connsiteX3366" fmla="*/ 888826 w 1390126"/>
              <a:gd name="connsiteY3366" fmla="*/ 426026 h 791112"/>
              <a:gd name="connsiteX3367" fmla="*/ 859774 w 1390126"/>
              <a:gd name="connsiteY3367" fmla="*/ 426026 h 791112"/>
              <a:gd name="connsiteX3368" fmla="*/ 859774 w 1390126"/>
              <a:gd name="connsiteY3368" fmla="*/ 427645 h 791112"/>
              <a:gd name="connsiteX3369" fmla="*/ 857107 w 1390126"/>
              <a:gd name="connsiteY3369" fmla="*/ 429646 h 791112"/>
              <a:gd name="connsiteX3370" fmla="*/ 857774 w 1390126"/>
              <a:gd name="connsiteY3370" fmla="*/ 425645 h 791112"/>
              <a:gd name="connsiteX3371" fmla="*/ 859108 w 1390126"/>
              <a:gd name="connsiteY3371" fmla="*/ 425645 h 791112"/>
              <a:gd name="connsiteX3372" fmla="*/ 859108 w 1390126"/>
              <a:gd name="connsiteY3372" fmla="*/ 416977 h 791112"/>
              <a:gd name="connsiteX3373" fmla="*/ 853393 w 1390126"/>
              <a:gd name="connsiteY3373" fmla="*/ 412310 h 791112"/>
              <a:gd name="connsiteX3374" fmla="*/ 845201 w 1390126"/>
              <a:gd name="connsiteY3374" fmla="*/ 414406 h 791112"/>
              <a:gd name="connsiteX3375" fmla="*/ 831485 w 1390126"/>
              <a:gd name="connsiteY3375" fmla="*/ 414406 h 791112"/>
              <a:gd name="connsiteX3376" fmla="*/ 825770 w 1390126"/>
              <a:gd name="connsiteY3376" fmla="*/ 412405 h 791112"/>
              <a:gd name="connsiteX3377" fmla="*/ 804910 w 1390126"/>
              <a:gd name="connsiteY3377" fmla="*/ 416787 h 791112"/>
              <a:gd name="connsiteX3378" fmla="*/ 792909 w 1390126"/>
              <a:gd name="connsiteY3378" fmla="*/ 412691 h 791112"/>
              <a:gd name="connsiteX3379" fmla="*/ 787099 w 1390126"/>
              <a:gd name="connsiteY3379" fmla="*/ 413644 h 791112"/>
              <a:gd name="connsiteX3380" fmla="*/ 769858 w 1390126"/>
              <a:gd name="connsiteY3380" fmla="*/ 412310 h 791112"/>
              <a:gd name="connsiteX3381" fmla="*/ 768334 w 1390126"/>
              <a:gd name="connsiteY3381" fmla="*/ 411834 h 791112"/>
              <a:gd name="connsiteX3382" fmla="*/ 768525 w 1390126"/>
              <a:gd name="connsiteY3382" fmla="*/ 405071 h 791112"/>
              <a:gd name="connsiteX3383" fmla="*/ 774145 w 1390126"/>
              <a:gd name="connsiteY3383" fmla="*/ 402785 h 791112"/>
              <a:gd name="connsiteX3384" fmla="*/ 791670 w 1390126"/>
              <a:gd name="connsiteY3384" fmla="*/ 395260 h 791112"/>
              <a:gd name="connsiteX3385" fmla="*/ 795480 w 1390126"/>
              <a:gd name="connsiteY3385" fmla="*/ 396880 h 791112"/>
              <a:gd name="connsiteX3386" fmla="*/ 801386 w 1390126"/>
              <a:gd name="connsiteY3386" fmla="*/ 405833 h 791112"/>
              <a:gd name="connsiteX3387" fmla="*/ 804815 w 1390126"/>
              <a:gd name="connsiteY3387" fmla="*/ 403071 h 791112"/>
              <a:gd name="connsiteX3388" fmla="*/ 809387 w 1390126"/>
              <a:gd name="connsiteY3388" fmla="*/ 400309 h 791112"/>
              <a:gd name="connsiteX3389" fmla="*/ 823294 w 1390126"/>
              <a:gd name="connsiteY3389" fmla="*/ 399928 h 791112"/>
              <a:gd name="connsiteX3390" fmla="*/ 832723 w 1390126"/>
              <a:gd name="connsiteY3390" fmla="*/ 400880 h 791112"/>
              <a:gd name="connsiteX3391" fmla="*/ 836057 w 1390126"/>
              <a:gd name="connsiteY3391" fmla="*/ 401166 h 791112"/>
              <a:gd name="connsiteX3392" fmla="*/ 842725 w 1390126"/>
              <a:gd name="connsiteY3392" fmla="*/ 392403 h 791112"/>
              <a:gd name="connsiteX3393" fmla="*/ 847296 w 1390126"/>
              <a:gd name="connsiteY3393" fmla="*/ 396975 h 791112"/>
              <a:gd name="connsiteX3394" fmla="*/ 858631 w 1390126"/>
              <a:gd name="connsiteY3394" fmla="*/ 396784 h 791112"/>
              <a:gd name="connsiteX3395" fmla="*/ 865108 w 1390126"/>
              <a:gd name="connsiteY3395" fmla="*/ 396499 h 791112"/>
              <a:gd name="connsiteX3396" fmla="*/ 876253 w 1390126"/>
              <a:gd name="connsiteY3396" fmla="*/ 402595 h 791112"/>
              <a:gd name="connsiteX3397" fmla="*/ 887397 w 1390126"/>
              <a:gd name="connsiteY3397" fmla="*/ 413644 h 791112"/>
              <a:gd name="connsiteX3398" fmla="*/ 892636 w 1390126"/>
              <a:gd name="connsiteY3398" fmla="*/ 416120 h 791112"/>
              <a:gd name="connsiteX3399" fmla="*/ 896255 w 1390126"/>
              <a:gd name="connsiteY3399" fmla="*/ 411834 h 791112"/>
              <a:gd name="connsiteX3400" fmla="*/ 893112 w 1390126"/>
              <a:gd name="connsiteY3400" fmla="*/ 406309 h 791112"/>
              <a:gd name="connsiteX3401" fmla="*/ 893588 w 1390126"/>
              <a:gd name="connsiteY3401" fmla="*/ 403166 h 791112"/>
              <a:gd name="connsiteX3402" fmla="*/ 923116 w 1390126"/>
              <a:gd name="connsiteY3402" fmla="*/ 402595 h 791112"/>
              <a:gd name="connsiteX3403" fmla="*/ 928354 w 1390126"/>
              <a:gd name="connsiteY3403" fmla="*/ 410024 h 791112"/>
              <a:gd name="connsiteX3404" fmla="*/ 928926 w 1390126"/>
              <a:gd name="connsiteY3404" fmla="*/ 414215 h 791112"/>
              <a:gd name="connsiteX3405" fmla="*/ 934641 w 1390126"/>
              <a:gd name="connsiteY3405" fmla="*/ 416025 h 791112"/>
              <a:gd name="connsiteX3406" fmla="*/ 940070 w 1390126"/>
              <a:gd name="connsiteY3406" fmla="*/ 407357 h 791112"/>
              <a:gd name="connsiteX3407" fmla="*/ 946642 w 1390126"/>
              <a:gd name="connsiteY3407" fmla="*/ 403452 h 791112"/>
              <a:gd name="connsiteX3408" fmla="*/ 947690 w 1390126"/>
              <a:gd name="connsiteY3408" fmla="*/ 399356 h 791112"/>
              <a:gd name="connsiteX3409" fmla="*/ 951500 w 1390126"/>
              <a:gd name="connsiteY3409" fmla="*/ 398118 h 791112"/>
              <a:gd name="connsiteX3410" fmla="*/ 958453 w 1390126"/>
              <a:gd name="connsiteY3410" fmla="*/ 401642 h 791112"/>
              <a:gd name="connsiteX3411" fmla="*/ 965978 w 1390126"/>
              <a:gd name="connsiteY3411" fmla="*/ 397927 h 791112"/>
              <a:gd name="connsiteX3412" fmla="*/ 975027 w 1390126"/>
              <a:gd name="connsiteY3412" fmla="*/ 398213 h 791112"/>
              <a:gd name="connsiteX3413" fmla="*/ 986838 w 1390126"/>
              <a:gd name="connsiteY3413" fmla="*/ 402404 h 791112"/>
              <a:gd name="connsiteX3414" fmla="*/ 1003697 w 1390126"/>
              <a:gd name="connsiteY3414" fmla="*/ 393451 h 791112"/>
              <a:gd name="connsiteX3415" fmla="*/ 1007210 w 1390126"/>
              <a:gd name="connsiteY3415" fmla="*/ 393439 h 791112"/>
              <a:gd name="connsiteX3416" fmla="*/ 1007762 w 1390126"/>
              <a:gd name="connsiteY3416" fmla="*/ 393470 h 791112"/>
              <a:gd name="connsiteX3417" fmla="*/ 1006078 w 1390126"/>
              <a:gd name="connsiteY3417" fmla="*/ 393546 h 791112"/>
              <a:gd name="connsiteX3418" fmla="*/ 1006078 w 1390126"/>
              <a:gd name="connsiteY3418" fmla="*/ 395642 h 791112"/>
              <a:gd name="connsiteX3419" fmla="*/ 1007602 w 1390126"/>
              <a:gd name="connsiteY3419" fmla="*/ 397261 h 791112"/>
              <a:gd name="connsiteX3420" fmla="*/ 1027986 w 1390126"/>
              <a:gd name="connsiteY3420" fmla="*/ 402500 h 791112"/>
              <a:gd name="connsiteX3421" fmla="*/ 1031891 w 1390126"/>
              <a:gd name="connsiteY3421" fmla="*/ 401737 h 791112"/>
              <a:gd name="connsiteX3422" fmla="*/ 1043893 w 1390126"/>
              <a:gd name="connsiteY3422" fmla="*/ 397927 h 791112"/>
              <a:gd name="connsiteX3423" fmla="*/ 1026462 w 1390126"/>
              <a:gd name="connsiteY3423" fmla="*/ 394499 h 791112"/>
              <a:gd name="connsiteX3424" fmla="*/ 1026459 w 1390126"/>
              <a:gd name="connsiteY3424" fmla="*/ 394499 h 791112"/>
              <a:gd name="connsiteX3425" fmla="*/ 1043512 w 1390126"/>
              <a:gd name="connsiteY3425" fmla="*/ 394439 h 791112"/>
              <a:gd name="connsiteX3426" fmla="*/ 1045226 w 1390126"/>
              <a:gd name="connsiteY3426" fmla="*/ 394022 h 791112"/>
              <a:gd name="connsiteX3427" fmla="*/ 1035987 w 1390126"/>
              <a:gd name="connsiteY3427" fmla="*/ 389260 h 791112"/>
              <a:gd name="connsiteX3428" fmla="*/ 1022366 w 1390126"/>
              <a:gd name="connsiteY3428" fmla="*/ 384021 h 791112"/>
              <a:gd name="connsiteX3429" fmla="*/ 1014163 w 1390126"/>
              <a:gd name="connsiteY3429" fmla="*/ 387557 h 791112"/>
              <a:gd name="connsiteX3430" fmla="*/ 1009134 w 1390126"/>
              <a:gd name="connsiteY3430" fmla="*/ 392507 h 791112"/>
              <a:gd name="connsiteX3431" fmla="*/ 1008543 w 1390126"/>
              <a:gd name="connsiteY3431" fmla="*/ 392439 h 791112"/>
              <a:gd name="connsiteX3432" fmla="*/ 1005983 w 1390126"/>
              <a:gd name="connsiteY3432" fmla="*/ 391165 h 791112"/>
              <a:gd name="connsiteX3433" fmla="*/ 1002363 w 1390126"/>
              <a:gd name="connsiteY3433" fmla="*/ 384402 h 791112"/>
              <a:gd name="connsiteX3434" fmla="*/ 958929 w 1390126"/>
              <a:gd name="connsiteY3434" fmla="*/ 384497 h 791112"/>
              <a:gd name="connsiteX3435" fmla="*/ 939499 w 1390126"/>
              <a:gd name="connsiteY3435" fmla="*/ 374305 h 791112"/>
              <a:gd name="connsiteX3436" fmla="*/ 933212 w 1390126"/>
              <a:gd name="connsiteY3436" fmla="*/ 381354 h 791112"/>
              <a:gd name="connsiteX3437" fmla="*/ 927592 w 1390126"/>
              <a:gd name="connsiteY3437" fmla="*/ 384116 h 791112"/>
              <a:gd name="connsiteX3438" fmla="*/ 904732 w 1390126"/>
              <a:gd name="connsiteY3438" fmla="*/ 384211 h 791112"/>
              <a:gd name="connsiteX3439" fmla="*/ 896255 w 1390126"/>
              <a:gd name="connsiteY3439" fmla="*/ 375449 h 791112"/>
              <a:gd name="connsiteX3440" fmla="*/ 889778 w 1390126"/>
              <a:gd name="connsiteY3440" fmla="*/ 366685 h 791112"/>
              <a:gd name="connsiteX3441" fmla="*/ 887111 w 1390126"/>
              <a:gd name="connsiteY3441" fmla="*/ 368591 h 791112"/>
              <a:gd name="connsiteX3442" fmla="*/ 881968 w 1390126"/>
              <a:gd name="connsiteY3442" fmla="*/ 382592 h 791112"/>
              <a:gd name="connsiteX3443" fmla="*/ 878538 w 1390126"/>
              <a:gd name="connsiteY3443" fmla="*/ 382783 h 791112"/>
              <a:gd name="connsiteX3444" fmla="*/ 873014 w 1390126"/>
              <a:gd name="connsiteY3444" fmla="*/ 379735 h 791112"/>
              <a:gd name="connsiteX3445" fmla="*/ 855012 w 1390126"/>
              <a:gd name="connsiteY3445" fmla="*/ 365924 h 791112"/>
              <a:gd name="connsiteX3446" fmla="*/ 855878 w 1390126"/>
              <a:gd name="connsiteY3446" fmla="*/ 361256 h 791112"/>
              <a:gd name="connsiteX3447" fmla="*/ 856917 w 1390126"/>
              <a:gd name="connsiteY3447" fmla="*/ 361256 h 791112"/>
              <a:gd name="connsiteX3448" fmla="*/ 859012 w 1390126"/>
              <a:gd name="connsiteY3448" fmla="*/ 358589 h 791112"/>
              <a:gd name="connsiteX3449" fmla="*/ 856250 w 1390126"/>
              <a:gd name="connsiteY3449" fmla="*/ 359256 h 791112"/>
              <a:gd name="connsiteX3450" fmla="*/ 855012 w 1390126"/>
              <a:gd name="connsiteY3450" fmla="*/ 359351 h 791112"/>
              <a:gd name="connsiteX3451" fmla="*/ 855012 w 1390126"/>
              <a:gd name="connsiteY3451" fmla="*/ 359369 h 791112"/>
              <a:gd name="connsiteX3452" fmla="*/ 851011 w 1390126"/>
              <a:gd name="connsiteY3452" fmla="*/ 359732 h 791112"/>
              <a:gd name="connsiteX3453" fmla="*/ 847773 w 1390126"/>
              <a:gd name="connsiteY3453" fmla="*/ 357065 h 791112"/>
              <a:gd name="connsiteX3454" fmla="*/ 824627 w 1390126"/>
              <a:gd name="connsiteY3454" fmla="*/ 361923 h 791112"/>
              <a:gd name="connsiteX3455" fmla="*/ 823103 w 1390126"/>
              <a:gd name="connsiteY3455" fmla="*/ 363542 h 791112"/>
              <a:gd name="connsiteX3456" fmla="*/ 824341 w 1390126"/>
              <a:gd name="connsiteY3456" fmla="*/ 365161 h 791112"/>
              <a:gd name="connsiteX3457" fmla="*/ 831199 w 1390126"/>
              <a:gd name="connsiteY3457" fmla="*/ 370210 h 791112"/>
              <a:gd name="connsiteX3458" fmla="*/ 852345 w 1390126"/>
              <a:gd name="connsiteY3458" fmla="*/ 375353 h 791112"/>
              <a:gd name="connsiteX3459" fmla="*/ 854726 w 1390126"/>
              <a:gd name="connsiteY3459" fmla="*/ 380687 h 791112"/>
              <a:gd name="connsiteX3460" fmla="*/ 852535 w 1390126"/>
              <a:gd name="connsiteY3460" fmla="*/ 384116 h 791112"/>
              <a:gd name="connsiteX3461" fmla="*/ 820531 w 1390126"/>
              <a:gd name="connsiteY3461" fmla="*/ 384116 h 791112"/>
              <a:gd name="connsiteX3462" fmla="*/ 818341 w 1390126"/>
              <a:gd name="connsiteY3462" fmla="*/ 380592 h 791112"/>
              <a:gd name="connsiteX3463" fmla="*/ 812245 w 1390126"/>
              <a:gd name="connsiteY3463" fmla="*/ 378306 h 791112"/>
              <a:gd name="connsiteX3464" fmla="*/ 795576 w 1390126"/>
              <a:gd name="connsiteY3464" fmla="*/ 377353 h 791112"/>
              <a:gd name="connsiteX3465" fmla="*/ 787861 w 1390126"/>
              <a:gd name="connsiteY3465" fmla="*/ 376115 h 791112"/>
              <a:gd name="connsiteX3466" fmla="*/ 786051 w 1390126"/>
              <a:gd name="connsiteY3466" fmla="*/ 382116 h 791112"/>
              <a:gd name="connsiteX3467" fmla="*/ 778431 w 1390126"/>
              <a:gd name="connsiteY3467" fmla="*/ 382973 h 791112"/>
              <a:gd name="connsiteX3468" fmla="*/ 767191 w 1390126"/>
              <a:gd name="connsiteY3468" fmla="*/ 382592 h 791112"/>
              <a:gd name="connsiteX3469" fmla="*/ 763381 w 1390126"/>
              <a:gd name="connsiteY3469" fmla="*/ 384116 h 791112"/>
              <a:gd name="connsiteX3470" fmla="*/ 722233 w 1390126"/>
              <a:gd name="connsiteY3470" fmla="*/ 384021 h 791112"/>
              <a:gd name="connsiteX3471" fmla="*/ 716709 w 1390126"/>
              <a:gd name="connsiteY3471" fmla="*/ 380973 h 791112"/>
              <a:gd name="connsiteX3472" fmla="*/ 706231 w 1390126"/>
              <a:gd name="connsiteY3472" fmla="*/ 380116 h 791112"/>
              <a:gd name="connsiteX3473" fmla="*/ 682228 w 1390126"/>
              <a:gd name="connsiteY3473" fmla="*/ 379544 h 791112"/>
              <a:gd name="connsiteX3474" fmla="*/ 678133 w 1390126"/>
              <a:gd name="connsiteY3474" fmla="*/ 378592 h 791112"/>
              <a:gd name="connsiteX3475" fmla="*/ 678418 w 1390126"/>
              <a:gd name="connsiteY3475" fmla="*/ 375353 h 791112"/>
              <a:gd name="connsiteX3476" fmla="*/ 687848 w 1390126"/>
              <a:gd name="connsiteY3476" fmla="*/ 370305 h 791112"/>
              <a:gd name="connsiteX3477" fmla="*/ 696992 w 1390126"/>
              <a:gd name="connsiteY3477" fmla="*/ 370305 h 791112"/>
              <a:gd name="connsiteX3478" fmla="*/ 698707 w 1390126"/>
              <a:gd name="connsiteY3478" fmla="*/ 367352 h 791112"/>
              <a:gd name="connsiteX3479" fmla="*/ 697183 w 1390126"/>
              <a:gd name="connsiteY3479" fmla="*/ 365924 h 791112"/>
              <a:gd name="connsiteX3480" fmla="*/ 678895 w 1390126"/>
              <a:gd name="connsiteY3480" fmla="*/ 365828 h 791112"/>
              <a:gd name="connsiteX3481" fmla="*/ 671751 w 1390126"/>
              <a:gd name="connsiteY3481" fmla="*/ 371829 h 791112"/>
              <a:gd name="connsiteX3482" fmla="*/ 659940 w 1390126"/>
              <a:gd name="connsiteY3482" fmla="*/ 379544 h 791112"/>
              <a:gd name="connsiteX3483" fmla="*/ 641176 w 1390126"/>
              <a:gd name="connsiteY3483" fmla="*/ 384402 h 791112"/>
              <a:gd name="connsiteX3484" fmla="*/ 620602 w 1390126"/>
              <a:gd name="connsiteY3484" fmla="*/ 384402 h 791112"/>
              <a:gd name="connsiteX3485" fmla="*/ 610791 w 1390126"/>
              <a:gd name="connsiteY3485" fmla="*/ 380306 h 791112"/>
              <a:gd name="connsiteX3486" fmla="*/ 601075 w 1390126"/>
              <a:gd name="connsiteY3486" fmla="*/ 379735 h 791112"/>
              <a:gd name="connsiteX3487" fmla="*/ 593170 w 1390126"/>
              <a:gd name="connsiteY3487" fmla="*/ 376592 h 791112"/>
              <a:gd name="connsiteX3488" fmla="*/ 585359 w 1390126"/>
              <a:gd name="connsiteY3488" fmla="*/ 379354 h 791112"/>
              <a:gd name="connsiteX3489" fmla="*/ 581930 w 1390126"/>
              <a:gd name="connsiteY3489" fmla="*/ 384211 h 791112"/>
              <a:gd name="connsiteX3490" fmla="*/ 569643 w 1390126"/>
              <a:gd name="connsiteY3490" fmla="*/ 388021 h 791112"/>
              <a:gd name="connsiteX3491" fmla="*/ 562023 w 1390126"/>
              <a:gd name="connsiteY3491" fmla="*/ 386402 h 791112"/>
              <a:gd name="connsiteX3492" fmla="*/ 554308 w 1390126"/>
              <a:gd name="connsiteY3492" fmla="*/ 385640 h 791112"/>
              <a:gd name="connsiteX3493" fmla="*/ 543259 w 1390126"/>
              <a:gd name="connsiteY3493" fmla="*/ 385831 h 791112"/>
              <a:gd name="connsiteX3494" fmla="*/ 539925 w 1390126"/>
              <a:gd name="connsiteY3494" fmla="*/ 386021 h 791112"/>
              <a:gd name="connsiteX3495" fmla="*/ 521732 w 1390126"/>
              <a:gd name="connsiteY3495" fmla="*/ 386593 h 791112"/>
              <a:gd name="connsiteX3496" fmla="*/ 516588 w 1390126"/>
              <a:gd name="connsiteY3496" fmla="*/ 376115 h 791112"/>
              <a:gd name="connsiteX3497" fmla="*/ 521161 w 1390126"/>
              <a:gd name="connsiteY3497" fmla="*/ 370305 h 791112"/>
              <a:gd name="connsiteX3498" fmla="*/ 519446 w 1390126"/>
              <a:gd name="connsiteY3498" fmla="*/ 366685 h 791112"/>
              <a:gd name="connsiteX3499" fmla="*/ 516779 w 1390126"/>
              <a:gd name="connsiteY3499" fmla="*/ 368686 h 791112"/>
              <a:gd name="connsiteX3500" fmla="*/ 512112 w 1390126"/>
              <a:gd name="connsiteY3500" fmla="*/ 377734 h 791112"/>
              <a:gd name="connsiteX3501" fmla="*/ 512793 w 1390126"/>
              <a:gd name="connsiteY3501" fmla="*/ 378447 h 791112"/>
              <a:gd name="connsiteX3502" fmla="*/ 505932 w 1390126"/>
              <a:gd name="connsiteY3502" fmla="*/ 382664 h 791112"/>
              <a:gd name="connsiteX3503" fmla="*/ 497919 w 1390126"/>
              <a:gd name="connsiteY3503" fmla="*/ 384497 h 791112"/>
              <a:gd name="connsiteX3504" fmla="*/ 487728 w 1390126"/>
              <a:gd name="connsiteY3504" fmla="*/ 387545 h 791112"/>
              <a:gd name="connsiteX3505" fmla="*/ 475631 w 1390126"/>
              <a:gd name="connsiteY3505" fmla="*/ 386688 h 791112"/>
              <a:gd name="connsiteX3506" fmla="*/ 465439 w 1390126"/>
              <a:gd name="connsiteY3506" fmla="*/ 384688 h 791112"/>
              <a:gd name="connsiteX3507" fmla="*/ 444199 w 1390126"/>
              <a:gd name="connsiteY3507" fmla="*/ 388974 h 791112"/>
              <a:gd name="connsiteX3508" fmla="*/ 434483 w 1390126"/>
              <a:gd name="connsiteY3508" fmla="*/ 396880 h 791112"/>
              <a:gd name="connsiteX3509" fmla="*/ 436578 w 1390126"/>
              <a:gd name="connsiteY3509" fmla="*/ 402404 h 791112"/>
              <a:gd name="connsiteX3510" fmla="*/ 448866 w 1390126"/>
              <a:gd name="connsiteY3510" fmla="*/ 405833 h 791112"/>
              <a:gd name="connsiteX3511" fmla="*/ 452200 w 1390126"/>
              <a:gd name="connsiteY3511" fmla="*/ 405357 h 791112"/>
              <a:gd name="connsiteX3512" fmla="*/ 460582 w 1390126"/>
              <a:gd name="connsiteY3512" fmla="*/ 398118 h 791112"/>
              <a:gd name="connsiteX3513" fmla="*/ 464582 w 1390126"/>
              <a:gd name="connsiteY3513" fmla="*/ 398880 h 791112"/>
              <a:gd name="connsiteX3514" fmla="*/ 470392 w 1390126"/>
              <a:gd name="connsiteY3514" fmla="*/ 409834 h 791112"/>
              <a:gd name="connsiteX3515" fmla="*/ 470678 w 1390126"/>
              <a:gd name="connsiteY3515" fmla="*/ 419930 h 791112"/>
              <a:gd name="connsiteX3516" fmla="*/ 469726 w 1390126"/>
              <a:gd name="connsiteY3516" fmla="*/ 423931 h 791112"/>
              <a:gd name="connsiteX3517" fmla="*/ 463820 w 1390126"/>
              <a:gd name="connsiteY3517" fmla="*/ 424978 h 791112"/>
              <a:gd name="connsiteX3518" fmla="*/ 455247 w 1390126"/>
              <a:gd name="connsiteY3518" fmla="*/ 424217 h 791112"/>
              <a:gd name="connsiteX3519" fmla="*/ 438674 w 1390126"/>
              <a:gd name="connsiteY3519" fmla="*/ 422883 h 791112"/>
              <a:gd name="connsiteX3520" fmla="*/ 428006 w 1390126"/>
              <a:gd name="connsiteY3520" fmla="*/ 420883 h 791112"/>
              <a:gd name="connsiteX3521" fmla="*/ 407051 w 1390126"/>
              <a:gd name="connsiteY3521" fmla="*/ 425455 h 791112"/>
              <a:gd name="connsiteX3522" fmla="*/ 395621 w 1390126"/>
              <a:gd name="connsiteY3522" fmla="*/ 425455 h 791112"/>
              <a:gd name="connsiteX3523" fmla="*/ 375142 w 1390126"/>
              <a:gd name="connsiteY3523" fmla="*/ 425169 h 791112"/>
              <a:gd name="connsiteX3524" fmla="*/ 358664 w 1390126"/>
              <a:gd name="connsiteY3524" fmla="*/ 420787 h 791112"/>
              <a:gd name="connsiteX3525" fmla="*/ 357140 w 1390126"/>
              <a:gd name="connsiteY3525" fmla="*/ 419263 h 791112"/>
              <a:gd name="connsiteX3526" fmla="*/ 357426 w 1390126"/>
              <a:gd name="connsiteY3526" fmla="*/ 417740 h 791112"/>
              <a:gd name="connsiteX3527" fmla="*/ 374571 w 1390126"/>
              <a:gd name="connsiteY3527" fmla="*/ 414120 h 791112"/>
              <a:gd name="connsiteX3528" fmla="*/ 391620 w 1390126"/>
              <a:gd name="connsiteY3528" fmla="*/ 415453 h 791112"/>
              <a:gd name="connsiteX3529" fmla="*/ 392859 w 1390126"/>
              <a:gd name="connsiteY3529" fmla="*/ 413929 h 791112"/>
              <a:gd name="connsiteX3530" fmla="*/ 391335 w 1390126"/>
              <a:gd name="connsiteY3530" fmla="*/ 412405 h 791112"/>
              <a:gd name="connsiteX3531" fmla="*/ 379714 w 1390126"/>
              <a:gd name="connsiteY3531" fmla="*/ 407167 h 791112"/>
              <a:gd name="connsiteX3532" fmla="*/ 369999 w 1390126"/>
              <a:gd name="connsiteY3532" fmla="*/ 396689 h 791112"/>
              <a:gd name="connsiteX3533" fmla="*/ 358474 w 1390126"/>
              <a:gd name="connsiteY3533" fmla="*/ 393736 h 791112"/>
              <a:gd name="connsiteX3534" fmla="*/ 347234 w 1390126"/>
              <a:gd name="connsiteY3534" fmla="*/ 405071 h 791112"/>
              <a:gd name="connsiteX3535" fmla="*/ 338947 w 1390126"/>
              <a:gd name="connsiteY3535" fmla="*/ 407167 h 791112"/>
              <a:gd name="connsiteX3536" fmla="*/ 333518 w 1390126"/>
              <a:gd name="connsiteY3536" fmla="*/ 402023 h 791112"/>
              <a:gd name="connsiteX3537" fmla="*/ 330089 w 1390126"/>
              <a:gd name="connsiteY3537" fmla="*/ 399547 h 791112"/>
              <a:gd name="connsiteX3538" fmla="*/ 318945 w 1390126"/>
              <a:gd name="connsiteY3538" fmla="*/ 399356 h 791112"/>
              <a:gd name="connsiteX3539" fmla="*/ 315706 w 1390126"/>
              <a:gd name="connsiteY3539" fmla="*/ 399928 h 791112"/>
              <a:gd name="connsiteX3540" fmla="*/ 305419 w 1390126"/>
              <a:gd name="connsiteY3540" fmla="*/ 402595 h 791112"/>
              <a:gd name="connsiteX3541" fmla="*/ 303419 w 1390126"/>
              <a:gd name="connsiteY3541" fmla="*/ 402023 h 791112"/>
              <a:gd name="connsiteX3542" fmla="*/ 286179 w 1390126"/>
              <a:gd name="connsiteY3542" fmla="*/ 394022 h 791112"/>
              <a:gd name="connsiteX3543" fmla="*/ 274558 w 1390126"/>
              <a:gd name="connsiteY3543" fmla="*/ 398309 h 791112"/>
              <a:gd name="connsiteX3544" fmla="*/ 260461 w 1390126"/>
              <a:gd name="connsiteY3544" fmla="*/ 402880 h 791112"/>
              <a:gd name="connsiteX3545" fmla="*/ 246841 w 1390126"/>
              <a:gd name="connsiteY3545" fmla="*/ 402690 h 791112"/>
              <a:gd name="connsiteX3546" fmla="*/ 230553 w 1390126"/>
              <a:gd name="connsiteY3546" fmla="*/ 398404 h 791112"/>
              <a:gd name="connsiteX3547" fmla="*/ 209502 w 1390126"/>
              <a:gd name="connsiteY3547" fmla="*/ 402595 h 791112"/>
              <a:gd name="connsiteX3548" fmla="*/ 186643 w 1390126"/>
              <a:gd name="connsiteY3548" fmla="*/ 402690 h 791112"/>
              <a:gd name="connsiteX3549" fmla="*/ 176641 w 1390126"/>
              <a:gd name="connsiteY3549" fmla="*/ 406405 h 791112"/>
              <a:gd name="connsiteX3550" fmla="*/ 172641 w 1390126"/>
              <a:gd name="connsiteY3550" fmla="*/ 407167 h 791112"/>
              <a:gd name="connsiteX3551" fmla="*/ 156448 w 1390126"/>
              <a:gd name="connsiteY3551" fmla="*/ 396689 h 791112"/>
              <a:gd name="connsiteX3552" fmla="*/ 156258 w 1390126"/>
              <a:gd name="connsiteY3552" fmla="*/ 390688 h 791112"/>
              <a:gd name="connsiteX3553" fmla="*/ 160068 w 1390126"/>
              <a:gd name="connsiteY3553" fmla="*/ 383068 h 791112"/>
              <a:gd name="connsiteX3554" fmla="*/ 154162 w 1390126"/>
              <a:gd name="connsiteY3554" fmla="*/ 378782 h 791112"/>
              <a:gd name="connsiteX3555" fmla="*/ 151019 w 1390126"/>
              <a:gd name="connsiteY3555" fmla="*/ 377639 h 791112"/>
              <a:gd name="connsiteX3556" fmla="*/ 135112 w 1390126"/>
              <a:gd name="connsiteY3556" fmla="*/ 371448 h 791112"/>
              <a:gd name="connsiteX3557" fmla="*/ 135303 w 1390126"/>
              <a:gd name="connsiteY3557" fmla="*/ 356113 h 791112"/>
              <a:gd name="connsiteX3558" fmla="*/ 142732 w 1390126"/>
              <a:gd name="connsiteY3558" fmla="*/ 364876 h 791112"/>
              <a:gd name="connsiteX3559" fmla="*/ 145971 w 1390126"/>
              <a:gd name="connsiteY3559" fmla="*/ 364209 h 791112"/>
              <a:gd name="connsiteX3560" fmla="*/ 146352 w 1390126"/>
              <a:gd name="connsiteY3560" fmla="*/ 362113 h 791112"/>
              <a:gd name="connsiteX3561" fmla="*/ 143494 w 1390126"/>
              <a:gd name="connsiteY3561" fmla="*/ 356399 h 791112"/>
              <a:gd name="connsiteX3562" fmla="*/ 143304 w 1390126"/>
              <a:gd name="connsiteY3562" fmla="*/ 348588 h 791112"/>
              <a:gd name="connsiteX3563" fmla="*/ 143018 w 1390126"/>
              <a:gd name="connsiteY3563" fmla="*/ 342016 h 791112"/>
              <a:gd name="connsiteX3564" fmla="*/ 130064 w 1390126"/>
              <a:gd name="connsiteY3564" fmla="*/ 334205 h 791112"/>
              <a:gd name="connsiteX3565" fmla="*/ 125683 w 1390126"/>
              <a:gd name="connsiteY3565" fmla="*/ 334015 h 791112"/>
              <a:gd name="connsiteX3566" fmla="*/ 110824 w 1390126"/>
              <a:gd name="connsiteY3566" fmla="*/ 330205 h 791112"/>
              <a:gd name="connsiteX3567" fmla="*/ 105109 w 1390126"/>
              <a:gd name="connsiteY3567" fmla="*/ 346302 h 791112"/>
              <a:gd name="connsiteX3568" fmla="*/ 104537 w 1390126"/>
              <a:gd name="connsiteY3568" fmla="*/ 350588 h 791112"/>
              <a:gd name="connsiteX3569" fmla="*/ 100822 w 1390126"/>
              <a:gd name="connsiteY3569" fmla="*/ 352398 h 791112"/>
              <a:gd name="connsiteX3570" fmla="*/ 96250 w 1390126"/>
              <a:gd name="connsiteY3570" fmla="*/ 352493 h 791112"/>
              <a:gd name="connsiteX3571" fmla="*/ 91583 w 1390126"/>
              <a:gd name="connsiteY3571" fmla="*/ 349159 h 791112"/>
              <a:gd name="connsiteX3572" fmla="*/ 93774 w 1390126"/>
              <a:gd name="connsiteY3572" fmla="*/ 343635 h 791112"/>
              <a:gd name="connsiteX3573" fmla="*/ 100536 w 1390126"/>
              <a:gd name="connsiteY3573" fmla="*/ 337349 h 791112"/>
              <a:gd name="connsiteX3574" fmla="*/ 100536 w 1390126"/>
              <a:gd name="connsiteY3574" fmla="*/ 328204 h 791112"/>
              <a:gd name="connsiteX3575" fmla="*/ 96250 w 1390126"/>
              <a:gd name="connsiteY3575" fmla="*/ 318489 h 791112"/>
              <a:gd name="connsiteX3576" fmla="*/ 90916 w 1390126"/>
              <a:gd name="connsiteY3576" fmla="*/ 309154 h 791112"/>
              <a:gd name="connsiteX3577" fmla="*/ 82439 w 1390126"/>
              <a:gd name="connsiteY3577" fmla="*/ 309345 h 791112"/>
              <a:gd name="connsiteX3578" fmla="*/ 75295 w 1390126"/>
              <a:gd name="connsiteY3578" fmla="*/ 311726 h 791112"/>
              <a:gd name="connsiteX3579" fmla="*/ 66437 w 1390126"/>
              <a:gd name="connsiteY3579" fmla="*/ 311345 h 791112"/>
              <a:gd name="connsiteX3580" fmla="*/ 52150 w 1390126"/>
              <a:gd name="connsiteY3580" fmla="*/ 306868 h 791112"/>
              <a:gd name="connsiteX3581" fmla="*/ 46244 w 1390126"/>
              <a:gd name="connsiteY3581" fmla="*/ 308488 h 791112"/>
              <a:gd name="connsiteX3582" fmla="*/ 41291 w 1390126"/>
              <a:gd name="connsiteY3582" fmla="*/ 309440 h 791112"/>
              <a:gd name="connsiteX3583" fmla="*/ 20336 w 1390126"/>
              <a:gd name="connsiteY3583" fmla="*/ 288485 h 791112"/>
              <a:gd name="connsiteX3584" fmla="*/ 13383 w 1390126"/>
              <a:gd name="connsiteY3584" fmla="*/ 282484 h 791112"/>
              <a:gd name="connsiteX3585" fmla="*/ 10620 w 1390126"/>
              <a:gd name="connsiteY3585" fmla="*/ 271531 h 791112"/>
              <a:gd name="connsiteX3586" fmla="*/ 18336 w 1390126"/>
              <a:gd name="connsiteY3586" fmla="*/ 277436 h 791112"/>
              <a:gd name="connsiteX3587" fmla="*/ 21574 w 1390126"/>
              <a:gd name="connsiteY3587" fmla="*/ 278198 h 791112"/>
              <a:gd name="connsiteX3588" fmla="*/ 22717 w 1390126"/>
              <a:gd name="connsiteY3588" fmla="*/ 274102 h 791112"/>
              <a:gd name="connsiteX3589" fmla="*/ 18241 w 1390126"/>
              <a:gd name="connsiteY3589" fmla="*/ 262196 h 791112"/>
              <a:gd name="connsiteX3590" fmla="*/ 19002 w 1390126"/>
              <a:gd name="connsiteY3590" fmla="*/ 258196 h 791112"/>
              <a:gd name="connsiteX3591" fmla="*/ 24908 w 1390126"/>
              <a:gd name="connsiteY3591" fmla="*/ 256862 h 791112"/>
              <a:gd name="connsiteX3592" fmla="*/ 34624 w 1390126"/>
              <a:gd name="connsiteY3592" fmla="*/ 261244 h 791112"/>
              <a:gd name="connsiteX3593" fmla="*/ 52054 w 1390126"/>
              <a:gd name="connsiteY3593" fmla="*/ 265149 h 791112"/>
              <a:gd name="connsiteX3594" fmla="*/ 58150 w 1390126"/>
              <a:gd name="connsiteY3594" fmla="*/ 264577 h 791112"/>
              <a:gd name="connsiteX3595" fmla="*/ 57007 w 1390126"/>
              <a:gd name="connsiteY3595" fmla="*/ 261434 h 791112"/>
              <a:gd name="connsiteX3596" fmla="*/ 53864 w 1390126"/>
              <a:gd name="connsiteY3596" fmla="*/ 258196 h 791112"/>
              <a:gd name="connsiteX3597" fmla="*/ 52245 w 1390126"/>
              <a:gd name="connsiteY3597" fmla="*/ 256576 h 791112"/>
              <a:gd name="connsiteX3598" fmla="*/ 52721 w 1390126"/>
              <a:gd name="connsiteY3598" fmla="*/ 251719 h 791112"/>
              <a:gd name="connsiteX3599" fmla="*/ 64722 w 1390126"/>
              <a:gd name="connsiteY3599" fmla="*/ 247528 h 791112"/>
              <a:gd name="connsiteX3600" fmla="*/ 68342 w 1390126"/>
              <a:gd name="connsiteY3600" fmla="*/ 243051 h 791112"/>
              <a:gd name="connsiteX3601" fmla="*/ 72914 w 1390126"/>
              <a:gd name="connsiteY3601" fmla="*/ 239432 h 791112"/>
              <a:gd name="connsiteX3602" fmla="*/ 75581 w 1390126"/>
              <a:gd name="connsiteY3602" fmla="*/ 234097 h 791112"/>
              <a:gd name="connsiteX3603" fmla="*/ 88154 w 1390126"/>
              <a:gd name="connsiteY3603" fmla="*/ 220953 h 791112"/>
              <a:gd name="connsiteX3604" fmla="*/ 85106 w 1390126"/>
              <a:gd name="connsiteY3604" fmla="*/ 215524 h 791112"/>
              <a:gd name="connsiteX3605" fmla="*/ 80534 w 1390126"/>
              <a:gd name="connsiteY3605" fmla="*/ 215428 h 791112"/>
              <a:gd name="connsiteX3606" fmla="*/ 79391 w 1390126"/>
              <a:gd name="connsiteY3606" fmla="*/ 211142 h 791112"/>
              <a:gd name="connsiteX3607" fmla="*/ 82058 w 1390126"/>
              <a:gd name="connsiteY3607" fmla="*/ 205427 h 791112"/>
              <a:gd name="connsiteX3608" fmla="*/ 97012 w 1390126"/>
              <a:gd name="connsiteY3608" fmla="*/ 200665 h 791112"/>
              <a:gd name="connsiteX3609" fmla="*/ 113110 w 1390126"/>
              <a:gd name="connsiteY3609" fmla="*/ 206189 h 791112"/>
              <a:gd name="connsiteX3610" fmla="*/ 118444 w 1390126"/>
              <a:gd name="connsiteY3610" fmla="*/ 203808 h 791112"/>
              <a:gd name="connsiteX3611" fmla="*/ 125111 w 1390126"/>
              <a:gd name="connsiteY3611" fmla="*/ 201617 h 791112"/>
              <a:gd name="connsiteX3612" fmla="*/ 142542 w 1390126"/>
              <a:gd name="connsiteY3612" fmla="*/ 203427 h 791112"/>
              <a:gd name="connsiteX3613" fmla="*/ 153210 w 1390126"/>
              <a:gd name="connsiteY3613" fmla="*/ 201998 h 791112"/>
              <a:gd name="connsiteX3614" fmla="*/ 159782 w 1390126"/>
              <a:gd name="connsiteY3614" fmla="*/ 195617 h 791112"/>
              <a:gd name="connsiteX3615" fmla="*/ 160925 w 1390126"/>
              <a:gd name="connsiteY3615" fmla="*/ 193902 h 791112"/>
              <a:gd name="connsiteX3616" fmla="*/ 193501 w 1390126"/>
              <a:gd name="connsiteY3616" fmla="*/ 192092 h 791112"/>
              <a:gd name="connsiteX3617" fmla="*/ 197596 w 1390126"/>
              <a:gd name="connsiteY3617" fmla="*/ 192664 h 791112"/>
              <a:gd name="connsiteX3618" fmla="*/ 215408 w 1390126"/>
              <a:gd name="connsiteY3618" fmla="*/ 185425 h 791112"/>
              <a:gd name="connsiteX3619" fmla="*/ 229219 w 1390126"/>
              <a:gd name="connsiteY3619" fmla="*/ 186758 h 791112"/>
              <a:gd name="connsiteX3620" fmla="*/ 233125 w 1390126"/>
              <a:gd name="connsiteY3620" fmla="*/ 188092 h 791112"/>
              <a:gd name="connsiteX3621" fmla="*/ 237316 w 1390126"/>
              <a:gd name="connsiteY3621" fmla="*/ 184186 h 791112"/>
              <a:gd name="connsiteX3622" fmla="*/ 234268 w 1390126"/>
              <a:gd name="connsiteY3622" fmla="*/ 179138 h 791112"/>
              <a:gd name="connsiteX3623" fmla="*/ 209121 w 1390126"/>
              <a:gd name="connsiteY3623" fmla="*/ 179043 h 791112"/>
              <a:gd name="connsiteX3624" fmla="*/ 199025 w 1390126"/>
              <a:gd name="connsiteY3624" fmla="*/ 175424 h 791112"/>
              <a:gd name="connsiteX3625" fmla="*/ 192738 w 1390126"/>
              <a:gd name="connsiteY3625" fmla="*/ 177709 h 791112"/>
              <a:gd name="connsiteX3626" fmla="*/ 187976 w 1390126"/>
              <a:gd name="connsiteY3626" fmla="*/ 175709 h 791112"/>
              <a:gd name="connsiteX3627" fmla="*/ 178546 w 1390126"/>
              <a:gd name="connsiteY3627" fmla="*/ 177233 h 791112"/>
              <a:gd name="connsiteX3628" fmla="*/ 170926 w 1390126"/>
              <a:gd name="connsiteY3628" fmla="*/ 173804 h 791112"/>
              <a:gd name="connsiteX3629" fmla="*/ 157972 w 1390126"/>
              <a:gd name="connsiteY3629" fmla="*/ 173423 h 791112"/>
              <a:gd name="connsiteX3630" fmla="*/ 154829 w 1390126"/>
              <a:gd name="connsiteY3630" fmla="*/ 171899 h 791112"/>
              <a:gd name="connsiteX3631" fmla="*/ 153210 w 1390126"/>
              <a:gd name="connsiteY3631" fmla="*/ 170375 h 791112"/>
              <a:gd name="connsiteX3632" fmla="*/ 146733 w 1390126"/>
              <a:gd name="connsiteY3632" fmla="*/ 173042 h 791112"/>
              <a:gd name="connsiteX3633" fmla="*/ 141610 w 1390126"/>
              <a:gd name="connsiteY3633" fmla="*/ 170040 h 791112"/>
              <a:gd name="connsiteX3634" fmla="*/ 138922 w 1390126"/>
              <a:gd name="connsiteY3634" fmla="*/ 173233 h 791112"/>
              <a:gd name="connsiteX3635" fmla="*/ 137398 w 1390126"/>
              <a:gd name="connsiteY3635" fmla="*/ 169613 h 791112"/>
              <a:gd name="connsiteX3636" fmla="*/ 141127 w 1390126"/>
              <a:gd name="connsiteY3636" fmla="*/ 169613 h 791112"/>
              <a:gd name="connsiteX3637" fmla="*/ 139684 w 1390126"/>
              <a:gd name="connsiteY3637" fmla="*/ 166184 h 791112"/>
              <a:gd name="connsiteX3638" fmla="*/ 136636 w 1390126"/>
              <a:gd name="connsiteY3638" fmla="*/ 169804 h 791112"/>
              <a:gd name="connsiteX3639" fmla="*/ 131112 w 1390126"/>
              <a:gd name="connsiteY3639" fmla="*/ 166660 h 791112"/>
              <a:gd name="connsiteX3640" fmla="*/ 127111 w 1390126"/>
              <a:gd name="connsiteY3640" fmla="*/ 165327 h 791112"/>
              <a:gd name="connsiteX3641" fmla="*/ 115300 w 1390126"/>
              <a:gd name="connsiteY3641" fmla="*/ 169994 h 791112"/>
              <a:gd name="connsiteX3642" fmla="*/ 101679 w 1390126"/>
              <a:gd name="connsiteY3642" fmla="*/ 169899 h 791112"/>
              <a:gd name="connsiteX3643" fmla="*/ 82058 w 1390126"/>
              <a:gd name="connsiteY3643" fmla="*/ 157612 h 791112"/>
              <a:gd name="connsiteX3644" fmla="*/ 85296 w 1390126"/>
              <a:gd name="connsiteY3644" fmla="*/ 150087 h 791112"/>
              <a:gd name="connsiteX3645" fmla="*/ 81868 w 1390126"/>
              <a:gd name="connsiteY3645" fmla="*/ 142372 h 791112"/>
              <a:gd name="connsiteX3646" fmla="*/ 63579 w 1390126"/>
              <a:gd name="connsiteY3646" fmla="*/ 142276 h 791112"/>
              <a:gd name="connsiteX3647" fmla="*/ 58817 w 1390126"/>
              <a:gd name="connsiteY3647" fmla="*/ 148182 h 791112"/>
              <a:gd name="connsiteX3648" fmla="*/ 54054 w 1390126"/>
              <a:gd name="connsiteY3648" fmla="*/ 151420 h 791112"/>
              <a:gd name="connsiteX3649" fmla="*/ 50435 w 1390126"/>
              <a:gd name="connsiteY3649" fmla="*/ 149611 h 791112"/>
              <a:gd name="connsiteX3650" fmla="*/ 42148 w 1390126"/>
              <a:gd name="connsiteY3650" fmla="*/ 137038 h 791112"/>
              <a:gd name="connsiteX3651" fmla="*/ 42339 w 1390126"/>
              <a:gd name="connsiteY3651" fmla="*/ 133704 h 791112"/>
              <a:gd name="connsiteX3652" fmla="*/ 45577 w 1390126"/>
              <a:gd name="connsiteY3652" fmla="*/ 130561 h 791112"/>
              <a:gd name="connsiteX3653" fmla="*/ 45958 w 1390126"/>
              <a:gd name="connsiteY3653" fmla="*/ 108844 h 791112"/>
              <a:gd name="connsiteX3654" fmla="*/ 42720 w 1390126"/>
              <a:gd name="connsiteY3654" fmla="*/ 105605 h 791112"/>
              <a:gd name="connsiteX3655" fmla="*/ 43386 w 1390126"/>
              <a:gd name="connsiteY3655" fmla="*/ 96176 h 791112"/>
              <a:gd name="connsiteX3656" fmla="*/ 41958 w 1390126"/>
              <a:gd name="connsiteY3656" fmla="*/ 92175 h 791112"/>
              <a:gd name="connsiteX3657" fmla="*/ 36052 w 1390126"/>
              <a:gd name="connsiteY3657" fmla="*/ 96842 h 791112"/>
              <a:gd name="connsiteX3658" fmla="*/ 34433 w 1390126"/>
              <a:gd name="connsiteY3658" fmla="*/ 100747 h 791112"/>
              <a:gd name="connsiteX3659" fmla="*/ 31671 w 1390126"/>
              <a:gd name="connsiteY3659" fmla="*/ 98557 h 791112"/>
              <a:gd name="connsiteX3660" fmla="*/ 29670 w 1390126"/>
              <a:gd name="connsiteY3660" fmla="*/ 87984 h 791112"/>
              <a:gd name="connsiteX3661" fmla="*/ 29289 w 1390126"/>
              <a:gd name="connsiteY3661" fmla="*/ 83126 h 791112"/>
              <a:gd name="connsiteX3662" fmla="*/ 36243 w 1390126"/>
              <a:gd name="connsiteY3662" fmla="*/ 65410 h 791112"/>
              <a:gd name="connsiteX3663" fmla="*/ 36147 w 1390126"/>
              <a:gd name="connsiteY3663" fmla="*/ 56266 h 791112"/>
              <a:gd name="connsiteX3664" fmla="*/ 41291 w 1390126"/>
              <a:gd name="connsiteY3664" fmla="*/ 50741 h 791112"/>
              <a:gd name="connsiteX3665" fmla="*/ 62246 w 1390126"/>
              <a:gd name="connsiteY3665" fmla="*/ 40645 h 791112"/>
              <a:gd name="connsiteX3666" fmla="*/ 68913 w 1390126"/>
              <a:gd name="connsiteY3666" fmla="*/ 40073 h 791112"/>
              <a:gd name="connsiteX3667" fmla="*/ 76819 w 1390126"/>
              <a:gd name="connsiteY3667" fmla="*/ 48265 h 791112"/>
              <a:gd name="connsiteX3668" fmla="*/ 80344 w 1390126"/>
              <a:gd name="connsiteY3668" fmla="*/ 55313 h 791112"/>
              <a:gd name="connsiteX3669" fmla="*/ 86630 w 1390126"/>
              <a:gd name="connsiteY3669" fmla="*/ 62076 h 791112"/>
              <a:gd name="connsiteX3670" fmla="*/ 86535 w 1390126"/>
              <a:gd name="connsiteY3670" fmla="*/ 68934 h 791112"/>
              <a:gd name="connsiteX3671" fmla="*/ 86630 w 1390126"/>
              <a:gd name="connsiteY3671" fmla="*/ 71220 h 791112"/>
              <a:gd name="connsiteX3672" fmla="*/ 87963 w 1390126"/>
              <a:gd name="connsiteY3672" fmla="*/ 72839 h 791112"/>
              <a:gd name="connsiteX3673" fmla="*/ 91202 w 1390126"/>
              <a:gd name="connsiteY3673" fmla="*/ 71506 h 791112"/>
              <a:gd name="connsiteX3674" fmla="*/ 96060 w 1390126"/>
              <a:gd name="connsiteY3674" fmla="*/ 64362 h 791112"/>
              <a:gd name="connsiteX3675" fmla="*/ 100918 w 1390126"/>
              <a:gd name="connsiteY3675" fmla="*/ 63028 h 791112"/>
              <a:gd name="connsiteX3676" fmla="*/ 111871 w 1390126"/>
              <a:gd name="connsiteY3676" fmla="*/ 69982 h 791112"/>
              <a:gd name="connsiteX3677" fmla="*/ 120063 w 1390126"/>
              <a:gd name="connsiteY3677" fmla="*/ 70267 h 791112"/>
              <a:gd name="connsiteX3678" fmla="*/ 121587 w 1390126"/>
              <a:gd name="connsiteY3678" fmla="*/ 70077 h 791112"/>
              <a:gd name="connsiteX3679" fmla="*/ 135493 w 1390126"/>
              <a:gd name="connsiteY3679" fmla="*/ 75030 h 791112"/>
              <a:gd name="connsiteX3680" fmla="*/ 136922 w 1390126"/>
              <a:gd name="connsiteY3680" fmla="*/ 81126 h 791112"/>
              <a:gd name="connsiteX3681" fmla="*/ 138922 w 1390126"/>
              <a:gd name="connsiteY3681" fmla="*/ 86936 h 791112"/>
              <a:gd name="connsiteX3682" fmla="*/ 146637 w 1390126"/>
              <a:gd name="connsiteY3682" fmla="*/ 84650 h 791112"/>
              <a:gd name="connsiteX3683" fmla="*/ 149781 w 1390126"/>
              <a:gd name="connsiteY3683" fmla="*/ 81412 h 791112"/>
              <a:gd name="connsiteX3684" fmla="*/ 156448 w 1390126"/>
              <a:gd name="connsiteY3684" fmla="*/ 81507 h 791112"/>
              <a:gd name="connsiteX3685" fmla="*/ 164926 w 1390126"/>
              <a:gd name="connsiteY3685" fmla="*/ 82936 h 791112"/>
              <a:gd name="connsiteX3686" fmla="*/ 184071 w 1390126"/>
              <a:gd name="connsiteY3686" fmla="*/ 86460 h 791112"/>
              <a:gd name="connsiteX3687" fmla="*/ 187119 w 1390126"/>
              <a:gd name="connsiteY3687" fmla="*/ 85126 h 791112"/>
              <a:gd name="connsiteX3688" fmla="*/ 199882 w 1390126"/>
              <a:gd name="connsiteY3688" fmla="*/ 82745 h 791112"/>
              <a:gd name="connsiteX3689" fmla="*/ 210645 w 1390126"/>
              <a:gd name="connsiteY3689" fmla="*/ 84745 h 791112"/>
              <a:gd name="connsiteX3690" fmla="*/ 221313 w 1390126"/>
              <a:gd name="connsiteY3690" fmla="*/ 82841 h 791112"/>
              <a:gd name="connsiteX3691" fmla="*/ 222933 w 1390126"/>
              <a:gd name="connsiteY3691" fmla="*/ 79983 h 791112"/>
              <a:gd name="connsiteX3692" fmla="*/ 216456 w 1390126"/>
              <a:gd name="connsiteY3692" fmla="*/ 74459 h 791112"/>
              <a:gd name="connsiteX3693" fmla="*/ 211884 w 1390126"/>
              <a:gd name="connsiteY3693" fmla="*/ 77507 h 791112"/>
              <a:gd name="connsiteX3694" fmla="*/ 198739 w 1390126"/>
              <a:gd name="connsiteY3694" fmla="*/ 77602 h 791112"/>
              <a:gd name="connsiteX3695" fmla="*/ 188547 w 1390126"/>
              <a:gd name="connsiteY3695" fmla="*/ 76840 h 791112"/>
              <a:gd name="connsiteX3696" fmla="*/ 178832 w 1390126"/>
              <a:gd name="connsiteY3696" fmla="*/ 72268 h 791112"/>
              <a:gd name="connsiteX3697" fmla="*/ 167783 w 1390126"/>
              <a:gd name="connsiteY3697" fmla="*/ 72553 h 791112"/>
              <a:gd name="connsiteX3698" fmla="*/ 164640 w 1390126"/>
              <a:gd name="connsiteY3698" fmla="*/ 71696 h 791112"/>
              <a:gd name="connsiteX3699" fmla="*/ 163020 w 1390126"/>
              <a:gd name="connsiteY3699" fmla="*/ 65505 h 791112"/>
              <a:gd name="connsiteX3700" fmla="*/ 161496 w 1390126"/>
              <a:gd name="connsiteY3700" fmla="*/ 60838 h 791112"/>
              <a:gd name="connsiteX3701" fmla="*/ 167497 w 1390126"/>
              <a:gd name="connsiteY3701" fmla="*/ 61028 h 791112"/>
              <a:gd name="connsiteX3702" fmla="*/ 170831 w 1390126"/>
              <a:gd name="connsiteY3702" fmla="*/ 63981 h 791112"/>
              <a:gd name="connsiteX3703" fmla="*/ 177022 w 1390126"/>
              <a:gd name="connsiteY3703" fmla="*/ 63314 h 791112"/>
              <a:gd name="connsiteX3704" fmla="*/ 181880 w 1390126"/>
              <a:gd name="connsiteY3704" fmla="*/ 61409 h 791112"/>
              <a:gd name="connsiteX3705" fmla="*/ 186738 w 1390126"/>
              <a:gd name="connsiteY3705" fmla="*/ 66267 h 791112"/>
              <a:gd name="connsiteX3706" fmla="*/ 196453 w 1390126"/>
              <a:gd name="connsiteY3706" fmla="*/ 62647 h 791112"/>
              <a:gd name="connsiteX3707" fmla="*/ 199216 w 1390126"/>
              <a:gd name="connsiteY3707" fmla="*/ 60742 h 791112"/>
              <a:gd name="connsiteX3708" fmla="*/ 204169 w 1390126"/>
              <a:gd name="connsiteY3708" fmla="*/ 65410 h 791112"/>
              <a:gd name="connsiteX3709" fmla="*/ 209502 w 1390126"/>
              <a:gd name="connsiteY3709" fmla="*/ 68934 h 791112"/>
              <a:gd name="connsiteX3710" fmla="*/ 230458 w 1390126"/>
              <a:gd name="connsiteY3710" fmla="*/ 73506 h 791112"/>
              <a:gd name="connsiteX3711" fmla="*/ 237601 w 1390126"/>
              <a:gd name="connsiteY3711" fmla="*/ 69029 h 791112"/>
              <a:gd name="connsiteX3712" fmla="*/ 258556 w 1390126"/>
              <a:gd name="connsiteY3712" fmla="*/ 73601 h 791112"/>
              <a:gd name="connsiteX3713" fmla="*/ 276654 w 1390126"/>
              <a:gd name="connsiteY3713" fmla="*/ 73982 h 791112"/>
              <a:gd name="connsiteX3714" fmla="*/ 293227 w 1390126"/>
              <a:gd name="connsiteY3714" fmla="*/ 78173 h 791112"/>
              <a:gd name="connsiteX3715" fmla="*/ 309229 w 1390126"/>
              <a:gd name="connsiteY3715" fmla="*/ 78364 h 791112"/>
              <a:gd name="connsiteX3716" fmla="*/ 341614 w 1390126"/>
              <a:gd name="connsiteY3716" fmla="*/ 82841 h 791112"/>
              <a:gd name="connsiteX3717" fmla="*/ 355330 w 1390126"/>
              <a:gd name="connsiteY3717" fmla="*/ 82936 h 791112"/>
              <a:gd name="connsiteX3718" fmla="*/ 368951 w 1390126"/>
              <a:gd name="connsiteY3718" fmla="*/ 77126 h 791112"/>
              <a:gd name="connsiteX3719" fmla="*/ 381238 w 1390126"/>
              <a:gd name="connsiteY3719" fmla="*/ 73696 h 791112"/>
              <a:gd name="connsiteX3720" fmla="*/ 402193 w 1390126"/>
              <a:gd name="connsiteY3720" fmla="*/ 78268 h 791112"/>
              <a:gd name="connsiteX3721" fmla="*/ 407718 w 1390126"/>
              <a:gd name="connsiteY3721" fmla="*/ 75030 h 791112"/>
              <a:gd name="connsiteX3722" fmla="*/ 411242 w 1390126"/>
              <a:gd name="connsiteY3722" fmla="*/ 77697 h 791112"/>
              <a:gd name="connsiteX3723" fmla="*/ 416671 w 1390126"/>
              <a:gd name="connsiteY3723" fmla="*/ 82841 h 791112"/>
              <a:gd name="connsiteX3724" fmla="*/ 426768 w 1390126"/>
              <a:gd name="connsiteY3724" fmla="*/ 82269 h 791112"/>
              <a:gd name="connsiteX3725" fmla="*/ 433150 w 1390126"/>
              <a:gd name="connsiteY3725" fmla="*/ 76840 h 791112"/>
              <a:gd name="connsiteX3726" fmla="*/ 440865 w 1390126"/>
              <a:gd name="connsiteY3726" fmla="*/ 73887 h 791112"/>
              <a:gd name="connsiteX3727" fmla="*/ 453914 w 1390126"/>
              <a:gd name="connsiteY3727" fmla="*/ 72458 h 791112"/>
              <a:gd name="connsiteX3728" fmla="*/ 467630 w 1390126"/>
              <a:gd name="connsiteY3728" fmla="*/ 77507 h 791112"/>
              <a:gd name="connsiteX3729" fmla="*/ 478108 w 1390126"/>
              <a:gd name="connsiteY3729" fmla="*/ 77221 h 791112"/>
              <a:gd name="connsiteX3730" fmla="*/ 488204 w 1390126"/>
              <a:gd name="connsiteY3730" fmla="*/ 73601 h 791112"/>
              <a:gd name="connsiteX3731" fmla="*/ 504873 w 1390126"/>
              <a:gd name="connsiteY3731" fmla="*/ 69601 h 791112"/>
              <a:gd name="connsiteX3732" fmla="*/ 511350 w 1390126"/>
              <a:gd name="connsiteY3732" fmla="*/ 69125 h 791112"/>
              <a:gd name="connsiteX3733" fmla="*/ 521637 w 1390126"/>
              <a:gd name="connsiteY3733" fmla="*/ 76649 h 791112"/>
              <a:gd name="connsiteX3734" fmla="*/ 523161 w 1390126"/>
              <a:gd name="connsiteY3734" fmla="*/ 78173 h 791112"/>
              <a:gd name="connsiteX3735" fmla="*/ 524685 w 1390126"/>
              <a:gd name="connsiteY3735" fmla="*/ 76744 h 791112"/>
              <a:gd name="connsiteX3736" fmla="*/ 532686 w 1390126"/>
              <a:gd name="connsiteY3736" fmla="*/ 69029 h 791112"/>
              <a:gd name="connsiteX3737" fmla="*/ 550878 w 1390126"/>
              <a:gd name="connsiteY3737" fmla="*/ 69029 h 791112"/>
              <a:gd name="connsiteX3738" fmla="*/ 571929 w 1390126"/>
              <a:gd name="connsiteY3738" fmla="*/ 64743 h 791112"/>
              <a:gd name="connsiteX3739" fmla="*/ 583168 w 1390126"/>
              <a:gd name="connsiteY3739" fmla="*/ 65124 h 791112"/>
              <a:gd name="connsiteX3740" fmla="*/ 598885 w 1390126"/>
              <a:gd name="connsiteY3740" fmla="*/ 71410 h 791112"/>
              <a:gd name="connsiteX3741" fmla="*/ 603266 w 1390126"/>
              <a:gd name="connsiteY3741" fmla="*/ 68839 h 791112"/>
              <a:gd name="connsiteX3742" fmla="*/ 605171 w 1390126"/>
              <a:gd name="connsiteY3742" fmla="*/ 65029 h 791112"/>
              <a:gd name="connsiteX3743" fmla="*/ 607838 w 1390126"/>
              <a:gd name="connsiteY3743" fmla="*/ 70077 h 791112"/>
              <a:gd name="connsiteX3744" fmla="*/ 610029 w 1390126"/>
              <a:gd name="connsiteY3744" fmla="*/ 73696 h 791112"/>
              <a:gd name="connsiteX3745" fmla="*/ 612410 w 1390126"/>
              <a:gd name="connsiteY3745" fmla="*/ 70267 h 791112"/>
              <a:gd name="connsiteX3746" fmla="*/ 614886 w 1390126"/>
              <a:gd name="connsiteY3746" fmla="*/ 64838 h 791112"/>
              <a:gd name="connsiteX3747" fmla="*/ 618125 w 1390126"/>
              <a:gd name="connsiteY3747" fmla="*/ 67982 h 791112"/>
              <a:gd name="connsiteX3748" fmla="*/ 631746 w 1390126"/>
              <a:gd name="connsiteY3748" fmla="*/ 73601 h 791112"/>
              <a:gd name="connsiteX3749" fmla="*/ 635270 w 1390126"/>
              <a:gd name="connsiteY3749" fmla="*/ 71410 h 791112"/>
              <a:gd name="connsiteX3750" fmla="*/ 633651 w 1390126"/>
              <a:gd name="connsiteY3750" fmla="*/ 69791 h 791112"/>
              <a:gd name="connsiteX3751" fmla="*/ 630984 w 1390126"/>
              <a:gd name="connsiteY3751" fmla="*/ 66553 h 791112"/>
              <a:gd name="connsiteX3752" fmla="*/ 634699 w 1390126"/>
              <a:gd name="connsiteY3752" fmla="*/ 64648 h 791112"/>
              <a:gd name="connsiteX3753" fmla="*/ 650701 w 1390126"/>
              <a:gd name="connsiteY3753" fmla="*/ 64457 h 791112"/>
              <a:gd name="connsiteX3754" fmla="*/ 660321 w 1390126"/>
              <a:gd name="connsiteY3754" fmla="*/ 69029 h 791112"/>
              <a:gd name="connsiteX3755" fmla="*/ 665274 w 1390126"/>
              <a:gd name="connsiteY3755" fmla="*/ 73506 h 791112"/>
              <a:gd name="connsiteX3756" fmla="*/ 674227 w 1390126"/>
              <a:gd name="connsiteY3756" fmla="*/ 73316 h 791112"/>
              <a:gd name="connsiteX3757" fmla="*/ 676418 w 1390126"/>
              <a:gd name="connsiteY3757" fmla="*/ 67601 h 791112"/>
              <a:gd name="connsiteX3758" fmla="*/ 679180 w 1390126"/>
              <a:gd name="connsiteY3758" fmla="*/ 60647 h 791112"/>
              <a:gd name="connsiteX3759" fmla="*/ 684228 w 1390126"/>
              <a:gd name="connsiteY3759" fmla="*/ 64362 h 791112"/>
              <a:gd name="connsiteX3760" fmla="*/ 690134 w 1390126"/>
              <a:gd name="connsiteY3760" fmla="*/ 74744 h 791112"/>
              <a:gd name="connsiteX3761" fmla="*/ 690039 w 1390126"/>
              <a:gd name="connsiteY3761" fmla="*/ 73792 h 791112"/>
              <a:gd name="connsiteX3762" fmla="*/ 688134 w 1390126"/>
              <a:gd name="connsiteY3762" fmla="*/ 73792 h 791112"/>
              <a:gd name="connsiteX3763" fmla="*/ 687467 w 1390126"/>
              <a:gd name="connsiteY3763" fmla="*/ 77792 h 791112"/>
              <a:gd name="connsiteX3764" fmla="*/ 690134 w 1390126"/>
              <a:gd name="connsiteY3764" fmla="*/ 74744 h 791112"/>
              <a:gd name="connsiteX3765" fmla="*/ 696992 w 1390126"/>
              <a:gd name="connsiteY3765" fmla="*/ 64267 h 791112"/>
              <a:gd name="connsiteX3766" fmla="*/ 705374 w 1390126"/>
              <a:gd name="connsiteY3766" fmla="*/ 63219 h 791112"/>
              <a:gd name="connsiteX3767" fmla="*/ 721757 w 1390126"/>
              <a:gd name="connsiteY3767" fmla="*/ 62362 h 791112"/>
              <a:gd name="connsiteX3768" fmla="*/ 732139 w 1390126"/>
              <a:gd name="connsiteY3768" fmla="*/ 59885 h 791112"/>
              <a:gd name="connsiteX3769" fmla="*/ 751285 w 1390126"/>
              <a:gd name="connsiteY3769" fmla="*/ 60647 h 791112"/>
              <a:gd name="connsiteX3770" fmla="*/ 773573 w 1390126"/>
              <a:gd name="connsiteY3770" fmla="*/ 59885 h 791112"/>
              <a:gd name="connsiteX3771" fmla="*/ 773668 w 1390126"/>
              <a:gd name="connsiteY3771" fmla="*/ 54456 h 791112"/>
              <a:gd name="connsiteX3772" fmla="*/ 776240 w 1390126"/>
              <a:gd name="connsiteY3772" fmla="*/ 48169 h 791112"/>
              <a:gd name="connsiteX3773" fmla="*/ 772239 w 1390126"/>
              <a:gd name="connsiteY3773" fmla="*/ 40645 h 791112"/>
              <a:gd name="connsiteX3774" fmla="*/ 770049 w 1390126"/>
              <a:gd name="connsiteY3774" fmla="*/ 37120 h 791112"/>
              <a:gd name="connsiteX3775" fmla="*/ 768049 w 1390126"/>
              <a:gd name="connsiteY3775" fmla="*/ 33501 h 791112"/>
              <a:gd name="connsiteX3776" fmla="*/ 770620 w 1390126"/>
              <a:gd name="connsiteY3776" fmla="*/ 28262 h 791112"/>
              <a:gd name="connsiteX3777" fmla="*/ 776430 w 1390126"/>
              <a:gd name="connsiteY3777" fmla="*/ 29977 h 791112"/>
              <a:gd name="connsiteX3778" fmla="*/ 777097 w 1390126"/>
              <a:gd name="connsiteY3778" fmla="*/ 34072 h 791112"/>
              <a:gd name="connsiteX3779" fmla="*/ 779669 w 1390126"/>
              <a:gd name="connsiteY3779" fmla="*/ 36644 h 791112"/>
              <a:gd name="connsiteX3780" fmla="*/ 796052 w 1390126"/>
              <a:gd name="connsiteY3780" fmla="*/ 32453 h 791112"/>
              <a:gd name="connsiteX3781" fmla="*/ 804434 w 1390126"/>
              <a:gd name="connsiteY3781" fmla="*/ 18737 h 791112"/>
              <a:gd name="connsiteX3782" fmla="*/ 813578 w 1390126"/>
              <a:gd name="connsiteY3782" fmla="*/ 18737 h 791112"/>
              <a:gd name="connsiteX3783" fmla="*/ 813578 w 1390126"/>
              <a:gd name="connsiteY3783" fmla="*/ 29596 h 791112"/>
              <a:gd name="connsiteX3784" fmla="*/ 816817 w 1390126"/>
              <a:gd name="connsiteY3784" fmla="*/ 35787 h 791112"/>
              <a:gd name="connsiteX3785" fmla="*/ 806339 w 1390126"/>
              <a:gd name="connsiteY3785" fmla="*/ 41692 h 791112"/>
              <a:gd name="connsiteX3786" fmla="*/ 798814 w 1390126"/>
              <a:gd name="connsiteY3786" fmla="*/ 41597 h 791112"/>
              <a:gd name="connsiteX3787" fmla="*/ 799862 w 1390126"/>
              <a:gd name="connsiteY3787" fmla="*/ 41597 h 791112"/>
              <a:gd name="connsiteX3788" fmla="*/ 799767 w 1390126"/>
              <a:gd name="connsiteY3788" fmla="*/ 39597 h 791112"/>
              <a:gd name="connsiteX3789" fmla="*/ 795766 w 1390126"/>
              <a:gd name="connsiteY3789" fmla="*/ 38930 h 791112"/>
              <a:gd name="connsiteX3790" fmla="*/ 798814 w 1390126"/>
              <a:gd name="connsiteY3790" fmla="*/ 41597 h 791112"/>
              <a:gd name="connsiteX3791" fmla="*/ 798243 w 1390126"/>
              <a:gd name="connsiteY3791" fmla="*/ 45312 h 791112"/>
              <a:gd name="connsiteX3792" fmla="*/ 784908 w 1390126"/>
              <a:gd name="connsiteY3792" fmla="*/ 46169 h 791112"/>
              <a:gd name="connsiteX3793" fmla="*/ 781860 w 1390126"/>
              <a:gd name="connsiteY3793" fmla="*/ 53122 h 791112"/>
              <a:gd name="connsiteX3794" fmla="*/ 786622 w 1390126"/>
              <a:gd name="connsiteY3794" fmla="*/ 57980 h 791112"/>
              <a:gd name="connsiteX3795" fmla="*/ 791480 w 1390126"/>
              <a:gd name="connsiteY3795" fmla="*/ 56837 h 791112"/>
              <a:gd name="connsiteX3796" fmla="*/ 796018 w 1390126"/>
              <a:gd name="connsiteY3796" fmla="*/ 56681 h 791112"/>
              <a:gd name="connsiteX3797" fmla="*/ 795385 w 1390126"/>
              <a:gd name="connsiteY3797" fmla="*/ 57313 h 791112"/>
              <a:gd name="connsiteX3798" fmla="*/ 796719 w 1390126"/>
              <a:gd name="connsiteY3798" fmla="*/ 58837 h 791112"/>
              <a:gd name="connsiteX3799" fmla="*/ 799666 w 1390126"/>
              <a:gd name="connsiteY3799" fmla="*/ 56555 h 791112"/>
              <a:gd name="connsiteX3800" fmla="*/ 799767 w 1390126"/>
              <a:gd name="connsiteY3800" fmla="*/ 56551 h 791112"/>
              <a:gd name="connsiteX3801" fmla="*/ 803386 w 1390126"/>
              <a:gd name="connsiteY3801" fmla="*/ 56456 h 791112"/>
              <a:gd name="connsiteX3802" fmla="*/ 799131 w 1390126"/>
              <a:gd name="connsiteY3802" fmla="*/ 55564 h 791112"/>
              <a:gd name="connsiteX3803" fmla="*/ 796909 w 1390126"/>
              <a:gd name="connsiteY3803" fmla="*/ 51503 h 791112"/>
              <a:gd name="connsiteX3804" fmla="*/ 823865 w 1390126"/>
              <a:gd name="connsiteY3804" fmla="*/ 50836 h 791112"/>
              <a:gd name="connsiteX3805" fmla="*/ 833295 w 1390126"/>
              <a:gd name="connsiteY3805" fmla="*/ 55218 h 791112"/>
              <a:gd name="connsiteX3806" fmla="*/ 845106 w 1390126"/>
              <a:gd name="connsiteY3806" fmla="*/ 59695 h 791112"/>
              <a:gd name="connsiteX3807" fmla="*/ 872347 w 1390126"/>
              <a:gd name="connsiteY3807" fmla="*/ 59600 h 791112"/>
              <a:gd name="connsiteX3808" fmla="*/ 888730 w 1390126"/>
              <a:gd name="connsiteY3808" fmla="*/ 55027 h 791112"/>
              <a:gd name="connsiteX3809" fmla="*/ 906923 w 1390126"/>
              <a:gd name="connsiteY3809" fmla="*/ 55218 h 791112"/>
              <a:gd name="connsiteX3810" fmla="*/ 925116 w 1390126"/>
              <a:gd name="connsiteY3810" fmla="*/ 55218 h 791112"/>
              <a:gd name="connsiteX3811" fmla="*/ 941499 w 1390126"/>
              <a:gd name="connsiteY3811" fmla="*/ 39978 h 791112"/>
              <a:gd name="connsiteX3812" fmla="*/ 944261 w 1390126"/>
              <a:gd name="connsiteY3812" fmla="*/ 32072 h 791112"/>
              <a:gd name="connsiteX3813" fmla="*/ 944833 w 1390126"/>
              <a:gd name="connsiteY3813" fmla="*/ 28834 h 791112"/>
              <a:gd name="connsiteX3814" fmla="*/ 932831 w 1390126"/>
              <a:gd name="connsiteY3814" fmla="*/ 30072 h 791112"/>
              <a:gd name="connsiteX3815" fmla="*/ 916638 w 1390126"/>
              <a:gd name="connsiteY3815" fmla="*/ 45788 h 791112"/>
              <a:gd name="connsiteX3816" fmla="*/ 912447 w 1390126"/>
              <a:gd name="connsiteY3816" fmla="*/ 45979 h 791112"/>
              <a:gd name="connsiteX3817" fmla="*/ 905209 w 1390126"/>
              <a:gd name="connsiteY3817" fmla="*/ 37883 h 791112"/>
              <a:gd name="connsiteX3818" fmla="*/ 910828 w 1390126"/>
              <a:gd name="connsiteY3818" fmla="*/ 29024 h 791112"/>
              <a:gd name="connsiteX3819" fmla="*/ 913971 w 1390126"/>
              <a:gd name="connsiteY3819" fmla="*/ 29882 h 791112"/>
              <a:gd name="connsiteX3820" fmla="*/ 923306 w 1390126"/>
              <a:gd name="connsiteY3820" fmla="*/ 25500 h 791112"/>
              <a:gd name="connsiteX3821" fmla="*/ 931402 w 1390126"/>
              <a:gd name="connsiteY3821" fmla="*/ 18737 h 791112"/>
              <a:gd name="connsiteX3822" fmla="*/ 937212 w 1390126"/>
              <a:gd name="connsiteY3822" fmla="*/ 21118 h 791112"/>
              <a:gd name="connsiteX3823" fmla="*/ 940451 w 1390126"/>
              <a:gd name="connsiteY3823" fmla="*/ 22071 h 791112"/>
              <a:gd name="connsiteX3824" fmla="*/ 941403 w 1390126"/>
              <a:gd name="connsiteY3824" fmla="*/ 18070 h 791112"/>
              <a:gd name="connsiteX3825" fmla="*/ 937879 w 1390126"/>
              <a:gd name="connsiteY3825" fmla="*/ 12641 h 791112"/>
              <a:gd name="connsiteX3826" fmla="*/ 933688 w 1390126"/>
              <a:gd name="connsiteY3826" fmla="*/ 6450 h 791112"/>
              <a:gd name="connsiteX3827" fmla="*/ 941880 w 1390126"/>
              <a:gd name="connsiteY3827" fmla="*/ 5021 h 791112"/>
              <a:gd name="connsiteX3828" fmla="*/ 953214 w 1390126"/>
              <a:gd name="connsiteY3828" fmla="*/ 4926 h 791112"/>
              <a:gd name="connsiteX3829" fmla="*/ 679180 w 1390126"/>
              <a:gd name="connsiteY3829" fmla="*/ 4926 h 791112"/>
              <a:gd name="connsiteX3830" fmla="*/ 680799 w 1390126"/>
              <a:gd name="connsiteY3830" fmla="*/ 7879 h 791112"/>
              <a:gd name="connsiteX3831" fmla="*/ 679180 w 1390126"/>
              <a:gd name="connsiteY3831" fmla="*/ 9498 h 791112"/>
              <a:gd name="connsiteX3832" fmla="*/ 677751 w 1390126"/>
              <a:gd name="connsiteY3832" fmla="*/ 6450 h 791112"/>
              <a:gd name="connsiteX3833" fmla="*/ 679180 w 1390126"/>
              <a:gd name="connsiteY3833" fmla="*/ 4926 h 791112"/>
              <a:gd name="connsiteX3834" fmla="*/ 1088184 w 1390126"/>
              <a:gd name="connsiteY3834" fmla="*/ 2545 h 791112"/>
              <a:gd name="connsiteX3835" fmla="*/ 1092661 w 1390126"/>
              <a:gd name="connsiteY3835" fmla="*/ 9403 h 791112"/>
              <a:gd name="connsiteX3836" fmla="*/ 1083898 w 1390126"/>
              <a:gd name="connsiteY3836" fmla="*/ 14260 h 791112"/>
              <a:gd name="connsiteX3837" fmla="*/ 1079897 w 1390126"/>
              <a:gd name="connsiteY3837" fmla="*/ 12260 h 791112"/>
              <a:gd name="connsiteX3838" fmla="*/ 1079326 w 1390126"/>
              <a:gd name="connsiteY3838" fmla="*/ 8165 h 791112"/>
              <a:gd name="connsiteX3839" fmla="*/ 1083422 w 1390126"/>
              <a:gd name="connsiteY3839" fmla="*/ 3116 h 791112"/>
              <a:gd name="connsiteX3840" fmla="*/ 1088184 w 1390126"/>
              <a:gd name="connsiteY3840" fmla="*/ 2545 h 791112"/>
              <a:gd name="connsiteX3841" fmla="*/ 538876 w 1390126"/>
              <a:gd name="connsiteY3841" fmla="*/ 1878 h 791112"/>
              <a:gd name="connsiteX3842" fmla="*/ 538972 w 1390126"/>
              <a:gd name="connsiteY3842" fmla="*/ 3402 h 791112"/>
              <a:gd name="connsiteX3843" fmla="*/ 531447 w 1390126"/>
              <a:gd name="connsiteY3843" fmla="*/ 3497 h 791112"/>
              <a:gd name="connsiteX3844" fmla="*/ 531352 w 1390126"/>
              <a:gd name="connsiteY3844" fmla="*/ 1973 h 791112"/>
              <a:gd name="connsiteX3845" fmla="*/ 538876 w 1390126"/>
              <a:gd name="connsiteY3845" fmla="*/ 1878 h 791112"/>
              <a:gd name="connsiteX3846" fmla="*/ 524494 w 1390126"/>
              <a:gd name="connsiteY3846" fmla="*/ 1307 h 791112"/>
              <a:gd name="connsiteX3847" fmla="*/ 526018 w 1390126"/>
              <a:gd name="connsiteY3847" fmla="*/ 2736 h 791112"/>
              <a:gd name="connsiteX3848" fmla="*/ 523065 w 1390126"/>
              <a:gd name="connsiteY3848" fmla="*/ 4355 h 791112"/>
              <a:gd name="connsiteX3849" fmla="*/ 521446 w 1390126"/>
              <a:gd name="connsiteY3849" fmla="*/ 2736 h 791112"/>
              <a:gd name="connsiteX3850" fmla="*/ 524494 w 1390126"/>
              <a:gd name="connsiteY3850" fmla="*/ 1307 h 791112"/>
              <a:gd name="connsiteX3851" fmla="*/ 852630 w 1390126"/>
              <a:gd name="connsiteY3851" fmla="*/ 640 h 791112"/>
              <a:gd name="connsiteX3852" fmla="*/ 875776 w 1390126"/>
              <a:gd name="connsiteY3852" fmla="*/ 4926 h 791112"/>
              <a:gd name="connsiteX3853" fmla="*/ 889492 w 1390126"/>
              <a:gd name="connsiteY3853" fmla="*/ 5117 h 791112"/>
              <a:gd name="connsiteX3854" fmla="*/ 891778 w 1390126"/>
              <a:gd name="connsiteY3854" fmla="*/ 8546 h 791112"/>
              <a:gd name="connsiteX3855" fmla="*/ 885968 w 1390126"/>
              <a:gd name="connsiteY3855" fmla="*/ 26643 h 791112"/>
              <a:gd name="connsiteX3856" fmla="*/ 884444 w 1390126"/>
              <a:gd name="connsiteY3856" fmla="*/ 27119 h 791112"/>
              <a:gd name="connsiteX3857" fmla="*/ 882825 w 1390126"/>
              <a:gd name="connsiteY3857" fmla="*/ 25595 h 791112"/>
              <a:gd name="connsiteX3858" fmla="*/ 882634 w 1390126"/>
              <a:gd name="connsiteY3858" fmla="*/ 23405 h 791112"/>
              <a:gd name="connsiteX3859" fmla="*/ 877110 w 1390126"/>
              <a:gd name="connsiteY3859" fmla="*/ 18928 h 791112"/>
              <a:gd name="connsiteX3860" fmla="*/ 861012 w 1390126"/>
              <a:gd name="connsiteY3860" fmla="*/ 24548 h 791112"/>
              <a:gd name="connsiteX3861" fmla="*/ 854345 w 1390126"/>
              <a:gd name="connsiteY3861" fmla="*/ 24929 h 791112"/>
              <a:gd name="connsiteX3862" fmla="*/ 836533 w 1390126"/>
              <a:gd name="connsiteY3862" fmla="*/ 7498 h 791112"/>
              <a:gd name="connsiteX3863" fmla="*/ 852630 w 1390126"/>
              <a:gd name="connsiteY3863" fmla="*/ 640 h 791112"/>
              <a:gd name="connsiteX3864" fmla="*/ 696801 w 1390126"/>
              <a:gd name="connsiteY3864" fmla="*/ 449 h 791112"/>
              <a:gd name="connsiteX3865" fmla="*/ 704326 w 1390126"/>
              <a:gd name="connsiteY3865" fmla="*/ 7307 h 791112"/>
              <a:gd name="connsiteX3866" fmla="*/ 704326 w 1390126"/>
              <a:gd name="connsiteY3866" fmla="*/ 9593 h 791112"/>
              <a:gd name="connsiteX3867" fmla="*/ 690324 w 1390126"/>
              <a:gd name="connsiteY3867" fmla="*/ 14070 h 791112"/>
              <a:gd name="connsiteX3868" fmla="*/ 686514 w 1390126"/>
              <a:gd name="connsiteY3868" fmla="*/ 12355 h 791112"/>
              <a:gd name="connsiteX3869" fmla="*/ 692229 w 1390126"/>
              <a:gd name="connsiteY3869" fmla="*/ 1497 h 791112"/>
              <a:gd name="connsiteX3870" fmla="*/ 696801 w 1390126"/>
              <a:gd name="connsiteY3870" fmla="*/ 449 h 791112"/>
              <a:gd name="connsiteX3871" fmla="*/ 768906 w 1390126"/>
              <a:gd name="connsiteY3871" fmla="*/ 128 h 791112"/>
              <a:gd name="connsiteX3872" fmla="*/ 776050 w 1390126"/>
              <a:gd name="connsiteY3872" fmla="*/ 5879 h 791112"/>
              <a:gd name="connsiteX3873" fmla="*/ 777002 w 1390126"/>
              <a:gd name="connsiteY3873" fmla="*/ 7688 h 791112"/>
              <a:gd name="connsiteX3874" fmla="*/ 775383 w 1390126"/>
              <a:gd name="connsiteY3874" fmla="*/ 9212 h 791112"/>
              <a:gd name="connsiteX3875" fmla="*/ 764048 w 1390126"/>
              <a:gd name="connsiteY3875" fmla="*/ 9498 h 791112"/>
              <a:gd name="connsiteX3876" fmla="*/ 760048 w 1390126"/>
              <a:gd name="connsiteY3876" fmla="*/ 12451 h 791112"/>
              <a:gd name="connsiteX3877" fmla="*/ 763762 w 1390126"/>
              <a:gd name="connsiteY3877" fmla="*/ 13975 h 791112"/>
              <a:gd name="connsiteX3878" fmla="*/ 768239 w 1390126"/>
              <a:gd name="connsiteY3878" fmla="*/ 17785 h 791112"/>
              <a:gd name="connsiteX3879" fmla="*/ 767287 w 1390126"/>
              <a:gd name="connsiteY3879" fmla="*/ 21881 h 791112"/>
              <a:gd name="connsiteX3880" fmla="*/ 764048 w 1390126"/>
              <a:gd name="connsiteY3880" fmla="*/ 21309 h 791112"/>
              <a:gd name="connsiteX3881" fmla="*/ 756428 w 1390126"/>
              <a:gd name="connsiteY3881" fmla="*/ 19404 h 791112"/>
              <a:gd name="connsiteX3882" fmla="*/ 746903 w 1390126"/>
              <a:gd name="connsiteY3882" fmla="*/ 24262 h 791112"/>
              <a:gd name="connsiteX3883" fmla="*/ 745760 w 1390126"/>
              <a:gd name="connsiteY3883" fmla="*/ 30072 h 791112"/>
              <a:gd name="connsiteX3884" fmla="*/ 753571 w 1390126"/>
              <a:gd name="connsiteY3884" fmla="*/ 38359 h 791112"/>
              <a:gd name="connsiteX3885" fmla="*/ 753666 w 1390126"/>
              <a:gd name="connsiteY3885" fmla="*/ 39883 h 791112"/>
              <a:gd name="connsiteX3886" fmla="*/ 749856 w 1390126"/>
              <a:gd name="connsiteY3886" fmla="*/ 41312 h 791112"/>
              <a:gd name="connsiteX3887" fmla="*/ 733473 w 1390126"/>
              <a:gd name="connsiteY3887" fmla="*/ 36263 h 791112"/>
              <a:gd name="connsiteX3888" fmla="*/ 731663 w 1390126"/>
              <a:gd name="connsiteY3888" fmla="*/ 30453 h 791112"/>
              <a:gd name="connsiteX3889" fmla="*/ 723853 w 1390126"/>
              <a:gd name="connsiteY3889" fmla="*/ 23119 h 791112"/>
              <a:gd name="connsiteX3890" fmla="*/ 721567 w 1390126"/>
              <a:gd name="connsiteY3890" fmla="*/ 23119 h 791112"/>
              <a:gd name="connsiteX3891" fmla="*/ 717947 w 1390126"/>
              <a:gd name="connsiteY3891" fmla="*/ 27596 h 791112"/>
              <a:gd name="connsiteX3892" fmla="*/ 719566 w 1390126"/>
              <a:gd name="connsiteY3892" fmla="*/ 31406 h 791112"/>
              <a:gd name="connsiteX3893" fmla="*/ 723757 w 1390126"/>
              <a:gd name="connsiteY3893" fmla="*/ 32263 h 791112"/>
              <a:gd name="connsiteX3894" fmla="*/ 727091 w 1390126"/>
              <a:gd name="connsiteY3894" fmla="*/ 37121 h 791112"/>
              <a:gd name="connsiteX3895" fmla="*/ 723091 w 1390126"/>
              <a:gd name="connsiteY3895" fmla="*/ 41407 h 791112"/>
              <a:gd name="connsiteX3896" fmla="*/ 719090 w 1390126"/>
              <a:gd name="connsiteY3896" fmla="*/ 42645 h 791112"/>
              <a:gd name="connsiteX3897" fmla="*/ 709565 w 1390126"/>
              <a:gd name="connsiteY3897" fmla="*/ 44550 h 791112"/>
              <a:gd name="connsiteX3898" fmla="*/ 705469 w 1390126"/>
              <a:gd name="connsiteY3898" fmla="*/ 29120 h 791112"/>
              <a:gd name="connsiteX3899" fmla="*/ 704231 w 1390126"/>
              <a:gd name="connsiteY3899" fmla="*/ 11594 h 791112"/>
              <a:gd name="connsiteX3900" fmla="*/ 706422 w 1390126"/>
              <a:gd name="connsiteY3900" fmla="*/ 9308 h 791112"/>
              <a:gd name="connsiteX3901" fmla="*/ 713185 w 1390126"/>
              <a:gd name="connsiteY3901" fmla="*/ 5784 h 791112"/>
              <a:gd name="connsiteX3902" fmla="*/ 718233 w 1390126"/>
              <a:gd name="connsiteY3902" fmla="*/ 259 h 791112"/>
              <a:gd name="connsiteX3903" fmla="*/ 731949 w 1390126"/>
              <a:gd name="connsiteY3903" fmla="*/ 259 h 791112"/>
              <a:gd name="connsiteX3904" fmla="*/ 742141 w 1390126"/>
              <a:gd name="connsiteY3904" fmla="*/ 3402 h 791112"/>
              <a:gd name="connsiteX3905" fmla="*/ 758905 w 1390126"/>
              <a:gd name="connsiteY3905" fmla="*/ 2735 h 791112"/>
              <a:gd name="connsiteX3906" fmla="*/ 768906 w 1390126"/>
              <a:gd name="connsiteY3906" fmla="*/ 128 h 791112"/>
              <a:gd name="connsiteX3907" fmla="*/ 625935 w 1390126"/>
              <a:gd name="connsiteY3907" fmla="*/ 68 h 791112"/>
              <a:gd name="connsiteX3908" fmla="*/ 630412 w 1390126"/>
              <a:gd name="connsiteY3908" fmla="*/ 1973 h 791112"/>
              <a:gd name="connsiteX3909" fmla="*/ 630317 w 1390126"/>
              <a:gd name="connsiteY3909" fmla="*/ 3402 h 791112"/>
              <a:gd name="connsiteX3910" fmla="*/ 622983 w 1390126"/>
              <a:gd name="connsiteY3910" fmla="*/ 3306 h 791112"/>
              <a:gd name="connsiteX3911" fmla="*/ 625935 w 1390126"/>
              <a:gd name="connsiteY3911" fmla="*/ 68 h 791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</a:cxnLst>
            <a:rect l="l" t="t" r="r" b="b"/>
            <a:pathLst>
              <a:path w="1390126" h="791112">
                <a:moveTo>
                  <a:pt x="289798" y="783118"/>
                </a:moveTo>
                <a:cubicBezTo>
                  <a:pt x="290846" y="783404"/>
                  <a:pt x="291798" y="784071"/>
                  <a:pt x="292846" y="784547"/>
                </a:cubicBezTo>
                <a:cubicBezTo>
                  <a:pt x="292275" y="785023"/>
                  <a:pt x="291798" y="785499"/>
                  <a:pt x="291227" y="786166"/>
                </a:cubicBezTo>
                <a:cubicBezTo>
                  <a:pt x="290274" y="785595"/>
                  <a:pt x="289227" y="785118"/>
                  <a:pt x="288274" y="784547"/>
                </a:cubicBezTo>
                <a:cubicBezTo>
                  <a:pt x="288750" y="784071"/>
                  <a:pt x="289417" y="783023"/>
                  <a:pt x="289798" y="783118"/>
                </a:cubicBezTo>
                <a:close/>
                <a:moveTo>
                  <a:pt x="350568" y="782928"/>
                </a:moveTo>
                <a:cubicBezTo>
                  <a:pt x="351330" y="784166"/>
                  <a:pt x="351711" y="785404"/>
                  <a:pt x="352568" y="787405"/>
                </a:cubicBezTo>
                <a:cubicBezTo>
                  <a:pt x="351616" y="788357"/>
                  <a:pt x="350092" y="790643"/>
                  <a:pt x="349330" y="790357"/>
                </a:cubicBezTo>
                <a:cubicBezTo>
                  <a:pt x="346853" y="789595"/>
                  <a:pt x="346853" y="784738"/>
                  <a:pt x="349139" y="783023"/>
                </a:cubicBezTo>
                <a:cubicBezTo>
                  <a:pt x="349520" y="782737"/>
                  <a:pt x="350473" y="782737"/>
                  <a:pt x="350568" y="782928"/>
                </a:cubicBezTo>
                <a:close/>
                <a:moveTo>
                  <a:pt x="496300" y="782261"/>
                </a:moveTo>
                <a:cubicBezTo>
                  <a:pt x="496777" y="783309"/>
                  <a:pt x="497443" y="784261"/>
                  <a:pt x="497729" y="785309"/>
                </a:cubicBezTo>
                <a:cubicBezTo>
                  <a:pt x="497824" y="785690"/>
                  <a:pt x="496777" y="786357"/>
                  <a:pt x="496300" y="786833"/>
                </a:cubicBezTo>
                <a:cubicBezTo>
                  <a:pt x="495729" y="785785"/>
                  <a:pt x="495157" y="784833"/>
                  <a:pt x="494681" y="783880"/>
                </a:cubicBezTo>
                <a:cubicBezTo>
                  <a:pt x="495252" y="783309"/>
                  <a:pt x="495824" y="782737"/>
                  <a:pt x="496300" y="782261"/>
                </a:cubicBezTo>
                <a:close/>
                <a:moveTo>
                  <a:pt x="537448" y="777594"/>
                </a:moveTo>
                <a:cubicBezTo>
                  <a:pt x="537924" y="778642"/>
                  <a:pt x="538686" y="779594"/>
                  <a:pt x="538876" y="780642"/>
                </a:cubicBezTo>
                <a:cubicBezTo>
                  <a:pt x="538972" y="781023"/>
                  <a:pt x="537924" y="781594"/>
                  <a:pt x="537448" y="782166"/>
                </a:cubicBezTo>
                <a:cubicBezTo>
                  <a:pt x="536972" y="781118"/>
                  <a:pt x="536209" y="780166"/>
                  <a:pt x="536019" y="779118"/>
                </a:cubicBezTo>
                <a:cubicBezTo>
                  <a:pt x="535924" y="778737"/>
                  <a:pt x="536972" y="778165"/>
                  <a:pt x="537448" y="777594"/>
                </a:cubicBezTo>
                <a:close/>
                <a:moveTo>
                  <a:pt x="658701" y="773118"/>
                </a:moveTo>
                <a:cubicBezTo>
                  <a:pt x="659082" y="772737"/>
                  <a:pt x="660225" y="772737"/>
                  <a:pt x="660606" y="773118"/>
                </a:cubicBezTo>
                <a:cubicBezTo>
                  <a:pt x="661464" y="773784"/>
                  <a:pt x="662035" y="774832"/>
                  <a:pt x="662797" y="775689"/>
                </a:cubicBezTo>
                <a:cubicBezTo>
                  <a:pt x="662226" y="776261"/>
                  <a:pt x="661559" y="777213"/>
                  <a:pt x="661368" y="777118"/>
                </a:cubicBezTo>
                <a:cubicBezTo>
                  <a:pt x="660416" y="776547"/>
                  <a:pt x="659368" y="775880"/>
                  <a:pt x="658701" y="775023"/>
                </a:cubicBezTo>
                <a:cubicBezTo>
                  <a:pt x="658416" y="774642"/>
                  <a:pt x="658416" y="773404"/>
                  <a:pt x="658701" y="773118"/>
                </a:cubicBezTo>
                <a:close/>
                <a:moveTo>
                  <a:pt x="658606" y="768450"/>
                </a:moveTo>
                <a:lnTo>
                  <a:pt x="658606" y="773022"/>
                </a:lnTo>
                <a:cubicBezTo>
                  <a:pt x="656416" y="773213"/>
                  <a:pt x="654320" y="772736"/>
                  <a:pt x="654987" y="769974"/>
                </a:cubicBezTo>
                <a:cubicBezTo>
                  <a:pt x="655177" y="769212"/>
                  <a:pt x="657368" y="768926"/>
                  <a:pt x="658606" y="768450"/>
                </a:cubicBezTo>
                <a:close/>
                <a:moveTo>
                  <a:pt x="661273" y="764259"/>
                </a:moveTo>
                <a:cubicBezTo>
                  <a:pt x="661749" y="764830"/>
                  <a:pt x="662797" y="765593"/>
                  <a:pt x="662702" y="765688"/>
                </a:cubicBezTo>
                <a:cubicBezTo>
                  <a:pt x="662130" y="766640"/>
                  <a:pt x="661464" y="767688"/>
                  <a:pt x="660606" y="768355"/>
                </a:cubicBezTo>
                <a:cubicBezTo>
                  <a:pt x="660225" y="768736"/>
                  <a:pt x="659273" y="768450"/>
                  <a:pt x="658606" y="768450"/>
                </a:cubicBezTo>
                <a:cubicBezTo>
                  <a:pt x="658606" y="767783"/>
                  <a:pt x="658320" y="766831"/>
                  <a:pt x="658701" y="766450"/>
                </a:cubicBezTo>
                <a:cubicBezTo>
                  <a:pt x="659368" y="765593"/>
                  <a:pt x="660320" y="765021"/>
                  <a:pt x="661273" y="764259"/>
                </a:cubicBezTo>
                <a:close/>
                <a:moveTo>
                  <a:pt x="511255" y="759401"/>
                </a:moveTo>
                <a:cubicBezTo>
                  <a:pt x="510016" y="759972"/>
                  <a:pt x="508874" y="760925"/>
                  <a:pt x="507731" y="761687"/>
                </a:cubicBezTo>
                <a:cubicBezTo>
                  <a:pt x="508874" y="762449"/>
                  <a:pt x="510016" y="763782"/>
                  <a:pt x="511255" y="763878"/>
                </a:cubicBezTo>
                <a:cubicBezTo>
                  <a:pt x="514112" y="763973"/>
                  <a:pt x="516970" y="763592"/>
                  <a:pt x="519827" y="763211"/>
                </a:cubicBezTo>
                <a:cubicBezTo>
                  <a:pt x="520399" y="763115"/>
                  <a:pt x="520875" y="762258"/>
                  <a:pt x="521447" y="761687"/>
                </a:cubicBezTo>
                <a:cubicBezTo>
                  <a:pt x="520970" y="761115"/>
                  <a:pt x="520494" y="760258"/>
                  <a:pt x="519827" y="760163"/>
                </a:cubicBezTo>
                <a:cubicBezTo>
                  <a:pt x="517732" y="759687"/>
                  <a:pt x="515636" y="759401"/>
                  <a:pt x="515065" y="759401"/>
                </a:cubicBezTo>
                <a:cubicBezTo>
                  <a:pt x="512683" y="759401"/>
                  <a:pt x="511826" y="759115"/>
                  <a:pt x="511255" y="759401"/>
                </a:cubicBezTo>
                <a:close/>
                <a:moveTo>
                  <a:pt x="303799" y="759211"/>
                </a:moveTo>
                <a:cubicBezTo>
                  <a:pt x="313991" y="756735"/>
                  <a:pt x="318373" y="764545"/>
                  <a:pt x="324183" y="770070"/>
                </a:cubicBezTo>
                <a:cubicBezTo>
                  <a:pt x="324374" y="770260"/>
                  <a:pt x="324278" y="771212"/>
                  <a:pt x="323992" y="771594"/>
                </a:cubicBezTo>
                <a:cubicBezTo>
                  <a:pt x="323612" y="772165"/>
                  <a:pt x="322945" y="772736"/>
                  <a:pt x="322373" y="772927"/>
                </a:cubicBezTo>
                <a:cubicBezTo>
                  <a:pt x="321707" y="773118"/>
                  <a:pt x="320849" y="772927"/>
                  <a:pt x="320182" y="772927"/>
                </a:cubicBezTo>
                <a:lnTo>
                  <a:pt x="313229" y="772927"/>
                </a:lnTo>
                <a:lnTo>
                  <a:pt x="313229" y="773022"/>
                </a:lnTo>
                <a:cubicBezTo>
                  <a:pt x="312563" y="772832"/>
                  <a:pt x="309133" y="772927"/>
                  <a:pt x="307324" y="771212"/>
                </a:cubicBezTo>
                <a:cubicBezTo>
                  <a:pt x="302942" y="767117"/>
                  <a:pt x="299990" y="767974"/>
                  <a:pt x="296180" y="771784"/>
                </a:cubicBezTo>
                <a:cubicBezTo>
                  <a:pt x="293798" y="774165"/>
                  <a:pt x="289607" y="773403"/>
                  <a:pt x="286750" y="776451"/>
                </a:cubicBezTo>
                <a:cubicBezTo>
                  <a:pt x="284845" y="778452"/>
                  <a:pt x="284178" y="775213"/>
                  <a:pt x="283607" y="773213"/>
                </a:cubicBezTo>
                <a:cubicBezTo>
                  <a:pt x="283035" y="771212"/>
                  <a:pt x="281987" y="769212"/>
                  <a:pt x="280558" y="767784"/>
                </a:cubicBezTo>
                <a:cubicBezTo>
                  <a:pt x="279034" y="766355"/>
                  <a:pt x="278749" y="765593"/>
                  <a:pt x="280844" y="764545"/>
                </a:cubicBezTo>
                <a:cubicBezTo>
                  <a:pt x="281416" y="764259"/>
                  <a:pt x="282273" y="763783"/>
                  <a:pt x="282845" y="763973"/>
                </a:cubicBezTo>
                <a:cubicBezTo>
                  <a:pt x="284749" y="764640"/>
                  <a:pt x="286655" y="765688"/>
                  <a:pt x="288559" y="766450"/>
                </a:cubicBezTo>
                <a:cubicBezTo>
                  <a:pt x="289607" y="766831"/>
                  <a:pt x="291512" y="767403"/>
                  <a:pt x="291607" y="767212"/>
                </a:cubicBezTo>
                <a:cubicBezTo>
                  <a:pt x="292846" y="764736"/>
                  <a:pt x="293132" y="761021"/>
                  <a:pt x="295037" y="759878"/>
                </a:cubicBezTo>
                <a:cubicBezTo>
                  <a:pt x="297227" y="758544"/>
                  <a:pt x="300942" y="759973"/>
                  <a:pt x="303799" y="759211"/>
                </a:cubicBezTo>
                <a:close/>
                <a:moveTo>
                  <a:pt x="333994" y="754734"/>
                </a:moveTo>
                <a:cubicBezTo>
                  <a:pt x="335233" y="755210"/>
                  <a:pt x="336947" y="755401"/>
                  <a:pt x="337804" y="756353"/>
                </a:cubicBezTo>
                <a:cubicBezTo>
                  <a:pt x="342281" y="761687"/>
                  <a:pt x="347425" y="765212"/>
                  <a:pt x="354949" y="764354"/>
                </a:cubicBezTo>
                <a:cubicBezTo>
                  <a:pt x="355426" y="764354"/>
                  <a:pt x="356187" y="766640"/>
                  <a:pt x="357235" y="768545"/>
                </a:cubicBezTo>
                <a:cubicBezTo>
                  <a:pt x="356283" y="769879"/>
                  <a:pt x="355140" y="772736"/>
                  <a:pt x="353901" y="772736"/>
                </a:cubicBezTo>
                <a:cubicBezTo>
                  <a:pt x="350472" y="772832"/>
                  <a:pt x="346472" y="774451"/>
                  <a:pt x="343424" y="771117"/>
                </a:cubicBezTo>
                <a:cubicBezTo>
                  <a:pt x="340376" y="767783"/>
                  <a:pt x="336757" y="764926"/>
                  <a:pt x="334185" y="761402"/>
                </a:cubicBezTo>
                <a:cubicBezTo>
                  <a:pt x="333137" y="759973"/>
                  <a:pt x="333994" y="757020"/>
                  <a:pt x="333994" y="754734"/>
                </a:cubicBezTo>
                <a:close/>
                <a:moveTo>
                  <a:pt x="324850" y="754734"/>
                </a:moveTo>
                <a:lnTo>
                  <a:pt x="324850" y="756830"/>
                </a:lnTo>
                <a:cubicBezTo>
                  <a:pt x="323898" y="757496"/>
                  <a:pt x="322564" y="759021"/>
                  <a:pt x="322183" y="758830"/>
                </a:cubicBezTo>
                <a:cubicBezTo>
                  <a:pt x="319421" y="757211"/>
                  <a:pt x="321326" y="755877"/>
                  <a:pt x="322850" y="754829"/>
                </a:cubicBezTo>
                <a:cubicBezTo>
                  <a:pt x="323326" y="754544"/>
                  <a:pt x="324183" y="754734"/>
                  <a:pt x="324850" y="754734"/>
                </a:cubicBezTo>
                <a:close/>
                <a:moveTo>
                  <a:pt x="400765" y="750542"/>
                </a:moveTo>
                <a:cubicBezTo>
                  <a:pt x="400289" y="750828"/>
                  <a:pt x="399431" y="750924"/>
                  <a:pt x="399336" y="751305"/>
                </a:cubicBezTo>
                <a:cubicBezTo>
                  <a:pt x="398860" y="753209"/>
                  <a:pt x="398574" y="755210"/>
                  <a:pt x="398098" y="757210"/>
                </a:cubicBezTo>
                <a:lnTo>
                  <a:pt x="399113" y="758182"/>
                </a:lnTo>
                <a:lnTo>
                  <a:pt x="398126" y="762745"/>
                </a:lnTo>
                <a:lnTo>
                  <a:pt x="398193" y="761591"/>
                </a:lnTo>
                <a:cubicBezTo>
                  <a:pt x="397907" y="759496"/>
                  <a:pt x="396955" y="757972"/>
                  <a:pt x="396002" y="759496"/>
                </a:cubicBezTo>
                <a:cubicBezTo>
                  <a:pt x="392573" y="764925"/>
                  <a:pt x="384668" y="762925"/>
                  <a:pt x="381810" y="768831"/>
                </a:cubicBezTo>
                <a:cubicBezTo>
                  <a:pt x="381334" y="769783"/>
                  <a:pt x="380667" y="771402"/>
                  <a:pt x="381048" y="771879"/>
                </a:cubicBezTo>
                <a:cubicBezTo>
                  <a:pt x="384096" y="775212"/>
                  <a:pt x="387049" y="778641"/>
                  <a:pt x="390573" y="781308"/>
                </a:cubicBezTo>
                <a:cubicBezTo>
                  <a:pt x="391716" y="782165"/>
                  <a:pt x="393448" y="782165"/>
                  <a:pt x="396815" y="768811"/>
                </a:cubicBezTo>
                <a:lnTo>
                  <a:pt x="398126" y="762745"/>
                </a:lnTo>
                <a:lnTo>
                  <a:pt x="397693" y="770283"/>
                </a:lnTo>
                <a:lnTo>
                  <a:pt x="398397" y="771955"/>
                </a:lnTo>
                <a:lnTo>
                  <a:pt x="396098" y="782356"/>
                </a:lnTo>
                <a:cubicBezTo>
                  <a:pt x="398288" y="781975"/>
                  <a:pt x="399717" y="781975"/>
                  <a:pt x="401051" y="781404"/>
                </a:cubicBezTo>
                <a:cubicBezTo>
                  <a:pt x="403146" y="780546"/>
                  <a:pt x="402860" y="779594"/>
                  <a:pt x="401051" y="778260"/>
                </a:cubicBezTo>
                <a:lnTo>
                  <a:pt x="398397" y="771955"/>
                </a:lnTo>
                <a:lnTo>
                  <a:pt x="399951" y="764924"/>
                </a:lnTo>
                <a:lnTo>
                  <a:pt x="401718" y="758056"/>
                </a:lnTo>
                <a:lnTo>
                  <a:pt x="401813" y="757972"/>
                </a:lnTo>
                <a:cubicBezTo>
                  <a:pt x="402479" y="756401"/>
                  <a:pt x="402694" y="754686"/>
                  <a:pt x="401920" y="757270"/>
                </a:cubicBezTo>
                <a:lnTo>
                  <a:pt x="401718" y="758056"/>
                </a:lnTo>
                <a:lnTo>
                  <a:pt x="400289" y="759306"/>
                </a:lnTo>
                <a:lnTo>
                  <a:pt x="399113" y="758182"/>
                </a:lnTo>
                <a:close/>
                <a:moveTo>
                  <a:pt x="327612" y="746353"/>
                </a:moveTo>
                <a:cubicBezTo>
                  <a:pt x="329613" y="749210"/>
                  <a:pt x="334089" y="750258"/>
                  <a:pt x="333899" y="754734"/>
                </a:cubicBezTo>
                <a:lnTo>
                  <a:pt x="324850" y="754734"/>
                </a:lnTo>
                <a:cubicBezTo>
                  <a:pt x="324850" y="752544"/>
                  <a:pt x="324564" y="750258"/>
                  <a:pt x="324945" y="748162"/>
                </a:cubicBezTo>
                <a:cubicBezTo>
                  <a:pt x="325136" y="747400"/>
                  <a:pt x="327612" y="746257"/>
                  <a:pt x="327612" y="746353"/>
                </a:cubicBezTo>
                <a:close/>
                <a:moveTo>
                  <a:pt x="790242" y="745780"/>
                </a:moveTo>
                <a:cubicBezTo>
                  <a:pt x="794052" y="745304"/>
                  <a:pt x="795576" y="746638"/>
                  <a:pt x="795767" y="750162"/>
                </a:cubicBezTo>
                <a:cubicBezTo>
                  <a:pt x="795290" y="751400"/>
                  <a:pt x="794814" y="752733"/>
                  <a:pt x="794338" y="753972"/>
                </a:cubicBezTo>
                <a:cubicBezTo>
                  <a:pt x="793290" y="753496"/>
                  <a:pt x="792147" y="753210"/>
                  <a:pt x="791290" y="752543"/>
                </a:cubicBezTo>
                <a:cubicBezTo>
                  <a:pt x="790147" y="751686"/>
                  <a:pt x="789195" y="750543"/>
                  <a:pt x="788147" y="749495"/>
                </a:cubicBezTo>
                <a:cubicBezTo>
                  <a:pt x="787671" y="749019"/>
                  <a:pt x="787194" y="748447"/>
                  <a:pt x="786718" y="747971"/>
                </a:cubicBezTo>
                <a:cubicBezTo>
                  <a:pt x="787861" y="747209"/>
                  <a:pt x="789004" y="745971"/>
                  <a:pt x="790242" y="745780"/>
                </a:cubicBezTo>
                <a:close/>
                <a:moveTo>
                  <a:pt x="422577" y="745685"/>
                </a:moveTo>
                <a:cubicBezTo>
                  <a:pt x="416576" y="744828"/>
                  <a:pt x="415052" y="746066"/>
                  <a:pt x="410480" y="753781"/>
                </a:cubicBezTo>
                <a:cubicBezTo>
                  <a:pt x="410099" y="754448"/>
                  <a:pt x="409528" y="755019"/>
                  <a:pt x="408861" y="755400"/>
                </a:cubicBezTo>
                <a:cubicBezTo>
                  <a:pt x="406765" y="756543"/>
                  <a:pt x="406670" y="758163"/>
                  <a:pt x="408861" y="758544"/>
                </a:cubicBezTo>
                <a:cubicBezTo>
                  <a:pt x="413147" y="759306"/>
                  <a:pt x="417624" y="759306"/>
                  <a:pt x="418291" y="759401"/>
                </a:cubicBezTo>
                <a:cubicBezTo>
                  <a:pt x="425911" y="759401"/>
                  <a:pt x="429721" y="759115"/>
                  <a:pt x="433531" y="759496"/>
                </a:cubicBezTo>
                <a:cubicBezTo>
                  <a:pt x="437150" y="759782"/>
                  <a:pt x="438865" y="757305"/>
                  <a:pt x="440960" y="755400"/>
                </a:cubicBezTo>
                <a:cubicBezTo>
                  <a:pt x="443818" y="752733"/>
                  <a:pt x="444104" y="751019"/>
                  <a:pt x="441722" y="750542"/>
                </a:cubicBezTo>
                <a:cubicBezTo>
                  <a:pt x="440294" y="750257"/>
                  <a:pt x="437912" y="749685"/>
                  <a:pt x="437436" y="750352"/>
                </a:cubicBezTo>
                <a:cubicBezTo>
                  <a:pt x="432388" y="757115"/>
                  <a:pt x="425149" y="754353"/>
                  <a:pt x="418672" y="754638"/>
                </a:cubicBezTo>
                <a:cubicBezTo>
                  <a:pt x="418196" y="754638"/>
                  <a:pt x="417529" y="752733"/>
                  <a:pt x="417338" y="751590"/>
                </a:cubicBezTo>
                <a:cubicBezTo>
                  <a:pt x="417243" y="751305"/>
                  <a:pt x="418291" y="750352"/>
                  <a:pt x="418957" y="750257"/>
                </a:cubicBezTo>
                <a:cubicBezTo>
                  <a:pt x="420386" y="749971"/>
                  <a:pt x="422006" y="750162"/>
                  <a:pt x="423434" y="749876"/>
                </a:cubicBezTo>
                <a:cubicBezTo>
                  <a:pt x="424101" y="749781"/>
                  <a:pt x="425054" y="748542"/>
                  <a:pt x="424958" y="748352"/>
                </a:cubicBezTo>
                <a:cubicBezTo>
                  <a:pt x="424291" y="747304"/>
                  <a:pt x="423530" y="745780"/>
                  <a:pt x="422577" y="745685"/>
                </a:cubicBezTo>
                <a:close/>
                <a:moveTo>
                  <a:pt x="774621" y="742066"/>
                </a:moveTo>
                <a:cubicBezTo>
                  <a:pt x="775288" y="741780"/>
                  <a:pt x="776812" y="744066"/>
                  <a:pt x="777764" y="745018"/>
                </a:cubicBezTo>
                <a:cubicBezTo>
                  <a:pt x="776907" y="747018"/>
                  <a:pt x="776431" y="748257"/>
                  <a:pt x="775859" y="749495"/>
                </a:cubicBezTo>
                <a:cubicBezTo>
                  <a:pt x="775764" y="749685"/>
                  <a:pt x="774716" y="749685"/>
                  <a:pt x="774430" y="749400"/>
                </a:cubicBezTo>
                <a:cubicBezTo>
                  <a:pt x="772144" y="747685"/>
                  <a:pt x="772144" y="742827"/>
                  <a:pt x="774621" y="742066"/>
                </a:cubicBezTo>
                <a:close/>
                <a:moveTo>
                  <a:pt x="313991" y="737208"/>
                </a:moveTo>
                <a:cubicBezTo>
                  <a:pt x="314753" y="738446"/>
                  <a:pt x="315134" y="739684"/>
                  <a:pt x="315991" y="741684"/>
                </a:cubicBezTo>
                <a:cubicBezTo>
                  <a:pt x="315039" y="742637"/>
                  <a:pt x="313515" y="744923"/>
                  <a:pt x="312753" y="744637"/>
                </a:cubicBezTo>
                <a:cubicBezTo>
                  <a:pt x="310276" y="743875"/>
                  <a:pt x="310276" y="739017"/>
                  <a:pt x="312563" y="737303"/>
                </a:cubicBezTo>
                <a:cubicBezTo>
                  <a:pt x="312944" y="737017"/>
                  <a:pt x="313896" y="737017"/>
                  <a:pt x="313991" y="737208"/>
                </a:cubicBezTo>
                <a:close/>
                <a:moveTo>
                  <a:pt x="439913" y="731874"/>
                </a:moveTo>
                <a:cubicBezTo>
                  <a:pt x="439246" y="731874"/>
                  <a:pt x="438389" y="731588"/>
                  <a:pt x="437817" y="731969"/>
                </a:cubicBezTo>
                <a:cubicBezTo>
                  <a:pt x="436674" y="732636"/>
                  <a:pt x="434960" y="733398"/>
                  <a:pt x="434769" y="734350"/>
                </a:cubicBezTo>
                <a:cubicBezTo>
                  <a:pt x="434435" y="736446"/>
                  <a:pt x="435150" y="736922"/>
                  <a:pt x="436102" y="736874"/>
                </a:cubicBezTo>
                <a:lnTo>
                  <a:pt x="437311" y="736603"/>
                </a:lnTo>
                <a:lnTo>
                  <a:pt x="435355" y="740159"/>
                </a:lnTo>
                <a:lnTo>
                  <a:pt x="434579" y="741017"/>
                </a:lnTo>
                <a:cubicBezTo>
                  <a:pt x="434864" y="738922"/>
                  <a:pt x="433721" y="737112"/>
                  <a:pt x="430673" y="734922"/>
                </a:cubicBezTo>
                <a:cubicBezTo>
                  <a:pt x="429340" y="733969"/>
                  <a:pt x="428197" y="730349"/>
                  <a:pt x="426006" y="733779"/>
                </a:cubicBezTo>
                <a:cubicBezTo>
                  <a:pt x="425339" y="734826"/>
                  <a:pt x="425054" y="736922"/>
                  <a:pt x="425625" y="737970"/>
                </a:cubicBezTo>
                <a:cubicBezTo>
                  <a:pt x="426578" y="739874"/>
                  <a:pt x="428292" y="741494"/>
                  <a:pt x="429911" y="743018"/>
                </a:cubicBezTo>
                <a:cubicBezTo>
                  <a:pt x="430769" y="743875"/>
                  <a:pt x="432007" y="744256"/>
                  <a:pt x="433055" y="744828"/>
                </a:cubicBezTo>
                <a:cubicBezTo>
                  <a:pt x="433293" y="744161"/>
                  <a:pt x="433555" y="743518"/>
                  <a:pt x="434483" y="741744"/>
                </a:cubicBezTo>
                <a:lnTo>
                  <a:pt x="435355" y="740159"/>
                </a:lnTo>
                <a:lnTo>
                  <a:pt x="438911" y="736230"/>
                </a:lnTo>
                <a:lnTo>
                  <a:pt x="443341" y="733779"/>
                </a:lnTo>
                <a:cubicBezTo>
                  <a:pt x="442769" y="733493"/>
                  <a:pt x="442174" y="733184"/>
                  <a:pt x="440924" y="734005"/>
                </a:cubicBezTo>
                <a:lnTo>
                  <a:pt x="438911" y="736230"/>
                </a:lnTo>
                <a:lnTo>
                  <a:pt x="438865" y="736255"/>
                </a:lnTo>
                <a:lnTo>
                  <a:pt x="437311" y="736603"/>
                </a:lnTo>
                <a:close/>
                <a:moveTo>
                  <a:pt x="503339" y="729152"/>
                </a:moveTo>
                <a:lnTo>
                  <a:pt x="503730" y="729302"/>
                </a:lnTo>
                <a:lnTo>
                  <a:pt x="500551" y="731832"/>
                </a:lnTo>
                <a:lnTo>
                  <a:pt x="498616" y="729545"/>
                </a:lnTo>
                <a:close/>
                <a:moveTo>
                  <a:pt x="730043" y="728255"/>
                </a:moveTo>
                <a:cubicBezTo>
                  <a:pt x="732806" y="730827"/>
                  <a:pt x="735758" y="733303"/>
                  <a:pt x="738044" y="736351"/>
                </a:cubicBezTo>
                <a:cubicBezTo>
                  <a:pt x="740140" y="739114"/>
                  <a:pt x="741283" y="742542"/>
                  <a:pt x="742997" y="745686"/>
                </a:cubicBezTo>
                <a:cubicBezTo>
                  <a:pt x="745474" y="750353"/>
                  <a:pt x="745569" y="750258"/>
                  <a:pt x="740711" y="750448"/>
                </a:cubicBezTo>
                <a:cubicBezTo>
                  <a:pt x="739187" y="750258"/>
                  <a:pt x="737663" y="750163"/>
                  <a:pt x="736139" y="750163"/>
                </a:cubicBezTo>
                <a:cubicBezTo>
                  <a:pt x="729472" y="750163"/>
                  <a:pt x="729567" y="750163"/>
                  <a:pt x="727090" y="744162"/>
                </a:cubicBezTo>
                <a:cubicBezTo>
                  <a:pt x="726614" y="743019"/>
                  <a:pt x="725376" y="742257"/>
                  <a:pt x="724519" y="741304"/>
                </a:cubicBezTo>
                <a:cubicBezTo>
                  <a:pt x="723947" y="741876"/>
                  <a:pt x="723471" y="742352"/>
                  <a:pt x="722899" y="742923"/>
                </a:cubicBezTo>
                <a:cubicBezTo>
                  <a:pt x="719661" y="746162"/>
                  <a:pt x="716423" y="749305"/>
                  <a:pt x="713279" y="752639"/>
                </a:cubicBezTo>
                <a:cubicBezTo>
                  <a:pt x="709850" y="756068"/>
                  <a:pt x="706707" y="755401"/>
                  <a:pt x="703945" y="751972"/>
                </a:cubicBezTo>
                <a:cubicBezTo>
                  <a:pt x="702516" y="750258"/>
                  <a:pt x="701659" y="749877"/>
                  <a:pt x="700706" y="751496"/>
                </a:cubicBezTo>
                <a:cubicBezTo>
                  <a:pt x="697658" y="756639"/>
                  <a:pt x="691086" y="752639"/>
                  <a:pt x="688705" y="755020"/>
                </a:cubicBezTo>
                <a:cubicBezTo>
                  <a:pt x="684323" y="759592"/>
                  <a:pt x="679465" y="759116"/>
                  <a:pt x="674417" y="759592"/>
                </a:cubicBezTo>
                <a:cubicBezTo>
                  <a:pt x="673846" y="759688"/>
                  <a:pt x="672798" y="761021"/>
                  <a:pt x="672893" y="761116"/>
                </a:cubicBezTo>
                <a:cubicBezTo>
                  <a:pt x="673560" y="762164"/>
                  <a:pt x="674322" y="763402"/>
                  <a:pt x="675370" y="763783"/>
                </a:cubicBezTo>
                <a:cubicBezTo>
                  <a:pt x="676608" y="764355"/>
                  <a:pt x="678227" y="764069"/>
                  <a:pt x="679656" y="764450"/>
                </a:cubicBezTo>
                <a:cubicBezTo>
                  <a:pt x="680323" y="764640"/>
                  <a:pt x="680990" y="765403"/>
                  <a:pt x="681180" y="765974"/>
                </a:cubicBezTo>
                <a:cubicBezTo>
                  <a:pt x="681275" y="766355"/>
                  <a:pt x="680513" y="767403"/>
                  <a:pt x="680037" y="767498"/>
                </a:cubicBezTo>
                <a:cubicBezTo>
                  <a:pt x="675751" y="768736"/>
                  <a:pt x="671274" y="769974"/>
                  <a:pt x="667750" y="766069"/>
                </a:cubicBezTo>
                <a:cubicBezTo>
                  <a:pt x="660797" y="758259"/>
                  <a:pt x="660511" y="757592"/>
                  <a:pt x="653843" y="762164"/>
                </a:cubicBezTo>
                <a:cubicBezTo>
                  <a:pt x="650890" y="764164"/>
                  <a:pt x="645175" y="762164"/>
                  <a:pt x="645080" y="766926"/>
                </a:cubicBezTo>
                <a:cubicBezTo>
                  <a:pt x="644890" y="771498"/>
                  <a:pt x="641747" y="773308"/>
                  <a:pt x="639556" y="776166"/>
                </a:cubicBezTo>
                <a:cubicBezTo>
                  <a:pt x="638222" y="777880"/>
                  <a:pt x="637365" y="778071"/>
                  <a:pt x="636317" y="775880"/>
                </a:cubicBezTo>
                <a:cubicBezTo>
                  <a:pt x="636031" y="775213"/>
                  <a:pt x="635555" y="774451"/>
                  <a:pt x="635746" y="773880"/>
                </a:cubicBezTo>
                <a:cubicBezTo>
                  <a:pt x="636508" y="771880"/>
                  <a:pt x="637079" y="769689"/>
                  <a:pt x="638413" y="768260"/>
                </a:cubicBezTo>
                <a:cubicBezTo>
                  <a:pt x="639841" y="766736"/>
                  <a:pt x="640604" y="765783"/>
                  <a:pt x="638889" y="765022"/>
                </a:cubicBezTo>
                <a:cubicBezTo>
                  <a:pt x="635746" y="763497"/>
                  <a:pt x="631555" y="763974"/>
                  <a:pt x="629364" y="760259"/>
                </a:cubicBezTo>
                <a:cubicBezTo>
                  <a:pt x="629364" y="760164"/>
                  <a:pt x="627078" y="761116"/>
                  <a:pt x="626316" y="761973"/>
                </a:cubicBezTo>
                <a:cubicBezTo>
                  <a:pt x="624316" y="764069"/>
                  <a:pt x="621649" y="765498"/>
                  <a:pt x="621744" y="769213"/>
                </a:cubicBezTo>
                <a:cubicBezTo>
                  <a:pt x="621839" y="773594"/>
                  <a:pt x="618315" y="772927"/>
                  <a:pt x="615362" y="773213"/>
                </a:cubicBezTo>
                <a:cubicBezTo>
                  <a:pt x="608981" y="773784"/>
                  <a:pt x="605266" y="768165"/>
                  <a:pt x="599741" y="766926"/>
                </a:cubicBezTo>
                <a:cubicBezTo>
                  <a:pt x="597741" y="766450"/>
                  <a:pt x="595550" y="763783"/>
                  <a:pt x="594217" y="764259"/>
                </a:cubicBezTo>
                <a:cubicBezTo>
                  <a:pt x="584597" y="767498"/>
                  <a:pt x="586311" y="757878"/>
                  <a:pt x="582596" y="754449"/>
                </a:cubicBezTo>
                <a:cubicBezTo>
                  <a:pt x="582025" y="753972"/>
                  <a:pt x="581548" y="753401"/>
                  <a:pt x="580977" y="752830"/>
                </a:cubicBezTo>
                <a:cubicBezTo>
                  <a:pt x="585930" y="748734"/>
                  <a:pt x="588406" y="741399"/>
                  <a:pt x="596312" y="741209"/>
                </a:cubicBezTo>
                <a:cubicBezTo>
                  <a:pt x="602408" y="741114"/>
                  <a:pt x="608981" y="742638"/>
                  <a:pt x="614410" y="740733"/>
                </a:cubicBezTo>
                <a:cubicBezTo>
                  <a:pt x="618506" y="739304"/>
                  <a:pt x="621077" y="736065"/>
                  <a:pt x="624601" y="741114"/>
                </a:cubicBezTo>
                <a:cubicBezTo>
                  <a:pt x="625078" y="741781"/>
                  <a:pt x="628031" y="741781"/>
                  <a:pt x="628888" y="741018"/>
                </a:cubicBezTo>
                <a:cubicBezTo>
                  <a:pt x="631555" y="738637"/>
                  <a:pt x="633460" y="735304"/>
                  <a:pt x="637079" y="740161"/>
                </a:cubicBezTo>
                <a:cubicBezTo>
                  <a:pt x="643080" y="748067"/>
                  <a:pt x="650700" y="747781"/>
                  <a:pt x="658796" y="743305"/>
                </a:cubicBezTo>
                <a:cubicBezTo>
                  <a:pt x="659749" y="742733"/>
                  <a:pt x="661558" y="742066"/>
                  <a:pt x="661940" y="742352"/>
                </a:cubicBezTo>
                <a:cubicBezTo>
                  <a:pt x="666035" y="747114"/>
                  <a:pt x="667369" y="745590"/>
                  <a:pt x="667940" y="740161"/>
                </a:cubicBezTo>
                <a:cubicBezTo>
                  <a:pt x="668036" y="738828"/>
                  <a:pt x="668321" y="734922"/>
                  <a:pt x="671750" y="738161"/>
                </a:cubicBezTo>
                <a:cubicBezTo>
                  <a:pt x="673274" y="739495"/>
                  <a:pt x="675370" y="740828"/>
                  <a:pt x="677275" y="741018"/>
                </a:cubicBezTo>
                <a:cubicBezTo>
                  <a:pt x="681847" y="741399"/>
                  <a:pt x="686609" y="740256"/>
                  <a:pt x="690896" y="741399"/>
                </a:cubicBezTo>
                <a:cubicBezTo>
                  <a:pt x="697087" y="742923"/>
                  <a:pt x="699754" y="736637"/>
                  <a:pt x="704992" y="736637"/>
                </a:cubicBezTo>
                <a:cubicBezTo>
                  <a:pt x="710231" y="736542"/>
                  <a:pt x="715565" y="736542"/>
                  <a:pt x="720709" y="736065"/>
                </a:cubicBezTo>
                <a:cubicBezTo>
                  <a:pt x="721471" y="735970"/>
                  <a:pt x="721947" y="733684"/>
                  <a:pt x="722519" y="732446"/>
                </a:cubicBezTo>
                <a:cubicBezTo>
                  <a:pt x="724423" y="728064"/>
                  <a:pt x="727757" y="726159"/>
                  <a:pt x="730043" y="728255"/>
                </a:cubicBezTo>
                <a:close/>
                <a:moveTo>
                  <a:pt x="745474" y="718158"/>
                </a:moveTo>
                <a:lnTo>
                  <a:pt x="754618" y="718158"/>
                </a:lnTo>
                <a:cubicBezTo>
                  <a:pt x="754904" y="722444"/>
                  <a:pt x="752046" y="723016"/>
                  <a:pt x="748903" y="722635"/>
                </a:cubicBezTo>
                <a:cubicBezTo>
                  <a:pt x="746617" y="722349"/>
                  <a:pt x="744902" y="720920"/>
                  <a:pt x="745474" y="718158"/>
                </a:cubicBezTo>
                <a:close/>
                <a:moveTo>
                  <a:pt x="383715" y="715205"/>
                </a:moveTo>
                <a:cubicBezTo>
                  <a:pt x="381905" y="714252"/>
                  <a:pt x="380096" y="715586"/>
                  <a:pt x="377238" y="718253"/>
                </a:cubicBezTo>
                <a:cubicBezTo>
                  <a:pt x="374666" y="720634"/>
                  <a:pt x="376571" y="721587"/>
                  <a:pt x="377905" y="723206"/>
                </a:cubicBezTo>
                <a:cubicBezTo>
                  <a:pt x="380381" y="726349"/>
                  <a:pt x="383429" y="728064"/>
                  <a:pt x="387525" y="727397"/>
                </a:cubicBezTo>
                <a:cubicBezTo>
                  <a:pt x="388858" y="727206"/>
                  <a:pt x="390668" y="727302"/>
                  <a:pt x="391716" y="728064"/>
                </a:cubicBezTo>
                <a:cubicBezTo>
                  <a:pt x="392669" y="728825"/>
                  <a:pt x="393335" y="730445"/>
                  <a:pt x="393431" y="731778"/>
                </a:cubicBezTo>
                <a:cubicBezTo>
                  <a:pt x="393431" y="733112"/>
                  <a:pt x="392764" y="735398"/>
                  <a:pt x="392002" y="735493"/>
                </a:cubicBezTo>
                <a:cubicBezTo>
                  <a:pt x="388382" y="736160"/>
                  <a:pt x="384668" y="736160"/>
                  <a:pt x="381048" y="736446"/>
                </a:cubicBezTo>
                <a:cubicBezTo>
                  <a:pt x="376095" y="736922"/>
                  <a:pt x="372095" y="740541"/>
                  <a:pt x="370666" y="745971"/>
                </a:cubicBezTo>
                <a:cubicBezTo>
                  <a:pt x="370475" y="746637"/>
                  <a:pt x="370571" y="747780"/>
                  <a:pt x="370952" y="748066"/>
                </a:cubicBezTo>
                <a:cubicBezTo>
                  <a:pt x="371904" y="748638"/>
                  <a:pt x="373523" y="749304"/>
                  <a:pt x="373999" y="748923"/>
                </a:cubicBezTo>
                <a:cubicBezTo>
                  <a:pt x="376286" y="747018"/>
                  <a:pt x="378286" y="744637"/>
                  <a:pt x="380477" y="742637"/>
                </a:cubicBezTo>
                <a:cubicBezTo>
                  <a:pt x="382953" y="740446"/>
                  <a:pt x="384572" y="740541"/>
                  <a:pt x="388192" y="742637"/>
                </a:cubicBezTo>
                <a:cubicBezTo>
                  <a:pt x="389621" y="743494"/>
                  <a:pt x="390573" y="747114"/>
                  <a:pt x="392954" y="743780"/>
                </a:cubicBezTo>
                <a:cubicBezTo>
                  <a:pt x="394955" y="740922"/>
                  <a:pt x="397907" y="741303"/>
                  <a:pt x="400860" y="740922"/>
                </a:cubicBezTo>
                <a:cubicBezTo>
                  <a:pt x="405908" y="740351"/>
                  <a:pt x="411338" y="743208"/>
                  <a:pt x="415910" y="739113"/>
                </a:cubicBezTo>
                <a:cubicBezTo>
                  <a:pt x="412004" y="733683"/>
                  <a:pt x="406385" y="737779"/>
                  <a:pt x="401813" y="736446"/>
                </a:cubicBezTo>
                <a:cubicBezTo>
                  <a:pt x="400479" y="736065"/>
                  <a:pt x="399336" y="735112"/>
                  <a:pt x="396288" y="733302"/>
                </a:cubicBezTo>
                <a:cubicBezTo>
                  <a:pt x="401813" y="728921"/>
                  <a:pt x="406956" y="724920"/>
                  <a:pt x="412099" y="720824"/>
                </a:cubicBezTo>
                <a:cubicBezTo>
                  <a:pt x="410671" y="719396"/>
                  <a:pt x="410099" y="718443"/>
                  <a:pt x="409623" y="718348"/>
                </a:cubicBezTo>
                <a:cubicBezTo>
                  <a:pt x="402860" y="718157"/>
                  <a:pt x="396098" y="718348"/>
                  <a:pt x="389335" y="717967"/>
                </a:cubicBezTo>
                <a:cubicBezTo>
                  <a:pt x="387430" y="717872"/>
                  <a:pt x="385620" y="716157"/>
                  <a:pt x="383715" y="715205"/>
                </a:cubicBezTo>
                <a:close/>
                <a:moveTo>
                  <a:pt x="221980" y="713110"/>
                </a:moveTo>
                <a:cubicBezTo>
                  <a:pt x="224076" y="713872"/>
                  <a:pt x="226076" y="714444"/>
                  <a:pt x="227981" y="715206"/>
                </a:cubicBezTo>
                <a:cubicBezTo>
                  <a:pt x="228171" y="715301"/>
                  <a:pt x="228267" y="716444"/>
                  <a:pt x="227981" y="716634"/>
                </a:cubicBezTo>
                <a:cubicBezTo>
                  <a:pt x="225504" y="718825"/>
                  <a:pt x="218361" y="718825"/>
                  <a:pt x="215884" y="716634"/>
                </a:cubicBezTo>
                <a:cubicBezTo>
                  <a:pt x="215599" y="716444"/>
                  <a:pt x="215694" y="715206"/>
                  <a:pt x="215884" y="715206"/>
                </a:cubicBezTo>
                <a:cubicBezTo>
                  <a:pt x="217885" y="714444"/>
                  <a:pt x="219789" y="713777"/>
                  <a:pt x="221980" y="713110"/>
                </a:cubicBezTo>
                <a:close/>
                <a:moveTo>
                  <a:pt x="856727" y="705394"/>
                </a:moveTo>
                <a:cubicBezTo>
                  <a:pt x="856346" y="705299"/>
                  <a:pt x="855679" y="706347"/>
                  <a:pt x="855203" y="706823"/>
                </a:cubicBezTo>
                <a:cubicBezTo>
                  <a:pt x="856155" y="707299"/>
                  <a:pt x="857203" y="707871"/>
                  <a:pt x="858155" y="708442"/>
                </a:cubicBezTo>
                <a:cubicBezTo>
                  <a:pt x="858727" y="707871"/>
                  <a:pt x="859298" y="707299"/>
                  <a:pt x="859774" y="706823"/>
                </a:cubicBezTo>
                <a:cubicBezTo>
                  <a:pt x="858727" y="706347"/>
                  <a:pt x="857774" y="705584"/>
                  <a:pt x="856727" y="705394"/>
                </a:cubicBezTo>
                <a:close/>
                <a:moveTo>
                  <a:pt x="208264" y="704442"/>
                </a:moveTo>
                <a:cubicBezTo>
                  <a:pt x="208740" y="705013"/>
                  <a:pt x="209312" y="705490"/>
                  <a:pt x="209883" y="706061"/>
                </a:cubicBezTo>
                <a:cubicBezTo>
                  <a:pt x="209312" y="707014"/>
                  <a:pt x="208835" y="708062"/>
                  <a:pt x="208264" y="709014"/>
                </a:cubicBezTo>
                <a:cubicBezTo>
                  <a:pt x="207788" y="708538"/>
                  <a:pt x="206740" y="707871"/>
                  <a:pt x="206835" y="707490"/>
                </a:cubicBezTo>
                <a:cubicBezTo>
                  <a:pt x="207025" y="706442"/>
                  <a:pt x="207788" y="705395"/>
                  <a:pt x="208264" y="704442"/>
                </a:cubicBezTo>
                <a:close/>
                <a:moveTo>
                  <a:pt x="217408" y="699870"/>
                </a:moveTo>
                <a:cubicBezTo>
                  <a:pt x="217884" y="700918"/>
                  <a:pt x="218646" y="701870"/>
                  <a:pt x="218837" y="702918"/>
                </a:cubicBezTo>
                <a:cubicBezTo>
                  <a:pt x="218932" y="703299"/>
                  <a:pt x="217884" y="703870"/>
                  <a:pt x="217408" y="704442"/>
                </a:cubicBezTo>
                <a:cubicBezTo>
                  <a:pt x="216932" y="703394"/>
                  <a:pt x="216170" y="702442"/>
                  <a:pt x="215979" y="701394"/>
                </a:cubicBezTo>
                <a:cubicBezTo>
                  <a:pt x="215884" y="701013"/>
                  <a:pt x="216932" y="700441"/>
                  <a:pt x="217408" y="699870"/>
                </a:cubicBezTo>
                <a:close/>
                <a:moveTo>
                  <a:pt x="1137143" y="696250"/>
                </a:moveTo>
                <a:cubicBezTo>
                  <a:pt x="1136095" y="696440"/>
                  <a:pt x="1135047" y="697203"/>
                  <a:pt x="1134095" y="697679"/>
                </a:cubicBezTo>
                <a:lnTo>
                  <a:pt x="1135714" y="699298"/>
                </a:lnTo>
                <a:cubicBezTo>
                  <a:pt x="1136666" y="698727"/>
                  <a:pt x="1137619" y="698250"/>
                  <a:pt x="1138666" y="697679"/>
                </a:cubicBezTo>
                <a:cubicBezTo>
                  <a:pt x="1138190" y="697203"/>
                  <a:pt x="1137524" y="696155"/>
                  <a:pt x="1137143" y="696250"/>
                </a:cubicBezTo>
                <a:close/>
                <a:moveTo>
                  <a:pt x="1246108" y="695298"/>
                </a:moveTo>
                <a:cubicBezTo>
                  <a:pt x="1245632" y="695774"/>
                  <a:pt x="1244585" y="696440"/>
                  <a:pt x="1244680" y="696822"/>
                </a:cubicBezTo>
                <a:cubicBezTo>
                  <a:pt x="1244870" y="697869"/>
                  <a:pt x="1245632" y="698917"/>
                  <a:pt x="1246108" y="699870"/>
                </a:cubicBezTo>
                <a:cubicBezTo>
                  <a:pt x="1246585" y="699393"/>
                  <a:pt x="1247156" y="698917"/>
                  <a:pt x="1247728" y="698250"/>
                </a:cubicBezTo>
                <a:cubicBezTo>
                  <a:pt x="1247156" y="697298"/>
                  <a:pt x="1246680" y="696250"/>
                  <a:pt x="1246108" y="695298"/>
                </a:cubicBezTo>
                <a:close/>
                <a:moveTo>
                  <a:pt x="1285161" y="694656"/>
                </a:moveTo>
                <a:lnTo>
                  <a:pt x="1285161" y="695012"/>
                </a:lnTo>
                <a:lnTo>
                  <a:pt x="1284208" y="695012"/>
                </a:lnTo>
                <a:lnTo>
                  <a:pt x="1284182" y="694989"/>
                </a:lnTo>
                <a:close/>
                <a:moveTo>
                  <a:pt x="1031891" y="687106"/>
                </a:moveTo>
                <a:cubicBezTo>
                  <a:pt x="1031796" y="686915"/>
                  <a:pt x="1029224" y="687773"/>
                  <a:pt x="1029034" y="688535"/>
                </a:cubicBezTo>
                <a:cubicBezTo>
                  <a:pt x="1027986" y="692535"/>
                  <a:pt x="1032653" y="698917"/>
                  <a:pt x="1036558" y="699203"/>
                </a:cubicBezTo>
                <a:cubicBezTo>
                  <a:pt x="1037035" y="697965"/>
                  <a:pt x="1037892" y="696726"/>
                  <a:pt x="1037987" y="695488"/>
                </a:cubicBezTo>
                <a:cubicBezTo>
                  <a:pt x="1038368" y="691107"/>
                  <a:pt x="1033987" y="689868"/>
                  <a:pt x="1031891" y="687106"/>
                </a:cubicBezTo>
                <a:close/>
                <a:moveTo>
                  <a:pt x="1077611" y="686820"/>
                </a:moveTo>
                <a:cubicBezTo>
                  <a:pt x="1076659" y="687392"/>
                  <a:pt x="1075706" y="687868"/>
                  <a:pt x="1074658" y="688440"/>
                </a:cubicBezTo>
                <a:cubicBezTo>
                  <a:pt x="1075135" y="688916"/>
                  <a:pt x="1075802" y="689964"/>
                  <a:pt x="1076182" y="689868"/>
                </a:cubicBezTo>
                <a:cubicBezTo>
                  <a:pt x="1077230" y="689582"/>
                  <a:pt x="1078183" y="688916"/>
                  <a:pt x="1079231" y="688440"/>
                </a:cubicBezTo>
                <a:cubicBezTo>
                  <a:pt x="1078659" y="687963"/>
                  <a:pt x="1078183" y="687487"/>
                  <a:pt x="1077611" y="686820"/>
                </a:cubicBezTo>
                <a:close/>
                <a:moveTo>
                  <a:pt x="1255253" y="686154"/>
                </a:moveTo>
                <a:cubicBezTo>
                  <a:pt x="1254776" y="686630"/>
                  <a:pt x="1253729" y="687297"/>
                  <a:pt x="1253824" y="687678"/>
                </a:cubicBezTo>
                <a:cubicBezTo>
                  <a:pt x="1254014" y="688725"/>
                  <a:pt x="1254776" y="689773"/>
                  <a:pt x="1255253" y="690725"/>
                </a:cubicBezTo>
                <a:cubicBezTo>
                  <a:pt x="1255729" y="690249"/>
                  <a:pt x="1256300" y="689773"/>
                  <a:pt x="1256872" y="689106"/>
                </a:cubicBezTo>
                <a:cubicBezTo>
                  <a:pt x="1256396" y="688154"/>
                  <a:pt x="1255824" y="687106"/>
                  <a:pt x="1255253" y="686154"/>
                </a:cubicBezTo>
                <a:close/>
                <a:moveTo>
                  <a:pt x="1008365" y="686154"/>
                </a:moveTo>
                <a:cubicBezTo>
                  <a:pt x="1007888" y="686630"/>
                  <a:pt x="1006841" y="687297"/>
                  <a:pt x="1006936" y="687678"/>
                </a:cubicBezTo>
                <a:cubicBezTo>
                  <a:pt x="1007222" y="688725"/>
                  <a:pt x="1007888" y="689773"/>
                  <a:pt x="1008365" y="690725"/>
                </a:cubicBezTo>
                <a:cubicBezTo>
                  <a:pt x="1008841" y="690249"/>
                  <a:pt x="1009317" y="689773"/>
                  <a:pt x="1009984" y="689106"/>
                </a:cubicBezTo>
                <a:cubicBezTo>
                  <a:pt x="1009507" y="688154"/>
                  <a:pt x="1008936" y="687106"/>
                  <a:pt x="1008365" y="686154"/>
                </a:cubicBezTo>
                <a:close/>
                <a:moveTo>
                  <a:pt x="346091" y="682248"/>
                </a:moveTo>
                <a:cubicBezTo>
                  <a:pt x="345139" y="682724"/>
                  <a:pt x="344091" y="683296"/>
                  <a:pt x="343139" y="683867"/>
                </a:cubicBezTo>
                <a:cubicBezTo>
                  <a:pt x="343615" y="684344"/>
                  <a:pt x="344282" y="685391"/>
                  <a:pt x="344663" y="685296"/>
                </a:cubicBezTo>
                <a:cubicBezTo>
                  <a:pt x="345710" y="685106"/>
                  <a:pt x="346758" y="684344"/>
                  <a:pt x="347711" y="683867"/>
                </a:cubicBezTo>
                <a:cubicBezTo>
                  <a:pt x="347139" y="683391"/>
                  <a:pt x="346663" y="682915"/>
                  <a:pt x="346091" y="682248"/>
                </a:cubicBezTo>
                <a:close/>
                <a:moveTo>
                  <a:pt x="283703" y="681868"/>
                </a:moveTo>
                <a:cubicBezTo>
                  <a:pt x="287989" y="681772"/>
                  <a:pt x="288179" y="684440"/>
                  <a:pt x="288560" y="687583"/>
                </a:cubicBezTo>
                <a:cubicBezTo>
                  <a:pt x="288846" y="689964"/>
                  <a:pt x="290465" y="691202"/>
                  <a:pt x="293228" y="691107"/>
                </a:cubicBezTo>
                <a:cubicBezTo>
                  <a:pt x="297704" y="690917"/>
                  <a:pt x="299038" y="695393"/>
                  <a:pt x="301800" y="697679"/>
                </a:cubicBezTo>
                <a:cubicBezTo>
                  <a:pt x="302372" y="698060"/>
                  <a:pt x="301895" y="700251"/>
                  <a:pt x="301990" y="701775"/>
                </a:cubicBezTo>
                <a:cubicBezTo>
                  <a:pt x="300943" y="702728"/>
                  <a:pt x="299990" y="704061"/>
                  <a:pt x="298847" y="704442"/>
                </a:cubicBezTo>
                <a:cubicBezTo>
                  <a:pt x="297609" y="704823"/>
                  <a:pt x="295799" y="704633"/>
                  <a:pt x="294656" y="703966"/>
                </a:cubicBezTo>
                <a:cubicBezTo>
                  <a:pt x="290370" y="701489"/>
                  <a:pt x="286465" y="698155"/>
                  <a:pt x="281988" y="696155"/>
                </a:cubicBezTo>
                <a:cubicBezTo>
                  <a:pt x="277511" y="694250"/>
                  <a:pt x="271511" y="696917"/>
                  <a:pt x="267891" y="691393"/>
                </a:cubicBezTo>
                <a:cubicBezTo>
                  <a:pt x="267129" y="690250"/>
                  <a:pt x="263605" y="691107"/>
                  <a:pt x="261414" y="690917"/>
                </a:cubicBezTo>
                <a:cubicBezTo>
                  <a:pt x="257509" y="690631"/>
                  <a:pt x="256842" y="692917"/>
                  <a:pt x="256175" y="696251"/>
                </a:cubicBezTo>
                <a:cubicBezTo>
                  <a:pt x="255318" y="700537"/>
                  <a:pt x="254747" y="700537"/>
                  <a:pt x="252556" y="698537"/>
                </a:cubicBezTo>
                <a:cubicBezTo>
                  <a:pt x="250365" y="696441"/>
                  <a:pt x="248555" y="693869"/>
                  <a:pt x="246079" y="692250"/>
                </a:cubicBezTo>
                <a:cubicBezTo>
                  <a:pt x="242936" y="690154"/>
                  <a:pt x="243221" y="693298"/>
                  <a:pt x="242650" y="695108"/>
                </a:cubicBezTo>
                <a:cubicBezTo>
                  <a:pt x="240935" y="700442"/>
                  <a:pt x="240935" y="700442"/>
                  <a:pt x="238173" y="697870"/>
                </a:cubicBezTo>
                <a:cubicBezTo>
                  <a:pt x="237030" y="696822"/>
                  <a:pt x="236173" y="695584"/>
                  <a:pt x="234935" y="694727"/>
                </a:cubicBezTo>
                <a:cubicBezTo>
                  <a:pt x="233315" y="693488"/>
                  <a:pt x="234268" y="693012"/>
                  <a:pt x="235220" y="691393"/>
                </a:cubicBezTo>
                <a:cubicBezTo>
                  <a:pt x="238078" y="686154"/>
                  <a:pt x="244840" y="687773"/>
                  <a:pt x="247984" y="683487"/>
                </a:cubicBezTo>
                <a:cubicBezTo>
                  <a:pt x="250270" y="680344"/>
                  <a:pt x="253604" y="682058"/>
                  <a:pt x="256366" y="681963"/>
                </a:cubicBezTo>
                <a:cubicBezTo>
                  <a:pt x="265414" y="681772"/>
                  <a:pt x="274558" y="681963"/>
                  <a:pt x="283703" y="681868"/>
                </a:cubicBezTo>
                <a:close/>
                <a:moveTo>
                  <a:pt x="381905" y="672819"/>
                </a:moveTo>
                <a:cubicBezTo>
                  <a:pt x="373904" y="670152"/>
                  <a:pt x="368570" y="676819"/>
                  <a:pt x="361903" y="678724"/>
                </a:cubicBezTo>
                <a:cubicBezTo>
                  <a:pt x="362189" y="684725"/>
                  <a:pt x="357426" y="687678"/>
                  <a:pt x="353902" y="691202"/>
                </a:cubicBezTo>
                <a:cubicBezTo>
                  <a:pt x="349806" y="695298"/>
                  <a:pt x="346472" y="700441"/>
                  <a:pt x="339805" y="701108"/>
                </a:cubicBezTo>
                <a:cubicBezTo>
                  <a:pt x="339233" y="701203"/>
                  <a:pt x="337995" y="705489"/>
                  <a:pt x="338757" y="706823"/>
                </a:cubicBezTo>
                <a:cubicBezTo>
                  <a:pt x="339519" y="708252"/>
                  <a:pt x="342377" y="708537"/>
                  <a:pt x="344472" y="709014"/>
                </a:cubicBezTo>
                <a:cubicBezTo>
                  <a:pt x="344948" y="709109"/>
                  <a:pt x="345615" y="708347"/>
                  <a:pt x="346282" y="708061"/>
                </a:cubicBezTo>
                <a:cubicBezTo>
                  <a:pt x="347996" y="707394"/>
                  <a:pt x="348282" y="703394"/>
                  <a:pt x="351044" y="705870"/>
                </a:cubicBezTo>
                <a:cubicBezTo>
                  <a:pt x="352949" y="707585"/>
                  <a:pt x="355997" y="711395"/>
                  <a:pt x="355616" y="711966"/>
                </a:cubicBezTo>
                <a:cubicBezTo>
                  <a:pt x="353235" y="715205"/>
                  <a:pt x="350473" y="717586"/>
                  <a:pt x="356378" y="718157"/>
                </a:cubicBezTo>
                <a:cubicBezTo>
                  <a:pt x="358093" y="718157"/>
                  <a:pt x="358855" y="718062"/>
                  <a:pt x="359617" y="718157"/>
                </a:cubicBezTo>
                <a:cubicBezTo>
                  <a:pt x="364189" y="719110"/>
                  <a:pt x="366380" y="715681"/>
                  <a:pt x="368761" y="713014"/>
                </a:cubicBezTo>
                <a:cubicBezTo>
                  <a:pt x="372380" y="709014"/>
                  <a:pt x="365903" y="709014"/>
                  <a:pt x="366094" y="706632"/>
                </a:cubicBezTo>
                <a:cubicBezTo>
                  <a:pt x="366189" y="704632"/>
                  <a:pt x="366570" y="701965"/>
                  <a:pt x="367808" y="700727"/>
                </a:cubicBezTo>
                <a:cubicBezTo>
                  <a:pt x="369142" y="699489"/>
                  <a:pt x="371809" y="699584"/>
                  <a:pt x="373809" y="699012"/>
                </a:cubicBezTo>
                <a:cubicBezTo>
                  <a:pt x="375523" y="698441"/>
                  <a:pt x="377143" y="694155"/>
                  <a:pt x="378286" y="696726"/>
                </a:cubicBezTo>
                <a:cubicBezTo>
                  <a:pt x="380572" y="701774"/>
                  <a:pt x="390002" y="697203"/>
                  <a:pt x="388954" y="705489"/>
                </a:cubicBezTo>
                <a:cubicBezTo>
                  <a:pt x="388763" y="706632"/>
                  <a:pt x="390287" y="707871"/>
                  <a:pt x="391145" y="709109"/>
                </a:cubicBezTo>
                <a:cubicBezTo>
                  <a:pt x="391716" y="708632"/>
                  <a:pt x="392478" y="708156"/>
                  <a:pt x="392669" y="707490"/>
                </a:cubicBezTo>
                <a:cubicBezTo>
                  <a:pt x="394478" y="702917"/>
                  <a:pt x="396288" y="698441"/>
                  <a:pt x="397812" y="693774"/>
                </a:cubicBezTo>
                <a:cubicBezTo>
                  <a:pt x="398003" y="693202"/>
                  <a:pt x="395716" y="691202"/>
                  <a:pt x="395336" y="691297"/>
                </a:cubicBezTo>
                <a:cubicBezTo>
                  <a:pt x="394097" y="691964"/>
                  <a:pt x="393335" y="693774"/>
                  <a:pt x="392002" y="694250"/>
                </a:cubicBezTo>
                <a:cubicBezTo>
                  <a:pt x="390097" y="694821"/>
                  <a:pt x="387430" y="695488"/>
                  <a:pt x="386001" y="694631"/>
                </a:cubicBezTo>
                <a:cubicBezTo>
                  <a:pt x="382286" y="692345"/>
                  <a:pt x="386573" y="691392"/>
                  <a:pt x="387335" y="690059"/>
                </a:cubicBezTo>
                <a:cubicBezTo>
                  <a:pt x="389811" y="685773"/>
                  <a:pt x="389430" y="682534"/>
                  <a:pt x="384953" y="681867"/>
                </a:cubicBezTo>
                <a:cubicBezTo>
                  <a:pt x="379048" y="680915"/>
                  <a:pt x="378857" y="679486"/>
                  <a:pt x="382953" y="675771"/>
                </a:cubicBezTo>
                <a:cubicBezTo>
                  <a:pt x="383334" y="675486"/>
                  <a:pt x="382572" y="673009"/>
                  <a:pt x="381905" y="672819"/>
                </a:cubicBezTo>
                <a:close/>
                <a:moveTo>
                  <a:pt x="675847" y="672628"/>
                </a:moveTo>
                <a:cubicBezTo>
                  <a:pt x="674608" y="672723"/>
                  <a:pt x="673561" y="674057"/>
                  <a:pt x="672418" y="674819"/>
                </a:cubicBezTo>
                <a:cubicBezTo>
                  <a:pt x="672894" y="675295"/>
                  <a:pt x="673370" y="675866"/>
                  <a:pt x="673847" y="676343"/>
                </a:cubicBezTo>
                <a:cubicBezTo>
                  <a:pt x="674894" y="677390"/>
                  <a:pt x="675847" y="678533"/>
                  <a:pt x="676990" y="679391"/>
                </a:cubicBezTo>
                <a:cubicBezTo>
                  <a:pt x="677847" y="680057"/>
                  <a:pt x="678990" y="680343"/>
                  <a:pt x="680038" y="680820"/>
                </a:cubicBezTo>
                <a:cubicBezTo>
                  <a:pt x="680514" y="679486"/>
                  <a:pt x="680990" y="678248"/>
                  <a:pt x="681466" y="677009"/>
                </a:cubicBezTo>
                <a:cubicBezTo>
                  <a:pt x="681276" y="673485"/>
                  <a:pt x="679752" y="672152"/>
                  <a:pt x="675847" y="672628"/>
                </a:cubicBezTo>
                <a:close/>
                <a:moveTo>
                  <a:pt x="375238" y="656245"/>
                </a:moveTo>
                <a:cubicBezTo>
                  <a:pt x="373142" y="654531"/>
                  <a:pt x="371428" y="654340"/>
                  <a:pt x="370761" y="656721"/>
                </a:cubicBezTo>
                <a:cubicBezTo>
                  <a:pt x="370285" y="658436"/>
                  <a:pt x="371237" y="662055"/>
                  <a:pt x="372285" y="662341"/>
                </a:cubicBezTo>
                <a:cubicBezTo>
                  <a:pt x="375523" y="663389"/>
                  <a:pt x="379143" y="663198"/>
                  <a:pt x="381905" y="663389"/>
                </a:cubicBezTo>
                <a:cubicBezTo>
                  <a:pt x="383239" y="662055"/>
                  <a:pt x="384191" y="661579"/>
                  <a:pt x="384191" y="661007"/>
                </a:cubicBezTo>
                <a:cubicBezTo>
                  <a:pt x="384191" y="660531"/>
                  <a:pt x="383334" y="659769"/>
                  <a:pt x="382763" y="659483"/>
                </a:cubicBezTo>
                <a:cubicBezTo>
                  <a:pt x="380286" y="658340"/>
                  <a:pt x="377333" y="657959"/>
                  <a:pt x="375238" y="656245"/>
                </a:cubicBezTo>
                <a:close/>
                <a:moveTo>
                  <a:pt x="381334" y="645672"/>
                </a:moveTo>
                <a:cubicBezTo>
                  <a:pt x="380762" y="646244"/>
                  <a:pt x="380191" y="646815"/>
                  <a:pt x="379715" y="647291"/>
                </a:cubicBezTo>
                <a:cubicBezTo>
                  <a:pt x="380762" y="647768"/>
                  <a:pt x="381715" y="648434"/>
                  <a:pt x="382763" y="648720"/>
                </a:cubicBezTo>
                <a:cubicBezTo>
                  <a:pt x="383144" y="648815"/>
                  <a:pt x="383715" y="647768"/>
                  <a:pt x="384287" y="647291"/>
                </a:cubicBezTo>
                <a:cubicBezTo>
                  <a:pt x="383239" y="646815"/>
                  <a:pt x="382286" y="646244"/>
                  <a:pt x="381334" y="645672"/>
                </a:cubicBezTo>
                <a:close/>
                <a:moveTo>
                  <a:pt x="328565" y="632814"/>
                </a:moveTo>
                <a:cubicBezTo>
                  <a:pt x="328850" y="633195"/>
                  <a:pt x="328850" y="634148"/>
                  <a:pt x="328660" y="634338"/>
                </a:cubicBezTo>
                <a:cubicBezTo>
                  <a:pt x="327422" y="634910"/>
                  <a:pt x="326183" y="635386"/>
                  <a:pt x="324183" y="636243"/>
                </a:cubicBezTo>
                <a:cubicBezTo>
                  <a:pt x="323231" y="635291"/>
                  <a:pt x="320945" y="633767"/>
                  <a:pt x="321231" y="633005"/>
                </a:cubicBezTo>
                <a:cubicBezTo>
                  <a:pt x="321992" y="630528"/>
                  <a:pt x="326850" y="630528"/>
                  <a:pt x="328565" y="632814"/>
                </a:cubicBezTo>
                <a:close/>
                <a:moveTo>
                  <a:pt x="1341453" y="627385"/>
                </a:moveTo>
                <a:cubicBezTo>
                  <a:pt x="1342406" y="627956"/>
                  <a:pt x="1343358" y="628433"/>
                  <a:pt x="1344406" y="629004"/>
                </a:cubicBezTo>
                <a:cubicBezTo>
                  <a:pt x="1343930" y="629481"/>
                  <a:pt x="1343263" y="630528"/>
                  <a:pt x="1342882" y="630433"/>
                </a:cubicBezTo>
                <a:cubicBezTo>
                  <a:pt x="1341834" y="630243"/>
                  <a:pt x="1340882" y="629481"/>
                  <a:pt x="1339834" y="629004"/>
                </a:cubicBezTo>
                <a:cubicBezTo>
                  <a:pt x="1340310" y="628528"/>
                  <a:pt x="1340882" y="628052"/>
                  <a:pt x="1341453" y="627385"/>
                </a:cubicBezTo>
                <a:close/>
                <a:moveTo>
                  <a:pt x="1300973" y="626813"/>
                </a:moveTo>
                <a:cubicBezTo>
                  <a:pt x="1300496" y="627289"/>
                  <a:pt x="1299449" y="627956"/>
                  <a:pt x="1299544" y="628337"/>
                </a:cubicBezTo>
                <a:cubicBezTo>
                  <a:pt x="1299830" y="629384"/>
                  <a:pt x="1300496" y="630432"/>
                  <a:pt x="1300973" y="631385"/>
                </a:cubicBezTo>
                <a:cubicBezTo>
                  <a:pt x="1301449" y="630908"/>
                  <a:pt x="1302497" y="630242"/>
                  <a:pt x="1302401" y="629861"/>
                </a:cubicBezTo>
                <a:cubicBezTo>
                  <a:pt x="1302116" y="628718"/>
                  <a:pt x="1301449" y="627765"/>
                  <a:pt x="1300973" y="626813"/>
                </a:cubicBezTo>
                <a:close/>
                <a:moveTo>
                  <a:pt x="482585" y="626813"/>
                </a:moveTo>
                <a:cubicBezTo>
                  <a:pt x="482108" y="627289"/>
                  <a:pt x="481061" y="627956"/>
                  <a:pt x="481156" y="628337"/>
                </a:cubicBezTo>
                <a:cubicBezTo>
                  <a:pt x="481441" y="629384"/>
                  <a:pt x="482108" y="630432"/>
                  <a:pt x="482585" y="631385"/>
                </a:cubicBezTo>
                <a:cubicBezTo>
                  <a:pt x="483061" y="630908"/>
                  <a:pt x="484108" y="630242"/>
                  <a:pt x="484013" y="629861"/>
                </a:cubicBezTo>
                <a:cubicBezTo>
                  <a:pt x="483728" y="628718"/>
                  <a:pt x="483061" y="627765"/>
                  <a:pt x="482585" y="626813"/>
                </a:cubicBezTo>
                <a:close/>
                <a:moveTo>
                  <a:pt x="272272" y="626718"/>
                </a:moveTo>
                <a:cubicBezTo>
                  <a:pt x="274558" y="626528"/>
                  <a:pt x="273987" y="627480"/>
                  <a:pt x="274749" y="628909"/>
                </a:cubicBezTo>
                <a:cubicBezTo>
                  <a:pt x="277320" y="633767"/>
                  <a:pt x="283035" y="629671"/>
                  <a:pt x="286750" y="632148"/>
                </a:cubicBezTo>
                <a:cubicBezTo>
                  <a:pt x="287322" y="632529"/>
                  <a:pt x="287703" y="633195"/>
                  <a:pt x="288084" y="633767"/>
                </a:cubicBezTo>
                <a:cubicBezTo>
                  <a:pt x="285131" y="636148"/>
                  <a:pt x="283131" y="639006"/>
                  <a:pt x="283131" y="643101"/>
                </a:cubicBezTo>
                <a:cubicBezTo>
                  <a:pt x="283131" y="643768"/>
                  <a:pt x="280845" y="645006"/>
                  <a:pt x="279607" y="645006"/>
                </a:cubicBezTo>
                <a:cubicBezTo>
                  <a:pt x="273701" y="644911"/>
                  <a:pt x="267129" y="646054"/>
                  <a:pt x="262176" y="643673"/>
                </a:cubicBezTo>
                <a:cubicBezTo>
                  <a:pt x="255889" y="640720"/>
                  <a:pt x="248650" y="638053"/>
                  <a:pt x="244650" y="631386"/>
                </a:cubicBezTo>
                <a:cubicBezTo>
                  <a:pt x="244269" y="630719"/>
                  <a:pt x="243411" y="630338"/>
                  <a:pt x="243126" y="629766"/>
                </a:cubicBezTo>
                <a:cubicBezTo>
                  <a:pt x="242935" y="629385"/>
                  <a:pt x="243126" y="628623"/>
                  <a:pt x="243411" y="628242"/>
                </a:cubicBezTo>
                <a:cubicBezTo>
                  <a:pt x="243792" y="627671"/>
                  <a:pt x="244459" y="626909"/>
                  <a:pt x="245031" y="626909"/>
                </a:cubicBezTo>
                <a:cubicBezTo>
                  <a:pt x="250460" y="626718"/>
                  <a:pt x="255699" y="626814"/>
                  <a:pt x="261033" y="626814"/>
                </a:cubicBezTo>
                <a:cubicBezTo>
                  <a:pt x="264747" y="626814"/>
                  <a:pt x="268558" y="627099"/>
                  <a:pt x="272272" y="626718"/>
                </a:cubicBezTo>
                <a:close/>
                <a:moveTo>
                  <a:pt x="311229" y="622242"/>
                </a:moveTo>
                <a:cubicBezTo>
                  <a:pt x="311610" y="621861"/>
                  <a:pt x="312753" y="621861"/>
                  <a:pt x="313134" y="622242"/>
                </a:cubicBezTo>
                <a:cubicBezTo>
                  <a:pt x="313992" y="622908"/>
                  <a:pt x="314563" y="623956"/>
                  <a:pt x="315325" y="624814"/>
                </a:cubicBezTo>
                <a:cubicBezTo>
                  <a:pt x="314754" y="625385"/>
                  <a:pt x="314087" y="626338"/>
                  <a:pt x="313896" y="626242"/>
                </a:cubicBezTo>
                <a:cubicBezTo>
                  <a:pt x="312944" y="625671"/>
                  <a:pt x="311896" y="625004"/>
                  <a:pt x="311229" y="624147"/>
                </a:cubicBezTo>
                <a:cubicBezTo>
                  <a:pt x="310944" y="623766"/>
                  <a:pt x="310944" y="622528"/>
                  <a:pt x="311229" y="622242"/>
                </a:cubicBezTo>
                <a:close/>
                <a:moveTo>
                  <a:pt x="372476" y="622146"/>
                </a:moveTo>
                <a:cubicBezTo>
                  <a:pt x="368189" y="622146"/>
                  <a:pt x="364094" y="621193"/>
                  <a:pt x="360760" y="622431"/>
                </a:cubicBezTo>
                <a:cubicBezTo>
                  <a:pt x="357616" y="623479"/>
                  <a:pt x="355140" y="626813"/>
                  <a:pt x="352378" y="629194"/>
                </a:cubicBezTo>
                <a:cubicBezTo>
                  <a:pt x="358760" y="632909"/>
                  <a:pt x="355045" y="635862"/>
                  <a:pt x="351616" y="638909"/>
                </a:cubicBezTo>
                <a:cubicBezTo>
                  <a:pt x="351044" y="639386"/>
                  <a:pt x="350568" y="640053"/>
                  <a:pt x="349997" y="640529"/>
                </a:cubicBezTo>
                <a:cubicBezTo>
                  <a:pt x="347425" y="642339"/>
                  <a:pt x="348282" y="644148"/>
                  <a:pt x="350282" y="645291"/>
                </a:cubicBezTo>
                <a:cubicBezTo>
                  <a:pt x="352187" y="646434"/>
                  <a:pt x="352949" y="651482"/>
                  <a:pt x="356664" y="647482"/>
                </a:cubicBezTo>
                <a:cubicBezTo>
                  <a:pt x="359807" y="644053"/>
                  <a:pt x="362855" y="644148"/>
                  <a:pt x="366094" y="647482"/>
                </a:cubicBezTo>
                <a:cubicBezTo>
                  <a:pt x="367046" y="648434"/>
                  <a:pt x="368475" y="649387"/>
                  <a:pt x="369713" y="649578"/>
                </a:cubicBezTo>
                <a:cubicBezTo>
                  <a:pt x="371047" y="649768"/>
                  <a:pt x="372857" y="649387"/>
                  <a:pt x="373714" y="648530"/>
                </a:cubicBezTo>
                <a:cubicBezTo>
                  <a:pt x="374571" y="647673"/>
                  <a:pt x="375047" y="645863"/>
                  <a:pt x="374952" y="644624"/>
                </a:cubicBezTo>
                <a:cubicBezTo>
                  <a:pt x="374857" y="643291"/>
                  <a:pt x="373714" y="642148"/>
                  <a:pt x="373047" y="640910"/>
                </a:cubicBezTo>
                <a:cubicBezTo>
                  <a:pt x="368951" y="633671"/>
                  <a:pt x="369904" y="631575"/>
                  <a:pt x="377333" y="631480"/>
                </a:cubicBezTo>
                <a:cubicBezTo>
                  <a:pt x="381905" y="631385"/>
                  <a:pt x="386477" y="631575"/>
                  <a:pt x="391049" y="631385"/>
                </a:cubicBezTo>
                <a:cubicBezTo>
                  <a:pt x="391621" y="631385"/>
                  <a:pt x="392669" y="630147"/>
                  <a:pt x="392573" y="629861"/>
                </a:cubicBezTo>
                <a:cubicBezTo>
                  <a:pt x="392192" y="628813"/>
                  <a:pt x="391430" y="627003"/>
                  <a:pt x="390668" y="627003"/>
                </a:cubicBezTo>
                <a:cubicBezTo>
                  <a:pt x="384191" y="626432"/>
                  <a:pt x="379429" y="619288"/>
                  <a:pt x="372476" y="622146"/>
                </a:cubicBezTo>
                <a:close/>
                <a:moveTo>
                  <a:pt x="481823" y="613954"/>
                </a:moveTo>
                <a:cubicBezTo>
                  <a:pt x="481441" y="613859"/>
                  <a:pt x="480870" y="614907"/>
                  <a:pt x="480299" y="615383"/>
                </a:cubicBezTo>
                <a:cubicBezTo>
                  <a:pt x="481251" y="615859"/>
                  <a:pt x="482299" y="616431"/>
                  <a:pt x="483251" y="617002"/>
                </a:cubicBezTo>
                <a:cubicBezTo>
                  <a:pt x="483823" y="616431"/>
                  <a:pt x="484394" y="615859"/>
                  <a:pt x="484871" y="615383"/>
                </a:cubicBezTo>
                <a:cubicBezTo>
                  <a:pt x="483823" y="614907"/>
                  <a:pt x="482870" y="614145"/>
                  <a:pt x="481823" y="613954"/>
                </a:cubicBezTo>
                <a:close/>
                <a:moveTo>
                  <a:pt x="440907" y="613825"/>
                </a:moveTo>
                <a:lnTo>
                  <a:pt x="434521" y="617206"/>
                </a:lnTo>
                <a:lnTo>
                  <a:pt x="409410" y="617596"/>
                </a:lnTo>
                <a:lnTo>
                  <a:pt x="410977" y="616029"/>
                </a:lnTo>
                <a:lnTo>
                  <a:pt x="412314" y="616026"/>
                </a:lnTo>
                <a:cubicBezTo>
                  <a:pt x="416576" y="615764"/>
                  <a:pt x="422904" y="615305"/>
                  <a:pt x="432334" y="614549"/>
                </a:cubicBezTo>
                <a:close/>
                <a:moveTo>
                  <a:pt x="442103" y="613192"/>
                </a:moveTo>
                <a:lnTo>
                  <a:pt x="443447" y="613611"/>
                </a:lnTo>
                <a:lnTo>
                  <a:pt x="440907" y="613825"/>
                </a:lnTo>
                <a:close/>
                <a:moveTo>
                  <a:pt x="351140" y="613192"/>
                </a:moveTo>
                <a:cubicBezTo>
                  <a:pt x="349997" y="613192"/>
                  <a:pt x="348854" y="614525"/>
                  <a:pt x="347711" y="615288"/>
                </a:cubicBezTo>
                <a:cubicBezTo>
                  <a:pt x="348854" y="616049"/>
                  <a:pt x="349997" y="617478"/>
                  <a:pt x="351140" y="617478"/>
                </a:cubicBezTo>
                <a:cubicBezTo>
                  <a:pt x="353140" y="617383"/>
                  <a:pt x="355045" y="616431"/>
                  <a:pt x="358855" y="615288"/>
                </a:cubicBezTo>
                <a:cubicBezTo>
                  <a:pt x="355045" y="614145"/>
                  <a:pt x="353045" y="613192"/>
                  <a:pt x="351140" y="613192"/>
                </a:cubicBezTo>
                <a:close/>
                <a:moveTo>
                  <a:pt x="369713" y="605382"/>
                </a:moveTo>
                <a:cubicBezTo>
                  <a:pt x="367999" y="603096"/>
                  <a:pt x="363427" y="603191"/>
                  <a:pt x="362189" y="605477"/>
                </a:cubicBezTo>
                <a:cubicBezTo>
                  <a:pt x="361998" y="605858"/>
                  <a:pt x="361998" y="606620"/>
                  <a:pt x="362284" y="607001"/>
                </a:cubicBezTo>
                <a:cubicBezTo>
                  <a:pt x="363998" y="609287"/>
                  <a:pt x="368475" y="609191"/>
                  <a:pt x="369808" y="606906"/>
                </a:cubicBezTo>
                <a:cubicBezTo>
                  <a:pt x="369808" y="606334"/>
                  <a:pt x="369904" y="605667"/>
                  <a:pt x="369713" y="605382"/>
                </a:cubicBezTo>
                <a:close/>
                <a:moveTo>
                  <a:pt x="1035701" y="603953"/>
                </a:moveTo>
                <a:cubicBezTo>
                  <a:pt x="1035130" y="603953"/>
                  <a:pt x="1034082" y="605096"/>
                  <a:pt x="1034177" y="605477"/>
                </a:cubicBezTo>
                <a:cubicBezTo>
                  <a:pt x="1034558" y="606524"/>
                  <a:pt x="1035225" y="608239"/>
                  <a:pt x="1035987" y="608334"/>
                </a:cubicBezTo>
                <a:cubicBezTo>
                  <a:pt x="1039035" y="608620"/>
                  <a:pt x="1042083" y="608525"/>
                  <a:pt x="1045036" y="608525"/>
                </a:cubicBezTo>
                <a:cubicBezTo>
                  <a:pt x="1048084" y="608525"/>
                  <a:pt x="1051037" y="608620"/>
                  <a:pt x="1053989" y="608430"/>
                </a:cubicBezTo>
                <a:cubicBezTo>
                  <a:pt x="1054561" y="608430"/>
                  <a:pt x="1055608" y="607287"/>
                  <a:pt x="1055513" y="606906"/>
                </a:cubicBezTo>
                <a:cubicBezTo>
                  <a:pt x="1055132" y="605858"/>
                  <a:pt x="1054370" y="604048"/>
                  <a:pt x="1053704" y="604048"/>
                </a:cubicBezTo>
                <a:cubicBezTo>
                  <a:pt x="1047703" y="603857"/>
                  <a:pt x="1041702" y="603857"/>
                  <a:pt x="1035701" y="603953"/>
                </a:cubicBezTo>
                <a:close/>
                <a:moveTo>
                  <a:pt x="1076945" y="603857"/>
                </a:moveTo>
                <a:cubicBezTo>
                  <a:pt x="1076373" y="604905"/>
                  <a:pt x="1075802" y="605858"/>
                  <a:pt x="1075325" y="606810"/>
                </a:cubicBezTo>
                <a:cubicBezTo>
                  <a:pt x="1075897" y="607382"/>
                  <a:pt x="1076468" y="607953"/>
                  <a:pt x="1076945" y="608430"/>
                </a:cubicBezTo>
                <a:cubicBezTo>
                  <a:pt x="1077421" y="607382"/>
                  <a:pt x="1078183" y="606429"/>
                  <a:pt x="1078373" y="605382"/>
                </a:cubicBezTo>
                <a:cubicBezTo>
                  <a:pt x="1078469" y="605000"/>
                  <a:pt x="1077421" y="604429"/>
                  <a:pt x="1076945" y="603857"/>
                </a:cubicBezTo>
                <a:close/>
                <a:moveTo>
                  <a:pt x="1300211" y="600238"/>
                </a:moveTo>
                <a:cubicBezTo>
                  <a:pt x="1299830" y="600143"/>
                  <a:pt x="1299258" y="601190"/>
                  <a:pt x="1298687" y="601667"/>
                </a:cubicBezTo>
                <a:cubicBezTo>
                  <a:pt x="1299639" y="602143"/>
                  <a:pt x="1300687" y="602715"/>
                  <a:pt x="1301639" y="603286"/>
                </a:cubicBezTo>
                <a:cubicBezTo>
                  <a:pt x="1302211" y="602715"/>
                  <a:pt x="1302782" y="602143"/>
                  <a:pt x="1303258" y="601667"/>
                </a:cubicBezTo>
                <a:cubicBezTo>
                  <a:pt x="1302211" y="601190"/>
                  <a:pt x="1301258" y="600429"/>
                  <a:pt x="1300211" y="600238"/>
                </a:cubicBezTo>
                <a:close/>
                <a:moveTo>
                  <a:pt x="459724" y="599381"/>
                </a:moveTo>
                <a:cubicBezTo>
                  <a:pt x="459248" y="599857"/>
                  <a:pt x="458201" y="600524"/>
                  <a:pt x="458296" y="600905"/>
                </a:cubicBezTo>
                <a:cubicBezTo>
                  <a:pt x="458486" y="601953"/>
                  <a:pt x="459248" y="603000"/>
                  <a:pt x="459724" y="603953"/>
                </a:cubicBezTo>
                <a:cubicBezTo>
                  <a:pt x="460201" y="603477"/>
                  <a:pt x="461249" y="602810"/>
                  <a:pt x="461153" y="602429"/>
                </a:cubicBezTo>
                <a:cubicBezTo>
                  <a:pt x="460868" y="601286"/>
                  <a:pt x="460201" y="600333"/>
                  <a:pt x="459724" y="599381"/>
                </a:cubicBezTo>
                <a:close/>
                <a:moveTo>
                  <a:pt x="387239" y="594809"/>
                </a:moveTo>
                <a:cubicBezTo>
                  <a:pt x="386573" y="594904"/>
                  <a:pt x="386001" y="595475"/>
                  <a:pt x="385430" y="595857"/>
                </a:cubicBezTo>
                <a:cubicBezTo>
                  <a:pt x="384001" y="596904"/>
                  <a:pt x="384953" y="597476"/>
                  <a:pt x="386001" y="599095"/>
                </a:cubicBezTo>
                <a:cubicBezTo>
                  <a:pt x="388763" y="603096"/>
                  <a:pt x="394573" y="602524"/>
                  <a:pt x="396574" y="605477"/>
                </a:cubicBezTo>
                <a:cubicBezTo>
                  <a:pt x="398860" y="608811"/>
                  <a:pt x="399527" y="613382"/>
                  <a:pt x="403241" y="616049"/>
                </a:cubicBezTo>
                <a:lnTo>
                  <a:pt x="407051" y="616039"/>
                </a:lnTo>
                <a:lnTo>
                  <a:pt x="407051" y="617632"/>
                </a:lnTo>
                <a:lnTo>
                  <a:pt x="404670" y="617669"/>
                </a:lnTo>
                <a:lnTo>
                  <a:pt x="407051" y="617669"/>
                </a:lnTo>
                <a:lnTo>
                  <a:pt x="407051" y="617632"/>
                </a:lnTo>
                <a:lnTo>
                  <a:pt x="409410" y="617596"/>
                </a:lnTo>
                <a:lnTo>
                  <a:pt x="407147" y="619859"/>
                </a:lnTo>
                <a:cubicBezTo>
                  <a:pt x="408385" y="620622"/>
                  <a:pt x="409528" y="621479"/>
                  <a:pt x="410766" y="622146"/>
                </a:cubicBezTo>
                <a:cubicBezTo>
                  <a:pt x="413909" y="623765"/>
                  <a:pt x="416957" y="626051"/>
                  <a:pt x="420291" y="626527"/>
                </a:cubicBezTo>
                <a:cubicBezTo>
                  <a:pt x="425530" y="627289"/>
                  <a:pt x="427149" y="621479"/>
                  <a:pt x="430769" y="619193"/>
                </a:cubicBezTo>
                <a:lnTo>
                  <a:pt x="434521" y="617206"/>
                </a:lnTo>
                <a:lnTo>
                  <a:pt x="442808" y="617078"/>
                </a:lnTo>
                <a:cubicBezTo>
                  <a:pt x="470088" y="617055"/>
                  <a:pt x="468035" y="618359"/>
                  <a:pt x="465821" y="617574"/>
                </a:cubicBezTo>
                <a:cubicBezTo>
                  <a:pt x="464487" y="617097"/>
                  <a:pt x="463154" y="616335"/>
                  <a:pt x="462201" y="615383"/>
                </a:cubicBezTo>
                <a:cubicBezTo>
                  <a:pt x="458963" y="612049"/>
                  <a:pt x="455819" y="611954"/>
                  <a:pt x="452866" y="615478"/>
                </a:cubicBezTo>
                <a:cubicBezTo>
                  <a:pt x="450676" y="618145"/>
                  <a:pt x="449628" y="616049"/>
                  <a:pt x="447914" y="615002"/>
                </a:cubicBezTo>
                <a:lnTo>
                  <a:pt x="443447" y="613611"/>
                </a:lnTo>
                <a:lnTo>
                  <a:pt x="470964" y="611287"/>
                </a:lnTo>
                <a:cubicBezTo>
                  <a:pt x="470107" y="610620"/>
                  <a:pt x="468583" y="608620"/>
                  <a:pt x="467059" y="608525"/>
                </a:cubicBezTo>
                <a:cubicBezTo>
                  <a:pt x="456486" y="608239"/>
                  <a:pt x="445818" y="608906"/>
                  <a:pt x="435245" y="608239"/>
                </a:cubicBezTo>
                <a:cubicBezTo>
                  <a:pt x="425911" y="607667"/>
                  <a:pt x="418386" y="611287"/>
                  <a:pt x="411052" y="615954"/>
                </a:cubicBezTo>
                <a:lnTo>
                  <a:pt x="410977" y="616029"/>
                </a:lnTo>
                <a:lnTo>
                  <a:pt x="407051" y="616039"/>
                </a:lnTo>
                <a:lnTo>
                  <a:pt x="407051" y="615478"/>
                </a:lnTo>
                <a:cubicBezTo>
                  <a:pt x="407528" y="612240"/>
                  <a:pt x="406385" y="610049"/>
                  <a:pt x="404098" y="607667"/>
                </a:cubicBezTo>
                <a:cubicBezTo>
                  <a:pt x="400670" y="604143"/>
                  <a:pt x="407813" y="602333"/>
                  <a:pt x="406670" y="601667"/>
                </a:cubicBezTo>
                <a:cubicBezTo>
                  <a:pt x="400574" y="598524"/>
                  <a:pt x="394859" y="593571"/>
                  <a:pt x="387239" y="594809"/>
                </a:cubicBezTo>
                <a:close/>
                <a:moveTo>
                  <a:pt x="1326285" y="594750"/>
                </a:moveTo>
                <a:cubicBezTo>
                  <a:pt x="1327761" y="595143"/>
                  <a:pt x="1329023" y="597048"/>
                  <a:pt x="1330690" y="600620"/>
                </a:cubicBezTo>
                <a:cubicBezTo>
                  <a:pt x="1332023" y="603477"/>
                  <a:pt x="1335357" y="605001"/>
                  <a:pt x="1337738" y="603477"/>
                </a:cubicBezTo>
                <a:cubicBezTo>
                  <a:pt x="1339643" y="602334"/>
                  <a:pt x="1340977" y="599858"/>
                  <a:pt x="1342882" y="599477"/>
                </a:cubicBezTo>
                <a:cubicBezTo>
                  <a:pt x="1344596" y="599096"/>
                  <a:pt x="1346882" y="600620"/>
                  <a:pt x="1348788" y="601477"/>
                </a:cubicBezTo>
                <a:cubicBezTo>
                  <a:pt x="1349073" y="601668"/>
                  <a:pt x="1348883" y="602906"/>
                  <a:pt x="1348978" y="603668"/>
                </a:cubicBezTo>
                <a:cubicBezTo>
                  <a:pt x="1349454" y="606430"/>
                  <a:pt x="1347930" y="608240"/>
                  <a:pt x="1345549" y="608335"/>
                </a:cubicBezTo>
                <a:cubicBezTo>
                  <a:pt x="1340215" y="608716"/>
                  <a:pt x="1334881" y="608430"/>
                  <a:pt x="1329547" y="608430"/>
                </a:cubicBezTo>
                <a:cubicBezTo>
                  <a:pt x="1324975" y="608430"/>
                  <a:pt x="1320403" y="608621"/>
                  <a:pt x="1315831" y="608335"/>
                </a:cubicBezTo>
                <a:cubicBezTo>
                  <a:pt x="1314688" y="608240"/>
                  <a:pt x="1313640" y="606811"/>
                  <a:pt x="1312497" y="606049"/>
                </a:cubicBezTo>
                <a:cubicBezTo>
                  <a:pt x="1313069" y="605477"/>
                  <a:pt x="1313545" y="605001"/>
                  <a:pt x="1314116" y="604430"/>
                </a:cubicBezTo>
                <a:cubicBezTo>
                  <a:pt x="1316307" y="602239"/>
                  <a:pt x="1318403" y="600048"/>
                  <a:pt x="1320593" y="597953"/>
                </a:cubicBezTo>
                <a:cubicBezTo>
                  <a:pt x="1323118" y="595477"/>
                  <a:pt x="1324809" y="594357"/>
                  <a:pt x="1326285" y="594750"/>
                </a:cubicBezTo>
                <a:close/>
                <a:moveTo>
                  <a:pt x="870443" y="591094"/>
                </a:moveTo>
                <a:cubicBezTo>
                  <a:pt x="870062" y="590999"/>
                  <a:pt x="869490" y="592047"/>
                  <a:pt x="868919" y="592523"/>
                </a:cubicBezTo>
                <a:cubicBezTo>
                  <a:pt x="869871" y="592999"/>
                  <a:pt x="870919" y="593571"/>
                  <a:pt x="871871" y="594142"/>
                </a:cubicBezTo>
                <a:cubicBezTo>
                  <a:pt x="872443" y="593571"/>
                  <a:pt x="873014" y="592999"/>
                  <a:pt x="873491" y="592523"/>
                </a:cubicBezTo>
                <a:cubicBezTo>
                  <a:pt x="872443" y="592047"/>
                  <a:pt x="871490" y="591284"/>
                  <a:pt x="870443" y="591094"/>
                </a:cubicBezTo>
                <a:close/>
                <a:moveTo>
                  <a:pt x="326470" y="591094"/>
                </a:moveTo>
                <a:cubicBezTo>
                  <a:pt x="325517" y="591665"/>
                  <a:pt x="325041" y="593475"/>
                  <a:pt x="324946" y="594809"/>
                </a:cubicBezTo>
                <a:cubicBezTo>
                  <a:pt x="324470" y="598905"/>
                  <a:pt x="327232" y="599476"/>
                  <a:pt x="330470" y="599476"/>
                </a:cubicBezTo>
                <a:cubicBezTo>
                  <a:pt x="331137" y="599286"/>
                  <a:pt x="331899" y="599381"/>
                  <a:pt x="333899" y="599381"/>
                </a:cubicBezTo>
                <a:cubicBezTo>
                  <a:pt x="334661" y="599000"/>
                  <a:pt x="336471" y="598142"/>
                  <a:pt x="338376" y="597285"/>
                </a:cubicBezTo>
                <a:cubicBezTo>
                  <a:pt x="337423" y="596238"/>
                  <a:pt x="336471" y="595190"/>
                  <a:pt x="335519" y="594142"/>
                </a:cubicBezTo>
                <a:cubicBezTo>
                  <a:pt x="335042" y="593571"/>
                  <a:pt x="334471" y="593094"/>
                  <a:pt x="333995" y="592523"/>
                </a:cubicBezTo>
                <a:cubicBezTo>
                  <a:pt x="331899" y="589951"/>
                  <a:pt x="329232" y="589380"/>
                  <a:pt x="326470" y="591094"/>
                </a:cubicBezTo>
                <a:close/>
                <a:moveTo>
                  <a:pt x="341138" y="586617"/>
                </a:moveTo>
                <a:cubicBezTo>
                  <a:pt x="342281" y="586046"/>
                  <a:pt x="340472" y="586998"/>
                  <a:pt x="338662" y="587856"/>
                </a:cubicBezTo>
                <a:cubicBezTo>
                  <a:pt x="339614" y="588903"/>
                  <a:pt x="340757" y="589856"/>
                  <a:pt x="341519" y="590999"/>
                </a:cubicBezTo>
                <a:cubicBezTo>
                  <a:pt x="342281" y="592142"/>
                  <a:pt x="342567" y="593475"/>
                  <a:pt x="343139" y="594714"/>
                </a:cubicBezTo>
                <a:cubicBezTo>
                  <a:pt x="345424" y="600333"/>
                  <a:pt x="347615" y="601000"/>
                  <a:pt x="352092" y="597190"/>
                </a:cubicBezTo>
                <a:cubicBezTo>
                  <a:pt x="353235" y="596238"/>
                  <a:pt x="353997" y="594904"/>
                  <a:pt x="355235" y="594142"/>
                </a:cubicBezTo>
                <a:cubicBezTo>
                  <a:pt x="357140" y="592904"/>
                  <a:pt x="357045" y="592332"/>
                  <a:pt x="355331" y="590904"/>
                </a:cubicBezTo>
                <a:cubicBezTo>
                  <a:pt x="352092" y="588141"/>
                  <a:pt x="349615" y="584046"/>
                  <a:pt x="341138" y="586617"/>
                </a:cubicBezTo>
                <a:close/>
                <a:moveTo>
                  <a:pt x="426958" y="586522"/>
                </a:moveTo>
                <a:cubicBezTo>
                  <a:pt x="426578" y="586427"/>
                  <a:pt x="426006" y="587474"/>
                  <a:pt x="425435" y="587951"/>
                </a:cubicBezTo>
                <a:cubicBezTo>
                  <a:pt x="426387" y="588427"/>
                  <a:pt x="427435" y="588999"/>
                  <a:pt x="428387" y="589570"/>
                </a:cubicBezTo>
                <a:cubicBezTo>
                  <a:pt x="428959" y="588903"/>
                  <a:pt x="429530" y="588427"/>
                  <a:pt x="430007" y="587951"/>
                </a:cubicBezTo>
                <a:cubicBezTo>
                  <a:pt x="428959" y="587474"/>
                  <a:pt x="428006" y="586713"/>
                  <a:pt x="426958" y="586522"/>
                </a:cubicBezTo>
                <a:close/>
                <a:moveTo>
                  <a:pt x="1332976" y="585570"/>
                </a:moveTo>
                <a:cubicBezTo>
                  <a:pt x="1333452" y="586618"/>
                  <a:pt x="1334214" y="587570"/>
                  <a:pt x="1334405" y="588618"/>
                </a:cubicBezTo>
                <a:cubicBezTo>
                  <a:pt x="1334500" y="588999"/>
                  <a:pt x="1333452" y="589570"/>
                  <a:pt x="1332976" y="590142"/>
                </a:cubicBezTo>
                <a:cubicBezTo>
                  <a:pt x="1332500" y="589094"/>
                  <a:pt x="1331738" y="588142"/>
                  <a:pt x="1331547" y="587094"/>
                </a:cubicBezTo>
                <a:cubicBezTo>
                  <a:pt x="1331452" y="586713"/>
                  <a:pt x="1332500" y="586141"/>
                  <a:pt x="1332976" y="585570"/>
                </a:cubicBezTo>
                <a:close/>
                <a:moveTo>
                  <a:pt x="313421" y="581093"/>
                </a:moveTo>
                <a:cubicBezTo>
                  <a:pt x="312944" y="582140"/>
                  <a:pt x="312182" y="583093"/>
                  <a:pt x="311992" y="584141"/>
                </a:cubicBezTo>
                <a:cubicBezTo>
                  <a:pt x="311897" y="584522"/>
                  <a:pt x="312944" y="585093"/>
                  <a:pt x="313421" y="585665"/>
                </a:cubicBezTo>
                <a:cubicBezTo>
                  <a:pt x="313992" y="584617"/>
                  <a:pt x="314468" y="583665"/>
                  <a:pt x="315040" y="582712"/>
                </a:cubicBezTo>
                <a:cubicBezTo>
                  <a:pt x="314468" y="582140"/>
                  <a:pt x="313897" y="581569"/>
                  <a:pt x="313421" y="581093"/>
                </a:cubicBezTo>
                <a:close/>
                <a:moveTo>
                  <a:pt x="1153907" y="568234"/>
                </a:moveTo>
                <a:cubicBezTo>
                  <a:pt x="1153526" y="568139"/>
                  <a:pt x="1152954" y="569187"/>
                  <a:pt x="1152382" y="569663"/>
                </a:cubicBezTo>
                <a:cubicBezTo>
                  <a:pt x="1153335" y="570139"/>
                  <a:pt x="1154383" y="570711"/>
                  <a:pt x="1155335" y="571282"/>
                </a:cubicBezTo>
                <a:cubicBezTo>
                  <a:pt x="1155907" y="570615"/>
                  <a:pt x="1156478" y="570139"/>
                  <a:pt x="1156955" y="569663"/>
                </a:cubicBezTo>
                <a:cubicBezTo>
                  <a:pt x="1155907" y="569187"/>
                  <a:pt x="1154954" y="568424"/>
                  <a:pt x="1153907" y="568234"/>
                </a:cubicBezTo>
                <a:close/>
                <a:moveTo>
                  <a:pt x="640414" y="567423"/>
                </a:moveTo>
                <a:lnTo>
                  <a:pt x="641695" y="569323"/>
                </a:lnTo>
                <a:lnTo>
                  <a:pt x="640414" y="569038"/>
                </a:lnTo>
                <a:close/>
                <a:moveTo>
                  <a:pt x="180928" y="567377"/>
                </a:moveTo>
                <a:cubicBezTo>
                  <a:pt x="181595" y="568615"/>
                  <a:pt x="182357" y="569758"/>
                  <a:pt x="183499" y="571473"/>
                </a:cubicBezTo>
                <a:cubicBezTo>
                  <a:pt x="182738" y="572997"/>
                  <a:pt x="182166" y="575664"/>
                  <a:pt x="180737" y="576235"/>
                </a:cubicBezTo>
                <a:cubicBezTo>
                  <a:pt x="179213" y="576902"/>
                  <a:pt x="176832" y="575473"/>
                  <a:pt x="174832" y="574997"/>
                </a:cubicBezTo>
                <a:cubicBezTo>
                  <a:pt x="175308" y="573949"/>
                  <a:pt x="175689" y="572806"/>
                  <a:pt x="176356" y="571949"/>
                </a:cubicBezTo>
                <a:cubicBezTo>
                  <a:pt x="177213" y="570806"/>
                  <a:pt x="178356" y="569853"/>
                  <a:pt x="179404" y="568806"/>
                </a:cubicBezTo>
                <a:cubicBezTo>
                  <a:pt x="179880" y="568330"/>
                  <a:pt x="180452" y="567853"/>
                  <a:pt x="180928" y="567377"/>
                </a:cubicBezTo>
                <a:close/>
                <a:moveTo>
                  <a:pt x="1257539" y="567282"/>
                </a:moveTo>
                <a:cubicBezTo>
                  <a:pt x="1254776" y="566615"/>
                  <a:pt x="1253538" y="568424"/>
                  <a:pt x="1252967" y="570615"/>
                </a:cubicBezTo>
                <a:cubicBezTo>
                  <a:pt x="1252681" y="572139"/>
                  <a:pt x="1252967" y="573663"/>
                  <a:pt x="1252967" y="576425"/>
                </a:cubicBezTo>
                <a:cubicBezTo>
                  <a:pt x="1253348" y="577188"/>
                  <a:pt x="1254205" y="579092"/>
                  <a:pt x="1255157" y="580902"/>
                </a:cubicBezTo>
                <a:cubicBezTo>
                  <a:pt x="1256777" y="579378"/>
                  <a:pt x="1258396" y="578045"/>
                  <a:pt x="1259825" y="576425"/>
                </a:cubicBezTo>
                <a:cubicBezTo>
                  <a:pt x="1260777" y="575378"/>
                  <a:pt x="1261730" y="574235"/>
                  <a:pt x="1262015" y="572901"/>
                </a:cubicBezTo>
                <a:cubicBezTo>
                  <a:pt x="1262301" y="571663"/>
                  <a:pt x="1262015" y="569853"/>
                  <a:pt x="1261253" y="568901"/>
                </a:cubicBezTo>
                <a:cubicBezTo>
                  <a:pt x="1260491" y="567948"/>
                  <a:pt x="1258872" y="567663"/>
                  <a:pt x="1257539" y="567282"/>
                </a:cubicBezTo>
                <a:close/>
                <a:moveTo>
                  <a:pt x="676228" y="566996"/>
                </a:moveTo>
                <a:cubicBezTo>
                  <a:pt x="675275" y="567948"/>
                  <a:pt x="672989" y="569472"/>
                  <a:pt x="673275" y="570234"/>
                </a:cubicBezTo>
                <a:cubicBezTo>
                  <a:pt x="674037" y="572711"/>
                  <a:pt x="678895" y="572711"/>
                  <a:pt x="680609" y="570425"/>
                </a:cubicBezTo>
                <a:cubicBezTo>
                  <a:pt x="680895" y="570044"/>
                  <a:pt x="680895" y="569091"/>
                  <a:pt x="680705" y="568901"/>
                </a:cubicBezTo>
                <a:cubicBezTo>
                  <a:pt x="679466" y="568329"/>
                  <a:pt x="678228" y="567853"/>
                  <a:pt x="676228" y="566996"/>
                </a:cubicBezTo>
                <a:close/>
                <a:moveTo>
                  <a:pt x="1287257" y="562900"/>
                </a:moveTo>
                <a:cubicBezTo>
                  <a:pt x="1284304" y="562424"/>
                  <a:pt x="1281161" y="562138"/>
                  <a:pt x="1278398" y="562995"/>
                </a:cubicBezTo>
                <a:cubicBezTo>
                  <a:pt x="1277160" y="563376"/>
                  <a:pt x="1276303" y="566424"/>
                  <a:pt x="1275922" y="568329"/>
                </a:cubicBezTo>
                <a:cubicBezTo>
                  <a:pt x="1275065" y="572425"/>
                  <a:pt x="1271921" y="571473"/>
                  <a:pt x="1269159" y="572139"/>
                </a:cubicBezTo>
                <a:cubicBezTo>
                  <a:pt x="1267921" y="572425"/>
                  <a:pt x="1266873" y="575664"/>
                  <a:pt x="1266873" y="577473"/>
                </a:cubicBezTo>
                <a:cubicBezTo>
                  <a:pt x="1266873" y="579759"/>
                  <a:pt x="1268397" y="581474"/>
                  <a:pt x="1271255" y="580998"/>
                </a:cubicBezTo>
                <a:cubicBezTo>
                  <a:pt x="1271921" y="580902"/>
                  <a:pt x="1272683" y="580998"/>
                  <a:pt x="1273445" y="580998"/>
                </a:cubicBezTo>
                <a:cubicBezTo>
                  <a:pt x="1274970" y="580998"/>
                  <a:pt x="1276398" y="581093"/>
                  <a:pt x="1277922" y="580998"/>
                </a:cubicBezTo>
                <a:cubicBezTo>
                  <a:pt x="1286018" y="580712"/>
                  <a:pt x="1290590" y="574997"/>
                  <a:pt x="1289447" y="566234"/>
                </a:cubicBezTo>
                <a:cubicBezTo>
                  <a:pt x="1289257" y="564996"/>
                  <a:pt x="1288114" y="562995"/>
                  <a:pt x="1287257" y="562900"/>
                </a:cubicBezTo>
                <a:close/>
                <a:moveTo>
                  <a:pt x="574977" y="559090"/>
                </a:moveTo>
                <a:cubicBezTo>
                  <a:pt x="573929" y="559566"/>
                  <a:pt x="572786" y="559757"/>
                  <a:pt x="571929" y="560423"/>
                </a:cubicBezTo>
                <a:cubicBezTo>
                  <a:pt x="570786" y="561281"/>
                  <a:pt x="569833" y="562424"/>
                  <a:pt x="568786" y="563472"/>
                </a:cubicBezTo>
                <a:cubicBezTo>
                  <a:pt x="568310" y="563948"/>
                  <a:pt x="567738" y="564519"/>
                  <a:pt x="567262" y="564996"/>
                </a:cubicBezTo>
                <a:cubicBezTo>
                  <a:pt x="568405" y="565757"/>
                  <a:pt x="569453" y="566996"/>
                  <a:pt x="570691" y="567186"/>
                </a:cubicBezTo>
                <a:cubicBezTo>
                  <a:pt x="574596" y="567758"/>
                  <a:pt x="576025" y="566424"/>
                  <a:pt x="576311" y="562900"/>
                </a:cubicBezTo>
                <a:cubicBezTo>
                  <a:pt x="575834" y="561662"/>
                  <a:pt x="575358" y="560328"/>
                  <a:pt x="574977" y="559090"/>
                </a:cubicBezTo>
                <a:close/>
                <a:moveTo>
                  <a:pt x="226933" y="558519"/>
                </a:moveTo>
                <a:cubicBezTo>
                  <a:pt x="227409" y="559090"/>
                  <a:pt x="228457" y="559757"/>
                  <a:pt x="228362" y="559948"/>
                </a:cubicBezTo>
                <a:cubicBezTo>
                  <a:pt x="227790" y="560995"/>
                  <a:pt x="227124" y="561948"/>
                  <a:pt x="226266" y="562615"/>
                </a:cubicBezTo>
                <a:cubicBezTo>
                  <a:pt x="225885" y="562900"/>
                  <a:pt x="224933" y="562615"/>
                  <a:pt x="224266" y="562615"/>
                </a:cubicBezTo>
                <a:cubicBezTo>
                  <a:pt x="224266" y="561948"/>
                  <a:pt x="223980" y="560995"/>
                  <a:pt x="224361" y="560615"/>
                </a:cubicBezTo>
                <a:cubicBezTo>
                  <a:pt x="225028" y="559852"/>
                  <a:pt x="225981" y="559281"/>
                  <a:pt x="226933" y="558519"/>
                </a:cubicBezTo>
                <a:close/>
                <a:moveTo>
                  <a:pt x="519161" y="558233"/>
                </a:moveTo>
                <a:cubicBezTo>
                  <a:pt x="518684" y="559281"/>
                  <a:pt x="517922" y="560233"/>
                  <a:pt x="517732" y="561281"/>
                </a:cubicBezTo>
                <a:cubicBezTo>
                  <a:pt x="517637" y="561662"/>
                  <a:pt x="518684" y="562233"/>
                  <a:pt x="519161" y="562805"/>
                </a:cubicBezTo>
                <a:cubicBezTo>
                  <a:pt x="519732" y="561757"/>
                  <a:pt x="520208" y="560805"/>
                  <a:pt x="520780" y="559852"/>
                </a:cubicBezTo>
                <a:cubicBezTo>
                  <a:pt x="520113" y="559281"/>
                  <a:pt x="519637" y="558709"/>
                  <a:pt x="519161" y="558233"/>
                </a:cubicBezTo>
                <a:close/>
                <a:moveTo>
                  <a:pt x="276845" y="558233"/>
                </a:moveTo>
                <a:cubicBezTo>
                  <a:pt x="276368" y="559281"/>
                  <a:pt x="275606" y="560233"/>
                  <a:pt x="275416" y="561281"/>
                </a:cubicBezTo>
                <a:cubicBezTo>
                  <a:pt x="275321" y="561662"/>
                  <a:pt x="276368" y="562233"/>
                  <a:pt x="276845" y="562805"/>
                </a:cubicBezTo>
                <a:cubicBezTo>
                  <a:pt x="277416" y="561757"/>
                  <a:pt x="277892" y="560805"/>
                  <a:pt x="278464" y="559852"/>
                </a:cubicBezTo>
                <a:cubicBezTo>
                  <a:pt x="277892" y="559281"/>
                  <a:pt x="277321" y="558709"/>
                  <a:pt x="276845" y="558233"/>
                </a:cubicBezTo>
                <a:close/>
                <a:moveTo>
                  <a:pt x="482394" y="558138"/>
                </a:moveTo>
                <a:lnTo>
                  <a:pt x="482394" y="558233"/>
                </a:lnTo>
                <a:cubicBezTo>
                  <a:pt x="476298" y="558233"/>
                  <a:pt x="470202" y="558233"/>
                  <a:pt x="464201" y="558328"/>
                </a:cubicBezTo>
                <a:cubicBezTo>
                  <a:pt x="463630" y="558328"/>
                  <a:pt x="462582" y="559662"/>
                  <a:pt x="462677" y="559852"/>
                </a:cubicBezTo>
                <a:cubicBezTo>
                  <a:pt x="463249" y="560900"/>
                  <a:pt x="464011" y="562424"/>
                  <a:pt x="464868" y="562614"/>
                </a:cubicBezTo>
                <a:cubicBezTo>
                  <a:pt x="467821" y="563090"/>
                  <a:pt x="471821" y="561852"/>
                  <a:pt x="473631" y="563376"/>
                </a:cubicBezTo>
                <a:cubicBezTo>
                  <a:pt x="476965" y="566139"/>
                  <a:pt x="478774" y="567663"/>
                  <a:pt x="482108" y="563567"/>
                </a:cubicBezTo>
                <a:cubicBezTo>
                  <a:pt x="482870" y="562614"/>
                  <a:pt x="487252" y="562805"/>
                  <a:pt x="487919" y="563853"/>
                </a:cubicBezTo>
                <a:cubicBezTo>
                  <a:pt x="490586" y="568234"/>
                  <a:pt x="496396" y="566234"/>
                  <a:pt x="499253" y="570139"/>
                </a:cubicBezTo>
                <a:cubicBezTo>
                  <a:pt x="501920" y="573758"/>
                  <a:pt x="502587" y="570044"/>
                  <a:pt x="503063" y="568424"/>
                </a:cubicBezTo>
                <a:cubicBezTo>
                  <a:pt x="503540" y="567091"/>
                  <a:pt x="503158" y="565377"/>
                  <a:pt x="503158" y="563853"/>
                </a:cubicBezTo>
                <a:cubicBezTo>
                  <a:pt x="502968" y="559281"/>
                  <a:pt x="502111" y="558138"/>
                  <a:pt x="498396" y="558138"/>
                </a:cubicBezTo>
                <a:cubicBezTo>
                  <a:pt x="493062" y="558138"/>
                  <a:pt x="487728" y="558138"/>
                  <a:pt x="482394" y="558138"/>
                </a:cubicBezTo>
                <a:close/>
                <a:moveTo>
                  <a:pt x="918353" y="555090"/>
                </a:moveTo>
                <a:cubicBezTo>
                  <a:pt x="916639" y="552804"/>
                  <a:pt x="912067" y="552899"/>
                  <a:pt x="910829" y="555185"/>
                </a:cubicBezTo>
                <a:cubicBezTo>
                  <a:pt x="910638" y="555566"/>
                  <a:pt x="910638" y="556328"/>
                  <a:pt x="910924" y="556709"/>
                </a:cubicBezTo>
                <a:cubicBezTo>
                  <a:pt x="912638" y="558995"/>
                  <a:pt x="917115" y="558899"/>
                  <a:pt x="918449" y="556614"/>
                </a:cubicBezTo>
                <a:cubicBezTo>
                  <a:pt x="918449" y="556137"/>
                  <a:pt x="918544" y="555471"/>
                  <a:pt x="918353" y="555090"/>
                </a:cubicBezTo>
                <a:close/>
                <a:moveTo>
                  <a:pt x="616220" y="553756"/>
                </a:moveTo>
                <a:cubicBezTo>
                  <a:pt x="614982" y="554042"/>
                  <a:pt x="613934" y="555185"/>
                  <a:pt x="612696" y="555947"/>
                </a:cubicBezTo>
                <a:cubicBezTo>
                  <a:pt x="613839" y="556709"/>
                  <a:pt x="614887" y="557852"/>
                  <a:pt x="616220" y="558138"/>
                </a:cubicBezTo>
                <a:cubicBezTo>
                  <a:pt x="617649" y="558328"/>
                  <a:pt x="619078" y="557661"/>
                  <a:pt x="620411" y="557471"/>
                </a:cubicBezTo>
                <a:cubicBezTo>
                  <a:pt x="620888" y="556995"/>
                  <a:pt x="621459" y="556423"/>
                  <a:pt x="621935" y="555947"/>
                </a:cubicBezTo>
                <a:cubicBezTo>
                  <a:pt x="621459" y="555471"/>
                  <a:pt x="620983" y="554613"/>
                  <a:pt x="620316" y="554423"/>
                </a:cubicBezTo>
                <a:cubicBezTo>
                  <a:pt x="618982" y="554042"/>
                  <a:pt x="617554" y="553470"/>
                  <a:pt x="616220" y="553756"/>
                </a:cubicBezTo>
                <a:close/>
                <a:moveTo>
                  <a:pt x="169497" y="553661"/>
                </a:moveTo>
                <a:cubicBezTo>
                  <a:pt x="169783" y="553280"/>
                  <a:pt x="171021" y="553280"/>
                  <a:pt x="171402" y="553661"/>
                </a:cubicBezTo>
                <a:cubicBezTo>
                  <a:pt x="172260" y="554328"/>
                  <a:pt x="172831" y="555375"/>
                  <a:pt x="173593" y="556232"/>
                </a:cubicBezTo>
                <a:cubicBezTo>
                  <a:pt x="173022" y="556804"/>
                  <a:pt x="172355" y="557756"/>
                  <a:pt x="172164" y="557661"/>
                </a:cubicBezTo>
                <a:cubicBezTo>
                  <a:pt x="171212" y="557090"/>
                  <a:pt x="170164" y="556423"/>
                  <a:pt x="169497" y="555566"/>
                </a:cubicBezTo>
                <a:cubicBezTo>
                  <a:pt x="169212" y="555185"/>
                  <a:pt x="169212" y="554042"/>
                  <a:pt x="169497" y="553661"/>
                </a:cubicBezTo>
                <a:close/>
                <a:moveTo>
                  <a:pt x="1031224" y="553565"/>
                </a:moveTo>
                <a:cubicBezTo>
                  <a:pt x="1030463" y="555471"/>
                  <a:pt x="1029320" y="557280"/>
                  <a:pt x="1029129" y="559281"/>
                </a:cubicBezTo>
                <a:cubicBezTo>
                  <a:pt x="1029034" y="560328"/>
                  <a:pt x="1030463" y="561566"/>
                  <a:pt x="1031224" y="562709"/>
                </a:cubicBezTo>
                <a:cubicBezTo>
                  <a:pt x="1031987" y="561566"/>
                  <a:pt x="1033415" y="560328"/>
                  <a:pt x="1033320" y="559281"/>
                </a:cubicBezTo>
                <a:cubicBezTo>
                  <a:pt x="1033130" y="557280"/>
                  <a:pt x="1031987" y="555471"/>
                  <a:pt x="1031224" y="553565"/>
                </a:cubicBezTo>
                <a:close/>
                <a:moveTo>
                  <a:pt x="1245918" y="553375"/>
                </a:moveTo>
                <a:lnTo>
                  <a:pt x="1246643" y="553527"/>
                </a:lnTo>
                <a:lnTo>
                  <a:pt x="1247966" y="554680"/>
                </a:lnTo>
                <a:lnTo>
                  <a:pt x="1245009" y="554326"/>
                </a:lnTo>
                <a:close/>
                <a:moveTo>
                  <a:pt x="548402" y="544326"/>
                </a:moveTo>
                <a:cubicBezTo>
                  <a:pt x="547926" y="544136"/>
                  <a:pt x="546974" y="544422"/>
                  <a:pt x="546402" y="544707"/>
                </a:cubicBezTo>
                <a:cubicBezTo>
                  <a:pt x="544402" y="545660"/>
                  <a:pt x="544497" y="546612"/>
                  <a:pt x="545831" y="547946"/>
                </a:cubicBezTo>
                <a:cubicBezTo>
                  <a:pt x="547069" y="549565"/>
                  <a:pt x="548116" y="551375"/>
                  <a:pt x="549164" y="552708"/>
                </a:cubicBezTo>
                <a:cubicBezTo>
                  <a:pt x="548402" y="554708"/>
                  <a:pt x="548212" y="556423"/>
                  <a:pt x="547355" y="557185"/>
                </a:cubicBezTo>
                <a:cubicBezTo>
                  <a:pt x="546402" y="557947"/>
                  <a:pt x="544688" y="557757"/>
                  <a:pt x="543354" y="558138"/>
                </a:cubicBezTo>
                <a:cubicBezTo>
                  <a:pt x="541068" y="558709"/>
                  <a:pt x="539639" y="559852"/>
                  <a:pt x="539735" y="562614"/>
                </a:cubicBezTo>
                <a:cubicBezTo>
                  <a:pt x="539735" y="565377"/>
                  <a:pt x="540973" y="566900"/>
                  <a:pt x="543354" y="567186"/>
                </a:cubicBezTo>
                <a:cubicBezTo>
                  <a:pt x="547640" y="567758"/>
                  <a:pt x="551260" y="568044"/>
                  <a:pt x="545831" y="572806"/>
                </a:cubicBezTo>
                <a:cubicBezTo>
                  <a:pt x="545069" y="573473"/>
                  <a:pt x="550022" y="580902"/>
                  <a:pt x="551069" y="580616"/>
                </a:cubicBezTo>
                <a:cubicBezTo>
                  <a:pt x="551641" y="580426"/>
                  <a:pt x="552117" y="579950"/>
                  <a:pt x="552689" y="579569"/>
                </a:cubicBezTo>
                <a:cubicBezTo>
                  <a:pt x="558308" y="575664"/>
                  <a:pt x="559928" y="568996"/>
                  <a:pt x="562404" y="563376"/>
                </a:cubicBezTo>
                <a:cubicBezTo>
                  <a:pt x="564499" y="558709"/>
                  <a:pt x="557832" y="556614"/>
                  <a:pt x="555641" y="552994"/>
                </a:cubicBezTo>
                <a:cubicBezTo>
                  <a:pt x="554594" y="551280"/>
                  <a:pt x="554784" y="548708"/>
                  <a:pt x="553546" y="547184"/>
                </a:cubicBezTo>
                <a:cubicBezTo>
                  <a:pt x="552403" y="545755"/>
                  <a:pt x="550212" y="545088"/>
                  <a:pt x="548402" y="544326"/>
                </a:cubicBezTo>
                <a:close/>
                <a:moveTo>
                  <a:pt x="438007" y="539945"/>
                </a:moveTo>
                <a:cubicBezTo>
                  <a:pt x="435150" y="539945"/>
                  <a:pt x="432959" y="544231"/>
                  <a:pt x="434579" y="546803"/>
                </a:cubicBezTo>
                <a:cubicBezTo>
                  <a:pt x="435340" y="548041"/>
                  <a:pt x="436674" y="548994"/>
                  <a:pt x="437722" y="550041"/>
                </a:cubicBezTo>
                <a:cubicBezTo>
                  <a:pt x="441532" y="554042"/>
                  <a:pt x="441627" y="554042"/>
                  <a:pt x="443627" y="548422"/>
                </a:cubicBezTo>
                <a:cubicBezTo>
                  <a:pt x="444104" y="547089"/>
                  <a:pt x="444961" y="545946"/>
                  <a:pt x="445628" y="544707"/>
                </a:cubicBezTo>
                <a:cubicBezTo>
                  <a:pt x="446485" y="546517"/>
                  <a:pt x="447152" y="548327"/>
                  <a:pt x="448199" y="550041"/>
                </a:cubicBezTo>
                <a:cubicBezTo>
                  <a:pt x="448961" y="551470"/>
                  <a:pt x="448676" y="555471"/>
                  <a:pt x="452009" y="552041"/>
                </a:cubicBezTo>
                <a:cubicBezTo>
                  <a:pt x="454105" y="549851"/>
                  <a:pt x="456200" y="547660"/>
                  <a:pt x="458486" y="545755"/>
                </a:cubicBezTo>
                <a:cubicBezTo>
                  <a:pt x="458963" y="545374"/>
                  <a:pt x="460582" y="546231"/>
                  <a:pt x="461630" y="546612"/>
                </a:cubicBezTo>
                <a:cubicBezTo>
                  <a:pt x="462773" y="547089"/>
                  <a:pt x="463725" y="547755"/>
                  <a:pt x="464868" y="548327"/>
                </a:cubicBezTo>
                <a:cubicBezTo>
                  <a:pt x="465440" y="546993"/>
                  <a:pt x="466106" y="545755"/>
                  <a:pt x="466392" y="544422"/>
                </a:cubicBezTo>
                <a:cubicBezTo>
                  <a:pt x="467059" y="541564"/>
                  <a:pt x="465154" y="540135"/>
                  <a:pt x="462868" y="539945"/>
                </a:cubicBezTo>
                <a:cubicBezTo>
                  <a:pt x="459248" y="539659"/>
                  <a:pt x="455438" y="539945"/>
                  <a:pt x="451628" y="539945"/>
                </a:cubicBezTo>
                <a:cubicBezTo>
                  <a:pt x="447056" y="539945"/>
                  <a:pt x="442580" y="539945"/>
                  <a:pt x="438007" y="539945"/>
                </a:cubicBezTo>
                <a:close/>
                <a:moveTo>
                  <a:pt x="164830" y="539850"/>
                </a:moveTo>
                <a:cubicBezTo>
                  <a:pt x="167401" y="539373"/>
                  <a:pt x="169021" y="540897"/>
                  <a:pt x="169307" y="542993"/>
                </a:cubicBezTo>
                <a:cubicBezTo>
                  <a:pt x="169688" y="546422"/>
                  <a:pt x="169402" y="550041"/>
                  <a:pt x="169402" y="553566"/>
                </a:cubicBezTo>
                <a:cubicBezTo>
                  <a:pt x="166830" y="554042"/>
                  <a:pt x="165211" y="552518"/>
                  <a:pt x="164925" y="550422"/>
                </a:cubicBezTo>
                <a:cubicBezTo>
                  <a:pt x="164544" y="546993"/>
                  <a:pt x="164830" y="543374"/>
                  <a:pt x="164830" y="539850"/>
                </a:cubicBezTo>
                <a:close/>
                <a:moveTo>
                  <a:pt x="363713" y="539849"/>
                </a:moveTo>
                <a:cubicBezTo>
                  <a:pt x="363236" y="540326"/>
                  <a:pt x="362189" y="540992"/>
                  <a:pt x="362284" y="541373"/>
                </a:cubicBezTo>
                <a:cubicBezTo>
                  <a:pt x="362570" y="542421"/>
                  <a:pt x="363236" y="543469"/>
                  <a:pt x="363713" y="544422"/>
                </a:cubicBezTo>
                <a:cubicBezTo>
                  <a:pt x="364189" y="543945"/>
                  <a:pt x="364665" y="543469"/>
                  <a:pt x="365332" y="542802"/>
                </a:cubicBezTo>
                <a:cubicBezTo>
                  <a:pt x="364856" y="541850"/>
                  <a:pt x="364284" y="540897"/>
                  <a:pt x="363713" y="539849"/>
                </a:cubicBezTo>
                <a:close/>
                <a:moveTo>
                  <a:pt x="160734" y="537183"/>
                </a:moveTo>
                <a:cubicBezTo>
                  <a:pt x="162353" y="534421"/>
                  <a:pt x="163592" y="536326"/>
                  <a:pt x="164735" y="537754"/>
                </a:cubicBezTo>
                <a:cubicBezTo>
                  <a:pt x="165020" y="538231"/>
                  <a:pt x="165020" y="539374"/>
                  <a:pt x="164735" y="539659"/>
                </a:cubicBezTo>
                <a:cubicBezTo>
                  <a:pt x="164354" y="540135"/>
                  <a:pt x="163497" y="539850"/>
                  <a:pt x="162735" y="539850"/>
                </a:cubicBezTo>
                <a:cubicBezTo>
                  <a:pt x="162068" y="538993"/>
                  <a:pt x="160544" y="537564"/>
                  <a:pt x="160734" y="537183"/>
                </a:cubicBezTo>
                <a:close/>
                <a:moveTo>
                  <a:pt x="586979" y="536230"/>
                </a:moveTo>
                <a:cubicBezTo>
                  <a:pt x="586598" y="536135"/>
                  <a:pt x="586026" y="537182"/>
                  <a:pt x="585455" y="537659"/>
                </a:cubicBezTo>
                <a:cubicBezTo>
                  <a:pt x="586407" y="538135"/>
                  <a:pt x="587455" y="538707"/>
                  <a:pt x="588407" y="539278"/>
                </a:cubicBezTo>
                <a:cubicBezTo>
                  <a:pt x="588979" y="538707"/>
                  <a:pt x="589550" y="538135"/>
                  <a:pt x="590027" y="537659"/>
                </a:cubicBezTo>
                <a:cubicBezTo>
                  <a:pt x="588979" y="537182"/>
                  <a:pt x="588026" y="536421"/>
                  <a:pt x="586979" y="536230"/>
                </a:cubicBezTo>
                <a:close/>
                <a:moveTo>
                  <a:pt x="222742" y="536135"/>
                </a:moveTo>
                <a:cubicBezTo>
                  <a:pt x="223123" y="536135"/>
                  <a:pt x="223790" y="537088"/>
                  <a:pt x="224266" y="537564"/>
                </a:cubicBezTo>
                <a:cubicBezTo>
                  <a:pt x="223218" y="538040"/>
                  <a:pt x="222266" y="538802"/>
                  <a:pt x="221218" y="538992"/>
                </a:cubicBezTo>
                <a:cubicBezTo>
                  <a:pt x="220837" y="539088"/>
                  <a:pt x="220265" y="538040"/>
                  <a:pt x="219694" y="537564"/>
                </a:cubicBezTo>
                <a:cubicBezTo>
                  <a:pt x="220742" y="537088"/>
                  <a:pt x="221694" y="536325"/>
                  <a:pt x="222742" y="536135"/>
                </a:cubicBezTo>
                <a:close/>
                <a:moveTo>
                  <a:pt x="236363" y="536040"/>
                </a:moveTo>
                <a:cubicBezTo>
                  <a:pt x="238649" y="537373"/>
                  <a:pt x="238744" y="541850"/>
                  <a:pt x="236458" y="543565"/>
                </a:cubicBezTo>
                <a:cubicBezTo>
                  <a:pt x="236077" y="543850"/>
                  <a:pt x="235315" y="543850"/>
                  <a:pt x="234934" y="543660"/>
                </a:cubicBezTo>
                <a:cubicBezTo>
                  <a:pt x="232648" y="542422"/>
                  <a:pt x="232553" y="537850"/>
                  <a:pt x="234839" y="536135"/>
                </a:cubicBezTo>
                <a:cubicBezTo>
                  <a:pt x="235220" y="535944"/>
                  <a:pt x="235886" y="536040"/>
                  <a:pt x="236363" y="536040"/>
                </a:cubicBezTo>
                <a:close/>
                <a:moveTo>
                  <a:pt x="872633" y="532230"/>
                </a:moveTo>
                <a:cubicBezTo>
                  <a:pt x="870919" y="529944"/>
                  <a:pt x="866347" y="530039"/>
                  <a:pt x="865108" y="532325"/>
                </a:cubicBezTo>
                <a:cubicBezTo>
                  <a:pt x="864918" y="532706"/>
                  <a:pt x="864918" y="533468"/>
                  <a:pt x="865204" y="533849"/>
                </a:cubicBezTo>
                <a:cubicBezTo>
                  <a:pt x="866918" y="536135"/>
                  <a:pt x="871395" y="536040"/>
                  <a:pt x="872729" y="533754"/>
                </a:cubicBezTo>
                <a:cubicBezTo>
                  <a:pt x="872729" y="533277"/>
                  <a:pt x="872824" y="532611"/>
                  <a:pt x="872633" y="532230"/>
                </a:cubicBezTo>
                <a:close/>
                <a:moveTo>
                  <a:pt x="806435" y="526991"/>
                </a:moveTo>
                <a:cubicBezTo>
                  <a:pt x="804053" y="528229"/>
                  <a:pt x="804053" y="532801"/>
                  <a:pt x="806339" y="534515"/>
                </a:cubicBezTo>
                <a:cubicBezTo>
                  <a:pt x="806720" y="534706"/>
                  <a:pt x="807387" y="534515"/>
                  <a:pt x="807863" y="534611"/>
                </a:cubicBezTo>
                <a:cubicBezTo>
                  <a:pt x="810149" y="533277"/>
                  <a:pt x="810245" y="528800"/>
                  <a:pt x="807958" y="527086"/>
                </a:cubicBezTo>
                <a:cubicBezTo>
                  <a:pt x="807578" y="526800"/>
                  <a:pt x="806816" y="526800"/>
                  <a:pt x="806435" y="526991"/>
                </a:cubicBezTo>
                <a:close/>
                <a:moveTo>
                  <a:pt x="1027319" y="526896"/>
                </a:moveTo>
                <a:cubicBezTo>
                  <a:pt x="1026748" y="526896"/>
                  <a:pt x="1026176" y="526800"/>
                  <a:pt x="1025795" y="526991"/>
                </a:cubicBezTo>
                <a:cubicBezTo>
                  <a:pt x="1023509" y="528705"/>
                  <a:pt x="1023605" y="533277"/>
                  <a:pt x="1025891" y="534515"/>
                </a:cubicBezTo>
                <a:cubicBezTo>
                  <a:pt x="1026272" y="534706"/>
                  <a:pt x="1027033" y="534706"/>
                  <a:pt x="1027415" y="534420"/>
                </a:cubicBezTo>
                <a:cubicBezTo>
                  <a:pt x="1029701" y="532801"/>
                  <a:pt x="1029605" y="528229"/>
                  <a:pt x="1027319" y="526896"/>
                </a:cubicBezTo>
                <a:close/>
                <a:moveTo>
                  <a:pt x="455057" y="526324"/>
                </a:moveTo>
                <a:cubicBezTo>
                  <a:pt x="454581" y="526324"/>
                  <a:pt x="453629" y="527277"/>
                  <a:pt x="453629" y="527753"/>
                </a:cubicBezTo>
                <a:cubicBezTo>
                  <a:pt x="453438" y="529753"/>
                  <a:pt x="452866" y="532420"/>
                  <a:pt x="453914" y="533563"/>
                </a:cubicBezTo>
                <a:cubicBezTo>
                  <a:pt x="454962" y="534801"/>
                  <a:pt x="457629" y="534897"/>
                  <a:pt x="459724" y="535182"/>
                </a:cubicBezTo>
                <a:cubicBezTo>
                  <a:pt x="460010" y="535278"/>
                  <a:pt x="460677" y="534325"/>
                  <a:pt x="461153" y="533849"/>
                </a:cubicBezTo>
                <a:cubicBezTo>
                  <a:pt x="461249" y="532706"/>
                  <a:pt x="456296" y="526419"/>
                  <a:pt x="455057" y="526324"/>
                </a:cubicBezTo>
                <a:close/>
                <a:moveTo>
                  <a:pt x="832343" y="526133"/>
                </a:moveTo>
                <a:cubicBezTo>
                  <a:pt x="830914" y="526133"/>
                  <a:pt x="823770" y="531467"/>
                  <a:pt x="823580" y="532611"/>
                </a:cubicBezTo>
                <a:cubicBezTo>
                  <a:pt x="823389" y="534706"/>
                  <a:pt x="831485" y="540897"/>
                  <a:pt x="833390" y="539754"/>
                </a:cubicBezTo>
                <a:cubicBezTo>
                  <a:pt x="836343" y="537945"/>
                  <a:pt x="838820" y="535468"/>
                  <a:pt x="841201" y="533468"/>
                </a:cubicBezTo>
                <a:cubicBezTo>
                  <a:pt x="841010" y="531467"/>
                  <a:pt x="833771" y="526133"/>
                  <a:pt x="832343" y="526133"/>
                </a:cubicBezTo>
                <a:close/>
                <a:moveTo>
                  <a:pt x="660893" y="526133"/>
                </a:moveTo>
                <a:cubicBezTo>
                  <a:pt x="660416" y="526610"/>
                  <a:pt x="659369" y="527277"/>
                  <a:pt x="659464" y="527657"/>
                </a:cubicBezTo>
                <a:cubicBezTo>
                  <a:pt x="659654" y="528705"/>
                  <a:pt x="660416" y="529753"/>
                  <a:pt x="660893" y="530706"/>
                </a:cubicBezTo>
                <a:cubicBezTo>
                  <a:pt x="661369" y="530229"/>
                  <a:pt x="661845" y="529753"/>
                  <a:pt x="662512" y="529086"/>
                </a:cubicBezTo>
                <a:cubicBezTo>
                  <a:pt x="661940" y="528134"/>
                  <a:pt x="661464" y="527181"/>
                  <a:pt x="660893" y="526133"/>
                </a:cubicBezTo>
                <a:close/>
                <a:moveTo>
                  <a:pt x="462487" y="523466"/>
                </a:moveTo>
                <a:lnTo>
                  <a:pt x="465335" y="526093"/>
                </a:lnTo>
                <a:lnTo>
                  <a:pt x="464487" y="526133"/>
                </a:lnTo>
                <a:lnTo>
                  <a:pt x="467061" y="529501"/>
                </a:lnTo>
                <a:lnTo>
                  <a:pt x="466678" y="530324"/>
                </a:lnTo>
                <a:cubicBezTo>
                  <a:pt x="466773" y="531848"/>
                  <a:pt x="468297" y="533373"/>
                  <a:pt x="469154" y="534801"/>
                </a:cubicBezTo>
                <a:cubicBezTo>
                  <a:pt x="469535" y="534278"/>
                  <a:pt x="469868" y="533730"/>
                  <a:pt x="469356" y="532504"/>
                </a:cubicBezTo>
                <a:lnTo>
                  <a:pt x="467061" y="529501"/>
                </a:lnTo>
                <a:lnTo>
                  <a:pt x="467652" y="528230"/>
                </a:lnTo>
                <a:lnTo>
                  <a:pt x="471059" y="531372"/>
                </a:lnTo>
                <a:cubicBezTo>
                  <a:pt x="471059" y="530706"/>
                  <a:pt x="471345" y="529848"/>
                  <a:pt x="470964" y="529277"/>
                </a:cubicBezTo>
                <a:cubicBezTo>
                  <a:pt x="470297" y="528134"/>
                  <a:pt x="469535" y="526419"/>
                  <a:pt x="468583" y="526229"/>
                </a:cubicBezTo>
                <a:lnTo>
                  <a:pt x="467652" y="528230"/>
                </a:lnTo>
                <a:lnTo>
                  <a:pt x="465335" y="526093"/>
                </a:lnTo>
                <a:lnTo>
                  <a:pt x="466487" y="526038"/>
                </a:lnTo>
                <a:cubicBezTo>
                  <a:pt x="466868" y="525753"/>
                  <a:pt x="466868" y="524609"/>
                  <a:pt x="466487" y="524133"/>
                </a:cubicBezTo>
                <a:cubicBezTo>
                  <a:pt x="465440" y="522609"/>
                  <a:pt x="464106" y="520704"/>
                  <a:pt x="462487" y="523466"/>
                </a:cubicBezTo>
                <a:close/>
                <a:moveTo>
                  <a:pt x="380572" y="523086"/>
                </a:moveTo>
                <a:cubicBezTo>
                  <a:pt x="380286" y="523466"/>
                  <a:pt x="380286" y="524229"/>
                  <a:pt x="380477" y="524609"/>
                </a:cubicBezTo>
                <a:cubicBezTo>
                  <a:pt x="381715" y="526991"/>
                  <a:pt x="386287" y="526991"/>
                  <a:pt x="388001" y="524705"/>
                </a:cubicBezTo>
                <a:cubicBezTo>
                  <a:pt x="388192" y="524324"/>
                  <a:pt x="388097" y="523657"/>
                  <a:pt x="388097" y="523181"/>
                </a:cubicBezTo>
                <a:cubicBezTo>
                  <a:pt x="386763" y="520895"/>
                  <a:pt x="382286" y="520799"/>
                  <a:pt x="380572" y="523086"/>
                </a:cubicBezTo>
                <a:close/>
                <a:moveTo>
                  <a:pt x="441246" y="521752"/>
                </a:moveTo>
                <a:cubicBezTo>
                  <a:pt x="436579" y="521085"/>
                  <a:pt x="434769" y="522800"/>
                  <a:pt x="434483" y="526229"/>
                </a:cubicBezTo>
                <a:cubicBezTo>
                  <a:pt x="434293" y="529086"/>
                  <a:pt x="435817" y="530324"/>
                  <a:pt x="438103" y="530706"/>
                </a:cubicBezTo>
                <a:cubicBezTo>
                  <a:pt x="441722" y="531372"/>
                  <a:pt x="444008" y="529563"/>
                  <a:pt x="443627" y="526133"/>
                </a:cubicBezTo>
                <a:cubicBezTo>
                  <a:pt x="443341" y="524419"/>
                  <a:pt x="441913" y="522800"/>
                  <a:pt x="441246" y="521752"/>
                </a:cubicBezTo>
                <a:close/>
                <a:moveTo>
                  <a:pt x="984457" y="521657"/>
                </a:moveTo>
                <a:cubicBezTo>
                  <a:pt x="982552" y="521562"/>
                  <a:pt x="980552" y="522895"/>
                  <a:pt x="978742" y="523752"/>
                </a:cubicBezTo>
                <a:cubicBezTo>
                  <a:pt x="978456" y="523943"/>
                  <a:pt x="978837" y="525181"/>
                  <a:pt x="978551" y="525848"/>
                </a:cubicBezTo>
                <a:cubicBezTo>
                  <a:pt x="978170" y="527181"/>
                  <a:pt x="977789" y="528515"/>
                  <a:pt x="977123" y="529753"/>
                </a:cubicBezTo>
                <a:cubicBezTo>
                  <a:pt x="974360" y="534706"/>
                  <a:pt x="974551" y="535182"/>
                  <a:pt x="979790" y="535278"/>
                </a:cubicBezTo>
                <a:cubicBezTo>
                  <a:pt x="981314" y="535278"/>
                  <a:pt x="982838" y="535468"/>
                  <a:pt x="984266" y="535182"/>
                </a:cubicBezTo>
                <a:cubicBezTo>
                  <a:pt x="986552" y="534706"/>
                  <a:pt x="988172" y="533563"/>
                  <a:pt x="987791" y="530706"/>
                </a:cubicBezTo>
                <a:cubicBezTo>
                  <a:pt x="987600" y="529277"/>
                  <a:pt x="987600" y="527753"/>
                  <a:pt x="987791" y="526229"/>
                </a:cubicBezTo>
                <a:cubicBezTo>
                  <a:pt x="988172" y="523562"/>
                  <a:pt x="986743" y="521752"/>
                  <a:pt x="984457" y="521657"/>
                </a:cubicBezTo>
                <a:close/>
                <a:moveTo>
                  <a:pt x="967216" y="521562"/>
                </a:moveTo>
                <a:cubicBezTo>
                  <a:pt x="964931" y="523943"/>
                  <a:pt x="962645" y="526229"/>
                  <a:pt x="960454" y="528610"/>
                </a:cubicBezTo>
                <a:cubicBezTo>
                  <a:pt x="960073" y="528991"/>
                  <a:pt x="960168" y="530229"/>
                  <a:pt x="960454" y="530610"/>
                </a:cubicBezTo>
                <a:lnTo>
                  <a:pt x="961068" y="530638"/>
                </a:lnTo>
                <a:lnTo>
                  <a:pt x="960313" y="531754"/>
                </a:lnTo>
                <a:lnTo>
                  <a:pt x="960263" y="530706"/>
                </a:lnTo>
                <a:cubicBezTo>
                  <a:pt x="959882" y="530324"/>
                  <a:pt x="958835" y="530324"/>
                  <a:pt x="958358" y="530706"/>
                </a:cubicBezTo>
                <a:cubicBezTo>
                  <a:pt x="956834" y="531753"/>
                  <a:pt x="954929" y="533087"/>
                  <a:pt x="957691" y="534706"/>
                </a:cubicBezTo>
                <a:cubicBezTo>
                  <a:pt x="957882" y="534849"/>
                  <a:pt x="958311" y="534540"/>
                  <a:pt x="959668" y="532706"/>
                </a:cubicBezTo>
                <a:lnTo>
                  <a:pt x="960313" y="531754"/>
                </a:lnTo>
                <a:lnTo>
                  <a:pt x="960358" y="532706"/>
                </a:lnTo>
                <a:lnTo>
                  <a:pt x="962104" y="530686"/>
                </a:lnTo>
                <a:lnTo>
                  <a:pt x="962549" y="530706"/>
                </a:lnTo>
                <a:cubicBezTo>
                  <a:pt x="968550" y="530801"/>
                  <a:pt x="971122" y="528134"/>
                  <a:pt x="969312" y="523657"/>
                </a:cubicBezTo>
                <a:cubicBezTo>
                  <a:pt x="969169" y="523372"/>
                  <a:pt x="968931" y="523110"/>
                  <a:pt x="967728" y="524181"/>
                </a:cubicBezTo>
                <a:lnTo>
                  <a:pt x="962104" y="530686"/>
                </a:lnTo>
                <a:lnTo>
                  <a:pt x="961068" y="530638"/>
                </a:lnTo>
                <a:close/>
                <a:moveTo>
                  <a:pt x="240268" y="521562"/>
                </a:moveTo>
                <a:cubicBezTo>
                  <a:pt x="240840" y="522610"/>
                  <a:pt x="241316" y="523562"/>
                  <a:pt x="241887" y="524515"/>
                </a:cubicBezTo>
                <a:cubicBezTo>
                  <a:pt x="241316" y="525086"/>
                  <a:pt x="240744" y="525658"/>
                  <a:pt x="240268" y="526134"/>
                </a:cubicBezTo>
                <a:cubicBezTo>
                  <a:pt x="239792" y="525086"/>
                  <a:pt x="239125" y="524134"/>
                  <a:pt x="238839" y="523086"/>
                </a:cubicBezTo>
                <a:cubicBezTo>
                  <a:pt x="238744" y="522705"/>
                  <a:pt x="239792" y="522038"/>
                  <a:pt x="240268" y="521562"/>
                </a:cubicBezTo>
                <a:close/>
                <a:moveTo>
                  <a:pt x="162545" y="521562"/>
                </a:moveTo>
                <a:cubicBezTo>
                  <a:pt x="163116" y="522610"/>
                  <a:pt x="163592" y="523562"/>
                  <a:pt x="164164" y="524515"/>
                </a:cubicBezTo>
                <a:cubicBezTo>
                  <a:pt x="163592" y="525086"/>
                  <a:pt x="163021" y="525658"/>
                  <a:pt x="162545" y="526134"/>
                </a:cubicBezTo>
                <a:cubicBezTo>
                  <a:pt x="162068" y="525086"/>
                  <a:pt x="161306" y="524134"/>
                  <a:pt x="161116" y="523086"/>
                </a:cubicBezTo>
                <a:cubicBezTo>
                  <a:pt x="161021" y="522705"/>
                  <a:pt x="162068" y="522133"/>
                  <a:pt x="162545" y="521562"/>
                </a:cubicBezTo>
                <a:close/>
                <a:moveTo>
                  <a:pt x="579358" y="517942"/>
                </a:moveTo>
                <a:cubicBezTo>
                  <a:pt x="578311" y="518228"/>
                  <a:pt x="577263" y="518895"/>
                  <a:pt x="576311" y="519371"/>
                </a:cubicBezTo>
                <a:cubicBezTo>
                  <a:pt x="576787" y="519847"/>
                  <a:pt x="577358" y="520323"/>
                  <a:pt x="577930" y="520990"/>
                </a:cubicBezTo>
                <a:cubicBezTo>
                  <a:pt x="578882" y="520419"/>
                  <a:pt x="579835" y="519942"/>
                  <a:pt x="580882" y="519371"/>
                </a:cubicBezTo>
                <a:cubicBezTo>
                  <a:pt x="580406" y="518895"/>
                  <a:pt x="579740" y="517847"/>
                  <a:pt x="579358" y="517942"/>
                </a:cubicBezTo>
                <a:close/>
                <a:moveTo>
                  <a:pt x="610886" y="517275"/>
                </a:moveTo>
                <a:cubicBezTo>
                  <a:pt x="610029" y="518228"/>
                  <a:pt x="608886" y="519085"/>
                  <a:pt x="608410" y="520133"/>
                </a:cubicBezTo>
                <a:cubicBezTo>
                  <a:pt x="607838" y="521371"/>
                  <a:pt x="608315" y="523086"/>
                  <a:pt x="607743" y="524324"/>
                </a:cubicBezTo>
                <a:cubicBezTo>
                  <a:pt x="604886" y="530515"/>
                  <a:pt x="604790" y="530610"/>
                  <a:pt x="610601" y="530610"/>
                </a:cubicBezTo>
                <a:cubicBezTo>
                  <a:pt x="613172" y="530658"/>
                  <a:pt x="615815" y="530396"/>
                  <a:pt x="618494" y="530825"/>
                </a:cubicBezTo>
                <a:lnTo>
                  <a:pt x="625225" y="534442"/>
                </a:lnTo>
                <a:lnTo>
                  <a:pt x="624316" y="535278"/>
                </a:lnTo>
                <a:lnTo>
                  <a:pt x="626632" y="535818"/>
                </a:lnTo>
                <a:lnTo>
                  <a:pt x="626698" y="537278"/>
                </a:lnTo>
                <a:cubicBezTo>
                  <a:pt x="632603" y="542326"/>
                  <a:pt x="633270" y="548041"/>
                  <a:pt x="628317" y="553851"/>
                </a:cubicBezTo>
                <a:cubicBezTo>
                  <a:pt x="625936" y="556518"/>
                  <a:pt x="626983" y="559281"/>
                  <a:pt x="626698" y="561948"/>
                </a:cubicBezTo>
                <a:cubicBezTo>
                  <a:pt x="626317" y="565472"/>
                  <a:pt x="627936" y="567282"/>
                  <a:pt x="631651" y="567091"/>
                </a:cubicBezTo>
                <a:lnTo>
                  <a:pt x="640414" y="569038"/>
                </a:lnTo>
                <a:lnTo>
                  <a:pt x="640414" y="569282"/>
                </a:lnTo>
                <a:cubicBezTo>
                  <a:pt x="641081" y="570139"/>
                  <a:pt x="642128" y="570806"/>
                  <a:pt x="643081" y="571377"/>
                </a:cubicBezTo>
                <a:lnTo>
                  <a:pt x="641695" y="569323"/>
                </a:lnTo>
                <a:lnTo>
                  <a:pt x="644510" y="569948"/>
                </a:lnTo>
                <a:cubicBezTo>
                  <a:pt x="643748" y="569091"/>
                  <a:pt x="643176" y="568044"/>
                  <a:pt x="642319" y="567377"/>
                </a:cubicBezTo>
                <a:cubicBezTo>
                  <a:pt x="641938" y="566996"/>
                  <a:pt x="640699" y="567091"/>
                  <a:pt x="640414" y="567377"/>
                </a:cubicBezTo>
                <a:lnTo>
                  <a:pt x="640414" y="567423"/>
                </a:lnTo>
                <a:lnTo>
                  <a:pt x="640319" y="567282"/>
                </a:lnTo>
                <a:cubicBezTo>
                  <a:pt x="640319" y="564996"/>
                  <a:pt x="639366" y="561376"/>
                  <a:pt x="640509" y="560709"/>
                </a:cubicBezTo>
                <a:cubicBezTo>
                  <a:pt x="646224" y="556995"/>
                  <a:pt x="643271" y="554042"/>
                  <a:pt x="640509" y="550517"/>
                </a:cubicBezTo>
                <a:cubicBezTo>
                  <a:pt x="639747" y="549565"/>
                  <a:pt x="640604" y="547565"/>
                  <a:pt x="640319" y="546041"/>
                </a:cubicBezTo>
                <a:cubicBezTo>
                  <a:pt x="639652" y="542231"/>
                  <a:pt x="638485" y="539683"/>
                  <a:pt x="636068" y="538016"/>
                </a:cubicBezTo>
                <a:lnTo>
                  <a:pt x="626632" y="535818"/>
                </a:lnTo>
                <a:lnTo>
                  <a:pt x="626603" y="535182"/>
                </a:lnTo>
                <a:lnTo>
                  <a:pt x="625225" y="534442"/>
                </a:lnTo>
                <a:lnTo>
                  <a:pt x="626698" y="533087"/>
                </a:lnTo>
                <a:cubicBezTo>
                  <a:pt x="626317" y="526800"/>
                  <a:pt x="626507" y="526896"/>
                  <a:pt x="615649" y="525562"/>
                </a:cubicBezTo>
                <a:cubicBezTo>
                  <a:pt x="614601" y="525467"/>
                  <a:pt x="613839" y="522609"/>
                  <a:pt x="612887" y="520990"/>
                </a:cubicBezTo>
                <a:cubicBezTo>
                  <a:pt x="612220" y="519752"/>
                  <a:pt x="611553" y="518514"/>
                  <a:pt x="610886" y="517275"/>
                </a:cubicBezTo>
                <a:close/>
                <a:moveTo>
                  <a:pt x="1110091" y="516990"/>
                </a:moveTo>
                <a:cubicBezTo>
                  <a:pt x="1108568" y="516990"/>
                  <a:pt x="1107044" y="516704"/>
                  <a:pt x="1105615" y="517085"/>
                </a:cubicBezTo>
                <a:cubicBezTo>
                  <a:pt x="1104281" y="517466"/>
                  <a:pt x="1103233" y="518514"/>
                  <a:pt x="1102091" y="519275"/>
                </a:cubicBezTo>
                <a:cubicBezTo>
                  <a:pt x="1103233" y="520038"/>
                  <a:pt x="1104377" y="521276"/>
                  <a:pt x="1105615" y="521466"/>
                </a:cubicBezTo>
                <a:cubicBezTo>
                  <a:pt x="1107806" y="521847"/>
                  <a:pt x="1110091" y="521847"/>
                  <a:pt x="1112282" y="521466"/>
                </a:cubicBezTo>
                <a:cubicBezTo>
                  <a:pt x="1113521" y="521276"/>
                  <a:pt x="1114664" y="520038"/>
                  <a:pt x="1115807" y="519275"/>
                </a:cubicBezTo>
                <a:cubicBezTo>
                  <a:pt x="1114664" y="518514"/>
                  <a:pt x="1113521" y="517656"/>
                  <a:pt x="1112282" y="517085"/>
                </a:cubicBezTo>
                <a:cubicBezTo>
                  <a:pt x="1111616" y="516799"/>
                  <a:pt x="1110758" y="516990"/>
                  <a:pt x="1110091" y="516990"/>
                </a:cubicBezTo>
                <a:close/>
                <a:moveTo>
                  <a:pt x="272273" y="516990"/>
                </a:moveTo>
                <a:cubicBezTo>
                  <a:pt x="271701" y="518037"/>
                  <a:pt x="271130" y="518990"/>
                  <a:pt x="270653" y="519942"/>
                </a:cubicBezTo>
                <a:cubicBezTo>
                  <a:pt x="271225" y="520514"/>
                  <a:pt x="271796" y="521085"/>
                  <a:pt x="272273" y="521562"/>
                </a:cubicBezTo>
                <a:cubicBezTo>
                  <a:pt x="272749" y="520514"/>
                  <a:pt x="273415" y="519561"/>
                  <a:pt x="273701" y="518514"/>
                </a:cubicBezTo>
                <a:cubicBezTo>
                  <a:pt x="273797" y="518132"/>
                  <a:pt x="272749" y="517561"/>
                  <a:pt x="272273" y="516990"/>
                </a:cubicBezTo>
                <a:close/>
                <a:moveTo>
                  <a:pt x="1018175" y="516894"/>
                </a:moveTo>
                <a:cubicBezTo>
                  <a:pt x="1016461" y="516894"/>
                  <a:pt x="1014937" y="516513"/>
                  <a:pt x="1013603" y="516990"/>
                </a:cubicBezTo>
                <a:cubicBezTo>
                  <a:pt x="1011508" y="517656"/>
                  <a:pt x="1010174" y="519180"/>
                  <a:pt x="1010460" y="521752"/>
                </a:cubicBezTo>
                <a:lnTo>
                  <a:pt x="1010546" y="525466"/>
                </a:lnTo>
                <a:lnTo>
                  <a:pt x="1009164" y="527019"/>
                </a:lnTo>
                <a:lnTo>
                  <a:pt x="1006745" y="527753"/>
                </a:lnTo>
                <a:cubicBezTo>
                  <a:pt x="1004650" y="530420"/>
                  <a:pt x="1001983" y="530896"/>
                  <a:pt x="998935" y="530991"/>
                </a:cubicBezTo>
                <a:cubicBezTo>
                  <a:pt x="998363" y="530991"/>
                  <a:pt x="997316" y="532325"/>
                  <a:pt x="997411" y="532420"/>
                </a:cubicBezTo>
                <a:cubicBezTo>
                  <a:pt x="998078" y="533468"/>
                  <a:pt x="998840" y="534706"/>
                  <a:pt x="999887" y="535087"/>
                </a:cubicBezTo>
                <a:cubicBezTo>
                  <a:pt x="1000554" y="535325"/>
                  <a:pt x="1001316" y="535349"/>
                  <a:pt x="1003817" y="533027"/>
                </a:cubicBezTo>
                <a:lnTo>
                  <a:pt x="1009164" y="527019"/>
                </a:lnTo>
                <a:lnTo>
                  <a:pt x="1010353" y="526658"/>
                </a:lnTo>
                <a:lnTo>
                  <a:pt x="1010973" y="527841"/>
                </a:lnTo>
                <a:lnTo>
                  <a:pt x="1004459" y="535278"/>
                </a:lnTo>
                <a:cubicBezTo>
                  <a:pt x="1006745" y="535278"/>
                  <a:pt x="1009031" y="535468"/>
                  <a:pt x="1011222" y="535182"/>
                </a:cubicBezTo>
                <a:cubicBezTo>
                  <a:pt x="1012556" y="534992"/>
                  <a:pt x="1013699" y="533944"/>
                  <a:pt x="1014937" y="533277"/>
                </a:cubicBezTo>
                <a:cubicBezTo>
                  <a:pt x="1013984" y="532230"/>
                  <a:pt x="1013318" y="530706"/>
                  <a:pt x="1012174" y="530134"/>
                </a:cubicBezTo>
                <a:lnTo>
                  <a:pt x="1010973" y="527841"/>
                </a:lnTo>
                <a:lnTo>
                  <a:pt x="1012719" y="525848"/>
                </a:lnTo>
                <a:lnTo>
                  <a:pt x="1016937" y="525848"/>
                </a:lnTo>
                <a:cubicBezTo>
                  <a:pt x="1019414" y="524514"/>
                  <a:pt x="1021319" y="522228"/>
                  <a:pt x="1023128" y="520038"/>
                </a:cubicBezTo>
                <a:cubicBezTo>
                  <a:pt x="1023509" y="519657"/>
                  <a:pt x="1022747" y="517466"/>
                  <a:pt x="1022081" y="517180"/>
                </a:cubicBezTo>
                <a:cubicBezTo>
                  <a:pt x="1021557" y="516990"/>
                  <a:pt x="1020890" y="516966"/>
                  <a:pt x="1018485" y="519264"/>
                </a:cubicBezTo>
                <a:lnTo>
                  <a:pt x="1012719" y="525848"/>
                </a:lnTo>
                <a:lnTo>
                  <a:pt x="1010555" y="525848"/>
                </a:lnTo>
                <a:lnTo>
                  <a:pt x="1010546" y="525466"/>
                </a:lnTo>
                <a:close/>
                <a:moveTo>
                  <a:pt x="1074754" y="514608"/>
                </a:moveTo>
                <a:cubicBezTo>
                  <a:pt x="1072754" y="512513"/>
                  <a:pt x="1071611" y="513180"/>
                  <a:pt x="1069896" y="514799"/>
                </a:cubicBezTo>
                <a:cubicBezTo>
                  <a:pt x="1067324" y="517371"/>
                  <a:pt x="1064086" y="519561"/>
                  <a:pt x="1069039" y="522895"/>
                </a:cubicBezTo>
                <a:cubicBezTo>
                  <a:pt x="1069229" y="523086"/>
                  <a:pt x="1068372" y="524990"/>
                  <a:pt x="1067896" y="525943"/>
                </a:cubicBezTo>
                <a:cubicBezTo>
                  <a:pt x="1065038" y="531467"/>
                  <a:pt x="1065515" y="530801"/>
                  <a:pt x="1072182" y="535468"/>
                </a:cubicBezTo>
                <a:cubicBezTo>
                  <a:pt x="1075992" y="538325"/>
                  <a:pt x="1079231" y="540421"/>
                  <a:pt x="1083803" y="539945"/>
                </a:cubicBezTo>
                <a:cubicBezTo>
                  <a:pt x="1085422" y="539945"/>
                  <a:pt x="1086946" y="540135"/>
                  <a:pt x="1088470" y="539849"/>
                </a:cubicBezTo>
                <a:cubicBezTo>
                  <a:pt x="1089803" y="539564"/>
                  <a:pt x="1091041" y="538802"/>
                  <a:pt x="1092280" y="538230"/>
                </a:cubicBezTo>
                <a:cubicBezTo>
                  <a:pt x="1091613" y="537182"/>
                  <a:pt x="1091137" y="536040"/>
                  <a:pt x="1090375" y="535087"/>
                </a:cubicBezTo>
                <a:cubicBezTo>
                  <a:pt x="1087994" y="532039"/>
                  <a:pt x="1085136" y="530706"/>
                  <a:pt x="1080945" y="530515"/>
                </a:cubicBezTo>
                <a:cubicBezTo>
                  <a:pt x="1073516" y="530134"/>
                  <a:pt x="1073230" y="528800"/>
                  <a:pt x="1077421" y="521085"/>
                </a:cubicBezTo>
                <a:cubicBezTo>
                  <a:pt x="1078564" y="519085"/>
                  <a:pt x="1077707" y="517752"/>
                  <a:pt x="1074754" y="514608"/>
                </a:cubicBezTo>
                <a:close/>
                <a:moveTo>
                  <a:pt x="343710" y="514323"/>
                </a:moveTo>
                <a:lnTo>
                  <a:pt x="347662" y="516896"/>
                </a:lnTo>
                <a:lnTo>
                  <a:pt x="345710" y="516990"/>
                </a:lnTo>
                <a:lnTo>
                  <a:pt x="347806" y="518792"/>
                </a:lnTo>
                <a:lnTo>
                  <a:pt x="347806" y="518990"/>
                </a:lnTo>
                <a:cubicBezTo>
                  <a:pt x="348473" y="519847"/>
                  <a:pt x="349520" y="520514"/>
                  <a:pt x="350473" y="521085"/>
                </a:cubicBezTo>
                <a:lnTo>
                  <a:pt x="347806" y="518792"/>
                </a:lnTo>
                <a:lnTo>
                  <a:pt x="347806" y="517085"/>
                </a:lnTo>
                <a:lnTo>
                  <a:pt x="347952" y="517085"/>
                </a:lnTo>
                <a:lnTo>
                  <a:pt x="351902" y="519657"/>
                </a:lnTo>
                <a:cubicBezTo>
                  <a:pt x="351140" y="518799"/>
                  <a:pt x="350568" y="517752"/>
                  <a:pt x="349711" y="517085"/>
                </a:cubicBezTo>
                <a:lnTo>
                  <a:pt x="347952" y="517085"/>
                </a:lnTo>
                <a:lnTo>
                  <a:pt x="347662" y="516896"/>
                </a:lnTo>
                <a:lnTo>
                  <a:pt x="347711" y="516894"/>
                </a:lnTo>
                <a:cubicBezTo>
                  <a:pt x="348091" y="516513"/>
                  <a:pt x="348091" y="515465"/>
                  <a:pt x="347711" y="514989"/>
                </a:cubicBezTo>
                <a:cubicBezTo>
                  <a:pt x="346663" y="513465"/>
                  <a:pt x="345329" y="511656"/>
                  <a:pt x="343710" y="514323"/>
                </a:cubicBezTo>
                <a:close/>
                <a:moveTo>
                  <a:pt x="630413" y="514132"/>
                </a:moveTo>
                <a:cubicBezTo>
                  <a:pt x="628412" y="512894"/>
                  <a:pt x="626698" y="513656"/>
                  <a:pt x="626507" y="515942"/>
                </a:cubicBezTo>
                <a:cubicBezTo>
                  <a:pt x="626317" y="520514"/>
                  <a:pt x="627650" y="521657"/>
                  <a:pt x="633270" y="521657"/>
                </a:cubicBezTo>
                <a:cubicBezTo>
                  <a:pt x="634032" y="521657"/>
                  <a:pt x="634794" y="521847"/>
                  <a:pt x="635461" y="521657"/>
                </a:cubicBezTo>
                <a:cubicBezTo>
                  <a:pt x="636794" y="521276"/>
                  <a:pt x="638890" y="521085"/>
                  <a:pt x="639176" y="520228"/>
                </a:cubicBezTo>
                <a:cubicBezTo>
                  <a:pt x="640223" y="517275"/>
                  <a:pt x="637842" y="517466"/>
                  <a:pt x="635842" y="516990"/>
                </a:cubicBezTo>
                <a:cubicBezTo>
                  <a:pt x="633937" y="516513"/>
                  <a:pt x="632127" y="515180"/>
                  <a:pt x="630413" y="514132"/>
                </a:cubicBezTo>
                <a:close/>
                <a:moveTo>
                  <a:pt x="438198" y="513941"/>
                </a:moveTo>
                <a:cubicBezTo>
                  <a:pt x="436483" y="511656"/>
                  <a:pt x="432007" y="511751"/>
                  <a:pt x="430673" y="514037"/>
                </a:cubicBezTo>
                <a:cubicBezTo>
                  <a:pt x="430483" y="514418"/>
                  <a:pt x="430483" y="515180"/>
                  <a:pt x="430769" y="515561"/>
                </a:cubicBezTo>
                <a:cubicBezTo>
                  <a:pt x="432578" y="517847"/>
                  <a:pt x="437055" y="517752"/>
                  <a:pt x="438389" y="515465"/>
                </a:cubicBezTo>
                <a:cubicBezTo>
                  <a:pt x="438389" y="514894"/>
                  <a:pt x="438484" y="514323"/>
                  <a:pt x="438198" y="513941"/>
                </a:cubicBezTo>
                <a:close/>
                <a:moveTo>
                  <a:pt x="1199627" y="513370"/>
                </a:moveTo>
                <a:cubicBezTo>
                  <a:pt x="1199246" y="513275"/>
                  <a:pt x="1198579" y="514323"/>
                  <a:pt x="1198103" y="514799"/>
                </a:cubicBezTo>
                <a:cubicBezTo>
                  <a:pt x="1199055" y="515275"/>
                  <a:pt x="1200103" y="515847"/>
                  <a:pt x="1201055" y="516418"/>
                </a:cubicBezTo>
                <a:cubicBezTo>
                  <a:pt x="1201627" y="515847"/>
                  <a:pt x="1202198" y="515275"/>
                  <a:pt x="1202674" y="514799"/>
                </a:cubicBezTo>
                <a:cubicBezTo>
                  <a:pt x="1201627" y="514323"/>
                  <a:pt x="1200674" y="513656"/>
                  <a:pt x="1199627" y="513370"/>
                </a:cubicBezTo>
                <a:close/>
                <a:moveTo>
                  <a:pt x="422768" y="512703"/>
                </a:moveTo>
                <a:cubicBezTo>
                  <a:pt x="418386" y="512037"/>
                  <a:pt x="413719" y="512417"/>
                  <a:pt x="409242" y="512798"/>
                </a:cubicBezTo>
                <a:cubicBezTo>
                  <a:pt x="408385" y="512894"/>
                  <a:pt x="407337" y="514989"/>
                  <a:pt x="407147" y="516323"/>
                </a:cubicBezTo>
                <a:cubicBezTo>
                  <a:pt x="406956" y="517656"/>
                  <a:pt x="407528" y="520133"/>
                  <a:pt x="408099" y="520228"/>
                </a:cubicBezTo>
                <a:cubicBezTo>
                  <a:pt x="413433" y="521371"/>
                  <a:pt x="415719" y="524609"/>
                  <a:pt x="417719" y="529658"/>
                </a:cubicBezTo>
                <a:cubicBezTo>
                  <a:pt x="419053" y="532991"/>
                  <a:pt x="422768" y="535373"/>
                  <a:pt x="419243" y="539088"/>
                </a:cubicBezTo>
                <a:cubicBezTo>
                  <a:pt x="416767" y="541659"/>
                  <a:pt x="414766" y="545374"/>
                  <a:pt x="410099" y="544517"/>
                </a:cubicBezTo>
                <a:cubicBezTo>
                  <a:pt x="408004" y="544136"/>
                  <a:pt x="405146" y="544612"/>
                  <a:pt x="403813" y="543374"/>
                </a:cubicBezTo>
                <a:cubicBezTo>
                  <a:pt x="397526" y="537659"/>
                  <a:pt x="392002" y="538421"/>
                  <a:pt x="386573" y="544422"/>
                </a:cubicBezTo>
                <a:cubicBezTo>
                  <a:pt x="382191" y="543564"/>
                  <a:pt x="380191" y="547565"/>
                  <a:pt x="377048" y="548803"/>
                </a:cubicBezTo>
                <a:cubicBezTo>
                  <a:pt x="373809" y="550137"/>
                  <a:pt x="369523" y="548613"/>
                  <a:pt x="365808" y="549184"/>
                </a:cubicBezTo>
                <a:cubicBezTo>
                  <a:pt x="360665" y="549946"/>
                  <a:pt x="357140" y="548136"/>
                  <a:pt x="354188" y="544231"/>
                </a:cubicBezTo>
                <a:cubicBezTo>
                  <a:pt x="351806" y="541088"/>
                  <a:pt x="348854" y="539278"/>
                  <a:pt x="344567" y="539849"/>
                </a:cubicBezTo>
                <a:cubicBezTo>
                  <a:pt x="341710" y="540231"/>
                  <a:pt x="338566" y="539945"/>
                  <a:pt x="335519" y="539945"/>
                </a:cubicBezTo>
                <a:cubicBezTo>
                  <a:pt x="331708" y="539945"/>
                  <a:pt x="327898" y="539945"/>
                  <a:pt x="324184" y="539945"/>
                </a:cubicBezTo>
                <a:cubicBezTo>
                  <a:pt x="323517" y="539945"/>
                  <a:pt x="322755" y="540040"/>
                  <a:pt x="322088" y="540421"/>
                </a:cubicBezTo>
                <a:cubicBezTo>
                  <a:pt x="321422" y="540802"/>
                  <a:pt x="320755" y="541373"/>
                  <a:pt x="320564" y="542040"/>
                </a:cubicBezTo>
                <a:cubicBezTo>
                  <a:pt x="320469" y="542421"/>
                  <a:pt x="321136" y="543469"/>
                  <a:pt x="321612" y="543564"/>
                </a:cubicBezTo>
                <a:cubicBezTo>
                  <a:pt x="326184" y="544231"/>
                  <a:pt x="330185" y="546136"/>
                  <a:pt x="332471" y="550137"/>
                </a:cubicBezTo>
                <a:cubicBezTo>
                  <a:pt x="335042" y="554518"/>
                  <a:pt x="340853" y="552518"/>
                  <a:pt x="343615" y="556423"/>
                </a:cubicBezTo>
                <a:cubicBezTo>
                  <a:pt x="345996" y="559947"/>
                  <a:pt x="346948" y="556042"/>
                  <a:pt x="348377" y="555185"/>
                </a:cubicBezTo>
                <a:cubicBezTo>
                  <a:pt x="351997" y="553184"/>
                  <a:pt x="352759" y="552708"/>
                  <a:pt x="355997" y="555471"/>
                </a:cubicBezTo>
                <a:cubicBezTo>
                  <a:pt x="358474" y="557566"/>
                  <a:pt x="361236" y="559662"/>
                  <a:pt x="363713" y="557757"/>
                </a:cubicBezTo>
                <a:cubicBezTo>
                  <a:pt x="366856" y="555375"/>
                  <a:pt x="368475" y="552994"/>
                  <a:pt x="372095" y="557280"/>
                </a:cubicBezTo>
                <a:cubicBezTo>
                  <a:pt x="374095" y="559662"/>
                  <a:pt x="377619" y="558614"/>
                  <a:pt x="379619" y="555852"/>
                </a:cubicBezTo>
                <a:cubicBezTo>
                  <a:pt x="381620" y="553184"/>
                  <a:pt x="382953" y="554708"/>
                  <a:pt x="384477" y="556232"/>
                </a:cubicBezTo>
                <a:cubicBezTo>
                  <a:pt x="387906" y="559757"/>
                  <a:pt x="391145" y="558709"/>
                  <a:pt x="393812" y="555280"/>
                </a:cubicBezTo>
                <a:cubicBezTo>
                  <a:pt x="395240" y="553470"/>
                  <a:pt x="395716" y="553470"/>
                  <a:pt x="397145" y="554994"/>
                </a:cubicBezTo>
                <a:cubicBezTo>
                  <a:pt x="398574" y="556423"/>
                  <a:pt x="400670" y="557852"/>
                  <a:pt x="402574" y="558042"/>
                </a:cubicBezTo>
                <a:cubicBezTo>
                  <a:pt x="408575" y="558423"/>
                  <a:pt x="414671" y="558042"/>
                  <a:pt x="420767" y="558233"/>
                </a:cubicBezTo>
                <a:cubicBezTo>
                  <a:pt x="425244" y="558328"/>
                  <a:pt x="424387" y="554994"/>
                  <a:pt x="425435" y="552327"/>
                </a:cubicBezTo>
                <a:cubicBezTo>
                  <a:pt x="426958" y="548708"/>
                  <a:pt x="431721" y="545755"/>
                  <a:pt x="425339" y="542326"/>
                </a:cubicBezTo>
                <a:cubicBezTo>
                  <a:pt x="425815" y="538707"/>
                  <a:pt x="424196" y="535182"/>
                  <a:pt x="426482" y="531563"/>
                </a:cubicBezTo>
                <a:cubicBezTo>
                  <a:pt x="428959" y="527657"/>
                  <a:pt x="428482" y="527372"/>
                  <a:pt x="426482" y="525276"/>
                </a:cubicBezTo>
                <a:cubicBezTo>
                  <a:pt x="424863" y="523657"/>
                  <a:pt x="423053" y="522133"/>
                  <a:pt x="421815" y="520323"/>
                </a:cubicBezTo>
                <a:cubicBezTo>
                  <a:pt x="421434" y="519752"/>
                  <a:pt x="422196" y="517942"/>
                  <a:pt x="422958" y="517275"/>
                </a:cubicBezTo>
                <a:cubicBezTo>
                  <a:pt x="424958" y="515465"/>
                  <a:pt x="425339" y="513180"/>
                  <a:pt x="422768" y="512703"/>
                </a:cubicBezTo>
                <a:close/>
                <a:moveTo>
                  <a:pt x="674608" y="512513"/>
                </a:moveTo>
                <a:cubicBezTo>
                  <a:pt x="674132" y="512989"/>
                  <a:pt x="673085" y="513656"/>
                  <a:pt x="673180" y="514037"/>
                </a:cubicBezTo>
                <a:cubicBezTo>
                  <a:pt x="673370" y="515084"/>
                  <a:pt x="674132" y="516132"/>
                  <a:pt x="674608" y="517085"/>
                </a:cubicBezTo>
                <a:cubicBezTo>
                  <a:pt x="675085" y="516608"/>
                  <a:pt x="676132" y="515942"/>
                  <a:pt x="676037" y="515561"/>
                </a:cubicBezTo>
                <a:cubicBezTo>
                  <a:pt x="675752" y="514418"/>
                  <a:pt x="675085" y="513465"/>
                  <a:pt x="674608" y="512513"/>
                </a:cubicBezTo>
                <a:close/>
                <a:moveTo>
                  <a:pt x="652987" y="512513"/>
                </a:moveTo>
                <a:cubicBezTo>
                  <a:pt x="650701" y="512989"/>
                  <a:pt x="649177" y="514132"/>
                  <a:pt x="649367" y="516990"/>
                </a:cubicBezTo>
                <a:cubicBezTo>
                  <a:pt x="649653" y="520419"/>
                  <a:pt x="651558" y="522419"/>
                  <a:pt x="654987" y="521466"/>
                </a:cubicBezTo>
                <a:cubicBezTo>
                  <a:pt x="656606" y="520990"/>
                  <a:pt x="657845" y="519085"/>
                  <a:pt x="658607" y="518323"/>
                </a:cubicBezTo>
                <a:cubicBezTo>
                  <a:pt x="658607" y="513656"/>
                  <a:pt x="656511" y="511846"/>
                  <a:pt x="652987" y="512513"/>
                </a:cubicBezTo>
                <a:close/>
                <a:moveTo>
                  <a:pt x="240268" y="512418"/>
                </a:moveTo>
                <a:cubicBezTo>
                  <a:pt x="240744" y="512990"/>
                  <a:pt x="241316" y="513466"/>
                  <a:pt x="241887" y="514037"/>
                </a:cubicBezTo>
                <a:cubicBezTo>
                  <a:pt x="241316" y="514990"/>
                  <a:pt x="240840" y="516038"/>
                  <a:pt x="240268" y="516990"/>
                </a:cubicBezTo>
                <a:cubicBezTo>
                  <a:pt x="239792" y="516514"/>
                  <a:pt x="238744" y="515847"/>
                  <a:pt x="238839" y="515466"/>
                </a:cubicBezTo>
                <a:cubicBezTo>
                  <a:pt x="239125" y="514418"/>
                  <a:pt x="239792" y="513371"/>
                  <a:pt x="240268" y="512418"/>
                </a:cubicBezTo>
                <a:close/>
                <a:moveTo>
                  <a:pt x="907781" y="512417"/>
                </a:moveTo>
                <a:cubicBezTo>
                  <a:pt x="907304" y="512894"/>
                  <a:pt x="906257" y="513561"/>
                  <a:pt x="906352" y="513941"/>
                </a:cubicBezTo>
                <a:cubicBezTo>
                  <a:pt x="906638" y="514989"/>
                  <a:pt x="907304" y="516037"/>
                  <a:pt x="907781" y="516990"/>
                </a:cubicBezTo>
                <a:cubicBezTo>
                  <a:pt x="908257" y="516513"/>
                  <a:pt x="908733" y="516037"/>
                  <a:pt x="909400" y="515370"/>
                </a:cubicBezTo>
                <a:cubicBezTo>
                  <a:pt x="908924" y="514418"/>
                  <a:pt x="908352" y="513370"/>
                  <a:pt x="907781" y="512417"/>
                </a:cubicBezTo>
                <a:close/>
                <a:moveTo>
                  <a:pt x="201787" y="507941"/>
                </a:moveTo>
                <a:cubicBezTo>
                  <a:pt x="204454" y="507560"/>
                  <a:pt x="205597" y="509275"/>
                  <a:pt x="205978" y="511656"/>
                </a:cubicBezTo>
                <a:cubicBezTo>
                  <a:pt x="206074" y="512323"/>
                  <a:pt x="205978" y="513085"/>
                  <a:pt x="205978" y="513847"/>
                </a:cubicBezTo>
                <a:cubicBezTo>
                  <a:pt x="206550" y="518990"/>
                  <a:pt x="205693" y="522324"/>
                  <a:pt x="199120" y="521848"/>
                </a:cubicBezTo>
                <a:cubicBezTo>
                  <a:pt x="196930" y="521752"/>
                  <a:pt x="195882" y="526705"/>
                  <a:pt x="192167" y="526134"/>
                </a:cubicBezTo>
                <a:cubicBezTo>
                  <a:pt x="191501" y="526039"/>
                  <a:pt x="190357" y="526420"/>
                  <a:pt x="190072" y="526039"/>
                </a:cubicBezTo>
                <a:cubicBezTo>
                  <a:pt x="189405" y="525182"/>
                  <a:pt x="188357" y="523372"/>
                  <a:pt x="188738" y="523086"/>
                </a:cubicBezTo>
                <a:cubicBezTo>
                  <a:pt x="192453" y="518895"/>
                  <a:pt x="197311" y="515466"/>
                  <a:pt x="198072" y="509179"/>
                </a:cubicBezTo>
                <a:cubicBezTo>
                  <a:pt x="198168" y="508608"/>
                  <a:pt x="200454" y="508132"/>
                  <a:pt x="201787" y="507941"/>
                </a:cubicBezTo>
                <a:close/>
                <a:moveTo>
                  <a:pt x="458677" y="507846"/>
                </a:moveTo>
                <a:cubicBezTo>
                  <a:pt x="454010" y="507846"/>
                  <a:pt x="452200" y="509941"/>
                  <a:pt x="452866" y="513465"/>
                </a:cubicBezTo>
                <a:cubicBezTo>
                  <a:pt x="453343" y="515751"/>
                  <a:pt x="454486" y="517275"/>
                  <a:pt x="457343" y="517085"/>
                </a:cubicBezTo>
                <a:cubicBezTo>
                  <a:pt x="460772" y="516799"/>
                  <a:pt x="462773" y="514894"/>
                  <a:pt x="461820" y="511465"/>
                </a:cubicBezTo>
                <a:cubicBezTo>
                  <a:pt x="461439" y="509846"/>
                  <a:pt x="459439" y="508607"/>
                  <a:pt x="458677" y="507846"/>
                </a:cubicBezTo>
                <a:close/>
                <a:moveTo>
                  <a:pt x="490205" y="507465"/>
                </a:moveTo>
                <a:cubicBezTo>
                  <a:pt x="488490" y="508322"/>
                  <a:pt x="485252" y="508989"/>
                  <a:pt x="485061" y="510227"/>
                </a:cubicBezTo>
                <a:cubicBezTo>
                  <a:pt x="484394" y="514608"/>
                  <a:pt x="484204" y="519275"/>
                  <a:pt x="484966" y="523657"/>
                </a:cubicBezTo>
                <a:cubicBezTo>
                  <a:pt x="486109" y="530420"/>
                  <a:pt x="481537" y="530420"/>
                  <a:pt x="477346" y="531467"/>
                </a:cubicBezTo>
                <a:cubicBezTo>
                  <a:pt x="475060" y="532039"/>
                  <a:pt x="475441" y="533182"/>
                  <a:pt x="477251" y="534706"/>
                </a:cubicBezTo>
                <a:cubicBezTo>
                  <a:pt x="478394" y="535658"/>
                  <a:pt x="481727" y="536802"/>
                  <a:pt x="478584" y="539373"/>
                </a:cubicBezTo>
                <a:cubicBezTo>
                  <a:pt x="476298" y="541278"/>
                  <a:pt x="474298" y="543564"/>
                  <a:pt x="472202" y="545755"/>
                </a:cubicBezTo>
                <a:cubicBezTo>
                  <a:pt x="471916" y="546041"/>
                  <a:pt x="471726" y="546898"/>
                  <a:pt x="471916" y="547279"/>
                </a:cubicBezTo>
                <a:cubicBezTo>
                  <a:pt x="472202" y="547946"/>
                  <a:pt x="472869" y="548803"/>
                  <a:pt x="473440" y="548803"/>
                </a:cubicBezTo>
                <a:cubicBezTo>
                  <a:pt x="477917" y="548898"/>
                  <a:pt x="482585" y="549660"/>
                  <a:pt x="486966" y="548708"/>
                </a:cubicBezTo>
                <a:cubicBezTo>
                  <a:pt x="492395" y="547470"/>
                  <a:pt x="494110" y="553851"/>
                  <a:pt x="498682" y="553375"/>
                </a:cubicBezTo>
                <a:cubicBezTo>
                  <a:pt x="500015" y="553280"/>
                  <a:pt x="501730" y="552708"/>
                  <a:pt x="502397" y="551756"/>
                </a:cubicBezTo>
                <a:cubicBezTo>
                  <a:pt x="503158" y="550803"/>
                  <a:pt x="503635" y="548613"/>
                  <a:pt x="503158" y="547660"/>
                </a:cubicBezTo>
                <a:cubicBezTo>
                  <a:pt x="500968" y="543945"/>
                  <a:pt x="498872" y="539945"/>
                  <a:pt x="493729" y="539659"/>
                </a:cubicBezTo>
                <a:cubicBezTo>
                  <a:pt x="491538" y="539564"/>
                  <a:pt x="488585" y="540326"/>
                  <a:pt x="487157" y="539183"/>
                </a:cubicBezTo>
                <a:cubicBezTo>
                  <a:pt x="482965" y="535849"/>
                  <a:pt x="489157" y="535182"/>
                  <a:pt x="489252" y="532991"/>
                </a:cubicBezTo>
                <a:cubicBezTo>
                  <a:pt x="489538" y="527753"/>
                  <a:pt x="489252" y="522514"/>
                  <a:pt x="489728" y="517275"/>
                </a:cubicBezTo>
                <a:cubicBezTo>
                  <a:pt x="489919" y="515370"/>
                  <a:pt x="491062" y="513180"/>
                  <a:pt x="492490" y="511751"/>
                </a:cubicBezTo>
                <a:cubicBezTo>
                  <a:pt x="495348" y="508989"/>
                  <a:pt x="492014" y="508893"/>
                  <a:pt x="490205" y="507465"/>
                </a:cubicBezTo>
                <a:close/>
                <a:moveTo>
                  <a:pt x="606695" y="504036"/>
                </a:moveTo>
                <a:cubicBezTo>
                  <a:pt x="605648" y="504607"/>
                  <a:pt x="604505" y="504988"/>
                  <a:pt x="603647" y="505750"/>
                </a:cubicBezTo>
                <a:cubicBezTo>
                  <a:pt x="602504" y="506607"/>
                  <a:pt x="601552" y="507750"/>
                  <a:pt x="600504" y="508798"/>
                </a:cubicBezTo>
                <a:cubicBezTo>
                  <a:pt x="600028" y="509274"/>
                  <a:pt x="599647" y="509846"/>
                  <a:pt x="599266" y="510322"/>
                </a:cubicBezTo>
                <a:cubicBezTo>
                  <a:pt x="600409" y="510989"/>
                  <a:pt x="601552" y="512227"/>
                  <a:pt x="602790" y="512322"/>
                </a:cubicBezTo>
                <a:cubicBezTo>
                  <a:pt x="606029" y="512703"/>
                  <a:pt x="608600" y="511751"/>
                  <a:pt x="608315" y="507846"/>
                </a:cubicBezTo>
                <a:cubicBezTo>
                  <a:pt x="607743" y="506512"/>
                  <a:pt x="607267" y="505274"/>
                  <a:pt x="606695" y="504036"/>
                </a:cubicBezTo>
                <a:close/>
                <a:moveTo>
                  <a:pt x="634223" y="499559"/>
                </a:moveTo>
                <a:cubicBezTo>
                  <a:pt x="633175" y="499749"/>
                  <a:pt x="632127" y="500511"/>
                  <a:pt x="631174" y="500988"/>
                </a:cubicBezTo>
                <a:cubicBezTo>
                  <a:pt x="631651" y="501464"/>
                  <a:pt x="632318" y="502512"/>
                  <a:pt x="632699" y="502416"/>
                </a:cubicBezTo>
                <a:cubicBezTo>
                  <a:pt x="633746" y="502226"/>
                  <a:pt x="634699" y="501559"/>
                  <a:pt x="635747" y="500988"/>
                </a:cubicBezTo>
                <a:cubicBezTo>
                  <a:pt x="635270" y="500511"/>
                  <a:pt x="634604" y="499464"/>
                  <a:pt x="634223" y="499559"/>
                </a:cubicBezTo>
                <a:close/>
                <a:moveTo>
                  <a:pt x="1011105" y="498797"/>
                </a:moveTo>
                <a:lnTo>
                  <a:pt x="1012573" y="498797"/>
                </a:lnTo>
                <a:lnTo>
                  <a:pt x="1012746" y="500035"/>
                </a:lnTo>
                <a:close/>
                <a:moveTo>
                  <a:pt x="679181" y="498702"/>
                </a:moveTo>
                <a:cubicBezTo>
                  <a:pt x="678704" y="499178"/>
                  <a:pt x="677657" y="499845"/>
                  <a:pt x="677752" y="500225"/>
                </a:cubicBezTo>
                <a:cubicBezTo>
                  <a:pt x="678038" y="501273"/>
                  <a:pt x="678704" y="502226"/>
                  <a:pt x="679181" y="503273"/>
                </a:cubicBezTo>
                <a:cubicBezTo>
                  <a:pt x="679657" y="502797"/>
                  <a:pt x="680705" y="502131"/>
                  <a:pt x="680609" y="501749"/>
                </a:cubicBezTo>
                <a:cubicBezTo>
                  <a:pt x="680324" y="500702"/>
                  <a:pt x="679657" y="499749"/>
                  <a:pt x="679181" y="498702"/>
                </a:cubicBezTo>
                <a:close/>
                <a:moveTo>
                  <a:pt x="954167" y="494891"/>
                </a:moveTo>
                <a:cubicBezTo>
                  <a:pt x="954072" y="494701"/>
                  <a:pt x="953024" y="494701"/>
                  <a:pt x="952643" y="494987"/>
                </a:cubicBezTo>
                <a:cubicBezTo>
                  <a:pt x="950357" y="496701"/>
                  <a:pt x="950357" y="501559"/>
                  <a:pt x="952834" y="502321"/>
                </a:cubicBezTo>
                <a:cubicBezTo>
                  <a:pt x="953596" y="502607"/>
                  <a:pt x="955120" y="500321"/>
                  <a:pt x="956072" y="499368"/>
                </a:cubicBezTo>
                <a:cubicBezTo>
                  <a:pt x="955215" y="497368"/>
                  <a:pt x="954739" y="496130"/>
                  <a:pt x="954167" y="494891"/>
                </a:cubicBezTo>
                <a:close/>
                <a:moveTo>
                  <a:pt x="1181910" y="494130"/>
                </a:moveTo>
                <a:cubicBezTo>
                  <a:pt x="1180386" y="494034"/>
                  <a:pt x="1178862" y="494225"/>
                  <a:pt x="1177433" y="494225"/>
                </a:cubicBezTo>
                <a:cubicBezTo>
                  <a:pt x="1176005" y="494225"/>
                  <a:pt x="1174290" y="493748"/>
                  <a:pt x="1173052" y="494320"/>
                </a:cubicBezTo>
                <a:cubicBezTo>
                  <a:pt x="1172004" y="494796"/>
                  <a:pt x="1171052" y="496415"/>
                  <a:pt x="1170766" y="497654"/>
                </a:cubicBezTo>
                <a:cubicBezTo>
                  <a:pt x="1170480" y="498892"/>
                  <a:pt x="1170956" y="500511"/>
                  <a:pt x="1171432" y="501749"/>
                </a:cubicBezTo>
                <a:cubicBezTo>
                  <a:pt x="1172290" y="503940"/>
                  <a:pt x="1173338" y="503750"/>
                  <a:pt x="1174576" y="501749"/>
                </a:cubicBezTo>
                <a:cubicBezTo>
                  <a:pt x="1176290" y="498892"/>
                  <a:pt x="1179053" y="498321"/>
                  <a:pt x="1182196" y="498511"/>
                </a:cubicBezTo>
                <a:cubicBezTo>
                  <a:pt x="1182577" y="498511"/>
                  <a:pt x="1183244" y="496606"/>
                  <a:pt x="1183434" y="495463"/>
                </a:cubicBezTo>
                <a:cubicBezTo>
                  <a:pt x="1183529" y="495082"/>
                  <a:pt x="1182482" y="494225"/>
                  <a:pt x="1181910" y="494130"/>
                </a:cubicBezTo>
                <a:close/>
                <a:moveTo>
                  <a:pt x="389156" y="491343"/>
                </a:moveTo>
                <a:cubicBezTo>
                  <a:pt x="388334" y="492343"/>
                  <a:pt x="387763" y="493796"/>
                  <a:pt x="386668" y="493844"/>
                </a:cubicBezTo>
                <a:cubicBezTo>
                  <a:pt x="382667" y="494130"/>
                  <a:pt x="379238" y="494225"/>
                  <a:pt x="379619" y="499749"/>
                </a:cubicBezTo>
                <a:cubicBezTo>
                  <a:pt x="379905" y="504321"/>
                  <a:pt x="379524" y="508893"/>
                  <a:pt x="379715" y="513370"/>
                </a:cubicBezTo>
                <a:cubicBezTo>
                  <a:pt x="379905" y="515751"/>
                  <a:pt x="381334" y="517371"/>
                  <a:pt x="384191" y="516990"/>
                </a:cubicBezTo>
                <a:cubicBezTo>
                  <a:pt x="386477" y="516799"/>
                  <a:pt x="388858" y="516990"/>
                  <a:pt x="391049" y="516990"/>
                </a:cubicBezTo>
                <a:cubicBezTo>
                  <a:pt x="394097" y="516990"/>
                  <a:pt x="397145" y="517180"/>
                  <a:pt x="400098" y="516894"/>
                </a:cubicBezTo>
                <a:cubicBezTo>
                  <a:pt x="400670" y="516799"/>
                  <a:pt x="401241" y="514989"/>
                  <a:pt x="401527" y="513846"/>
                </a:cubicBezTo>
                <a:cubicBezTo>
                  <a:pt x="401622" y="513465"/>
                  <a:pt x="400574" y="512608"/>
                  <a:pt x="399907" y="512513"/>
                </a:cubicBezTo>
                <a:cubicBezTo>
                  <a:pt x="398383" y="512322"/>
                  <a:pt x="396860" y="512608"/>
                  <a:pt x="395336" y="512417"/>
                </a:cubicBezTo>
                <a:cubicBezTo>
                  <a:pt x="393240" y="512037"/>
                  <a:pt x="391240" y="511274"/>
                  <a:pt x="389240" y="510703"/>
                </a:cubicBezTo>
                <a:cubicBezTo>
                  <a:pt x="390478" y="509084"/>
                  <a:pt x="391716" y="507465"/>
                  <a:pt x="393049" y="505845"/>
                </a:cubicBezTo>
                <a:cubicBezTo>
                  <a:pt x="393526" y="505274"/>
                  <a:pt x="394097" y="504798"/>
                  <a:pt x="394669" y="504226"/>
                </a:cubicBezTo>
                <a:cubicBezTo>
                  <a:pt x="399241" y="499273"/>
                  <a:pt x="398574" y="496225"/>
                  <a:pt x="393145" y="491558"/>
                </a:cubicBezTo>
                <a:cubicBezTo>
                  <a:pt x="391049" y="489796"/>
                  <a:pt x="389978" y="490343"/>
                  <a:pt x="389156" y="491343"/>
                </a:cubicBezTo>
                <a:close/>
                <a:moveTo>
                  <a:pt x="355997" y="491082"/>
                </a:moveTo>
                <a:cubicBezTo>
                  <a:pt x="354283" y="488796"/>
                  <a:pt x="349806" y="488891"/>
                  <a:pt x="348473" y="491177"/>
                </a:cubicBezTo>
                <a:cubicBezTo>
                  <a:pt x="348282" y="491558"/>
                  <a:pt x="348282" y="492320"/>
                  <a:pt x="348568" y="492701"/>
                </a:cubicBezTo>
                <a:cubicBezTo>
                  <a:pt x="350282" y="494987"/>
                  <a:pt x="354759" y="494891"/>
                  <a:pt x="356093" y="492606"/>
                </a:cubicBezTo>
                <a:cubicBezTo>
                  <a:pt x="356093" y="492034"/>
                  <a:pt x="356188" y="491367"/>
                  <a:pt x="355997" y="491082"/>
                </a:cubicBezTo>
                <a:close/>
                <a:moveTo>
                  <a:pt x="180356" y="490034"/>
                </a:moveTo>
                <a:cubicBezTo>
                  <a:pt x="181309" y="490796"/>
                  <a:pt x="182833" y="491558"/>
                  <a:pt x="183023" y="492415"/>
                </a:cubicBezTo>
                <a:cubicBezTo>
                  <a:pt x="183499" y="496701"/>
                  <a:pt x="181785" y="501655"/>
                  <a:pt x="186738" y="504702"/>
                </a:cubicBezTo>
                <a:cubicBezTo>
                  <a:pt x="186928" y="504798"/>
                  <a:pt x="186071" y="506798"/>
                  <a:pt x="185404" y="507750"/>
                </a:cubicBezTo>
                <a:cubicBezTo>
                  <a:pt x="185119" y="508131"/>
                  <a:pt x="183785" y="508036"/>
                  <a:pt x="183214" y="507750"/>
                </a:cubicBezTo>
                <a:cubicBezTo>
                  <a:pt x="178070" y="505274"/>
                  <a:pt x="173308" y="501559"/>
                  <a:pt x="166926" y="502893"/>
                </a:cubicBezTo>
                <a:cubicBezTo>
                  <a:pt x="166545" y="502988"/>
                  <a:pt x="165688" y="501940"/>
                  <a:pt x="165402" y="501369"/>
                </a:cubicBezTo>
                <a:cubicBezTo>
                  <a:pt x="165211" y="500988"/>
                  <a:pt x="165783" y="499845"/>
                  <a:pt x="166164" y="499845"/>
                </a:cubicBezTo>
                <a:cubicBezTo>
                  <a:pt x="172546" y="499178"/>
                  <a:pt x="176070" y="494130"/>
                  <a:pt x="180356" y="490034"/>
                </a:cubicBezTo>
                <a:close/>
                <a:moveTo>
                  <a:pt x="414100" y="489748"/>
                </a:moveTo>
                <a:cubicBezTo>
                  <a:pt x="411623" y="491082"/>
                  <a:pt x="409814" y="493558"/>
                  <a:pt x="407908" y="495844"/>
                </a:cubicBezTo>
                <a:cubicBezTo>
                  <a:pt x="407718" y="496225"/>
                  <a:pt x="409052" y="497749"/>
                  <a:pt x="409623" y="498702"/>
                </a:cubicBezTo>
                <a:cubicBezTo>
                  <a:pt x="412576" y="499178"/>
                  <a:pt x="414862" y="498130"/>
                  <a:pt x="418577" y="494034"/>
                </a:cubicBezTo>
                <a:cubicBezTo>
                  <a:pt x="419339" y="493272"/>
                  <a:pt x="419529" y="492034"/>
                  <a:pt x="420005" y="490986"/>
                </a:cubicBezTo>
                <a:cubicBezTo>
                  <a:pt x="418005" y="490510"/>
                  <a:pt x="415529" y="489081"/>
                  <a:pt x="414100" y="489748"/>
                </a:cubicBezTo>
                <a:close/>
                <a:moveTo>
                  <a:pt x="1200389" y="489653"/>
                </a:moveTo>
                <a:cubicBezTo>
                  <a:pt x="1199912" y="490700"/>
                  <a:pt x="1199150" y="491653"/>
                  <a:pt x="1198960" y="492701"/>
                </a:cubicBezTo>
                <a:cubicBezTo>
                  <a:pt x="1198865" y="493082"/>
                  <a:pt x="1199912" y="493653"/>
                  <a:pt x="1200389" y="494225"/>
                </a:cubicBezTo>
                <a:cubicBezTo>
                  <a:pt x="1200960" y="493177"/>
                  <a:pt x="1201436" y="492224"/>
                  <a:pt x="1202008" y="491272"/>
                </a:cubicBezTo>
                <a:close/>
                <a:moveTo>
                  <a:pt x="1223344" y="489367"/>
                </a:moveTo>
                <a:cubicBezTo>
                  <a:pt x="1224106" y="489272"/>
                  <a:pt x="1225154" y="489081"/>
                  <a:pt x="1225535" y="489462"/>
                </a:cubicBezTo>
                <a:cubicBezTo>
                  <a:pt x="1225916" y="489939"/>
                  <a:pt x="1225916" y="491272"/>
                  <a:pt x="1225535" y="491653"/>
                </a:cubicBezTo>
                <a:lnTo>
                  <a:pt x="1223197" y="494026"/>
                </a:lnTo>
                <a:lnTo>
                  <a:pt x="1218574" y="493753"/>
                </a:lnTo>
                <a:lnTo>
                  <a:pt x="1222661" y="489546"/>
                </a:lnTo>
                <a:close/>
                <a:moveTo>
                  <a:pt x="276017" y="487619"/>
                </a:moveTo>
                <a:lnTo>
                  <a:pt x="282970" y="490577"/>
                </a:lnTo>
                <a:lnTo>
                  <a:pt x="282940" y="490700"/>
                </a:lnTo>
                <a:lnTo>
                  <a:pt x="274190" y="489609"/>
                </a:lnTo>
                <a:lnTo>
                  <a:pt x="274178" y="489177"/>
                </a:lnTo>
                <a:close/>
                <a:moveTo>
                  <a:pt x="909971" y="480510"/>
                </a:moveTo>
                <a:cubicBezTo>
                  <a:pt x="910733" y="480510"/>
                  <a:pt x="912542" y="481653"/>
                  <a:pt x="914352" y="482510"/>
                </a:cubicBezTo>
                <a:cubicBezTo>
                  <a:pt x="912447" y="484605"/>
                  <a:pt x="910638" y="486796"/>
                  <a:pt x="908542" y="488606"/>
                </a:cubicBezTo>
                <a:cubicBezTo>
                  <a:pt x="908161" y="488891"/>
                  <a:pt x="906351" y="488034"/>
                  <a:pt x="905589" y="487368"/>
                </a:cubicBezTo>
                <a:cubicBezTo>
                  <a:pt x="903875" y="485939"/>
                  <a:pt x="900827" y="483653"/>
                  <a:pt x="901208" y="482891"/>
                </a:cubicBezTo>
                <a:cubicBezTo>
                  <a:pt x="902541" y="479747"/>
                  <a:pt x="905875" y="480414"/>
                  <a:pt x="909971" y="480510"/>
                </a:cubicBezTo>
                <a:close/>
                <a:moveTo>
                  <a:pt x="237568" y="476803"/>
                </a:moveTo>
                <a:lnTo>
                  <a:pt x="237787" y="480152"/>
                </a:lnTo>
                <a:lnTo>
                  <a:pt x="237697" y="480223"/>
                </a:lnTo>
                <a:lnTo>
                  <a:pt x="231555" y="479689"/>
                </a:lnTo>
                <a:close/>
                <a:moveTo>
                  <a:pt x="253223" y="476794"/>
                </a:moveTo>
                <a:cubicBezTo>
                  <a:pt x="252841" y="476699"/>
                  <a:pt x="252270" y="477747"/>
                  <a:pt x="251698" y="478223"/>
                </a:cubicBezTo>
                <a:cubicBezTo>
                  <a:pt x="252651" y="478699"/>
                  <a:pt x="253699" y="479271"/>
                  <a:pt x="254651" y="479842"/>
                </a:cubicBezTo>
                <a:cubicBezTo>
                  <a:pt x="255223" y="479271"/>
                  <a:pt x="255794" y="478699"/>
                  <a:pt x="256271" y="478223"/>
                </a:cubicBezTo>
                <a:cubicBezTo>
                  <a:pt x="255223" y="477747"/>
                  <a:pt x="254270" y="476984"/>
                  <a:pt x="253223" y="476794"/>
                </a:cubicBezTo>
                <a:close/>
                <a:moveTo>
                  <a:pt x="1257539" y="475842"/>
                </a:moveTo>
                <a:cubicBezTo>
                  <a:pt x="1261920" y="475557"/>
                  <a:pt x="1263158" y="479081"/>
                  <a:pt x="1261825" y="481557"/>
                </a:cubicBezTo>
                <a:cubicBezTo>
                  <a:pt x="1259824" y="485367"/>
                  <a:pt x="1256110" y="488225"/>
                  <a:pt x="1253252" y="491559"/>
                </a:cubicBezTo>
                <a:cubicBezTo>
                  <a:pt x="1249728" y="495655"/>
                  <a:pt x="1245251" y="494130"/>
                  <a:pt x="1240965" y="493559"/>
                </a:cubicBezTo>
                <a:cubicBezTo>
                  <a:pt x="1240394" y="493464"/>
                  <a:pt x="1239632" y="492606"/>
                  <a:pt x="1239441" y="492035"/>
                </a:cubicBezTo>
                <a:cubicBezTo>
                  <a:pt x="1239346" y="491654"/>
                  <a:pt x="1240108" y="490892"/>
                  <a:pt x="1240679" y="490511"/>
                </a:cubicBezTo>
                <a:cubicBezTo>
                  <a:pt x="1243156" y="488511"/>
                  <a:pt x="1248871" y="491178"/>
                  <a:pt x="1248395" y="485082"/>
                </a:cubicBezTo>
                <a:cubicBezTo>
                  <a:pt x="1253348" y="483939"/>
                  <a:pt x="1256396" y="480891"/>
                  <a:pt x="1257539" y="475842"/>
                </a:cubicBezTo>
                <a:close/>
                <a:moveTo>
                  <a:pt x="1309545" y="472318"/>
                </a:moveTo>
                <a:cubicBezTo>
                  <a:pt x="1310212" y="472032"/>
                  <a:pt x="1311736" y="474318"/>
                  <a:pt x="1312688" y="475270"/>
                </a:cubicBezTo>
                <a:cubicBezTo>
                  <a:pt x="1311831" y="477271"/>
                  <a:pt x="1311355" y="478509"/>
                  <a:pt x="1310783" y="479747"/>
                </a:cubicBezTo>
                <a:cubicBezTo>
                  <a:pt x="1310688" y="479938"/>
                  <a:pt x="1309640" y="479938"/>
                  <a:pt x="1309354" y="479652"/>
                </a:cubicBezTo>
                <a:cubicBezTo>
                  <a:pt x="1307068" y="477937"/>
                  <a:pt x="1307068" y="473080"/>
                  <a:pt x="1309545" y="472318"/>
                </a:cubicBezTo>
                <a:close/>
                <a:moveTo>
                  <a:pt x="323327" y="472127"/>
                </a:moveTo>
                <a:cubicBezTo>
                  <a:pt x="322088" y="471079"/>
                  <a:pt x="318659" y="471174"/>
                  <a:pt x="317516" y="472222"/>
                </a:cubicBezTo>
                <a:cubicBezTo>
                  <a:pt x="316183" y="473365"/>
                  <a:pt x="315707" y="476318"/>
                  <a:pt x="316183" y="478128"/>
                </a:cubicBezTo>
                <a:cubicBezTo>
                  <a:pt x="316469" y="480032"/>
                  <a:pt x="318659" y="481461"/>
                  <a:pt x="320088" y="482985"/>
                </a:cubicBezTo>
                <a:cubicBezTo>
                  <a:pt x="319326" y="483747"/>
                  <a:pt x="318850" y="484700"/>
                  <a:pt x="318278" y="484700"/>
                </a:cubicBezTo>
                <a:cubicBezTo>
                  <a:pt x="315230" y="484890"/>
                  <a:pt x="312468" y="485271"/>
                  <a:pt x="310468" y="487938"/>
                </a:cubicBezTo>
                <a:cubicBezTo>
                  <a:pt x="307706" y="491558"/>
                  <a:pt x="307039" y="487176"/>
                  <a:pt x="305801" y="486224"/>
                </a:cubicBezTo>
                <a:cubicBezTo>
                  <a:pt x="304372" y="485176"/>
                  <a:pt x="303324" y="484890"/>
                  <a:pt x="302562" y="486890"/>
                </a:cubicBezTo>
                <a:cubicBezTo>
                  <a:pt x="302086" y="488224"/>
                  <a:pt x="301610" y="490700"/>
                  <a:pt x="302181" y="491082"/>
                </a:cubicBezTo>
                <a:cubicBezTo>
                  <a:pt x="305324" y="493272"/>
                  <a:pt x="306467" y="502797"/>
                  <a:pt x="313135" y="494701"/>
                </a:cubicBezTo>
                <a:cubicBezTo>
                  <a:pt x="313230" y="494606"/>
                  <a:pt x="315040" y="496225"/>
                  <a:pt x="316278" y="496701"/>
                </a:cubicBezTo>
                <a:cubicBezTo>
                  <a:pt x="318278" y="497463"/>
                  <a:pt x="320279" y="498130"/>
                  <a:pt x="322374" y="498606"/>
                </a:cubicBezTo>
                <a:cubicBezTo>
                  <a:pt x="326756" y="499749"/>
                  <a:pt x="329137" y="496701"/>
                  <a:pt x="331899" y="494130"/>
                </a:cubicBezTo>
                <a:cubicBezTo>
                  <a:pt x="335804" y="490415"/>
                  <a:pt x="330756" y="489748"/>
                  <a:pt x="329994" y="487557"/>
                </a:cubicBezTo>
                <a:cubicBezTo>
                  <a:pt x="329518" y="486224"/>
                  <a:pt x="329232" y="484509"/>
                  <a:pt x="329613" y="483176"/>
                </a:cubicBezTo>
                <a:cubicBezTo>
                  <a:pt x="330947" y="477556"/>
                  <a:pt x="326660" y="474889"/>
                  <a:pt x="323327" y="472127"/>
                </a:cubicBezTo>
                <a:close/>
                <a:moveTo>
                  <a:pt x="551545" y="471651"/>
                </a:moveTo>
                <a:cubicBezTo>
                  <a:pt x="552022" y="472222"/>
                  <a:pt x="553069" y="472889"/>
                  <a:pt x="552974" y="473080"/>
                </a:cubicBezTo>
                <a:cubicBezTo>
                  <a:pt x="552403" y="474032"/>
                  <a:pt x="551736" y="475080"/>
                  <a:pt x="550879" y="475747"/>
                </a:cubicBezTo>
                <a:cubicBezTo>
                  <a:pt x="550498" y="476033"/>
                  <a:pt x="549260" y="476033"/>
                  <a:pt x="548974" y="475747"/>
                </a:cubicBezTo>
                <a:cubicBezTo>
                  <a:pt x="548593" y="475366"/>
                  <a:pt x="548593" y="474223"/>
                  <a:pt x="548974" y="473842"/>
                </a:cubicBezTo>
                <a:cubicBezTo>
                  <a:pt x="549640" y="472985"/>
                  <a:pt x="550593" y="472413"/>
                  <a:pt x="551545" y="471651"/>
                </a:cubicBezTo>
                <a:close/>
                <a:moveTo>
                  <a:pt x="1225211" y="471174"/>
                </a:moveTo>
                <a:lnTo>
                  <a:pt x="1225439" y="471174"/>
                </a:lnTo>
                <a:cubicBezTo>
                  <a:pt x="1225820" y="471460"/>
                  <a:pt x="1225535" y="472508"/>
                  <a:pt x="1225535" y="472127"/>
                </a:cubicBezTo>
                <a:close/>
                <a:moveTo>
                  <a:pt x="830723" y="467651"/>
                </a:moveTo>
                <a:cubicBezTo>
                  <a:pt x="831390" y="468794"/>
                  <a:pt x="831866" y="470032"/>
                  <a:pt x="832342" y="471366"/>
                </a:cubicBezTo>
                <a:cubicBezTo>
                  <a:pt x="832152" y="474985"/>
                  <a:pt x="830723" y="476223"/>
                  <a:pt x="826722" y="475842"/>
                </a:cubicBezTo>
                <a:cubicBezTo>
                  <a:pt x="825484" y="475747"/>
                  <a:pt x="824436" y="474509"/>
                  <a:pt x="823198" y="473747"/>
                </a:cubicBezTo>
                <a:cubicBezTo>
                  <a:pt x="823674" y="473271"/>
                  <a:pt x="824055" y="472699"/>
                  <a:pt x="824532" y="472223"/>
                </a:cubicBezTo>
                <a:cubicBezTo>
                  <a:pt x="825579" y="471175"/>
                  <a:pt x="826532" y="470032"/>
                  <a:pt x="827675" y="469175"/>
                </a:cubicBezTo>
                <a:cubicBezTo>
                  <a:pt x="828532" y="468508"/>
                  <a:pt x="829770" y="468127"/>
                  <a:pt x="830723" y="467651"/>
                </a:cubicBezTo>
                <a:close/>
                <a:moveTo>
                  <a:pt x="1059430" y="461840"/>
                </a:moveTo>
                <a:cubicBezTo>
                  <a:pt x="1060371" y="461840"/>
                  <a:pt x="1061085" y="462364"/>
                  <a:pt x="1060942" y="464602"/>
                </a:cubicBezTo>
                <a:cubicBezTo>
                  <a:pt x="1061228" y="469650"/>
                  <a:pt x="1059704" y="471556"/>
                  <a:pt x="1055703" y="471270"/>
                </a:cubicBezTo>
                <a:cubicBezTo>
                  <a:pt x="1053226" y="471079"/>
                  <a:pt x="1051893" y="469841"/>
                  <a:pt x="1051798" y="467365"/>
                </a:cubicBezTo>
                <a:cubicBezTo>
                  <a:pt x="1051607" y="464031"/>
                  <a:pt x="1052846" y="461650"/>
                  <a:pt x="1056560" y="462221"/>
                </a:cubicBezTo>
                <a:cubicBezTo>
                  <a:pt x="1057322" y="462364"/>
                  <a:pt x="1058489" y="461840"/>
                  <a:pt x="1059430" y="461840"/>
                </a:cubicBezTo>
                <a:close/>
                <a:moveTo>
                  <a:pt x="876538" y="458411"/>
                </a:moveTo>
                <a:cubicBezTo>
                  <a:pt x="876919" y="458411"/>
                  <a:pt x="877586" y="459364"/>
                  <a:pt x="878062" y="459840"/>
                </a:cubicBezTo>
                <a:cubicBezTo>
                  <a:pt x="877014" y="460316"/>
                  <a:pt x="876062" y="461078"/>
                  <a:pt x="875014" y="461268"/>
                </a:cubicBezTo>
                <a:cubicBezTo>
                  <a:pt x="874633" y="461364"/>
                  <a:pt x="874061" y="460316"/>
                  <a:pt x="873490" y="459840"/>
                </a:cubicBezTo>
                <a:cubicBezTo>
                  <a:pt x="874538" y="459364"/>
                  <a:pt x="875490" y="458601"/>
                  <a:pt x="876538" y="458411"/>
                </a:cubicBezTo>
                <a:close/>
                <a:moveTo>
                  <a:pt x="1063610" y="457935"/>
                </a:moveTo>
                <a:cubicBezTo>
                  <a:pt x="1064181" y="458411"/>
                  <a:pt x="1065133" y="459173"/>
                  <a:pt x="1065038" y="459364"/>
                </a:cubicBezTo>
                <a:cubicBezTo>
                  <a:pt x="1064467" y="460316"/>
                  <a:pt x="1063800" y="461364"/>
                  <a:pt x="1062943" y="462031"/>
                </a:cubicBezTo>
                <a:cubicBezTo>
                  <a:pt x="1062562" y="462317"/>
                  <a:pt x="1061323" y="462317"/>
                  <a:pt x="1061038" y="462031"/>
                </a:cubicBezTo>
                <a:cubicBezTo>
                  <a:pt x="1060657" y="461650"/>
                  <a:pt x="1060657" y="460507"/>
                  <a:pt x="1061038" y="460126"/>
                </a:cubicBezTo>
                <a:cubicBezTo>
                  <a:pt x="1061704" y="459269"/>
                  <a:pt x="1062657" y="458697"/>
                  <a:pt x="1063610" y="457935"/>
                </a:cubicBezTo>
                <a:close/>
                <a:moveTo>
                  <a:pt x="1104471" y="457744"/>
                </a:moveTo>
                <a:cubicBezTo>
                  <a:pt x="1106281" y="457363"/>
                  <a:pt x="1108376" y="458506"/>
                  <a:pt x="1110376" y="459078"/>
                </a:cubicBezTo>
                <a:cubicBezTo>
                  <a:pt x="1109900" y="460125"/>
                  <a:pt x="1109615" y="461268"/>
                  <a:pt x="1108853" y="462126"/>
                </a:cubicBezTo>
                <a:cubicBezTo>
                  <a:pt x="1107614" y="463840"/>
                  <a:pt x="1106090" y="465364"/>
                  <a:pt x="1104662" y="466983"/>
                </a:cubicBezTo>
                <a:cubicBezTo>
                  <a:pt x="1103805" y="466126"/>
                  <a:pt x="1103138" y="465650"/>
                  <a:pt x="1102757" y="465078"/>
                </a:cubicBezTo>
                <a:cubicBezTo>
                  <a:pt x="1101233" y="462411"/>
                  <a:pt x="1101995" y="458316"/>
                  <a:pt x="1104471" y="457744"/>
                </a:cubicBezTo>
                <a:close/>
                <a:moveTo>
                  <a:pt x="361331" y="457173"/>
                </a:moveTo>
                <a:cubicBezTo>
                  <a:pt x="369713" y="454887"/>
                  <a:pt x="376762" y="459554"/>
                  <a:pt x="383620" y="463649"/>
                </a:cubicBezTo>
                <a:cubicBezTo>
                  <a:pt x="389144" y="466983"/>
                  <a:pt x="390002" y="472508"/>
                  <a:pt x="387049" y="479175"/>
                </a:cubicBezTo>
                <a:cubicBezTo>
                  <a:pt x="386382" y="480699"/>
                  <a:pt x="382382" y="481652"/>
                  <a:pt x="385906" y="483938"/>
                </a:cubicBezTo>
                <a:cubicBezTo>
                  <a:pt x="386954" y="484605"/>
                  <a:pt x="389716" y="484986"/>
                  <a:pt x="390097" y="484414"/>
                </a:cubicBezTo>
                <a:cubicBezTo>
                  <a:pt x="393145" y="480032"/>
                  <a:pt x="400955" y="481842"/>
                  <a:pt x="402003" y="476604"/>
                </a:cubicBezTo>
                <a:cubicBezTo>
                  <a:pt x="402956" y="471650"/>
                  <a:pt x="404765" y="470222"/>
                  <a:pt x="409242" y="470793"/>
                </a:cubicBezTo>
                <a:cubicBezTo>
                  <a:pt x="414290" y="471460"/>
                  <a:pt x="419910" y="468888"/>
                  <a:pt x="424482" y="472508"/>
                </a:cubicBezTo>
                <a:cubicBezTo>
                  <a:pt x="427149" y="474603"/>
                  <a:pt x="429340" y="476699"/>
                  <a:pt x="429721" y="471460"/>
                </a:cubicBezTo>
                <a:cubicBezTo>
                  <a:pt x="430007" y="467745"/>
                  <a:pt x="431435" y="466031"/>
                  <a:pt x="435055" y="466316"/>
                </a:cubicBezTo>
                <a:cubicBezTo>
                  <a:pt x="437912" y="466507"/>
                  <a:pt x="440484" y="466316"/>
                  <a:pt x="443437" y="468222"/>
                </a:cubicBezTo>
                <a:cubicBezTo>
                  <a:pt x="449914" y="472317"/>
                  <a:pt x="450581" y="471841"/>
                  <a:pt x="463535" y="470889"/>
                </a:cubicBezTo>
                <a:cubicBezTo>
                  <a:pt x="467440" y="470603"/>
                  <a:pt x="470583" y="470603"/>
                  <a:pt x="471155" y="476223"/>
                </a:cubicBezTo>
                <a:cubicBezTo>
                  <a:pt x="471536" y="480509"/>
                  <a:pt x="472583" y="480509"/>
                  <a:pt x="474679" y="478508"/>
                </a:cubicBezTo>
                <a:cubicBezTo>
                  <a:pt x="476870" y="476413"/>
                  <a:pt x="478870" y="474032"/>
                  <a:pt x="481156" y="472127"/>
                </a:cubicBezTo>
                <a:cubicBezTo>
                  <a:pt x="482204" y="471270"/>
                  <a:pt x="483823" y="470889"/>
                  <a:pt x="485156" y="470889"/>
                </a:cubicBezTo>
                <a:cubicBezTo>
                  <a:pt x="489347" y="470984"/>
                  <a:pt x="491633" y="478508"/>
                  <a:pt x="496491" y="474603"/>
                </a:cubicBezTo>
                <a:cubicBezTo>
                  <a:pt x="499634" y="472127"/>
                  <a:pt x="502397" y="470603"/>
                  <a:pt x="506397" y="470793"/>
                </a:cubicBezTo>
                <a:cubicBezTo>
                  <a:pt x="510874" y="470984"/>
                  <a:pt x="514970" y="470698"/>
                  <a:pt x="518589" y="474794"/>
                </a:cubicBezTo>
                <a:cubicBezTo>
                  <a:pt x="520494" y="476984"/>
                  <a:pt x="524209" y="475461"/>
                  <a:pt x="526114" y="472698"/>
                </a:cubicBezTo>
                <a:cubicBezTo>
                  <a:pt x="527352" y="470793"/>
                  <a:pt x="528305" y="470603"/>
                  <a:pt x="529352" y="472222"/>
                </a:cubicBezTo>
                <a:cubicBezTo>
                  <a:pt x="531257" y="475080"/>
                  <a:pt x="533829" y="475746"/>
                  <a:pt x="537163" y="475461"/>
                </a:cubicBezTo>
                <a:cubicBezTo>
                  <a:pt x="540973" y="475175"/>
                  <a:pt x="544783" y="475365"/>
                  <a:pt x="548593" y="475365"/>
                </a:cubicBezTo>
                <a:cubicBezTo>
                  <a:pt x="548021" y="479080"/>
                  <a:pt x="551641" y="479937"/>
                  <a:pt x="553165" y="482223"/>
                </a:cubicBezTo>
                <a:cubicBezTo>
                  <a:pt x="554689" y="484509"/>
                  <a:pt x="558308" y="485366"/>
                  <a:pt x="557737" y="489081"/>
                </a:cubicBezTo>
                <a:cubicBezTo>
                  <a:pt x="553927" y="488510"/>
                  <a:pt x="552593" y="491844"/>
                  <a:pt x="550783" y="493939"/>
                </a:cubicBezTo>
                <a:cubicBezTo>
                  <a:pt x="549069" y="495939"/>
                  <a:pt x="549164" y="499559"/>
                  <a:pt x="547355" y="501369"/>
                </a:cubicBezTo>
                <a:cubicBezTo>
                  <a:pt x="545545" y="503178"/>
                  <a:pt x="542306" y="503464"/>
                  <a:pt x="539830" y="504702"/>
                </a:cubicBezTo>
                <a:cubicBezTo>
                  <a:pt x="538591" y="505369"/>
                  <a:pt x="537734" y="506893"/>
                  <a:pt x="536591" y="507750"/>
                </a:cubicBezTo>
                <a:cubicBezTo>
                  <a:pt x="533353" y="510322"/>
                  <a:pt x="537163" y="510989"/>
                  <a:pt x="537830" y="512608"/>
                </a:cubicBezTo>
                <a:cubicBezTo>
                  <a:pt x="538401" y="513846"/>
                  <a:pt x="538877" y="515180"/>
                  <a:pt x="539639" y="517656"/>
                </a:cubicBezTo>
                <a:cubicBezTo>
                  <a:pt x="540115" y="516418"/>
                  <a:pt x="539354" y="515751"/>
                  <a:pt x="537068" y="516418"/>
                </a:cubicBezTo>
                <a:cubicBezTo>
                  <a:pt x="535067" y="516990"/>
                  <a:pt x="531257" y="517371"/>
                  <a:pt x="531162" y="518037"/>
                </a:cubicBezTo>
                <a:cubicBezTo>
                  <a:pt x="530972" y="524038"/>
                  <a:pt x="525352" y="526419"/>
                  <a:pt x="523161" y="530706"/>
                </a:cubicBezTo>
                <a:cubicBezTo>
                  <a:pt x="520494" y="535944"/>
                  <a:pt x="517922" y="540897"/>
                  <a:pt x="513446" y="544803"/>
                </a:cubicBezTo>
                <a:cubicBezTo>
                  <a:pt x="512493" y="545565"/>
                  <a:pt x="512017" y="547374"/>
                  <a:pt x="512017" y="548613"/>
                </a:cubicBezTo>
                <a:cubicBezTo>
                  <a:pt x="512112" y="549946"/>
                  <a:pt x="513065" y="551184"/>
                  <a:pt x="513731" y="552423"/>
                </a:cubicBezTo>
                <a:cubicBezTo>
                  <a:pt x="513827" y="552518"/>
                  <a:pt x="514970" y="552327"/>
                  <a:pt x="515255" y="551946"/>
                </a:cubicBezTo>
                <a:cubicBezTo>
                  <a:pt x="517256" y="549565"/>
                  <a:pt x="518589" y="548041"/>
                  <a:pt x="521828" y="551184"/>
                </a:cubicBezTo>
                <a:cubicBezTo>
                  <a:pt x="524876" y="554137"/>
                  <a:pt x="525828" y="553565"/>
                  <a:pt x="529448" y="551565"/>
                </a:cubicBezTo>
                <a:cubicBezTo>
                  <a:pt x="531257" y="550517"/>
                  <a:pt x="533067" y="548898"/>
                  <a:pt x="534972" y="548613"/>
                </a:cubicBezTo>
                <a:cubicBezTo>
                  <a:pt x="537734" y="548327"/>
                  <a:pt x="539068" y="547184"/>
                  <a:pt x="539354" y="544707"/>
                </a:cubicBezTo>
                <a:cubicBezTo>
                  <a:pt x="539735" y="541278"/>
                  <a:pt x="538211" y="539849"/>
                  <a:pt x="534496" y="539088"/>
                </a:cubicBezTo>
                <a:cubicBezTo>
                  <a:pt x="529733" y="538135"/>
                  <a:pt x="528781" y="534515"/>
                  <a:pt x="531543" y="531277"/>
                </a:cubicBezTo>
                <a:cubicBezTo>
                  <a:pt x="533543" y="528991"/>
                  <a:pt x="536020" y="527181"/>
                  <a:pt x="537830" y="524800"/>
                </a:cubicBezTo>
                <a:cubicBezTo>
                  <a:pt x="539068" y="523181"/>
                  <a:pt x="539258" y="520895"/>
                  <a:pt x="539735" y="517656"/>
                </a:cubicBezTo>
                <a:cubicBezTo>
                  <a:pt x="542211" y="515847"/>
                  <a:pt x="546974" y="518132"/>
                  <a:pt x="547545" y="514894"/>
                </a:cubicBezTo>
                <a:cubicBezTo>
                  <a:pt x="549069" y="506607"/>
                  <a:pt x="555832" y="503083"/>
                  <a:pt x="560594" y="497749"/>
                </a:cubicBezTo>
                <a:cubicBezTo>
                  <a:pt x="563357" y="494701"/>
                  <a:pt x="559928" y="494415"/>
                  <a:pt x="559261" y="492891"/>
                </a:cubicBezTo>
                <a:cubicBezTo>
                  <a:pt x="558689" y="491558"/>
                  <a:pt x="558213" y="490320"/>
                  <a:pt x="557737" y="488986"/>
                </a:cubicBezTo>
                <a:cubicBezTo>
                  <a:pt x="564499" y="489177"/>
                  <a:pt x="571357" y="489653"/>
                  <a:pt x="575644" y="482604"/>
                </a:cubicBezTo>
                <a:cubicBezTo>
                  <a:pt x="578215" y="478318"/>
                  <a:pt x="580025" y="481938"/>
                  <a:pt x="582121" y="483557"/>
                </a:cubicBezTo>
                <a:cubicBezTo>
                  <a:pt x="582597" y="483842"/>
                  <a:pt x="584121" y="482509"/>
                  <a:pt x="585264" y="482128"/>
                </a:cubicBezTo>
                <a:cubicBezTo>
                  <a:pt x="587264" y="481366"/>
                  <a:pt x="590217" y="479461"/>
                  <a:pt x="591074" y="480128"/>
                </a:cubicBezTo>
                <a:cubicBezTo>
                  <a:pt x="594503" y="482890"/>
                  <a:pt x="598599" y="484128"/>
                  <a:pt x="602504" y="485938"/>
                </a:cubicBezTo>
                <a:cubicBezTo>
                  <a:pt x="606600" y="487843"/>
                  <a:pt x="606886" y="488319"/>
                  <a:pt x="608886" y="485748"/>
                </a:cubicBezTo>
                <a:cubicBezTo>
                  <a:pt x="613172" y="480223"/>
                  <a:pt x="620221" y="479556"/>
                  <a:pt x="625269" y="475461"/>
                </a:cubicBezTo>
                <a:cubicBezTo>
                  <a:pt x="626031" y="474889"/>
                  <a:pt x="628698" y="475365"/>
                  <a:pt x="629270" y="476223"/>
                </a:cubicBezTo>
                <a:cubicBezTo>
                  <a:pt x="632603" y="480890"/>
                  <a:pt x="634508" y="478032"/>
                  <a:pt x="637652" y="475841"/>
                </a:cubicBezTo>
                <a:cubicBezTo>
                  <a:pt x="639747" y="474413"/>
                  <a:pt x="643652" y="474889"/>
                  <a:pt x="646510" y="475461"/>
                </a:cubicBezTo>
                <a:cubicBezTo>
                  <a:pt x="648986" y="476032"/>
                  <a:pt x="649177" y="478032"/>
                  <a:pt x="646891" y="479937"/>
                </a:cubicBezTo>
                <a:cubicBezTo>
                  <a:pt x="645843" y="480795"/>
                  <a:pt x="644890" y="482223"/>
                  <a:pt x="644700" y="483557"/>
                </a:cubicBezTo>
                <a:cubicBezTo>
                  <a:pt x="644510" y="484890"/>
                  <a:pt x="644986" y="486414"/>
                  <a:pt x="645653" y="487653"/>
                </a:cubicBezTo>
                <a:cubicBezTo>
                  <a:pt x="646510" y="489367"/>
                  <a:pt x="647462" y="488891"/>
                  <a:pt x="648891" y="487176"/>
                </a:cubicBezTo>
                <a:cubicBezTo>
                  <a:pt x="650796" y="484795"/>
                  <a:pt x="653082" y="482699"/>
                  <a:pt x="655368" y="480795"/>
                </a:cubicBezTo>
                <a:cubicBezTo>
                  <a:pt x="655654" y="480509"/>
                  <a:pt x="658226" y="482033"/>
                  <a:pt x="658226" y="482414"/>
                </a:cubicBezTo>
                <a:cubicBezTo>
                  <a:pt x="657178" y="488224"/>
                  <a:pt x="662131" y="490224"/>
                  <a:pt x="665083" y="493272"/>
                </a:cubicBezTo>
                <a:cubicBezTo>
                  <a:pt x="667084" y="495463"/>
                  <a:pt x="671656" y="493367"/>
                  <a:pt x="672037" y="490320"/>
                </a:cubicBezTo>
                <a:cubicBezTo>
                  <a:pt x="672323" y="488033"/>
                  <a:pt x="671846" y="485748"/>
                  <a:pt x="672132" y="483462"/>
                </a:cubicBezTo>
                <a:cubicBezTo>
                  <a:pt x="672513" y="481080"/>
                  <a:pt x="673751" y="479747"/>
                  <a:pt x="676704" y="479747"/>
                </a:cubicBezTo>
                <a:cubicBezTo>
                  <a:pt x="679562" y="479747"/>
                  <a:pt x="680514" y="481175"/>
                  <a:pt x="681276" y="483462"/>
                </a:cubicBezTo>
                <a:cubicBezTo>
                  <a:pt x="681848" y="485271"/>
                  <a:pt x="682895" y="486890"/>
                  <a:pt x="683753" y="488700"/>
                </a:cubicBezTo>
                <a:cubicBezTo>
                  <a:pt x="684419" y="486700"/>
                  <a:pt x="684896" y="484605"/>
                  <a:pt x="685848" y="482699"/>
                </a:cubicBezTo>
                <a:cubicBezTo>
                  <a:pt x="686324" y="481747"/>
                  <a:pt x="687658" y="481080"/>
                  <a:pt x="688706" y="480509"/>
                </a:cubicBezTo>
                <a:cubicBezTo>
                  <a:pt x="688896" y="480414"/>
                  <a:pt x="689658" y="481652"/>
                  <a:pt x="690325" y="482033"/>
                </a:cubicBezTo>
                <a:cubicBezTo>
                  <a:pt x="692230" y="482985"/>
                  <a:pt x="695373" y="484890"/>
                  <a:pt x="696040" y="484319"/>
                </a:cubicBezTo>
                <a:cubicBezTo>
                  <a:pt x="702231" y="478223"/>
                  <a:pt x="709946" y="480223"/>
                  <a:pt x="717185" y="479937"/>
                </a:cubicBezTo>
                <a:cubicBezTo>
                  <a:pt x="721853" y="479747"/>
                  <a:pt x="726044" y="479747"/>
                  <a:pt x="729282" y="484128"/>
                </a:cubicBezTo>
                <a:cubicBezTo>
                  <a:pt x="729854" y="484890"/>
                  <a:pt x="734330" y="484223"/>
                  <a:pt x="734997" y="483081"/>
                </a:cubicBezTo>
                <a:cubicBezTo>
                  <a:pt x="737759" y="478699"/>
                  <a:pt x="743951" y="481366"/>
                  <a:pt x="746237" y="476794"/>
                </a:cubicBezTo>
                <a:cubicBezTo>
                  <a:pt x="747094" y="475080"/>
                  <a:pt x="748237" y="475461"/>
                  <a:pt x="749475" y="477365"/>
                </a:cubicBezTo>
                <a:cubicBezTo>
                  <a:pt x="752047" y="481271"/>
                  <a:pt x="756714" y="478699"/>
                  <a:pt x="759667" y="480318"/>
                </a:cubicBezTo>
                <a:cubicBezTo>
                  <a:pt x="765096" y="483176"/>
                  <a:pt x="769287" y="471936"/>
                  <a:pt x="774431" y="479556"/>
                </a:cubicBezTo>
                <a:cubicBezTo>
                  <a:pt x="779669" y="479747"/>
                  <a:pt x="784908" y="479937"/>
                  <a:pt x="790242" y="480032"/>
                </a:cubicBezTo>
                <a:cubicBezTo>
                  <a:pt x="796338" y="480128"/>
                  <a:pt x="802434" y="480032"/>
                  <a:pt x="808530" y="480032"/>
                </a:cubicBezTo>
                <a:cubicBezTo>
                  <a:pt x="813864" y="480032"/>
                  <a:pt x="819198" y="480128"/>
                  <a:pt x="824532" y="480032"/>
                </a:cubicBezTo>
                <a:cubicBezTo>
                  <a:pt x="827580" y="479937"/>
                  <a:pt x="830533" y="479842"/>
                  <a:pt x="832533" y="482699"/>
                </a:cubicBezTo>
                <a:cubicBezTo>
                  <a:pt x="834914" y="486033"/>
                  <a:pt x="835867" y="482509"/>
                  <a:pt x="837391" y="481652"/>
                </a:cubicBezTo>
                <a:cubicBezTo>
                  <a:pt x="842058" y="478890"/>
                  <a:pt x="844916" y="479175"/>
                  <a:pt x="845678" y="483652"/>
                </a:cubicBezTo>
                <a:cubicBezTo>
                  <a:pt x="846630" y="489177"/>
                  <a:pt x="847582" y="490129"/>
                  <a:pt x="851774" y="485748"/>
                </a:cubicBezTo>
                <a:cubicBezTo>
                  <a:pt x="854155" y="483271"/>
                  <a:pt x="856727" y="484890"/>
                  <a:pt x="859584" y="486605"/>
                </a:cubicBezTo>
                <a:cubicBezTo>
                  <a:pt x="866252" y="490510"/>
                  <a:pt x="866918" y="490605"/>
                  <a:pt x="873395" y="486605"/>
                </a:cubicBezTo>
                <a:cubicBezTo>
                  <a:pt x="877396" y="484128"/>
                  <a:pt x="879968" y="483938"/>
                  <a:pt x="882920" y="487367"/>
                </a:cubicBezTo>
                <a:cubicBezTo>
                  <a:pt x="884349" y="488986"/>
                  <a:pt x="885873" y="490700"/>
                  <a:pt x="887016" y="492510"/>
                </a:cubicBezTo>
                <a:cubicBezTo>
                  <a:pt x="889874" y="497178"/>
                  <a:pt x="895779" y="500797"/>
                  <a:pt x="898160" y="498130"/>
                </a:cubicBezTo>
                <a:cubicBezTo>
                  <a:pt x="902637" y="492987"/>
                  <a:pt x="905114" y="495558"/>
                  <a:pt x="908447" y="498321"/>
                </a:cubicBezTo>
                <a:cubicBezTo>
                  <a:pt x="908924" y="498702"/>
                  <a:pt x="909971" y="498416"/>
                  <a:pt x="910733" y="498321"/>
                </a:cubicBezTo>
                <a:cubicBezTo>
                  <a:pt x="920163" y="497273"/>
                  <a:pt x="920258" y="497178"/>
                  <a:pt x="924068" y="500988"/>
                </a:cubicBezTo>
                <a:cubicBezTo>
                  <a:pt x="924640" y="501559"/>
                  <a:pt x="925116" y="502035"/>
                  <a:pt x="925688" y="502607"/>
                </a:cubicBezTo>
                <a:cubicBezTo>
                  <a:pt x="926545" y="501654"/>
                  <a:pt x="928069" y="500702"/>
                  <a:pt x="928069" y="499654"/>
                </a:cubicBezTo>
                <a:cubicBezTo>
                  <a:pt x="928355" y="495844"/>
                  <a:pt x="927974" y="492034"/>
                  <a:pt x="928259" y="488224"/>
                </a:cubicBezTo>
                <a:cubicBezTo>
                  <a:pt x="928450" y="485843"/>
                  <a:pt x="929879" y="484509"/>
                  <a:pt x="932736" y="484509"/>
                </a:cubicBezTo>
                <a:cubicBezTo>
                  <a:pt x="935594" y="484509"/>
                  <a:pt x="936737" y="485843"/>
                  <a:pt x="937308" y="488224"/>
                </a:cubicBezTo>
                <a:cubicBezTo>
                  <a:pt x="937689" y="489653"/>
                  <a:pt x="937689" y="491082"/>
                  <a:pt x="938356" y="492415"/>
                </a:cubicBezTo>
                <a:cubicBezTo>
                  <a:pt x="939213" y="494130"/>
                  <a:pt x="940642" y="493939"/>
                  <a:pt x="941499" y="491844"/>
                </a:cubicBezTo>
                <a:cubicBezTo>
                  <a:pt x="941975" y="490510"/>
                  <a:pt x="941308" y="488415"/>
                  <a:pt x="942071" y="487557"/>
                </a:cubicBezTo>
                <a:cubicBezTo>
                  <a:pt x="943404" y="486224"/>
                  <a:pt x="945404" y="485366"/>
                  <a:pt x="947309" y="484605"/>
                </a:cubicBezTo>
                <a:cubicBezTo>
                  <a:pt x="951310" y="483081"/>
                  <a:pt x="953882" y="478985"/>
                  <a:pt x="959120" y="479842"/>
                </a:cubicBezTo>
                <a:cubicBezTo>
                  <a:pt x="963026" y="480509"/>
                  <a:pt x="965026" y="480795"/>
                  <a:pt x="964645" y="484795"/>
                </a:cubicBezTo>
                <a:cubicBezTo>
                  <a:pt x="964169" y="489939"/>
                  <a:pt x="965978" y="493463"/>
                  <a:pt x="969788" y="496511"/>
                </a:cubicBezTo>
                <a:cubicBezTo>
                  <a:pt x="970360" y="496987"/>
                  <a:pt x="970836" y="497558"/>
                  <a:pt x="971407" y="498130"/>
                </a:cubicBezTo>
                <a:cubicBezTo>
                  <a:pt x="972265" y="497178"/>
                  <a:pt x="973694" y="496225"/>
                  <a:pt x="973884" y="495177"/>
                </a:cubicBezTo>
                <a:cubicBezTo>
                  <a:pt x="974265" y="492987"/>
                  <a:pt x="973789" y="490605"/>
                  <a:pt x="974074" y="488319"/>
                </a:cubicBezTo>
                <a:cubicBezTo>
                  <a:pt x="974360" y="485938"/>
                  <a:pt x="975694" y="484223"/>
                  <a:pt x="978551" y="484605"/>
                </a:cubicBezTo>
                <a:cubicBezTo>
                  <a:pt x="980075" y="484795"/>
                  <a:pt x="981599" y="484605"/>
                  <a:pt x="983123" y="484605"/>
                </a:cubicBezTo>
                <a:cubicBezTo>
                  <a:pt x="987791" y="484700"/>
                  <a:pt x="988076" y="484986"/>
                  <a:pt x="985028" y="489367"/>
                </a:cubicBezTo>
                <a:cubicBezTo>
                  <a:pt x="983028" y="492129"/>
                  <a:pt x="981885" y="494796"/>
                  <a:pt x="984457" y="497178"/>
                </a:cubicBezTo>
                <a:cubicBezTo>
                  <a:pt x="986933" y="499559"/>
                  <a:pt x="989791" y="498797"/>
                  <a:pt x="992172" y="496225"/>
                </a:cubicBezTo>
                <a:cubicBezTo>
                  <a:pt x="993696" y="494511"/>
                  <a:pt x="995601" y="493082"/>
                  <a:pt x="996935" y="491367"/>
                </a:cubicBezTo>
                <a:cubicBezTo>
                  <a:pt x="999030" y="488605"/>
                  <a:pt x="1000173" y="490605"/>
                  <a:pt x="1001888" y="491844"/>
                </a:cubicBezTo>
                <a:lnTo>
                  <a:pt x="1011105" y="498797"/>
                </a:lnTo>
                <a:lnTo>
                  <a:pt x="1010746" y="498797"/>
                </a:lnTo>
                <a:cubicBezTo>
                  <a:pt x="1010365" y="499178"/>
                  <a:pt x="1010365" y="500321"/>
                  <a:pt x="1010746" y="500702"/>
                </a:cubicBezTo>
                <a:cubicBezTo>
                  <a:pt x="1011413" y="501559"/>
                  <a:pt x="1012460" y="502226"/>
                  <a:pt x="1013413" y="502797"/>
                </a:cubicBezTo>
                <a:cubicBezTo>
                  <a:pt x="1013508" y="502892"/>
                  <a:pt x="1014270" y="501940"/>
                  <a:pt x="1012746" y="500035"/>
                </a:cubicBezTo>
                <a:cubicBezTo>
                  <a:pt x="1014080" y="500511"/>
                  <a:pt x="1013508" y="499464"/>
                  <a:pt x="1012651" y="498797"/>
                </a:cubicBezTo>
                <a:lnTo>
                  <a:pt x="1012573" y="498797"/>
                </a:lnTo>
                <a:lnTo>
                  <a:pt x="1010651" y="485081"/>
                </a:lnTo>
                <a:cubicBezTo>
                  <a:pt x="1010746" y="480318"/>
                  <a:pt x="1010746" y="480414"/>
                  <a:pt x="1015318" y="482699"/>
                </a:cubicBezTo>
                <a:cubicBezTo>
                  <a:pt x="1017794" y="483938"/>
                  <a:pt x="1021509" y="484128"/>
                  <a:pt x="1022843" y="486033"/>
                </a:cubicBezTo>
                <a:cubicBezTo>
                  <a:pt x="1025510" y="490034"/>
                  <a:pt x="1026938" y="494796"/>
                  <a:pt x="1028939" y="499273"/>
                </a:cubicBezTo>
                <a:cubicBezTo>
                  <a:pt x="1029510" y="500511"/>
                  <a:pt x="1030272" y="501749"/>
                  <a:pt x="1030939" y="502988"/>
                </a:cubicBezTo>
                <a:cubicBezTo>
                  <a:pt x="1031796" y="501273"/>
                  <a:pt x="1032844" y="499559"/>
                  <a:pt x="1033415" y="497654"/>
                </a:cubicBezTo>
                <a:cubicBezTo>
                  <a:pt x="1033796" y="496225"/>
                  <a:pt x="1033130" y="494606"/>
                  <a:pt x="1033606" y="493177"/>
                </a:cubicBezTo>
                <a:cubicBezTo>
                  <a:pt x="1035225" y="487748"/>
                  <a:pt x="1041416" y="484319"/>
                  <a:pt x="1047417" y="484795"/>
                </a:cubicBezTo>
                <a:cubicBezTo>
                  <a:pt x="1050179" y="484986"/>
                  <a:pt x="1051799" y="486224"/>
                  <a:pt x="1051703" y="488605"/>
                </a:cubicBezTo>
                <a:cubicBezTo>
                  <a:pt x="1051513" y="493272"/>
                  <a:pt x="1055418" y="494701"/>
                  <a:pt x="1057609" y="497463"/>
                </a:cubicBezTo>
                <a:cubicBezTo>
                  <a:pt x="1057895" y="497844"/>
                  <a:pt x="1058752" y="498130"/>
                  <a:pt x="1059133" y="497940"/>
                </a:cubicBezTo>
                <a:cubicBezTo>
                  <a:pt x="1059799" y="497654"/>
                  <a:pt x="1060562" y="496987"/>
                  <a:pt x="1060657" y="496415"/>
                </a:cubicBezTo>
                <a:cubicBezTo>
                  <a:pt x="1060943" y="494987"/>
                  <a:pt x="1060657" y="493367"/>
                  <a:pt x="1060943" y="491939"/>
                </a:cubicBezTo>
                <a:cubicBezTo>
                  <a:pt x="1061800" y="487938"/>
                  <a:pt x="1058085" y="482223"/>
                  <a:pt x="1064181" y="480414"/>
                </a:cubicBezTo>
                <a:cubicBezTo>
                  <a:pt x="1069515" y="478794"/>
                  <a:pt x="1071420" y="484605"/>
                  <a:pt x="1074754" y="487272"/>
                </a:cubicBezTo>
                <a:cubicBezTo>
                  <a:pt x="1077040" y="489177"/>
                  <a:pt x="1078754" y="492034"/>
                  <a:pt x="1081326" y="493463"/>
                </a:cubicBezTo>
                <a:cubicBezTo>
                  <a:pt x="1082755" y="494225"/>
                  <a:pt x="1085898" y="493748"/>
                  <a:pt x="1087232" y="492510"/>
                </a:cubicBezTo>
                <a:cubicBezTo>
                  <a:pt x="1089994" y="490034"/>
                  <a:pt x="1095709" y="487462"/>
                  <a:pt x="1088946" y="483081"/>
                </a:cubicBezTo>
                <a:cubicBezTo>
                  <a:pt x="1089708" y="482128"/>
                  <a:pt x="1090565" y="480318"/>
                  <a:pt x="1091137" y="480414"/>
                </a:cubicBezTo>
                <a:cubicBezTo>
                  <a:pt x="1093137" y="480604"/>
                  <a:pt x="1096471" y="481080"/>
                  <a:pt x="1096852" y="482223"/>
                </a:cubicBezTo>
                <a:cubicBezTo>
                  <a:pt x="1097804" y="484890"/>
                  <a:pt x="1097328" y="488033"/>
                  <a:pt x="1097519" y="490986"/>
                </a:cubicBezTo>
                <a:cubicBezTo>
                  <a:pt x="1097614" y="491653"/>
                  <a:pt x="1098281" y="492701"/>
                  <a:pt x="1098662" y="492701"/>
                </a:cubicBezTo>
                <a:cubicBezTo>
                  <a:pt x="1099709" y="492606"/>
                  <a:pt x="1101233" y="492510"/>
                  <a:pt x="1101805" y="491748"/>
                </a:cubicBezTo>
                <a:lnTo>
                  <a:pt x="1106463" y="485081"/>
                </a:lnTo>
                <a:lnTo>
                  <a:pt x="1104567" y="485081"/>
                </a:lnTo>
                <a:cubicBezTo>
                  <a:pt x="1103900" y="484224"/>
                  <a:pt x="1102376" y="482795"/>
                  <a:pt x="1102566" y="482414"/>
                </a:cubicBezTo>
                <a:cubicBezTo>
                  <a:pt x="1104185" y="479652"/>
                  <a:pt x="1105519" y="481557"/>
                  <a:pt x="1106567" y="483081"/>
                </a:cubicBezTo>
                <a:lnTo>
                  <a:pt x="1106650" y="484815"/>
                </a:lnTo>
                <a:lnTo>
                  <a:pt x="1106663" y="484795"/>
                </a:lnTo>
                <a:cubicBezTo>
                  <a:pt x="1107996" y="484223"/>
                  <a:pt x="1110282" y="483842"/>
                  <a:pt x="1110377" y="483176"/>
                </a:cubicBezTo>
                <a:cubicBezTo>
                  <a:pt x="1111139" y="476127"/>
                  <a:pt x="1113425" y="474317"/>
                  <a:pt x="1118664" y="480223"/>
                </a:cubicBezTo>
                <a:cubicBezTo>
                  <a:pt x="1122950" y="479937"/>
                  <a:pt x="1127618" y="481652"/>
                  <a:pt x="1130856" y="476794"/>
                </a:cubicBezTo>
                <a:cubicBezTo>
                  <a:pt x="1132380" y="474508"/>
                  <a:pt x="1132856" y="474984"/>
                  <a:pt x="1142381" y="475556"/>
                </a:cubicBezTo>
                <a:cubicBezTo>
                  <a:pt x="1149144" y="475937"/>
                  <a:pt x="1156002" y="475080"/>
                  <a:pt x="1162670" y="475746"/>
                </a:cubicBezTo>
                <a:cubicBezTo>
                  <a:pt x="1169623" y="476413"/>
                  <a:pt x="1173909" y="468126"/>
                  <a:pt x="1181053" y="471079"/>
                </a:cubicBezTo>
                <a:cubicBezTo>
                  <a:pt x="1186101" y="464983"/>
                  <a:pt x="1192959" y="466507"/>
                  <a:pt x="1199436" y="466507"/>
                </a:cubicBezTo>
                <a:cubicBezTo>
                  <a:pt x="1207628" y="466602"/>
                  <a:pt x="1215819" y="466888"/>
                  <a:pt x="1223915" y="467364"/>
                </a:cubicBezTo>
                <a:lnTo>
                  <a:pt x="1225211" y="471174"/>
                </a:lnTo>
                <a:lnTo>
                  <a:pt x="1223534" y="471174"/>
                </a:lnTo>
                <a:cubicBezTo>
                  <a:pt x="1222010" y="472222"/>
                  <a:pt x="1220201" y="473556"/>
                  <a:pt x="1222868" y="475175"/>
                </a:cubicBezTo>
                <a:cubicBezTo>
                  <a:pt x="1223249" y="475365"/>
                  <a:pt x="1224582" y="473841"/>
                  <a:pt x="1225535" y="472127"/>
                </a:cubicBezTo>
                <a:cubicBezTo>
                  <a:pt x="1229916" y="468983"/>
                  <a:pt x="1234298" y="466983"/>
                  <a:pt x="1238679" y="464792"/>
                </a:cubicBezTo>
                <a:cubicBezTo>
                  <a:pt x="1239822" y="464221"/>
                  <a:pt x="1240774" y="463078"/>
                  <a:pt x="1241918" y="462411"/>
                </a:cubicBezTo>
                <a:cubicBezTo>
                  <a:pt x="1242108" y="462316"/>
                  <a:pt x="1243251" y="463269"/>
                  <a:pt x="1243442" y="463935"/>
                </a:cubicBezTo>
                <a:cubicBezTo>
                  <a:pt x="1245632" y="470889"/>
                  <a:pt x="1255824" y="468222"/>
                  <a:pt x="1257539" y="475746"/>
                </a:cubicBezTo>
                <a:cubicBezTo>
                  <a:pt x="1249252" y="474603"/>
                  <a:pt x="1247252" y="476604"/>
                  <a:pt x="1248395" y="484890"/>
                </a:cubicBezTo>
                <a:cubicBezTo>
                  <a:pt x="1241918" y="484890"/>
                  <a:pt x="1235345" y="484700"/>
                  <a:pt x="1228868" y="484986"/>
                </a:cubicBezTo>
                <a:cubicBezTo>
                  <a:pt x="1227773" y="485034"/>
                  <a:pt x="1226821" y="485486"/>
                  <a:pt x="1225321" y="486807"/>
                </a:cubicBezTo>
                <a:lnTo>
                  <a:pt x="1222661" y="489546"/>
                </a:lnTo>
                <a:lnTo>
                  <a:pt x="1217153" y="490986"/>
                </a:lnTo>
                <a:cubicBezTo>
                  <a:pt x="1215152" y="491748"/>
                  <a:pt x="1213438" y="493177"/>
                  <a:pt x="1211533" y="493844"/>
                </a:cubicBezTo>
                <a:cubicBezTo>
                  <a:pt x="1209723" y="494511"/>
                  <a:pt x="1206770" y="494034"/>
                  <a:pt x="1208580" y="497273"/>
                </a:cubicBezTo>
                <a:cubicBezTo>
                  <a:pt x="1209056" y="498130"/>
                  <a:pt x="1211152" y="498130"/>
                  <a:pt x="1218486" y="493748"/>
                </a:cubicBezTo>
                <a:lnTo>
                  <a:pt x="1218574" y="493753"/>
                </a:lnTo>
                <a:lnTo>
                  <a:pt x="1218486" y="493844"/>
                </a:lnTo>
                <a:cubicBezTo>
                  <a:pt x="1218677" y="496987"/>
                  <a:pt x="1219534" y="497344"/>
                  <a:pt x="1220796" y="496463"/>
                </a:cubicBezTo>
                <a:lnTo>
                  <a:pt x="1223197" y="494026"/>
                </a:lnTo>
                <a:lnTo>
                  <a:pt x="1232012" y="494546"/>
                </a:lnTo>
                <a:cubicBezTo>
                  <a:pt x="1234441" y="496154"/>
                  <a:pt x="1235060" y="498940"/>
                  <a:pt x="1234679" y="502416"/>
                </a:cubicBezTo>
                <a:cubicBezTo>
                  <a:pt x="1234488" y="504607"/>
                  <a:pt x="1234964" y="506988"/>
                  <a:pt x="1237441" y="506798"/>
                </a:cubicBezTo>
                <a:cubicBezTo>
                  <a:pt x="1238203" y="506703"/>
                  <a:pt x="1238489" y="502988"/>
                  <a:pt x="1239346" y="501083"/>
                </a:cubicBezTo>
                <a:cubicBezTo>
                  <a:pt x="1239727" y="500225"/>
                  <a:pt x="1241251" y="499654"/>
                  <a:pt x="1242299" y="499368"/>
                </a:cubicBezTo>
                <a:cubicBezTo>
                  <a:pt x="1242584" y="499273"/>
                  <a:pt x="1243727" y="500321"/>
                  <a:pt x="1243727" y="500892"/>
                </a:cubicBezTo>
                <a:cubicBezTo>
                  <a:pt x="1243918" y="503178"/>
                  <a:pt x="1243632" y="505464"/>
                  <a:pt x="1243823" y="507750"/>
                </a:cubicBezTo>
                <a:cubicBezTo>
                  <a:pt x="1244108" y="510608"/>
                  <a:pt x="1242489" y="511941"/>
                  <a:pt x="1240108" y="512227"/>
                </a:cubicBezTo>
                <a:cubicBezTo>
                  <a:pt x="1237822" y="512513"/>
                  <a:pt x="1235441" y="511941"/>
                  <a:pt x="1233345" y="512322"/>
                </a:cubicBezTo>
                <a:cubicBezTo>
                  <a:pt x="1230964" y="512798"/>
                  <a:pt x="1229630" y="514608"/>
                  <a:pt x="1230107" y="517180"/>
                </a:cubicBezTo>
                <a:cubicBezTo>
                  <a:pt x="1230202" y="517847"/>
                  <a:pt x="1230107" y="519085"/>
                  <a:pt x="1230392" y="519275"/>
                </a:cubicBezTo>
                <a:cubicBezTo>
                  <a:pt x="1232297" y="520133"/>
                  <a:pt x="1235536" y="521847"/>
                  <a:pt x="1236203" y="521181"/>
                </a:cubicBezTo>
                <a:cubicBezTo>
                  <a:pt x="1239441" y="517942"/>
                  <a:pt x="1244680" y="518037"/>
                  <a:pt x="1247347" y="515180"/>
                </a:cubicBezTo>
                <a:cubicBezTo>
                  <a:pt x="1252300" y="509846"/>
                  <a:pt x="1260872" y="514989"/>
                  <a:pt x="1264778" y="508036"/>
                </a:cubicBezTo>
                <a:cubicBezTo>
                  <a:pt x="1269731" y="516894"/>
                  <a:pt x="1280970" y="508036"/>
                  <a:pt x="1286876" y="515847"/>
                </a:cubicBezTo>
                <a:cubicBezTo>
                  <a:pt x="1288400" y="517942"/>
                  <a:pt x="1293733" y="517085"/>
                  <a:pt x="1297258" y="517752"/>
                </a:cubicBezTo>
                <a:cubicBezTo>
                  <a:pt x="1297734" y="517847"/>
                  <a:pt x="1298591" y="518895"/>
                  <a:pt x="1298496" y="519275"/>
                </a:cubicBezTo>
                <a:cubicBezTo>
                  <a:pt x="1298306" y="519942"/>
                  <a:pt x="1297544" y="520895"/>
                  <a:pt x="1296972" y="520799"/>
                </a:cubicBezTo>
                <a:cubicBezTo>
                  <a:pt x="1290305" y="520704"/>
                  <a:pt x="1283637" y="521181"/>
                  <a:pt x="1277160" y="520038"/>
                </a:cubicBezTo>
                <a:cubicBezTo>
                  <a:pt x="1274874" y="519657"/>
                  <a:pt x="1273350" y="516037"/>
                  <a:pt x="1270588" y="519752"/>
                </a:cubicBezTo>
                <a:cubicBezTo>
                  <a:pt x="1267349" y="524133"/>
                  <a:pt x="1263444" y="526991"/>
                  <a:pt x="1257253" y="526133"/>
                </a:cubicBezTo>
                <a:cubicBezTo>
                  <a:pt x="1252014" y="525467"/>
                  <a:pt x="1246585" y="526229"/>
                  <a:pt x="1241346" y="525943"/>
                </a:cubicBezTo>
                <a:cubicBezTo>
                  <a:pt x="1236583" y="525657"/>
                  <a:pt x="1234202" y="527086"/>
                  <a:pt x="1234679" y="532134"/>
                </a:cubicBezTo>
                <a:cubicBezTo>
                  <a:pt x="1234964" y="534897"/>
                  <a:pt x="1228773" y="535182"/>
                  <a:pt x="1231631" y="538611"/>
                </a:cubicBezTo>
                <a:cubicBezTo>
                  <a:pt x="1232678" y="539945"/>
                  <a:pt x="1235726" y="539469"/>
                  <a:pt x="1237536" y="540516"/>
                </a:cubicBezTo>
                <a:cubicBezTo>
                  <a:pt x="1238489" y="541088"/>
                  <a:pt x="1238679" y="542993"/>
                  <a:pt x="1239251" y="544231"/>
                </a:cubicBezTo>
                <a:cubicBezTo>
                  <a:pt x="1238489" y="544231"/>
                  <a:pt x="1237727" y="544231"/>
                  <a:pt x="1236965" y="544231"/>
                </a:cubicBezTo>
                <a:cubicBezTo>
                  <a:pt x="1231345" y="544517"/>
                  <a:pt x="1229249" y="546231"/>
                  <a:pt x="1230107" y="549946"/>
                </a:cubicBezTo>
                <a:cubicBezTo>
                  <a:pt x="1230964" y="553947"/>
                  <a:pt x="1234107" y="553470"/>
                  <a:pt x="1237060" y="553375"/>
                </a:cubicBezTo>
                <a:lnTo>
                  <a:pt x="1245009" y="554326"/>
                </a:lnTo>
                <a:lnTo>
                  <a:pt x="1243823" y="555566"/>
                </a:lnTo>
                <a:cubicBezTo>
                  <a:pt x="1244013" y="556137"/>
                  <a:pt x="1244585" y="556804"/>
                  <a:pt x="1245156" y="557090"/>
                </a:cubicBezTo>
                <a:cubicBezTo>
                  <a:pt x="1248299" y="558614"/>
                  <a:pt x="1252014" y="558138"/>
                  <a:pt x="1248109" y="554804"/>
                </a:cubicBezTo>
                <a:lnTo>
                  <a:pt x="1247966" y="554680"/>
                </a:lnTo>
                <a:lnTo>
                  <a:pt x="1248204" y="554708"/>
                </a:lnTo>
                <a:cubicBezTo>
                  <a:pt x="1252300" y="555566"/>
                  <a:pt x="1252205" y="554708"/>
                  <a:pt x="1251824" y="554613"/>
                </a:cubicBezTo>
                <a:lnTo>
                  <a:pt x="1246643" y="553527"/>
                </a:lnTo>
                <a:lnTo>
                  <a:pt x="1242203" y="549660"/>
                </a:lnTo>
                <a:cubicBezTo>
                  <a:pt x="1241251" y="547850"/>
                  <a:pt x="1240203" y="546041"/>
                  <a:pt x="1239155" y="544326"/>
                </a:cubicBezTo>
                <a:cubicBezTo>
                  <a:pt x="1244108" y="544993"/>
                  <a:pt x="1248966" y="543469"/>
                  <a:pt x="1254014" y="547184"/>
                </a:cubicBezTo>
                <a:cubicBezTo>
                  <a:pt x="1259444" y="551184"/>
                  <a:pt x="1266968" y="548613"/>
                  <a:pt x="1273636" y="548517"/>
                </a:cubicBezTo>
                <a:cubicBezTo>
                  <a:pt x="1274398" y="548517"/>
                  <a:pt x="1275160" y="546231"/>
                  <a:pt x="1275731" y="544993"/>
                </a:cubicBezTo>
                <a:cubicBezTo>
                  <a:pt x="1278017" y="540135"/>
                  <a:pt x="1280113" y="538421"/>
                  <a:pt x="1282970" y="540231"/>
                </a:cubicBezTo>
                <a:cubicBezTo>
                  <a:pt x="1285352" y="541755"/>
                  <a:pt x="1286780" y="544422"/>
                  <a:pt x="1290400" y="544422"/>
                </a:cubicBezTo>
                <a:cubicBezTo>
                  <a:pt x="1294686" y="544517"/>
                  <a:pt x="1299449" y="542421"/>
                  <a:pt x="1303163" y="546517"/>
                </a:cubicBezTo>
                <a:cubicBezTo>
                  <a:pt x="1301258" y="551756"/>
                  <a:pt x="1308116" y="553565"/>
                  <a:pt x="1307926" y="558233"/>
                </a:cubicBezTo>
                <a:cubicBezTo>
                  <a:pt x="1307831" y="559471"/>
                  <a:pt x="1308974" y="560805"/>
                  <a:pt x="1309640" y="562043"/>
                </a:cubicBezTo>
                <a:cubicBezTo>
                  <a:pt x="1312879" y="567663"/>
                  <a:pt x="1313070" y="570520"/>
                  <a:pt x="1310402" y="571377"/>
                </a:cubicBezTo>
                <a:cubicBezTo>
                  <a:pt x="1307259" y="572425"/>
                  <a:pt x="1305068" y="570901"/>
                  <a:pt x="1302497" y="568806"/>
                </a:cubicBezTo>
                <a:cubicBezTo>
                  <a:pt x="1299068" y="565948"/>
                  <a:pt x="1295734" y="566234"/>
                  <a:pt x="1294972" y="568615"/>
                </a:cubicBezTo>
                <a:cubicBezTo>
                  <a:pt x="1294400" y="570520"/>
                  <a:pt x="1294686" y="572711"/>
                  <a:pt x="1295067" y="574711"/>
                </a:cubicBezTo>
                <a:cubicBezTo>
                  <a:pt x="1295448" y="576425"/>
                  <a:pt x="1298782" y="576521"/>
                  <a:pt x="1297639" y="579569"/>
                </a:cubicBezTo>
                <a:cubicBezTo>
                  <a:pt x="1296305" y="583283"/>
                  <a:pt x="1298020" y="588332"/>
                  <a:pt x="1300306" y="589189"/>
                </a:cubicBezTo>
                <a:cubicBezTo>
                  <a:pt x="1300782" y="589380"/>
                  <a:pt x="1301449" y="589189"/>
                  <a:pt x="1301830" y="588808"/>
                </a:cubicBezTo>
                <a:cubicBezTo>
                  <a:pt x="1302401" y="588332"/>
                  <a:pt x="1302878" y="587760"/>
                  <a:pt x="1303163" y="587094"/>
                </a:cubicBezTo>
                <a:cubicBezTo>
                  <a:pt x="1305640" y="581379"/>
                  <a:pt x="1308116" y="579855"/>
                  <a:pt x="1314022" y="580807"/>
                </a:cubicBezTo>
                <a:cubicBezTo>
                  <a:pt x="1314974" y="580902"/>
                  <a:pt x="1315737" y="582522"/>
                  <a:pt x="1316308" y="583569"/>
                </a:cubicBezTo>
                <a:cubicBezTo>
                  <a:pt x="1316403" y="583760"/>
                  <a:pt x="1315355" y="584712"/>
                  <a:pt x="1314784" y="585093"/>
                </a:cubicBezTo>
                <a:cubicBezTo>
                  <a:pt x="1308402" y="589380"/>
                  <a:pt x="1306878" y="595571"/>
                  <a:pt x="1307735" y="602715"/>
                </a:cubicBezTo>
                <a:cubicBezTo>
                  <a:pt x="1308402" y="608334"/>
                  <a:pt x="1304306" y="608144"/>
                  <a:pt x="1300592" y="608525"/>
                </a:cubicBezTo>
                <a:cubicBezTo>
                  <a:pt x="1300020" y="608620"/>
                  <a:pt x="1299544" y="609573"/>
                  <a:pt x="1298972" y="610049"/>
                </a:cubicBezTo>
                <a:cubicBezTo>
                  <a:pt x="1299925" y="610906"/>
                  <a:pt x="1300687" y="612430"/>
                  <a:pt x="1301735" y="612621"/>
                </a:cubicBezTo>
                <a:cubicBezTo>
                  <a:pt x="1305164" y="613287"/>
                  <a:pt x="1310688" y="612430"/>
                  <a:pt x="1304687" y="618145"/>
                </a:cubicBezTo>
                <a:cubicBezTo>
                  <a:pt x="1304211" y="618621"/>
                  <a:pt x="1303354" y="619288"/>
                  <a:pt x="1303449" y="619764"/>
                </a:cubicBezTo>
                <a:cubicBezTo>
                  <a:pt x="1303640" y="620431"/>
                  <a:pt x="1304497" y="621383"/>
                  <a:pt x="1304973" y="621288"/>
                </a:cubicBezTo>
                <a:cubicBezTo>
                  <a:pt x="1312022" y="619859"/>
                  <a:pt x="1316975" y="625765"/>
                  <a:pt x="1323356" y="626622"/>
                </a:cubicBezTo>
                <a:cubicBezTo>
                  <a:pt x="1324214" y="626717"/>
                  <a:pt x="1324785" y="628432"/>
                  <a:pt x="1325547" y="629384"/>
                </a:cubicBezTo>
                <a:cubicBezTo>
                  <a:pt x="1324309" y="629956"/>
                  <a:pt x="1322975" y="630528"/>
                  <a:pt x="1321737" y="631099"/>
                </a:cubicBezTo>
                <a:cubicBezTo>
                  <a:pt x="1320404" y="631671"/>
                  <a:pt x="1319165" y="632147"/>
                  <a:pt x="1317832" y="632623"/>
                </a:cubicBezTo>
                <a:cubicBezTo>
                  <a:pt x="1318403" y="633671"/>
                  <a:pt x="1319356" y="635576"/>
                  <a:pt x="1319546" y="635576"/>
                </a:cubicBezTo>
                <a:cubicBezTo>
                  <a:pt x="1326976" y="632909"/>
                  <a:pt x="1331548" y="640053"/>
                  <a:pt x="1338025" y="640815"/>
                </a:cubicBezTo>
                <a:cubicBezTo>
                  <a:pt x="1340025" y="641100"/>
                  <a:pt x="1340216" y="642815"/>
                  <a:pt x="1338596" y="643863"/>
                </a:cubicBezTo>
                <a:cubicBezTo>
                  <a:pt x="1335358" y="646053"/>
                  <a:pt x="1335072" y="648149"/>
                  <a:pt x="1338501" y="650340"/>
                </a:cubicBezTo>
                <a:cubicBezTo>
                  <a:pt x="1340216" y="651387"/>
                  <a:pt x="1340120" y="653007"/>
                  <a:pt x="1338025" y="653388"/>
                </a:cubicBezTo>
                <a:cubicBezTo>
                  <a:pt x="1335167" y="654054"/>
                  <a:pt x="1332120" y="653769"/>
                  <a:pt x="1329167" y="653959"/>
                </a:cubicBezTo>
                <a:cubicBezTo>
                  <a:pt x="1326595" y="654149"/>
                  <a:pt x="1323261" y="652721"/>
                  <a:pt x="1322118" y="656626"/>
                </a:cubicBezTo>
                <a:cubicBezTo>
                  <a:pt x="1324118" y="657198"/>
                  <a:pt x="1326214" y="658531"/>
                  <a:pt x="1328214" y="658340"/>
                </a:cubicBezTo>
                <a:cubicBezTo>
                  <a:pt x="1335072" y="657579"/>
                  <a:pt x="1339358" y="666437"/>
                  <a:pt x="1346883" y="663198"/>
                </a:cubicBezTo>
                <a:cubicBezTo>
                  <a:pt x="1347074" y="663103"/>
                  <a:pt x="1348788" y="665294"/>
                  <a:pt x="1349074" y="666627"/>
                </a:cubicBezTo>
                <a:cubicBezTo>
                  <a:pt x="1350217" y="672342"/>
                  <a:pt x="1348217" y="677009"/>
                  <a:pt x="1343359" y="680057"/>
                </a:cubicBezTo>
                <a:cubicBezTo>
                  <a:pt x="1341740" y="681010"/>
                  <a:pt x="1338215" y="681582"/>
                  <a:pt x="1337453" y="680724"/>
                </a:cubicBezTo>
                <a:cubicBezTo>
                  <a:pt x="1332977" y="675581"/>
                  <a:pt x="1329262" y="675390"/>
                  <a:pt x="1324499" y="680534"/>
                </a:cubicBezTo>
                <a:cubicBezTo>
                  <a:pt x="1322785" y="682439"/>
                  <a:pt x="1319356" y="682724"/>
                  <a:pt x="1316879" y="683867"/>
                </a:cubicBezTo>
                <a:cubicBezTo>
                  <a:pt x="1310879" y="686725"/>
                  <a:pt x="1310593" y="687201"/>
                  <a:pt x="1303068" y="682915"/>
                </a:cubicBezTo>
                <a:cubicBezTo>
                  <a:pt x="1300020" y="681200"/>
                  <a:pt x="1297448" y="681772"/>
                  <a:pt x="1294591" y="681296"/>
                </a:cubicBezTo>
                <a:cubicBezTo>
                  <a:pt x="1291924" y="680820"/>
                  <a:pt x="1290209" y="682248"/>
                  <a:pt x="1289828" y="684630"/>
                </a:cubicBezTo>
                <a:cubicBezTo>
                  <a:pt x="1289257" y="687487"/>
                  <a:pt x="1289543" y="690535"/>
                  <a:pt x="1288876" y="693392"/>
                </a:cubicBezTo>
                <a:lnTo>
                  <a:pt x="1285161" y="694656"/>
                </a:lnTo>
                <a:lnTo>
                  <a:pt x="1285161" y="693012"/>
                </a:lnTo>
                <a:cubicBezTo>
                  <a:pt x="1284113" y="691488"/>
                  <a:pt x="1282780" y="689582"/>
                  <a:pt x="1281161" y="692345"/>
                </a:cubicBezTo>
                <a:lnTo>
                  <a:pt x="1284182" y="694989"/>
                </a:lnTo>
                <a:lnTo>
                  <a:pt x="1284113" y="695012"/>
                </a:lnTo>
                <a:lnTo>
                  <a:pt x="1284208" y="695012"/>
                </a:lnTo>
                <a:cubicBezTo>
                  <a:pt x="1282780" y="702346"/>
                  <a:pt x="1277732" y="708442"/>
                  <a:pt x="1275350" y="715967"/>
                </a:cubicBezTo>
                <a:cubicBezTo>
                  <a:pt x="1274112" y="719777"/>
                  <a:pt x="1272398" y="715300"/>
                  <a:pt x="1270778" y="714824"/>
                </a:cubicBezTo>
                <a:cubicBezTo>
                  <a:pt x="1268778" y="714252"/>
                  <a:pt x="1265540" y="712728"/>
                  <a:pt x="1264778" y="713490"/>
                </a:cubicBezTo>
                <a:cubicBezTo>
                  <a:pt x="1260491" y="717872"/>
                  <a:pt x="1256967" y="720158"/>
                  <a:pt x="1251824" y="714348"/>
                </a:cubicBezTo>
                <a:cubicBezTo>
                  <a:pt x="1249633" y="711871"/>
                  <a:pt x="1246490" y="712919"/>
                  <a:pt x="1244108" y="715395"/>
                </a:cubicBezTo>
                <a:cubicBezTo>
                  <a:pt x="1243346" y="716157"/>
                  <a:pt x="1241251" y="717110"/>
                  <a:pt x="1241060" y="716824"/>
                </a:cubicBezTo>
                <a:cubicBezTo>
                  <a:pt x="1234869" y="709775"/>
                  <a:pt x="1226773" y="714252"/>
                  <a:pt x="1219629" y="713300"/>
                </a:cubicBezTo>
                <a:cubicBezTo>
                  <a:pt x="1214581" y="712633"/>
                  <a:pt x="1208866" y="714633"/>
                  <a:pt x="1205437" y="708918"/>
                </a:cubicBezTo>
                <a:cubicBezTo>
                  <a:pt x="1201151" y="709014"/>
                  <a:pt x="1196293" y="706823"/>
                  <a:pt x="1193149" y="711585"/>
                </a:cubicBezTo>
                <a:cubicBezTo>
                  <a:pt x="1191816" y="713586"/>
                  <a:pt x="1191245" y="713490"/>
                  <a:pt x="1189816" y="711681"/>
                </a:cubicBezTo>
                <a:cubicBezTo>
                  <a:pt x="1187244" y="708347"/>
                  <a:pt x="1184577" y="707585"/>
                  <a:pt x="1180386" y="710347"/>
                </a:cubicBezTo>
                <a:cubicBezTo>
                  <a:pt x="1174004" y="714538"/>
                  <a:pt x="1172861" y="714633"/>
                  <a:pt x="1166670" y="710919"/>
                </a:cubicBezTo>
                <a:cubicBezTo>
                  <a:pt x="1163813" y="709204"/>
                  <a:pt x="1161241" y="708061"/>
                  <a:pt x="1158479" y="708728"/>
                </a:cubicBezTo>
                <a:cubicBezTo>
                  <a:pt x="1154383" y="709775"/>
                  <a:pt x="1150287" y="713395"/>
                  <a:pt x="1146763" y="712728"/>
                </a:cubicBezTo>
                <a:cubicBezTo>
                  <a:pt x="1142953" y="711966"/>
                  <a:pt x="1139905" y="708061"/>
                  <a:pt x="1134857" y="708442"/>
                </a:cubicBezTo>
                <a:cubicBezTo>
                  <a:pt x="1130285" y="708823"/>
                  <a:pt x="1125998" y="708632"/>
                  <a:pt x="1122855" y="712919"/>
                </a:cubicBezTo>
                <a:cubicBezTo>
                  <a:pt x="1122283" y="713586"/>
                  <a:pt x="1118950" y="712252"/>
                  <a:pt x="1116854" y="711681"/>
                </a:cubicBezTo>
                <a:cubicBezTo>
                  <a:pt x="1115235" y="711299"/>
                  <a:pt x="1114664" y="706823"/>
                  <a:pt x="1111997" y="710347"/>
                </a:cubicBezTo>
                <a:cubicBezTo>
                  <a:pt x="1108568" y="714824"/>
                  <a:pt x="1102567" y="714538"/>
                  <a:pt x="1099900" y="712442"/>
                </a:cubicBezTo>
                <a:cubicBezTo>
                  <a:pt x="1095899" y="709204"/>
                  <a:pt x="1092185" y="708537"/>
                  <a:pt x="1087613" y="708632"/>
                </a:cubicBezTo>
                <a:cubicBezTo>
                  <a:pt x="1073897" y="708728"/>
                  <a:pt x="1060276" y="708728"/>
                  <a:pt x="1046560" y="708632"/>
                </a:cubicBezTo>
                <a:cubicBezTo>
                  <a:pt x="1042655" y="708632"/>
                  <a:pt x="1039511" y="709299"/>
                  <a:pt x="1036558" y="712252"/>
                </a:cubicBezTo>
                <a:cubicBezTo>
                  <a:pt x="1034273" y="714538"/>
                  <a:pt x="1031606" y="712633"/>
                  <a:pt x="1028843" y="711014"/>
                </a:cubicBezTo>
                <a:cubicBezTo>
                  <a:pt x="1022843" y="707490"/>
                  <a:pt x="1022462" y="707490"/>
                  <a:pt x="1015032" y="711395"/>
                </a:cubicBezTo>
                <a:cubicBezTo>
                  <a:pt x="1009793" y="714157"/>
                  <a:pt x="1005221" y="715014"/>
                  <a:pt x="1001126" y="710252"/>
                </a:cubicBezTo>
                <a:cubicBezTo>
                  <a:pt x="999602" y="708537"/>
                  <a:pt x="999221" y="708537"/>
                  <a:pt x="997697" y="710061"/>
                </a:cubicBezTo>
                <a:cubicBezTo>
                  <a:pt x="996268" y="711490"/>
                  <a:pt x="994077" y="713014"/>
                  <a:pt x="992172" y="713109"/>
                </a:cubicBezTo>
                <a:cubicBezTo>
                  <a:pt x="966359" y="713300"/>
                  <a:pt x="940547" y="713300"/>
                  <a:pt x="914639" y="713109"/>
                </a:cubicBezTo>
                <a:cubicBezTo>
                  <a:pt x="912829" y="713109"/>
                  <a:pt x="910829" y="711204"/>
                  <a:pt x="909209" y="709966"/>
                </a:cubicBezTo>
                <a:cubicBezTo>
                  <a:pt x="906352" y="707871"/>
                  <a:pt x="903590" y="707775"/>
                  <a:pt x="901399" y="710633"/>
                </a:cubicBezTo>
                <a:cubicBezTo>
                  <a:pt x="896922" y="716538"/>
                  <a:pt x="891207" y="718443"/>
                  <a:pt x="883778" y="717967"/>
                </a:cubicBezTo>
                <a:cubicBezTo>
                  <a:pt x="873205" y="717396"/>
                  <a:pt x="862537" y="717586"/>
                  <a:pt x="851869" y="717872"/>
                </a:cubicBezTo>
                <a:cubicBezTo>
                  <a:pt x="846535" y="717967"/>
                  <a:pt x="845582" y="715300"/>
                  <a:pt x="845963" y="710919"/>
                </a:cubicBezTo>
                <a:cubicBezTo>
                  <a:pt x="846058" y="710442"/>
                  <a:pt x="844725" y="709299"/>
                  <a:pt x="844439" y="709395"/>
                </a:cubicBezTo>
                <a:cubicBezTo>
                  <a:pt x="843391" y="709871"/>
                  <a:pt x="841963" y="710442"/>
                  <a:pt x="841582" y="711395"/>
                </a:cubicBezTo>
                <a:cubicBezTo>
                  <a:pt x="838820" y="717491"/>
                  <a:pt x="834057" y="719586"/>
                  <a:pt x="828914" y="716538"/>
                </a:cubicBezTo>
                <a:cubicBezTo>
                  <a:pt x="828532" y="716348"/>
                  <a:pt x="828247" y="715395"/>
                  <a:pt x="828437" y="715014"/>
                </a:cubicBezTo>
                <a:cubicBezTo>
                  <a:pt x="828723" y="714348"/>
                  <a:pt x="829390" y="713681"/>
                  <a:pt x="829961" y="713395"/>
                </a:cubicBezTo>
                <a:cubicBezTo>
                  <a:pt x="836533" y="710633"/>
                  <a:pt x="836533" y="710633"/>
                  <a:pt x="832914" y="706918"/>
                </a:cubicBezTo>
                <a:cubicBezTo>
                  <a:pt x="830723" y="704727"/>
                  <a:pt x="828723" y="702537"/>
                  <a:pt x="826342" y="700536"/>
                </a:cubicBezTo>
                <a:cubicBezTo>
                  <a:pt x="825866" y="700155"/>
                  <a:pt x="824246" y="701298"/>
                  <a:pt x="823199" y="701774"/>
                </a:cubicBezTo>
                <a:cubicBezTo>
                  <a:pt x="825675" y="707871"/>
                  <a:pt x="816055" y="709680"/>
                  <a:pt x="818341" y="715681"/>
                </a:cubicBezTo>
                <a:cubicBezTo>
                  <a:pt x="817293" y="715967"/>
                  <a:pt x="816150" y="716633"/>
                  <a:pt x="815102" y="716538"/>
                </a:cubicBezTo>
                <a:cubicBezTo>
                  <a:pt x="813388" y="716348"/>
                  <a:pt x="813197" y="711871"/>
                  <a:pt x="810245" y="714633"/>
                </a:cubicBezTo>
                <a:cubicBezTo>
                  <a:pt x="808625" y="716157"/>
                  <a:pt x="807006" y="717872"/>
                  <a:pt x="805387" y="719491"/>
                </a:cubicBezTo>
                <a:cubicBezTo>
                  <a:pt x="803196" y="721682"/>
                  <a:pt x="801386" y="724539"/>
                  <a:pt x="798815" y="725682"/>
                </a:cubicBezTo>
                <a:cubicBezTo>
                  <a:pt x="797386" y="726349"/>
                  <a:pt x="794243" y="722920"/>
                  <a:pt x="792623" y="723587"/>
                </a:cubicBezTo>
                <a:cubicBezTo>
                  <a:pt x="790337" y="724444"/>
                  <a:pt x="789004" y="728159"/>
                  <a:pt x="786051" y="724254"/>
                </a:cubicBezTo>
                <a:cubicBezTo>
                  <a:pt x="782717" y="720063"/>
                  <a:pt x="779098" y="716824"/>
                  <a:pt x="772811" y="717681"/>
                </a:cubicBezTo>
                <a:cubicBezTo>
                  <a:pt x="766811" y="718443"/>
                  <a:pt x="760715" y="717872"/>
                  <a:pt x="754619" y="717872"/>
                </a:cubicBezTo>
                <a:cubicBezTo>
                  <a:pt x="755095" y="716633"/>
                  <a:pt x="755476" y="715205"/>
                  <a:pt x="756238" y="714062"/>
                </a:cubicBezTo>
                <a:cubicBezTo>
                  <a:pt x="757000" y="712919"/>
                  <a:pt x="758143" y="711966"/>
                  <a:pt x="759095" y="710919"/>
                </a:cubicBezTo>
                <a:cubicBezTo>
                  <a:pt x="757952" y="710157"/>
                  <a:pt x="756809" y="708918"/>
                  <a:pt x="755476" y="708823"/>
                </a:cubicBezTo>
                <a:cubicBezTo>
                  <a:pt x="746237" y="707966"/>
                  <a:pt x="745856" y="708347"/>
                  <a:pt x="745474" y="717872"/>
                </a:cubicBezTo>
                <a:cubicBezTo>
                  <a:pt x="739379" y="717872"/>
                  <a:pt x="733092" y="716919"/>
                  <a:pt x="727282" y="718157"/>
                </a:cubicBezTo>
                <a:cubicBezTo>
                  <a:pt x="721853" y="719300"/>
                  <a:pt x="717376" y="723777"/>
                  <a:pt x="710804" y="722634"/>
                </a:cubicBezTo>
                <a:cubicBezTo>
                  <a:pt x="704898" y="721682"/>
                  <a:pt x="698707" y="722444"/>
                  <a:pt x="692611" y="722444"/>
                </a:cubicBezTo>
                <a:cubicBezTo>
                  <a:pt x="686515" y="722444"/>
                  <a:pt x="680419" y="722634"/>
                  <a:pt x="674323" y="722349"/>
                </a:cubicBezTo>
                <a:cubicBezTo>
                  <a:pt x="670989" y="722158"/>
                  <a:pt x="668798" y="723396"/>
                  <a:pt x="666512" y="725778"/>
                </a:cubicBezTo>
                <a:cubicBezTo>
                  <a:pt x="663655" y="728825"/>
                  <a:pt x="662036" y="719586"/>
                  <a:pt x="658416" y="724730"/>
                </a:cubicBezTo>
                <a:cubicBezTo>
                  <a:pt x="656416" y="727492"/>
                  <a:pt x="653463" y="728159"/>
                  <a:pt x="650701" y="726063"/>
                </a:cubicBezTo>
                <a:cubicBezTo>
                  <a:pt x="648510" y="724349"/>
                  <a:pt x="646986" y="721301"/>
                  <a:pt x="644129" y="725301"/>
                </a:cubicBezTo>
                <a:cubicBezTo>
                  <a:pt x="643271" y="726540"/>
                  <a:pt x="641843" y="727302"/>
                  <a:pt x="640985" y="728540"/>
                </a:cubicBezTo>
                <a:cubicBezTo>
                  <a:pt x="638604" y="732064"/>
                  <a:pt x="636604" y="731302"/>
                  <a:pt x="634508" y="728349"/>
                </a:cubicBezTo>
                <a:cubicBezTo>
                  <a:pt x="634223" y="727873"/>
                  <a:pt x="632984" y="727492"/>
                  <a:pt x="632984" y="727492"/>
                </a:cubicBezTo>
                <a:cubicBezTo>
                  <a:pt x="628698" y="734064"/>
                  <a:pt x="622126" y="731397"/>
                  <a:pt x="616411" y="731588"/>
                </a:cubicBezTo>
                <a:cubicBezTo>
                  <a:pt x="605743" y="731874"/>
                  <a:pt x="595170" y="731778"/>
                  <a:pt x="584502" y="731588"/>
                </a:cubicBezTo>
                <a:cubicBezTo>
                  <a:pt x="580502" y="731492"/>
                  <a:pt x="577739" y="732921"/>
                  <a:pt x="574501" y="735112"/>
                </a:cubicBezTo>
                <a:cubicBezTo>
                  <a:pt x="571072" y="737398"/>
                  <a:pt x="566119" y="737589"/>
                  <a:pt x="562309" y="733874"/>
                </a:cubicBezTo>
                <a:cubicBezTo>
                  <a:pt x="561547" y="733207"/>
                  <a:pt x="559451" y="732540"/>
                  <a:pt x="559261" y="732826"/>
                </a:cubicBezTo>
                <a:cubicBezTo>
                  <a:pt x="555356" y="738446"/>
                  <a:pt x="549640" y="735683"/>
                  <a:pt x="544592" y="736160"/>
                </a:cubicBezTo>
                <a:cubicBezTo>
                  <a:pt x="538877" y="736731"/>
                  <a:pt x="532305" y="734255"/>
                  <a:pt x="528209" y="740732"/>
                </a:cubicBezTo>
                <a:cubicBezTo>
                  <a:pt x="526590" y="739303"/>
                  <a:pt x="523637" y="736541"/>
                  <a:pt x="523542" y="736636"/>
                </a:cubicBezTo>
                <a:cubicBezTo>
                  <a:pt x="514398" y="745494"/>
                  <a:pt x="503158" y="738827"/>
                  <a:pt x="493253" y="740732"/>
                </a:cubicBezTo>
                <a:cubicBezTo>
                  <a:pt x="492205" y="740922"/>
                  <a:pt x="490776" y="739494"/>
                  <a:pt x="489538" y="738827"/>
                </a:cubicBezTo>
                <a:cubicBezTo>
                  <a:pt x="491252" y="737970"/>
                  <a:pt x="492967" y="737017"/>
                  <a:pt x="494872" y="736350"/>
                </a:cubicBezTo>
                <a:lnTo>
                  <a:pt x="500551" y="731832"/>
                </a:lnTo>
                <a:lnTo>
                  <a:pt x="500587" y="731874"/>
                </a:lnTo>
                <a:cubicBezTo>
                  <a:pt x="503444" y="733207"/>
                  <a:pt x="505064" y="738065"/>
                  <a:pt x="508969" y="732826"/>
                </a:cubicBezTo>
                <a:cubicBezTo>
                  <a:pt x="509921" y="731492"/>
                  <a:pt x="512969" y="731683"/>
                  <a:pt x="514970" y="731016"/>
                </a:cubicBezTo>
                <a:cubicBezTo>
                  <a:pt x="515636" y="730826"/>
                  <a:pt x="516303" y="730064"/>
                  <a:pt x="516494" y="729397"/>
                </a:cubicBezTo>
                <a:cubicBezTo>
                  <a:pt x="516589" y="729016"/>
                  <a:pt x="515827" y="727968"/>
                  <a:pt x="515351" y="727873"/>
                </a:cubicBezTo>
                <a:cubicBezTo>
                  <a:pt x="513255" y="727302"/>
                  <a:pt x="511064" y="727016"/>
                  <a:pt x="503825" y="729111"/>
                </a:cubicBezTo>
                <a:lnTo>
                  <a:pt x="503339" y="729152"/>
                </a:lnTo>
                <a:lnTo>
                  <a:pt x="500015" y="727873"/>
                </a:lnTo>
                <a:cubicBezTo>
                  <a:pt x="499444" y="727968"/>
                  <a:pt x="498682" y="728825"/>
                  <a:pt x="498491" y="729397"/>
                </a:cubicBezTo>
                <a:lnTo>
                  <a:pt x="498616" y="729545"/>
                </a:lnTo>
                <a:lnTo>
                  <a:pt x="494681" y="729873"/>
                </a:lnTo>
                <a:cubicBezTo>
                  <a:pt x="492490" y="727302"/>
                  <a:pt x="488966" y="725397"/>
                  <a:pt x="487061" y="727492"/>
                </a:cubicBezTo>
                <a:cubicBezTo>
                  <a:pt x="483442" y="731397"/>
                  <a:pt x="479537" y="731683"/>
                  <a:pt x="474869" y="731588"/>
                </a:cubicBezTo>
                <a:cubicBezTo>
                  <a:pt x="466582" y="731588"/>
                  <a:pt x="458296" y="731874"/>
                  <a:pt x="450009" y="732159"/>
                </a:cubicBezTo>
                <a:cubicBezTo>
                  <a:pt x="449438" y="732159"/>
                  <a:pt x="448676" y="733112"/>
                  <a:pt x="448485" y="733683"/>
                </a:cubicBezTo>
                <a:cubicBezTo>
                  <a:pt x="448390" y="734064"/>
                  <a:pt x="449247" y="735207"/>
                  <a:pt x="449723" y="735207"/>
                </a:cubicBezTo>
                <a:cubicBezTo>
                  <a:pt x="458010" y="735588"/>
                  <a:pt x="466297" y="735683"/>
                  <a:pt x="474488" y="736160"/>
                </a:cubicBezTo>
                <a:cubicBezTo>
                  <a:pt x="476393" y="736255"/>
                  <a:pt x="478203" y="737684"/>
                  <a:pt x="480108" y="738446"/>
                </a:cubicBezTo>
                <a:cubicBezTo>
                  <a:pt x="478870" y="739208"/>
                  <a:pt x="477632" y="740446"/>
                  <a:pt x="476393" y="740541"/>
                </a:cubicBezTo>
                <a:cubicBezTo>
                  <a:pt x="471155" y="740637"/>
                  <a:pt x="468392" y="747209"/>
                  <a:pt x="462296" y="745399"/>
                </a:cubicBezTo>
                <a:cubicBezTo>
                  <a:pt x="457724" y="744065"/>
                  <a:pt x="455819" y="751876"/>
                  <a:pt x="450485" y="749876"/>
                </a:cubicBezTo>
                <a:cubicBezTo>
                  <a:pt x="450199" y="749781"/>
                  <a:pt x="448866" y="751114"/>
                  <a:pt x="448961" y="751400"/>
                </a:cubicBezTo>
                <a:cubicBezTo>
                  <a:pt x="449342" y="752448"/>
                  <a:pt x="450199" y="754257"/>
                  <a:pt x="450866" y="754257"/>
                </a:cubicBezTo>
                <a:cubicBezTo>
                  <a:pt x="458486" y="754448"/>
                  <a:pt x="466106" y="754638"/>
                  <a:pt x="473726" y="754353"/>
                </a:cubicBezTo>
                <a:cubicBezTo>
                  <a:pt x="477155" y="754257"/>
                  <a:pt x="479156" y="755686"/>
                  <a:pt x="481537" y="757877"/>
                </a:cubicBezTo>
                <a:cubicBezTo>
                  <a:pt x="484108" y="760163"/>
                  <a:pt x="486966" y="759496"/>
                  <a:pt x="489252" y="756924"/>
                </a:cubicBezTo>
                <a:cubicBezTo>
                  <a:pt x="490776" y="755210"/>
                  <a:pt x="492681" y="753876"/>
                  <a:pt x="494015" y="752066"/>
                </a:cubicBezTo>
                <a:cubicBezTo>
                  <a:pt x="496110" y="749304"/>
                  <a:pt x="497253" y="751495"/>
                  <a:pt x="498968" y="752543"/>
                </a:cubicBezTo>
                <a:cubicBezTo>
                  <a:pt x="500682" y="753590"/>
                  <a:pt x="504397" y="754924"/>
                  <a:pt x="504778" y="754353"/>
                </a:cubicBezTo>
                <a:cubicBezTo>
                  <a:pt x="509255" y="748352"/>
                  <a:pt x="515541" y="750352"/>
                  <a:pt x="521351" y="749876"/>
                </a:cubicBezTo>
                <a:cubicBezTo>
                  <a:pt x="525066" y="749495"/>
                  <a:pt x="526876" y="754924"/>
                  <a:pt x="528209" y="753972"/>
                </a:cubicBezTo>
                <a:cubicBezTo>
                  <a:pt x="531448" y="751686"/>
                  <a:pt x="532781" y="749781"/>
                  <a:pt x="536782" y="753495"/>
                </a:cubicBezTo>
                <a:cubicBezTo>
                  <a:pt x="538877" y="755496"/>
                  <a:pt x="543926" y="754448"/>
                  <a:pt x="547640" y="754543"/>
                </a:cubicBezTo>
                <a:cubicBezTo>
                  <a:pt x="552117" y="754733"/>
                  <a:pt x="556308" y="754829"/>
                  <a:pt x="559928" y="750733"/>
                </a:cubicBezTo>
                <a:cubicBezTo>
                  <a:pt x="561356" y="749209"/>
                  <a:pt x="565738" y="749590"/>
                  <a:pt x="568595" y="750066"/>
                </a:cubicBezTo>
                <a:cubicBezTo>
                  <a:pt x="572405" y="750733"/>
                  <a:pt x="571167" y="754638"/>
                  <a:pt x="572215" y="757210"/>
                </a:cubicBezTo>
                <a:cubicBezTo>
                  <a:pt x="572691" y="758544"/>
                  <a:pt x="574596" y="759210"/>
                  <a:pt x="575263" y="760544"/>
                </a:cubicBezTo>
                <a:cubicBezTo>
                  <a:pt x="577644" y="764735"/>
                  <a:pt x="575930" y="768259"/>
                  <a:pt x="571643" y="768259"/>
                </a:cubicBezTo>
                <a:cubicBezTo>
                  <a:pt x="567833" y="768259"/>
                  <a:pt x="563928" y="767783"/>
                  <a:pt x="560213" y="768354"/>
                </a:cubicBezTo>
                <a:cubicBezTo>
                  <a:pt x="550879" y="769783"/>
                  <a:pt x="540497" y="763973"/>
                  <a:pt x="532400" y="772831"/>
                </a:cubicBezTo>
                <a:cubicBezTo>
                  <a:pt x="518780" y="772736"/>
                  <a:pt x="505064" y="772640"/>
                  <a:pt x="491348" y="772545"/>
                </a:cubicBezTo>
                <a:cubicBezTo>
                  <a:pt x="490776" y="772545"/>
                  <a:pt x="490205" y="771593"/>
                  <a:pt x="489728" y="771021"/>
                </a:cubicBezTo>
                <a:cubicBezTo>
                  <a:pt x="485537" y="766164"/>
                  <a:pt x="482108" y="768164"/>
                  <a:pt x="478679" y="772069"/>
                </a:cubicBezTo>
                <a:cubicBezTo>
                  <a:pt x="475822" y="775212"/>
                  <a:pt x="473155" y="779594"/>
                  <a:pt x="468773" y="773307"/>
                </a:cubicBezTo>
                <a:cubicBezTo>
                  <a:pt x="468297" y="772545"/>
                  <a:pt x="464011" y="773117"/>
                  <a:pt x="462963" y="774355"/>
                </a:cubicBezTo>
                <a:cubicBezTo>
                  <a:pt x="459439" y="778451"/>
                  <a:pt x="452866" y="777022"/>
                  <a:pt x="450009" y="781975"/>
                </a:cubicBezTo>
                <a:cubicBezTo>
                  <a:pt x="449819" y="782261"/>
                  <a:pt x="448580" y="781975"/>
                  <a:pt x="447818" y="781975"/>
                </a:cubicBezTo>
                <a:cubicBezTo>
                  <a:pt x="446294" y="781975"/>
                  <a:pt x="444770" y="782261"/>
                  <a:pt x="443246" y="781880"/>
                </a:cubicBezTo>
                <a:cubicBezTo>
                  <a:pt x="441913" y="781594"/>
                  <a:pt x="440674" y="780641"/>
                  <a:pt x="439436" y="780070"/>
                </a:cubicBezTo>
                <a:cubicBezTo>
                  <a:pt x="439722" y="779499"/>
                  <a:pt x="439913" y="778927"/>
                  <a:pt x="440294" y="778451"/>
                </a:cubicBezTo>
                <a:cubicBezTo>
                  <a:pt x="442389" y="776260"/>
                  <a:pt x="444485" y="773974"/>
                  <a:pt x="446771" y="772069"/>
                </a:cubicBezTo>
                <a:cubicBezTo>
                  <a:pt x="448390" y="770736"/>
                  <a:pt x="448485" y="769878"/>
                  <a:pt x="446390" y="768831"/>
                </a:cubicBezTo>
                <a:cubicBezTo>
                  <a:pt x="445723" y="768545"/>
                  <a:pt x="444961" y="768259"/>
                  <a:pt x="444294" y="768354"/>
                </a:cubicBezTo>
                <a:cubicBezTo>
                  <a:pt x="442865" y="768545"/>
                  <a:pt x="441056" y="768640"/>
                  <a:pt x="440294" y="769497"/>
                </a:cubicBezTo>
                <a:cubicBezTo>
                  <a:pt x="438103" y="771783"/>
                  <a:pt x="435912" y="773498"/>
                  <a:pt x="432483" y="772831"/>
                </a:cubicBezTo>
                <a:cubicBezTo>
                  <a:pt x="429149" y="777594"/>
                  <a:pt x="426101" y="777022"/>
                  <a:pt x="422387" y="773022"/>
                </a:cubicBezTo>
                <a:cubicBezTo>
                  <a:pt x="421720" y="772355"/>
                  <a:pt x="418100" y="773593"/>
                  <a:pt x="416672" y="774927"/>
                </a:cubicBezTo>
                <a:cubicBezTo>
                  <a:pt x="414862" y="776546"/>
                  <a:pt x="416672" y="780927"/>
                  <a:pt x="419339" y="781975"/>
                </a:cubicBezTo>
                <a:cubicBezTo>
                  <a:pt x="420672" y="782451"/>
                  <a:pt x="422196" y="782261"/>
                  <a:pt x="423625" y="782642"/>
                </a:cubicBezTo>
                <a:cubicBezTo>
                  <a:pt x="424291" y="782832"/>
                  <a:pt x="425054" y="783594"/>
                  <a:pt x="425149" y="784166"/>
                </a:cubicBezTo>
                <a:cubicBezTo>
                  <a:pt x="425244" y="784642"/>
                  <a:pt x="424291" y="785690"/>
                  <a:pt x="423815" y="785690"/>
                </a:cubicBezTo>
                <a:cubicBezTo>
                  <a:pt x="417053" y="786071"/>
                  <a:pt x="410290" y="786071"/>
                  <a:pt x="403527" y="786547"/>
                </a:cubicBezTo>
                <a:cubicBezTo>
                  <a:pt x="397812" y="786928"/>
                  <a:pt x="391240" y="784071"/>
                  <a:pt x="386954" y="790548"/>
                </a:cubicBezTo>
                <a:cubicBezTo>
                  <a:pt x="385906" y="789786"/>
                  <a:pt x="384858" y="788928"/>
                  <a:pt x="383715" y="788357"/>
                </a:cubicBezTo>
                <a:cubicBezTo>
                  <a:pt x="379333" y="786071"/>
                  <a:pt x="378667" y="785404"/>
                  <a:pt x="376095" y="788071"/>
                </a:cubicBezTo>
                <a:cubicBezTo>
                  <a:pt x="372952" y="791405"/>
                  <a:pt x="369523" y="791214"/>
                  <a:pt x="365808" y="791024"/>
                </a:cubicBezTo>
                <a:cubicBezTo>
                  <a:pt x="364474" y="790929"/>
                  <a:pt x="362284" y="790166"/>
                  <a:pt x="362093" y="789405"/>
                </a:cubicBezTo>
                <a:cubicBezTo>
                  <a:pt x="361617" y="787499"/>
                  <a:pt x="361331" y="784261"/>
                  <a:pt x="362379" y="783404"/>
                </a:cubicBezTo>
                <a:cubicBezTo>
                  <a:pt x="367808" y="779117"/>
                  <a:pt x="370285" y="773022"/>
                  <a:pt x="373428" y="767307"/>
                </a:cubicBezTo>
                <a:cubicBezTo>
                  <a:pt x="374762" y="764925"/>
                  <a:pt x="374666" y="761687"/>
                  <a:pt x="374952" y="758829"/>
                </a:cubicBezTo>
                <a:cubicBezTo>
                  <a:pt x="375238" y="756067"/>
                  <a:pt x="373619" y="754543"/>
                  <a:pt x="371047" y="754543"/>
                </a:cubicBezTo>
                <a:cubicBezTo>
                  <a:pt x="367332" y="754543"/>
                  <a:pt x="365618" y="753019"/>
                  <a:pt x="365713" y="749304"/>
                </a:cubicBezTo>
                <a:cubicBezTo>
                  <a:pt x="365808" y="747114"/>
                  <a:pt x="366094" y="744542"/>
                  <a:pt x="365141" y="742732"/>
                </a:cubicBezTo>
                <a:cubicBezTo>
                  <a:pt x="363427" y="739398"/>
                  <a:pt x="359712" y="741113"/>
                  <a:pt x="356855" y="740827"/>
                </a:cubicBezTo>
                <a:cubicBezTo>
                  <a:pt x="354569" y="740637"/>
                  <a:pt x="352282" y="740922"/>
                  <a:pt x="349997" y="740732"/>
                </a:cubicBezTo>
                <a:cubicBezTo>
                  <a:pt x="349425" y="740637"/>
                  <a:pt x="348758" y="739970"/>
                  <a:pt x="348282" y="739398"/>
                </a:cubicBezTo>
                <a:cubicBezTo>
                  <a:pt x="347996" y="739017"/>
                  <a:pt x="347901" y="738065"/>
                  <a:pt x="348091" y="737874"/>
                </a:cubicBezTo>
                <a:cubicBezTo>
                  <a:pt x="351235" y="734540"/>
                  <a:pt x="354283" y="731112"/>
                  <a:pt x="357807" y="728254"/>
                </a:cubicBezTo>
                <a:cubicBezTo>
                  <a:pt x="360474" y="726063"/>
                  <a:pt x="363236" y="726825"/>
                  <a:pt x="365618" y="729302"/>
                </a:cubicBezTo>
                <a:cubicBezTo>
                  <a:pt x="366380" y="730064"/>
                  <a:pt x="367713" y="730349"/>
                  <a:pt x="368761" y="730826"/>
                </a:cubicBezTo>
                <a:cubicBezTo>
                  <a:pt x="369237" y="729492"/>
                  <a:pt x="369999" y="728159"/>
                  <a:pt x="370094" y="726825"/>
                </a:cubicBezTo>
                <a:cubicBezTo>
                  <a:pt x="370475" y="724063"/>
                  <a:pt x="368761" y="722730"/>
                  <a:pt x="366284" y="722634"/>
                </a:cubicBezTo>
                <a:cubicBezTo>
                  <a:pt x="362474" y="722444"/>
                  <a:pt x="358474" y="721872"/>
                  <a:pt x="354949" y="722825"/>
                </a:cubicBezTo>
                <a:cubicBezTo>
                  <a:pt x="351616" y="723682"/>
                  <a:pt x="349806" y="727302"/>
                  <a:pt x="345424" y="727587"/>
                </a:cubicBezTo>
                <a:cubicBezTo>
                  <a:pt x="342567" y="727778"/>
                  <a:pt x="339995" y="733779"/>
                  <a:pt x="335995" y="731492"/>
                </a:cubicBezTo>
                <a:cubicBezTo>
                  <a:pt x="333042" y="729778"/>
                  <a:pt x="331232" y="726063"/>
                  <a:pt x="329137" y="723111"/>
                </a:cubicBezTo>
                <a:cubicBezTo>
                  <a:pt x="327898" y="721396"/>
                  <a:pt x="327518" y="718920"/>
                  <a:pt x="326089" y="717586"/>
                </a:cubicBezTo>
                <a:cubicBezTo>
                  <a:pt x="324374" y="716062"/>
                  <a:pt x="324089" y="715395"/>
                  <a:pt x="326089" y="714252"/>
                </a:cubicBezTo>
                <a:cubicBezTo>
                  <a:pt x="335899" y="708442"/>
                  <a:pt x="333804" y="698727"/>
                  <a:pt x="333423" y="689964"/>
                </a:cubicBezTo>
                <a:cubicBezTo>
                  <a:pt x="333328" y="687582"/>
                  <a:pt x="329994" y="685391"/>
                  <a:pt x="328375" y="683010"/>
                </a:cubicBezTo>
                <a:cubicBezTo>
                  <a:pt x="327137" y="681105"/>
                  <a:pt x="325994" y="681105"/>
                  <a:pt x="325136" y="683201"/>
                </a:cubicBezTo>
                <a:cubicBezTo>
                  <a:pt x="324184" y="685582"/>
                  <a:pt x="319136" y="685582"/>
                  <a:pt x="321326" y="689582"/>
                </a:cubicBezTo>
                <a:cubicBezTo>
                  <a:pt x="321993" y="690821"/>
                  <a:pt x="324279" y="691678"/>
                  <a:pt x="324279" y="692821"/>
                </a:cubicBezTo>
                <a:cubicBezTo>
                  <a:pt x="324374" y="694821"/>
                  <a:pt x="323993" y="697488"/>
                  <a:pt x="322755" y="698822"/>
                </a:cubicBezTo>
                <a:cubicBezTo>
                  <a:pt x="320850" y="700917"/>
                  <a:pt x="315992" y="699774"/>
                  <a:pt x="315516" y="697012"/>
                </a:cubicBezTo>
                <a:cubicBezTo>
                  <a:pt x="314278" y="690345"/>
                  <a:pt x="311039" y="686630"/>
                  <a:pt x="304181" y="685677"/>
                </a:cubicBezTo>
                <a:cubicBezTo>
                  <a:pt x="303133" y="685487"/>
                  <a:pt x="301800" y="682153"/>
                  <a:pt x="301800" y="680248"/>
                </a:cubicBezTo>
                <a:cubicBezTo>
                  <a:pt x="301800" y="677962"/>
                  <a:pt x="303610" y="676248"/>
                  <a:pt x="306372" y="676819"/>
                </a:cubicBezTo>
                <a:cubicBezTo>
                  <a:pt x="311230" y="677772"/>
                  <a:pt x="314564" y="675105"/>
                  <a:pt x="318373" y="672533"/>
                </a:cubicBezTo>
                <a:cubicBezTo>
                  <a:pt x="321040" y="670723"/>
                  <a:pt x="325136" y="672533"/>
                  <a:pt x="328946" y="670532"/>
                </a:cubicBezTo>
                <a:cubicBezTo>
                  <a:pt x="337900" y="665865"/>
                  <a:pt x="342472" y="666627"/>
                  <a:pt x="353521" y="671580"/>
                </a:cubicBezTo>
                <a:cubicBezTo>
                  <a:pt x="357331" y="673295"/>
                  <a:pt x="358569" y="672533"/>
                  <a:pt x="361141" y="667389"/>
                </a:cubicBezTo>
                <a:cubicBezTo>
                  <a:pt x="362379" y="664817"/>
                  <a:pt x="364379" y="662627"/>
                  <a:pt x="365522" y="660055"/>
                </a:cubicBezTo>
                <a:cubicBezTo>
                  <a:pt x="365998" y="658912"/>
                  <a:pt x="365808" y="656436"/>
                  <a:pt x="365046" y="655959"/>
                </a:cubicBezTo>
                <a:cubicBezTo>
                  <a:pt x="363332" y="654816"/>
                  <a:pt x="359617" y="653673"/>
                  <a:pt x="359236" y="654149"/>
                </a:cubicBezTo>
                <a:cubicBezTo>
                  <a:pt x="356093" y="659007"/>
                  <a:pt x="349901" y="657959"/>
                  <a:pt x="346091" y="661770"/>
                </a:cubicBezTo>
                <a:cubicBezTo>
                  <a:pt x="343424" y="664341"/>
                  <a:pt x="342757" y="660817"/>
                  <a:pt x="342853" y="659007"/>
                </a:cubicBezTo>
                <a:cubicBezTo>
                  <a:pt x="342948" y="654912"/>
                  <a:pt x="340662" y="654149"/>
                  <a:pt x="337233" y="653959"/>
                </a:cubicBezTo>
                <a:cubicBezTo>
                  <a:pt x="333232" y="653673"/>
                  <a:pt x="329804" y="654435"/>
                  <a:pt x="327422" y="657959"/>
                </a:cubicBezTo>
                <a:cubicBezTo>
                  <a:pt x="324089" y="663008"/>
                  <a:pt x="319136" y="663579"/>
                  <a:pt x="313611" y="663294"/>
                </a:cubicBezTo>
                <a:cubicBezTo>
                  <a:pt x="307134" y="662913"/>
                  <a:pt x="307134" y="663198"/>
                  <a:pt x="306182" y="655578"/>
                </a:cubicBezTo>
                <a:cubicBezTo>
                  <a:pt x="305991" y="654149"/>
                  <a:pt x="306277" y="652340"/>
                  <a:pt x="305515" y="651292"/>
                </a:cubicBezTo>
                <a:cubicBezTo>
                  <a:pt x="304848" y="650340"/>
                  <a:pt x="303133" y="649673"/>
                  <a:pt x="301800" y="649578"/>
                </a:cubicBezTo>
                <a:cubicBezTo>
                  <a:pt x="300466" y="649482"/>
                  <a:pt x="298752" y="650054"/>
                  <a:pt x="297990" y="651006"/>
                </a:cubicBezTo>
                <a:cubicBezTo>
                  <a:pt x="297228" y="651959"/>
                  <a:pt x="297514" y="653769"/>
                  <a:pt x="297038" y="655102"/>
                </a:cubicBezTo>
                <a:cubicBezTo>
                  <a:pt x="296180" y="657483"/>
                  <a:pt x="291894" y="659388"/>
                  <a:pt x="290084" y="658436"/>
                </a:cubicBezTo>
                <a:cubicBezTo>
                  <a:pt x="287703" y="657102"/>
                  <a:pt x="286560" y="653483"/>
                  <a:pt x="289132" y="650816"/>
                </a:cubicBezTo>
                <a:cubicBezTo>
                  <a:pt x="292180" y="647673"/>
                  <a:pt x="292751" y="644529"/>
                  <a:pt x="292465" y="640624"/>
                </a:cubicBezTo>
                <a:cubicBezTo>
                  <a:pt x="292180" y="636528"/>
                  <a:pt x="294561" y="635385"/>
                  <a:pt x="297990" y="635671"/>
                </a:cubicBezTo>
                <a:cubicBezTo>
                  <a:pt x="301324" y="635957"/>
                  <a:pt x="306182" y="633861"/>
                  <a:pt x="306182" y="640148"/>
                </a:cubicBezTo>
                <a:cubicBezTo>
                  <a:pt x="306182" y="642339"/>
                  <a:pt x="306658" y="645196"/>
                  <a:pt x="309325" y="643577"/>
                </a:cubicBezTo>
                <a:cubicBezTo>
                  <a:pt x="311801" y="642053"/>
                  <a:pt x="313611" y="639862"/>
                  <a:pt x="317135" y="640053"/>
                </a:cubicBezTo>
                <a:cubicBezTo>
                  <a:pt x="321707" y="640433"/>
                  <a:pt x="326279" y="640148"/>
                  <a:pt x="330851" y="640148"/>
                </a:cubicBezTo>
                <a:cubicBezTo>
                  <a:pt x="333709" y="640148"/>
                  <a:pt x="337614" y="640910"/>
                  <a:pt x="338090" y="637100"/>
                </a:cubicBezTo>
                <a:cubicBezTo>
                  <a:pt x="338566" y="633671"/>
                  <a:pt x="339710" y="629670"/>
                  <a:pt x="336185" y="626527"/>
                </a:cubicBezTo>
                <a:cubicBezTo>
                  <a:pt x="332756" y="623479"/>
                  <a:pt x="329423" y="620336"/>
                  <a:pt x="326565" y="616812"/>
                </a:cubicBezTo>
                <a:cubicBezTo>
                  <a:pt x="325327" y="615288"/>
                  <a:pt x="324946" y="612906"/>
                  <a:pt x="324660" y="610811"/>
                </a:cubicBezTo>
                <a:cubicBezTo>
                  <a:pt x="323327" y="603381"/>
                  <a:pt x="323422" y="603381"/>
                  <a:pt x="316754" y="603572"/>
                </a:cubicBezTo>
                <a:cubicBezTo>
                  <a:pt x="313611" y="603667"/>
                  <a:pt x="310658" y="603667"/>
                  <a:pt x="310849" y="608144"/>
                </a:cubicBezTo>
                <a:cubicBezTo>
                  <a:pt x="311039" y="612716"/>
                  <a:pt x="310944" y="617288"/>
                  <a:pt x="310944" y="621860"/>
                </a:cubicBezTo>
                <a:cubicBezTo>
                  <a:pt x="303896" y="623479"/>
                  <a:pt x="299419" y="617669"/>
                  <a:pt x="293513" y="615669"/>
                </a:cubicBezTo>
                <a:cubicBezTo>
                  <a:pt x="289132" y="614240"/>
                  <a:pt x="289037" y="613478"/>
                  <a:pt x="287227" y="615859"/>
                </a:cubicBezTo>
                <a:cubicBezTo>
                  <a:pt x="285893" y="617478"/>
                  <a:pt x="283703" y="619288"/>
                  <a:pt x="283703" y="621003"/>
                </a:cubicBezTo>
                <a:cubicBezTo>
                  <a:pt x="283703" y="628527"/>
                  <a:pt x="278273" y="626051"/>
                  <a:pt x="274368" y="626527"/>
                </a:cubicBezTo>
                <a:cubicBezTo>
                  <a:pt x="273892" y="625194"/>
                  <a:pt x="273415" y="622907"/>
                  <a:pt x="272749" y="622812"/>
                </a:cubicBezTo>
                <a:cubicBezTo>
                  <a:pt x="267605" y="622241"/>
                  <a:pt x="262366" y="622146"/>
                  <a:pt x="257128" y="621955"/>
                </a:cubicBezTo>
                <a:cubicBezTo>
                  <a:pt x="252175" y="621765"/>
                  <a:pt x="251889" y="621193"/>
                  <a:pt x="251413" y="614907"/>
                </a:cubicBezTo>
                <a:cubicBezTo>
                  <a:pt x="251127" y="610620"/>
                  <a:pt x="253127" y="605667"/>
                  <a:pt x="248079" y="602619"/>
                </a:cubicBezTo>
                <a:cubicBezTo>
                  <a:pt x="246555" y="601667"/>
                  <a:pt x="247031" y="600714"/>
                  <a:pt x="248746" y="599381"/>
                </a:cubicBezTo>
                <a:cubicBezTo>
                  <a:pt x="250556" y="598047"/>
                  <a:pt x="251984" y="596142"/>
                  <a:pt x="253604" y="594618"/>
                </a:cubicBezTo>
                <a:cubicBezTo>
                  <a:pt x="257032" y="591380"/>
                  <a:pt x="256175" y="588808"/>
                  <a:pt x="253604" y="585093"/>
                </a:cubicBezTo>
                <a:cubicBezTo>
                  <a:pt x="249222" y="578616"/>
                  <a:pt x="250937" y="576140"/>
                  <a:pt x="258747" y="576235"/>
                </a:cubicBezTo>
                <a:cubicBezTo>
                  <a:pt x="260176" y="576235"/>
                  <a:pt x="261795" y="576140"/>
                  <a:pt x="263129" y="576711"/>
                </a:cubicBezTo>
                <a:cubicBezTo>
                  <a:pt x="265129" y="577473"/>
                  <a:pt x="264748" y="578426"/>
                  <a:pt x="263890" y="579950"/>
                </a:cubicBezTo>
                <a:cubicBezTo>
                  <a:pt x="259795" y="586903"/>
                  <a:pt x="259985" y="586713"/>
                  <a:pt x="266177" y="590141"/>
                </a:cubicBezTo>
                <a:cubicBezTo>
                  <a:pt x="269891" y="592237"/>
                  <a:pt x="273225" y="594809"/>
                  <a:pt x="277511" y="595761"/>
                </a:cubicBezTo>
                <a:cubicBezTo>
                  <a:pt x="277892" y="595857"/>
                  <a:pt x="278464" y="596904"/>
                  <a:pt x="278273" y="597285"/>
                </a:cubicBezTo>
                <a:cubicBezTo>
                  <a:pt x="277988" y="597952"/>
                  <a:pt x="277321" y="598809"/>
                  <a:pt x="276749" y="598809"/>
                </a:cubicBezTo>
                <a:cubicBezTo>
                  <a:pt x="273035" y="599190"/>
                  <a:pt x="269415" y="599000"/>
                  <a:pt x="269510" y="604620"/>
                </a:cubicBezTo>
                <a:cubicBezTo>
                  <a:pt x="269606" y="608906"/>
                  <a:pt x="265891" y="608239"/>
                  <a:pt x="262938" y="608430"/>
                </a:cubicBezTo>
                <a:cubicBezTo>
                  <a:pt x="262366" y="608525"/>
                  <a:pt x="261700" y="610334"/>
                  <a:pt x="261414" y="611478"/>
                </a:cubicBezTo>
                <a:cubicBezTo>
                  <a:pt x="261319" y="611763"/>
                  <a:pt x="262462" y="612906"/>
                  <a:pt x="262938" y="612811"/>
                </a:cubicBezTo>
                <a:cubicBezTo>
                  <a:pt x="267224" y="612525"/>
                  <a:pt x="272177" y="614621"/>
                  <a:pt x="275225" y="609573"/>
                </a:cubicBezTo>
                <a:cubicBezTo>
                  <a:pt x="278464" y="604143"/>
                  <a:pt x="285227" y="604143"/>
                  <a:pt x="289513" y="600048"/>
                </a:cubicBezTo>
                <a:cubicBezTo>
                  <a:pt x="298466" y="591380"/>
                  <a:pt x="298562" y="591665"/>
                  <a:pt x="290275" y="580807"/>
                </a:cubicBezTo>
                <a:cubicBezTo>
                  <a:pt x="288656" y="578616"/>
                  <a:pt x="288084" y="575664"/>
                  <a:pt x="286941" y="573092"/>
                </a:cubicBezTo>
                <a:cubicBezTo>
                  <a:pt x="286655" y="572520"/>
                  <a:pt x="285798" y="571854"/>
                  <a:pt x="285417" y="571949"/>
                </a:cubicBezTo>
                <a:cubicBezTo>
                  <a:pt x="284750" y="572139"/>
                  <a:pt x="283893" y="572901"/>
                  <a:pt x="283798" y="573473"/>
                </a:cubicBezTo>
                <a:cubicBezTo>
                  <a:pt x="283512" y="576425"/>
                  <a:pt x="283798" y="579473"/>
                  <a:pt x="283131" y="582331"/>
                </a:cubicBezTo>
                <a:cubicBezTo>
                  <a:pt x="282655" y="584617"/>
                  <a:pt x="280655" y="585665"/>
                  <a:pt x="278083" y="585379"/>
                </a:cubicBezTo>
                <a:cubicBezTo>
                  <a:pt x="275130" y="585093"/>
                  <a:pt x="272939" y="581759"/>
                  <a:pt x="274178" y="578902"/>
                </a:cubicBezTo>
                <a:cubicBezTo>
                  <a:pt x="274749" y="577569"/>
                  <a:pt x="275892" y="576330"/>
                  <a:pt x="277035" y="575568"/>
                </a:cubicBezTo>
                <a:cubicBezTo>
                  <a:pt x="279035" y="574235"/>
                  <a:pt x="279226" y="573092"/>
                  <a:pt x="277035" y="572330"/>
                </a:cubicBezTo>
                <a:cubicBezTo>
                  <a:pt x="275035" y="571663"/>
                  <a:pt x="272749" y="571568"/>
                  <a:pt x="270558" y="571568"/>
                </a:cubicBezTo>
                <a:cubicBezTo>
                  <a:pt x="256175" y="571473"/>
                  <a:pt x="241793" y="571663"/>
                  <a:pt x="227315" y="571473"/>
                </a:cubicBezTo>
                <a:lnTo>
                  <a:pt x="223923" y="567278"/>
                </a:lnTo>
                <a:lnTo>
                  <a:pt x="208360" y="567092"/>
                </a:lnTo>
                <a:cubicBezTo>
                  <a:pt x="205597" y="566711"/>
                  <a:pt x="206645" y="564234"/>
                  <a:pt x="208455" y="562520"/>
                </a:cubicBezTo>
                <a:cubicBezTo>
                  <a:pt x="209122" y="561853"/>
                  <a:pt x="209312" y="560424"/>
                  <a:pt x="209312" y="559377"/>
                </a:cubicBezTo>
                <a:cubicBezTo>
                  <a:pt x="209312" y="558996"/>
                  <a:pt x="208074" y="558234"/>
                  <a:pt x="207598" y="558329"/>
                </a:cubicBezTo>
                <a:cubicBezTo>
                  <a:pt x="205597" y="558805"/>
                  <a:pt x="203502" y="559472"/>
                  <a:pt x="201597" y="560329"/>
                </a:cubicBezTo>
                <a:cubicBezTo>
                  <a:pt x="193310" y="564330"/>
                  <a:pt x="189119" y="563568"/>
                  <a:pt x="184357" y="557376"/>
                </a:cubicBezTo>
                <a:cubicBezTo>
                  <a:pt x="183214" y="555947"/>
                  <a:pt x="183119" y="555376"/>
                  <a:pt x="184928" y="554043"/>
                </a:cubicBezTo>
                <a:cubicBezTo>
                  <a:pt x="186738" y="552709"/>
                  <a:pt x="188072" y="549566"/>
                  <a:pt x="189786" y="549471"/>
                </a:cubicBezTo>
                <a:cubicBezTo>
                  <a:pt x="198835" y="548994"/>
                  <a:pt x="207979" y="549089"/>
                  <a:pt x="217028" y="549280"/>
                </a:cubicBezTo>
                <a:cubicBezTo>
                  <a:pt x="217885" y="549280"/>
                  <a:pt x="219313" y="551185"/>
                  <a:pt x="219504" y="552423"/>
                </a:cubicBezTo>
                <a:cubicBezTo>
                  <a:pt x="220076" y="555281"/>
                  <a:pt x="219790" y="558329"/>
                  <a:pt x="220456" y="561186"/>
                </a:cubicBezTo>
                <a:cubicBezTo>
                  <a:pt x="220742" y="561948"/>
                  <a:pt x="222933" y="562234"/>
                  <a:pt x="224266" y="562710"/>
                </a:cubicBezTo>
                <a:lnTo>
                  <a:pt x="224266" y="566900"/>
                </a:lnTo>
                <a:lnTo>
                  <a:pt x="230970" y="565770"/>
                </a:lnTo>
                <a:cubicBezTo>
                  <a:pt x="232125" y="564757"/>
                  <a:pt x="232363" y="562805"/>
                  <a:pt x="232744" y="558899"/>
                </a:cubicBezTo>
                <a:cubicBezTo>
                  <a:pt x="233125" y="555661"/>
                  <a:pt x="233411" y="553089"/>
                  <a:pt x="237602" y="553184"/>
                </a:cubicBezTo>
                <a:cubicBezTo>
                  <a:pt x="242840" y="553375"/>
                  <a:pt x="248174" y="553280"/>
                  <a:pt x="253508" y="553280"/>
                </a:cubicBezTo>
                <a:cubicBezTo>
                  <a:pt x="260081" y="564519"/>
                  <a:pt x="266081" y="552994"/>
                  <a:pt x="272177" y="552327"/>
                </a:cubicBezTo>
                <a:cubicBezTo>
                  <a:pt x="276559" y="551851"/>
                  <a:pt x="280559" y="547279"/>
                  <a:pt x="284846" y="544803"/>
                </a:cubicBezTo>
                <a:cubicBezTo>
                  <a:pt x="287703" y="543183"/>
                  <a:pt x="290180" y="544231"/>
                  <a:pt x="292656" y="546517"/>
                </a:cubicBezTo>
                <a:cubicBezTo>
                  <a:pt x="294085" y="547850"/>
                  <a:pt x="297895" y="548994"/>
                  <a:pt x="298276" y="548517"/>
                </a:cubicBezTo>
                <a:cubicBezTo>
                  <a:pt x="301419" y="544231"/>
                  <a:pt x="308182" y="545850"/>
                  <a:pt x="310468" y="540802"/>
                </a:cubicBezTo>
                <a:cubicBezTo>
                  <a:pt x="310944" y="539754"/>
                  <a:pt x="310373" y="537945"/>
                  <a:pt x="309896" y="536611"/>
                </a:cubicBezTo>
                <a:cubicBezTo>
                  <a:pt x="309039" y="534420"/>
                  <a:pt x="308182" y="534801"/>
                  <a:pt x="306658" y="536421"/>
                </a:cubicBezTo>
                <a:cubicBezTo>
                  <a:pt x="305324" y="537849"/>
                  <a:pt x="303038" y="539278"/>
                  <a:pt x="301229" y="539373"/>
                </a:cubicBezTo>
                <a:cubicBezTo>
                  <a:pt x="292180" y="539659"/>
                  <a:pt x="283036" y="539564"/>
                  <a:pt x="273987" y="539564"/>
                </a:cubicBezTo>
                <a:cubicBezTo>
                  <a:pt x="268653" y="539564"/>
                  <a:pt x="262748" y="540992"/>
                  <a:pt x="258271" y="539088"/>
                </a:cubicBezTo>
                <a:cubicBezTo>
                  <a:pt x="254080" y="537373"/>
                  <a:pt x="254842" y="530039"/>
                  <a:pt x="250174" y="526800"/>
                </a:cubicBezTo>
                <a:cubicBezTo>
                  <a:pt x="247222" y="524800"/>
                  <a:pt x="249127" y="517466"/>
                  <a:pt x="252746" y="517656"/>
                </a:cubicBezTo>
                <a:cubicBezTo>
                  <a:pt x="261128" y="517942"/>
                  <a:pt x="267129" y="510703"/>
                  <a:pt x="275511" y="511846"/>
                </a:cubicBezTo>
                <a:cubicBezTo>
                  <a:pt x="277511" y="512132"/>
                  <a:pt x="278845" y="509560"/>
                  <a:pt x="278654" y="506988"/>
                </a:cubicBezTo>
                <a:cubicBezTo>
                  <a:pt x="278369" y="504416"/>
                  <a:pt x="277130" y="502797"/>
                  <a:pt x="274558" y="502988"/>
                </a:cubicBezTo>
                <a:cubicBezTo>
                  <a:pt x="269891" y="503273"/>
                  <a:pt x="265796" y="502988"/>
                  <a:pt x="262748" y="498606"/>
                </a:cubicBezTo>
                <a:cubicBezTo>
                  <a:pt x="260747" y="495844"/>
                  <a:pt x="259414" y="491939"/>
                  <a:pt x="261223" y="490891"/>
                </a:cubicBezTo>
                <a:cubicBezTo>
                  <a:pt x="262938" y="489843"/>
                  <a:pt x="265224" y="489557"/>
                  <a:pt x="267320" y="489272"/>
                </a:cubicBezTo>
                <a:cubicBezTo>
                  <a:pt x="268415" y="489129"/>
                  <a:pt x="269534" y="489105"/>
                  <a:pt x="271772" y="489308"/>
                </a:cubicBezTo>
                <a:lnTo>
                  <a:pt x="274190" y="489609"/>
                </a:lnTo>
                <a:lnTo>
                  <a:pt x="274368" y="495844"/>
                </a:lnTo>
                <a:cubicBezTo>
                  <a:pt x="274463" y="496606"/>
                  <a:pt x="276654" y="497749"/>
                  <a:pt x="277226" y="497368"/>
                </a:cubicBezTo>
                <a:cubicBezTo>
                  <a:pt x="279321" y="496130"/>
                  <a:pt x="280559" y="492224"/>
                  <a:pt x="283703" y="496130"/>
                </a:cubicBezTo>
                <a:cubicBezTo>
                  <a:pt x="284274" y="496797"/>
                  <a:pt x="286179" y="497368"/>
                  <a:pt x="286751" y="496987"/>
                </a:cubicBezTo>
                <a:cubicBezTo>
                  <a:pt x="288846" y="495368"/>
                  <a:pt x="290656" y="493272"/>
                  <a:pt x="283036" y="490605"/>
                </a:cubicBezTo>
                <a:lnTo>
                  <a:pt x="282970" y="490577"/>
                </a:lnTo>
                <a:lnTo>
                  <a:pt x="285512" y="480128"/>
                </a:lnTo>
                <a:cubicBezTo>
                  <a:pt x="285322" y="479842"/>
                  <a:pt x="284083" y="480032"/>
                  <a:pt x="283322" y="480032"/>
                </a:cubicBezTo>
                <a:cubicBezTo>
                  <a:pt x="282560" y="480032"/>
                  <a:pt x="281798" y="479842"/>
                  <a:pt x="281131" y="480032"/>
                </a:cubicBezTo>
                <a:cubicBezTo>
                  <a:pt x="278988" y="480795"/>
                  <a:pt x="279012" y="483200"/>
                  <a:pt x="278690" y="485355"/>
                </a:cubicBezTo>
                <a:lnTo>
                  <a:pt x="276017" y="487619"/>
                </a:lnTo>
                <a:lnTo>
                  <a:pt x="274558" y="486998"/>
                </a:lnTo>
                <a:cubicBezTo>
                  <a:pt x="273201" y="486057"/>
                  <a:pt x="272939" y="485462"/>
                  <a:pt x="272654" y="485462"/>
                </a:cubicBezTo>
                <a:cubicBezTo>
                  <a:pt x="266081" y="485176"/>
                  <a:pt x="259509" y="485081"/>
                  <a:pt x="252937" y="485462"/>
                </a:cubicBezTo>
                <a:cubicBezTo>
                  <a:pt x="250746" y="485557"/>
                  <a:pt x="250937" y="487272"/>
                  <a:pt x="252937" y="488510"/>
                </a:cubicBezTo>
                <a:cubicBezTo>
                  <a:pt x="257699" y="491653"/>
                  <a:pt x="256747" y="496987"/>
                  <a:pt x="255413" y="500607"/>
                </a:cubicBezTo>
                <a:cubicBezTo>
                  <a:pt x="254270" y="503655"/>
                  <a:pt x="251127" y="506036"/>
                  <a:pt x="250841" y="510036"/>
                </a:cubicBezTo>
                <a:cubicBezTo>
                  <a:pt x="250746" y="511941"/>
                  <a:pt x="248936" y="512132"/>
                  <a:pt x="247793" y="510798"/>
                </a:cubicBezTo>
                <a:cubicBezTo>
                  <a:pt x="247317" y="510227"/>
                  <a:pt x="246555" y="509846"/>
                  <a:pt x="246269" y="509179"/>
                </a:cubicBezTo>
                <a:cubicBezTo>
                  <a:pt x="242173" y="502035"/>
                  <a:pt x="235220" y="502607"/>
                  <a:pt x="228553" y="502892"/>
                </a:cubicBezTo>
                <a:cubicBezTo>
                  <a:pt x="211694" y="503750"/>
                  <a:pt x="205502" y="502321"/>
                  <a:pt x="195120" y="494606"/>
                </a:cubicBezTo>
                <a:cubicBezTo>
                  <a:pt x="191881" y="492224"/>
                  <a:pt x="191786" y="490034"/>
                  <a:pt x="195501" y="489367"/>
                </a:cubicBezTo>
                <a:cubicBezTo>
                  <a:pt x="198835" y="488796"/>
                  <a:pt x="201216" y="487462"/>
                  <a:pt x="202740" y="484986"/>
                </a:cubicBezTo>
                <a:cubicBezTo>
                  <a:pt x="206074" y="479461"/>
                  <a:pt x="213313" y="480699"/>
                  <a:pt x="217218" y="475746"/>
                </a:cubicBezTo>
                <a:cubicBezTo>
                  <a:pt x="218742" y="473746"/>
                  <a:pt x="222647" y="475746"/>
                  <a:pt x="224743" y="478318"/>
                </a:cubicBezTo>
                <a:cubicBezTo>
                  <a:pt x="225124" y="478795"/>
                  <a:pt x="225743" y="479080"/>
                  <a:pt x="227576" y="479342"/>
                </a:cubicBezTo>
                <a:lnTo>
                  <a:pt x="231555" y="479689"/>
                </a:lnTo>
                <a:lnTo>
                  <a:pt x="230839" y="480032"/>
                </a:lnTo>
                <a:cubicBezTo>
                  <a:pt x="226362" y="479175"/>
                  <a:pt x="229124" y="482985"/>
                  <a:pt x="228648" y="484509"/>
                </a:cubicBezTo>
                <a:cubicBezTo>
                  <a:pt x="228077" y="486605"/>
                  <a:pt x="229886" y="489843"/>
                  <a:pt x="231506" y="487938"/>
                </a:cubicBezTo>
                <a:cubicBezTo>
                  <a:pt x="235220" y="483652"/>
                  <a:pt x="239602" y="485081"/>
                  <a:pt x="243888" y="484319"/>
                </a:cubicBezTo>
                <a:cubicBezTo>
                  <a:pt x="245317" y="484033"/>
                  <a:pt x="246269" y="481366"/>
                  <a:pt x="237792" y="480223"/>
                </a:cubicBezTo>
                <a:lnTo>
                  <a:pt x="237787" y="480152"/>
                </a:lnTo>
                <a:lnTo>
                  <a:pt x="243388" y="475735"/>
                </a:lnTo>
                <a:cubicBezTo>
                  <a:pt x="243245" y="474842"/>
                  <a:pt x="241650" y="474651"/>
                  <a:pt x="240364" y="475461"/>
                </a:cubicBezTo>
                <a:lnTo>
                  <a:pt x="237568" y="476803"/>
                </a:lnTo>
                <a:lnTo>
                  <a:pt x="237173" y="470746"/>
                </a:lnTo>
                <a:cubicBezTo>
                  <a:pt x="239459" y="468912"/>
                  <a:pt x="243459" y="467984"/>
                  <a:pt x="246841" y="466698"/>
                </a:cubicBezTo>
                <a:cubicBezTo>
                  <a:pt x="252841" y="464412"/>
                  <a:pt x="260366" y="466221"/>
                  <a:pt x="267129" y="466221"/>
                </a:cubicBezTo>
                <a:cubicBezTo>
                  <a:pt x="270272" y="470317"/>
                  <a:pt x="273511" y="471270"/>
                  <a:pt x="276845" y="466507"/>
                </a:cubicBezTo>
                <a:cubicBezTo>
                  <a:pt x="277416" y="467079"/>
                  <a:pt x="277988" y="467555"/>
                  <a:pt x="278464" y="468126"/>
                </a:cubicBezTo>
                <a:cubicBezTo>
                  <a:pt x="281416" y="471460"/>
                  <a:pt x="284560" y="472032"/>
                  <a:pt x="287894" y="468603"/>
                </a:cubicBezTo>
                <a:cubicBezTo>
                  <a:pt x="289513" y="466983"/>
                  <a:pt x="291323" y="465555"/>
                  <a:pt x="292656" y="463745"/>
                </a:cubicBezTo>
                <a:cubicBezTo>
                  <a:pt x="294752" y="460982"/>
                  <a:pt x="296085" y="462888"/>
                  <a:pt x="297514" y="464316"/>
                </a:cubicBezTo>
                <a:cubicBezTo>
                  <a:pt x="301133" y="467840"/>
                  <a:pt x="304277" y="466602"/>
                  <a:pt x="306848" y="463173"/>
                </a:cubicBezTo>
                <a:cubicBezTo>
                  <a:pt x="308277" y="461268"/>
                  <a:pt x="308753" y="461268"/>
                  <a:pt x="310182" y="463173"/>
                </a:cubicBezTo>
                <a:cubicBezTo>
                  <a:pt x="312754" y="466507"/>
                  <a:pt x="315897" y="467840"/>
                  <a:pt x="319516" y="464412"/>
                </a:cubicBezTo>
                <a:cubicBezTo>
                  <a:pt x="320469" y="463554"/>
                  <a:pt x="321612" y="462888"/>
                  <a:pt x="322755" y="462125"/>
                </a:cubicBezTo>
                <a:cubicBezTo>
                  <a:pt x="325422" y="466031"/>
                  <a:pt x="327518" y="465745"/>
                  <a:pt x="331042" y="462411"/>
                </a:cubicBezTo>
                <a:cubicBezTo>
                  <a:pt x="333804" y="459840"/>
                  <a:pt x="336471" y="461745"/>
                  <a:pt x="338281" y="466698"/>
                </a:cubicBezTo>
                <a:cubicBezTo>
                  <a:pt x="338757" y="468031"/>
                  <a:pt x="339519" y="469174"/>
                  <a:pt x="340186" y="470412"/>
                </a:cubicBezTo>
                <a:cubicBezTo>
                  <a:pt x="341043" y="469460"/>
                  <a:pt x="342186" y="468698"/>
                  <a:pt x="342757" y="467555"/>
                </a:cubicBezTo>
                <a:cubicBezTo>
                  <a:pt x="343710" y="465650"/>
                  <a:pt x="344663" y="461840"/>
                  <a:pt x="344948" y="461935"/>
                </a:cubicBezTo>
                <a:cubicBezTo>
                  <a:pt x="351425" y="463364"/>
                  <a:pt x="355902" y="458697"/>
                  <a:pt x="361331" y="457173"/>
                </a:cubicBezTo>
                <a:close/>
                <a:moveTo>
                  <a:pt x="636508" y="454506"/>
                </a:moveTo>
                <a:cubicBezTo>
                  <a:pt x="638318" y="452220"/>
                  <a:pt x="642795" y="452315"/>
                  <a:pt x="644128" y="454601"/>
                </a:cubicBezTo>
                <a:cubicBezTo>
                  <a:pt x="644128" y="455172"/>
                  <a:pt x="644223" y="455744"/>
                  <a:pt x="643938" y="456125"/>
                </a:cubicBezTo>
                <a:cubicBezTo>
                  <a:pt x="642223" y="458411"/>
                  <a:pt x="637651" y="458316"/>
                  <a:pt x="636413" y="456030"/>
                </a:cubicBezTo>
                <a:cubicBezTo>
                  <a:pt x="636222" y="455649"/>
                  <a:pt x="636222" y="454887"/>
                  <a:pt x="636508" y="454506"/>
                </a:cubicBezTo>
                <a:close/>
                <a:moveTo>
                  <a:pt x="1150858" y="453935"/>
                </a:moveTo>
                <a:cubicBezTo>
                  <a:pt x="1151239" y="453839"/>
                  <a:pt x="1151810" y="454792"/>
                  <a:pt x="1152382" y="455363"/>
                </a:cubicBezTo>
                <a:cubicBezTo>
                  <a:pt x="1151334" y="455840"/>
                  <a:pt x="1150382" y="456602"/>
                  <a:pt x="1149334" y="456792"/>
                </a:cubicBezTo>
                <a:cubicBezTo>
                  <a:pt x="1148953" y="456887"/>
                  <a:pt x="1148381" y="455840"/>
                  <a:pt x="1147810" y="455363"/>
                </a:cubicBezTo>
                <a:cubicBezTo>
                  <a:pt x="1148858" y="454887"/>
                  <a:pt x="1149810" y="454125"/>
                  <a:pt x="1150858" y="453935"/>
                </a:cubicBezTo>
                <a:close/>
                <a:moveTo>
                  <a:pt x="977027" y="453744"/>
                </a:moveTo>
                <a:cubicBezTo>
                  <a:pt x="979313" y="455077"/>
                  <a:pt x="979408" y="459554"/>
                  <a:pt x="977122" y="461268"/>
                </a:cubicBezTo>
                <a:cubicBezTo>
                  <a:pt x="976741" y="461554"/>
                  <a:pt x="975979" y="461554"/>
                  <a:pt x="975598" y="461364"/>
                </a:cubicBezTo>
                <a:cubicBezTo>
                  <a:pt x="973312" y="460125"/>
                  <a:pt x="973217" y="455553"/>
                  <a:pt x="975503" y="453839"/>
                </a:cubicBezTo>
                <a:cubicBezTo>
                  <a:pt x="975884" y="453649"/>
                  <a:pt x="976550" y="453744"/>
                  <a:pt x="977027" y="453744"/>
                </a:cubicBezTo>
                <a:close/>
                <a:moveTo>
                  <a:pt x="1136380" y="452982"/>
                </a:moveTo>
                <a:cubicBezTo>
                  <a:pt x="1137142" y="454125"/>
                  <a:pt x="1138380" y="455268"/>
                  <a:pt x="1138571" y="456506"/>
                </a:cubicBezTo>
                <a:cubicBezTo>
                  <a:pt x="1138951" y="458697"/>
                  <a:pt x="1138951" y="460983"/>
                  <a:pt x="1138571" y="463174"/>
                </a:cubicBezTo>
                <a:cubicBezTo>
                  <a:pt x="1138380" y="464412"/>
                  <a:pt x="1137142" y="465555"/>
                  <a:pt x="1136380" y="466698"/>
                </a:cubicBezTo>
                <a:cubicBezTo>
                  <a:pt x="1135618" y="465555"/>
                  <a:pt x="1134570" y="464412"/>
                  <a:pt x="1134189" y="463174"/>
                </a:cubicBezTo>
                <a:cubicBezTo>
                  <a:pt x="1133808" y="461840"/>
                  <a:pt x="1134094" y="460221"/>
                  <a:pt x="1134094" y="457459"/>
                </a:cubicBezTo>
                <a:cubicBezTo>
                  <a:pt x="1134475" y="456602"/>
                  <a:pt x="1135427" y="454792"/>
                  <a:pt x="1136380" y="452982"/>
                </a:cubicBezTo>
                <a:close/>
                <a:moveTo>
                  <a:pt x="537448" y="452982"/>
                </a:moveTo>
                <a:cubicBezTo>
                  <a:pt x="537924" y="454030"/>
                  <a:pt x="538686" y="454982"/>
                  <a:pt x="538876" y="456030"/>
                </a:cubicBezTo>
                <a:cubicBezTo>
                  <a:pt x="538972" y="456411"/>
                  <a:pt x="537924" y="457078"/>
                  <a:pt x="537448" y="457554"/>
                </a:cubicBezTo>
                <a:cubicBezTo>
                  <a:pt x="536972" y="456506"/>
                  <a:pt x="536209" y="455554"/>
                  <a:pt x="536019" y="454506"/>
                </a:cubicBezTo>
                <a:cubicBezTo>
                  <a:pt x="535924" y="454125"/>
                  <a:pt x="536972" y="453553"/>
                  <a:pt x="537448" y="452982"/>
                </a:cubicBezTo>
                <a:close/>
                <a:moveTo>
                  <a:pt x="391144" y="452982"/>
                </a:moveTo>
                <a:cubicBezTo>
                  <a:pt x="391621" y="453458"/>
                  <a:pt x="392668" y="454125"/>
                  <a:pt x="392573" y="454506"/>
                </a:cubicBezTo>
                <a:cubicBezTo>
                  <a:pt x="392383" y="455554"/>
                  <a:pt x="391621" y="456506"/>
                  <a:pt x="391144" y="457554"/>
                </a:cubicBezTo>
                <a:cubicBezTo>
                  <a:pt x="390573" y="457078"/>
                  <a:pt x="390096" y="456602"/>
                  <a:pt x="389525" y="455935"/>
                </a:cubicBezTo>
                <a:cubicBezTo>
                  <a:pt x="390096" y="454982"/>
                  <a:pt x="390573" y="454030"/>
                  <a:pt x="391144" y="452982"/>
                </a:cubicBezTo>
                <a:close/>
                <a:moveTo>
                  <a:pt x="685181" y="450029"/>
                </a:moveTo>
                <a:cubicBezTo>
                  <a:pt x="685466" y="450410"/>
                  <a:pt x="685466" y="451363"/>
                  <a:pt x="685276" y="451458"/>
                </a:cubicBezTo>
                <a:cubicBezTo>
                  <a:pt x="684038" y="452029"/>
                  <a:pt x="682799" y="452506"/>
                  <a:pt x="680799" y="453363"/>
                </a:cubicBezTo>
                <a:cubicBezTo>
                  <a:pt x="679847" y="452410"/>
                  <a:pt x="677561" y="450886"/>
                  <a:pt x="677847" y="450125"/>
                </a:cubicBezTo>
                <a:cubicBezTo>
                  <a:pt x="678608" y="447648"/>
                  <a:pt x="683466" y="447648"/>
                  <a:pt x="685181" y="450029"/>
                </a:cubicBezTo>
                <a:close/>
                <a:moveTo>
                  <a:pt x="710613" y="449458"/>
                </a:moveTo>
                <a:cubicBezTo>
                  <a:pt x="711280" y="449172"/>
                  <a:pt x="712804" y="451458"/>
                  <a:pt x="713756" y="452410"/>
                </a:cubicBezTo>
                <a:cubicBezTo>
                  <a:pt x="712899" y="454410"/>
                  <a:pt x="712422" y="455649"/>
                  <a:pt x="711851" y="456887"/>
                </a:cubicBezTo>
                <a:cubicBezTo>
                  <a:pt x="711756" y="457077"/>
                  <a:pt x="710708" y="456982"/>
                  <a:pt x="710422" y="456792"/>
                </a:cubicBezTo>
                <a:cubicBezTo>
                  <a:pt x="708136" y="455077"/>
                  <a:pt x="708136" y="450219"/>
                  <a:pt x="710613" y="449458"/>
                </a:cubicBezTo>
                <a:close/>
                <a:moveTo>
                  <a:pt x="556308" y="449172"/>
                </a:moveTo>
                <a:cubicBezTo>
                  <a:pt x="557070" y="450410"/>
                  <a:pt x="557451" y="451648"/>
                  <a:pt x="558308" y="453648"/>
                </a:cubicBezTo>
                <a:cubicBezTo>
                  <a:pt x="557356" y="454601"/>
                  <a:pt x="555832" y="456887"/>
                  <a:pt x="555070" y="456601"/>
                </a:cubicBezTo>
                <a:cubicBezTo>
                  <a:pt x="552593" y="455839"/>
                  <a:pt x="552593" y="450981"/>
                  <a:pt x="554880" y="449267"/>
                </a:cubicBezTo>
                <a:cubicBezTo>
                  <a:pt x="555260" y="448981"/>
                  <a:pt x="556213" y="448981"/>
                  <a:pt x="556308" y="449172"/>
                </a:cubicBezTo>
                <a:close/>
                <a:moveTo>
                  <a:pt x="1077611" y="449077"/>
                </a:moveTo>
                <a:cubicBezTo>
                  <a:pt x="1078182" y="449648"/>
                  <a:pt x="1078754" y="450220"/>
                  <a:pt x="1079230" y="450696"/>
                </a:cubicBezTo>
                <a:cubicBezTo>
                  <a:pt x="1078182" y="451173"/>
                  <a:pt x="1077230" y="451935"/>
                  <a:pt x="1076182" y="452125"/>
                </a:cubicBezTo>
                <a:cubicBezTo>
                  <a:pt x="1075801" y="452220"/>
                  <a:pt x="1075134" y="451173"/>
                  <a:pt x="1074658" y="450696"/>
                </a:cubicBezTo>
                <a:cubicBezTo>
                  <a:pt x="1075611" y="450220"/>
                  <a:pt x="1076658" y="449648"/>
                  <a:pt x="1077611" y="449077"/>
                </a:cubicBezTo>
                <a:close/>
                <a:moveTo>
                  <a:pt x="1227820" y="448410"/>
                </a:moveTo>
                <a:cubicBezTo>
                  <a:pt x="1228391" y="449458"/>
                  <a:pt x="1228867" y="450410"/>
                  <a:pt x="1229439" y="451363"/>
                </a:cubicBezTo>
                <a:lnTo>
                  <a:pt x="1227820" y="452982"/>
                </a:lnTo>
                <a:cubicBezTo>
                  <a:pt x="1227344" y="451934"/>
                  <a:pt x="1226581" y="450982"/>
                  <a:pt x="1226391" y="449934"/>
                </a:cubicBezTo>
                <a:cubicBezTo>
                  <a:pt x="1226296" y="449553"/>
                  <a:pt x="1227344" y="448886"/>
                  <a:pt x="1227820" y="448410"/>
                </a:cubicBezTo>
                <a:close/>
                <a:moveTo>
                  <a:pt x="623268" y="448410"/>
                </a:moveTo>
                <a:cubicBezTo>
                  <a:pt x="623935" y="449172"/>
                  <a:pt x="625935" y="450315"/>
                  <a:pt x="626411" y="451934"/>
                </a:cubicBezTo>
                <a:cubicBezTo>
                  <a:pt x="627364" y="455363"/>
                  <a:pt x="625364" y="457364"/>
                  <a:pt x="621934" y="457554"/>
                </a:cubicBezTo>
                <a:cubicBezTo>
                  <a:pt x="619077" y="457745"/>
                  <a:pt x="617934" y="456221"/>
                  <a:pt x="617458" y="453935"/>
                </a:cubicBezTo>
                <a:cubicBezTo>
                  <a:pt x="616791" y="450506"/>
                  <a:pt x="618601" y="448505"/>
                  <a:pt x="623268" y="448410"/>
                </a:cubicBezTo>
                <a:close/>
                <a:moveTo>
                  <a:pt x="1050322" y="448255"/>
                </a:moveTo>
                <a:cubicBezTo>
                  <a:pt x="1051275" y="448124"/>
                  <a:pt x="1051989" y="448410"/>
                  <a:pt x="1051608" y="450601"/>
                </a:cubicBezTo>
                <a:cubicBezTo>
                  <a:pt x="1051417" y="451553"/>
                  <a:pt x="1049512" y="452982"/>
                  <a:pt x="1048464" y="452886"/>
                </a:cubicBezTo>
                <a:cubicBezTo>
                  <a:pt x="1045131" y="452601"/>
                  <a:pt x="1043416" y="454696"/>
                  <a:pt x="1041225" y="456506"/>
                </a:cubicBezTo>
                <a:cubicBezTo>
                  <a:pt x="1039416" y="457935"/>
                  <a:pt x="1037606" y="456316"/>
                  <a:pt x="1038177" y="453363"/>
                </a:cubicBezTo>
                <a:cubicBezTo>
                  <a:pt x="1038558" y="451553"/>
                  <a:pt x="1039606" y="449267"/>
                  <a:pt x="1041035" y="448600"/>
                </a:cubicBezTo>
                <a:cubicBezTo>
                  <a:pt x="1042845" y="447838"/>
                  <a:pt x="1045321" y="448410"/>
                  <a:pt x="1047607" y="448410"/>
                </a:cubicBezTo>
                <a:cubicBezTo>
                  <a:pt x="1048179" y="448934"/>
                  <a:pt x="1049370" y="448386"/>
                  <a:pt x="1050322" y="448255"/>
                </a:cubicBezTo>
                <a:close/>
                <a:moveTo>
                  <a:pt x="1057037" y="443838"/>
                </a:moveTo>
                <a:cubicBezTo>
                  <a:pt x="1058180" y="444505"/>
                  <a:pt x="1059323" y="445077"/>
                  <a:pt x="1060466" y="445743"/>
                </a:cubicBezTo>
                <a:cubicBezTo>
                  <a:pt x="1058942" y="446601"/>
                  <a:pt x="1057513" y="448220"/>
                  <a:pt x="1055989" y="448220"/>
                </a:cubicBezTo>
                <a:cubicBezTo>
                  <a:pt x="1054655" y="448220"/>
                  <a:pt x="1051226" y="450506"/>
                  <a:pt x="1051893" y="446315"/>
                </a:cubicBezTo>
                <a:cubicBezTo>
                  <a:pt x="1052084" y="445362"/>
                  <a:pt x="1053798" y="444505"/>
                  <a:pt x="1054941" y="443934"/>
                </a:cubicBezTo>
                <a:cubicBezTo>
                  <a:pt x="1055513" y="443648"/>
                  <a:pt x="1056370" y="443838"/>
                  <a:pt x="1057037" y="443838"/>
                </a:cubicBezTo>
                <a:close/>
                <a:moveTo>
                  <a:pt x="797957" y="443838"/>
                </a:moveTo>
                <a:cubicBezTo>
                  <a:pt x="798719" y="444886"/>
                  <a:pt x="800338" y="446029"/>
                  <a:pt x="800243" y="447076"/>
                </a:cubicBezTo>
                <a:cubicBezTo>
                  <a:pt x="799862" y="454887"/>
                  <a:pt x="805672" y="452220"/>
                  <a:pt x="809578" y="452982"/>
                </a:cubicBezTo>
                <a:cubicBezTo>
                  <a:pt x="811292" y="453458"/>
                  <a:pt x="812911" y="454982"/>
                  <a:pt x="814054" y="455744"/>
                </a:cubicBezTo>
                <a:cubicBezTo>
                  <a:pt x="813864" y="460126"/>
                  <a:pt x="809482" y="466222"/>
                  <a:pt x="806529" y="465936"/>
                </a:cubicBezTo>
                <a:cubicBezTo>
                  <a:pt x="804434" y="465745"/>
                  <a:pt x="803482" y="460697"/>
                  <a:pt x="800053" y="464602"/>
                </a:cubicBezTo>
                <a:cubicBezTo>
                  <a:pt x="796433" y="468698"/>
                  <a:pt x="795671" y="463269"/>
                  <a:pt x="793671" y="462317"/>
                </a:cubicBezTo>
                <a:cubicBezTo>
                  <a:pt x="792337" y="461650"/>
                  <a:pt x="791575" y="460221"/>
                  <a:pt x="790432" y="459173"/>
                </a:cubicBezTo>
                <a:cubicBezTo>
                  <a:pt x="787289" y="456411"/>
                  <a:pt x="783765" y="457268"/>
                  <a:pt x="782050" y="461269"/>
                </a:cubicBezTo>
                <a:cubicBezTo>
                  <a:pt x="779955" y="466126"/>
                  <a:pt x="776907" y="468412"/>
                  <a:pt x="775097" y="466222"/>
                </a:cubicBezTo>
                <a:cubicBezTo>
                  <a:pt x="771668" y="462126"/>
                  <a:pt x="767572" y="462317"/>
                  <a:pt x="763000" y="462031"/>
                </a:cubicBezTo>
                <a:cubicBezTo>
                  <a:pt x="754333" y="461554"/>
                  <a:pt x="745284" y="464602"/>
                  <a:pt x="737283" y="457840"/>
                </a:cubicBezTo>
                <a:cubicBezTo>
                  <a:pt x="735378" y="456220"/>
                  <a:pt x="730139" y="456411"/>
                  <a:pt x="726996" y="459840"/>
                </a:cubicBezTo>
                <a:cubicBezTo>
                  <a:pt x="725758" y="461174"/>
                  <a:pt x="723091" y="462126"/>
                  <a:pt x="721186" y="461935"/>
                </a:cubicBezTo>
                <a:cubicBezTo>
                  <a:pt x="718900" y="461745"/>
                  <a:pt x="717471" y="459650"/>
                  <a:pt x="718137" y="457078"/>
                </a:cubicBezTo>
                <a:cubicBezTo>
                  <a:pt x="718423" y="455744"/>
                  <a:pt x="719280" y="453553"/>
                  <a:pt x="720043" y="453458"/>
                </a:cubicBezTo>
                <a:cubicBezTo>
                  <a:pt x="724519" y="452982"/>
                  <a:pt x="729091" y="453077"/>
                  <a:pt x="733568" y="452982"/>
                </a:cubicBezTo>
                <a:cubicBezTo>
                  <a:pt x="736235" y="452982"/>
                  <a:pt x="736616" y="446410"/>
                  <a:pt x="740045" y="450029"/>
                </a:cubicBezTo>
                <a:cubicBezTo>
                  <a:pt x="743188" y="453363"/>
                  <a:pt x="746712" y="452696"/>
                  <a:pt x="750332" y="452982"/>
                </a:cubicBezTo>
                <a:cubicBezTo>
                  <a:pt x="753189" y="453172"/>
                  <a:pt x="756523" y="451553"/>
                  <a:pt x="758714" y="454696"/>
                </a:cubicBezTo>
                <a:cubicBezTo>
                  <a:pt x="761476" y="458697"/>
                  <a:pt x="762905" y="454696"/>
                  <a:pt x="765286" y="454030"/>
                </a:cubicBezTo>
                <a:cubicBezTo>
                  <a:pt x="770144" y="452696"/>
                  <a:pt x="776335" y="454220"/>
                  <a:pt x="780241" y="451744"/>
                </a:cubicBezTo>
                <a:cubicBezTo>
                  <a:pt x="784241" y="449172"/>
                  <a:pt x="785479" y="449362"/>
                  <a:pt x="788718" y="452220"/>
                </a:cubicBezTo>
                <a:cubicBezTo>
                  <a:pt x="791194" y="454506"/>
                  <a:pt x="793957" y="452220"/>
                  <a:pt x="795862" y="447553"/>
                </a:cubicBezTo>
                <a:cubicBezTo>
                  <a:pt x="796338" y="446219"/>
                  <a:pt x="797290" y="445076"/>
                  <a:pt x="797957" y="443838"/>
                </a:cubicBezTo>
                <a:close/>
                <a:moveTo>
                  <a:pt x="1370219" y="435646"/>
                </a:moveTo>
                <a:cubicBezTo>
                  <a:pt x="1370790" y="436694"/>
                  <a:pt x="1371266" y="437932"/>
                  <a:pt x="1371838" y="439266"/>
                </a:cubicBezTo>
                <a:cubicBezTo>
                  <a:pt x="1372028" y="443171"/>
                  <a:pt x="1369552" y="444123"/>
                  <a:pt x="1366313" y="443838"/>
                </a:cubicBezTo>
                <a:cubicBezTo>
                  <a:pt x="1365075" y="443647"/>
                  <a:pt x="1363932" y="442504"/>
                  <a:pt x="1362789" y="441837"/>
                </a:cubicBezTo>
                <a:cubicBezTo>
                  <a:pt x="1363170" y="441361"/>
                  <a:pt x="1363551" y="440790"/>
                  <a:pt x="1364027" y="440313"/>
                </a:cubicBezTo>
                <a:cubicBezTo>
                  <a:pt x="1365075" y="439266"/>
                  <a:pt x="1366028" y="438123"/>
                  <a:pt x="1367171" y="437265"/>
                </a:cubicBezTo>
                <a:cubicBezTo>
                  <a:pt x="1368123" y="436599"/>
                  <a:pt x="1369171" y="436122"/>
                  <a:pt x="1370219" y="435646"/>
                </a:cubicBezTo>
                <a:close/>
                <a:moveTo>
                  <a:pt x="1085326" y="435646"/>
                </a:moveTo>
                <a:cubicBezTo>
                  <a:pt x="1086374" y="435837"/>
                  <a:pt x="1087326" y="436599"/>
                  <a:pt x="1088374" y="437075"/>
                </a:cubicBezTo>
                <a:cubicBezTo>
                  <a:pt x="1087802" y="437551"/>
                  <a:pt x="1087326" y="438027"/>
                  <a:pt x="1086755" y="438694"/>
                </a:cubicBezTo>
                <a:cubicBezTo>
                  <a:pt x="1085802" y="438218"/>
                  <a:pt x="1084755" y="437647"/>
                  <a:pt x="1083802" y="437075"/>
                </a:cubicBezTo>
                <a:cubicBezTo>
                  <a:pt x="1084278" y="436599"/>
                  <a:pt x="1084945" y="435551"/>
                  <a:pt x="1085326" y="435646"/>
                </a:cubicBezTo>
                <a:close/>
                <a:moveTo>
                  <a:pt x="1076182" y="435646"/>
                </a:moveTo>
                <a:cubicBezTo>
                  <a:pt x="1077230" y="435837"/>
                  <a:pt x="1078182" y="436599"/>
                  <a:pt x="1079230" y="437075"/>
                </a:cubicBezTo>
                <a:cubicBezTo>
                  <a:pt x="1078754" y="437551"/>
                  <a:pt x="1078182" y="438027"/>
                  <a:pt x="1077611" y="438694"/>
                </a:cubicBezTo>
                <a:cubicBezTo>
                  <a:pt x="1076658" y="438218"/>
                  <a:pt x="1075611" y="437647"/>
                  <a:pt x="1074658" y="437075"/>
                </a:cubicBezTo>
                <a:cubicBezTo>
                  <a:pt x="1075134" y="436599"/>
                  <a:pt x="1075801" y="435551"/>
                  <a:pt x="1076182" y="435646"/>
                </a:cubicBezTo>
                <a:close/>
                <a:moveTo>
                  <a:pt x="1008841" y="435361"/>
                </a:moveTo>
                <a:cubicBezTo>
                  <a:pt x="1013889" y="441076"/>
                  <a:pt x="1021604" y="441553"/>
                  <a:pt x="1027700" y="445077"/>
                </a:cubicBezTo>
                <a:cubicBezTo>
                  <a:pt x="1028272" y="445363"/>
                  <a:pt x="1028843" y="446220"/>
                  <a:pt x="1028843" y="446791"/>
                </a:cubicBezTo>
                <a:cubicBezTo>
                  <a:pt x="1028843" y="448220"/>
                  <a:pt x="1028938" y="449839"/>
                  <a:pt x="1028462" y="451173"/>
                </a:cubicBezTo>
                <a:cubicBezTo>
                  <a:pt x="1027605" y="453268"/>
                  <a:pt x="1026367" y="453363"/>
                  <a:pt x="1025319" y="451744"/>
                </a:cubicBezTo>
                <a:cubicBezTo>
                  <a:pt x="1023414" y="448982"/>
                  <a:pt x="1020842" y="448125"/>
                  <a:pt x="1017508" y="448506"/>
                </a:cubicBezTo>
                <a:cubicBezTo>
                  <a:pt x="1011127" y="449268"/>
                  <a:pt x="1008269" y="444886"/>
                  <a:pt x="1006174" y="439933"/>
                </a:cubicBezTo>
                <a:cubicBezTo>
                  <a:pt x="1005793" y="438790"/>
                  <a:pt x="1006840" y="437171"/>
                  <a:pt x="1007317" y="435838"/>
                </a:cubicBezTo>
                <a:cubicBezTo>
                  <a:pt x="1007888" y="435647"/>
                  <a:pt x="1008745" y="435171"/>
                  <a:pt x="1008841" y="435361"/>
                </a:cubicBezTo>
                <a:close/>
                <a:moveTo>
                  <a:pt x="875776" y="434694"/>
                </a:moveTo>
                <a:lnTo>
                  <a:pt x="887206" y="434694"/>
                </a:lnTo>
                <a:cubicBezTo>
                  <a:pt x="887206" y="435456"/>
                  <a:pt x="886920" y="436599"/>
                  <a:pt x="887206" y="436885"/>
                </a:cubicBezTo>
                <a:cubicBezTo>
                  <a:pt x="891397" y="439742"/>
                  <a:pt x="892350" y="443743"/>
                  <a:pt x="891778" y="448410"/>
                </a:cubicBezTo>
                <a:cubicBezTo>
                  <a:pt x="888921" y="449172"/>
                  <a:pt x="888063" y="446410"/>
                  <a:pt x="886254" y="445267"/>
                </a:cubicBezTo>
                <a:cubicBezTo>
                  <a:pt x="885111" y="444505"/>
                  <a:pt x="883301" y="443552"/>
                  <a:pt x="882349" y="443933"/>
                </a:cubicBezTo>
                <a:cubicBezTo>
                  <a:pt x="874728" y="447553"/>
                  <a:pt x="867204" y="451267"/>
                  <a:pt x="859869" y="455363"/>
                </a:cubicBezTo>
                <a:cubicBezTo>
                  <a:pt x="859203" y="455744"/>
                  <a:pt x="859869" y="458221"/>
                  <a:pt x="859679" y="459745"/>
                </a:cubicBezTo>
                <a:cubicBezTo>
                  <a:pt x="859584" y="460316"/>
                  <a:pt x="858536" y="461364"/>
                  <a:pt x="858250" y="461269"/>
                </a:cubicBezTo>
                <a:cubicBezTo>
                  <a:pt x="857202" y="460888"/>
                  <a:pt x="855202" y="459935"/>
                  <a:pt x="855297" y="459649"/>
                </a:cubicBezTo>
                <a:cubicBezTo>
                  <a:pt x="857393" y="451553"/>
                  <a:pt x="851678" y="447267"/>
                  <a:pt x="847011" y="442504"/>
                </a:cubicBezTo>
                <a:cubicBezTo>
                  <a:pt x="846630" y="442219"/>
                  <a:pt x="846439" y="441361"/>
                  <a:pt x="846630" y="440980"/>
                </a:cubicBezTo>
                <a:cubicBezTo>
                  <a:pt x="846916" y="440314"/>
                  <a:pt x="847582" y="439457"/>
                  <a:pt x="848154" y="439457"/>
                </a:cubicBezTo>
                <a:cubicBezTo>
                  <a:pt x="851964" y="439266"/>
                  <a:pt x="855678" y="439457"/>
                  <a:pt x="859488" y="439266"/>
                </a:cubicBezTo>
                <a:cubicBezTo>
                  <a:pt x="865299" y="439075"/>
                  <a:pt x="871680" y="441171"/>
                  <a:pt x="875776" y="434694"/>
                </a:cubicBezTo>
                <a:close/>
                <a:moveTo>
                  <a:pt x="929295" y="434682"/>
                </a:moveTo>
                <a:cubicBezTo>
                  <a:pt x="932498" y="434313"/>
                  <a:pt x="935879" y="434742"/>
                  <a:pt x="939118" y="434885"/>
                </a:cubicBezTo>
                <a:cubicBezTo>
                  <a:pt x="940356" y="434980"/>
                  <a:pt x="941499" y="437933"/>
                  <a:pt x="942452" y="439266"/>
                </a:cubicBezTo>
                <a:cubicBezTo>
                  <a:pt x="941404" y="441171"/>
                  <a:pt x="940928" y="442600"/>
                  <a:pt x="939975" y="443648"/>
                </a:cubicBezTo>
                <a:cubicBezTo>
                  <a:pt x="938261" y="445362"/>
                  <a:pt x="937213" y="448220"/>
                  <a:pt x="939785" y="448220"/>
                </a:cubicBezTo>
                <a:cubicBezTo>
                  <a:pt x="948262" y="448220"/>
                  <a:pt x="950262" y="456126"/>
                  <a:pt x="955406" y="459935"/>
                </a:cubicBezTo>
                <a:cubicBezTo>
                  <a:pt x="956072" y="460507"/>
                  <a:pt x="955406" y="464317"/>
                  <a:pt x="954263" y="465746"/>
                </a:cubicBezTo>
                <a:cubicBezTo>
                  <a:pt x="952453" y="467936"/>
                  <a:pt x="948071" y="467079"/>
                  <a:pt x="946738" y="464412"/>
                </a:cubicBezTo>
                <a:cubicBezTo>
                  <a:pt x="946166" y="463174"/>
                  <a:pt x="946833" y="461364"/>
                  <a:pt x="946547" y="459935"/>
                </a:cubicBezTo>
                <a:cubicBezTo>
                  <a:pt x="946452" y="459364"/>
                  <a:pt x="945309" y="458316"/>
                  <a:pt x="945023" y="458411"/>
                </a:cubicBezTo>
                <a:cubicBezTo>
                  <a:pt x="943976" y="458793"/>
                  <a:pt x="942547" y="459364"/>
                  <a:pt x="942071" y="460316"/>
                </a:cubicBezTo>
                <a:cubicBezTo>
                  <a:pt x="938546" y="468222"/>
                  <a:pt x="937689" y="468698"/>
                  <a:pt x="932450" y="464031"/>
                </a:cubicBezTo>
                <a:cubicBezTo>
                  <a:pt x="930164" y="462031"/>
                  <a:pt x="928164" y="458030"/>
                  <a:pt x="925973" y="458030"/>
                </a:cubicBezTo>
                <a:cubicBezTo>
                  <a:pt x="921401" y="458126"/>
                  <a:pt x="919592" y="454220"/>
                  <a:pt x="916448" y="453363"/>
                </a:cubicBezTo>
                <a:cubicBezTo>
                  <a:pt x="913496" y="452601"/>
                  <a:pt x="910924" y="452125"/>
                  <a:pt x="908733" y="449744"/>
                </a:cubicBezTo>
                <a:cubicBezTo>
                  <a:pt x="908447" y="449363"/>
                  <a:pt x="906352" y="449934"/>
                  <a:pt x="905685" y="450601"/>
                </a:cubicBezTo>
                <a:cubicBezTo>
                  <a:pt x="901970" y="454411"/>
                  <a:pt x="897589" y="453173"/>
                  <a:pt x="893303" y="452315"/>
                </a:cubicBezTo>
                <a:cubicBezTo>
                  <a:pt x="892636" y="452220"/>
                  <a:pt x="891969" y="451363"/>
                  <a:pt x="891683" y="450696"/>
                </a:cubicBezTo>
                <a:cubicBezTo>
                  <a:pt x="890826" y="448505"/>
                  <a:pt x="891588" y="447839"/>
                  <a:pt x="893970" y="448410"/>
                </a:cubicBezTo>
                <a:cubicBezTo>
                  <a:pt x="895398" y="448696"/>
                  <a:pt x="897398" y="449077"/>
                  <a:pt x="898446" y="448315"/>
                </a:cubicBezTo>
                <a:cubicBezTo>
                  <a:pt x="900827" y="446601"/>
                  <a:pt x="903208" y="444410"/>
                  <a:pt x="904923" y="441933"/>
                </a:cubicBezTo>
                <a:cubicBezTo>
                  <a:pt x="908638" y="436694"/>
                  <a:pt x="910543" y="444410"/>
                  <a:pt x="912924" y="442981"/>
                </a:cubicBezTo>
                <a:cubicBezTo>
                  <a:pt x="915401" y="441457"/>
                  <a:pt x="917020" y="438599"/>
                  <a:pt x="920544" y="439266"/>
                </a:cubicBezTo>
                <a:cubicBezTo>
                  <a:pt x="923068" y="436218"/>
                  <a:pt x="926092" y="435051"/>
                  <a:pt x="929295" y="434682"/>
                </a:cubicBezTo>
                <a:close/>
                <a:moveTo>
                  <a:pt x="889873" y="430503"/>
                </a:moveTo>
                <a:cubicBezTo>
                  <a:pt x="890350" y="431074"/>
                  <a:pt x="891397" y="431836"/>
                  <a:pt x="891302" y="431932"/>
                </a:cubicBezTo>
                <a:cubicBezTo>
                  <a:pt x="890731" y="432979"/>
                  <a:pt x="890064" y="433932"/>
                  <a:pt x="889207" y="434599"/>
                </a:cubicBezTo>
                <a:cubicBezTo>
                  <a:pt x="888826" y="434980"/>
                  <a:pt x="887588" y="434884"/>
                  <a:pt x="887302" y="434599"/>
                </a:cubicBezTo>
                <a:cubicBezTo>
                  <a:pt x="886921" y="434218"/>
                  <a:pt x="886921" y="433075"/>
                  <a:pt x="887302" y="432694"/>
                </a:cubicBezTo>
                <a:cubicBezTo>
                  <a:pt x="887969" y="431836"/>
                  <a:pt x="888921" y="431265"/>
                  <a:pt x="889873" y="430503"/>
                </a:cubicBezTo>
                <a:close/>
                <a:moveTo>
                  <a:pt x="1383268" y="425550"/>
                </a:moveTo>
                <a:cubicBezTo>
                  <a:pt x="1384220" y="427360"/>
                  <a:pt x="1385078" y="429170"/>
                  <a:pt x="1385935" y="430694"/>
                </a:cubicBezTo>
                <a:cubicBezTo>
                  <a:pt x="1384792" y="432408"/>
                  <a:pt x="1384030" y="433551"/>
                  <a:pt x="1383268" y="434694"/>
                </a:cubicBezTo>
                <a:cubicBezTo>
                  <a:pt x="1382506" y="433551"/>
                  <a:pt x="1380982" y="432313"/>
                  <a:pt x="1381172" y="431265"/>
                </a:cubicBezTo>
                <a:cubicBezTo>
                  <a:pt x="1381363" y="429265"/>
                  <a:pt x="1382506" y="427455"/>
                  <a:pt x="1383268" y="425550"/>
                </a:cubicBezTo>
                <a:close/>
                <a:moveTo>
                  <a:pt x="815673" y="421645"/>
                </a:moveTo>
                <a:cubicBezTo>
                  <a:pt x="816626" y="422216"/>
                  <a:pt x="817578" y="422693"/>
                  <a:pt x="818626" y="423264"/>
                </a:cubicBezTo>
                <a:cubicBezTo>
                  <a:pt x="818150" y="423741"/>
                  <a:pt x="817483" y="424788"/>
                  <a:pt x="817102" y="424693"/>
                </a:cubicBezTo>
                <a:cubicBezTo>
                  <a:pt x="816054" y="424503"/>
                  <a:pt x="815102" y="423741"/>
                  <a:pt x="814054" y="423264"/>
                </a:cubicBezTo>
                <a:cubicBezTo>
                  <a:pt x="814530" y="422788"/>
                  <a:pt x="815102" y="422312"/>
                  <a:pt x="815673" y="421645"/>
                </a:cubicBezTo>
                <a:close/>
                <a:moveTo>
                  <a:pt x="999601" y="416787"/>
                </a:moveTo>
                <a:cubicBezTo>
                  <a:pt x="998744" y="417549"/>
                  <a:pt x="997696" y="418120"/>
                  <a:pt x="997029" y="418978"/>
                </a:cubicBezTo>
                <a:cubicBezTo>
                  <a:pt x="996649" y="419359"/>
                  <a:pt x="996744" y="420597"/>
                  <a:pt x="997029" y="420883"/>
                </a:cubicBezTo>
                <a:lnTo>
                  <a:pt x="997271" y="420883"/>
                </a:lnTo>
                <a:lnTo>
                  <a:pt x="996934" y="421475"/>
                </a:lnTo>
                <a:lnTo>
                  <a:pt x="996934" y="420978"/>
                </a:lnTo>
                <a:cubicBezTo>
                  <a:pt x="996268" y="420978"/>
                  <a:pt x="995410" y="420692"/>
                  <a:pt x="994934" y="421073"/>
                </a:cubicBezTo>
                <a:cubicBezTo>
                  <a:pt x="993410" y="422121"/>
                  <a:pt x="991600" y="423454"/>
                  <a:pt x="994267" y="425074"/>
                </a:cubicBezTo>
                <a:cubicBezTo>
                  <a:pt x="994458" y="425169"/>
                  <a:pt x="994887" y="424836"/>
                  <a:pt x="995720" y="423609"/>
                </a:cubicBezTo>
                <a:lnTo>
                  <a:pt x="996934" y="421475"/>
                </a:lnTo>
                <a:lnTo>
                  <a:pt x="996934" y="422978"/>
                </a:lnTo>
                <a:lnTo>
                  <a:pt x="998450" y="420883"/>
                </a:lnTo>
                <a:lnTo>
                  <a:pt x="998935" y="420883"/>
                </a:lnTo>
                <a:cubicBezTo>
                  <a:pt x="999792" y="420121"/>
                  <a:pt x="1000459" y="419168"/>
                  <a:pt x="1001030" y="418216"/>
                </a:cubicBezTo>
                <a:cubicBezTo>
                  <a:pt x="1001078" y="418121"/>
                  <a:pt x="1000864" y="417906"/>
                  <a:pt x="1000233" y="418418"/>
                </a:cubicBezTo>
                <a:lnTo>
                  <a:pt x="998450" y="420883"/>
                </a:lnTo>
                <a:lnTo>
                  <a:pt x="997271" y="420883"/>
                </a:lnTo>
                <a:close/>
                <a:moveTo>
                  <a:pt x="1312497" y="416502"/>
                </a:moveTo>
                <a:cubicBezTo>
                  <a:pt x="1312878" y="416121"/>
                  <a:pt x="1314021" y="416121"/>
                  <a:pt x="1314402" y="416502"/>
                </a:cubicBezTo>
                <a:cubicBezTo>
                  <a:pt x="1315260" y="417168"/>
                  <a:pt x="1315831" y="418216"/>
                  <a:pt x="1316593" y="419073"/>
                </a:cubicBezTo>
                <a:cubicBezTo>
                  <a:pt x="1316022" y="419645"/>
                  <a:pt x="1315260" y="420597"/>
                  <a:pt x="1315164" y="420502"/>
                </a:cubicBezTo>
                <a:cubicBezTo>
                  <a:pt x="1314212" y="419931"/>
                  <a:pt x="1313164" y="419264"/>
                  <a:pt x="1312497" y="418407"/>
                </a:cubicBezTo>
                <a:cubicBezTo>
                  <a:pt x="1312212" y="418026"/>
                  <a:pt x="1312212" y="416788"/>
                  <a:pt x="1312497" y="416502"/>
                </a:cubicBezTo>
                <a:close/>
                <a:moveTo>
                  <a:pt x="1040368" y="416406"/>
                </a:moveTo>
                <a:cubicBezTo>
                  <a:pt x="1039892" y="416882"/>
                  <a:pt x="1038844" y="417549"/>
                  <a:pt x="1038939" y="417930"/>
                </a:cubicBezTo>
                <a:cubicBezTo>
                  <a:pt x="1039225" y="418978"/>
                  <a:pt x="1039892" y="420026"/>
                  <a:pt x="1040368" y="420978"/>
                </a:cubicBezTo>
                <a:cubicBezTo>
                  <a:pt x="1040845" y="420502"/>
                  <a:pt x="1041892" y="419835"/>
                  <a:pt x="1041797" y="419454"/>
                </a:cubicBezTo>
                <a:cubicBezTo>
                  <a:pt x="1041511" y="418406"/>
                  <a:pt x="1040845" y="417454"/>
                  <a:pt x="1040368" y="416406"/>
                </a:cubicBezTo>
                <a:close/>
                <a:moveTo>
                  <a:pt x="1308306" y="413739"/>
                </a:moveTo>
                <a:cubicBezTo>
                  <a:pt x="1309925" y="410977"/>
                  <a:pt x="1311259" y="412882"/>
                  <a:pt x="1312307" y="414406"/>
                </a:cubicBezTo>
                <a:cubicBezTo>
                  <a:pt x="1312592" y="414882"/>
                  <a:pt x="1312402" y="415739"/>
                  <a:pt x="1312402" y="416406"/>
                </a:cubicBezTo>
                <a:lnTo>
                  <a:pt x="1310307" y="416406"/>
                </a:lnTo>
                <a:cubicBezTo>
                  <a:pt x="1309640" y="415549"/>
                  <a:pt x="1308116" y="414120"/>
                  <a:pt x="1308306" y="413739"/>
                </a:cubicBezTo>
                <a:close/>
                <a:moveTo>
                  <a:pt x="402003" y="411548"/>
                </a:moveTo>
                <a:cubicBezTo>
                  <a:pt x="400288" y="412691"/>
                  <a:pt x="399145" y="413453"/>
                  <a:pt x="398002" y="414215"/>
                </a:cubicBezTo>
                <a:cubicBezTo>
                  <a:pt x="399145" y="414977"/>
                  <a:pt x="400384" y="416501"/>
                  <a:pt x="401431" y="416311"/>
                </a:cubicBezTo>
                <a:cubicBezTo>
                  <a:pt x="403336" y="416120"/>
                  <a:pt x="405241" y="414977"/>
                  <a:pt x="407146" y="414215"/>
                </a:cubicBezTo>
                <a:cubicBezTo>
                  <a:pt x="405336" y="413263"/>
                  <a:pt x="403527" y="412310"/>
                  <a:pt x="402003" y="411548"/>
                </a:cubicBezTo>
                <a:close/>
                <a:moveTo>
                  <a:pt x="670798" y="408214"/>
                </a:moveTo>
                <a:cubicBezTo>
                  <a:pt x="669751" y="408405"/>
                  <a:pt x="668703" y="409167"/>
                  <a:pt x="667750" y="409643"/>
                </a:cubicBezTo>
                <a:cubicBezTo>
                  <a:pt x="668227" y="410119"/>
                  <a:pt x="668798" y="410596"/>
                  <a:pt x="669370" y="411262"/>
                </a:cubicBezTo>
                <a:cubicBezTo>
                  <a:pt x="670322" y="410691"/>
                  <a:pt x="671275" y="410215"/>
                  <a:pt x="672322" y="409643"/>
                </a:cubicBezTo>
                <a:cubicBezTo>
                  <a:pt x="671846" y="409167"/>
                  <a:pt x="671179" y="408119"/>
                  <a:pt x="670798" y="408214"/>
                </a:cubicBezTo>
                <a:close/>
                <a:moveTo>
                  <a:pt x="568690" y="408214"/>
                </a:moveTo>
                <a:cubicBezTo>
                  <a:pt x="568309" y="408119"/>
                  <a:pt x="567738" y="409167"/>
                  <a:pt x="567166" y="409643"/>
                </a:cubicBezTo>
                <a:cubicBezTo>
                  <a:pt x="568119" y="410119"/>
                  <a:pt x="569167" y="410691"/>
                  <a:pt x="570119" y="411262"/>
                </a:cubicBezTo>
                <a:cubicBezTo>
                  <a:pt x="570691" y="410691"/>
                  <a:pt x="571262" y="410119"/>
                  <a:pt x="571738" y="409643"/>
                </a:cubicBezTo>
                <a:cubicBezTo>
                  <a:pt x="570691" y="409167"/>
                  <a:pt x="569738" y="408500"/>
                  <a:pt x="568690" y="408214"/>
                </a:cubicBezTo>
                <a:close/>
                <a:moveTo>
                  <a:pt x="441436" y="407262"/>
                </a:moveTo>
                <a:cubicBezTo>
                  <a:pt x="440674" y="408405"/>
                  <a:pt x="439817" y="409548"/>
                  <a:pt x="439150" y="410786"/>
                </a:cubicBezTo>
                <a:cubicBezTo>
                  <a:pt x="438864" y="411358"/>
                  <a:pt x="439150" y="412215"/>
                  <a:pt x="439150" y="412977"/>
                </a:cubicBezTo>
                <a:cubicBezTo>
                  <a:pt x="439912" y="414120"/>
                  <a:pt x="440674" y="415263"/>
                  <a:pt x="441436" y="416406"/>
                </a:cubicBezTo>
                <a:cubicBezTo>
                  <a:pt x="442198" y="414501"/>
                  <a:pt x="443341" y="412691"/>
                  <a:pt x="443532" y="410691"/>
                </a:cubicBezTo>
                <a:cubicBezTo>
                  <a:pt x="443627" y="409643"/>
                  <a:pt x="442198" y="408405"/>
                  <a:pt x="441436" y="407262"/>
                </a:cubicBezTo>
                <a:close/>
                <a:moveTo>
                  <a:pt x="1294971" y="404214"/>
                </a:moveTo>
                <a:cubicBezTo>
                  <a:pt x="1295733" y="402213"/>
                  <a:pt x="1296495" y="402785"/>
                  <a:pt x="1298019" y="404214"/>
                </a:cubicBezTo>
                <a:cubicBezTo>
                  <a:pt x="1301163" y="407166"/>
                  <a:pt x="1303449" y="409738"/>
                  <a:pt x="1303163" y="411643"/>
                </a:cubicBezTo>
                <a:cubicBezTo>
                  <a:pt x="1302686" y="415548"/>
                  <a:pt x="1301353" y="416787"/>
                  <a:pt x="1297924" y="416501"/>
                </a:cubicBezTo>
                <a:cubicBezTo>
                  <a:pt x="1295448" y="416310"/>
                  <a:pt x="1294114" y="415072"/>
                  <a:pt x="1294019" y="412596"/>
                </a:cubicBezTo>
                <a:cubicBezTo>
                  <a:pt x="1294019" y="411834"/>
                  <a:pt x="1294114" y="411072"/>
                  <a:pt x="1294114" y="408786"/>
                </a:cubicBezTo>
                <a:cubicBezTo>
                  <a:pt x="1294209" y="408309"/>
                  <a:pt x="1294305" y="406119"/>
                  <a:pt x="1294971" y="404214"/>
                </a:cubicBezTo>
                <a:close/>
                <a:moveTo>
                  <a:pt x="734044" y="402785"/>
                </a:moveTo>
                <a:cubicBezTo>
                  <a:pt x="733568" y="403833"/>
                  <a:pt x="732806" y="404785"/>
                  <a:pt x="732616" y="405833"/>
                </a:cubicBezTo>
                <a:cubicBezTo>
                  <a:pt x="732520" y="406214"/>
                  <a:pt x="733568" y="406785"/>
                  <a:pt x="734044" y="407357"/>
                </a:cubicBezTo>
                <a:cubicBezTo>
                  <a:pt x="734616" y="406309"/>
                  <a:pt x="735092" y="405357"/>
                  <a:pt x="735663" y="404404"/>
                </a:cubicBezTo>
                <a:cubicBezTo>
                  <a:pt x="735092" y="403833"/>
                  <a:pt x="734521" y="403261"/>
                  <a:pt x="734044" y="402785"/>
                </a:cubicBezTo>
                <a:close/>
                <a:moveTo>
                  <a:pt x="1268968" y="402690"/>
                </a:moveTo>
                <a:cubicBezTo>
                  <a:pt x="1268492" y="403738"/>
                  <a:pt x="1267730" y="404690"/>
                  <a:pt x="1267539" y="405738"/>
                </a:cubicBezTo>
                <a:cubicBezTo>
                  <a:pt x="1267444" y="406119"/>
                  <a:pt x="1268492" y="406691"/>
                  <a:pt x="1268968" y="407262"/>
                </a:cubicBezTo>
                <a:cubicBezTo>
                  <a:pt x="1269540" y="406309"/>
                  <a:pt x="1270016" y="405357"/>
                  <a:pt x="1270587" y="404309"/>
                </a:cubicBezTo>
                <a:close/>
                <a:moveTo>
                  <a:pt x="482679" y="402690"/>
                </a:moveTo>
                <a:cubicBezTo>
                  <a:pt x="489061" y="402690"/>
                  <a:pt x="489252" y="402880"/>
                  <a:pt x="489442" y="408500"/>
                </a:cubicBezTo>
                <a:cubicBezTo>
                  <a:pt x="489633" y="415739"/>
                  <a:pt x="489061" y="416406"/>
                  <a:pt x="482489" y="416406"/>
                </a:cubicBezTo>
                <a:cubicBezTo>
                  <a:pt x="476107" y="416406"/>
                  <a:pt x="475917" y="416216"/>
                  <a:pt x="475726" y="410596"/>
                </a:cubicBezTo>
                <a:cubicBezTo>
                  <a:pt x="475536" y="403357"/>
                  <a:pt x="476107" y="402690"/>
                  <a:pt x="482679" y="402690"/>
                </a:cubicBezTo>
                <a:close/>
                <a:moveTo>
                  <a:pt x="635448" y="402594"/>
                </a:moveTo>
                <a:lnTo>
                  <a:pt x="635651" y="402594"/>
                </a:lnTo>
                <a:cubicBezTo>
                  <a:pt x="636032" y="402975"/>
                  <a:pt x="635746" y="403833"/>
                  <a:pt x="635746" y="403547"/>
                </a:cubicBezTo>
                <a:close/>
                <a:moveTo>
                  <a:pt x="1338310" y="399070"/>
                </a:moveTo>
                <a:cubicBezTo>
                  <a:pt x="1338596" y="398975"/>
                  <a:pt x="1339739" y="400023"/>
                  <a:pt x="1339834" y="400594"/>
                </a:cubicBezTo>
                <a:cubicBezTo>
                  <a:pt x="1340024" y="402118"/>
                  <a:pt x="1339548" y="403738"/>
                  <a:pt x="1340024" y="405071"/>
                </a:cubicBezTo>
                <a:cubicBezTo>
                  <a:pt x="1340310" y="405833"/>
                  <a:pt x="1342691" y="406690"/>
                  <a:pt x="1342977" y="406404"/>
                </a:cubicBezTo>
                <a:cubicBezTo>
                  <a:pt x="1346120" y="403166"/>
                  <a:pt x="1348597" y="401166"/>
                  <a:pt x="1349168" y="408024"/>
                </a:cubicBezTo>
                <a:cubicBezTo>
                  <a:pt x="1349264" y="409643"/>
                  <a:pt x="1349645" y="413263"/>
                  <a:pt x="1352597" y="410500"/>
                </a:cubicBezTo>
                <a:cubicBezTo>
                  <a:pt x="1354979" y="408309"/>
                  <a:pt x="1357169" y="406785"/>
                  <a:pt x="1360408" y="407357"/>
                </a:cubicBezTo>
                <a:cubicBezTo>
                  <a:pt x="1363646" y="407928"/>
                  <a:pt x="1365932" y="406690"/>
                  <a:pt x="1368314" y="404309"/>
                </a:cubicBezTo>
                <a:cubicBezTo>
                  <a:pt x="1371362" y="401261"/>
                  <a:pt x="1371742" y="405071"/>
                  <a:pt x="1371838" y="406595"/>
                </a:cubicBezTo>
                <a:cubicBezTo>
                  <a:pt x="1372314" y="412881"/>
                  <a:pt x="1374124" y="411834"/>
                  <a:pt x="1377934" y="408500"/>
                </a:cubicBezTo>
                <a:cubicBezTo>
                  <a:pt x="1381649" y="405261"/>
                  <a:pt x="1384601" y="408309"/>
                  <a:pt x="1387173" y="411167"/>
                </a:cubicBezTo>
                <a:cubicBezTo>
                  <a:pt x="1388125" y="412215"/>
                  <a:pt x="1389173" y="413263"/>
                  <a:pt x="1390126" y="414405"/>
                </a:cubicBezTo>
                <a:cubicBezTo>
                  <a:pt x="1388888" y="415167"/>
                  <a:pt x="1387745" y="416310"/>
                  <a:pt x="1386506" y="416501"/>
                </a:cubicBezTo>
                <a:cubicBezTo>
                  <a:pt x="1371362" y="419168"/>
                  <a:pt x="1367266" y="422025"/>
                  <a:pt x="1360503" y="434884"/>
                </a:cubicBezTo>
                <a:cubicBezTo>
                  <a:pt x="1358789" y="437742"/>
                  <a:pt x="1357360" y="440790"/>
                  <a:pt x="1355741" y="444123"/>
                </a:cubicBezTo>
                <a:cubicBezTo>
                  <a:pt x="1352312" y="438027"/>
                  <a:pt x="1343644" y="436313"/>
                  <a:pt x="1344311" y="427836"/>
                </a:cubicBezTo>
                <a:cubicBezTo>
                  <a:pt x="1344311" y="427455"/>
                  <a:pt x="1341548" y="426312"/>
                  <a:pt x="1341358" y="426597"/>
                </a:cubicBezTo>
                <a:cubicBezTo>
                  <a:pt x="1339072" y="429359"/>
                  <a:pt x="1334976" y="430788"/>
                  <a:pt x="1335166" y="435360"/>
                </a:cubicBezTo>
                <a:cubicBezTo>
                  <a:pt x="1335262" y="436599"/>
                  <a:pt x="1333928" y="437837"/>
                  <a:pt x="1333262" y="439075"/>
                </a:cubicBezTo>
                <a:cubicBezTo>
                  <a:pt x="1332690" y="438694"/>
                  <a:pt x="1331928" y="438408"/>
                  <a:pt x="1331738" y="437932"/>
                </a:cubicBezTo>
                <a:cubicBezTo>
                  <a:pt x="1329928" y="433551"/>
                  <a:pt x="1324689" y="436122"/>
                  <a:pt x="1322498" y="433074"/>
                </a:cubicBezTo>
                <a:cubicBezTo>
                  <a:pt x="1322213" y="432693"/>
                  <a:pt x="1323737" y="430217"/>
                  <a:pt x="1324213" y="430312"/>
                </a:cubicBezTo>
                <a:cubicBezTo>
                  <a:pt x="1328880" y="430693"/>
                  <a:pt x="1330690" y="429074"/>
                  <a:pt x="1330975" y="424121"/>
                </a:cubicBezTo>
                <a:cubicBezTo>
                  <a:pt x="1331261" y="418311"/>
                  <a:pt x="1329356" y="415834"/>
                  <a:pt x="1323641" y="416120"/>
                </a:cubicBezTo>
                <a:cubicBezTo>
                  <a:pt x="1323165" y="416120"/>
                  <a:pt x="1322403" y="415167"/>
                  <a:pt x="1322117" y="414596"/>
                </a:cubicBezTo>
                <a:cubicBezTo>
                  <a:pt x="1322022" y="414215"/>
                  <a:pt x="1322498" y="413453"/>
                  <a:pt x="1322974" y="413072"/>
                </a:cubicBezTo>
                <a:cubicBezTo>
                  <a:pt x="1323451" y="412596"/>
                  <a:pt x="1324117" y="412119"/>
                  <a:pt x="1324784" y="412024"/>
                </a:cubicBezTo>
                <a:cubicBezTo>
                  <a:pt x="1328308" y="411453"/>
                  <a:pt x="1332881" y="413834"/>
                  <a:pt x="1334976" y="409738"/>
                </a:cubicBezTo>
                <a:cubicBezTo>
                  <a:pt x="1336214" y="407357"/>
                  <a:pt x="1335071" y="403833"/>
                  <a:pt x="1335452" y="400880"/>
                </a:cubicBezTo>
                <a:cubicBezTo>
                  <a:pt x="1335548" y="400118"/>
                  <a:pt x="1337262" y="399451"/>
                  <a:pt x="1338310" y="399070"/>
                </a:cubicBezTo>
                <a:close/>
                <a:moveTo>
                  <a:pt x="414671" y="398880"/>
                </a:moveTo>
                <a:cubicBezTo>
                  <a:pt x="415338" y="398499"/>
                  <a:pt x="412576" y="399070"/>
                  <a:pt x="411909" y="400499"/>
                </a:cubicBezTo>
                <a:cubicBezTo>
                  <a:pt x="410670" y="403357"/>
                  <a:pt x="412004" y="406119"/>
                  <a:pt x="414766" y="407929"/>
                </a:cubicBezTo>
                <a:cubicBezTo>
                  <a:pt x="416290" y="408976"/>
                  <a:pt x="417910" y="409929"/>
                  <a:pt x="419434" y="410977"/>
                </a:cubicBezTo>
                <a:cubicBezTo>
                  <a:pt x="421434" y="407452"/>
                  <a:pt x="425339" y="407548"/>
                  <a:pt x="428577" y="406405"/>
                </a:cubicBezTo>
                <a:cubicBezTo>
                  <a:pt x="430578" y="405643"/>
                  <a:pt x="430197" y="404785"/>
                  <a:pt x="428482" y="403261"/>
                </a:cubicBezTo>
                <a:cubicBezTo>
                  <a:pt x="425149" y="400404"/>
                  <a:pt x="422482" y="396784"/>
                  <a:pt x="414671" y="398880"/>
                </a:cubicBezTo>
                <a:close/>
                <a:moveTo>
                  <a:pt x="1313926" y="398022"/>
                </a:moveTo>
                <a:cubicBezTo>
                  <a:pt x="1316308" y="398499"/>
                  <a:pt x="1318594" y="398213"/>
                  <a:pt x="1320879" y="398213"/>
                </a:cubicBezTo>
                <a:cubicBezTo>
                  <a:pt x="1323166" y="398213"/>
                  <a:pt x="1325452" y="397927"/>
                  <a:pt x="1327642" y="398308"/>
                </a:cubicBezTo>
                <a:cubicBezTo>
                  <a:pt x="1328595" y="398499"/>
                  <a:pt x="1329357" y="399927"/>
                  <a:pt x="1330024" y="400975"/>
                </a:cubicBezTo>
                <a:cubicBezTo>
                  <a:pt x="1330119" y="401070"/>
                  <a:pt x="1328976" y="402499"/>
                  <a:pt x="1328500" y="402404"/>
                </a:cubicBezTo>
                <a:cubicBezTo>
                  <a:pt x="1324213" y="401928"/>
                  <a:pt x="1322022" y="405833"/>
                  <a:pt x="1318975" y="406881"/>
                </a:cubicBezTo>
                <a:cubicBezTo>
                  <a:pt x="1314879" y="408309"/>
                  <a:pt x="1309926" y="406976"/>
                  <a:pt x="1305449" y="407357"/>
                </a:cubicBezTo>
                <a:cubicBezTo>
                  <a:pt x="1303163" y="407547"/>
                  <a:pt x="1302306" y="407262"/>
                  <a:pt x="1303163" y="404975"/>
                </a:cubicBezTo>
                <a:cubicBezTo>
                  <a:pt x="1303449" y="404309"/>
                  <a:pt x="1304211" y="403833"/>
                  <a:pt x="1304687" y="403356"/>
                </a:cubicBezTo>
                <a:cubicBezTo>
                  <a:pt x="1307354" y="400880"/>
                  <a:pt x="1309259" y="397260"/>
                  <a:pt x="1313926" y="398022"/>
                </a:cubicBezTo>
                <a:close/>
                <a:moveTo>
                  <a:pt x="1155430" y="394403"/>
                </a:moveTo>
                <a:cubicBezTo>
                  <a:pt x="1154383" y="394689"/>
                  <a:pt x="1153335" y="395356"/>
                  <a:pt x="1152382" y="395832"/>
                </a:cubicBezTo>
                <a:cubicBezTo>
                  <a:pt x="1152859" y="396308"/>
                  <a:pt x="1153525" y="397356"/>
                  <a:pt x="1153906" y="397261"/>
                </a:cubicBezTo>
                <a:cubicBezTo>
                  <a:pt x="1154954" y="397070"/>
                  <a:pt x="1155907" y="396403"/>
                  <a:pt x="1156954" y="395832"/>
                </a:cubicBezTo>
                <a:cubicBezTo>
                  <a:pt x="1156478" y="395356"/>
                  <a:pt x="1155811" y="394308"/>
                  <a:pt x="1155430" y="394403"/>
                </a:cubicBezTo>
                <a:close/>
                <a:moveTo>
                  <a:pt x="662630" y="393200"/>
                </a:moveTo>
                <a:cubicBezTo>
                  <a:pt x="664726" y="392927"/>
                  <a:pt x="666893" y="394022"/>
                  <a:pt x="669179" y="396975"/>
                </a:cubicBezTo>
                <a:cubicBezTo>
                  <a:pt x="672418" y="396022"/>
                  <a:pt x="675942" y="391546"/>
                  <a:pt x="678799" y="397451"/>
                </a:cubicBezTo>
                <a:cubicBezTo>
                  <a:pt x="682895" y="397165"/>
                  <a:pt x="685276" y="400499"/>
                  <a:pt x="688324" y="401928"/>
                </a:cubicBezTo>
                <a:cubicBezTo>
                  <a:pt x="691087" y="403166"/>
                  <a:pt x="696230" y="404404"/>
                  <a:pt x="698707" y="400785"/>
                </a:cubicBezTo>
                <a:cubicBezTo>
                  <a:pt x="701659" y="396689"/>
                  <a:pt x="707184" y="398784"/>
                  <a:pt x="710041" y="394593"/>
                </a:cubicBezTo>
                <a:cubicBezTo>
                  <a:pt x="711946" y="391831"/>
                  <a:pt x="714899" y="393355"/>
                  <a:pt x="717757" y="395070"/>
                </a:cubicBezTo>
                <a:cubicBezTo>
                  <a:pt x="724329" y="398975"/>
                  <a:pt x="724805" y="399165"/>
                  <a:pt x="731472" y="395356"/>
                </a:cubicBezTo>
                <a:cubicBezTo>
                  <a:pt x="734330" y="393736"/>
                  <a:pt x="736807" y="393260"/>
                  <a:pt x="739759" y="393260"/>
                </a:cubicBezTo>
                <a:cubicBezTo>
                  <a:pt x="743093" y="393165"/>
                  <a:pt x="745570" y="393927"/>
                  <a:pt x="745474" y="398118"/>
                </a:cubicBezTo>
                <a:cubicBezTo>
                  <a:pt x="745474" y="399356"/>
                  <a:pt x="746903" y="401832"/>
                  <a:pt x="747094" y="401737"/>
                </a:cubicBezTo>
                <a:cubicBezTo>
                  <a:pt x="757000" y="399642"/>
                  <a:pt x="761095" y="409167"/>
                  <a:pt x="768334" y="411834"/>
                </a:cubicBezTo>
                <a:cubicBezTo>
                  <a:pt x="767763" y="413167"/>
                  <a:pt x="767382" y="415453"/>
                  <a:pt x="766715" y="415548"/>
                </a:cubicBezTo>
                <a:cubicBezTo>
                  <a:pt x="762238" y="416120"/>
                  <a:pt x="757666" y="416691"/>
                  <a:pt x="753285" y="416215"/>
                </a:cubicBezTo>
                <a:cubicBezTo>
                  <a:pt x="749856" y="415834"/>
                  <a:pt x="748237" y="410596"/>
                  <a:pt x="743760" y="411834"/>
                </a:cubicBezTo>
                <a:cubicBezTo>
                  <a:pt x="740045" y="419168"/>
                  <a:pt x="730615" y="413453"/>
                  <a:pt x="726424" y="419549"/>
                </a:cubicBezTo>
                <a:cubicBezTo>
                  <a:pt x="725186" y="421264"/>
                  <a:pt x="724519" y="421073"/>
                  <a:pt x="723091" y="419263"/>
                </a:cubicBezTo>
                <a:cubicBezTo>
                  <a:pt x="721947" y="417739"/>
                  <a:pt x="720519" y="415453"/>
                  <a:pt x="718233" y="418406"/>
                </a:cubicBezTo>
                <a:cubicBezTo>
                  <a:pt x="716804" y="420216"/>
                  <a:pt x="713756" y="421644"/>
                  <a:pt x="713756" y="423359"/>
                </a:cubicBezTo>
                <a:cubicBezTo>
                  <a:pt x="713661" y="427931"/>
                  <a:pt x="712708" y="430598"/>
                  <a:pt x="707565" y="430122"/>
                </a:cubicBezTo>
                <a:cubicBezTo>
                  <a:pt x="704707" y="429836"/>
                  <a:pt x="703088" y="436408"/>
                  <a:pt x="701183" y="433170"/>
                </a:cubicBezTo>
                <a:cubicBezTo>
                  <a:pt x="698516" y="428598"/>
                  <a:pt x="689372" y="432884"/>
                  <a:pt x="690515" y="424216"/>
                </a:cubicBezTo>
                <a:cubicBezTo>
                  <a:pt x="690801" y="422025"/>
                  <a:pt x="688515" y="420787"/>
                  <a:pt x="685848" y="420787"/>
                </a:cubicBezTo>
                <a:cubicBezTo>
                  <a:pt x="680037" y="420882"/>
                  <a:pt x="674037" y="421835"/>
                  <a:pt x="669274" y="416406"/>
                </a:cubicBezTo>
                <a:cubicBezTo>
                  <a:pt x="667846" y="414786"/>
                  <a:pt x="664131" y="417073"/>
                  <a:pt x="663369" y="420597"/>
                </a:cubicBezTo>
                <a:cubicBezTo>
                  <a:pt x="662702" y="423931"/>
                  <a:pt x="662797" y="426026"/>
                  <a:pt x="658511" y="423168"/>
                </a:cubicBezTo>
                <a:cubicBezTo>
                  <a:pt x="651177" y="418311"/>
                  <a:pt x="643366" y="415072"/>
                  <a:pt x="633937" y="416120"/>
                </a:cubicBezTo>
                <a:cubicBezTo>
                  <a:pt x="625650" y="416977"/>
                  <a:pt x="617172" y="416406"/>
                  <a:pt x="608791" y="416215"/>
                </a:cubicBezTo>
                <a:cubicBezTo>
                  <a:pt x="606124" y="416120"/>
                  <a:pt x="604314" y="417168"/>
                  <a:pt x="603837" y="419454"/>
                </a:cubicBezTo>
                <a:cubicBezTo>
                  <a:pt x="603171" y="423168"/>
                  <a:pt x="604409" y="427074"/>
                  <a:pt x="597932" y="422597"/>
                </a:cubicBezTo>
                <a:cubicBezTo>
                  <a:pt x="593741" y="419644"/>
                  <a:pt x="588693" y="416025"/>
                  <a:pt x="582406" y="416120"/>
                </a:cubicBezTo>
                <a:cubicBezTo>
                  <a:pt x="576787" y="416215"/>
                  <a:pt x="571929" y="416691"/>
                  <a:pt x="568690" y="421644"/>
                </a:cubicBezTo>
                <a:cubicBezTo>
                  <a:pt x="565547" y="426407"/>
                  <a:pt x="563071" y="424311"/>
                  <a:pt x="560594" y="421073"/>
                </a:cubicBezTo>
                <a:cubicBezTo>
                  <a:pt x="557927" y="423549"/>
                  <a:pt x="555260" y="426216"/>
                  <a:pt x="552498" y="428598"/>
                </a:cubicBezTo>
                <a:cubicBezTo>
                  <a:pt x="549259" y="431360"/>
                  <a:pt x="545830" y="430407"/>
                  <a:pt x="544497" y="425835"/>
                </a:cubicBezTo>
                <a:cubicBezTo>
                  <a:pt x="543830" y="423549"/>
                  <a:pt x="543544" y="421073"/>
                  <a:pt x="541163" y="420978"/>
                </a:cubicBezTo>
                <a:cubicBezTo>
                  <a:pt x="536686" y="420692"/>
                  <a:pt x="532210" y="421168"/>
                  <a:pt x="527733" y="421359"/>
                </a:cubicBezTo>
                <a:cubicBezTo>
                  <a:pt x="523161" y="428217"/>
                  <a:pt x="520018" y="422407"/>
                  <a:pt x="518303" y="419549"/>
                </a:cubicBezTo>
                <a:cubicBezTo>
                  <a:pt x="516208" y="415930"/>
                  <a:pt x="514779" y="411929"/>
                  <a:pt x="512588" y="408214"/>
                </a:cubicBezTo>
                <a:cubicBezTo>
                  <a:pt x="511921" y="407166"/>
                  <a:pt x="514017" y="402785"/>
                  <a:pt x="514779" y="402785"/>
                </a:cubicBezTo>
                <a:cubicBezTo>
                  <a:pt x="520208" y="402880"/>
                  <a:pt x="525066" y="402594"/>
                  <a:pt x="529066" y="398118"/>
                </a:cubicBezTo>
                <a:cubicBezTo>
                  <a:pt x="529638" y="397451"/>
                  <a:pt x="533162" y="398784"/>
                  <a:pt x="534877" y="400023"/>
                </a:cubicBezTo>
                <a:cubicBezTo>
                  <a:pt x="537353" y="401737"/>
                  <a:pt x="539163" y="404309"/>
                  <a:pt x="541544" y="406309"/>
                </a:cubicBezTo>
                <a:cubicBezTo>
                  <a:pt x="541830" y="406500"/>
                  <a:pt x="544306" y="405071"/>
                  <a:pt x="544306" y="404499"/>
                </a:cubicBezTo>
                <a:cubicBezTo>
                  <a:pt x="543925" y="399737"/>
                  <a:pt x="545735" y="397356"/>
                  <a:pt x="550688" y="397927"/>
                </a:cubicBezTo>
                <a:cubicBezTo>
                  <a:pt x="553736" y="398308"/>
                  <a:pt x="556403" y="397737"/>
                  <a:pt x="558784" y="395260"/>
                </a:cubicBezTo>
                <a:cubicBezTo>
                  <a:pt x="560118" y="393927"/>
                  <a:pt x="564118" y="392879"/>
                  <a:pt x="564595" y="393546"/>
                </a:cubicBezTo>
                <a:cubicBezTo>
                  <a:pt x="570500" y="401071"/>
                  <a:pt x="578692" y="397165"/>
                  <a:pt x="585740" y="397832"/>
                </a:cubicBezTo>
                <a:cubicBezTo>
                  <a:pt x="591455" y="398403"/>
                  <a:pt x="597551" y="396784"/>
                  <a:pt x="601933" y="402118"/>
                </a:cubicBezTo>
                <a:lnTo>
                  <a:pt x="603552" y="400499"/>
                </a:lnTo>
                <a:cubicBezTo>
                  <a:pt x="606790" y="397260"/>
                  <a:pt x="608314" y="398213"/>
                  <a:pt x="608410" y="402499"/>
                </a:cubicBezTo>
                <a:cubicBezTo>
                  <a:pt x="608410" y="404023"/>
                  <a:pt x="608410" y="405547"/>
                  <a:pt x="608410" y="408119"/>
                </a:cubicBezTo>
                <a:cubicBezTo>
                  <a:pt x="608410" y="408500"/>
                  <a:pt x="608695" y="407548"/>
                  <a:pt x="608314" y="407166"/>
                </a:cubicBezTo>
                <a:cubicBezTo>
                  <a:pt x="607933" y="406785"/>
                  <a:pt x="606886" y="406785"/>
                  <a:pt x="606409" y="407166"/>
                </a:cubicBezTo>
                <a:cubicBezTo>
                  <a:pt x="604885" y="408214"/>
                  <a:pt x="602980" y="409548"/>
                  <a:pt x="605743" y="411167"/>
                </a:cubicBezTo>
                <a:cubicBezTo>
                  <a:pt x="606124" y="411357"/>
                  <a:pt x="607457" y="409929"/>
                  <a:pt x="608410" y="408119"/>
                </a:cubicBezTo>
                <a:cubicBezTo>
                  <a:pt x="609648" y="406595"/>
                  <a:pt x="611458" y="406500"/>
                  <a:pt x="612029" y="405642"/>
                </a:cubicBezTo>
                <a:cubicBezTo>
                  <a:pt x="617744" y="397451"/>
                  <a:pt x="625554" y="396308"/>
                  <a:pt x="634318" y="398975"/>
                </a:cubicBezTo>
                <a:lnTo>
                  <a:pt x="635448" y="402594"/>
                </a:lnTo>
                <a:lnTo>
                  <a:pt x="633746" y="402594"/>
                </a:lnTo>
                <a:cubicBezTo>
                  <a:pt x="632222" y="403642"/>
                  <a:pt x="630412" y="404976"/>
                  <a:pt x="633079" y="406595"/>
                </a:cubicBezTo>
                <a:cubicBezTo>
                  <a:pt x="633460" y="406785"/>
                  <a:pt x="634794" y="405261"/>
                  <a:pt x="635746" y="403547"/>
                </a:cubicBezTo>
                <a:cubicBezTo>
                  <a:pt x="637270" y="402499"/>
                  <a:pt x="638985" y="402975"/>
                  <a:pt x="640223" y="402404"/>
                </a:cubicBezTo>
                <a:cubicBezTo>
                  <a:pt x="645462" y="400118"/>
                  <a:pt x="650129" y="396117"/>
                  <a:pt x="656511" y="397641"/>
                </a:cubicBezTo>
                <a:cubicBezTo>
                  <a:pt x="658511" y="395117"/>
                  <a:pt x="660535" y="393474"/>
                  <a:pt x="662630" y="393200"/>
                </a:cubicBezTo>
                <a:close/>
                <a:moveTo>
                  <a:pt x="1009134" y="392507"/>
                </a:moveTo>
                <a:lnTo>
                  <a:pt x="1026459" y="394499"/>
                </a:lnTo>
                <a:lnTo>
                  <a:pt x="1026367" y="394499"/>
                </a:lnTo>
                <a:lnTo>
                  <a:pt x="1007762" y="393470"/>
                </a:lnTo>
                <a:lnTo>
                  <a:pt x="1008174" y="393451"/>
                </a:lnTo>
                <a:close/>
                <a:moveTo>
                  <a:pt x="1247537" y="390498"/>
                </a:moveTo>
                <a:cubicBezTo>
                  <a:pt x="1245822" y="388212"/>
                  <a:pt x="1241251" y="388307"/>
                  <a:pt x="1240012" y="390593"/>
                </a:cubicBezTo>
                <a:cubicBezTo>
                  <a:pt x="1239822" y="390974"/>
                  <a:pt x="1239822" y="391736"/>
                  <a:pt x="1240108" y="392117"/>
                </a:cubicBezTo>
                <a:cubicBezTo>
                  <a:pt x="1241822" y="394403"/>
                  <a:pt x="1246299" y="394308"/>
                  <a:pt x="1247632" y="392022"/>
                </a:cubicBezTo>
                <a:cubicBezTo>
                  <a:pt x="1247632" y="391546"/>
                  <a:pt x="1247728" y="390879"/>
                  <a:pt x="1247537" y="390498"/>
                </a:cubicBezTo>
                <a:close/>
                <a:moveTo>
                  <a:pt x="387977" y="389462"/>
                </a:moveTo>
                <a:cubicBezTo>
                  <a:pt x="385453" y="390379"/>
                  <a:pt x="383096" y="392022"/>
                  <a:pt x="380667" y="393546"/>
                </a:cubicBezTo>
                <a:cubicBezTo>
                  <a:pt x="378952" y="394594"/>
                  <a:pt x="376761" y="394879"/>
                  <a:pt x="375142" y="396022"/>
                </a:cubicBezTo>
                <a:cubicBezTo>
                  <a:pt x="374190" y="396689"/>
                  <a:pt x="380095" y="399070"/>
                  <a:pt x="382953" y="398118"/>
                </a:cubicBezTo>
                <a:cubicBezTo>
                  <a:pt x="387525" y="396594"/>
                  <a:pt x="391906" y="394689"/>
                  <a:pt x="396288" y="392784"/>
                </a:cubicBezTo>
                <a:cubicBezTo>
                  <a:pt x="397050" y="392498"/>
                  <a:pt x="397431" y="391736"/>
                  <a:pt x="397907" y="391260"/>
                </a:cubicBezTo>
                <a:cubicBezTo>
                  <a:pt x="397431" y="390784"/>
                  <a:pt x="396954" y="390022"/>
                  <a:pt x="396288" y="389736"/>
                </a:cubicBezTo>
                <a:cubicBezTo>
                  <a:pt x="393192" y="388355"/>
                  <a:pt x="390501" y="388546"/>
                  <a:pt x="387977" y="389462"/>
                </a:cubicBezTo>
                <a:close/>
                <a:moveTo>
                  <a:pt x="1058656" y="389355"/>
                </a:moveTo>
                <a:cubicBezTo>
                  <a:pt x="1056275" y="390879"/>
                  <a:pt x="1054275" y="393165"/>
                  <a:pt x="1052465" y="395356"/>
                </a:cubicBezTo>
                <a:cubicBezTo>
                  <a:pt x="1052275" y="395546"/>
                  <a:pt x="1053608" y="397642"/>
                  <a:pt x="1054561" y="397927"/>
                </a:cubicBezTo>
                <a:cubicBezTo>
                  <a:pt x="1055799" y="398499"/>
                  <a:pt x="1057418" y="398118"/>
                  <a:pt x="1058847" y="398118"/>
                </a:cubicBezTo>
                <a:cubicBezTo>
                  <a:pt x="1059609" y="398118"/>
                  <a:pt x="1060371" y="398309"/>
                  <a:pt x="1061037" y="398118"/>
                </a:cubicBezTo>
                <a:cubicBezTo>
                  <a:pt x="1062371" y="397737"/>
                  <a:pt x="1063514" y="397166"/>
                  <a:pt x="1064752" y="396594"/>
                </a:cubicBezTo>
                <a:cubicBezTo>
                  <a:pt x="1064181" y="395546"/>
                  <a:pt x="1063800" y="394403"/>
                  <a:pt x="1063133" y="393546"/>
                </a:cubicBezTo>
                <a:cubicBezTo>
                  <a:pt x="1061704" y="392022"/>
                  <a:pt x="1059133" y="389165"/>
                  <a:pt x="1058656" y="389355"/>
                </a:cubicBezTo>
                <a:close/>
                <a:moveTo>
                  <a:pt x="138351" y="389164"/>
                </a:moveTo>
                <a:cubicBezTo>
                  <a:pt x="139970" y="389640"/>
                  <a:pt x="141208" y="391546"/>
                  <a:pt x="141970" y="392307"/>
                </a:cubicBezTo>
                <a:cubicBezTo>
                  <a:pt x="141970" y="396975"/>
                  <a:pt x="139875" y="398784"/>
                  <a:pt x="136351" y="398118"/>
                </a:cubicBezTo>
                <a:cubicBezTo>
                  <a:pt x="134064" y="397641"/>
                  <a:pt x="132541" y="396498"/>
                  <a:pt x="132731" y="393641"/>
                </a:cubicBezTo>
                <a:cubicBezTo>
                  <a:pt x="133017" y="390212"/>
                  <a:pt x="134922" y="388212"/>
                  <a:pt x="138351" y="389164"/>
                </a:cubicBezTo>
                <a:close/>
                <a:moveTo>
                  <a:pt x="1086374" y="384402"/>
                </a:moveTo>
                <a:cubicBezTo>
                  <a:pt x="1077992" y="384402"/>
                  <a:pt x="1073515" y="386307"/>
                  <a:pt x="1070372" y="390974"/>
                </a:cubicBezTo>
                <a:cubicBezTo>
                  <a:pt x="1068658" y="393451"/>
                  <a:pt x="1070277" y="397546"/>
                  <a:pt x="1073325" y="398023"/>
                </a:cubicBezTo>
                <a:cubicBezTo>
                  <a:pt x="1076849" y="398690"/>
                  <a:pt x="1080850" y="396689"/>
                  <a:pt x="1083802" y="400309"/>
                </a:cubicBezTo>
                <a:cubicBezTo>
                  <a:pt x="1087993" y="405262"/>
                  <a:pt x="1088851" y="397546"/>
                  <a:pt x="1092279" y="397927"/>
                </a:cubicBezTo>
                <a:cubicBezTo>
                  <a:pt x="1098280" y="398499"/>
                  <a:pt x="1104471" y="398690"/>
                  <a:pt x="1110472" y="397927"/>
                </a:cubicBezTo>
                <a:cubicBezTo>
                  <a:pt x="1115997" y="397261"/>
                  <a:pt x="1120283" y="391069"/>
                  <a:pt x="1126855" y="393355"/>
                </a:cubicBezTo>
                <a:cubicBezTo>
                  <a:pt x="1127141" y="393451"/>
                  <a:pt x="1128284" y="391546"/>
                  <a:pt x="1128665" y="390498"/>
                </a:cubicBezTo>
                <a:cubicBezTo>
                  <a:pt x="1128760" y="390212"/>
                  <a:pt x="1127712" y="389069"/>
                  <a:pt x="1127141" y="388974"/>
                </a:cubicBezTo>
                <a:cubicBezTo>
                  <a:pt x="1125617" y="388784"/>
                  <a:pt x="1124093" y="388879"/>
                  <a:pt x="1122569" y="388879"/>
                </a:cubicBezTo>
                <a:cubicBezTo>
                  <a:pt x="1116473" y="388879"/>
                  <a:pt x="1110377" y="388498"/>
                  <a:pt x="1104376" y="388974"/>
                </a:cubicBezTo>
                <a:cubicBezTo>
                  <a:pt x="1097613" y="389641"/>
                  <a:pt x="1093232" y="380878"/>
                  <a:pt x="1086374" y="384402"/>
                </a:cubicBezTo>
                <a:close/>
                <a:moveTo>
                  <a:pt x="536020" y="376782"/>
                </a:moveTo>
                <a:cubicBezTo>
                  <a:pt x="535734" y="377163"/>
                  <a:pt x="535734" y="377925"/>
                  <a:pt x="535924" y="378306"/>
                </a:cubicBezTo>
                <a:cubicBezTo>
                  <a:pt x="537162" y="380592"/>
                  <a:pt x="541735" y="380687"/>
                  <a:pt x="543449" y="378401"/>
                </a:cubicBezTo>
                <a:cubicBezTo>
                  <a:pt x="543639" y="378020"/>
                  <a:pt x="543544" y="377353"/>
                  <a:pt x="543544" y="376877"/>
                </a:cubicBezTo>
                <a:cubicBezTo>
                  <a:pt x="542211" y="374591"/>
                  <a:pt x="537639" y="374496"/>
                  <a:pt x="536020" y="376782"/>
                </a:cubicBezTo>
                <a:close/>
                <a:moveTo>
                  <a:pt x="516588" y="376115"/>
                </a:moveTo>
                <a:cubicBezTo>
                  <a:pt x="521161" y="379259"/>
                  <a:pt x="520208" y="380020"/>
                  <a:pt x="514207" y="379925"/>
                </a:cubicBezTo>
                <a:lnTo>
                  <a:pt x="512793" y="378447"/>
                </a:lnTo>
                <a:close/>
                <a:moveTo>
                  <a:pt x="487918" y="376115"/>
                </a:moveTo>
                <a:cubicBezTo>
                  <a:pt x="486870" y="376401"/>
                  <a:pt x="485918" y="377068"/>
                  <a:pt x="484870" y="377544"/>
                </a:cubicBezTo>
                <a:cubicBezTo>
                  <a:pt x="485346" y="378020"/>
                  <a:pt x="486013" y="379068"/>
                  <a:pt x="486394" y="378973"/>
                </a:cubicBezTo>
                <a:cubicBezTo>
                  <a:pt x="487442" y="378782"/>
                  <a:pt x="488394" y="378116"/>
                  <a:pt x="489442" y="377544"/>
                </a:cubicBezTo>
                <a:cubicBezTo>
                  <a:pt x="488966" y="377068"/>
                  <a:pt x="488299" y="376020"/>
                  <a:pt x="487918" y="376115"/>
                </a:cubicBezTo>
                <a:close/>
                <a:moveTo>
                  <a:pt x="1031891" y="375925"/>
                </a:moveTo>
                <a:cubicBezTo>
                  <a:pt x="1030938" y="376496"/>
                  <a:pt x="1029986" y="376972"/>
                  <a:pt x="1028938" y="377544"/>
                </a:cubicBezTo>
                <a:cubicBezTo>
                  <a:pt x="1029414" y="378020"/>
                  <a:pt x="1030081" y="379068"/>
                  <a:pt x="1030462" y="378973"/>
                </a:cubicBezTo>
                <a:cubicBezTo>
                  <a:pt x="1031510" y="378782"/>
                  <a:pt x="1032462" y="378020"/>
                  <a:pt x="1033510" y="377544"/>
                </a:cubicBezTo>
                <a:cubicBezTo>
                  <a:pt x="1033034" y="377068"/>
                  <a:pt x="1032462" y="376592"/>
                  <a:pt x="1031891" y="375925"/>
                </a:cubicBezTo>
                <a:close/>
                <a:moveTo>
                  <a:pt x="1358027" y="375163"/>
                </a:moveTo>
                <a:cubicBezTo>
                  <a:pt x="1361552" y="375544"/>
                  <a:pt x="1363171" y="377354"/>
                  <a:pt x="1362504" y="382021"/>
                </a:cubicBezTo>
                <a:cubicBezTo>
                  <a:pt x="1361456" y="382593"/>
                  <a:pt x="1359837" y="384116"/>
                  <a:pt x="1358123" y="384307"/>
                </a:cubicBezTo>
                <a:cubicBezTo>
                  <a:pt x="1354694" y="384688"/>
                  <a:pt x="1352884" y="382402"/>
                  <a:pt x="1353551" y="378782"/>
                </a:cubicBezTo>
                <a:cubicBezTo>
                  <a:pt x="1353932" y="376496"/>
                  <a:pt x="1355170" y="374972"/>
                  <a:pt x="1358027" y="375163"/>
                </a:cubicBezTo>
                <a:close/>
                <a:moveTo>
                  <a:pt x="1245346" y="371543"/>
                </a:moveTo>
                <a:cubicBezTo>
                  <a:pt x="1244965" y="371448"/>
                  <a:pt x="1244394" y="372496"/>
                  <a:pt x="1243822" y="372972"/>
                </a:cubicBezTo>
                <a:cubicBezTo>
                  <a:pt x="1244775" y="373543"/>
                  <a:pt x="1245822" y="374115"/>
                  <a:pt x="1246775" y="374591"/>
                </a:cubicBezTo>
                <a:cubicBezTo>
                  <a:pt x="1247346" y="374020"/>
                  <a:pt x="1247918" y="373448"/>
                  <a:pt x="1248394" y="372972"/>
                </a:cubicBezTo>
                <a:cubicBezTo>
                  <a:pt x="1247346" y="372496"/>
                  <a:pt x="1246394" y="371734"/>
                  <a:pt x="1245346" y="371543"/>
                </a:cubicBezTo>
                <a:close/>
                <a:moveTo>
                  <a:pt x="1004173" y="366590"/>
                </a:moveTo>
                <a:cubicBezTo>
                  <a:pt x="1003316" y="367352"/>
                  <a:pt x="1002268" y="367924"/>
                  <a:pt x="1001602" y="368781"/>
                </a:cubicBezTo>
                <a:cubicBezTo>
                  <a:pt x="1001220" y="369162"/>
                  <a:pt x="1001506" y="370115"/>
                  <a:pt x="1001506" y="370781"/>
                </a:cubicBezTo>
                <a:lnTo>
                  <a:pt x="1003003" y="370710"/>
                </a:lnTo>
                <a:lnTo>
                  <a:pt x="1002992" y="370746"/>
                </a:lnTo>
                <a:lnTo>
                  <a:pt x="1001506" y="372877"/>
                </a:lnTo>
                <a:cubicBezTo>
                  <a:pt x="1002173" y="370781"/>
                  <a:pt x="1001506" y="370019"/>
                  <a:pt x="999411" y="370781"/>
                </a:cubicBezTo>
                <a:cubicBezTo>
                  <a:pt x="998839" y="371067"/>
                  <a:pt x="998077" y="371543"/>
                  <a:pt x="997887" y="372210"/>
                </a:cubicBezTo>
                <a:cubicBezTo>
                  <a:pt x="997411" y="373448"/>
                  <a:pt x="996839" y="374782"/>
                  <a:pt x="997029" y="376020"/>
                </a:cubicBezTo>
                <a:cubicBezTo>
                  <a:pt x="997220" y="377258"/>
                  <a:pt x="998172" y="378306"/>
                  <a:pt x="998839" y="379544"/>
                </a:cubicBezTo>
                <a:cubicBezTo>
                  <a:pt x="999696" y="378782"/>
                  <a:pt x="1001030" y="378116"/>
                  <a:pt x="1001411" y="377163"/>
                </a:cubicBezTo>
                <a:cubicBezTo>
                  <a:pt x="1001649" y="376544"/>
                  <a:pt x="1001673" y="375854"/>
                  <a:pt x="1001971" y="374341"/>
                </a:cubicBezTo>
                <a:lnTo>
                  <a:pt x="1002992" y="370746"/>
                </a:lnTo>
                <a:lnTo>
                  <a:pt x="1003018" y="370709"/>
                </a:lnTo>
                <a:lnTo>
                  <a:pt x="1003507" y="370686"/>
                </a:lnTo>
                <a:cubicBezTo>
                  <a:pt x="1004364" y="370019"/>
                  <a:pt x="1005030" y="368971"/>
                  <a:pt x="1005602" y="368019"/>
                </a:cubicBezTo>
                <a:cubicBezTo>
                  <a:pt x="1005650" y="367924"/>
                  <a:pt x="1005412" y="367686"/>
                  <a:pt x="1004769" y="368198"/>
                </a:cubicBezTo>
                <a:lnTo>
                  <a:pt x="1003018" y="370709"/>
                </a:lnTo>
                <a:lnTo>
                  <a:pt x="1003003" y="370710"/>
                </a:lnTo>
                <a:close/>
                <a:moveTo>
                  <a:pt x="656320" y="366495"/>
                </a:moveTo>
                <a:cubicBezTo>
                  <a:pt x="655939" y="366209"/>
                  <a:pt x="653272" y="369067"/>
                  <a:pt x="651844" y="370686"/>
                </a:cubicBezTo>
                <a:cubicBezTo>
                  <a:pt x="651082" y="371543"/>
                  <a:pt x="650701" y="372686"/>
                  <a:pt x="650224" y="373734"/>
                </a:cubicBezTo>
                <a:cubicBezTo>
                  <a:pt x="651462" y="374210"/>
                  <a:pt x="652701" y="374877"/>
                  <a:pt x="653939" y="375258"/>
                </a:cubicBezTo>
                <a:cubicBezTo>
                  <a:pt x="654606" y="375449"/>
                  <a:pt x="655368" y="375258"/>
                  <a:pt x="656130" y="375258"/>
                </a:cubicBezTo>
                <a:cubicBezTo>
                  <a:pt x="657559" y="375258"/>
                  <a:pt x="659178" y="375639"/>
                  <a:pt x="660416" y="375163"/>
                </a:cubicBezTo>
                <a:cubicBezTo>
                  <a:pt x="661369" y="374782"/>
                  <a:pt x="662702" y="372782"/>
                  <a:pt x="662511" y="372591"/>
                </a:cubicBezTo>
                <a:cubicBezTo>
                  <a:pt x="660607" y="370400"/>
                  <a:pt x="658702" y="368114"/>
                  <a:pt x="656320" y="366495"/>
                </a:cubicBezTo>
                <a:close/>
                <a:moveTo>
                  <a:pt x="712899" y="361256"/>
                </a:moveTo>
                <a:cubicBezTo>
                  <a:pt x="711184" y="362399"/>
                  <a:pt x="710041" y="363161"/>
                  <a:pt x="708898" y="363923"/>
                </a:cubicBezTo>
                <a:cubicBezTo>
                  <a:pt x="709375" y="364495"/>
                  <a:pt x="709946" y="364971"/>
                  <a:pt x="710422" y="365447"/>
                </a:cubicBezTo>
                <a:cubicBezTo>
                  <a:pt x="711470" y="366495"/>
                  <a:pt x="712422" y="367638"/>
                  <a:pt x="713566" y="368495"/>
                </a:cubicBezTo>
                <a:cubicBezTo>
                  <a:pt x="714423" y="369162"/>
                  <a:pt x="715566" y="369448"/>
                  <a:pt x="716613" y="369829"/>
                </a:cubicBezTo>
                <a:cubicBezTo>
                  <a:pt x="717090" y="367828"/>
                  <a:pt x="718328" y="365447"/>
                  <a:pt x="717661" y="363923"/>
                </a:cubicBezTo>
                <a:cubicBezTo>
                  <a:pt x="717090" y="362494"/>
                  <a:pt x="714423" y="362018"/>
                  <a:pt x="712899" y="361256"/>
                </a:cubicBezTo>
                <a:close/>
                <a:moveTo>
                  <a:pt x="856250" y="359256"/>
                </a:moveTo>
                <a:lnTo>
                  <a:pt x="855878" y="361256"/>
                </a:lnTo>
                <a:lnTo>
                  <a:pt x="855012" y="361256"/>
                </a:lnTo>
                <a:lnTo>
                  <a:pt x="855012" y="359369"/>
                </a:lnTo>
                <a:close/>
                <a:moveTo>
                  <a:pt x="1078849" y="357160"/>
                </a:moveTo>
                <a:cubicBezTo>
                  <a:pt x="1077516" y="357256"/>
                  <a:pt x="1075230" y="358303"/>
                  <a:pt x="1075230" y="358970"/>
                </a:cubicBezTo>
                <a:cubicBezTo>
                  <a:pt x="1075135" y="362590"/>
                  <a:pt x="1074468" y="366781"/>
                  <a:pt x="1076087" y="369543"/>
                </a:cubicBezTo>
                <a:cubicBezTo>
                  <a:pt x="1078278" y="373353"/>
                  <a:pt x="1082278" y="376210"/>
                  <a:pt x="1085517" y="379354"/>
                </a:cubicBezTo>
                <a:cubicBezTo>
                  <a:pt x="1085803" y="379449"/>
                  <a:pt x="1086660" y="378973"/>
                  <a:pt x="1087136" y="378782"/>
                </a:cubicBezTo>
                <a:cubicBezTo>
                  <a:pt x="1087517" y="378211"/>
                  <a:pt x="1088184" y="377639"/>
                  <a:pt x="1088279" y="376972"/>
                </a:cubicBezTo>
                <a:cubicBezTo>
                  <a:pt x="1089041" y="371067"/>
                  <a:pt x="1087612" y="368876"/>
                  <a:pt x="1081897" y="366114"/>
                </a:cubicBezTo>
                <a:cubicBezTo>
                  <a:pt x="1079516" y="364971"/>
                  <a:pt x="1079135" y="363447"/>
                  <a:pt x="1081421" y="361542"/>
                </a:cubicBezTo>
                <a:cubicBezTo>
                  <a:pt x="1082183" y="360875"/>
                  <a:pt x="1082374" y="359446"/>
                  <a:pt x="1082850" y="358399"/>
                </a:cubicBezTo>
                <a:cubicBezTo>
                  <a:pt x="1081516" y="357922"/>
                  <a:pt x="1080183" y="357065"/>
                  <a:pt x="1078849" y="357160"/>
                </a:cubicBezTo>
                <a:close/>
                <a:moveTo>
                  <a:pt x="787765" y="357160"/>
                </a:moveTo>
                <a:cubicBezTo>
                  <a:pt x="786527" y="356875"/>
                  <a:pt x="784908" y="357256"/>
                  <a:pt x="783670" y="357827"/>
                </a:cubicBezTo>
                <a:cubicBezTo>
                  <a:pt x="781479" y="358684"/>
                  <a:pt x="781669" y="359732"/>
                  <a:pt x="783574" y="360970"/>
                </a:cubicBezTo>
                <a:cubicBezTo>
                  <a:pt x="786336" y="362685"/>
                  <a:pt x="787099" y="365352"/>
                  <a:pt x="786813" y="368591"/>
                </a:cubicBezTo>
                <a:cubicBezTo>
                  <a:pt x="786813" y="368971"/>
                  <a:pt x="788718" y="369734"/>
                  <a:pt x="789861" y="369924"/>
                </a:cubicBezTo>
                <a:cubicBezTo>
                  <a:pt x="790242" y="370019"/>
                  <a:pt x="791099" y="368971"/>
                  <a:pt x="791194" y="368400"/>
                </a:cubicBezTo>
                <a:cubicBezTo>
                  <a:pt x="791289" y="366781"/>
                  <a:pt x="791194" y="365257"/>
                  <a:pt x="791194" y="363828"/>
                </a:cubicBezTo>
                <a:cubicBezTo>
                  <a:pt x="791194" y="362304"/>
                  <a:pt x="791670" y="360685"/>
                  <a:pt x="791099" y="359446"/>
                </a:cubicBezTo>
                <a:cubicBezTo>
                  <a:pt x="790623" y="358399"/>
                  <a:pt x="789099" y="357446"/>
                  <a:pt x="787765" y="357160"/>
                </a:cubicBezTo>
                <a:close/>
                <a:moveTo>
                  <a:pt x="756714" y="357065"/>
                </a:moveTo>
                <a:cubicBezTo>
                  <a:pt x="753761" y="362780"/>
                  <a:pt x="745855" y="360875"/>
                  <a:pt x="742521" y="366400"/>
                </a:cubicBezTo>
                <a:cubicBezTo>
                  <a:pt x="741569" y="368019"/>
                  <a:pt x="740617" y="368591"/>
                  <a:pt x="742045" y="369638"/>
                </a:cubicBezTo>
                <a:cubicBezTo>
                  <a:pt x="744998" y="371829"/>
                  <a:pt x="746522" y="376115"/>
                  <a:pt x="751189" y="375258"/>
                </a:cubicBezTo>
                <a:cubicBezTo>
                  <a:pt x="754333" y="374686"/>
                  <a:pt x="757285" y="367828"/>
                  <a:pt x="760905" y="374782"/>
                </a:cubicBezTo>
                <a:cubicBezTo>
                  <a:pt x="764620" y="371448"/>
                  <a:pt x="768334" y="368114"/>
                  <a:pt x="771859" y="364590"/>
                </a:cubicBezTo>
                <a:cubicBezTo>
                  <a:pt x="772144" y="364304"/>
                  <a:pt x="771096" y="362494"/>
                  <a:pt x="770525" y="361542"/>
                </a:cubicBezTo>
                <a:cubicBezTo>
                  <a:pt x="767191" y="356113"/>
                  <a:pt x="761953" y="356779"/>
                  <a:pt x="756714" y="357065"/>
                </a:cubicBezTo>
                <a:close/>
                <a:moveTo>
                  <a:pt x="108919" y="357065"/>
                </a:moveTo>
                <a:cubicBezTo>
                  <a:pt x="112538" y="356398"/>
                  <a:pt x="114824" y="358208"/>
                  <a:pt x="114443" y="361637"/>
                </a:cubicBezTo>
                <a:cubicBezTo>
                  <a:pt x="114157" y="363351"/>
                  <a:pt x="112729" y="364971"/>
                  <a:pt x="112062" y="366018"/>
                </a:cubicBezTo>
                <a:cubicBezTo>
                  <a:pt x="107395" y="366685"/>
                  <a:pt x="105585" y="364971"/>
                  <a:pt x="105299" y="361541"/>
                </a:cubicBezTo>
                <a:cubicBezTo>
                  <a:pt x="105109" y="358684"/>
                  <a:pt x="106633" y="357541"/>
                  <a:pt x="108919" y="357065"/>
                </a:cubicBezTo>
                <a:close/>
                <a:moveTo>
                  <a:pt x="1095232" y="356970"/>
                </a:moveTo>
                <a:cubicBezTo>
                  <a:pt x="1094756" y="357446"/>
                  <a:pt x="1093708" y="358113"/>
                  <a:pt x="1093804" y="358494"/>
                </a:cubicBezTo>
                <a:cubicBezTo>
                  <a:pt x="1093994" y="359542"/>
                  <a:pt x="1094756" y="360494"/>
                  <a:pt x="1095232" y="361542"/>
                </a:cubicBezTo>
                <a:cubicBezTo>
                  <a:pt x="1095709" y="361066"/>
                  <a:pt x="1096280" y="360590"/>
                  <a:pt x="1096852" y="359923"/>
                </a:cubicBezTo>
                <a:cubicBezTo>
                  <a:pt x="1096280" y="358970"/>
                  <a:pt x="1095804" y="357922"/>
                  <a:pt x="1095232" y="356970"/>
                </a:cubicBezTo>
                <a:close/>
                <a:moveTo>
                  <a:pt x="939784" y="356970"/>
                </a:moveTo>
                <a:cubicBezTo>
                  <a:pt x="939308" y="357446"/>
                  <a:pt x="938260" y="358113"/>
                  <a:pt x="938355" y="358494"/>
                </a:cubicBezTo>
                <a:cubicBezTo>
                  <a:pt x="938546" y="359542"/>
                  <a:pt x="939308" y="360494"/>
                  <a:pt x="939784" y="361542"/>
                </a:cubicBezTo>
                <a:cubicBezTo>
                  <a:pt x="940261" y="361066"/>
                  <a:pt x="941308" y="360399"/>
                  <a:pt x="941213" y="360018"/>
                </a:cubicBezTo>
                <a:cubicBezTo>
                  <a:pt x="940927" y="358970"/>
                  <a:pt x="940261" y="358018"/>
                  <a:pt x="939784" y="356970"/>
                </a:cubicBezTo>
                <a:close/>
                <a:moveTo>
                  <a:pt x="986171" y="353255"/>
                </a:moveTo>
                <a:cubicBezTo>
                  <a:pt x="984171" y="353065"/>
                  <a:pt x="981504" y="352493"/>
                  <a:pt x="980361" y="353446"/>
                </a:cubicBezTo>
                <a:cubicBezTo>
                  <a:pt x="979027" y="354493"/>
                  <a:pt x="978932" y="357160"/>
                  <a:pt x="978742" y="359161"/>
                </a:cubicBezTo>
                <a:cubicBezTo>
                  <a:pt x="978742" y="359732"/>
                  <a:pt x="981123" y="361066"/>
                  <a:pt x="981504" y="360780"/>
                </a:cubicBezTo>
                <a:cubicBezTo>
                  <a:pt x="983790" y="358970"/>
                  <a:pt x="985790" y="356875"/>
                  <a:pt x="987886" y="354875"/>
                </a:cubicBezTo>
                <a:cubicBezTo>
                  <a:pt x="987219" y="354208"/>
                  <a:pt x="986743" y="353255"/>
                  <a:pt x="986171" y="353255"/>
                </a:cubicBezTo>
                <a:close/>
                <a:moveTo>
                  <a:pt x="972550" y="353255"/>
                </a:moveTo>
                <a:cubicBezTo>
                  <a:pt x="971503" y="353541"/>
                  <a:pt x="970550" y="354208"/>
                  <a:pt x="969502" y="354684"/>
                </a:cubicBezTo>
                <a:cubicBezTo>
                  <a:pt x="969978" y="355160"/>
                  <a:pt x="970645" y="356208"/>
                  <a:pt x="971026" y="356113"/>
                </a:cubicBezTo>
                <a:cubicBezTo>
                  <a:pt x="972074" y="355922"/>
                  <a:pt x="973027" y="355255"/>
                  <a:pt x="974074" y="354684"/>
                </a:cubicBezTo>
                <a:cubicBezTo>
                  <a:pt x="973598" y="354208"/>
                  <a:pt x="972931" y="353160"/>
                  <a:pt x="972550" y="353255"/>
                </a:cubicBezTo>
                <a:close/>
                <a:moveTo>
                  <a:pt x="1039702" y="353065"/>
                </a:moveTo>
                <a:cubicBezTo>
                  <a:pt x="1039130" y="353636"/>
                  <a:pt x="1038559" y="354208"/>
                  <a:pt x="1038082" y="354684"/>
                </a:cubicBezTo>
                <a:cubicBezTo>
                  <a:pt x="1039130" y="355160"/>
                  <a:pt x="1040083" y="355922"/>
                  <a:pt x="1041130" y="356113"/>
                </a:cubicBezTo>
                <a:cubicBezTo>
                  <a:pt x="1041511" y="356208"/>
                  <a:pt x="1042178" y="355160"/>
                  <a:pt x="1042654" y="354684"/>
                </a:cubicBezTo>
                <a:cubicBezTo>
                  <a:pt x="1041607" y="354208"/>
                  <a:pt x="1040654" y="353636"/>
                  <a:pt x="1039702" y="353065"/>
                </a:cubicBezTo>
                <a:close/>
                <a:moveTo>
                  <a:pt x="880634" y="352779"/>
                </a:moveTo>
                <a:cubicBezTo>
                  <a:pt x="879777" y="353541"/>
                  <a:pt x="878729" y="354112"/>
                  <a:pt x="878062" y="354970"/>
                </a:cubicBezTo>
                <a:cubicBezTo>
                  <a:pt x="877777" y="355351"/>
                  <a:pt x="877967" y="356303"/>
                  <a:pt x="877967" y="356970"/>
                </a:cubicBezTo>
                <a:lnTo>
                  <a:pt x="879225" y="356910"/>
                </a:lnTo>
                <a:lnTo>
                  <a:pt x="878849" y="358013"/>
                </a:lnTo>
                <a:lnTo>
                  <a:pt x="878062" y="359161"/>
                </a:lnTo>
                <a:cubicBezTo>
                  <a:pt x="878729" y="357065"/>
                  <a:pt x="878062" y="356399"/>
                  <a:pt x="875871" y="356970"/>
                </a:cubicBezTo>
                <a:cubicBezTo>
                  <a:pt x="873967" y="357542"/>
                  <a:pt x="871966" y="357827"/>
                  <a:pt x="869966" y="358208"/>
                </a:cubicBezTo>
                <a:cubicBezTo>
                  <a:pt x="870252" y="359256"/>
                  <a:pt x="870252" y="360399"/>
                  <a:pt x="870823" y="361161"/>
                </a:cubicBezTo>
                <a:cubicBezTo>
                  <a:pt x="871585" y="362304"/>
                  <a:pt x="872633" y="363352"/>
                  <a:pt x="873776" y="364209"/>
                </a:cubicBezTo>
                <a:cubicBezTo>
                  <a:pt x="874633" y="364780"/>
                  <a:pt x="876443" y="365257"/>
                  <a:pt x="876634" y="364971"/>
                </a:cubicBezTo>
                <a:cubicBezTo>
                  <a:pt x="877300" y="363923"/>
                  <a:pt x="877586" y="362590"/>
                  <a:pt x="877967" y="361256"/>
                </a:cubicBezTo>
                <a:cubicBezTo>
                  <a:pt x="878062" y="360923"/>
                  <a:pt x="878062" y="360566"/>
                  <a:pt x="878372" y="359411"/>
                </a:cubicBezTo>
                <a:lnTo>
                  <a:pt x="878849" y="358013"/>
                </a:lnTo>
                <a:lnTo>
                  <a:pt x="879617" y="356892"/>
                </a:lnTo>
                <a:lnTo>
                  <a:pt x="879967" y="356875"/>
                </a:lnTo>
                <a:cubicBezTo>
                  <a:pt x="880825" y="356113"/>
                  <a:pt x="881491" y="355160"/>
                  <a:pt x="882063" y="354208"/>
                </a:cubicBezTo>
                <a:cubicBezTo>
                  <a:pt x="882110" y="354160"/>
                  <a:pt x="881896" y="353946"/>
                  <a:pt x="881277" y="354470"/>
                </a:cubicBezTo>
                <a:lnTo>
                  <a:pt x="879617" y="356892"/>
                </a:lnTo>
                <a:lnTo>
                  <a:pt x="879225" y="356910"/>
                </a:lnTo>
                <a:close/>
                <a:moveTo>
                  <a:pt x="1061895" y="352588"/>
                </a:moveTo>
                <a:cubicBezTo>
                  <a:pt x="1057228" y="354208"/>
                  <a:pt x="1052751" y="356303"/>
                  <a:pt x="1048274" y="358303"/>
                </a:cubicBezTo>
                <a:cubicBezTo>
                  <a:pt x="1048179" y="358399"/>
                  <a:pt x="1048845" y="360304"/>
                  <a:pt x="1049322" y="361447"/>
                </a:cubicBezTo>
                <a:cubicBezTo>
                  <a:pt x="1050370" y="364018"/>
                  <a:pt x="1051227" y="366781"/>
                  <a:pt x="1052655" y="369162"/>
                </a:cubicBezTo>
                <a:cubicBezTo>
                  <a:pt x="1053322" y="370115"/>
                  <a:pt x="1055227" y="370210"/>
                  <a:pt x="1056561" y="370686"/>
                </a:cubicBezTo>
                <a:cubicBezTo>
                  <a:pt x="1057799" y="370115"/>
                  <a:pt x="1059133" y="369543"/>
                  <a:pt x="1060371" y="368876"/>
                </a:cubicBezTo>
                <a:cubicBezTo>
                  <a:pt x="1060466" y="368781"/>
                  <a:pt x="1060180" y="367638"/>
                  <a:pt x="1059799" y="367352"/>
                </a:cubicBezTo>
                <a:cubicBezTo>
                  <a:pt x="1055132" y="363542"/>
                  <a:pt x="1056180" y="361828"/>
                  <a:pt x="1061800" y="361447"/>
                </a:cubicBezTo>
                <a:cubicBezTo>
                  <a:pt x="1063038" y="361351"/>
                  <a:pt x="1064752" y="360304"/>
                  <a:pt x="1065324" y="359161"/>
                </a:cubicBezTo>
                <a:cubicBezTo>
                  <a:pt x="1065895" y="357922"/>
                  <a:pt x="1065895" y="355922"/>
                  <a:pt x="1065324" y="354779"/>
                </a:cubicBezTo>
                <a:cubicBezTo>
                  <a:pt x="1064752" y="353732"/>
                  <a:pt x="1062752" y="352303"/>
                  <a:pt x="1061895" y="352588"/>
                </a:cubicBezTo>
                <a:close/>
                <a:moveTo>
                  <a:pt x="1006745" y="352398"/>
                </a:moveTo>
                <a:cubicBezTo>
                  <a:pt x="1006078" y="352398"/>
                  <a:pt x="1005221" y="352112"/>
                  <a:pt x="1004650" y="352493"/>
                </a:cubicBezTo>
                <a:cubicBezTo>
                  <a:pt x="1003507" y="353160"/>
                  <a:pt x="1001792" y="353922"/>
                  <a:pt x="1001602" y="354875"/>
                </a:cubicBezTo>
                <a:lnTo>
                  <a:pt x="1002741" y="357062"/>
                </a:lnTo>
                <a:lnTo>
                  <a:pt x="1001391" y="358635"/>
                </a:lnTo>
                <a:lnTo>
                  <a:pt x="1001316" y="357065"/>
                </a:lnTo>
                <a:cubicBezTo>
                  <a:pt x="1000935" y="356684"/>
                  <a:pt x="999887" y="356684"/>
                  <a:pt x="999411" y="357065"/>
                </a:cubicBezTo>
                <a:cubicBezTo>
                  <a:pt x="997887" y="358113"/>
                  <a:pt x="995982" y="359446"/>
                  <a:pt x="998744" y="361066"/>
                </a:cubicBezTo>
                <a:cubicBezTo>
                  <a:pt x="998982" y="361161"/>
                  <a:pt x="999435" y="360828"/>
                  <a:pt x="1000602" y="359554"/>
                </a:cubicBezTo>
                <a:lnTo>
                  <a:pt x="1001391" y="358635"/>
                </a:lnTo>
                <a:lnTo>
                  <a:pt x="1001411" y="359066"/>
                </a:lnTo>
                <a:lnTo>
                  <a:pt x="1003818" y="357225"/>
                </a:lnTo>
                <a:lnTo>
                  <a:pt x="1005697" y="356779"/>
                </a:lnTo>
                <a:cubicBezTo>
                  <a:pt x="1007221" y="356684"/>
                  <a:pt x="1008745" y="355160"/>
                  <a:pt x="1010174" y="354303"/>
                </a:cubicBezTo>
                <a:cubicBezTo>
                  <a:pt x="1009603" y="353970"/>
                  <a:pt x="1009031" y="353660"/>
                  <a:pt x="1007793" y="354184"/>
                </a:cubicBezTo>
                <a:lnTo>
                  <a:pt x="1003818" y="357225"/>
                </a:lnTo>
                <a:lnTo>
                  <a:pt x="1002935" y="357435"/>
                </a:lnTo>
                <a:lnTo>
                  <a:pt x="1002741" y="357062"/>
                </a:lnTo>
                <a:close/>
                <a:moveTo>
                  <a:pt x="729663" y="348017"/>
                </a:moveTo>
                <a:cubicBezTo>
                  <a:pt x="728805" y="349064"/>
                  <a:pt x="727853" y="350017"/>
                  <a:pt x="727282" y="351160"/>
                </a:cubicBezTo>
                <a:cubicBezTo>
                  <a:pt x="726424" y="352969"/>
                  <a:pt x="726234" y="355255"/>
                  <a:pt x="724995" y="356779"/>
                </a:cubicBezTo>
                <a:cubicBezTo>
                  <a:pt x="723471" y="358684"/>
                  <a:pt x="722519" y="360018"/>
                  <a:pt x="724995" y="361542"/>
                </a:cubicBezTo>
                <a:cubicBezTo>
                  <a:pt x="725567" y="361923"/>
                  <a:pt x="726424" y="361447"/>
                  <a:pt x="727186" y="361637"/>
                </a:cubicBezTo>
                <a:cubicBezTo>
                  <a:pt x="729949" y="362113"/>
                  <a:pt x="731187" y="360494"/>
                  <a:pt x="731758" y="358303"/>
                </a:cubicBezTo>
                <a:cubicBezTo>
                  <a:pt x="732044" y="356779"/>
                  <a:pt x="731758" y="355255"/>
                  <a:pt x="731758" y="353827"/>
                </a:cubicBezTo>
                <a:cubicBezTo>
                  <a:pt x="731758" y="353065"/>
                  <a:pt x="731949" y="352208"/>
                  <a:pt x="731758" y="351636"/>
                </a:cubicBezTo>
                <a:cubicBezTo>
                  <a:pt x="731187" y="350398"/>
                  <a:pt x="730425" y="349255"/>
                  <a:pt x="729663" y="348017"/>
                </a:cubicBezTo>
                <a:close/>
                <a:moveTo>
                  <a:pt x="1374410" y="347921"/>
                </a:moveTo>
                <a:cubicBezTo>
                  <a:pt x="1374886" y="347636"/>
                  <a:pt x="1376029" y="347636"/>
                  <a:pt x="1376315" y="347921"/>
                </a:cubicBezTo>
                <a:cubicBezTo>
                  <a:pt x="1376696" y="348302"/>
                  <a:pt x="1376410" y="349255"/>
                  <a:pt x="1376410" y="349921"/>
                </a:cubicBezTo>
                <a:cubicBezTo>
                  <a:pt x="1375457" y="350588"/>
                  <a:pt x="1374124" y="352112"/>
                  <a:pt x="1373743" y="351922"/>
                </a:cubicBezTo>
                <a:cubicBezTo>
                  <a:pt x="1370981" y="350303"/>
                  <a:pt x="1372886" y="348969"/>
                  <a:pt x="1374410" y="347921"/>
                </a:cubicBezTo>
                <a:close/>
                <a:moveTo>
                  <a:pt x="1325451" y="347540"/>
                </a:moveTo>
                <a:cubicBezTo>
                  <a:pt x="1327451" y="348397"/>
                  <a:pt x="1328690" y="348874"/>
                  <a:pt x="1329928" y="349445"/>
                </a:cubicBezTo>
                <a:cubicBezTo>
                  <a:pt x="1330118" y="349540"/>
                  <a:pt x="1330023" y="350588"/>
                  <a:pt x="1329833" y="350969"/>
                </a:cubicBezTo>
                <a:cubicBezTo>
                  <a:pt x="1328118" y="353255"/>
                  <a:pt x="1323260" y="353255"/>
                  <a:pt x="1322499" y="350778"/>
                </a:cubicBezTo>
                <a:cubicBezTo>
                  <a:pt x="1322213" y="350112"/>
                  <a:pt x="1324499" y="348493"/>
                  <a:pt x="1325451" y="347540"/>
                </a:cubicBezTo>
                <a:close/>
                <a:moveTo>
                  <a:pt x="1044178" y="344111"/>
                </a:moveTo>
                <a:cubicBezTo>
                  <a:pt x="1043797" y="344016"/>
                  <a:pt x="1043226" y="345064"/>
                  <a:pt x="1042654" y="345540"/>
                </a:cubicBezTo>
                <a:cubicBezTo>
                  <a:pt x="1043607" y="346111"/>
                  <a:pt x="1044654" y="346683"/>
                  <a:pt x="1045607" y="347159"/>
                </a:cubicBezTo>
                <a:cubicBezTo>
                  <a:pt x="1046178" y="346588"/>
                  <a:pt x="1046750" y="346016"/>
                  <a:pt x="1047226" y="345540"/>
                </a:cubicBezTo>
                <a:cubicBezTo>
                  <a:pt x="1046178" y="345064"/>
                  <a:pt x="1045226" y="344302"/>
                  <a:pt x="1044178" y="344111"/>
                </a:cubicBezTo>
                <a:close/>
                <a:moveTo>
                  <a:pt x="1379078" y="343635"/>
                </a:moveTo>
                <a:cubicBezTo>
                  <a:pt x="1379649" y="344207"/>
                  <a:pt x="1380602" y="344873"/>
                  <a:pt x="1380506" y="345064"/>
                </a:cubicBezTo>
                <a:cubicBezTo>
                  <a:pt x="1379935" y="346016"/>
                  <a:pt x="1379268" y="347064"/>
                  <a:pt x="1378411" y="347731"/>
                </a:cubicBezTo>
                <a:cubicBezTo>
                  <a:pt x="1378030" y="348017"/>
                  <a:pt x="1376791" y="348017"/>
                  <a:pt x="1376506" y="347731"/>
                </a:cubicBezTo>
                <a:cubicBezTo>
                  <a:pt x="1376125" y="347350"/>
                  <a:pt x="1376125" y="346207"/>
                  <a:pt x="1376506" y="345826"/>
                </a:cubicBezTo>
                <a:cubicBezTo>
                  <a:pt x="1377172" y="344969"/>
                  <a:pt x="1378220" y="344397"/>
                  <a:pt x="1379078" y="343635"/>
                </a:cubicBezTo>
                <a:close/>
                <a:moveTo>
                  <a:pt x="227219" y="339349"/>
                </a:moveTo>
                <a:cubicBezTo>
                  <a:pt x="226267" y="339920"/>
                  <a:pt x="225219" y="340396"/>
                  <a:pt x="224266" y="340968"/>
                </a:cubicBezTo>
                <a:cubicBezTo>
                  <a:pt x="224743" y="341444"/>
                  <a:pt x="225409" y="342492"/>
                  <a:pt x="225790" y="342397"/>
                </a:cubicBezTo>
                <a:cubicBezTo>
                  <a:pt x="226838" y="342206"/>
                  <a:pt x="227791" y="341444"/>
                  <a:pt x="228838" y="340968"/>
                </a:cubicBezTo>
                <a:cubicBezTo>
                  <a:pt x="228362" y="340492"/>
                  <a:pt x="227791" y="340016"/>
                  <a:pt x="227219" y="339349"/>
                </a:cubicBezTo>
                <a:close/>
                <a:moveTo>
                  <a:pt x="1284970" y="338682"/>
                </a:moveTo>
                <a:lnTo>
                  <a:pt x="1284970" y="340778"/>
                </a:lnTo>
                <a:cubicBezTo>
                  <a:pt x="1284017" y="341444"/>
                  <a:pt x="1282684" y="342969"/>
                  <a:pt x="1282303" y="342778"/>
                </a:cubicBezTo>
                <a:cubicBezTo>
                  <a:pt x="1279541" y="341159"/>
                  <a:pt x="1281446" y="339825"/>
                  <a:pt x="1282970" y="338777"/>
                </a:cubicBezTo>
                <a:cubicBezTo>
                  <a:pt x="1283446" y="338492"/>
                  <a:pt x="1284303" y="338682"/>
                  <a:pt x="1284970" y="338682"/>
                </a:cubicBezTo>
                <a:close/>
                <a:moveTo>
                  <a:pt x="1070467" y="338682"/>
                </a:moveTo>
                <a:cubicBezTo>
                  <a:pt x="1065610" y="339539"/>
                  <a:pt x="1062180" y="343730"/>
                  <a:pt x="1057323" y="344683"/>
                </a:cubicBezTo>
                <a:cubicBezTo>
                  <a:pt x="1057228" y="344683"/>
                  <a:pt x="1057037" y="345826"/>
                  <a:pt x="1057228" y="346207"/>
                </a:cubicBezTo>
                <a:cubicBezTo>
                  <a:pt x="1057609" y="346874"/>
                  <a:pt x="1058180" y="347635"/>
                  <a:pt x="1058752" y="347731"/>
                </a:cubicBezTo>
                <a:cubicBezTo>
                  <a:pt x="1060085" y="348017"/>
                  <a:pt x="1061609" y="347826"/>
                  <a:pt x="1063133" y="347826"/>
                </a:cubicBezTo>
                <a:cubicBezTo>
                  <a:pt x="1066086" y="347826"/>
                  <a:pt x="1069229" y="348397"/>
                  <a:pt x="1071991" y="347540"/>
                </a:cubicBezTo>
                <a:cubicBezTo>
                  <a:pt x="1073325" y="347159"/>
                  <a:pt x="1074372" y="344207"/>
                  <a:pt x="1074563" y="342397"/>
                </a:cubicBezTo>
                <a:cubicBezTo>
                  <a:pt x="1074754" y="340016"/>
                  <a:pt x="1073134" y="338206"/>
                  <a:pt x="1070467" y="338682"/>
                </a:cubicBezTo>
                <a:close/>
                <a:moveTo>
                  <a:pt x="761476" y="338682"/>
                </a:moveTo>
                <a:cubicBezTo>
                  <a:pt x="761000" y="339158"/>
                  <a:pt x="759952" y="339825"/>
                  <a:pt x="760047" y="340206"/>
                </a:cubicBezTo>
                <a:cubicBezTo>
                  <a:pt x="760238" y="341254"/>
                  <a:pt x="761000" y="342301"/>
                  <a:pt x="761476" y="343254"/>
                </a:cubicBezTo>
                <a:cubicBezTo>
                  <a:pt x="761953" y="342778"/>
                  <a:pt x="763000" y="342111"/>
                  <a:pt x="762905" y="341730"/>
                </a:cubicBezTo>
                <a:cubicBezTo>
                  <a:pt x="762619" y="340682"/>
                  <a:pt x="761953" y="339730"/>
                  <a:pt x="761476" y="338682"/>
                </a:cubicBezTo>
                <a:close/>
                <a:moveTo>
                  <a:pt x="156258" y="335825"/>
                </a:moveTo>
                <a:cubicBezTo>
                  <a:pt x="154638" y="337253"/>
                  <a:pt x="152543" y="338682"/>
                  <a:pt x="151781" y="340587"/>
                </a:cubicBezTo>
                <a:cubicBezTo>
                  <a:pt x="151114" y="342206"/>
                  <a:pt x="151495" y="344683"/>
                  <a:pt x="152067" y="346493"/>
                </a:cubicBezTo>
                <a:cubicBezTo>
                  <a:pt x="152448" y="347254"/>
                  <a:pt x="154543" y="347445"/>
                  <a:pt x="155591" y="347826"/>
                </a:cubicBezTo>
                <a:cubicBezTo>
                  <a:pt x="159306" y="347921"/>
                  <a:pt x="163116" y="348683"/>
                  <a:pt x="165497" y="344873"/>
                </a:cubicBezTo>
                <a:cubicBezTo>
                  <a:pt x="166735" y="342968"/>
                  <a:pt x="170736" y="342016"/>
                  <a:pt x="167021" y="338587"/>
                </a:cubicBezTo>
                <a:cubicBezTo>
                  <a:pt x="161973" y="333824"/>
                  <a:pt x="159496" y="332872"/>
                  <a:pt x="156258" y="335825"/>
                </a:cubicBezTo>
                <a:close/>
                <a:moveTo>
                  <a:pt x="84153" y="334777"/>
                </a:moveTo>
                <a:cubicBezTo>
                  <a:pt x="85106" y="335348"/>
                  <a:pt x="86058" y="335825"/>
                  <a:pt x="87106" y="336396"/>
                </a:cubicBezTo>
                <a:cubicBezTo>
                  <a:pt x="86630" y="336873"/>
                  <a:pt x="85963" y="337920"/>
                  <a:pt x="85582" y="337825"/>
                </a:cubicBezTo>
                <a:cubicBezTo>
                  <a:pt x="84534" y="337635"/>
                  <a:pt x="83582" y="336873"/>
                  <a:pt x="82534" y="336396"/>
                </a:cubicBezTo>
                <a:cubicBezTo>
                  <a:pt x="83010" y="335920"/>
                  <a:pt x="83582" y="335444"/>
                  <a:pt x="84153" y="334777"/>
                </a:cubicBezTo>
                <a:close/>
                <a:moveTo>
                  <a:pt x="1147620" y="334110"/>
                </a:moveTo>
                <a:cubicBezTo>
                  <a:pt x="1146286" y="334682"/>
                  <a:pt x="1144095" y="335158"/>
                  <a:pt x="1144000" y="335920"/>
                </a:cubicBezTo>
                <a:cubicBezTo>
                  <a:pt x="1143524" y="340206"/>
                  <a:pt x="1143238" y="344587"/>
                  <a:pt x="1143334" y="348969"/>
                </a:cubicBezTo>
                <a:cubicBezTo>
                  <a:pt x="1143334" y="350112"/>
                  <a:pt x="1144667" y="352208"/>
                  <a:pt x="1145524" y="352303"/>
                </a:cubicBezTo>
                <a:cubicBezTo>
                  <a:pt x="1147525" y="352398"/>
                  <a:pt x="1150096" y="352112"/>
                  <a:pt x="1151430" y="350874"/>
                </a:cubicBezTo>
                <a:cubicBezTo>
                  <a:pt x="1154002" y="348588"/>
                  <a:pt x="1158383" y="346397"/>
                  <a:pt x="1156764" y="342206"/>
                </a:cubicBezTo>
                <a:cubicBezTo>
                  <a:pt x="1155240" y="338301"/>
                  <a:pt x="1152478" y="334682"/>
                  <a:pt x="1147620" y="334110"/>
                </a:cubicBezTo>
                <a:close/>
                <a:moveTo>
                  <a:pt x="726424" y="334110"/>
                </a:moveTo>
                <a:cubicBezTo>
                  <a:pt x="725758" y="334110"/>
                  <a:pt x="724995" y="334301"/>
                  <a:pt x="724424" y="334586"/>
                </a:cubicBezTo>
                <a:cubicBezTo>
                  <a:pt x="723853" y="334967"/>
                  <a:pt x="723376" y="335634"/>
                  <a:pt x="722805" y="336110"/>
                </a:cubicBezTo>
                <a:cubicBezTo>
                  <a:pt x="725281" y="338206"/>
                  <a:pt x="727662" y="340396"/>
                  <a:pt x="730139" y="342492"/>
                </a:cubicBezTo>
                <a:cubicBezTo>
                  <a:pt x="732235" y="339063"/>
                  <a:pt x="735854" y="338777"/>
                  <a:pt x="739283" y="337825"/>
                </a:cubicBezTo>
                <a:cubicBezTo>
                  <a:pt x="739854" y="337634"/>
                  <a:pt x="740331" y="336872"/>
                  <a:pt x="740902" y="336301"/>
                </a:cubicBezTo>
                <a:cubicBezTo>
                  <a:pt x="740331" y="335825"/>
                  <a:pt x="739950" y="334967"/>
                  <a:pt x="739283" y="334777"/>
                </a:cubicBezTo>
                <a:cubicBezTo>
                  <a:pt x="737283" y="334491"/>
                  <a:pt x="735092" y="334205"/>
                  <a:pt x="734616" y="334110"/>
                </a:cubicBezTo>
                <a:cubicBezTo>
                  <a:pt x="730806" y="334110"/>
                  <a:pt x="728615" y="334110"/>
                  <a:pt x="726424" y="334110"/>
                </a:cubicBezTo>
                <a:close/>
                <a:moveTo>
                  <a:pt x="1373362" y="330491"/>
                </a:moveTo>
                <a:cubicBezTo>
                  <a:pt x="1374410" y="330681"/>
                  <a:pt x="1375362" y="331443"/>
                  <a:pt x="1376410" y="331920"/>
                </a:cubicBezTo>
                <a:cubicBezTo>
                  <a:pt x="1375934" y="332396"/>
                  <a:pt x="1375362" y="332872"/>
                  <a:pt x="1374791" y="333539"/>
                </a:cubicBezTo>
                <a:cubicBezTo>
                  <a:pt x="1373838" y="332967"/>
                  <a:pt x="1372791" y="332491"/>
                  <a:pt x="1371838" y="331920"/>
                </a:cubicBezTo>
                <a:cubicBezTo>
                  <a:pt x="1372314" y="331443"/>
                  <a:pt x="1372981" y="330396"/>
                  <a:pt x="1373362" y="330491"/>
                </a:cubicBezTo>
                <a:close/>
                <a:moveTo>
                  <a:pt x="1248394" y="329538"/>
                </a:moveTo>
                <a:cubicBezTo>
                  <a:pt x="1253633" y="329538"/>
                  <a:pt x="1258872" y="329252"/>
                  <a:pt x="1264015" y="329728"/>
                </a:cubicBezTo>
                <a:cubicBezTo>
                  <a:pt x="1265063" y="329824"/>
                  <a:pt x="1266206" y="333062"/>
                  <a:pt x="1266492" y="334872"/>
                </a:cubicBezTo>
                <a:cubicBezTo>
                  <a:pt x="1266682" y="335920"/>
                  <a:pt x="1265254" y="337253"/>
                  <a:pt x="1264492" y="338396"/>
                </a:cubicBezTo>
                <a:cubicBezTo>
                  <a:pt x="1264015" y="338015"/>
                  <a:pt x="1263444" y="337539"/>
                  <a:pt x="1262872" y="337158"/>
                </a:cubicBezTo>
                <a:cubicBezTo>
                  <a:pt x="1255729" y="332491"/>
                  <a:pt x="1255729" y="332491"/>
                  <a:pt x="1252871" y="339635"/>
                </a:cubicBezTo>
                <a:cubicBezTo>
                  <a:pt x="1252014" y="341825"/>
                  <a:pt x="1251061" y="343635"/>
                  <a:pt x="1248299" y="343063"/>
                </a:cubicBezTo>
                <a:cubicBezTo>
                  <a:pt x="1247251" y="341254"/>
                  <a:pt x="1246204" y="339539"/>
                  <a:pt x="1245251" y="337729"/>
                </a:cubicBezTo>
                <a:cubicBezTo>
                  <a:pt x="1244585" y="336491"/>
                  <a:pt x="1244203" y="335253"/>
                  <a:pt x="1243727" y="333919"/>
                </a:cubicBezTo>
                <a:cubicBezTo>
                  <a:pt x="1246966" y="334301"/>
                  <a:pt x="1248490" y="332776"/>
                  <a:pt x="1248394" y="329538"/>
                </a:cubicBezTo>
                <a:close/>
                <a:moveTo>
                  <a:pt x="1193054" y="329538"/>
                </a:moveTo>
                <a:cubicBezTo>
                  <a:pt x="1188672" y="331729"/>
                  <a:pt x="1184291" y="334015"/>
                  <a:pt x="1180005" y="336205"/>
                </a:cubicBezTo>
                <a:cubicBezTo>
                  <a:pt x="1181338" y="342587"/>
                  <a:pt x="1176766" y="343159"/>
                  <a:pt x="1172289" y="344016"/>
                </a:cubicBezTo>
                <a:cubicBezTo>
                  <a:pt x="1171718" y="344111"/>
                  <a:pt x="1170766" y="345064"/>
                  <a:pt x="1170766" y="345540"/>
                </a:cubicBezTo>
                <a:cubicBezTo>
                  <a:pt x="1170766" y="346016"/>
                  <a:pt x="1171718" y="346969"/>
                  <a:pt x="1172289" y="347064"/>
                </a:cubicBezTo>
                <a:cubicBezTo>
                  <a:pt x="1177338" y="347635"/>
                  <a:pt x="1182577" y="347635"/>
                  <a:pt x="1187434" y="348874"/>
                </a:cubicBezTo>
                <a:cubicBezTo>
                  <a:pt x="1189625" y="349445"/>
                  <a:pt x="1190863" y="353732"/>
                  <a:pt x="1193911" y="349826"/>
                </a:cubicBezTo>
                <a:cubicBezTo>
                  <a:pt x="1195721" y="347445"/>
                  <a:pt x="1198007" y="345350"/>
                  <a:pt x="1200293" y="343444"/>
                </a:cubicBezTo>
                <a:cubicBezTo>
                  <a:pt x="1202484" y="341635"/>
                  <a:pt x="1201817" y="340492"/>
                  <a:pt x="1200293" y="338492"/>
                </a:cubicBezTo>
                <a:cubicBezTo>
                  <a:pt x="1198197" y="335825"/>
                  <a:pt x="1196959" y="332586"/>
                  <a:pt x="1195150" y="329633"/>
                </a:cubicBezTo>
                <a:cubicBezTo>
                  <a:pt x="1195054" y="329252"/>
                  <a:pt x="1193816" y="329538"/>
                  <a:pt x="1193054" y="329538"/>
                </a:cubicBezTo>
                <a:close/>
                <a:moveTo>
                  <a:pt x="830056" y="329538"/>
                </a:moveTo>
                <a:cubicBezTo>
                  <a:pt x="829580" y="330014"/>
                  <a:pt x="828532" y="330681"/>
                  <a:pt x="828628" y="331062"/>
                </a:cubicBezTo>
                <a:cubicBezTo>
                  <a:pt x="828818" y="332110"/>
                  <a:pt x="829580" y="333158"/>
                  <a:pt x="830056" y="334110"/>
                </a:cubicBezTo>
                <a:cubicBezTo>
                  <a:pt x="830533" y="333634"/>
                  <a:pt x="831009" y="333158"/>
                  <a:pt x="831676" y="332491"/>
                </a:cubicBezTo>
                <a:cubicBezTo>
                  <a:pt x="831104" y="331538"/>
                  <a:pt x="830628" y="330491"/>
                  <a:pt x="830056" y="329538"/>
                </a:cubicBezTo>
                <a:close/>
                <a:moveTo>
                  <a:pt x="798052" y="329538"/>
                </a:moveTo>
                <a:cubicBezTo>
                  <a:pt x="797576" y="330014"/>
                  <a:pt x="796528" y="330681"/>
                  <a:pt x="796624" y="331062"/>
                </a:cubicBezTo>
                <a:cubicBezTo>
                  <a:pt x="796909" y="332110"/>
                  <a:pt x="797576" y="333158"/>
                  <a:pt x="798052" y="334110"/>
                </a:cubicBezTo>
                <a:cubicBezTo>
                  <a:pt x="798528" y="333634"/>
                  <a:pt x="799576" y="332967"/>
                  <a:pt x="799481" y="332586"/>
                </a:cubicBezTo>
                <a:cubicBezTo>
                  <a:pt x="799195" y="331538"/>
                  <a:pt x="798528" y="330586"/>
                  <a:pt x="798052" y="329538"/>
                </a:cubicBezTo>
                <a:close/>
                <a:moveTo>
                  <a:pt x="1206103" y="325157"/>
                </a:moveTo>
                <a:cubicBezTo>
                  <a:pt x="1204960" y="325157"/>
                  <a:pt x="1203817" y="326490"/>
                  <a:pt x="1202674" y="327252"/>
                </a:cubicBezTo>
                <a:cubicBezTo>
                  <a:pt x="1203817" y="328014"/>
                  <a:pt x="1204960" y="329443"/>
                  <a:pt x="1206103" y="329347"/>
                </a:cubicBezTo>
                <a:cubicBezTo>
                  <a:pt x="1208104" y="329347"/>
                  <a:pt x="1210009" y="328395"/>
                  <a:pt x="1213819" y="327252"/>
                </a:cubicBezTo>
                <a:cubicBezTo>
                  <a:pt x="1210009" y="326109"/>
                  <a:pt x="1208008" y="325157"/>
                  <a:pt x="1206103" y="325157"/>
                </a:cubicBezTo>
                <a:close/>
                <a:moveTo>
                  <a:pt x="1360694" y="325061"/>
                </a:moveTo>
                <a:cubicBezTo>
                  <a:pt x="1361170" y="324776"/>
                  <a:pt x="1362313" y="324776"/>
                  <a:pt x="1362599" y="325061"/>
                </a:cubicBezTo>
                <a:cubicBezTo>
                  <a:pt x="1362980" y="325442"/>
                  <a:pt x="1362694" y="326395"/>
                  <a:pt x="1362694" y="327061"/>
                </a:cubicBezTo>
                <a:cubicBezTo>
                  <a:pt x="1361741" y="327728"/>
                  <a:pt x="1360408" y="329252"/>
                  <a:pt x="1360027" y="329062"/>
                </a:cubicBezTo>
                <a:cubicBezTo>
                  <a:pt x="1357265" y="327443"/>
                  <a:pt x="1359170" y="326109"/>
                  <a:pt x="1360694" y="325061"/>
                </a:cubicBezTo>
                <a:close/>
                <a:moveTo>
                  <a:pt x="912828" y="324966"/>
                </a:moveTo>
                <a:cubicBezTo>
                  <a:pt x="910447" y="324966"/>
                  <a:pt x="909590" y="324776"/>
                  <a:pt x="909019" y="325061"/>
                </a:cubicBezTo>
                <a:cubicBezTo>
                  <a:pt x="907780" y="325633"/>
                  <a:pt x="906637" y="326490"/>
                  <a:pt x="905494" y="327252"/>
                </a:cubicBezTo>
                <a:cubicBezTo>
                  <a:pt x="906637" y="328014"/>
                  <a:pt x="907780" y="329347"/>
                  <a:pt x="909019" y="329443"/>
                </a:cubicBezTo>
                <a:cubicBezTo>
                  <a:pt x="911876" y="329538"/>
                  <a:pt x="914734" y="329157"/>
                  <a:pt x="917591" y="328776"/>
                </a:cubicBezTo>
                <a:cubicBezTo>
                  <a:pt x="918162" y="328681"/>
                  <a:pt x="919020" y="327824"/>
                  <a:pt x="919020" y="327252"/>
                </a:cubicBezTo>
                <a:cubicBezTo>
                  <a:pt x="919020" y="326776"/>
                  <a:pt x="918162" y="325918"/>
                  <a:pt x="917591" y="325728"/>
                </a:cubicBezTo>
                <a:cubicBezTo>
                  <a:pt x="915495" y="325347"/>
                  <a:pt x="913400" y="325061"/>
                  <a:pt x="912828" y="324966"/>
                </a:cubicBezTo>
                <a:close/>
                <a:moveTo>
                  <a:pt x="144066" y="320966"/>
                </a:moveTo>
                <a:cubicBezTo>
                  <a:pt x="142732" y="321823"/>
                  <a:pt x="142256" y="324490"/>
                  <a:pt x="142161" y="326395"/>
                </a:cubicBezTo>
                <a:lnTo>
                  <a:pt x="145324" y="328539"/>
                </a:lnTo>
                <a:lnTo>
                  <a:pt x="144447" y="329538"/>
                </a:lnTo>
                <a:lnTo>
                  <a:pt x="146637" y="331385"/>
                </a:lnTo>
                <a:lnTo>
                  <a:pt x="146637" y="331538"/>
                </a:lnTo>
                <a:cubicBezTo>
                  <a:pt x="147400" y="332395"/>
                  <a:pt x="148352" y="333062"/>
                  <a:pt x="149304" y="333634"/>
                </a:cubicBezTo>
                <a:lnTo>
                  <a:pt x="146637" y="331385"/>
                </a:lnTo>
                <a:lnTo>
                  <a:pt x="146637" y="329633"/>
                </a:lnTo>
                <a:lnTo>
                  <a:pt x="146938" y="329633"/>
                </a:lnTo>
                <a:lnTo>
                  <a:pt x="150733" y="332205"/>
                </a:lnTo>
                <a:cubicBezTo>
                  <a:pt x="149971" y="331348"/>
                  <a:pt x="149400" y="330300"/>
                  <a:pt x="148543" y="329633"/>
                </a:cubicBezTo>
                <a:lnTo>
                  <a:pt x="146938" y="329633"/>
                </a:lnTo>
                <a:lnTo>
                  <a:pt x="145324" y="328539"/>
                </a:lnTo>
                <a:lnTo>
                  <a:pt x="147876" y="325633"/>
                </a:lnTo>
                <a:cubicBezTo>
                  <a:pt x="148828" y="325061"/>
                  <a:pt x="152734" y="323823"/>
                  <a:pt x="149686" y="321442"/>
                </a:cubicBezTo>
                <a:cubicBezTo>
                  <a:pt x="148352" y="320394"/>
                  <a:pt x="145399" y="320108"/>
                  <a:pt x="144066" y="320966"/>
                </a:cubicBezTo>
                <a:close/>
                <a:moveTo>
                  <a:pt x="1365362" y="320775"/>
                </a:moveTo>
                <a:cubicBezTo>
                  <a:pt x="1365933" y="321346"/>
                  <a:pt x="1366886" y="322013"/>
                  <a:pt x="1366790" y="322204"/>
                </a:cubicBezTo>
                <a:cubicBezTo>
                  <a:pt x="1366219" y="323252"/>
                  <a:pt x="1365552" y="324204"/>
                  <a:pt x="1364695" y="324871"/>
                </a:cubicBezTo>
                <a:cubicBezTo>
                  <a:pt x="1364314" y="325157"/>
                  <a:pt x="1363076" y="325157"/>
                  <a:pt x="1362790" y="324871"/>
                </a:cubicBezTo>
                <a:cubicBezTo>
                  <a:pt x="1362409" y="324490"/>
                  <a:pt x="1362409" y="323347"/>
                  <a:pt x="1362790" y="322966"/>
                </a:cubicBezTo>
                <a:cubicBezTo>
                  <a:pt x="1363456" y="322109"/>
                  <a:pt x="1364409" y="321537"/>
                  <a:pt x="1365362" y="320775"/>
                </a:cubicBezTo>
                <a:close/>
                <a:moveTo>
                  <a:pt x="468202" y="311917"/>
                </a:moveTo>
                <a:cubicBezTo>
                  <a:pt x="467535" y="312488"/>
                  <a:pt x="467059" y="313060"/>
                  <a:pt x="466582" y="313536"/>
                </a:cubicBezTo>
                <a:cubicBezTo>
                  <a:pt x="467630" y="314012"/>
                  <a:pt x="468583" y="314774"/>
                  <a:pt x="469630" y="314965"/>
                </a:cubicBezTo>
                <a:cubicBezTo>
                  <a:pt x="470011" y="315060"/>
                  <a:pt x="470583" y="314012"/>
                  <a:pt x="471154" y="313536"/>
                </a:cubicBezTo>
                <a:cubicBezTo>
                  <a:pt x="470107" y="313060"/>
                  <a:pt x="469154" y="312488"/>
                  <a:pt x="468202" y="311917"/>
                </a:cubicBezTo>
                <a:close/>
                <a:moveTo>
                  <a:pt x="1108948" y="311250"/>
                </a:moveTo>
                <a:cubicBezTo>
                  <a:pt x="1108472" y="311726"/>
                  <a:pt x="1107424" y="312393"/>
                  <a:pt x="1107520" y="312774"/>
                </a:cubicBezTo>
                <a:cubicBezTo>
                  <a:pt x="1107710" y="313822"/>
                  <a:pt x="1108472" y="314869"/>
                  <a:pt x="1108948" y="315822"/>
                </a:cubicBezTo>
                <a:cubicBezTo>
                  <a:pt x="1109425" y="315346"/>
                  <a:pt x="1109996" y="314869"/>
                  <a:pt x="1110568" y="314203"/>
                </a:cubicBezTo>
                <a:cubicBezTo>
                  <a:pt x="1109996" y="313250"/>
                  <a:pt x="1109520" y="312202"/>
                  <a:pt x="1108948" y="311250"/>
                </a:cubicBezTo>
                <a:close/>
                <a:moveTo>
                  <a:pt x="1286970" y="310964"/>
                </a:moveTo>
                <a:cubicBezTo>
                  <a:pt x="1289542" y="314298"/>
                  <a:pt x="1292495" y="316869"/>
                  <a:pt x="1293923" y="320108"/>
                </a:cubicBezTo>
                <a:cubicBezTo>
                  <a:pt x="1295352" y="323537"/>
                  <a:pt x="1291066" y="324871"/>
                  <a:pt x="1289637" y="327347"/>
                </a:cubicBezTo>
                <a:cubicBezTo>
                  <a:pt x="1288970" y="328490"/>
                  <a:pt x="1289351" y="330300"/>
                  <a:pt x="1289542" y="331824"/>
                </a:cubicBezTo>
                <a:cubicBezTo>
                  <a:pt x="1289828" y="334110"/>
                  <a:pt x="1291923" y="334015"/>
                  <a:pt x="1294304" y="331633"/>
                </a:cubicBezTo>
                <a:cubicBezTo>
                  <a:pt x="1295352" y="330585"/>
                  <a:pt x="1296495" y="329538"/>
                  <a:pt x="1297543" y="328395"/>
                </a:cubicBezTo>
                <a:cubicBezTo>
                  <a:pt x="1301924" y="323537"/>
                  <a:pt x="1308116" y="320013"/>
                  <a:pt x="1309068" y="312583"/>
                </a:cubicBezTo>
                <a:cubicBezTo>
                  <a:pt x="1309163" y="312012"/>
                  <a:pt x="1313640" y="310964"/>
                  <a:pt x="1314878" y="311821"/>
                </a:cubicBezTo>
                <a:cubicBezTo>
                  <a:pt x="1317926" y="313917"/>
                  <a:pt x="1320879" y="316679"/>
                  <a:pt x="1322975" y="319727"/>
                </a:cubicBezTo>
                <a:cubicBezTo>
                  <a:pt x="1326499" y="325156"/>
                  <a:pt x="1333547" y="324299"/>
                  <a:pt x="1337643" y="329157"/>
                </a:cubicBezTo>
                <a:cubicBezTo>
                  <a:pt x="1339358" y="331252"/>
                  <a:pt x="1343263" y="329252"/>
                  <a:pt x="1345168" y="326585"/>
                </a:cubicBezTo>
                <a:cubicBezTo>
                  <a:pt x="1345549" y="326014"/>
                  <a:pt x="1346216" y="325537"/>
                  <a:pt x="1346787" y="325061"/>
                </a:cubicBezTo>
                <a:cubicBezTo>
                  <a:pt x="1347549" y="326299"/>
                  <a:pt x="1349073" y="327633"/>
                  <a:pt x="1348883" y="328681"/>
                </a:cubicBezTo>
                <a:cubicBezTo>
                  <a:pt x="1348501" y="330585"/>
                  <a:pt x="1347549" y="333538"/>
                  <a:pt x="1346216" y="333919"/>
                </a:cubicBezTo>
                <a:cubicBezTo>
                  <a:pt x="1343358" y="334681"/>
                  <a:pt x="1340120" y="333634"/>
                  <a:pt x="1337167" y="334300"/>
                </a:cubicBezTo>
                <a:cubicBezTo>
                  <a:pt x="1330214" y="335824"/>
                  <a:pt x="1325927" y="332205"/>
                  <a:pt x="1321641" y="327538"/>
                </a:cubicBezTo>
                <a:cubicBezTo>
                  <a:pt x="1318022" y="323727"/>
                  <a:pt x="1316117" y="323632"/>
                  <a:pt x="1312402" y="327633"/>
                </a:cubicBezTo>
                <a:cubicBezTo>
                  <a:pt x="1308782" y="331633"/>
                  <a:pt x="1303544" y="332872"/>
                  <a:pt x="1299924" y="335919"/>
                </a:cubicBezTo>
                <a:cubicBezTo>
                  <a:pt x="1295638" y="339539"/>
                  <a:pt x="1291542" y="338110"/>
                  <a:pt x="1287256" y="338872"/>
                </a:cubicBezTo>
                <a:cubicBezTo>
                  <a:pt x="1284875" y="339349"/>
                  <a:pt x="1284494" y="338872"/>
                  <a:pt x="1284875" y="336491"/>
                </a:cubicBezTo>
                <a:cubicBezTo>
                  <a:pt x="1285637" y="332014"/>
                  <a:pt x="1284303" y="329538"/>
                  <a:pt x="1279064" y="329443"/>
                </a:cubicBezTo>
                <a:cubicBezTo>
                  <a:pt x="1276397" y="329347"/>
                  <a:pt x="1274588" y="324204"/>
                  <a:pt x="1276112" y="322585"/>
                </a:cubicBezTo>
                <a:cubicBezTo>
                  <a:pt x="1279636" y="318584"/>
                  <a:pt x="1283350" y="314869"/>
                  <a:pt x="1286970" y="310964"/>
                </a:cubicBezTo>
                <a:close/>
                <a:moveTo>
                  <a:pt x="1236297" y="261815"/>
                </a:moveTo>
                <a:cubicBezTo>
                  <a:pt x="1234107" y="264292"/>
                  <a:pt x="1234107" y="271435"/>
                  <a:pt x="1236297" y="273912"/>
                </a:cubicBezTo>
                <a:cubicBezTo>
                  <a:pt x="1236488" y="274198"/>
                  <a:pt x="1237726" y="274102"/>
                  <a:pt x="1237726" y="273912"/>
                </a:cubicBezTo>
                <a:cubicBezTo>
                  <a:pt x="1238393" y="272007"/>
                  <a:pt x="1239060" y="270007"/>
                  <a:pt x="1239822" y="267816"/>
                </a:cubicBezTo>
                <a:cubicBezTo>
                  <a:pt x="1239060" y="265720"/>
                  <a:pt x="1238488" y="263720"/>
                  <a:pt x="1237726" y="261815"/>
                </a:cubicBezTo>
                <a:cubicBezTo>
                  <a:pt x="1237631" y="261625"/>
                  <a:pt x="1236488" y="261529"/>
                  <a:pt x="1236297" y="261815"/>
                </a:cubicBezTo>
                <a:close/>
                <a:moveTo>
                  <a:pt x="1279255" y="251909"/>
                </a:moveTo>
                <a:cubicBezTo>
                  <a:pt x="1280494" y="251623"/>
                  <a:pt x="1282018" y="252195"/>
                  <a:pt x="1283351" y="252576"/>
                </a:cubicBezTo>
                <a:cubicBezTo>
                  <a:pt x="1284018" y="252766"/>
                  <a:pt x="1284780" y="253528"/>
                  <a:pt x="1284780" y="254100"/>
                </a:cubicBezTo>
                <a:cubicBezTo>
                  <a:pt x="1284780" y="254671"/>
                  <a:pt x="1283922" y="255148"/>
                  <a:pt x="1283351" y="255719"/>
                </a:cubicBezTo>
                <a:cubicBezTo>
                  <a:pt x="1282018" y="256005"/>
                  <a:pt x="1280494" y="256576"/>
                  <a:pt x="1279255" y="256291"/>
                </a:cubicBezTo>
                <a:cubicBezTo>
                  <a:pt x="1278017" y="256005"/>
                  <a:pt x="1276969" y="254862"/>
                  <a:pt x="1275731" y="254100"/>
                </a:cubicBezTo>
                <a:cubicBezTo>
                  <a:pt x="1276874" y="253338"/>
                  <a:pt x="1277922" y="252195"/>
                  <a:pt x="1279255" y="251909"/>
                </a:cubicBezTo>
                <a:close/>
                <a:moveTo>
                  <a:pt x="1253728" y="244289"/>
                </a:moveTo>
                <a:cubicBezTo>
                  <a:pt x="1256205" y="242098"/>
                  <a:pt x="1263349" y="242098"/>
                  <a:pt x="1265825" y="244289"/>
                </a:cubicBezTo>
                <a:cubicBezTo>
                  <a:pt x="1266111" y="244480"/>
                  <a:pt x="1266016" y="245718"/>
                  <a:pt x="1265825" y="245718"/>
                </a:cubicBezTo>
                <a:cubicBezTo>
                  <a:pt x="1263920" y="246480"/>
                  <a:pt x="1261920" y="247147"/>
                  <a:pt x="1259824" y="247813"/>
                </a:cubicBezTo>
                <a:cubicBezTo>
                  <a:pt x="1257634" y="247051"/>
                  <a:pt x="1255728" y="246480"/>
                  <a:pt x="1253728" y="245718"/>
                </a:cubicBezTo>
                <a:cubicBezTo>
                  <a:pt x="1253538" y="245623"/>
                  <a:pt x="1253443" y="244480"/>
                  <a:pt x="1253728" y="244289"/>
                </a:cubicBezTo>
                <a:close/>
                <a:moveTo>
                  <a:pt x="1208104" y="244194"/>
                </a:moveTo>
                <a:cubicBezTo>
                  <a:pt x="1207818" y="244575"/>
                  <a:pt x="1207818" y="245337"/>
                  <a:pt x="1208008" y="245718"/>
                </a:cubicBezTo>
                <a:cubicBezTo>
                  <a:pt x="1209246" y="248004"/>
                  <a:pt x="1213819" y="248099"/>
                  <a:pt x="1215533" y="245813"/>
                </a:cubicBezTo>
                <a:cubicBezTo>
                  <a:pt x="1215724" y="245432"/>
                  <a:pt x="1215628" y="244766"/>
                  <a:pt x="1215628" y="244289"/>
                </a:cubicBezTo>
                <a:cubicBezTo>
                  <a:pt x="1214295" y="242003"/>
                  <a:pt x="1209818" y="241908"/>
                  <a:pt x="1208104" y="244194"/>
                </a:cubicBezTo>
                <a:close/>
                <a:moveTo>
                  <a:pt x="1163050" y="243622"/>
                </a:moveTo>
                <a:cubicBezTo>
                  <a:pt x="1162669" y="243527"/>
                  <a:pt x="1162003" y="244575"/>
                  <a:pt x="1161526" y="245051"/>
                </a:cubicBezTo>
                <a:cubicBezTo>
                  <a:pt x="1162479" y="245527"/>
                  <a:pt x="1163527" y="246099"/>
                  <a:pt x="1164479" y="246670"/>
                </a:cubicBezTo>
                <a:cubicBezTo>
                  <a:pt x="1165051" y="246004"/>
                  <a:pt x="1165622" y="245527"/>
                  <a:pt x="1166098" y="245051"/>
                </a:cubicBezTo>
                <a:cubicBezTo>
                  <a:pt x="1165051" y="244575"/>
                  <a:pt x="1164098" y="243813"/>
                  <a:pt x="1163050" y="243622"/>
                </a:cubicBezTo>
                <a:close/>
                <a:moveTo>
                  <a:pt x="55103" y="238098"/>
                </a:moveTo>
                <a:cubicBezTo>
                  <a:pt x="58627" y="238098"/>
                  <a:pt x="62246" y="237812"/>
                  <a:pt x="65675" y="238193"/>
                </a:cubicBezTo>
                <a:cubicBezTo>
                  <a:pt x="67676" y="238479"/>
                  <a:pt x="69295" y="240098"/>
                  <a:pt x="68819" y="242670"/>
                </a:cubicBezTo>
                <a:cubicBezTo>
                  <a:pt x="65294" y="242670"/>
                  <a:pt x="61770" y="242956"/>
                  <a:pt x="58246" y="242575"/>
                </a:cubicBezTo>
                <a:cubicBezTo>
                  <a:pt x="56150" y="242384"/>
                  <a:pt x="54626" y="240765"/>
                  <a:pt x="55103" y="238098"/>
                </a:cubicBezTo>
                <a:close/>
                <a:moveTo>
                  <a:pt x="91011" y="237812"/>
                </a:moveTo>
                <a:cubicBezTo>
                  <a:pt x="90059" y="238765"/>
                  <a:pt x="87773" y="240289"/>
                  <a:pt x="88059" y="241051"/>
                </a:cubicBezTo>
                <a:cubicBezTo>
                  <a:pt x="88821" y="243527"/>
                  <a:pt x="93678" y="243527"/>
                  <a:pt x="95393" y="241241"/>
                </a:cubicBezTo>
                <a:cubicBezTo>
                  <a:pt x="95679" y="240860"/>
                  <a:pt x="95679" y="239812"/>
                  <a:pt x="95488" y="239717"/>
                </a:cubicBezTo>
                <a:cubicBezTo>
                  <a:pt x="94250" y="239146"/>
                  <a:pt x="93012" y="238669"/>
                  <a:pt x="91011" y="237812"/>
                </a:cubicBezTo>
                <a:close/>
                <a:moveTo>
                  <a:pt x="1203532" y="235050"/>
                </a:moveTo>
                <a:cubicBezTo>
                  <a:pt x="1203246" y="235431"/>
                  <a:pt x="1203246" y="236193"/>
                  <a:pt x="1203436" y="236574"/>
                </a:cubicBezTo>
                <a:cubicBezTo>
                  <a:pt x="1204675" y="238860"/>
                  <a:pt x="1209246" y="238955"/>
                  <a:pt x="1210961" y="236669"/>
                </a:cubicBezTo>
                <a:cubicBezTo>
                  <a:pt x="1211247" y="236288"/>
                  <a:pt x="1211056" y="235621"/>
                  <a:pt x="1211056" y="235145"/>
                </a:cubicBezTo>
                <a:cubicBezTo>
                  <a:pt x="1209723" y="232859"/>
                  <a:pt x="1205246" y="232764"/>
                  <a:pt x="1203532" y="235050"/>
                </a:cubicBezTo>
                <a:close/>
                <a:moveTo>
                  <a:pt x="1186005" y="234478"/>
                </a:moveTo>
                <a:cubicBezTo>
                  <a:pt x="1183529" y="235241"/>
                  <a:pt x="1183529" y="240098"/>
                  <a:pt x="1185815" y="241813"/>
                </a:cubicBezTo>
                <a:cubicBezTo>
                  <a:pt x="1186196" y="242099"/>
                  <a:pt x="1187149" y="242099"/>
                  <a:pt x="1187339" y="241908"/>
                </a:cubicBezTo>
                <a:cubicBezTo>
                  <a:pt x="1188006" y="240765"/>
                  <a:pt x="1188387" y="239432"/>
                  <a:pt x="1189244" y="237526"/>
                </a:cubicBezTo>
                <a:cubicBezTo>
                  <a:pt x="1188292" y="236574"/>
                  <a:pt x="1186768" y="234288"/>
                  <a:pt x="1186005" y="234478"/>
                </a:cubicBezTo>
                <a:close/>
                <a:moveTo>
                  <a:pt x="1762" y="234383"/>
                </a:moveTo>
                <a:cubicBezTo>
                  <a:pt x="2143" y="234192"/>
                  <a:pt x="2905" y="234192"/>
                  <a:pt x="3286" y="234478"/>
                </a:cubicBezTo>
                <a:cubicBezTo>
                  <a:pt x="5572" y="236097"/>
                  <a:pt x="5572" y="240669"/>
                  <a:pt x="3191" y="242003"/>
                </a:cubicBezTo>
                <a:cubicBezTo>
                  <a:pt x="2619" y="242003"/>
                  <a:pt x="1952" y="242098"/>
                  <a:pt x="1667" y="241907"/>
                </a:cubicBezTo>
                <a:cubicBezTo>
                  <a:pt x="-619" y="240193"/>
                  <a:pt x="-524" y="235621"/>
                  <a:pt x="1762" y="234383"/>
                </a:cubicBezTo>
                <a:close/>
                <a:moveTo>
                  <a:pt x="939022" y="229811"/>
                </a:moveTo>
                <a:cubicBezTo>
                  <a:pt x="938641" y="229716"/>
                  <a:pt x="938070" y="230764"/>
                  <a:pt x="937498" y="231240"/>
                </a:cubicBezTo>
                <a:cubicBezTo>
                  <a:pt x="938451" y="231811"/>
                  <a:pt x="939499" y="232383"/>
                  <a:pt x="940451" y="232859"/>
                </a:cubicBezTo>
                <a:cubicBezTo>
                  <a:pt x="941022" y="232288"/>
                  <a:pt x="941594" y="231716"/>
                  <a:pt x="942070" y="231240"/>
                </a:cubicBezTo>
                <a:cubicBezTo>
                  <a:pt x="941022" y="230764"/>
                  <a:pt x="940070" y="230002"/>
                  <a:pt x="939022" y="229811"/>
                </a:cubicBezTo>
                <a:close/>
                <a:moveTo>
                  <a:pt x="980932" y="228954"/>
                </a:moveTo>
                <a:cubicBezTo>
                  <a:pt x="980456" y="229430"/>
                  <a:pt x="979408" y="230097"/>
                  <a:pt x="979503" y="230478"/>
                </a:cubicBezTo>
                <a:cubicBezTo>
                  <a:pt x="979694" y="231526"/>
                  <a:pt x="980456" y="232478"/>
                  <a:pt x="980932" y="233526"/>
                </a:cubicBezTo>
                <a:cubicBezTo>
                  <a:pt x="981409" y="233050"/>
                  <a:pt x="981885" y="232574"/>
                  <a:pt x="982552" y="231907"/>
                </a:cubicBezTo>
                <a:cubicBezTo>
                  <a:pt x="981980" y="230954"/>
                  <a:pt x="981504" y="229907"/>
                  <a:pt x="980932" y="228954"/>
                </a:cubicBezTo>
                <a:close/>
                <a:moveTo>
                  <a:pt x="92535" y="225906"/>
                </a:moveTo>
                <a:cubicBezTo>
                  <a:pt x="92250" y="226287"/>
                  <a:pt x="92250" y="227049"/>
                  <a:pt x="92440" y="227430"/>
                </a:cubicBezTo>
                <a:cubicBezTo>
                  <a:pt x="93678" y="229716"/>
                  <a:pt x="98251" y="229811"/>
                  <a:pt x="99965" y="227525"/>
                </a:cubicBezTo>
                <a:cubicBezTo>
                  <a:pt x="100155" y="227144"/>
                  <a:pt x="100060" y="226477"/>
                  <a:pt x="100060" y="226001"/>
                </a:cubicBezTo>
                <a:cubicBezTo>
                  <a:pt x="98727" y="223715"/>
                  <a:pt x="94155" y="223620"/>
                  <a:pt x="92535" y="225906"/>
                </a:cubicBezTo>
                <a:close/>
                <a:moveTo>
                  <a:pt x="52722" y="220001"/>
                </a:moveTo>
                <a:cubicBezTo>
                  <a:pt x="53769" y="220954"/>
                  <a:pt x="54722" y="222097"/>
                  <a:pt x="55865" y="222858"/>
                </a:cubicBezTo>
                <a:cubicBezTo>
                  <a:pt x="57008" y="223621"/>
                  <a:pt x="58341" y="223906"/>
                  <a:pt x="59675" y="224478"/>
                </a:cubicBezTo>
                <a:cubicBezTo>
                  <a:pt x="60341" y="229145"/>
                  <a:pt x="59389" y="233241"/>
                  <a:pt x="55103" y="236003"/>
                </a:cubicBezTo>
                <a:cubicBezTo>
                  <a:pt x="54817" y="236193"/>
                  <a:pt x="55103" y="237432"/>
                  <a:pt x="55103" y="238098"/>
                </a:cubicBezTo>
                <a:cubicBezTo>
                  <a:pt x="53864" y="237622"/>
                  <a:pt x="51483" y="237241"/>
                  <a:pt x="51483" y="236574"/>
                </a:cubicBezTo>
                <a:cubicBezTo>
                  <a:pt x="50912" y="232288"/>
                  <a:pt x="50626" y="227907"/>
                  <a:pt x="50626" y="223525"/>
                </a:cubicBezTo>
                <a:cubicBezTo>
                  <a:pt x="50626" y="222287"/>
                  <a:pt x="51959" y="221144"/>
                  <a:pt x="52722" y="220001"/>
                </a:cubicBezTo>
                <a:close/>
                <a:moveTo>
                  <a:pt x="64913" y="219810"/>
                </a:moveTo>
                <a:cubicBezTo>
                  <a:pt x="66056" y="220477"/>
                  <a:pt x="67199" y="221048"/>
                  <a:pt x="68342" y="221715"/>
                </a:cubicBezTo>
                <a:cubicBezTo>
                  <a:pt x="66818" y="222572"/>
                  <a:pt x="65389" y="224192"/>
                  <a:pt x="63865" y="224192"/>
                </a:cubicBezTo>
                <a:cubicBezTo>
                  <a:pt x="62531" y="224287"/>
                  <a:pt x="59102" y="226478"/>
                  <a:pt x="59769" y="222287"/>
                </a:cubicBezTo>
                <a:cubicBezTo>
                  <a:pt x="59960" y="221334"/>
                  <a:pt x="61674" y="220477"/>
                  <a:pt x="62817" y="219905"/>
                </a:cubicBezTo>
                <a:cubicBezTo>
                  <a:pt x="63389" y="219620"/>
                  <a:pt x="64246" y="219810"/>
                  <a:pt x="64913" y="219810"/>
                </a:cubicBezTo>
                <a:close/>
                <a:moveTo>
                  <a:pt x="1182005" y="210761"/>
                </a:moveTo>
                <a:cubicBezTo>
                  <a:pt x="1181053" y="212666"/>
                  <a:pt x="1180195" y="214476"/>
                  <a:pt x="1179814" y="215238"/>
                </a:cubicBezTo>
                <a:cubicBezTo>
                  <a:pt x="1179814" y="218000"/>
                  <a:pt x="1179719" y="219429"/>
                  <a:pt x="1179814" y="220953"/>
                </a:cubicBezTo>
                <a:cubicBezTo>
                  <a:pt x="1179910" y="223334"/>
                  <a:pt x="1182005" y="224477"/>
                  <a:pt x="1183529" y="222763"/>
                </a:cubicBezTo>
                <a:cubicBezTo>
                  <a:pt x="1185720" y="220382"/>
                  <a:pt x="1188101" y="219429"/>
                  <a:pt x="1191244" y="219715"/>
                </a:cubicBezTo>
                <a:cubicBezTo>
                  <a:pt x="1191720" y="219810"/>
                  <a:pt x="1192768" y="218572"/>
                  <a:pt x="1192673" y="218286"/>
                </a:cubicBezTo>
                <a:cubicBezTo>
                  <a:pt x="1192387" y="217238"/>
                  <a:pt x="1191720" y="216095"/>
                  <a:pt x="1190959" y="215333"/>
                </a:cubicBezTo>
                <a:cubicBezTo>
                  <a:pt x="1190578" y="214952"/>
                  <a:pt x="1189530" y="215428"/>
                  <a:pt x="1188863" y="215238"/>
                </a:cubicBezTo>
                <a:cubicBezTo>
                  <a:pt x="1187529" y="214857"/>
                  <a:pt x="1186196" y="214381"/>
                  <a:pt x="1185148" y="213619"/>
                </a:cubicBezTo>
                <a:cubicBezTo>
                  <a:pt x="1184005" y="212857"/>
                  <a:pt x="1183053" y="211714"/>
                  <a:pt x="1182005" y="210761"/>
                </a:cubicBezTo>
                <a:close/>
                <a:moveTo>
                  <a:pt x="61104" y="193426"/>
                </a:moveTo>
                <a:cubicBezTo>
                  <a:pt x="61865" y="193140"/>
                  <a:pt x="63294" y="194093"/>
                  <a:pt x="64247" y="194760"/>
                </a:cubicBezTo>
                <a:cubicBezTo>
                  <a:pt x="68342" y="197427"/>
                  <a:pt x="69390" y="201427"/>
                  <a:pt x="68819" y="205904"/>
                </a:cubicBezTo>
                <a:cubicBezTo>
                  <a:pt x="69105" y="210381"/>
                  <a:pt x="66247" y="210762"/>
                  <a:pt x="63104" y="210666"/>
                </a:cubicBezTo>
                <a:cubicBezTo>
                  <a:pt x="60246" y="210571"/>
                  <a:pt x="56913" y="211619"/>
                  <a:pt x="55198" y="208476"/>
                </a:cubicBezTo>
                <a:cubicBezTo>
                  <a:pt x="53198" y="204761"/>
                  <a:pt x="57293" y="194569"/>
                  <a:pt x="61104" y="193426"/>
                </a:cubicBezTo>
                <a:close/>
                <a:moveTo>
                  <a:pt x="16240" y="183234"/>
                </a:moveTo>
                <a:cubicBezTo>
                  <a:pt x="17192" y="185044"/>
                  <a:pt x="18050" y="186854"/>
                  <a:pt x="18907" y="188378"/>
                </a:cubicBezTo>
                <a:cubicBezTo>
                  <a:pt x="17764" y="190092"/>
                  <a:pt x="17002" y="191235"/>
                  <a:pt x="16240" y="192378"/>
                </a:cubicBezTo>
                <a:cubicBezTo>
                  <a:pt x="15478" y="191235"/>
                  <a:pt x="13954" y="189997"/>
                  <a:pt x="14144" y="188949"/>
                </a:cubicBezTo>
                <a:cubicBezTo>
                  <a:pt x="14335" y="187044"/>
                  <a:pt x="15478" y="185139"/>
                  <a:pt x="16240" y="183234"/>
                </a:cubicBezTo>
                <a:close/>
                <a:moveTo>
                  <a:pt x="80344" y="174185"/>
                </a:moveTo>
                <a:cubicBezTo>
                  <a:pt x="80344" y="174185"/>
                  <a:pt x="81391" y="175042"/>
                  <a:pt x="81772" y="175709"/>
                </a:cubicBezTo>
                <a:cubicBezTo>
                  <a:pt x="82154" y="176281"/>
                  <a:pt x="82535" y="176947"/>
                  <a:pt x="82439" y="177614"/>
                </a:cubicBezTo>
                <a:cubicBezTo>
                  <a:pt x="81868" y="183519"/>
                  <a:pt x="76153" y="188758"/>
                  <a:pt x="71295" y="187806"/>
                </a:cubicBezTo>
                <a:cubicBezTo>
                  <a:pt x="70723" y="186853"/>
                  <a:pt x="69390" y="185234"/>
                  <a:pt x="69580" y="184948"/>
                </a:cubicBezTo>
                <a:cubicBezTo>
                  <a:pt x="73010" y="181233"/>
                  <a:pt x="76629" y="177709"/>
                  <a:pt x="80344" y="174185"/>
                </a:cubicBezTo>
                <a:close/>
                <a:moveTo>
                  <a:pt x="121396" y="137514"/>
                </a:moveTo>
                <a:cubicBezTo>
                  <a:pt x="120920" y="137990"/>
                  <a:pt x="119872" y="138657"/>
                  <a:pt x="119968" y="139038"/>
                </a:cubicBezTo>
                <a:cubicBezTo>
                  <a:pt x="120158" y="140086"/>
                  <a:pt x="120920" y="141038"/>
                  <a:pt x="121396" y="142086"/>
                </a:cubicBezTo>
                <a:cubicBezTo>
                  <a:pt x="121872" y="141610"/>
                  <a:pt x="122349" y="141134"/>
                  <a:pt x="123016" y="140467"/>
                </a:cubicBezTo>
                <a:cubicBezTo>
                  <a:pt x="122444" y="139514"/>
                  <a:pt x="121968" y="138562"/>
                  <a:pt x="121396" y="137514"/>
                </a:cubicBezTo>
                <a:close/>
                <a:moveTo>
                  <a:pt x="1356218" y="128751"/>
                </a:moveTo>
                <a:cubicBezTo>
                  <a:pt x="1356789" y="129322"/>
                  <a:pt x="1357741" y="129989"/>
                  <a:pt x="1357646" y="130180"/>
                </a:cubicBezTo>
                <a:cubicBezTo>
                  <a:pt x="1357075" y="131132"/>
                  <a:pt x="1356408" y="132180"/>
                  <a:pt x="1355551" y="132847"/>
                </a:cubicBezTo>
                <a:cubicBezTo>
                  <a:pt x="1355170" y="133133"/>
                  <a:pt x="1353932" y="133133"/>
                  <a:pt x="1353646" y="132847"/>
                </a:cubicBezTo>
                <a:cubicBezTo>
                  <a:pt x="1353265" y="132466"/>
                  <a:pt x="1353265" y="131323"/>
                  <a:pt x="1353646" y="130942"/>
                </a:cubicBezTo>
                <a:cubicBezTo>
                  <a:pt x="1354313" y="130085"/>
                  <a:pt x="1355265" y="129513"/>
                  <a:pt x="1356218" y="128751"/>
                </a:cubicBezTo>
                <a:close/>
                <a:moveTo>
                  <a:pt x="60722" y="115892"/>
                </a:moveTo>
                <a:cubicBezTo>
                  <a:pt x="58912" y="118178"/>
                  <a:pt x="56721" y="120178"/>
                  <a:pt x="55197" y="122655"/>
                </a:cubicBezTo>
                <a:lnTo>
                  <a:pt x="62198" y="127808"/>
                </a:lnTo>
                <a:lnTo>
                  <a:pt x="60151" y="128370"/>
                </a:lnTo>
                <a:lnTo>
                  <a:pt x="62354" y="131355"/>
                </a:lnTo>
                <a:lnTo>
                  <a:pt x="59960" y="135133"/>
                </a:lnTo>
                <a:cubicBezTo>
                  <a:pt x="59865" y="135323"/>
                  <a:pt x="61675" y="137228"/>
                  <a:pt x="62818" y="137419"/>
                </a:cubicBezTo>
                <a:cubicBezTo>
                  <a:pt x="64675" y="137800"/>
                  <a:pt x="66104" y="137633"/>
                  <a:pt x="66020" y="136324"/>
                </a:cubicBezTo>
                <a:lnTo>
                  <a:pt x="62354" y="131355"/>
                </a:lnTo>
                <a:lnTo>
                  <a:pt x="63837" y="129015"/>
                </a:lnTo>
                <a:lnTo>
                  <a:pt x="68913" y="132751"/>
                </a:lnTo>
                <a:cubicBezTo>
                  <a:pt x="68342" y="131799"/>
                  <a:pt x="67485" y="130084"/>
                  <a:pt x="66342" y="128465"/>
                </a:cubicBezTo>
                <a:cubicBezTo>
                  <a:pt x="66056" y="128084"/>
                  <a:pt x="65008" y="128370"/>
                  <a:pt x="64246" y="128370"/>
                </a:cubicBezTo>
                <a:lnTo>
                  <a:pt x="63837" y="129015"/>
                </a:lnTo>
                <a:lnTo>
                  <a:pt x="62198" y="127808"/>
                </a:lnTo>
                <a:lnTo>
                  <a:pt x="64794" y="127096"/>
                </a:lnTo>
                <a:cubicBezTo>
                  <a:pt x="65722" y="125703"/>
                  <a:pt x="66294" y="123798"/>
                  <a:pt x="67294" y="122750"/>
                </a:cubicBezTo>
                <a:cubicBezTo>
                  <a:pt x="70437" y="119321"/>
                  <a:pt x="64722" y="118940"/>
                  <a:pt x="63865" y="116559"/>
                </a:cubicBezTo>
                <a:cubicBezTo>
                  <a:pt x="63103" y="114559"/>
                  <a:pt x="61865" y="114463"/>
                  <a:pt x="60722" y="115892"/>
                </a:cubicBezTo>
                <a:close/>
                <a:moveTo>
                  <a:pt x="1273540" y="105510"/>
                </a:moveTo>
                <a:cubicBezTo>
                  <a:pt x="1273064" y="105986"/>
                  <a:pt x="1272016" y="106653"/>
                  <a:pt x="1272112" y="107034"/>
                </a:cubicBezTo>
                <a:cubicBezTo>
                  <a:pt x="1272302" y="108082"/>
                  <a:pt x="1273064" y="109129"/>
                  <a:pt x="1273540" y="110082"/>
                </a:cubicBezTo>
                <a:cubicBezTo>
                  <a:pt x="1274017" y="109606"/>
                  <a:pt x="1274588" y="109129"/>
                  <a:pt x="1275160" y="108463"/>
                </a:cubicBezTo>
                <a:cubicBezTo>
                  <a:pt x="1274588" y="107510"/>
                  <a:pt x="1274112" y="106558"/>
                  <a:pt x="1273540" y="105510"/>
                </a:cubicBezTo>
                <a:close/>
                <a:moveTo>
                  <a:pt x="386572" y="100938"/>
                </a:moveTo>
                <a:cubicBezTo>
                  <a:pt x="386096" y="101414"/>
                  <a:pt x="385048" y="102081"/>
                  <a:pt x="385144" y="102462"/>
                </a:cubicBezTo>
                <a:cubicBezTo>
                  <a:pt x="385429" y="103510"/>
                  <a:pt x="386096" y="104558"/>
                  <a:pt x="386572" y="105510"/>
                </a:cubicBezTo>
                <a:cubicBezTo>
                  <a:pt x="387049" y="105034"/>
                  <a:pt x="388096" y="104367"/>
                  <a:pt x="388001" y="103986"/>
                </a:cubicBezTo>
                <a:cubicBezTo>
                  <a:pt x="387715" y="102938"/>
                  <a:pt x="387049" y="101986"/>
                  <a:pt x="386572" y="100938"/>
                </a:cubicBezTo>
                <a:close/>
                <a:moveTo>
                  <a:pt x="426958" y="97318"/>
                </a:moveTo>
                <a:cubicBezTo>
                  <a:pt x="426577" y="97223"/>
                  <a:pt x="425911" y="98271"/>
                  <a:pt x="425434" y="98747"/>
                </a:cubicBezTo>
                <a:cubicBezTo>
                  <a:pt x="426387" y="99224"/>
                  <a:pt x="427435" y="99795"/>
                  <a:pt x="428387" y="100367"/>
                </a:cubicBezTo>
                <a:cubicBezTo>
                  <a:pt x="428959" y="99700"/>
                  <a:pt x="429530" y="99224"/>
                  <a:pt x="430006" y="98747"/>
                </a:cubicBezTo>
                <a:cubicBezTo>
                  <a:pt x="428959" y="98271"/>
                  <a:pt x="428006" y="97509"/>
                  <a:pt x="426958" y="97318"/>
                </a:cubicBezTo>
                <a:close/>
                <a:moveTo>
                  <a:pt x="1330785" y="96461"/>
                </a:moveTo>
                <a:cubicBezTo>
                  <a:pt x="1331166" y="96080"/>
                  <a:pt x="1332309" y="96080"/>
                  <a:pt x="1332690" y="96461"/>
                </a:cubicBezTo>
                <a:cubicBezTo>
                  <a:pt x="1333548" y="97128"/>
                  <a:pt x="1334119" y="98175"/>
                  <a:pt x="1334881" y="99032"/>
                </a:cubicBezTo>
                <a:cubicBezTo>
                  <a:pt x="1334310" y="99604"/>
                  <a:pt x="1333643" y="100556"/>
                  <a:pt x="1333452" y="100461"/>
                </a:cubicBezTo>
                <a:cubicBezTo>
                  <a:pt x="1332500" y="99890"/>
                  <a:pt x="1331452" y="99223"/>
                  <a:pt x="1330785" y="98366"/>
                </a:cubicBezTo>
                <a:cubicBezTo>
                  <a:pt x="1330500" y="97985"/>
                  <a:pt x="1330500" y="96842"/>
                  <a:pt x="1330785" y="96461"/>
                </a:cubicBezTo>
                <a:close/>
                <a:moveTo>
                  <a:pt x="1263063" y="96461"/>
                </a:moveTo>
                <a:cubicBezTo>
                  <a:pt x="1259634" y="95890"/>
                  <a:pt x="1257634" y="97604"/>
                  <a:pt x="1257538" y="101128"/>
                </a:cubicBezTo>
                <a:cubicBezTo>
                  <a:pt x="1257443" y="104843"/>
                  <a:pt x="1257348" y="108558"/>
                  <a:pt x="1257634" y="112273"/>
                </a:cubicBezTo>
                <a:cubicBezTo>
                  <a:pt x="1257729" y="112940"/>
                  <a:pt x="1260205" y="113987"/>
                  <a:pt x="1260491" y="113797"/>
                </a:cubicBezTo>
                <a:cubicBezTo>
                  <a:pt x="1263444" y="110749"/>
                  <a:pt x="1268016" y="108558"/>
                  <a:pt x="1266682" y="103034"/>
                </a:cubicBezTo>
                <a:cubicBezTo>
                  <a:pt x="1266682" y="102271"/>
                  <a:pt x="1266587" y="101509"/>
                  <a:pt x="1266682" y="100843"/>
                </a:cubicBezTo>
                <a:cubicBezTo>
                  <a:pt x="1267063" y="98080"/>
                  <a:pt x="1265349" y="96842"/>
                  <a:pt x="1263063" y="96461"/>
                </a:cubicBezTo>
                <a:close/>
                <a:moveTo>
                  <a:pt x="61960" y="96366"/>
                </a:moveTo>
                <a:cubicBezTo>
                  <a:pt x="61484" y="96842"/>
                  <a:pt x="60436" y="97509"/>
                  <a:pt x="60532" y="97890"/>
                </a:cubicBezTo>
                <a:cubicBezTo>
                  <a:pt x="60817" y="98938"/>
                  <a:pt x="61484" y="99890"/>
                  <a:pt x="61960" y="100938"/>
                </a:cubicBezTo>
                <a:cubicBezTo>
                  <a:pt x="62436" y="100462"/>
                  <a:pt x="63484" y="99795"/>
                  <a:pt x="63389" y="99414"/>
                </a:cubicBezTo>
                <a:cubicBezTo>
                  <a:pt x="63103" y="98366"/>
                  <a:pt x="62436" y="97414"/>
                  <a:pt x="61960" y="96366"/>
                </a:cubicBezTo>
                <a:close/>
                <a:moveTo>
                  <a:pt x="186166" y="92651"/>
                </a:moveTo>
                <a:cubicBezTo>
                  <a:pt x="185119" y="92937"/>
                  <a:pt x="184071" y="93604"/>
                  <a:pt x="183118" y="94080"/>
                </a:cubicBezTo>
                <a:cubicBezTo>
                  <a:pt x="183594" y="94651"/>
                  <a:pt x="184071" y="95128"/>
                  <a:pt x="184737" y="95699"/>
                </a:cubicBezTo>
                <a:cubicBezTo>
                  <a:pt x="185690" y="95128"/>
                  <a:pt x="186738" y="94651"/>
                  <a:pt x="187690" y="94080"/>
                </a:cubicBezTo>
                <a:cubicBezTo>
                  <a:pt x="187214" y="93604"/>
                  <a:pt x="186547" y="92556"/>
                  <a:pt x="186166" y="92651"/>
                </a:cubicBezTo>
                <a:close/>
                <a:moveTo>
                  <a:pt x="1315925" y="91984"/>
                </a:moveTo>
                <a:lnTo>
                  <a:pt x="1316498" y="91984"/>
                </a:lnTo>
                <a:cubicBezTo>
                  <a:pt x="1316879" y="92366"/>
                  <a:pt x="1316593" y="93318"/>
                  <a:pt x="1316593" y="92937"/>
                </a:cubicBezTo>
                <a:close/>
                <a:moveTo>
                  <a:pt x="111490" y="83507"/>
                </a:moveTo>
                <a:cubicBezTo>
                  <a:pt x="111109" y="83412"/>
                  <a:pt x="110443" y="84460"/>
                  <a:pt x="109966" y="84936"/>
                </a:cubicBezTo>
                <a:cubicBezTo>
                  <a:pt x="110919" y="85508"/>
                  <a:pt x="111967" y="86079"/>
                  <a:pt x="112919" y="86555"/>
                </a:cubicBezTo>
                <a:cubicBezTo>
                  <a:pt x="113491" y="85984"/>
                  <a:pt x="114062" y="85412"/>
                  <a:pt x="114538" y="84936"/>
                </a:cubicBezTo>
                <a:cubicBezTo>
                  <a:pt x="113491" y="84460"/>
                  <a:pt x="112538" y="83793"/>
                  <a:pt x="111490" y="83507"/>
                </a:cubicBezTo>
                <a:close/>
                <a:moveTo>
                  <a:pt x="1365552" y="78840"/>
                </a:moveTo>
                <a:cubicBezTo>
                  <a:pt x="1366314" y="80078"/>
                  <a:pt x="1366695" y="81316"/>
                  <a:pt x="1367552" y="83316"/>
                </a:cubicBezTo>
                <a:cubicBezTo>
                  <a:pt x="1366600" y="84269"/>
                  <a:pt x="1365076" y="86555"/>
                  <a:pt x="1364314" y="86269"/>
                </a:cubicBezTo>
                <a:cubicBezTo>
                  <a:pt x="1361837" y="85507"/>
                  <a:pt x="1361837" y="80649"/>
                  <a:pt x="1364123" y="78935"/>
                </a:cubicBezTo>
                <a:cubicBezTo>
                  <a:pt x="1364504" y="78649"/>
                  <a:pt x="1365457" y="78649"/>
                  <a:pt x="1365552" y="78840"/>
                </a:cubicBezTo>
                <a:close/>
                <a:moveTo>
                  <a:pt x="1250680" y="78078"/>
                </a:moveTo>
                <a:cubicBezTo>
                  <a:pt x="1250109" y="79126"/>
                  <a:pt x="1249537" y="80078"/>
                  <a:pt x="1249061" y="81031"/>
                </a:cubicBezTo>
                <a:cubicBezTo>
                  <a:pt x="1249728" y="81602"/>
                  <a:pt x="1250204" y="82174"/>
                  <a:pt x="1250680" y="82650"/>
                </a:cubicBezTo>
                <a:cubicBezTo>
                  <a:pt x="1251157" y="81602"/>
                  <a:pt x="1251919" y="80650"/>
                  <a:pt x="1252109" y="79602"/>
                </a:cubicBezTo>
                <a:cubicBezTo>
                  <a:pt x="1252204" y="79221"/>
                  <a:pt x="1251157" y="78650"/>
                  <a:pt x="1250680" y="78078"/>
                </a:cubicBezTo>
                <a:close/>
                <a:moveTo>
                  <a:pt x="1174290" y="75030"/>
                </a:moveTo>
                <a:cubicBezTo>
                  <a:pt x="1172575" y="72744"/>
                  <a:pt x="1168099" y="72839"/>
                  <a:pt x="1166765" y="75125"/>
                </a:cubicBezTo>
                <a:cubicBezTo>
                  <a:pt x="1166575" y="75506"/>
                  <a:pt x="1166575" y="76268"/>
                  <a:pt x="1166860" y="76649"/>
                </a:cubicBezTo>
                <a:cubicBezTo>
                  <a:pt x="1168670" y="78935"/>
                  <a:pt x="1173147" y="78840"/>
                  <a:pt x="1174480" y="76554"/>
                </a:cubicBezTo>
                <a:cubicBezTo>
                  <a:pt x="1174480" y="76078"/>
                  <a:pt x="1174576" y="75411"/>
                  <a:pt x="1174290" y="75030"/>
                </a:cubicBezTo>
                <a:close/>
                <a:moveTo>
                  <a:pt x="979503" y="75030"/>
                </a:moveTo>
                <a:cubicBezTo>
                  <a:pt x="979218" y="75411"/>
                  <a:pt x="979218" y="76173"/>
                  <a:pt x="979408" y="76554"/>
                </a:cubicBezTo>
                <a:cubicBezTo>
                  <a:pt x="980646" y="78935"/>
                  <a:pt x="985219" y="78935"/>
                  <a:pt x="986933" y="76649"/>
                </a:cubicBezTo>
                <a:cubicBezTo>
                  <a:pt x="987219" y="76268"/>
                  <a:pt x="987028" y="75601"/>
                  <a:pt x="987028" y="75125"/>
                </a:cubicBezTo>
                <a:cubicBezTo>
                  <a:pt x="985695" y="72839"/>
                  <a:pt x="981218" y="72744"/>
                  <a:pt x="979503" y="75030"/>
                </a:cubicBezTo>
                <a:close/>
                <a:moveTo>
                  <a:pt x="868061" y="75030"/>
                </a:moveTo>
                <a:cubicBezTo>
                  <a:pt x="866346" y="72744"/>
                  <a:pt x="861775" y="72839"/>
                  <a:pt x="860536" y="75125"/>
                </a:cubicBezTo>
                <a:cubicBezTo>
                  <a:pt x="860346" y="75506"/>
                  <a:pt x="860346" y="76268"/>
                  <a:pt x="860632" y="76649"/>
                </a:cubicBezTo>
                <a:cubicBezTo>
                  <a:pt x="862346" y="78935"/>
                  <a:pt x="866823" y="78840"/>
                  <a:pt x="868156" y="76554"/>
                </a:cubicBezTo>
                <a:cubicBezTo>
                  <a:pt x="868156" y="76078"/>
                  <a:pt x="868252" y="75411"/>
                  <a:pt x="868061" y="75030"/>
                </a:cubicBezTo>
                <a:close/>
                <a:moveTo>
                  <a:pt x="1182862" y="74363"/>
                </a:moveTo>
                <a:cubicBezTo>
                  <a:pt x="1181814" y="74554"/>
                  <a:pt x="1180767" y="75316"/>
                  <a:pt x="1179814" y="75792"/>
                </a:cubicBezTo>
                <a:cubicBezTo>
                  <a:pt x="1180291" y="76268"/>
                  <a:pt x="1180957" y="77316"/>
                  <a:pt x="1181338" y="77221"/>
                </a:cubicBezTo>
                <a:cubicBezTo>
                  <a:pt x="1182386" y="77030"/>
                  <a:pt x="1183338" y="76363"/>
                  <a:pt x="1184386" y="75792"/>
                </a:cubicBezTo>
                <a:cubicBezTo>
                  <a:pt x="1183910" y="75316"/>
                  <a:pt x="1183243" y="74268"/>
                  <a:pt x="1182862" y="74363"/>
                </a:cubicBezTo>
                <a:close/>
                <a:moveTo>
                  <a:pt x="1356503" y="74173"/>
                </a:moveTo>
                <a:cubicBezTo>
                  <a:pt x="1357074" y="74744"/>
                  <a:pt x="1357646" y="75316"/>
                  <a:pt x="1358122" y="75792"/>
                </a:cubicBezTo>
                <a:cubicBezTo>
                  <a:pt x="1357074" y="76269"/>
                  <a:pt x="1356122" y="77030"/>
                  <a:pt x="1355074" y="77221"/>
                </a:cubicBezTo>
                <a:cubicBezTo>
                  <a:pt x="1354693" y="77316"/>
                  <a:pt x="1354026" y="76269"/>
                  <a:pt x="1353550" y="75792"/>
                </a:cubicBezTo>
                <a:cubicBezTo>
                  <a:pt x="1354502" y="75316"/>
                  <a:pt x="1355550" y="74744"/>
                  <a:pt x="1356503" y="74173"/>
                </a:cubicBezTo>
                <a:close/>
                <a:moveTo>
                  <a:pt x="948547" y="73696"/>
                </a:moveTo>
                <a:cubicBezTo>
                  <a:pt x="944070" y="73411"/>
                  <a:pt x="939594" y="73220"/>
                  <a:pt x="935212" y="73792"/>
                </a:cubicBezTo>
                <a:cubicBezTo>
                  <a:pt x="934164" y="73887"/>
                  <a:pt x="933021" y="77411"/>
                  <a:pt x="933021" y="79316"/>
                </a:cubicBezTo>
                <a:cubicBezTo>
                  <a:pt x="933021" y="81507"/>
                  <a:pt x="934736" y="82841"/>
                  <a:pt x="937498" y="82841"/>
                </a:cubicBezTo>
                <a:cubicBezTo>
                  <a:pt x="942070" y="82745"/>
                  <a:pt x="943689" y="76268"/>
                  <a:pt x="948928" y="77983"/>
                </a:cubicBezTo>
                <a:cubicBezTo>
                  <a:pt x="949309" y="78078"/>
                  <a:pt x="950071" y="77030"/>
                  <a:pt x="950643" y="76363"/>
                </a:cubicBezTo>
                <a:cubicBezTo>
                  <a:pt x="949976" y="75411"/>
                  <a:pt x="949309" y="73696"/>
                  <a:pt x="948547" y="73696"/>
                </a:cubicBezTo>
                <a:close/>
                <a:moveTo>
                  <a:pt x="1040368" y="73506"/>
                </a:moveTo>
                <a:cubicBezTo>
                  <a:pt x="1039892" y="73982"/>
                  <a:pt x="1038844" y="74649"/>
                  <a:pt x="1038939" y="75030"/>
                </a:cubicBezTo>
                <a:cubicBezTo>
                  <a:pt x="1039225" y="76078"/>
                  <a:pt x="1039892" y="77126"/>
                  <a:pt x="1040368" y="78078"/>
                </a:cubicBezTo>
                <a:cubicBezTo>
                  <a:pt x="1040845" y="77602"/>
                  <a:pt x="1041321" y="77126"/>
                  <a:pt x="1041987" y="76459"/>
                </a:cubicBezTo>
                <a:cubicBezTo>
                  <a:pt x="1041416" y="75506"/>
                  <a:pt x="1040940" y="74459"/>
                  <a:pt x="1040368" y="73506"/>
                </a:cubicBezTo>
                <a:close/>
                <a:moveTo>
                  <a:pt x="107680" y="73506"/>
                </a:moveTo>
                <a:cubicBezTo>
                  <a:pt x="107204" y="74554"/>
                  <a:pt x="106442" y="75506"/>
                  <a:pt x="106252" y="76554"/>
                </a:cubicBezTo>
                <a:cubicBezTo>
                  <a:pt x="106156" y="76935"/>
                  <a:pt x="107204" y="77507"/>
                  <a:pt x="107680" y="78078"/>
                </a:cubicBezTo>
                <a:cubicBezTo>
                  <a:pt x="108252" y="77126"/>
                  <a:pt x="108728" y="76173"/>
                  <a:pt x="109300" y="75125"/>
                </a:cubicBezTo>
                <a:cubicBezTo>
                  <a:pt x="108728" y="74554"/>
                  <a:pt x="108157" y="73982"/>
                  <a:pt x="107680" y="73506"/>
                </a:cubicBezTo>
                <a:close/>
                <a:moveTo>
                  <a:pt x="1142203" y="70148"/>
                </a:moveTo>
                <a:cubicBezTo>
                  <a:pt x="1141024" y="69339"/>
                  <a:pt x="1139572" y="69410"/>
                  <a:pt x="1137333" y="71982"/>
                </a:cubicBezTo>
                <a:cubicBezTo>
                  <a:pt x="1135618" y="73982"/>
                  <a:pt x="1130570" y="73125"/>
                  <a:pt x="1127141" y="73696"/>
                </a:cubicBezTo>
                <a:cubicBezTo>
                  <a:pt x="1126570" y="73792"/>
                  <a:pt x="1125522" y="74935"/>
                  <a:pt x="1125617" y="75125"/>
                </a:cubicBezTo>
                <a:cubicBezTo>
                  <a:pt x="1126093" y="76173"/>
                  <a:pt x="1126760" y="77887"/>
                  <a:pt x="1127522" y="77983"/>
                </a:cubicBezTo>
                <a:cubicBezTo>
                  <a:pt x="1130475" y="78268"/>
                  <a:pt x="1133428" y="78078"/>
                  <a:pt x="1136476" y="78078"/>
                </a:cubicBezTo>
                <a:cubicBezTo>
                  <a:pt x="1139428" y="78078"/>
                  <a:pt x="1142381" y="78173"/>
                  <a:pt x="1145334" y="77983"/>
                </a:cubicBezTo>
                <a:cubicBezTo>
                  <a:pt x="1145905" y="77983"/>
                  <a:pt x="1146953" y="77030"/>
                  <a:pt x="1146858" y="76649"/>
                </a:cubicBezTo>
                <a:cubicBezTo>
                  <a:pt x="1146667" y="75506"/>
                  <a:pt x="1146286" y="74173"/>
                  <a:pt x="1145429" y="73601"/>
                </a:cubicBezTo>
                <a:cubicBezTo>
                  <a:pt x="1144286" y="72649"/>
                  <a:pt x="1143381" y="70958"/>
                  <a:pt x="1142203" y="70148"/>
                </a:cubicBezTo>
                <a:close/>
                <a:moveTo>
                  <a:pt x="1026819" y="69970"/>
                </a:moveTo>
                <a:cubicBezTo>
                  <a:pt x="1025438" y="69934"/>
                  <a:pt x="1024033" y="71363"/>
                  <a:pt x="1021318" y="74268"/>
                </a:cubicBezTo>
                <a:cubicBezTo>
                  <a:pt x="1020842" y="74840"/>
                  <a:pt x="1020270" y="75316"/>
                  <a:pt x="1019794" y="75792"/>
                </a:cubicBezTo>
                <a:cubicBezTo>
                  <a:pt x="1020937" y="76554"/>
                  <a:pt x="1021985" y="77602"/>
                  <a:pt x="1023223" y="77983"/>
                </a:cubicBezTo>
                <a:cubicBezTo>
                  <a:pt x="1024557" y="78459"/>
                  <a:pt x="1026081" y="78078"/>
                  <a:pt x="1027605" y="78078"/>
                </a:cubicBezTo>
                <a:cubicBezTo>
                  <a:pt x="1029034" y="77887"/>
                  <a:pt x="1030462" y="77983"/>
                  <a:pt x="1031701" y="77507"/>
                </a:cubicBezTo>
                <a:cubicBezTo>
                  <a:pt x="1033701" y="76649"/>
                  <a:pt x="1033415" y="75792"/>
                  <a:pt x="1032177" y="74459"/>
                </a:cubicBezTo>
                <a:cubicBezTo>
                  <a:pt x="1029558" y="71506"/>
                  <a:pt x="1028200" y="70006"/>
                  <a:pt x="1026819" y="69970"/>
                </a:cubicBezTo>
                <a:close/>
                <a:moveTo>
                  <a:pt x="417814" y="65315"/>
                </a:moveTo>
                <a:cubicBezTo>
                  <a:pt x="418862" y="65505"/>
                  <a:pt x="419814" y="66267"/>
                  <a:pt x="420862" y="66744"/>
                </a:cubicBezTo>
                <a:cubicBezTo>
                  <a:pt x="420291" y="67220"/>
                  <a:pt x="419814" y="67696"/>
                  <a:pt x="419243" y="68363"/>
                </a:cubicBezTo>
                <a:cubicBezTo>
                  <a:pt x="418290" y="67791"/>
                  <a:pt x="417243" y="67315"/>
                  <a:pt x="416290" y="66744"/>
                </a:cubicBezTo>
                <a:cubicBezTo>
                  <a:pt x="416766" y="66267"/>
                  <a:pt x="417433" y="65220"/>
                  <a:pt x="417814" y="65315"/>
                </a:cubicBezTo>
                <a:close/>
                <a:moveTo>
                  <a:pt x="1310783" y="65029"/>
                </a:moveTo>
                <a:lnTo>
                  <a:pt x="1312402" y="66648"/>
                </a:lnTo>
                <a:cubicBezTo>
                  <a:pt x="1311354" y="67125"/>
                  <a:pt x="1310402" y="67887"/>
                  <a:pt x="1309354" y="68077"/>
                </a:cubicBezTo>
                <a:cubicBezTo>
                  <a:pt x="1308973" y="68172"/>
                  <a:pt x="1308306" y="67125"/>
                  <a:pt x="1307830" y="66648"/>
                </a:cubicBezTo>
                <a:cubicBezTo>
                  <a:pt x="1308783" y="66172"/>
                  <a:pt x="1309830" y="65601"/>
                  <a:pt x="1310783" y="65029"/>
                </a:cubicBezTo>
                <a:close/>
                <a:moveTo>
                  <a:pt x="1346787" y="64457"/>
                </a:moveTo>
                <a:cubicBezTo>
                  <a:pt x="1347549" y="65600"/>
                  <a:pt x="1348311" y="66743"/>
                  <a:pt x="1348883" y="68077"/>
                </a:cubicBezTo>
                <a:cubicBezTo>
                  <a:pt x="1349168" y="68743"/>
                  <a:pt x="1348978" y="69601"/>
                  <a:pt x="1348978" y="70363"/>
                </a:cubicBezTo>
                <a:cubicBezTo>
                  <a:pt x="1348978" y="71791"/>
                  <a:pt x="1349264" y="73411"/>
                  <a:pt x="1348883" y="74744"/>
                </a:cubicBezTo>
                <a:cubicBezTo>
                  <a:pt x="1348311" y="76935"/>
                  <a:pt x="1346978" y="78554"/>
                  <a:pt x="1344311" y="78078"/>
                </a:cubicBezTo>
                <a:cubicBezTo>
                  <a:pt x="1343549" y="77983"/>
                  <a:pt x="1342691" y="78364"/>
                  <a:pt x="1342120" y="77983"/>
                </a:cubicBezTo>
                <a:cubicBezTo>
                  <a:pt x="1339643" y="76459"/>
                  <a:pt x="1340596" y="75125"/>
                  <a:pt x="1342120" y="73220"/>
                </a:cubicBezTo>
                <a:cubicBezTo>
                  <a:pt x="1343358" y="71696"/>
                  <a:pt x="1343549" y="69410"/>
                  <a:pt x="1344406" y="67600"/>
                </a:cubicBezTo>
                <a:cubicBezTo>
                  <a:pt x="1344977" y="66457"/>
                  <a:pt x="1346025" y="65505"/>
                  <a:pt x="1346787" y="64457"/>
                </a:cubicBezTo>
                <a:close/>
                <a:moveTo>
                  <a:pt x="729472" y="64362"/>
                </a:moveTo>
                <a:cubicBezTo>
                  <a:pt x="728996" y="65410"/>
                  <a:pt x="728234" y="66362"/>
                  <a:pt x="728044" y="67410"/>
                </a:cubicBezTo>
                <a:cubicBezTo>
                  <a:pt x="727948" y="67791"/>
                  <a:pt x="728996" y="68458"/>
                  <a:pt x="729472" y="68934"/>
                </a:cubicBezTo>
                <a:cubicBezTo>
                  <a:pt x="730044" y="67982"/>
                  <a:pt x="730520" y="67029"/>
                  <a:pt x="731092" y="65981"/>
                </a:cubicBezTo>
                <a:cubicBezTo>
                  <a:pt x="730425" y="65410"/>
                  <a:pt x="729949" y="64838"/>
                  <a:pt x="729472" y="64362"/>
                </a:cubicBezTo>
                <a:close/>
                <a:moveTo>
                  <a:pt x="322564" y="59790"/>
                </a:moveTo>
                <a:cubicBezTo>
                  <a:pt x="323040" y="60838"/>
                  <a:pt x="323802" y="61790"/>
                  <a:pt x="323992" y="62838"/>
                </a:cubicBezTo>
                <a:cubicBezTo>
                  <a:pt x="324088" y="63219"/>
                  <a:pt x="323040" y="63886"/>
                  <a:pt x="322564" y="64362"/>
                </a:cubicBezTo>
                <a:cubicBezTo>
                  <a:pt x="322088" y="63314"/>
                  <a:pt x="321325" y="62362"/>
                  <a:pt x="321135" y="61314"/>
                </a:cubicBezTo>
                <a:cubicBezTo>
                  <a:pt x="321040" y="60933"/>
                  <a:pt x="322088" y="60361"/>
                  <a:pt x="322564" y="59790"/>
                </a:cubicBezTo>
                <a:close/>
                <a:moveTo>
                  <a:pt x="47923" y="56171"/>
                </a:moveTo>
                <a:cubicBezTo>
                  <a:pt x="45268" y="56837"/>
                  <a:pt x="42910" y="58695"/>
                  <a:pt x="41958" y="61504"/>
                </a:cubicBezTo>
                <a:cubicBezTo>
                  <a:pt x="41767" y="62076"/>
                  <a:pt x="43196" y="63791"/>
                  <a:pt x="44149" y="64171"/>
                </a:cubicBezTo>
                <a:cubicBezTo>
                  <a:pt x="45482" y="64743"/>
                  <a:pt x="47101" y="64362"/>
                  <a:pt x="48530" y="64362"/>
                </a:cubicBezTo>
                <a:cubicBezTo>
                  <a:pt x="50721" y="64362"/>
                  <a:pt x="52911" y="64552"/>
                  <a:pt x="55102" y="64267"/>
                </a:cubicBezTo>
                <a:cubicBezTo>
                  <a:pt x="56436" y="64076"/>
                  <a:pt x="57674" y="63314"/>
                  <a:pt x="58912" y="62743"/>
                </a:cubicBezTo>
                <a:cubicBezTo>
                  <a:pt x="58341" y="61695"/>
                  <a:pt x="57864" y="60647"/>
                  <a:pt x="57198" y="59600"/>
                </a:cubicBezTo>
                <a:cubicBezTo>
                  <a:pt x="56817" y="59028"/>
                  <a:pt x="56245" y="58552"/>
                  <a:pt x="55674" y="57980"/>
                </a:cubicBezTo>
                <a:cubicBezTo>
                  <a:pt x="53530" y="56028"/>
                  <a:pt x="50578" y="55504"/>
                  <a:pt x="47923" y="56171"/>
                </a:cubicBezTo>
                <a:close/>
                <a:moveTo>
                  <a:pt x="797481" y="55218"/>
                </a:moveTo>
                <a:lnTo>
                  <a:pt x="799131" y="55564"/>
                </a:lnTo>
                <a:lnTo>
                  <a:pt x="799671" y="56551"/>
                </a:lnTo>
                <a:lnTo>
                  <a:pt x="799666" y="56555"/>
                </a:lnTo>
                <a:lnTo>
                  <a:pt x="796018" y="56681"/>
                </a:lnTo>
                <a:close/>
                <a:moveTo>
                  <a:pt x="454581" y="47122"/>
                </a:moveTo>
                <a:cubicBezTo>
                  <a:pt x="455248" y="46836"/>
                  <a:pt x="456772" y="49122"/>
                  <a:pt x="457724" y="50074"/>
                </a:cubicBezTo>
                <a:cubicBezTo>
                  <a:pt x="456867" y="52074"/>
                  <a:pt x="456391" y="53313"/>
                  <a:pt x="455819" y="54551"/>
                </a:cubicBezTo>
                <a:cubicBezTo>
                  <a:pt x="455724" y="54741"/>
                  <a:pt x="454676" y="54646"/>
                  <a:pt x="454390" y="54456"/>
                </a:cubicBezTo>
                <a:cubicBezTo>
                  <a:pt x="452104" y="52741"/>
                  <a:pt x="452104" y="47883"/>
                  <a:pt x="454581" y="47122"/>
                </a:cubicBezTo>
                <a:close/>
                <a:moveTo>
                  <a:pt x="470202" y="46170"/>
                </a:moveTo>
                <a:cubicBezTo>
                  <a:pt x="473631" y="45503"/>
                  <a:pt x="475726" y="47313"/>
                  <a:pt x="475726" y="51980"/>
                </a:cubicBezTo>
                <a:cubicBezTo>
                  <a:pt x="474964" y="52742"/>
                  <a:pt x="473726" y="54647"/>
                  <a:pt x="472202" y="55123"/>
                </a:cubicBezTo>
                <a:cubicBezTo>
                  <a:pt x="468773" y="56076"/>
                  <a:pt x="466868" y="54075"/>
                  <a:pt x="466582" y="50647"/>
                </a:cubicBezTo>
                <a:cubicBezTo>
                  <a:pt x="466392" y="47789"/>
                  <a:pt x="467916" y="46646"/>
                  <a:pt x="470202" y="46170"/>
                </a:cubicBezTo>
                <a:close/>
                <a:moveTo>
                  <a:pt x="1264778" y="41979"/>
                </a:moveTo>
                <a:cubicBezTo>
                  <a:pt x="1264873" y="41883"/>
                  <a:pt x="1266016" y="42836"/>
                  <a:pt x="1266206" y="43407"/>
                </a:cubicBezTo>
                <a:cubicBezTo>
                  <a:pt x="1266587" y="44836"/>
                  <a:pt x="1266587" y="46265"/>
                  <a:pt x="1266778" y="48646"/>
                </a:cubicBezTo>
                <a:cubicBezTo>
                  <a:pt x="1266587" y="49694"/>
                  <a:pt x="1266302" y="51789"/>
                  <a:pt x="1265825" y="53790"/>
                </a:cubicBezTo>
                <a:cubicBezTo>
                  <a:pt x="1265635" y="54361"/>
                  <a:pt x="1264968" y="55028"/>
                  <a:pt x="1264301" y="55218"/>
                </a:cubicBezTo>
                <a:cubicBezTo>
                  <a:pt x="1262206" y="56076"/>
                  <a:pt x="1261825" y="55314"/>
                  <a:pt x="1262015" y="53028"/>
                </a:cubicBezTo>
                <a:cubicBezTo>
                  <a:pt x="1262396" y="50170"/>
                  <a:pt x="1261920" y="47217"/>
                  <a:pt x="1262206" y="44360"/>
                </a:cubicBezTo>
                <a:cubicBezTo>
                  <a:pt x="1262301" y="43407"/>
                  <a:pt x="1263825" y="42645"/>
                  <a:pt x="1264778" y="41979"/>
                </a:cubicBezTo>
                <a:close/>
                <a:moveTo>
                  <a:pt x="976361" y="41502"/>
                </a:moveTo>
                <a:cubicBezTo>
                  <a:pt x="976837" y="42550"/>
                  <a:pt x="977599" y="43502"/>
                  <a:pt x="977789" y="44550"/>
                </a:cubicBezTo>
                <a:cubicBezTo>
                  <a:pt x="977885" y="44931"/>
                  <a:pt x="976837" y="45598"/>
                  <a:pt x="976361" y="46074"/>
                </a:cubicBezTo>
                <a:cubicBezTo>
                  <a:pt x="975884" y="45026"/>
                  <a:pt x="975122" y="44074"/>
                  <a:pt x="974932" y="43026"/>
                </a:cubicBezTo>
                <a:cubicBezTo>
                  <a:pt x="974837" y="42645"/>
                  <a:pt x="975884" y="42073"/>
                  <a:pt x="976361" y="41502"/>
                </a:cubicBezTo>
                <a:close/>
                <a:moveTo>
                  <a:pt x="968645" y="38455"/>
                </a:moveTo>
                <a:cubicBezTo>
                  <a:pt x="968931" y="38835"/>
                  <a:pt x="968931" y="39788"/>
                  <a:pt x="968740" y="39979"/>
                </a:cubicBezTo>
                <a:cubicBezTo>
                  <a:pt x="967502" y="40550"/>
                  <a:pt x="966264" y="41026"/>
                  <a:pt x="964263" y="41883"/>
                </a:cubicBezTo>
                <a:cubicBezTo>
                  <a:pt x="963311" y="40931"/>
                  <a:pt x="961025" y="39407"/>
                  <a:pt x="961311" y="38645"/>
                </a:cubicBezTo>
                <a:cubicBezTo>
                  <a:pt x="962073" y="36168"/>
                  <a:pt x="966930" y="36168"/>
                  <a:pt x="968645" y="38455"/>
                </a:cubicBezTo>
                <a:close/>
                <a:moveTo>
                  <a:pt x="129778" y="37883"/>
                </a:moveTo>
                <a:cubicBezTo>
                  <a:pt x="130159" y="37597"/>
                  <a:pt x="131873" y="38549"/>
                  <a:pt x="132731" y="39312"/>
                </a:cubicBezTo>
                <a:cubicBezTo>
                  <a:pt x="134350" y="40740"/>
                  <a:pt x="137303" y="43026"/>
                  <a:pt x="137017" y="43788"/>
                </a:cubicBezTo>
                <a:cubicBezTo>
                  <a:pt x="135683" y="46931"/>
                  <a:pt x="132254" y="46074"/>
                  <a:pt x="128254" y="46074"/>
                </a:cubicBezTo>
                <a:cubicBezTo>
                  <a:pt x="127397" y="46074"/>
                  <a:pt x="125587" y="44836"/>
                  <a:pt x="123777" y="43979"/>
                </a:cubicBezTo>
                <a:cubicBezTo>
                  <a:pt x="125777" y="41883"/>
                  <a:pt x="127587" y="39693"/>
                  <a:pt x="129778" y="37883"/>
                </a:cubicBezTo>
                <a:close/>
                <a:moveTo>
                  <a:pt x="870537" y="33215"/>
                </a:moveTo>
                <a:cubicBezTo>
                  <a:pt x="877967" y="30357"/>
                  <a:pt x="884825" y="33881"/>
                  <a:pt x="887111" y="41597"/>
                </a:cubicBezTo>
                <a:cubicBezTo>
                  <a:pt x="887396" y="42645"/>
                  <a:pt x="886158" y="44169"/>
                  <a:pt x="885396" y="45978"/>
                </a:cubicBezTo>
                <a:cubicBezTo>
                  <a:pt x="881872" y="39501"/>
                  <a:pt x="875300" y="42835"/>
                  <a:pt x="870442" y="40644"/>
                </a:cubicBezTo>
                <a:cubicBezTo>
                  <a:pt x="869584" y="40263"/>
                  <a:pt x="869013" y="38168"/>
                  <a:pt x="869013" y="36930"/>
                </a:cubicBezTo>
                <a:cubicBezTo>
                  <a:pt x="869013" y="35691"/>
                  <a:pt x="869680" y="33596"/>
                  <a:pt x="870537" y="33215"/>
                </a:cubicBezTo>
                <a:close/>
                <a:moveTo>
                  <a:pt x="399717" y="33120"/>
                </a:moveTo>
                <a:cubicBezTo>
                  <a:pt x="400003" y="33120"/>
                  <a:pt x="400765" y="33025"/>
                  <a:pt x="401051" y="33311"/>
                </a:cubicBezTo>
                <a:cubicBezTo>
                  <a:pt x="407432" y="39693"/>
                  <a:pt x="413909" y="46074"/>
                  <a:pt x="420196" y="52456"/>
                </a:cubicBezTo>
                <a:cubicBezTo>
                  <a:pt x="420386" y="52646"/>
                  <a:pt x="420005" y="53789"/>
                  <a:pt x="419720" y="53980"/>
                </a:cubicBezTo>
                <a:cubicBezTo>
                  <a:pt x="418481" y="54552"/>
                  <a:pt x="416576" y="55599"/>
                  <a:pt x="415814" y="55123"/>
                </a:cubicBezTo>
                <a:cubicBezTo>
                  <a:pt x="411623" y="52361"/>
                  <a:pt x="407813" y="48932"/>
                  <a:pt x="403718" y="46169"/>
                </a:cubicBezTo>
                <a:cubicBezTo>
                  <a:pt x="399050" y="43026"/>
                  <a:pt x="397050" y="39407"/>
                  <a:pt x="398003" y="34739"/>
                </a:cubicBezTo>
                <a:cubicBezTo>
                  <a:pt x="398193" y="34168"/>
                  <a:pt x="399050" y="33692"/>
                  <a:pt x="399717" y="33120"/>
                </a:cubicBezTo>
                <a:close/>
                <a:moveTo>
                  <a:pt x="843772" y="32643"/>
                </a:moveTo>
                <a:cubicBezTo>
                  <a:pt x="846344" y="33977"/>
                  <a:pt x="849487" y="36548"/>
                  <a:pt x="849868" y="39025"/>
                </a:cubicBezTo>
                <a:cubicBezTo>
                  <a:pt x="850154" y="40930"/>
                  <a:pt x="846439" y="43311"/>
                  <a:pt x="844534" y="45502"/>
                </a:cubicBezTo>
                <a:cubicBezTo>
                  <a:pt x="842058" y="44169"/>
                  <a:pt x="839867" y="42645"/>
                  <a:pt x="837391" y="41597"/>
                </a:cubicBezTo>
                <a:cubicBezTo>
                  <a:pt x="832247" y="39215"/>
                  <a:pt x="832342" y="39311"/>
                  <a:pt x="835962" y="35406"/>
                </a:cubicBezTo>
                <a:cubicBezTo>
                  <a:pt x="838248" y="33024"/>
                  <a:pt x="840915" y="31119"/>
                  <a:pt x="843772" y="32643"/>
                </a:cubicBezTo>
                <a:close/>
                <a:moveTo>
                  <a:pt x="615267" y="32549"/>
                </a:moveTo>
                <a:cubicBezTo>
                  <a:pt x="618220" y="32358"/>
                  <a:pt x="621268" y="32263"/>
                  <a:pt x="624125" y="32644"/>
                </a:cubicBezTo>
                <a:cubicBezTo>
                  <a:pt x="624792" y="32739"/>
                  <a:pt x="625459" y="34454"/>
                  <a:pt x="625840" y="35502"/>
                </a:cubicBezTo>
                <a:cubicBezTo>
                  <a:pt x="625935" y="35787"/>
                  <a:pt x="624887" y="36835"/>
                  <a:pt x="624316" y="36930"/>
                </a:cubicBezTo>
                <a:cubicBezTo>
                  <a:pt x="622792" y="37121"/>
                  <a:pt x="621363" y="36930"/>
                  <a:pt x="619839" y="36930"/>
                </a:cubicBezTo>
                <a:cubicBezTo>
                  <a:pt x="618315" y="36930"/>
                  <a:pt x="616696" y="37311"/>
                  <a:pt x="615458" y="36835"/>
                </a:cubicBezTo>
                <a:cubicBezTo>
                  <a:pt x="614600" y="36549"/>
                  <a:pt x="614029" y="35025"/>
                  <a:pt x="613743" y="33977"/>
                </a:cubicBezTo>
                <a:cubicBezTo>
                  <a:pt x="613648" y="33596"/>
                  <a:pt x="614696" y="32549"/>
                  <a:pt x="615267" y="32549"/>
                </a:cubicBezTo>
                <a:close/>
                <a:moveTo>
                  <a:pt x="551164" y="32453"/>
                </a:moveTo>
                <a:cubicBezTo>
                  <a:pt x="551640" y="32929"/>
                  <a:pt x="552212" y="33406"/>
                  <a:pt x="552783" y="34072"/>
                </a:cubicBezTo>
                <a:cubicBezTo>
                  <a:pt x="552212" y="35025"/>
                  <a:pt x="551735" y="35977"/>
                  <a:pt x="551164" y="37025"/>
                </a:cubicBezTo>
                <a:cubicBezTo>
                  <a:pt x="550688" y="36549"/>
                  <a:pt x="549640" y="35882"/>
                  <a:pt x="549735" y="35501"/>
                </a:cubicBezTo>
                <a:cubicBezTo>
                  <a:pt x="549925" y="34453"/>
                  <a:pt x="550688" y="33501"/>
                  <a:pt x="551164" y="32453"/>
                </a:cubicBezTo>
                <a:close/>
                <a:moveTo>
                  <a:pt x="1078849" y="28072"/>
                </a:moveTo>
                <a:cubicBezTo>
                  <a:pt x="1079230" y="27786"/>
                  <a:pt x="1080373" y="27691"/>
                  <a:pt x="1080754" y="28072"/>
                </a:cubicBezTo>
                <a:cubicBezTo>
                  <a:pt x="1081612" y="28738"/>
                  <a:pt x="1082183" y="29786"/>
                  <a:pt x="1080850" y="29310"/>
                </a:cubicBezTo>
                <a:lnTo>
                  <a:pt x="1078849" y="28309"/>
                </a:lnTo>
                <a:close/>
                <a:moveTo>
                  <a:pt x="1004078" y="27976"/>
                </a:moveTo>
                <a:cubicBezTo>
                  <a:pt x="1002935" y="28453"/>
                  <a:pt x="1001887" y="30072"/>
                  <a:pt x="1001697" y="31310"/>
                </a:cubicBezTo>
                <a:cubicBezTo>
                  <a:pt x="1001220" y="33501"/>
                  <a:pt x="1001506" y="35787"/>
                  <a:pt x="1001506" y="38073"/>
                </a:cubicBezTo>
                <a:cubicBezTo>
                  <a:pt x="1001506" y="41121"/>
                  <a:pt x="1000554" y="44455"/>
                  <a:pt x="1001697" y="47026"/>
                </a:cubicBezTo>
                <a:cubicBezTo>
                  <a:pt x="1003126" y="50170"/>
                  <a:pt x="1005888" y="53027"/>
                  <a:pt x="1008745" y="55123"/>
                </a:cubicBezTo>
                <a:cubicBezTo>
                  <a:pt x="1009793" y="55885"/>
                  <a:pt x="1013222" y="54837"/>
                  <a:pt x="1014555" y="53503"/>
                </a:cubicBezTo>
                <a:cubicBezTo>
                  <a:pt x="1018746" y="49122"/>
                  <a:pt x="1022176" y="50170"/>
                  <a:pt x="1025700" y="54170"/>
                </a:cubicBezTo>
                <a:cubicBezTo>
                  <a:pt x="1025986" y="54456"/>
                  <a:pt x="1028367" y="53789"/>
                  <a:pt x="1028653" y="53122"/>
                </a:cubicBezTo>
                <a:cubicBezTo>
                  <a:pt x="1029224" y="51884"/>
                  <a:pt x="1029605" y="49598"/>
                  <a:pt x="1028843" y="48836"/>
                </a:cubicBezTo>
                <a:cubicBezTo>
                  <a:pt x="1022176" y="41692"/>
                  <a:pt x="1015318" y="34834"/>
                  <a:pt x="1008364" y="27976"/>
                </a:cubicBezTo>
                <a:cubicBezTo>
                  <a:pt x="1007602" y="27215"/>
                  <a:pt x="1005221" y="27405"/>
                  <a:pt x="1004078" y="27976"/>
                </a:cubicBezTo>
                <a:close/>
                <a:moveTo>
                  <a:pt x="86344" y="24738"/>
                </a:moveTo>
                <a:cubicBezTo>
                  <a:pt x="90535" y="28167"/>
                  <a:pt x="92440" y="32453"/>
                  <a:pt x="91678" y="37978"/>
                </a:cubicBezTo>
                <a:cubicBezTo>
                  <a:pt x="90916" y="39121"/>
                  <a:pt x="90249" y="40264"/>
                  <a:pt x="89487" y="41502"/>
                </a:cubicBezTo>
                <a:cubicBezTo>
                  <a:pt x="88439" y="40550"/>
                  <a:pt x="87487" y="39407"/>
                  <a:pt x="86344" y="38644"/>
                </a:cubicBezTo>
                <a:cubicBezTo>
                  <a:pt x="81010" y="35025"/>
                  <a:pt x="82058" y="29977"/>
                  <a:pt x="83201" y="25024"/>
                </a:cubicBezTo>
                <a:cubicBezTo>
                  <a:pt x="83677" y="22928"/>
                  <a:pt x="84820" y="23404"/>
                  <a:pt x="86344" y="24738"/>
                </a:cubicBezTo>
                <a:close/>
                <a:moveTo>
                  <a:pt x="564309" y="23881"/>
                </a:moveTo>
                <a:cubicBezTo>
                  <a:pt x="566309" y="23786"/>
                  <a:pt x="568976" y="23310"/>
                  <a:pt x="570119" y="24262"/>
                </a:cubicBezTo>
                <a:cubicBezTo>
                  <a:pt x="571357" y="25405"/>
                  <a:pt x="571357" y="28072"/>
                  <a:pt x="571643" y="30072"/>
                </a:cubicBezTo>
                <a:cubicBezTo>
                  <a:pt x="571739" y="30549"/>
                  <a:pt x="570691" y="31120"/>
                  <a:pt x="569357" y="32454"/>
                </a:cubicBezTo>
                <a:cubicBezTo>
                  <a:pt x="567166" y="30072"/>
                  <a:pt x="564881" y="27787"/>
                  <a:pt x="562785" y="25310"/>
                </a:cubicBezTo>
                <a:cubicBezTo>
                  <a:pt x="562785" y="25310"/>
                  <a:pt x="563738" y="23881"/>
                  <a:pt x="564309" y="23881"/>
                </a:cubicBezTo>
                <a:close/>
                <a:moveTo>
                  <a:pt x="800814" y="15975"/>
                </a:moveTo>
                <a:cubicBezTo>
                  <a:pt x="802434" y="13213"/>
                  <a:pt x="803672" y="15118"/>
                  <a:pt x="804815" y="16642"/>
                </a:cubicBezTo>
                <a:cubicBezTo>
                  <a:pt x="805101" y="17118"/>
                  <a:pt x="804910" y="17975"/>
                  <a:pt x="804910" y="18642"/>
                </a:cubicBezTo>
                <a:lnTo>
                  <a:pt x="802815" y="18642"/>
                </a:lnTo>
                <a:cubicBezTo>
                  <a:pt x="802148" y="17785"/>
                  <a:pt x="800624" y="16356"/>
                  <a:pt x="800814" y="15975"/>
                </a:cubicBezTo>
                <a:close/>
                <a:moveTo>
                  <a:pt x="816721" y="14451"/>
                </a:moveTo>
                <a:cubicBezTo>
                  <a:pt x="817293" y="15022"/>
                  <a:pt x="818245" y="15689"/>
                  <a:pt x="818150" y="15880"/>
                </a:cubicBezTo>
                <a:cubicBezTo>
                  <a:pt x="817579" y="16832"/>
                  <a:pt x="816912" y="17880"/>
                  <a:pt x="816055" y="18547"/>
                </a:cubicBezTo>
                <a:cubicBezTo>
                  <a:pt x="815674" y="18833"/>
                  <a:pt x="814436" y="18833"/>
                  <a:pt x="814150" y="18547"/>
                </a:cubicBezTo>
                <a:cubicBezTo>
                  <a:pt x="813769" y="18166"/>
                  <a:pt x="813769" y="17023"/>
                  <a:pt x="814150" y="16642"/>
                </a:cubicBezTo>
                <a:cubicBezTo>
                  <a:pt x="814816" y="15785"/>
                  <a:pt x="815769" y="15213"/>
                  <a:pt x="816721" y="14451"/>
                </a:cubicBezTo>
                <a:close/>
                <a:moveTo>
                  <a:pt x="670418" y="14451"/>
                </a:moveTo>
                <a:cubicBezTo>
                  <a:pt x="670989" y="15022"/>
                  <a:pt x="671941" y="15689"/>
                  <a:pt x="671846" y="15880"/>
                </a:cubicBezTo>
                <a:cubicBezTo>
                  <a:pt x="671275" y="16832"/>
                  <a:pt x="670608" y="17880"/>
                  <a:pt x="669751" y="18547"/>
                </a:cubicBezTo>
                <a:cubicBezTo>
                  <a:pt x="669370" y="18833"/>
                  <a:pt x="668132" y="18833"/>
                  <a:pt x="667846" y="18547"/>
                </a:cubicBezTo>
                <a:cubicBezTo>
                  <a:pt x="667465" y="18166"/>
                  <a:pt x="667465" y="17023"/>
                  <a:pt x="667846" y="16642"/>
                </a:cubicBezTo>
                <a:cubicBezTo>
                  <a:pt x="668513" y="15785"/>
                  <a:pt x="669465" y="15213"/>
                  <a:pt x="670418" y="14451"/>
                </a:cubicBezTo>
                <a:close/>
                <a:moveTo>
                  <a:pt x="911209" y="14261"/>
                </a:moveTo>
                <a:cubicBezTo>
                  <a:pt x="912257" y="14165"/>
                  <a:pt x="913495" y="15594"/>
                  <a:pt x="914638" y="16356"/>
                </a:cubicBezTo>
                <a:cubicBezTo>
                  <a:pt x="913495" y="17213"/>
                  <a:pt x="912352" y="17975"/>
                  <a:pt x="910638" y="19023"/>
                </a:cubicBezTo>
                <a:cubicBezTo>
                  <a:pt x="909114" y="18261"/>
                  <a:pt x="907304" y="17309"/>
                  <a:pt x="905494" y="16356"/>
                </a:cubicBezTo>
                <a:cubicBezTo>
                  <a:pt x="907399" y="15594"/>
                  <a:pt x="909209" y="14451"/>
                  <a:pt x="911209" y="14261"/>
                </a:cubicBezTo>
                <a:close/>
                <a:moveTo>
                  <a:pt x="734140" y="14261"/>
                </a:moveTo>
                <a:cubicBezTo>
                  <a:pt x="733663" y="14261"/>
                  <a:pt x="732520" y="16928"/>
                  <a:pt x="732520" y="17023"/>
                </a:cubicBezTo>
                <a:cubicBezTo>
                  <a:pt x="735949" y="19214"/>
                  <a:pt x="736045" y="23024"/>
                  <a:pt x="737093" y="26262"/>
                </a:cubicBezTo>
                <a:cubicBezTo>
                  <a:pt x="737283" y="26834"/>
                  <a:pt x="738140" y="27691"/>
                  <a:pt x="738616" y="27596"/>
                </a:cubicBezTo>
                <a:cubicBezTo>
                  <a:pt x="739188" y="27501"/>
                  <a:pt x="739950" y="26738"/>
                  <a:pt x="740140" y="26167"/>
                </a:cubicBezTo>
                <a:cubicBezTo>
                  <a:pt x="740617" y="24834"/>
                  <a:pt x="740712" y="23405"/>
                  <a:pt x="740998" y="21214"/>
                </a:cubicBezTo>
                <a:cubicBezTo>
                  <a:pt x="740807" y="19880"/>
                  <a:pt x="741093" y="17213"/>
                  <a:pt x="739950" y="15785"/>
                </a:cubicBezTo>
                <a:cubicBezTo>
                  <a:pt x="738807" y="14451"/>
                  <a:pt x="736140" y="14356"/>
                  <a:pt x="734140" y="14261"/>
                </a:cubicBezTo>
                <a:close/>
                <a:moveTo>
                  <a:pt x="560213" y="14165"/>
                </a:moveTo>
                <a:cubicBezTo>
                  <a:pt x="562117" y="14642"/>
                  <a:pt x="564118" y="14928"/>
                  <a:pt x="566118" y="15404"/>
                </a:cubicBezTo>
                <a:cubicBezTo>
                  <a:pt x="566404" y="15404"/>
                  <a:pt x="566499" y="16261"/>
                  <a:pt x="566785" y="16832"/>
                </a:cubicBezTo>
                <a:cubicBezTo>
                  <a:pt x="566308" y="18833"/>
                  <a:pt x="562594" y="19404"/>
                  <a:pt x="559450" y="17785"/>
                </a:cubicBezTo>
                <a:cubicBezTo>
                  <a:pt x="558879" y="17499"/>
                  <a:pt x="558307" y="16832"/>
                  <a:pt x="558117" y="16261"/>
                </a:cubicBezTo>
                <a:cubicBezTo>
                  <a:pt x="557355" y="14165"/>
                  <a:pt x="558022" y="13499"/>
                  <a:pt x="560213" y="14165"/>
                </a:cubicBezTo>
                <a:close/>
                <a:moveTo>
                  <a:pt x="651558" y="13879"/>
                </a:moveTo>
                <a:cubicBezTo>
                  <a:pt x="658892" y="14070"/>
                  <a:pt x="658892" y="14070"/>
                  <a:pt x="667751" y="18642"/>
                </a:cubicBezTo>
                <a:lnTo>
                  <a:pt x="676799" y="27691"/>
                </a:lnTo>
                <a:lnTo>
                  <a:pt x="676799" y="25786"/>
                </a:lnTo>
                <a:cubicBezTo>
                  <a:pt x="676799" y="19595"/>
                  <a:pt x="677275" y="18928"/>
                  <a:pt x="681847" y="18642"/>
                </a:cubicBezTo>
                <a:cubicBezTo>
                  <a:pt x="683086" y="19213"/>
                  <a:pt x="684228" y="19785"/>
                  <a:pt x="685371" y="20452"/>
                </a:cubicBezTo>
                <a:cubicBezTo>
                  <a:pt x="685467" y="20547"/>
                  <a:pt x="685371" y="21595"/>
                  <a:pt x="684991" y="21880"/>
                </a:cubicBezTo>
                <a:cubicBezTo>
                  <a:pt x="682990" y="23881"/>
                  <a:pt x="680990" y="25881"/>
                  <a:pt x="678895" y="27786"/>
                </a:cubicBezTo>
                <a:lnTo>
                  <a:pt x="676933" y="27875"/>
                </a:lnTo>
                <a:lnTo>
                  <a:pt x="678514" y="31500"/>
                </a:lnTo>
                <a:cubicBezTo>
                  <a:pt x="683562" y="32263"/>
                  <a:pt x="688610" y="32643"/>
                  <a:pt x="693658" y="33215"/>
                </a:cubicBezTo>
                <a:cubicBezTo>
                  <a:pt x="694135" y="33310"/>
                  <a:pt x="695087" y="34263"/>
                  <a:pt x="694992" y="34739"/>
                </a:cubicBezTo>
                <a:cubicBezTo>
                  <a:pt x="694897" y="35406"/>
                  <a:pt x="694039" y="36263"/>
                  <a:pt x="693468" y="36263"/>
                </a:cubicBezTo>
                <a:cubicBezTo>
                  <a:pt x="689753" y="36644"/>
                  <a:pt x="685943" y="36168"/>
                  <a:pt x="682419" y="37120"/>
                </a:cubicBezTo>
                <a:cubicBezTo>
                  <a:pt x="679085" y="37977"/>
                  <a:pt x="676228" y="40454"/>
                  <a:pt x="672989" y="41407"/>
                </a:cubicBezTo>
                <a:cubicBezTo>
                  <a:pt x="666703" y="43311"/>
                  <a:pt x="663464" y="40740"/>
                  <a:pt x="663178" y="34167"/>
                </a:cubicBezTo>
                <a:cubicBezTo>
                  <a:pt x="662607" y="21785"/>
                  <a:pt x="662035" y="21214"/>
                  <a:pt x="647653" y="18451"/>
                </a:cubicBezTo>
                <a:cubicBezTo>
                  <a:pt x="646795" y="18261"/>
                  <a:pt x="646129" y="16737"/>
                  <a:pt x="645557" y="15594"/>
                </a:cubicBezTo>
                <a:cubicBezTo>
                  <a:pt x="645462" y="15403"/>
                  <a:pt x="646510" y="14260"/>
                  <a:pt x="647081" y="14070"/>
                </a:cubicBezTo>
                <a:cubicBezTo>
                  <a:pt x="648510" y="13784"/>
                  <a:pt x="650034" y="13879"/>
                  <a:pt x="651558" y="13879"/>
                </a:cubicBezTo>
                <a:close/>
                <a:moveTo>
                  <a:pt x="988457" y="10927"/>
                </a:moveTo>
                <a:cubicBezTo>
                  <a:pt x="984837" y="13879"/>
                  <a:pt x="984552" y="19118"/>
                  <a:pt x="981789" y="21595"/>
                </a:cubicBezTo>
                <a:cubicBezTo>
                  <a:pt x="979122" y="24167"/>
                  <a:pt x="975884" y="15880"/>
                  <a:pt x="970169" y="19118"/>
                </a:cubicBezTo>
                <a:cubicBezTo>
                  <a:pt x="962739" y="15403"/>
                  <a:pt x="962263" y="22452"/>
                  <a:pt x="958549" y="26548"/>
                </a:cubicBezTo>
                <a:cubicBezTo>
                  <a:pt x="953977" y="31501"/>
                  <a:pt x="952167" y="37883"/>
                  <a:pt x="947785" y="42740"/>
                </a:cubicBezTo>
                <a:cubicBezTo>
                  <a:pt x="947404" y="43217"/>
                  <a:pt x="948547" y="45788"/>
                  <a:pt x="948643" y="45693"/>
                </a:cubicBezTo>
                <a:cubicBezTo>
                  <a:pt x="955024" y="44645"/>
                  <a:pt x="955691" y="49122"/>
                  <a:pt x="956453" y="53503"/>
                </a:cubicBezTo>
                <a:cubicBezTo>
                  <a:pt x="956548" y="54170"/>
                  <a:pt x="957596" y="55123"/>
                  <a:pt x="957977" y="55027"/>
                </a:cubicBezTo>
                <a:cubicBezTo>
                  <a:pt x="963597" y="53884"/>
                  <a:pt x="969693" y="57504"/>
                  <a:pt x="975027" y="52170"/>
                </a:cubicBezTo>
                <a:cubicBezTo>
                  <a:pt x="977789" y="49312"/>
                  <a:pt x="978932" y="49598"/>
                  <a:pt x="982456" y="52456"/>
                </a:cubicBezTo>
                <a:cubicBezTo>
                  <a:pt x="985028" y="54456"/>
                  <a:pt x="987409" y="55599"/>
                  <a:pt x="990457" y="55123"/>
                </a:cubicBezTo>
                <a:cubicBezTo>
                  <a:pt x="992458" y="54742"/>
                  <a:pt x="995315" y="54456"/>
                  <a:pt x="996268" y="53122"/>
                </a:cubicBezTo>
                <a:cubicBezTo>
                  <a:pt x="997125" y="51884"/>
                  <a:pt x="996649" y="48646"/>
                  <a:pt x="995601" y="47217"/>
                </a:cubicBezTo>
                <a:cubicBezTo>
                  <a:pt x="991791" y="42645"/>
                  <a:pt x="987124" y="38644"/>
                  <a:pt x="983409" y="33977"/>
                </a:cubicBezTo>
                <a:cubicBezTo>
                  <a:pt x="982647" y="33025"/>
                  <a:pt x="983980" y="28834"/>
                  <a:pt x="985219" y="28358"/>
                </a:cubicBezTo>
                <a:cubicBezTo>
                  <a:pt x="987886" y="27405"/>
                  <a:pt x="991124" y="27976"/>
                  <a:pt x="993982" y="27595"/>
                </a:cubicBezTo>
                <a:cubicBezTo>
                  <a:pt x="994934" y="27405"/>
                  <a:pt x="995696" y="25881"/>
                  <a:pt x="996458" y="25024"/>
                </a:cubicBezTo>
                <a:cubicBezTo>
                  <a:pt x="990553" y="21880"/>
                  <a:pt x="993315" y="15689"/>
                  <a:pt x="991695" y="11117"/>
                </a:cubicBezTo>
                <a:cubicBezTo>
                  <a:pt x="990934" y="8926"/>
                  <a:pt x="990076" y="9593"/>
                  <a:pt x="988457" y="10927"/>
                </a:cubicBezTo>
                <a:close/>
                <a:moveTo>
                  <a:pt x="885682" y="10451"/>
                </a:moveTo>
                <a:cubicBezTo>
                  <a:pt x="884634" y="10641"/>
                  <a:pt x="883682" y="11403"/>
                  <a:pt x="882634" y="11879"/>
                </a:cubicBezTo>
                <a:cubicBezTo>
                  <a:pt x="883110" y="12356"/>
                  <a:pt x="883682" y="12832"/>
                  <a:pt x="884253" y="13499"/>
                </a:cubicBezTo>
                <a:cubicBezTo>
                  <a:pt x="885206" y="12927"/>
                  <a:pt x="886158" y="12451"/>
                  <a:pt x="887206" y="11879"/>
                </a:cubicBezTo>
                <a:cubicBezTo>
                  <a:pt x="886730" y="11403"/>
                  <a:pt x="886063" y="10355"/>
                  <a:pt x="885682" y="10451"/>
                </a:cubicBezTo>
                <a:close/>
                <a:moveTo>
                  <a:pt x="1155430" y="10355"/>
                </a:moveTo>
                <a:cubicBezTo>
                  <a:pt x="1155811" y="10355"/>
                  <a:pt x="1156383" y="11308"/>
                  <a:pt x="1156954" y="11784"/>
                </a:cubicBezTo>
                <a:cubicBezTo>
                  <a:pt x="1155906" y="12260"/>
                  <a:pt x="1154954" y="13022"/>
                  <a:pt x="1153906" y="13213"/>
                </a:cubicBezTo>
                <a:cubicBezTo>
                  <a:pt x="1153525" y="13308"/>
                  <a:pt x="1152953" y="12260"/>
                  <a:pt x="1152382" y="11784"/>
                </a:cubicBezTo>
                <a:cubicBezTo>
                  <a:pt x="1153430" y="11308"/>
                  <a:pt x="1154382" y="10546"/>
                  <a:pt x="1155430" y="10355"/>
                </a:cubicBezTo>
                <a:close/>
                <a:moveTo>
                  <a:pt x="1022461" y="9879"/>
                </a:moveTo>
                <a:cubicBezTo>
                  <a:pt x="1023032" y="10450"/>
                  <a:pt x="1023985" y="11212"/>
                  <a:pt x="1023890" y="11308"/>
                </a:cubicBezTo>
                <a:cubicBezTo>
                  <a:pt x="1023318" y="12260"/>
                  <a:pt x="1022651" y="13308"/>
                  <a:pt x="1021794" y="13975"/>
                </a:cubicBezTo>
                <a:cubicBezTo>
                  <a:pt x="1021413" y="14260"/>
                  <a:pt x="1020461" y="14070"/>
                  <a:pt x="1019794" y="14070"/>
                </a:cubicBezTo>
                <a:cubicBezTo>
                  <a:pt x="1019794" y="13403"/>
                  <a:pt x="1019508" y="12451"/>
                  <a:pt x="1019889" y="12070"/>
                </a:cubicBezTo>
                <a:cubicBezTo>
                  <a:pt x="1020556" y="11212"/>
                  <a:pt x="1021508" y="10641"/>
                  <a:pt x="1022461" y="9879"/>
                </a:cubicBezTo>
                <a:close/>
                <a:moveTo>
                  <a:pt x="1093041" y="9594"/>
                </a:moveTo>
                <a:cubicBezTo>
                  <a:pt x="1093422" y="9213"/>
                  <a:pt x="1094565" y="9213"/>
                  <a:pt x="1094946" y="9594"/>
                </a:cubicBezTo>
                <a:cubicBezTo>
                  <a:pt x="1095803" y="10260"/>
                  <a:pt x="1096375" y="11308"/>
                  <a:pt x="1097137" y="12165"/>
                </a:cubicBezTo>
                <a:cubicBezTo>
                  <a:pt x="1096566" y="12737"/>
                  <a:pt x="1095899" y="13689"/>
                  <a:pt x="1095708" y="13594"/>
                </a:cubicBezTo>
                <a:cubicBezTo>
                  <a:pt x="1094756" y="13023"/>
                  <a:pt x="1093708" y="12356"/>
                  <a:pt x="1093041" y="11499"/>
                </a:cubicBezTo>
                <a:cubicBezTo>
                  <a:pt x="1092756" y="11118"/>
                  <a:pt x="1092756" y="9880"/>
                  <a:pt x="1093041" y="9594"/>
                </a:cubicBezTo>
                <a:close/>
                <a:moveTo>
                  <a:pt x="548878" y="9498"/>
                </a:moveTo>
                <a:cubicBezTo>
                  <a:pt x="550974" y="9498"/>
                  <a:pt x="553259" y="8926"/>
                  <a:pt x="554974" y="9688"/>
                </a:cubicBezTo>
                <a:cubicBezTo>
                  <a:pt x="556403" y="10355"/>
                  <a:pt x="556974" y="12546"/>
                  <a:pt x="558022" y="14070"/>
                </a:cubicBezTo>
                <a:cubicBezTo>
                  <a:pt x="555926" y="14070"/>
                  <a:pt x="553641" y="14641"/>
                  <a:pt x="551926" y="13879"/>
                </a:cubicBezTo>
                <a:cubicBezTo>
                  <a:pt x="550497" y="13308"/>
                  <a:pt x="549926" y="11022"/>
                  <a:pt x="548878" y="9498"/>
                </a:cubicBezTo>
                <a:close/>
                <a:moveTo>
                  <a:pt x="544782" y="6831"/>
                </a:moveTo>
                <a:cubicBezTo>
                  <a:pt x="546401" y="4069"/>
                  <a:pt x="547735" y="5974"/>
                  <a:pt x="548783" y="7498"/>
                </a:cubicBezTo>
                <a:cubicBezTo>
                  <a:pt x="549068" y="7974"/>
                  <a:pt x="549068" y="9117"/>
                  <a:pt x="548783" y="9403"/>
                </a:cubicBezTo>
                <a:cubicBezTo>
                  <a:pt x="548497" y="9784"/>
                  <a:pt x="547544" y="9498"/>
                  <a:pt x="546783" y="9498"/>
                </a:cubicBezTo>
                <a:cubicBezTo>
                  <a:pt x="546116" y="8641"/>
                  <a:pt x="544592" y="7212"/>
                  <a:pt x="544782" y="6831"/>
                </a:cubicBezTo>
                <a:close/>
                <a:moveTo>
                  <a:pt x="513731" y="5783"/>
                </a:moveTo>
                <a:cubicBezTo>
                  <a:pt x="515922" y="7402"/>
                  <a:pt x="518494" y="8545"/>
                  <a:pt x="520018" y="10641"/>
                </a:cubicBezTo>
                <a:cubicBezTo>
                  <a:pt x="521161" y="12069"/>
                  <a:pt x="521732" y="15213"/>
                  <a:pt x="520875" y="16546"/>
                </a:cubicBezTo>
                <a:cubicBezTo>
                  <a:pt x="520018" y="17880"/>
                  <a:pt x="516208" y="19213"/>
                  <a:pt x="515255" y="18451"/>
                </a:cubicBezTo>
                <a:cubicBezTo>
                  <a:pt x="507159" y="11974"/>
                  <a:pt x="499825" y="11784"/>
                  <a:pt x="491348" y="18356"/>
                </a:cubicBezTo>
                <a:cubicBezTo>
                  <a:pt x="488490" y="20642"/>
                  <a:pt x="482871" y="17308"/>
                  <a:pt x="479156" y="21785"/>
                </a:cubicBezTo>
                <a:cubicBezTo>
                  <a:pt x="475250" y="26547"/>
                  <a:pt x="474774" y="26166"/>
                  <a:pt x="478679" y="32929"/>
                </a:cubicBezTo>
                <a:cubicBezTo>
                  <a:pt x="479060" y="33596"/>
                  <a:pt x="479727" y="33977"/>
                  <a:pt x="480299" y="34548"/>
                </a:cubicBezTo>
                <a:cubicBezTo>
                  <a:pt x="477251" y="36167"/>
                  <a:pt x="473726" y="37311"/>
                  <a:pt x="471155" y="39501"/>
                </a:cubicBezTo>
                <a:cubicBezTo>
                  <a:pt x="468583" y="41787"/>
                  <a:pt x="467630" y="40263"/>
                  <a:pt x="466202" y="38739"/>
                </a:cubicBezTo>
                <a:cubicBezTo>
                  <a:pt x="465154" y="37692"/>
                  <a:pt x="464011" y="36644"/>
                  <a:pt x="462963" y="35501"/>
                </a:cubicBezTo>
                <a:cubicBezTo>
                  <a:pt x="462392" y="34929"/>
                  <a:pt x="461915" y="34358"/>
                  <a:pt x="461344" y="33882"/>
                </a:cubicBezTo>
                <a:cubicBezTo>
                  <a:pt x="458105" y="31119"/>
                  <a:pt x="454010" y="31786"/>
                  <a:pt x="453057" y="35882"/>
                </a:cubicBezTo>
                <a:cubicBezTo>
                  <a:pt x="452295" y="39025"/>
                  <a:pt x="452105" y="41597"/>
                  <a:pt x="448009" y="41406"/>
                </a:cubicBezTo>
                <a:cubicBezTo>
                  <a:pt x="442770" y="41216"/>
                  <a:pt x="437436" y="41311"/>
                  <a:pt x="432102" y="41121"/>
                </a:cubicBezTo>
                <a:cubicBezTo>
                  <a:pt x="431531" y="41311"/>
                  <a:pt x="431054" y="40263"/>
                  <a:pt x="430483" y="39787"/>
                </a:cubicBezTo>
                <a:cubicBezTo>
                  <a:pt x="430673" y="39216"/>
                  <a:pt x="430769" y="38549"/>
                  <a:pt x="431150" y="38168"/>
                </a:cubicBezTo>
                <a:cubicBezTo>
                  <a:pt x="436198" y="32739"/>
                  <a:pt x="442104" y="29596"/>
                  <a:pt x="451914" y="27976"/>
                </a:cubicBezTo>
                <a:cubicBezTo>
                  <a:pt x="455248" y="27405"/>
                  <a:pt x="456867" y="26833"/>
                  <a:pt x="457629" y="23023"/>
                </a:cubicBezTo>
                <a:cubicBezTo>
                  <a:pt x="458582" y="18356"/>
                  <a:pt x="461344" y="17689"/>
                  <a:pt x="465440" y="19880"/>
                </a:cubicBezTo>
                <a:cubicBezTo>
                  <a:pt x="469821" y="22166"/>
                  <a:pt x="469821" y="22261"/>
                  <a:pt x="471917" y="20261"/>
                </a:cubicBezTo>
                <a:cubicBezTo>
                  <a:pt x="474107" y="18165"/>
                  <a:pt x="476298" y="14450"/>
                  <a:pt x="478489" y="14450"/>
                </a:cubicBezTo>
                <a:cubicBezTo>
                  <a:pt x="484680" y="14546"/>
                  <a:pt x="487633" y="7497"/>
                  <a:pt x="494872" y="9021"/>
                </a:cubicBezTo>
                <a:cubicBezTo>
                  <a:pt x="500682" y="10259"/>
                  <a:pt x="508493" y="12641"/>
                  <a:pt x="513731" y="5783"/>
                </a:cubicBezTo>
                <a:close/>
                <a:moveTo>
                  <a:pt x="1031319" y="5022"/>
                </a:moveTo>
                <a:cubicBezTo>
                  <a:pt x="1034176" y="4831"/>
                  <a:pt x="1037129" y="4736"/>
                  <a:pt x="1040082" y="5117"/>
                </a:cubicBezTo>
                <a:cubicBezTo>
                  <a:pt x="1040749" y="5212"/>
                  <a:pt x="1041416" y="6831"/>
                  <a:pt x="1042178" y="7689"/>
                </a:cubicBezTo>
                <a:cubicBezTo>
                  <a:pt x="1040558" y="9308"/>
                  <a:pt x="1038844" y="10737"/>
                  <a:pt x="1037510" y="12451"/>
                </a:cubicBezTo>
                <a:cubicBezTo>
                  <a:pt x="1036177" y="14261"/>
                  <a:pt x="1035510" y="14451"/>
                  <a:pt x="1034367" y="12737"/>
                </a:cubicBezTo>
                <a:cubicBezTo>
                  <a:pt x="1032938" y="10641"/>
                  <a:pt x="1031224" y="8641"/>
                  <a:pt x="1029795" y="6450"/>
                </a:cubicBezTo>
                <a:cubicBezTo>
                  <a:pt x="1029700" y="6355"/>
                  <a:pt x="1030748" y="5022"/>
                  <a:pt x="1031319" y="5022"/>
                </a:cubicBezTo>
                <a:close/>
                <a:moveTo>
                  <a:pt x="666607" y="5021"/>
                </a:moveTo>
                <a:cubicBezTo>
                  <a:pt x="668607" y="5116"/>
                  <a:pt x="670512" y="6069"/>
                  <a:pt x="674322" y="7212"/>
                </a:cubicBezTo>
                <a:cubicBezTo>
                  <a:pt x="670512" y="8355"/>
                  <a:pt x="668607" y="9307"/>
                  <a:pt x="666607" y="9307"/>
                </a:cubicBezTo>
                <a:cubicBezTo>
                  <a:pt x="665464" y="9307"/>
                  <a:pt x="664321" y="7878"/>
                  <a:pt x="663178" y="7212"/>
                </a:cubicBezTo>
                <a:cubicBezTo>
                  <a:pt x="664321" y="6450"/>
                  <a:pt x="665464" y="5021"/>
                  <a:pt x="666607" y="5021"/>
                </a:cubicBezTo>
                <a:close/>
                <a:moveTo>
                  <a:pt x="953214" y="4926"/>
                </a:moveTo>
                <a:cubicBezTo>
                  <a:pt x="956644" y="4640"/>
                  <a:pt x="959215" y="5688"/>
                  <a:pt x="960835" y="8450"/>
                </a:cubicBezTo>
                <a:cubicBezTo>
                  <a:pt x="964359" y="14070"/>
                  <a:pt x="968074" y="12927"/>
                  <a:pt x="972550" y="9688"/>
                </a:cubicBezTo>
                <a:cubicBezTo>
                  <a:pt x="975408" y="7688"/>
                  <a:pt x="978742" y="5593"/>
                  <a:pt x="981980" y="5212"/>
                </a:cubicBezTo>
                <a:cubicBezTo>
                  <a:pt x="988743" y="4545"/>
                  <a:pt x="995696" y="4545"/>
                  <a:pt x="1002363" y="5307"/>
                </a:cubicBezTo>
                <a:cubicBezTo>
                  <a:pt x="1004745" y="5593"/>
                  <a:pt x="1007221" y="8736"/>
                  <a:pt x="1008936" y="11022"/>
                </a:cubicBezTo>
                <a:cubicBezTo>
                  <a:pt x="1011698" y="14832"/>
                  <a:pt x="1015413" y="14165"/>
                  <a:pt x="1019128" y="14165"/>
                </a:cubicBezTo>
                <a:cubicBezTo>
                  <a:pt x="1019699" y="15499"/>
                  <a:pt x="1019985" y="17690"/>
                  <a:pt x="1020747" y="17880"/>
                </a:cubicBezTo>
                <a:cubicBezTo>
                  <a:pt x="1023604" y="18547"/>
                  <a:pt x="1026557" y="18356"/>
                  <a:pt x="1029510" y="18833"/>
                </a:cubicBezTo>
                <a:cubicBezTo>
                  <a:pt x="1030653" y="19023"/>
                  <a:pt x="1031701" y="20357"/>
                  <a:pt x="1032748" y="21214"/>
                </a:cubicBezTo>
                <a:cubicBezTo>
                  <a:pt x="1032177" y="21785"/>
                  <a:pt x="1031701" y="22261"/>
                  <a:pt x="1031129" y="22833"/>
                </a:cubicBezTo>
                <a:cubicBezTo>
                  <a:pt x="1028462" y="25309"/>
                  <a:pt x="1026557" y="28834"/>
                  <a:pt x="1021890" y="28072"/>
                </a:cubicBezTo>
                <a:cubicBezTo>
                  <a:pt x="1021318" y="27976"/>
                  <a:pt x="1020366" y="29786"/>
                  <a:pt x="1019889" y="30834"/>
                </a:cubicBezTo>
                <a:cubicBezTo>
                  <a:pt x="1019794" y="31025"/>
                  <a:pt x="1020937" y="32358"/>
                  <a:pt x="1021413" y="32263"/>
                </a:cubicBezTo>
                <a:cubicBezTo>
                  <a:pt x="1027033" y="31310"/>
                  <a:pt x="1033605" y="35406"/>
                  <a:pt x="1038178" y="29405"/>
                </a:cubicBezTo>
                <a:cubicBezTo>
                  <a:pt x="1039606" y="27595"/>
                  <a:pt x="1040749" y="27310"/>
                  <a:pt x="1041321" y="29596"/>
                </a:cubicBezTo>
                <a:cubicBezTo>
                  <a:pt x="1041987" y="32453"/>
                  <a:pt x="1041511" y="35501"/>
                  <a:pt x="1042178" y="38359"/>
                </a:cubicBezTo>
                <a:cubicBezTo>
                  <a:pt x="1042559" y="39978"/>
                  <a:pt x="1042940" y="42359"/>
                  <a:pt x="1046274" y="39978"/>
                </a:cubicBezTo>
                <a:cubicBezTo>
                  <a:pt x="1053132" y="35025"/>
                  <a:pt x="1055037" y="35977"/>
                  <a:pt x="1055799" y="43502"/>
                </a:cubicBezTo>
                <a:cubicBezTo>
                  <a:pt x="1055894" y="45026"/>
                  <a:pt x="1055703" y="46550"/>
                  <a:pt x="1055894" y="48074"/>
                </a:cubicBezTo>
                <a:cubicBezTo>
                  <a:pt x="1055989" y="48646"/>
                  <a:pt x="1056751" y="49789"/>
                  <a:pt x="1057132" y="49693"/>
                </a:cubicBezTo>
                <a:cubicBezTo>
                  <a:pt x="1058180" y="49598"/>
                  <a:pt x="1060276" y="48836"/>
                  <a:pt x="1060180" y="48646"/>
                </a:cubicBezTo>
                <a:cubicBezTo>
                  <a:pt x="1059418" y="44264"/>
                  <a:pt x="1063514" y="42264"/>
                  <a:pt x="1064657" y="39121"/>
                </a:cubicBezTo>
                <a:cubicBezTo>
                  <a:pt x="1065705" y="36454"/>
                  <a:pt x="1065705" y="33596"/>
                  <a:pt x="1068181" y="31501"/>
                </a:cubicBezTo>
                <a:cubicBezTo>
                  <a:pt x="1069134" y="30739"/>
                  <a:pt x="1069515" y="28929"/>
                  <a:pt x="1069420" y="27595"/>
                </a:cubicBezTo>
                <a:cubicBezTo>
                  <a:pt x="1069324" y="26262"/>
                  <a:pt x="1068277" y="25119"/>
                  <a:pt x="1067610" y="23881"/>
                </a:cubicBezTo>
                <a:cubicBezTo>
                  <a:pt x="1067610" y="23785"/>
                  <a:pt x="1066371" y="24167"/>
                  <a:pt x="1066086" y="24643"/>
                </a:cubicBezTo>
                <a:cubicBezTo>
                  <a:pt x="1061228" y="31025"/>
                  <a:pt x="1057323" y="27786"/>
                  <a:pt x="1053418" y="23500"/>
                </a:cubicBezTo>
                <a:lnTo>
                  <a:pt x="1051798" y="23429"/>
                </a:lnTo>
                <a:lnTo>
                  <a:pt x="1051798" y="25309"/>
                </a:lnTo>
                <a:cubicBezTo>
                  <a:pt x="1050845" y="25976"/>
                  <a:pt x="1049512" y="27500"/>
                  <a:pt x="1049131" y="27309"/>
                </a:cubicBezTo>
                <a:cubicBezTo>
                  <a:pt x="1046369" y="25690"/>
                  <a:pt x="1048274" y="24357"/>
                  <a:pt x="1049798" y="23309"/>
                </a:cubicBezTo>
                <a:lnTo>
                  <a:pt x="1051267" y="23309"/>
                </a:lnTo>
                <a:lnTo>
                  <a:pt x="1052751" y="19785"/>
                </a:lnTo>
                <a:cubicBezTo>
                  <a:pt x="1056942" y="19213"/>
                  <a:pt x="1061323" y="19404"/>
                  <a:pt x="1065514" y="18737"/>
                </a:cubicBezTo>
                <a:cubicBezTo>
                  <a:pt x="1071801" y="17785"/>
                  <a:pt x="1074468" y="20547"/>
                  <a:pt x="1075135" y="26452"/>
                </a:cubicBezTo>
                <a:lnTo>
                  <a:pt x="1078849" y="28309"/>
                </a:lnTo>
                <a:lnTo>
                  <a:pt x="1078849" y="29977"/>
                </a:lnTo>
                <a:cubicBezTo>
                  <a:pt x="1079516" y="30834"/>
                  <a:pt x="1080564" y="31501"/>
                  <a:pt x="1081516" y="32072"/>
                </a:cubicBezTo>
                <a:cubicBezTo>
                  <a:pt x="1081707" y="32167"/>
                  <a:pt x="1082469" y="31215"/>
                  <a:pt x="1080850" y="29310"/>
                </a:cubicBezTo>
                <a:cubicBezTo>
                  <a:pt x="1081135" y="23785"/>
                  <a:pt x="1085136" y="21880"/>
                  <a:pt x="1086469" y="24357"/>
                </a:cubicBezTo>
                <a:cubicBezTo>
                  <a:pt x="1088374" y="28167"/>
                  <a:pt x="1089517" y="32263"/>
                  <a:pt x="1092279" y="35692"/>
                </a:cubicBezTo>
                <a:cubicBezTo>
                  <a:pt x="1092946" y="36549"/>
                  <a:pt x="1091422" y="39787"/>
                  <a:pt x="1090279" y="41407"/>
                </a:cubicBezTo>
                <a:cubicBezTo>
                  <a:pt x="1088088" y="44455"/>
                  <a:pt x="1085421" y="47122"/>
                  <a:pt x="1080945" y="46455"/>
                </a:cubicBezTo>
                <a:cubicBezTo>
                  <a:pt x="1080754" y="46455"/>
                  <a:pt x="1080087" y="48455"/>
                  <a:pt x="1079992" y="49598"/>
                </a:cubicBezTo>
                <a:cubicBezTo>
                  <a:pt x="1079992" y="49979"/>
                  <a:pt x="1081040" y="50741"/>
                  <a:pt x="1081707" y="50741"/>
                </a:cubicBezTo>
                <a:cubicBezTo>
                  <a:pt x="1086088" y="50551"/>
                  <a:pt x="1090565" y="51979"/>
                  <a:pt x="1093994" y="47217"/>
                </a:cubicBezTo>
                <a:cubicBezTo>
                  <a:pt x="1096661" y="43597"/>
                  <a:pt x="1100280" y="40645"/>
                  <a:pt x="1103614" y="37501"/>
                </a:cubicBezTo>
                <a:cubicBezTo>
                  <a:pt x="1109901" y="31310"/>
                  <a:pt x="1109710" y="31405"/>
                  <a:pt x="1116378" y="40073"/>
                </a:cubicBezTo>
                <a:cubicBezTo>
                  <a:pt x="1117426" y="41407"/>
                  <a:pt x="1120378" y="41121"/>
                  <a:pt x="1122379" y="41788"/>
                </a:cubicBezTo>
                <a:cubicBezTo>
                  <a:pt x="1123045" y="41978"/>
                  <a:pt x="1123998" y="43121"/>
                  <a:pt x="1123903" y="43312"/>
                </a:cubicBezTo>
                <a:cubicBezTo>
                  <a:pt x="1123331" y="44359"/>
                  <a:pt x="1122664" y="45693"/>
                  <a:pt x="1121712" y="46074"/>
                </a:cubicBezTo>
                <a:cubicBezTo>
                  <a:pt x="1120378" y="46645"/>
                  <a:pt x="1118759" y="46265"/>
                  <a:pt x="1117330" y="46645"/>
                </a:cubicBezTo>
                <a:cubicBezTo>
                  <a:pt x="1116663" y="46836"/>
                  <a:pt x="1115997" y="47598"/>
                  <a:pt x="1115806" y="48265"/>
                </a:cubicBezTo>
                <a:cubicBezTo>
                  <a:pt x="1115711" y="48646"/>
                  <a:pt x="1116378" y="49693"/>
                  <a:pt x="1116759" y="49789"/>
                </a:cubicBezTo>
                <a:cubicBezTo>
                  <a:pt x="1120378" y="50265"/>
                  <a:pt x="1124188" y="51122"/>
                  <a:pt x="1127712" y="50646"/>
                </a:cubicBezTo>
                <a:cubicBezTo>
                  <a:pt x="1132285" y="50075"/>
                  <a:pt x="1133713" y="55027"/>
                  <a:pt x="1137237" y="55218"/>
                </a:cubicBezTo>
                <a:cubicBezTo>
                  <a:pt x="1139143" y="55313"/>
                  <a:pt x="1141047" y="53694"/>
                  <a:pt x="1143048" y="52932"/>
                </a:cubicBezTo>
                <a:cubicBezTo>
                  <a:pt x="1144095" y="52551"/>
                  <a:pt x="1145810" y="51694"/>
                  <a:pt x="1146191" y="52075"/>
                </a:cubicBezTo>
                <a:cubicBezTo>
                  <a:pt x="1148287" y="54456"/>
                  <a:pt x="1150668" y="55599"/>
                  <a:pt x="1154002" y="55504"/>
                </a:cubicBezTo>
                <a:cubicBezTo>
                  <a:pt x="1164670" y="55218"/>
                  <a:pt x="1175337" y="55504"/>
                  <a:pt x="1185910" y="55409"/>
                </a:cubicBezTo>
                <a:cubicBezTo>
                  <a:pt x="1191149" y="55409"/>
                  <a:pt x="1196578" y="54456"/>
                  <a:pt x="1200007" y="59980"/>
                </a:cubicBezTo>
                <a:cubicBezTo>
                  <a:pt x="1203341" y="53694"/>
                  <a:pt x="1206579" y="57409"/>
                  <a:pt x="1210009" y="59980"/>
                </a:cubicBezTo>
                <a:cubicBezTo>
                  <a:pt x="1210485" y="60361"/>
                  <a:pt x="1211628" y="60266"/>
                  <a:pt x="1212199" y="59980"/>
                </a:cubicBezTo>
                <a:cubicBezTo>
                  <a:pt x="1215438" y="58552"/>
                  <a:pt x="1218391" y="56456"/>
                  <a:pt x="1221820" y="55599"/>
                </a:cubicBezTo>
                <a:cubicBezTo>
                  <a:pt x="1224677" y="54837"/>
                  <a:pt x="1227916" y="55218"/>
                  <a:pt x="1230868" y="55504"/>
                </a:cubicBezTo>
                <a:cubicBezTo>
                  <a:pt x="1236107" y="55980"/>
                  <a:pt x="1239822" y="54932"/>
                  <a:pt x="1239155" y="48455"/>
                </a:cubicBezTo>
                <a:cubicBezTo>
                  <a:pt x="1239155" y="48265"/>
                  <a:pt x="1242012" y="47312"/>
                  <a:pt x="1242108" y="47503"/>
                </a:cubicBezTo>
                <a:cubicBezTo>
                  <a:pt x="1244489" y="52075"/>
                  <a:pt x="1250680" y="49693"/>
                  <a:pt x="1253347" y="53884"/>
                </a:cubicBezTo>
                <a:cubicBezTo>
                  <a:pt x="1255443" y="57123"/>
                  <a:pt x="1258967" y="54932"/>
                  <a:pt x="1261729" y="55504"/>
                </a:cubicBezTo>
                <a:cubicBezTo>
                  <a:pt x="1261729" y="57028"/>
                  <a:pt x="1261729" y="58552"/>
                  <a:pt x="1261729" y="59980"/>
                </a:cubicBezTo>
                <a:cubicBezTo>
                  <a:pt x="1261634" y="62171"/>
                  <a:pt x="1261825" y="64171"/>
                  <a:pt x="1264872" y="63695"/>
                </a:cubicBezTo>
                <a:cubicBezTo>
                  <a:pt x="1265444" y="63600"/>
                  <a:pt x="1265825" y="62552"/>
                  <a:pt x="1266492" y="62171"/>
                </a:cubicBezTo>
                <a:cubicBezTo>
                  <a:pt x="1269540" y="60552"/>
                  <a:pt x="1273064" y="59409"/>
                  <a:pt x="1275731" y="57313"/>
                </a:cubicBezTo>
                <a:cubicBezTo>
                  <a:pt x="1279922" y="53980"/>
                  <a:pt x="1279922" y="59695"/>
                  <a:pt x="1282208" y="59695"/>
                </a:cubicBezTo>
                <a:cubicBezTo>
                  <a:pt x="1283256" y="59695"/>
                  <a:pt x="1284208" y="57694"/>
                  <a:pt x="1285446" y="56933"/>
                </a:cubicBezTo>
                <a:cubicBezTo>
                  <a:pt x="1290685" y="53599"/>
                  <a:pt x="1293638" y="55218"/>
                  <a:pt x="1293829" y="61314"/>
                </a:cubicBezTo>
                <a:cubicBezTo>
                  <a:pt x="1293829" y="62076"/>
                  <a:pt x="1293829" y="62838"/>
                  <a:pt x="1293829" y="63600"/>
                </a:cubicBezTo>
                <a:cubicBezTo>
                  <a:pt x="1293924" y="66934"/>
                  <a:pt x="1293162" y="69315"/>
                  <a:pt x="1288971" y="69220"/>
                </a:cubicBezTo>
                <a:cubicBezTo>
                  <a:pt x="1280684" y="69125"/>
                  <a:pt x="1272397" y="69125"/>
                  <a:pt x="1264111" y="69315"/>
                </a:cubicBezTo>
                <a:cubicBezTo>
                  <a:pt x="1263253" y="69315"/>
                  <a:pt x="1262110" y="71410"/>
                  <a:pt x="1261825" y="72649"/>
                </a:cubicBezTo>
                <a:cubicBezTo>
                  <a:pt x="1261539" y="73982"/>
                  <a:pt x="1261825" y="76268"/>
                  <a:pt x="1262587" y="76649"/>
                </a:cubicBezTo>
                <a:cubicBezTo>
                  <a:pt x="1266873" y="78935"/>
                  <a:pt x="1271254" y="81507"/>
                  <a:pt x="1275921" y="82650"/>
                </a:cubicBezTo>
                <a:cubicBezTo>
                  <a:pt x="1279446" y="83507"/>
                  <a:pt x="1283351" y="82459"/>
                  <a:pt x="1285828" y="86174"/>
                </a:cubicBezTo>
                <a:cubicBezTo>
                  <a:pt x="1286018" y="86460"/>
                  <a:pt x="1288018" y="85984"/>
                  <a:pt x="1288876" y="85317"/>
                </a:cubicBezTo>
                <a:cubicBezTo>
                  <a:pt x="1295638" y="80459"/>
                  <a:pt x="1303163" y="82555"/>
                  <a:pt x="1310116" y="83698"/>
                </a:cubicBezTo>
                <a:lnTo>
                  <a:pt x="1315925" y="91984"/>
                </a:lnTo>
                <a:lnTo>
                  <a:pt x="1314593" y="91984"/>
                </a:lnTo>
                <a:cubicBezTo>
                  <a:pt x="1313069" y="93032"/>
                  <a:pt x="1311259" y="94366"/>
                  <a:pt x="1313926" y="95985"/>
                </a:cubicBezTo>
                <a:cubicBezTo>
                  <a:pt x="1314307" y="96176"/>
                  <a:pt x="1315641" y="94747"/>
                  <a:pt x="1316593" y="92937"/>
                </a:cubicBezTo>
                <a:cubicBezTo>
                  <a:pt x="1320118" y="91889"/>
                  <a:pt x="1323642" y="91603"/>
                  <a:pt x="1327166" y="92080"/>
                </a:cubicBezTo>
                <a:cubicBezTo>
                  <a:pt x="1329166" y="92366"/>
                  <a:pt x="1330786" y="93985"/>
                  <a:pt x="1330309" y="96557"/>
                </a:cubicBezTo>
                <a:cubicBezTo>
                  <a:pt x="1327547" y="97128"/>
                  <a:pt x="1324023" y="95033"/>
                  <a:pt x="1321927" y="98080"/>
                </a:cubicBezTo>
                <a:cubicBezTo>
                  <a:pt x="1315260" y="107986"/>
                  <a:pt x="1305259" y="105796"/>
                  <a:pt x="1295829" y="105224"/>
                </a:cubicBezTo>
                <a:cubicBezTo>
                  <a:pt x="1294971" y="105224"/>
                  <a:pt x="1294495" y="101509"/>
                  <a:pt x="1293733" y="99604"/>
                </a:cubicBezTo>
                <a:cubicBezTo>
                  <a:pt x="1292876" y="97414"/>
                  <a:pt x="1291257" y="96271"/>
                  <a:pt x="1288685" y="96461"/>
                </a:cubicBezTo>
                <a:cubicBezTo>
                  <a:pt x="1286113" y="96652"/>
                  <a:pt x="1284970" y="97985"/>
                  <a:pt x="1284589" y="100462"/>
                </a:cubicBezTo>
                <a:cubicBezTo>
                  <a:pt x="1282779" y="111416"/>
                  <a:pt x="1292400" y="117226"/>
                  <a:pt x="1301163" y="114178"/>
                </a:cubicBezTo>
                <a:cubicBezTo>
                  <a:pt x="1305639" y="105796"/>
                  <a:pt x="1308878" y="116559"/>
                  <a:pt x="1313450" y="115035"/>
                </a:cubicBezTo>
                <a:cubicBezTo>
                  <a:pt x="1317546" y="113701"/>
                  <a:pt x="1322404" y="114559"/>
                  <a:pt x="1326880" y="114844"/>
                </a:cubicBezTo>
                <a:cubicBezTo>
                  <a:pt x="1328119" y="114940"/>
                  <a:pt x="1329357" y="116178"/>
                  <a:pt x="1330404" y="117130"/>
                </a:cubicBezTo>
                <a:cubicBezTo>
                  <a:pt x="1335262" y="121893"/>
                  <a:pt x="1340120" y="126560"/>
                  <a:pt x="1344787" y="131513"/>
                </a:cubicBezTo>
                <a:cubicBezTo>
                  <a:pt x="1347359" y="134276"/>
                  <a:pt x="1350407" y="132466"/>
                  <a:pt x="1353169" y="133037"/>
                </a:cubicBezTo>
                <a:cubicBezTo>
                  <a:pt x="1352121" y="138752"/>
                  <a:pt x="1346597" y="140943"/>
                  <a:pt x="1343454" y="145039"/>
                </a:cubicBezTo>
                <a:cubicBezTo>
                  <a:pt x="1340882" y="148468"/>
                  <a:pt x="1339739" y="144753"/>
                  <a:pt x="1338691" y="143610"/>
                </a:cubicBezTo>
                <a:cubicBezTo>
                  <a:pt x="1336024" y="140943"/>
                  <a:pt x="1332976" y="142372"/>
                  <a:pt x="1330119" y="142276"/>
                </a:cubicBezTo>
                <a:cubicBezTo>
                  <a:pt x="1325642" y="142086"/>
                  <a:pt x="1323737" y="148087"/>
                  <a:pt x="1318308" y="146944"/>
                </a:cubicBezTo>
                <a:cubicBezTo>
                  <a:pt x="1313926" y="145991"/>
                  <a:pt x="1309259" y="146658"/>
                  <a:pt x="1304687" y="146753"/>
                </a:cubicBezTo>
                <a:cubicBezTo>
                  <a:pt x="1298401" y="146849"/>
                  <a:pt x="1289542" y="156183"/>
                  <a:pt x="1289161" y="162946"/>
                </a:cubicBezTo>
                <a:cubicBezTo>
                  <a:pt x="1289066" y="165232"/>
                  <a:pt x="1289257" y="167518"/>
                  <a:pt x="1289161" y="169804"/>
                </a:cubicBezTo>
                <a:cubicBezTo>
                  <a:pt x="1288971" y="173995"/>
                  <a:pt x="1285732" y="175328"/>
                  <a:pt x="1281255" y="173137"/>
                </a:cubicBezTo>
                <a:cubicBezTo>
                  <a:pt x="1279636" y="172376"/>
                  <a:pt x="1279065" y="168184"/>
                  <a:pt x="1276493" y="171042"/>
                </a:cubicBezTo>
                <a:cubicBezTo>
                  <a:pt x="1268968" y="179329"/>
                  <a:pt x="1266492" y="180376"/>
                  <a:pt x="1257919" y="177138"/>
                </a:cubicBezTo>
                <a:cubicBezTo>
                  <a:pt x="1256681" y="176662"/>
                  <a:pt x="1254967" y="174376"/>
                  <a:pt x="1254776" y="174566"/>
                </a:cubicBezTo>
                <a:cubicBezTo>
                  <a:pt x="1251252" y="177328"/>
                  <a:pt x="1248489" y="181519"/>
                  <a:pt x="1244584" y="183043"/>
                </a:cubicBezTo>
                <a:cubicBezTo>
                  <a:pt x="1240679" y="184472"/>
                  <a:pt x="1235631" y="182567"/>
                  <a:pt x="1232583" y="187234"/>
                </a:cubicBezTo>
                <a:cubicBezTo>
                  <a:pt x="1232011" y="188092"/>
                  <a:pt x="1229725" y="187425"/>
                  <a:pt x="1228392" y="187996"/>
                </a:cubicBezTo>
                <a:cubicBezTo>
                  <a:pt x="1227249" y="188473"/>
                  <a:pt x="1226487" y="189711"/>
                  <a:pt x="1225534" y="190473"/>
                </a:cubicBezTo>
                <a:cubicBezTo>
                  <a:pt x="1227154" y="192092"/>
                  <a:pt x="1228963" y="193521"/>
                  <a:pt x="1230297" y="195331"/>
                </a:cubicBezTo>
                <a:cubicBezTo>
                  <a:pt x="1231630" y="197236"/>
                  <a:pt x="1232297" y="197331"/>
                  <a:pt x="1233630" y="195521"/>
                </a:cubicBezTo>
                <a:cubicBezTo>
                  <a:pt x="1234964" y="193711"/>
                  <a:pt x="1236774" y="192187"/>
                  <a:pt x="1238393" y="190663"/>
                </a:cubicBezTo>
                <a:cubicBezTo>
                  <a:pt x="1242870" y="186663"/>
                  <a:pt x="1244870" y="186092"/>
                  <a:pt x="1249156" y="191711"/>
                </a:cubicBezTo>
                <a:cubicBezTo>
                  <a:pt x="1253538" y="197426"/>
                  <a:pt x="1257062" y="194759"/>
                  <a:pt x="1261158" y="192473"/>
                </a:cubicBezTo>
                <a:cubicBezTo>
                  <a:pt x="1262968" y="191426"/>
                  <a:pt x="1265349" y="190949"/>
                  <a:pt x="1266682" y="189520"/>
                </a:cubicBezTo>
                <a:cubicBezTo>
                  <a:pt x="1268206" y="187901"/>
                  <a:pt x="1269349" y="187330"/>
                  <a:pt x="1269921" y="189425"/>
                </a:cubicBezTo>
                <a:cubicBezTo>
                  <a:pt x="1270492" y="191330"/>
                  <a:pt x="1270587" y="195140"/>
                  <a:pt x="1269921" y="195331"/>
                </a:cubicBezTo>
                <a:cubicBezTo>
                  <a:pt x="1264111" y="197141"/>
                  <a:pt x="1259729" y="200760"/>
                  <a:pt x="1255633" y="205142"/>
                </a:cubicBezTo>
                <a:cubicBezTo>
                  <a:pt x="1255347" y="205427"/>
                  <a:pt x="1253633" y="204379"/>
                  <a:pt x="1252490" y="203903"/>
                </a:cubicBezTo>
                <a:cubicBezTo>
                  <a:pt x="1251347" y="203427"/>
                  <a:pt x="1249633" y="202284"/>
                  <a:pt x="1249347" y="202570"/>
                </a:cubicBezTo>
                <a:cubicBezTo>
                  <a:pt x="1245251" y="206856"/>
                  <a:pt x="1239917" y="209237"/>
                  <a:pt x="1235250" y="212571"/>
                </a:cubicBezTo>
                <a:cubicBezTo>
                  <a:pt x="1229344" y="216857"/>
                  <a:pt x="1223629" y="213904"/>
                  <a:pt x="1218105" y="215428"/>
                </a:cubicBezTo>
                <a:cubicBezTo>
                  <a:pt x="1217438" y="215619"/>
                  <a:pt x="1216867" y="216381"/>
                  <a:pt x="1216486" y="217048"/>
                </a:cubicBezTo>
                <a:cubicBezTo>
                  <a:pt x="1216295" y="217429"/>
                  <a:pt x="1216581" y="218381"/>
                  <a:pt x="1216867" y="218572"/>
                </a:cubicBezTo>
                <a:cubicBezTo>
                  <a:pt x="1223248" y="221715"/>
                  <a:pt x="1230202" y="223334"/>
                  <a:pt x="1235726" y="228192"/>
                </a:cubicBezTo>
                <a:cubicBezTo>
                  <a:pt x="1237155" y="229335"/>
                  <a:pt x="1240012" y="229240"/>
                  <a:pt x="1242108" y="229049"/>
                </a:cubicBezTo>
                <a:cubicBezTo>
                  <a:pt x="1246775" y="228573"/>
                  <a:pt x="1248394" y="232478"/>
                  <a:pt x="1251157" y="234859"/>
                </a:cubicBezTo>
                <a:cubicBezTo>
                  <a:pt x="1251633" y="235241"/>
                  <a:pt x="1251919" y="236384"/>
                  <a:pt x="1251919" y="236384"/>
                </a:cubicBezTo>
                <a:cubicBezTo>
                  <a:pt x="1250680" y="237050"/>
                  <a:pt x="1249252" y="238384"/>
                  <a:pt x="1248204" y="238193"/>
                </a:cubicBezTo>
                <a:cubicBezTo>
                  <a:pt x="1246204" y="237717"/>
                  <a:pt x="1243918" y="236765"/>
                  <a:pt x="1242679" y="235241"/>
                </a:cubicBezTo>
                <a:cubicBezTo>
                  <a:pt x="1240774" y="233050"/>
                  <a:pt x="1237155" y="233050"/>
                  <a:pt x="1236583" y="233907"/>
                </a:cubicBezTo>
                <a:cubicBezTo>
                  <a:pt x="1232869" y="239336"/>
                  <a:pt x="1227439" y="238098"/>
                  <a:pt x="1222391" y="238765"/>
                </a:cubicBezTo>
                <a:cubicBezTo>
                  <a:pt x="1221534" y="238860"/>
                  <a:pt x="1220295" y="241241"/>
                  <a:pt x="1220486" y="242289"/>
                </a:cubicBezTo>
                <a:cubicBezTo>
                  <a:pt x="1220867" y="244194"/>
                  <a:pt x="1222010" y="246194"/>
                  <a:pt x="1223439" y="247433"/>
                </a:cubicBezTo>
                <a:cubicBezTo>
                  <a:pt x="1224296" y="248194"/>
                  <a:pt x="1226392" y="247718"/>
                  <a:pt x="1227916" y="247528"/>
                </a:cubicBezTo>
                <a:cubicBezTo>
                  <a:pt x="1233440" y="246861"/>
                  <a:pt x="1238488" y="247718"/>
                  <a:pt x="1241632" y="252862"/>
                </a:cubicBezTo>
                <a:cubicBezTo>
                  <a:pt x="1243918" y="256481"/>
                  <a:pt x="1249823" y="255529"/>
                  <a:pt x="1250680" y="257815"/>
                </a:cubicBezTo>
                <a:cubicBezTo>
                  <a:pt x="1252871" y="263720"/>
                  <a:pt x="1253919" y="270102"/>
                  <a:pt x="1256776" y="275817"/>
                </a:cubicBezTo>
                <a:cubicBezTo>
                  <a:pt x="1257157" y="276484"/>
                  <a:pt x="1255347" y="279246"/>
                  <a:pt x="1254776" y="279246"/>
                </a:cubicBezTo>
                <a:cubicBezTo>
                  <a:pt x="1245632" y="278389"/>
                  <a:pt x="1248204" y="284961"/>
                  <a:pt x="1247728" y="289819"/>
                </a:cubicBezTo>
                <a:cubicBezTo>
                  <a:pt x="1247442" y="292867"/>
                  <a:pt x="1243918" y="294486"/>
                  <a:pt x="1240870" y="293057"/>
                </a:cubicBezTo>
                <a:cubicBezTo>
                  <a:pt x="1240203" y="292676"/>
                  <a:pt x="1239631" y="290962"/>
                  <a:pt x="1239822" y="289914"/>
                </a:cubicBezTo>
                <a:cubicBezTo>
                  <a:pt x="1240012" y="288200"/>
                  <a:pt x="1244489" y="287914"/>
                  <a:pt x="1241917" y="285151"/>
                </a:cubicBezTo>
                <a:cubicBezTo>
                  <a:pt x="1239822" y="282961"/>
                  <a:pt x="1234869" y="283723"/>
                  <a:pt x="1234393" y="286390"/>
                </a:cubicBezTo>
                <a:cubicBezTo>
                  <a:pt x="1233916" y="289533"/>
                  <a:pt x="1233726" y="292295"/>
                  <a:pt x="1230963" y="294105"/>
                </a:cubicBezTo>
                <a:cubicBezTo>
                  <a:pt x="1229154" y="295343"/>
                  <a:pt x="1227344" y="297725"/>
                  <a:pt x="1225629" y="297534"/>
                </a:cubicBezTo>
                <a:cubicBezTo>
                  <a:pt x="1218486" y="296962"/>
                  <a:pt x="1210389" y="300772"/>
                  <a:pt x="1204579" y="293438"/>
                </a:cubicBezTo>
                <a:cubicBezTo>
                  <a:pt x="1204294" y="293057"/>
                  <a:pt x="1203151" y="293248"/>
                  <a:pt x="1202388" y="293152"/>
                </a:cubicBezTo>
                <a:cubicBezTo>
                  <a:pt x="1201627" y="293057"/>
                  <a:pt x="1200293" y="292962"/>
                  <a:pt x="1200198" y="293152"/>
                </a:cubicBezTo>
                <a:cubicBezTo>
                  <a:pt x="1197150" y="300963"/>
                  <a:pt x="1189149" y="295534"/>
                  <a:pt x="1184386" y="299249"/>
                </a:cubicBezTo>
                <a:cubicBezTo>
                  <a:pt x="1177909" y="304297"/>
                  <a:pt x="1177909" y="308202"/>
                  <a:pt x="1183434" y="313726"/>
                </a:cubicBezTo>
                <a:cubicBezTo>
                  <a:pt x="1186577" y="316870"/>
                  <a:pt x="1195435" y="314203"/>
                  <a:pt x="1193149" y="322966"/>
                </a:cubicBezTo>
                <a:cubicBezTo>
                  <a:pt x="1193149" y="323061"/>
                  <a:pt x="1195816" y="324299"/>
                  <a:pt x="1196102" y="324013"/>
                </a:cubicBezTo>
                <a:cubicBezTo>
                  <a:pt x="1198293" y="321727"/>
                  <a:pt x="1200484" y="319918"/>
                  <a:pt x="1203817" y="320584"/>
                </a:cubicBezTo>
                <a:cubicBezTo>
                  <a:pt x="1204579" y="320680"/>
                  <a:pt x="1205341" y="320489"/>
                  <a:pt x="1206103" y="320584"/>
                </a:cubicBezTo>
                <a:cubicBezTo>
                  <a:pt x="1211723" y="321156"/>
                  <a:pt x="1216390" y="320775"/>
                  <a:pt x="1216486" y="313155"/>
                </a:cubicBezTo>
                <a:cubicBezTo>
                  <a:pt x="1216486" y="311059"/>
                  <a:pt x="1218391" y="311059"/>
                  <a:pt x="1219534" y="312965"/>
                </a:cubicBezTo>
                <a:cubicBezTo>
                  <a:pt x="1222010" y="317060"/>
                  <a:pt x="1226011" y="315917"/>
                  <a:pt x="1229630" y="316012"/>
                </a:cubicBezTo>
                <a:cubicBezTo>
                  <a:pt x="1233440" y="316108"/>
                  <a:pt x="1237821" y="314965"/>
                  <a:pt x="1240774" y="316489"/>
                </a:cubicBezTo>
                <a:cubicBezTo>
                  <a:pt x="1243918" y="318203"/>
                  <a:pt x="1246680" y="320108"/>
                  <a:pt x="1250299" y="321251"/>
                </a:cubicBezTo>
                <a:cubicBezTo>
                  <a:pt x="1254014" y="322490"/>
                  <a:pt x="1250109" y="324299"/>
                  <a:pt x="1249347" y="325823"/>
                </a:cubicBezTo>
                <a:cubicBezTo>
                  <a:pt x="1248680" y="327061"/>
                  <a:pt x="1248299" y="328395"/>
                  <a:pt x="1247728" y="329728"/>
                </a:cubicBezTo>
                <a:cubicBezTo>
                  <a:pt x="1244584" y="329633"/>
                  <a:pt x="1243060" y="331157"/>
                  <a:pt x="1243155" y="334301"/>
                </a:cubicBezTo>
                <a:cubicBezTo>
                  <a:pt x="1238774" y="334015"/>
                  <a:pt x="1238298" y="336968"/>
                  <a:pt x="1238679" y="340016"/>
                </a:cubicBezTo>
                <a:cubicBezTo>
                  <a:pt x="1238964" y="342301"/>
                  <a:pt x="1240488" y="343826"/>
                  <a:pt x="1243251" y="343444"/>
                </a:cubicBezTo>
                <a:cubicBezTo>
                  <a:pt x="1244679" y="343254"/>
                  <a:pt x="1246204" y="343444"/>
                  <a:pt x="1247728" y="343444"/>
                </a:cubicBezTo>
                <a:cubicBezTo>
                  <a:pt x="1247061" y="346207"/>
                  <a:pt x="1249442" y="350112"/>
                  <a:pt x="1246013" y="351731"/>
                </a:cubicBezTo>
                <a:cubicBezTo>
                  <a:pt x="1243537" y="352874"/>
                  <a:pt x="1240203" y="352112"/>
                  <a:pt x="1237250" y="352684"/>
                </a:cubicBezTo>
                <a:cubicBezTo>
                  <a:pt x="1236107" y="352874"/>
                  <a:pt x="1235250" y="354303"/>
                  <a:pt x="1234297" y="355160"/>
                </a:cubicBezTo>
                <a:cubicBezTo>
                  <a:pt x="1234869" y="355732"/>
                  <a:pt x="1235536" y="356113"/>
                  <a:pt x="1235917" y="356779"/>
                </a:cubicBezTo>
                <a:cubicBezTo>
                  <a:pt x="1239250" y="362209"/>
                  <a:pt x="1244489" y="362399"/>
                  <a:pt x="1249823" y="361637"/>
                </a:cubicBezTo>
                <a:cubicBezTo>
                  <a:pt x="1251061" y="361447"/>
                  <a:pt x="1252204" y="359827"/>
                  <a:pt x="1253062" y="358589"/>
                </a:cubicBezTo>
                <a:cubicBezTo>
                  <a:pt x="1254300" y="356875"/>
                  <a:pt x="1255633" y="356779"/>
                  <a:pt x="1256205" y="358970"/>
                </a:cubicBezTo>
                <a:cubicBezTo>
                  <a:pt x="1256871" y="361066"/>
                  <a:pt x="1256967" y="363352"/>
                  <a:pt x="1256776" y="365543"/>
                </a:cubicBezTo>
                <a:cubicBezTo>
                  <a:pt x="1256491" y="370210"/>
                  <a:pt x="1260586" y="371638"/>
                  <a:pt x="1262872" y="374401"/>
                </a:cubicBezTo>
                <a:cubicBezTo>
                  <a:pt x="1263063" y="374686"/>
                  <a:pt x="1265730" y="373639"/>
                  <a:pt x="1265825" y="373067"/>
                </a:cubicBezTo>
                <a:cubicBezTo>
                  <a:pt x="1266111" y="369257"/>
                  <a:pt x="1265920" y="365447"/>
                  <a:pt x="1266016" y="361637"/>
                </a:cubicBezTo>
                <a:cubicBezTo>
                  <a:pt x="1266111" y="357160"/>
                  <a:pt x="1266396" y="356779"/>
                  <a:pt x="1270778" y="359827"/>
                </a:cubicBezTo>
                <a:cubicBezTo>
                  <a:pt x="1273636" y="361733"/>
                  <a:pt x="1276398" y="362971"/>
                  <a:pt x="1278493" y="360304"/>
                </a:cubicBezTo>
                <a:cubicBezTo>
                  <a:pt x="1281446" y="356684"/>
                  <a:pt x="1284970" y="357160"/>
                  <a:pt x="1288685" y="357065"/>
                </a:cubicBezTo>
                <a:cubicBezTo>
                  <a:pt x="1293352" y="356970"/>
                  <a:pt x="1295067" y="363066"/>
                  <a:pt x="1300591" y="361923"/>
                </a:cubicBezTo>
                <a:cubicBezTo>
                  <a:pt x="1304878" y="360970"/>
                  <a:pt x="1309640" y="361733"/>
                  <a:pt x="1314212" y="362018"/>
                </a:cubicBezTo>
                <a:cubicBezTo>
                  <a:pt x="1314593" y="362018"/>
                  <a:pt x="1315450" y="364590"/>
                  <a:pt x="1315069" y="365066"/>
                </a:cubicBezTo>
                <a:cubicBezTo>
                  <a:pt x="1309259" y="371353"/>
                  <a:pt x="1310878" y="376877"/>
                  <a:pt x="1316212" y="382497"/>
                </a:cubicBezTo>
                <a:cubicBezTo>
                  <a:pt x="1316974" y="383259"/>
                  <a:pt x="1316403" y="385450"/>
                  <a:pt x="1316212" y="386974"/>
                </a:cubicBezTo>
                <a:cubicBezTo>
                  <a:pt x="1315831" y="389260"/>
                  <a:pt x="1314021" y="389165"/>
                  <a:pt x="1311354" y="386593"/>
                </a:cubicBezTo>
                <a:cubicBezTo>
                  <a:pt x="1309164" y="384497"/>
                  <a:pt x="1306973" y="382402"/>
                  <a:pt x="1304973" y="380116"/>
                </a:cubicBezTo>
                <a:cubicBezTo>
                  <a:pt x="1298305" y="372496"/>
                  <a:pt x="1298210" y="372401"/>
                  <a:pt x="1292019" y="379354"/>
                </a:cubicBezTo>
                <a:cubicBezTo>
                  <a:pt x="1290685" y="380878"/>
                  <a:pt x="1289161" y="382973"/>
                  <a:pt x="1288971" y="384878"/>
                </a:cubicBezTo>
                <a:cubicBezTo>
                  <a:pt x="1288685" y="389355"/>
                  <a:pt x="1285732" y="388879"/>
                  <a:pt x="1282779" y="389355"/>
                </a:cubicBezTo>
                <a:cubicBezTo>
                  <a:pt x="1280494" y="389736"/>
                  <a:pt x="1279351" y="391736"/>
                  <a:pt x="1279636" y="394403"/>
                </a:cubicBezTo>
                <a:cubicBezTo>
                  <a:pt x="1279922" y="396975"/>
                  <a:pt x="1281160" y="398594"/>
                  <a:pt x="1283827" y="398404"/>
                </a:cubicBezTo>
                <a:cubicBezTo>
                  <a:pt x="1287828" y="398213"/>
                  <a:pt x="1289352" y="400594"/>
                  <a:pt x="1288685" y="403928"/>
                </a:cubicBezTo>
                <a:cubicBezTo>
                  <a:pt x="1288209" y="406405"/>
                  <a:pt x="1286399" y="408500"/>
                  <a:pt x="1285161" y="410786"/>
                </a:cubicBezTo>
                <a:cubicBezTo>
                  <a:pt x="1289828" y="412977"/>
                  <a:pt x="1287637" y="419073"/>
                  <a:pt x="1291543" y="421930"/>
                </a:cubicBezTo>
                <a:cubicBezTo>
                  <a:pt x="1296210" y="425264"/>
                  <a:pt x="1298686" y="432027"/>
                  <a:pt x="1306306" y="430598"/>
                </a:cubicBezTo>
                <a:cubicBezTo>
                  <a:pt x="1307735" y="430312"/>
                  <a:pt x="1309545" y="432218"/>
                  <a:pt x="1311164" y="433170"/>
                </a:cubicBezTo>
                <a:cubicBezTo>
                  <a:pt x="1309545" y="434789"/>
                  <a:pt x="1307640" y="436218"/>
                  <a:pt x="1306402" y="438028"/>
                </a:cubicBezTo>
                <a:cubicBezTo>
                  <a:pt x="1305068" y="439933"/>
                  <a:pt x="1304687" y="439552"/>
                  <a:pt x="1302972" y="438028"/>
                </a:cubicBezTo>
                <a:cubicBezTo>
                  <a:pt x="1297258" y="432884"/>
                  <a:pt x="1290209" y="433456"/>
                  <a:pt x="1284685" y="437170"/>
                </a:cubicBezTo>
                <a:cubicBezTo>
                  <a:pt x="1279541" y="440695"/>
                  <a:pt x="1277064" y="439361"/>
                  <a:pt x="1273350" y="435932"/>
                </a:cubicBezTo>
                <a:cubicBezTo>
                  <a:pt x="1272302" y="434884"/>
                  <a:pt x="1268206" y="434980"/>
                  <a:pt x="1267539" y="436027"/>
                </a:cubicBezTo>
                <a:cubicBezTo>
                  <a:pt x="1264206" y="440695"/>
                  <a:pt x="1259443" y="438980"/>
                  <a:pt x="1255157" y="439742"/>
                </a:cubicBezTo>
                <a:cubicBezTo>
                  <a:pt x="1248775" y="440790"/>
                  <a:pt x="1245442" y="433456"/>
                  <a:pt x="1238679" y="434884"/>
                </a:cubicBezTo>
                <a:cubicBezTo>
                  <a:pt x="1233535" y="435932"/>
                  <a:pt x="1228011" y="435266"/>
                  <a:pt x="1222772" y="434980"/>
                </a:cubicBezTo>
                <a:cubicBezTo>
                  <a:pt x="1221629" y="434884"/>
                  <a:pt x="1220677" y="432789"/>
                  <a:pt x="1219438" y="432218"/>
                </a:cubicBezTo>
                <a:cubicBezTo>
                  <a:pt x="1217533" y="431360"/>
                  <a:pt x="1213914" y="430217"/>
                  <a:pt x="1213533" y="430789"/>
                </a:cubicBezTo>
                <a:cubicBezTo>
                  <a:pt x="1209723" y="436123"/>
                  <a:pt x="1204389" y="435170"/>
                  <a:pt x="1199150" y="435170"/>
                </a:cubicBezTo>
                <a:cubicBezTo>
                  <a:pt x="1194578" y="435170"/>
                  <a:pt x="1190006" y="435456"/>
                  <a:pt x="1185434" y="435075"/>
                </a:cubicBezTo>
                <a:cubicBezTo>
                  <a:pt x="1182005" y="434789"/>
                  <a:pt x="1180195" y="437075"/>
                  <a:pt x="1177624" y="438504"/>
                </a:cubicBezTo>
                <a:cubicBezTo>
                  <a:pt x="1173718" y="440695"/>
                  <a:pt x="1169527" y="440600"/>
                  <a:pt x="1165241" y="437551"/>
                </a:cubicBezTo>
                <a:cubicBezTo>
                  <a:pt x="1157335" y="431836"/>
                  <a:pt x="1148382" y="429836"/>
                  <a:pt x="1138476" y="430408"/>
                </a:cubicBezTo>
                <a:cubicBezTo>
                  <a:pt x="1126284" y="431075"/>
                  <a:pt x="1114092" y="430503"/>
                  <a:pt x="1101900" y="430598"/>
                </a:cubicBezTo>
                <a:cubicBezTo>
                  <a:pt x="1097233" y="430693"/>
                  <a:pt x="1093042" y="430693"/>
                  <a:pt x="1089803" y="426312"/>
                </a:cubicBezTo>
                <a:cubicBezTo>
                  <a:pt x="1089232" y="425550"/>
                  <a:pt x="1084945" y="426217"/>
                  <a:pt x="1083993" y="427550"/>
                </a:cubicBezTo>
                <a:cubicBezTo>
                  <a:pt x="1080469" y="432218"/>
                  <a:pt x="1075706" y="430122"/>
                  <a:pt x="1071420" y="430408"/>
                </a:cubicBezTo>
                <a:cubicBezTo>
                  <a:pt x="1070944" y="430408"/>
                  <a:pt x="1070182" y="429455"/>
                  <a:pt x="1069896" y="428788"/>
                </a:cubicBezTo>
                <a:cubicBezTo>
                  <a:pt x="1069705" y="428408"/>
                  <a:pt x="1069991" y="427645"/>
                  <a:pt x="1070277" y="427265"/>
                </a:cubicBezTo>
                <a:cubicBezTo>
                  <a:pt x="1073229" y="423835"/>
                  <a:pt x="1076373" y="420787"/>
                  <a:pt x="1081326" y="420692"/>
                </a:cubicBezTo>
                <a:cubicBezTo>
                  <a:pt x="1081897" y="420692"/>
                  <a:pt x="1082754" y="419740"/>
                  <a:pt x="1082850" y="419168"/>
                </a:cubicBezTo>
                <a:cubicBezTo>
                  <a:pt x="1082850" y="418692"/>
                  <a:pt x="1081993" y="417644"/>
                  <a:pt x="1081421" y="417644"/>
                </a:cubicBezTo>
                <a:cubicBezTo>
                  <a:pt x="1076944" y="417263"/>
                  <a:pt x="1072468" y="416787"/>
                  <a:pt x="1067991" y="416977"/>
                </a:cubicBezTo>
                <a:cubicBezTo>
                  <a:pt x="1065705" y="417073"/>
                  <a:pt x="1064276" y="419073"/>
                  <a:pt x="1064657" y="421740"/>
                </a:cubicBezTo>
                <a:cubicBezTo>
                  <a:pt x="1064847" y="423264"/>
                  <a:pt x="1064847" y="424788"/>
                  <a:pt x="1064657" y="426312"/>
                </a:cubicBezTo>
                <a:cubicBezTo>
                  <a:pt x="1064276" y="430503"/>
                  <a:pt x="1063990" y="430789"/>
                  <a:pt x="1059704" y="427645"/>
                </a:cubicBezTo>
                <a:cubicBezTo>
                  <a:pt x="1057989" y="426407"/>
                  <a:pt x="1057513" y="425645"/>
                  <a:pt x="1056370" y="427455"/>
                </a:cubicBezTo>
                <a:cubicBezTo>
                  <a:pt x="1054084" y="431075"/>
                  <a:pt x="1052275" y="429836"/>
                  <a:pt x="1049798" y="427360"/>
                </a:cubicBezTo>
                <a:cubicBezTo>
                  <a:pt x="1048655" y="426217"/>
                  <a:pt x="1044750" y="425645"/>
                  <a:pt x="1043988" y="426598"/>
                </a:cubicBezTo>
                <a:cubicBezTo>
                  <a:pt x="1039511" y="431741"/>
                  <a:pt x="1035511" y="432313"/>
                  <a:pt x="1031129" y="426693"/>
                </a:cubicBezTo>
                <a:cubicBezTo>
                  <a:pt x="1027795" y="429265"/>
                  <a:pt x="1024461" y="431360"/>
                  <a:pt x="1021318" y="426217"/>
                </a:cubicBezTo>
                <a:cubicBezTo>
                  <a:pt x="1020842" y="425550"/>
                  <a:pt x="1018461" y="426217"/>
                  <a:pt x="1016937" y="426026"/>
                </a:cubicBezTo>
                <a:cubicBezTo>
                  <a:pt x="1013698" y="425550"/>
                  <a:pt x="1010936" y="426312"/>
                  <a:pt x="1009126" y="429169"/>
                </a:cubicBezTo>
                <a:cubicBezTo>
                  <a:pt x="1007983" y="430979"/>
                  <a:pt x="1007126" y="430789"/>
                  <a:pt x="1005793" y="428884"/>
                </a:cubicBezTo>
                <a:cubicBezTo>
                  <a:pt x="1005030" y="427836"/>
                  <a:pt x="1003697" y="427265"/>
                  <a:pt x="1002649" y="426502"/>
                </a:cubicBezTo>
                <a:cubicBezTo>
                  <a:pt x="1001506" y="432789"/>
                  <a:pt x="988838" y="427455"/>
                  <a:pt x="991505" y="437551"/>
                </a:cubicBezTo>
                <a:cubicBezTo>
                  <a:pt x="991505" y="437647"/>
                  <a:pt x="989028" y="438980"/>
                  <a:pt x="988457" y="438694"/>
                </a:cubicBezTo>
                <a:cubicBezTo>
                  <a:pt x="984361" y="435837"/>
                  <a:pt x="982266" y="429741"/>
                  <a:pt x="975789" y="430598"/>
                </a:cubicBezTo>
                <a:cubicBezTo>
                  <a:pt x="971884" y="426312"/>
                  <a:pt x="967978" y="422978"/>
                  <a:pt x="963025" y="429360"/>
                </a:cubicBezTo>
                <a:cubicBezTo>
                  <a:pt x="962739" y="429646"/>
                  <a:pt x="960739" y="429074"/>
                  <a:pt x="959977" y="428408"/>
                </a:cubicBezTo>
                <a:cubicBezTo>
                  <a:pt x="958263" y="426979"/>
                  <a:pt x="955310" y="425074"/>
                  <a:pt x="955405" y="423645"/>
                </a:cubicBezTo>
                <a:cubicBezTo>
                  <a:pt x="956072" y="414025"/>
                  <a:pt x="949024" y="417263"/>
                  <a:pt x="944547" y="417073"/>
                </a:cubicBezTo>
                <a:cubicBezTo>
                  <a:pt x="942832" y="416977"/>
                  <a:pt x="940356" y="418787"/>
                  <a:pt x="943404" y="421168"/>
                </a:cubicBezTo>
                <a:cubicBezTo>
                  <a:pt x="943975" y="421645"/>
                  <a:pt x="945023" y="422311"/>
                  <a:pt x="944928" y="422788"/>
                </a:cubicBezTo>
                <a:cubicBezTo>
                  <a:pt x="944833" y="423931"/>
                  <a:pt x="944070" y="425931"/>
                  <a:pt x="943785" y="425836"/>
                </a:cubicBezTo>
                <a:cubicBezTo>
                  <a:pt x="941689" y="425645"/>
                  <a:pt x="938832" y="425645"/>
                  <a:pt x="937689" y="424312"/>
                </a:cubicBezTo>
                <a:cubicBezTo>
                  <a:pt x="934069" y="419835"/>
                  <a:pt x="929497" y="421835"/>
                  <a:pt x="925116" y="421645"/>
                </a:cubicBezTo>
                <a:cubicBezTo>
                  <a:pt x="919782" y="428884"/>
                  <a:pt x="915019" y="426407"/>
                  <a:pt x="910924" y="420597"/>
                </a:cubicBezTo>
                <a:cubicBezTo>
                  <a:pt x="907685" y="416025"/>
                  <a:pt x="905875" y="419359"/>
                  <a:pt x="902637" y="420787"/>
                </a:cubicBezTo>
                <a:cubicBezTo>
                  <a:pt x="898160" y="422693"/>
                  <a:pt x="892064" y="420311"/>
                  <a:pt x="888826" y="426026"/>
                </a:cubicBezTo>
                <a:lnTo>
                  <a:pt x="859774" y="426026"/>
                </a:lnTo>
                <a:lnTo>
                  <a:pt x="859774" y="427645"/>
                </a:lnTo>
                <a:cubicBezTo>
                  <a:pt x="858822" y="428312"/>
                  <a:pt x="857488" y="429836"/>
                  <a:pt x="857107" y="429646"/>
                </a:cubicBezTo>
                <a:cubicBezTo>
                  <a:pt x="854345" y="428026"/>
                  <a:pt x="856250" y="426693"/>
                  <a:pt x="857774" y="425645"/>
                </a:cubicBezTo>
                <a:lnTo>
                  <a:pt x="859108" y="425645"/>
                </a:lnTo>
                <a:lnTo>
                  <a:pt x="859108" y="416977"/>
                </a:lnTo>
                <a:cubicBezTo>
                  <a:pt x="858917" y="413168"/>
                  <a:pt x="857488" y="412120"/>
                  <a:pt x="853393" y="412310"/>
                </a:cubicBezTo>
                <a:cubicBezTo>
                  <a:pt x="850535" y="412405"/>
                  <a:pt x="848059" y="412786"/>
                  <a:pt x="845201" y="414406"/>
                </a:cubicBezTo>
                <a:cubicBezTo>
                  <a:pt x="838534" y="418216"/>
                  <a:pt x="838248" y="417740"/>
                  <a:pt x="831485" y="414406"/>
                </a:cubicBezTo>
                <a:cubicBezTo>
                  <a:pt x="829580" y="413549"/>
                  <a:pt x="826342" y="411834"/>
                  <a:pt x="825770" y="412405"/>
                </a:cubicBezTo>
                <a:cubicBezTo>
                  <a:pt x="819674" y="418692"/>
                  <a:pt x="812054" y="416311"/>
                  <a:pt x="804910" y="416787"/>
                </a:cubicBezTo>
                <a:cubicBezTo>
                  <a:pt x="800338" y="417073"/>
                  <a:pt x="796147" y="416977"/>
                  <a:pt x="792909" y="412691"/>
                </a:cubicBezTo>
                <a:cubicBezTo>
                  <a:pt x="792337" y="411929"/>
                  <a:pt x="788432" y="412501"/>
                  <a:pt x="787099" y="413644"/>
                </a:cubicBezTo>
                <a:cubicBezTo>
                  <a:pt x="780717" y="419073"/>
                  <a:pt x="775287" y="417930"/>
                  <a:pt x="769858" y="412310"/>
                </a:cubicBezTo>
                <a:cubicBezTo>
                  <a:pt x="770144" y="411548"/>
                  <a:pt x="769096" y="411834"/>
                  <a:pt x="768334" y="411834"/>
                </a:cubicBezTo>
                <a:cubicBezTo>
                  <a:pt x="768334" y="409548"/>
                  <a:pt x="767572" y="406786"/>
                  <a:pt x="768525" y="405071"/>
                </a:cubicBezTo>
                <a:cubicBezTo>
                  <a:pt x="769382" y="403643"/>
                  <a:pt x="772335" y="402595"/>
                  <a:pt x="774145" y="402785"/>
                </a:cubicBezTo>
                <a:cubicBezTo>
                  <a:pt x="781669" y="403833"/>
                  <a:pt x="787194" y="401071"/>
                  <a:pt x="791670" y="395260"/>
                </a:cubicBezTo>
                <a:cubicBezTo>
                  <a:pt x="794433" y="391736"/>
                  <a:pt x="795576" y="395451"/>
                  <a:pt x="795480" y="396880"/>
                </a:cubicBezTo>
                <a:cubicBezTo>
                  <a:pt x="795195" y="401547"/>
                  <a:pt x="798624" y="403643"/>
                  <a:pt x="801386" y="405833"/>
                </a:cubicBezTo>
                <a:cubicBezTo>
                  <a:pt x="804434" y="408215"/>
                  <a:pt x="804244" y="404881"/>
                  <a:pt x="804815" y="403071"/>
                </a:cubicBezTo>
                <a:cubicBezTo>
                  <a:pt x="806149" y="398880"/>
                  <a:pt x="806149" y="398880"/>
                  <a:pt x="809387" y="400309"/>
                </a:cubicBezTo>
                <a:cubicBezTo>
                  <a:pt x="816436" y="403547"/>
                  <a:pt x="816721" y="404024"/>
                  <a:pt x="823294" y="399928"/>
                </a:cubicBezTo>
                <a:cubicBezTo>
                  <a:pt x="827389" y="397356"/>
                  <a:pt x="830056" y="397451"/>
                  <a:pt x="832723" y="400880"/>
                </a:cubicBezTo>
                <a:cubicBezTo>
                  <a:pt x="834152" y="402690"/>
                  <a:pt x="834819" y="402880"/>
                  <a:pt x="836057" y="401166"/>
                </a:cubicBezTo>
                <a:cubicBezTo>
                  <a:pt x="838153" y="398213"/>
                  <a:pt x="840438" y="395356"/>
                  <a:pt x="842725" y="392403"/>
                </a:cubicBezTo>
                <a:cubicBezTo>
                  <a:pt x="845201" y="394879"/>
                  <a:pt x="846249" y="395927"/>
                  <a:pt x="847296" y="396975"/>
                </a:cubicBezTo>
                <a:cubicBezTo>
                  <a:pt x="852821" y="402309"/>
                  <a:pt x="852821" y="402309"/>
                  <a:pt x="858631" y="396784"/>
                </a:cubicBezTo>
                <a:cubicBezTo>
                  <a:pt x="861203" y="394308"/>
                  <a:pt x="861203" y="394403"/>
                  <a:pt x="865108" y="396499"/>
                </a:cubicBezTo>
                <a:cubicBezTo>
                  <a:pt x="868823" y="398499"/>
                  <a:pt x="873490" y="398785"/>
                  <a:pt x="876253" y="402595"/>
                </a:cubicBezTo>
                <a:cubicBezTo>
                  <a:pt x="885301" y="400880"/>
                  <a:pt x="888635" y="404690"/>
                  <a:pt x="887397" y="413644"/>
                </a:cubicBezTo>
                <a:cubicBezTo>
                  <a:pt x="887302" y="414310"/>
                  <a:pt x="890730" y="416025"/>
                  <a:pt x="892636" y="416120"/>
                </a:cubicBezTo>
                <a:cubicBezTo>
                  <a:pt x="895017" y="416216"/>
                  <a:pt x="897017" y="414596"/>
                  <a:pt x="896255" y="411834"/>
                </a:cubicBezTo>
                <a:cubicBezTo>
                  <a:pt x="895684" y="409834"/>
                  <a:pt x="894541" y="407834"/>
                  <a:pt x="893112" y="406309"/>
                </a:cubicBezTo>
                <a:cubicBezTo>
                  <a:pt x="891778" y="404881"/>
                  <a:pt x="891588" y="403261"/>
                  <a:pt x="893588" y="403166"/>
                </a:cubicBezTo>
                <a:cubicBezTo>
                  <a:pt x="903399" y="402690"/>
                  <a:pt x="913210" y="402690"/>
                  <a:pt x="923116" y="402595"/>
                </a:cubicBezTo>
                <a:cubicBezTo>
                  <a:pt x="927497" y="402595"/>
                  <a:pt x="927497" y="402690"/>
                  <a:pt x="928354" y="410024"/>
                </a:cubicBezTo>
                <a:cubicBezTo>
                  <a:pt x="928545" y="411453"/>
                  <a:pt x="928164" y="413739"/>
                  <a:pt x="928926" y="414215"/>
                </a:cubicBezTo>
                <a:cubicBezTo>
                  <a:pt x="930640" y="415358"/>
                  <a:pt x="934164" y="416692"/>
                  <a:pt x="934641" y="416025"/>
                </a:cubicBezTo>
                <a:cubicBezTo>
                  <a:pt x="936832" y="413453"/>
                  <a:pt x="937498" y="409262"/>
                  <a:pt x="940070" y="407357"/>
                </a:cubicBezTo>
                <a:cubicBezTo>
                  <a:pt x="941975" y="406024"/>
                  <a:pt x="945976" y="407738"/>
                  <a:pt x="946642" y="403452"/>
                </a:cubicBezTo>
                <a:cubicBezTo>
                  <a:pt x="946833" y="402023"/>
                  <a:pt x="946833" y="400309"/>
                  <a:pt x="947690" y="399356"/>
                </a:cubicBezTo>
                <a:cubicBezTo>
                  <a:pt x="948547" y="398499"/>
                  <a:pt x="950547" y="397737"/>
                  <a:pt x="951500" y="398118"/>
                </a:cubicBezTo>
                <a:cubicBezTo>
                  <a:pt x="953977" y="399070"/>
                  <a:pt x="956644" y="402118"/>
                  <a:pt x="958453" y="401642"/>
                </a:cubicBezTo>
                <a:cubicBezTo>
                  <a:pt x="960930" y="400976"/>
                  <a:pt x="962454" y="397546"/>
                  <a:pt x="965978" y="397927"/>
                </a:cubicBezTo>
                <a:cubicBezTo>
                  <a:pt x="969026" y="398213"/>
                  <a:pt x="972360" y="397166"/>
                  <a:pt x="975027" y="398213"/>
                </a:cubicBezTo>
                <a:cubicBezTo>
                  <a:pt x="978932" y="399833"/>
                  <a:pt x="982170" y="404595"/>
                  <a:pt x="986838" y="402404"/>
                </a:cubicBezTo>
                <a:cubicBezTo>
                  <a:pt x="992553" y="399737"/>
                  <a:pt x="999220" y="398594"/>
                  <a:pt x="1003697" y="393451"/>
                </a:cubicBezTo>
                <a:cubicBezTo>
                  <a:pt x="1003888" y="393261"/>
                  <a:pt x="1004245" y="393261"/>
                  <a:pt x="1007210" y="393439"/>
                </a:cubicBezTo>
                <a:lnTo>
                  <a:pt x="1007762" y="393470"/>
                </a:lnTo>
                <a:lnTo>
                  <a:pt x="1006078" y="393546"/>
                </a:lnTo>
                <a:cubicBezTo>
                  <a:pt x="1005697" y="393927"/>
                  <a:pt x="1005793" y="395070"/>
                  <a:pt x="1006078" y="395642"/>
                </a:cubicBezTo>
                <a:cubicBezTo>
                  <a:pt x="1006364" y="396308"/>
                  <a:pt x="1006936" y="397070"/>
                  <a:pt x="1007602" y="397261"/>
                </a:cubicBezTo>
                <a:cubicBezTo>
                  <a:pt x="1014270" y="399451"/>
                  <a:pt x="1022461" y="395546"/>
                  <a:pt x="1027986" y="402500"/>
                </a:cubicBezTo>
                <a:cubicBezTo>
                  <a:pt x="1028367" y="402976"/>
                  <a:pt x="1031320" y="402500"/>
                  <a:pt x="1031891" y="401737"/>
                </a:cubicBezTo>
                <a:cubicBezTo>
                  <a:pt x="1034939" y="397070"/>
                  <a:pt x="1039606" y="398309"/>
                  <a:pt x="1043893" y="397927"/>
                </a:cubicBezTo>
                <a:cubicBezTo>
                  <a:pt x="1044940" y="397832"/>
                  <a:pt x="1045988" y="396403"/>
                  <a:pt x="1026462" y="394499"/>
                </a:cubicBezTo>
                <a:lnTo>
                  <a:pt x="1026459" y="394499"/>
                </a:lnTo>
                <a:lnTo>
                  <a:pt x="1043512" y="394439"/>
                </a:lnTo>
                <a:cubicBezTo>
                  <a:pt x="1045797" y="394260"/>
                  <a:pt x="1045512" y="394022"/>
                  <a:pt x="1045226" y="394022"/>
                </a:cubicBezTo>
                <a:cubicBezTo>
                  <a:pt x="1041416" y="393736"/>
                  <a:pt x="1038178" y="392498"/>
                  <a:pt x="1035987" y="389260"/>
                </a:cubicBezTo>
                <a:cubicBezTo>
                  <a:pt x="1030177" y="391069"/>
                  <a:pt x="1028081" y="384021"/>
                  <a:pt x="1022366" y="384021"/>
                </a:cubicBezTo>
                <a:cubicBezTo>
                  <a:pt x="1018604" y="384069"/>
                  <a:pt x="1016199" y="385616"/>
                  <a:pt x="1014163" y="387557"/>
                </a:cubicBezTo>
                <a:lnTo>
                  <a:pt x="1009134" y="392507"/>
                </a:lnTo>
                <a:lnTo>
                  <a:pt x="1008543" y="392439"/>
                </a:lnTo>
                <a:cubicBezTo>
                  <a:pt x="1005983" y="391927"/>
                  <a:pt x="1005983" y="391546"/>
                  <a:pt x="1005983" y="391165"/>
                </a:cubicBezTo>
                <a:cubicBezTo>
                  <a:pt x="1006078" y="388212"/>
                  <a:pt x="1006650" y="384497"/>
                  <a:pt x="1002363" y="384402"/>
                </a:cubicBezTo>
                <a:cubicBezTo>
                  <a:pt x="987886" y="384211"/>
                  <a:pt x="973408" y="383735"/>
                  <a:pt x="958929" y="384497"/>
                </a:cubicBezTo>
                <a:cubicBezTo>
                  <a:pt x="950357" y="384974"/>
                  <a:pt x="944547" y="381830"/>
                  <a:pt x="939499" y="374305"/>
                </a:cubicBezTo>
                <a:cubicBezTo>
                  <a:pt x="937212" y="376972"/>
                  <a:pt x="935403" y="379449"/>
                  <a:pt x="933212" y="381354"/>
                </a:cubicBezTo>
                <a:cubicBezTo>
                  <a:pt x="931688" y="382687"/>
                  <a:pt x="929497" y="384021"/>
                  <a:pt x="927592" y="384116"/>
                </a:cubicBezTo>
                <a:cubicBezTo>
                  <a:pt x="919972" y="384402"/>
                  <a:pt x="912352" y="384307"/>
                  <a:pt x="904732" y="384211"/>
                </a:cubicBezTo>
                <a:cubicBezTo>
                  <a:pt x="897970" y="384211"/>
                  <a:pt x="897493" y="384211"/>
                  <a:pt x="896255" y="375449"/>
                </a:cubicBezTo>
                <a:cubicBezTo>
                  <a:pt x="895588" y="370972"/>
                  <a:pt x="891969" y="369543"/>
                  <a:pt x="889778" y="366685"/>
                </a:cubicBezTo>
                <a:cubicBezTo>
                  <a:pt x="889778" y="366590"/>
                  <a:pt x="887016" y="367924"/>
                  <a:pt x="887111" y="368591"/>
                </a:cubicBezTo>
                <a:cubicBezTo>
                  <a:pt x="887492" y="374115"/>
                  <a:pt x="887016" y="378973"/>
                  <a:pt x="881968" y="382592"/>
                </a:cubicBezTo>
                <a:cubicBezTo>
                  <a:pt x="880253" y="383830"/>
                  <a:pt x="880062" y="384307"/>
                  <a:pt x="878538" y="382783"/>
                </a:cubicBezTo>
                <a:cubicBezTo>
                  <a:pt x="877110" y="381354"/>
                  <a:pt x="875014" y="380116"/>
                  <a:pt x="873014" y="379735"/>
                </a:cubicBezTo>
                <a:cubicBezTo>
                  <a:pt x="863965" y="378020"/>
                  <a:pt x="858822" y="374305"/>
                  <a:pt x="855012" y="365924"/>
                </a:cubicBezTo>
                <a:lnTo>
                  <a:pt x="855878" y="361256"/>
                </a:lnTo>
                <a:lnTo>
                  <a:pt x="856917" y="361256"/>
                </a:lnTo>
                <a:cubicBezTo>
                  <a:pt x="857774" y="360494"/>
                  <a:pt x="858441" y="359542"/>
                  <a:pt x="859012" y="358589"/>
                </a:cubicBezTo>
                <a:cubicBezTo>
                  <a:pt x="859108" y="358399"/>
                  <a:pt x="858155" y="357637"/>
                  <a:pt x="856250" y="359256"/>
                </a:cubicBezTo>
                <a:cubicBezTo>
                  <a:pt x="856726" y="357827"/>
                  <a:pt x="855678" y="358494"/>
                  <a:pt x="855012" y="359351"/>
                </a:cubicBezTo>
                <a:lnTo>
                  <a:pt x="855012" y="359369"/>
                </a:lnTo>
                <a:lnTo>
                  <a:pt x="851011" y="359732"/>
                </a:lnTo>
                <a:cubicBezTo>
                  <a:pt x="849773" y="358970"/>
                  <a:pt x="848820" y="358018"/>
                  <a:pt x="847773" y="357065"/>
                </a:cubicBezTo>
                <a:cubicBezTo>
                  <a:pt x="841486" y="365447"/>
                  <a:pt x="832152" y="359161"/>
                  <a:pt x="824627" y="361923"/>
                </a:cubicBezTo>
                <a:cubicBezTo>
                  <a:pt x="823960" y="362209"/>
                  <a:pt x="823198" y="362876"/>
                  <a:pt x="823103" y="363542"/>
                </a:cubicBezTo>
                <a:cubicBezTo>
                  <a:pt x="823008" y="363923"/>
                  <a:pt x="823865" y="364685"/>
                  <a:pt x="824341" y="365161"/>
                </a:cubicBezTo>
                <a:cubicBezTo>
                  <a:pt x="826627" y="366971"/>
                  <a:pt x="829294" y="370591"/>
                  <a:pt x="831199" y="370210"/>
                </a:cubicBezTo>
                <a:cubicBezTo>
                  <a:pt x="839105" y="368781"/>
                  <a:pt x="844153" y="378401"/>
                  <a:pt x="852345" y="375353"/>
                </a:cubicBezTo>
                <a:cubicBezTo>
                  <a:pt x="852535" y="375258"/>
                  <a:pt x="854440" y="378782"/>
                  <a:pt x="854726" y="380687"/>
                </a:cubicBezTo>
                <a:cubicBezTo>
                  <a:pt x="854917" y="381735"/>
                  <a:pt x="853393" y="384021"/>
                  <a:pt x="852535" y="384116"/>
                </a:cubicBezTo>
                <a:cubicBezTo>
                  <a:pt x="841867" y="384307"/>
                  <a:pt x="831199" y="384307"/>
                  <a:pt x="820531" y="384116"/>
                </a:cubicBezTo>
                <a:cubicBezTo>
                  <a:pt x="819769" y="384116"/>
                  <a:pt x="818436" y="381926"/>
                  <a:pt x="818341" y="380592"/>
                </a:cubicBezTo>
                <a:cubicBezTo>
                  <a:pt x="817960" y="374782"/>
                  <a:pt x="816912" y="375353"/>
                  <a:pt x="812245" y="378306"/>
                </a:cubicBezTo>
                <a:cubicBezTo>
                  <a:pt x="807482" y="381354"/>
                  <a:pt x="800719" y="381163"/>
                  <a:pt x="795576" y="377353"/>
                </a:cubicBezTo>
                <a:cubicBezTo>
                  <a:pt x="792909" y="375353"/>
                  <a:pt x="790337" y="373925"/>
                  <a:pt x="787861" y="376115"/>
                </a:cubicBezTo>
                <a:cubicBezTo>
                  <a:pt x="786527" y="377258"/>
                  <a:pt x="787003" y="380211"/>
                  <a:pt x="786051" y="382116"/>
                </a:cubicBezTo>
                <a:cubicBezTo>
                  <a:pt x="784717" y="384688"/>
                  <a:pt x="781098" y="385545"/>
                  <a:pt x="778431" y="382973"/>
                </a:cubicBezTo>
                <a:cubicBezTo>
                  <a:pt x="774430" y="379163"/>
                  <a:pt x="771192" y="378020"/>
                  <a:pt x="767191" y="382592"/>
                </a:cubicBezTo>
                <a:cubicBezTo>
                  <a:pt x="766334" y="383545"/>
                  <a:pt x="764620" y="384116"/>
                  <a:pt x="763381" y="384116"/>
                </a:cubicBezTo>
                <a:cubicBezTo>
                  <a:pt x="749665" y="384211"/>
                  <a:pt x="735949" y="384307"/>
                  <a:pt x="722233" y="384021"/>
                </a:cubicBezTo>
                <a:cubicBezTo>
                  <a:pt x="720424" y="384021"/>
                  <a:pt x="718709" y="381449"/>
                  <a:pt x="716709" y="380973"/>
                </a:cubicBezTo>
                <a:cubicBezTo>
                  <a:pt x="713185" y="380211"/>
                  <a:pt x="708327" y="378592"/>
                  <a:pt x="706231" y="380116"/>
                </a:cubicBezTo>
                <a:cubicBezTo>
                  <a:pt x="697659" y="386593"/>
                  <a:pt x="690134" y="385354"/>
                  <a:pt x="682228" y="379544"/>
                </a:cubicBezTo>
                <a:cubicBezTo>
                  <a:pt x="681180" y="378782"/>
                  <a:pt x="679371" y="379163"/>
                  <a:pt x="678133" y="378592"/>
                </a:cubicBezTo>
                <a:cubicBezTo>
                  <a:pt x="676228" y="377734"/>
                  <a:pt x="676704" y="376782"/>
                  <a:pt x="678418" y="375353"/>
                </a:cubicBezTo>
                <a:cubicBezTo>
                  <a:pt x="681276" y="373067"/>
                  <a:pt x="683181" y="369543"/>
                  <a:pt x="687848" y="370305"/>
                </a:cubicBezTo>
                <a:cubicBezTo>
                  <a:pt x="690801" y="370781"/>
                  <a:pt x="693944" y="370591"/>
                  <a:pt x="696992" y="370305"/>
                </a:cubicBezTo>
                <a:cubicBezTo>
                  <a:pt x="697659" y="370210"/>
                  <a:pt x="698421" y="368495"/>
                  <a:pt x="698707" y="367352"/>
                </a:cubicBezTo>
                <a:cubicBezTo>
                  <a:pt x="698802" y="367067"/>
                  <a:pt x="697754" y="365924"/>
                  <a:pt x="697183" y="365924"/>
                </a:cubicBezTo>
                <a:cubicBezTo>
                  <a:pt x="691086" y="365828"/>
                  <a:pt x="684991" y="366114"/>
                  <a:pt x="678895" y="365828"/>
                </a:cubicBezTo>
                <a:cubicBezTo>
                  <a:pt x="674322" y="365543"/>
                  <a:pt x="672989" y="367162"/>
                  <a:pt x="671751" y="371829"/>
                </a:cubicBezTo>
                <a:cubicBezTo>
                  <a:pt x="670512" y="376496"/>
                  <a:pt x="666226" y="381544"/>
                  <a:pt x="659940" y="379544"/>
                </a:cubicBezTo>
                <a:cubicBezTo>
                  <a:pt x="652415" y="377163"/>
                  <a:pt x="648129" y="384974"/>
                  <a:pt x="641176" y="384402"/>
                </a:cubicBezTo>
                <a:cubicBezTo>
                  <a:pt x="634413" y="383830"/>
                  <a:pt x="627460" y="384021"/>
                  <a:pt x="620602" y="384402"/>
                </a:cubicBezTo>
                <a:cubicBezTo>
                  <a:pt x="616411" y="384593"/>
                  <a:pt x="613553" y="383354"/>
                  <a:pt x="610791" y="380306"/>
                </a:cubicBezTo>
                <a:cubicBezTo>
                  <a:pt x="608505" y="377734"/>
                  <a:pt x="608314" y="378020"/>
                  <a:pt x="601075" y="379735"/>
                </a:cubicBezTo>
                <a:cubicBezTo>
                  <a:pt x="597742" y="380497"/>
                  <a:pt x="595741" y="378496"/>
                  <a:pt x="593170" y="376592"/>
                </a:cubicBezTo>
                <a:cubicBezTo>
                  <a:pt x="589455" y="373734"/>
                  <a:pt x="586597" y="374782"/>
                  <a:pt x="585359" y="379354"/>
                </a:cubicBezTo>
                <a:cubicBezTo>
                  <a:pt x="584692" y="381735"/>
                  <a:pt x="584311" y="383926"/>
                  <a:pt x="581930" y="384211"/>
                </a:cubicBezTo>
                <a:cubicBezTo>
                  <a:pt x="577549" y="384688"/>
                  <a:pt x="573167" y="383640"/>
                  <a:pt x="569643" y="388021"/>
                </a:cubicBezTo>
                <a:cubicBezTo>
                  <a:pt x="567643" y="390403"/>
                  <a:pt x="564213" y="388974"/>
                  <a:pt x="562023" y="386402"/>
                </a:cubicBezTo>
                <a:cubicBezTo>
                  <a:pt x="559737" y="383735"/>
                  <a:pt x="556689" y="383068"/>
                  <a:pt x="554308" y="385640"/>
                </a:cubicBezTo>
                <a:cubicBezTo>
                  <a:pt x="550402" y="389736"/>
                  <a:pt x="546878" y="390593"/>
                  <a:pt x="543259" y="385831"/>
                </a:cubicBezTo>
                <a:cubicBezTo>
                  <a:pt x="541925" y="384116"/>
                  <a:pt x="541544" y="384593"/>
                  <a:pt x="539925" y="386021"/>
                </a:cubicBezTo>
                <a:cubicBezTo>
                  <a:pt x="534114" y="390974"/>
                  <a:pt x="527066" y="390688"/>
                  <a:pt x="521732" y="386593"/>
                </a:cubicBezTo>
                <a:cubicBezTo>
                  <a:pt x="518589" y="384116"/>
                  <a:pt x="511636" y="386974"/>
                  <a:pt x="516588" y="376115"/>
                </a:cubicBezTo>
                <a:cubicBezTo>
                  <a:pt x="521161" y="371734"/>
                  <a:pt x="521351" y="370972"/>
                  <a:pt x="521161" y="370305"/>
                </a:cubicBezTo>
                <a:cubicBezTo>
                  <a:pt x="520684" y="369067"/>
                  <a:pt x="520018" y="367924"/>
                  <a:pt x="519446" y="366685"/>
                </a:cubicBezTo>
                <a:cubicBezTo>
                  <a:pt x="518494" y="367352"/>
                  <a:pt x="516684" y="368209"/>
                  <a:pt x="516779" y="368686"/>
                </a:cubicBezTo>
                <a:cubicBezTo>
                  <a:pt x="517636" y="373067"/>
                  <a:pt x="514112" y="374877"/>
                  <a:pt x="512112" y="377734"/>
                </a:cubicBezTo>
                <a:lnTo>
                  <a:pt x="512793" y="378447"/>
                </a:lnTo>
                <a:lnTo>
                  <a:pt x="505932" y="382664"/>
                </a:lnTo>
                <a:cubicBezTo>
                  <a:pt x="503205" y="384402"/>
                  <a:pt x="500919" y="385355"/>
                  <a:pt x="497919" y="384497"/>
                </a:cubicBezTo>
                <a:cubicBezTo>
                  <a:pt x="494300" y="383450"/>
                  <a:pt x="491061" y="384974"/>
                  <a:pt x="487728" y="387545"/>
                </a:cubicBezTo>
                <a:cubicBezTo>
                  <a:pt x="484394" y="390212"/>
                  <a:pt x="479155" y="390498"/>
                  <a:pt x="475631" y="386688"/>
                </a:cubicBezTo>
                <a:cubicBezTo>
                  <a:pt x="472488" y="383259"/>
                  <a:pt x="467249" y="383068"/>
                  <a:pt x="465439" y="384688"/>
                </a:cubicBezTo>
                <a:cubicBezTo>
                  <a:pt x="458867" y="390308"/>
                  <a:pt x="451533" y="388784"/>
                  <a:pt x="444199" y="388974"/>
                </a:cubicBezTo>
                <a:cubicBezTo>
                  <a:pt x="438864" y="389069"/>
                  <a:pt x="436483" y="393070"/>
                  <a:pt x="434483" y="396880"/>
                </a:cubicBezTo>
                <a:cubicBezTo>
                  <a:pt x="433816" y="398118"/>
                  <a:pt x="435340" y="402023"/>
                  <a:pt x="436578" y="402404"/>
                </a:cubicBezTo>
                <a:cubicBezTo>
                  <a:pt x="440674" y="403643"/>
                  <a:pt x="445818" y="400690"/>
                  <a:pt x="448866" y="405833"/>
                </a:cubicBezTo>
                <a:cubicBezTo>
                  <a:pt x="449913" y="407452"/>
                  <a:pt x="450676" y="406976"/>
                  <a:pt x="452200" y="405357"/>
                </a:cubicBezTo>
                <a:cubicBezTo>
                  <a:pt x="454771" y="402690"/>
                  <a:pt x="457629" y="400213"/>
                  <a:pt x="460582" y="398118"/>
                </a:cubicBezTo>
                <a:cubicBezTo>
                  <a:pt x="461439" y="397546"/>
                  <a:pt x="464106" y="398023"/>
                  <a:pt x="464582" y="398880"/>
                </a:cubicBezTo>
                <a:cubicBezTo>
                  <a:pt x="466773" y="402404"/>
                  <a:pt x="466963" y="406881"/>
                  <a:pt x="470392" y="409834"/>
                </a:cubicBezTo>
                <a:cubicBezTo>
                  <a:pt x="463439" y="413453"/>
                  <a:pt x="470107" y="416596"/>
                  <a:pt x="470678" y="419930"/>
                </a:cubicBezTo>
                <a:cubicBezTo>
                  <a:pt x="470869" y="421264"/>
                  <a:pt x="470583" y="423550"/>
                  <a:pt x="469726" y="423931"/>
                </a:cubicBezTo>
                <a:cubicBezTo>
                  <a:pt x="467916" y="424788"/>
                  <a:pt x="464772" y="425836"/>
                  <a:pt x="463820" y="424978"/>
                </a:cubicBezTo>
                <a:cubicBezTo>
                  <a:pt x="460867" y="422216"/>
                  <a:pt x="459534" y="421550"/>
                  <a:pt x="455247" y="424217"/>
                </a:cubicBezTo>
                <a:cubicBezTo>
                  <a:pt x="450676" y="427074"/>
                  <a:pt x="443627" y="427265"/>
                  <a:pt x="438674" y="422883"/>
                </a:cubicBezTo>
                <a:cubicBezTo>
                  <a:pt x="435245" y="419835"/>
                  <a:pt x="431626" y="421454"/>
                  <a:pt x="428006" y="420883"/>
                </a:cubicBezTo>
                <a:cubicBezTo>
                  <a:pt x="422101" y="427550"/>
                  <a:pt x="414290" y="425074"/>
                  <a:pt x="407051" y="425455"/>
                </a:cubicBezTo>
                <a:cubicBezTo>
                  <a:pt x="403241" y="425645"/>
                  <a:pt x="399431" y="425455"/>
                  <a:pt x="395621" y="425455"/>
                </a:cubicBezTo>
                <a:cubicBezTo>
                  <a:pt x="388763" y="425455"/>
                  <a:pt x="381714" y="426312"/>
                  <a:pt x="375142" y="425169"/>
                </a:cubicBezTo>
                <a:cubicBezTo>
                  <a:pt x="369713" y="424217"/>
                  <a:pt x="365236" y="418787"/>
                  <a:pt x="358664" y="420787"/>
                </a:cubicBezTo>
                <a:cubicBezTo>
                  <a:pt x="358283" y="420883"/>
                  <a:pt x="357426" y="419835"/>
                  <a:pt x="357140" y="419263"/>
                </a:cubicBezTo>
                <a:cubicBezTo>
                  <a:pt x="356950" y="418883"/>
                  <a:pt x="357140" y="418120"/>
                  <a:pt x="357426" y="417740"/>
                </a:cubicBezTo>
                <a:cubicBezTo>
                  <a:pt x="362093" y="411167"/>
                  <a:pt x="366094" y="409834"/>
                  <a:pt x="374571" y="414120"/>
                </a:cubicBezTo>
                <a:cubicBezTo>
                  <a:pt x="380381" y="417073"/>
                  <a:pt x="385810" y="416501"/>
                  <a:pt x="391620" y="415453"/>
                </a:cubicBezTo>
                <a:cubicBezTo>
                  <a:pt x="392097" y="415358"/>
                  <a:pt x="392954" y="414310"/>
                  <a:pt x="392859" y="413929"/>
                </a:cubicBezTo>
                <a:cubicBezTo>
                  <a:pt x="392763" y="413263"/>
                  <a:pt x="391811" y="412310"/>
                  <a:pt x="391335" y="412405"/>
                </a:cubicBezTo>
                <a:cubicBezTo>
                  <a:pt x="386191" y="413453"/>
                  <a:pt x="384096" y="407929"/>
                  <a:pt x="379714" y="407167"/>
                </a:cubicBezTo>
                <a:cubicBezTo>
                  <a:pt x="373999" y="406119"/>
                  <a:pt x="370856" y="402785"/>
                  <a:pt x="369999" y="396689"/>
                </a:cubicBezTo>
                <a:cubicBezTo>
                  <a:pt x="369618" y="394118"/>
                  <a:pt x="360474" y="391927"/>
                  <a:pt x="358474" y="393736"/>
                </a:cubicBezTo>
                <a:cubicBezTo>
                  <a:pt x="354568" y="397356"/>
                  <a:pt x="350758" y="401071"/>
                  <a:pt x="347234" y="405071"/>
                </a:cubicBezTo>
                <a:cubicBezTo>
                  <a:pt x="344758" y="407834"/>
                  <a:pt x="341805" y="406976"/>
                  <a:pt x="338947" y="407167"/>
                </a:cubicBezTo>
                <a:cubicBezTo>
                  <a:pt x="335233" y="407452"/>
                  <a:pt x="333613" y="405833"/>
                  <a:pt x="333518" y="402023"/>
                </a:cubicBezTo>
                <a:cubicBezTo>
                  <a:pt x="333518" y="400404"/>
                  <a:pt x="332946" y="396594"/>
                  <a:pt x="330089" y="399547"/>
                </a:cubicBezTo>
                <a:cubicBezTo>
                  <a:pt x="325898" y="403738"/>
                  <a:pt x="322564" y="404024"/>
                  <a:pt x="318945" y="399356"/>
                </a:cubicBezTo>
                <a:cubicBezTo>
                  <a:pt x="317802" y="397832"/>
                  <a:pt x="316944" y="398118"/>
                  <a:pt x="315706" y="399928"/>
                </a:cubicBezTo>
                <a:cubicBezTo>
                  <a:pt x="313135" y="403833"/>
                  <a:pt x="309039" y="402404"/>
                  <a:pt x="305419" y="402595"/>
                </a:cubicBezTo>
                <a:cubicBezTo>
                  <a:pt x="304752" y="402595"/>
                  <a:pt x="303610" y="402404"/>
                  <a:pt x="303419" y="402023"/>
                </a:cubicBezTo>
                <a:cubicBezTo>
                  <a:pt x="299895" y="394499"/>
                  <a:pt x="289608" y="401547"/>
                  <a:pt x="286179" y="394022"/>
                </a:cubicBezTo>
                <a:cubicBezTo>
                  <a:pt x="282750" y="396594"/>
                  <a:pt x="279416" y="398690"/>
                  <a:pt x="274558" y="398309"/>
                </a:cubicBezTo>
                <a:cubicBezTo>
                  <a:pt x="269605" y="397927"/>
                  <a:pt x="266557" y="404404"/>
                  <a:pt x="260461" y="402880"/>
                </a:cubicBezTo>
                <a:cubicBezTo>
                  <a:pt x="256175" y="401833"/>
                  <a:pt x="251412" y="402785"/>
                  <a:pt x="246841" y="402690"/>
                </a:cubicBezTo>
                <a:cubicBezTo>
                  <a:pt x="241126" y="402595"/>
                  <a:pt x="234839" y="404214"/>
                  <a:pt x="230553" y="398404"/>
                </a:cubicBezTo>
                <a:cubicBezTo>
                  <a:pt x="224743" y="405643"/>
                  <a:pt x="216646" y="402023"/>
                  <a:pt x="209502" y="402595"/>
                </a:cubicBezTo>
                <a:cubicBezTo>
                  <a:pt x="201978" y="403166"/>
                  <a:pt x="194262" y="402880"/>
                  <a:pt x="186643" y="402690"/>
                </a:cubicBezTo>
                <a:cubicBezTo>
                  <a:pt x="182642" y="402595"/>
                  <a:pt x="179308" y="403071"/>
                  <a:pt x="176641" y="406405"/>
                </a:cubicBezTo>
                <a:cubicBezTo>
                  <a:pt x="175975" y="407262"/>
                  <a:pt x="173308" y="407738"/>
                  <a:pt x="172641" y="407167"/>
                </a:cubicBezTo>
                <a:cubicBezTo>
                  <a:pt x="167593" y="403071"/>
                  <a:pt x="160068" y="402595"/>
                  <a:pt x="156448" y="396689"/>
                </a:cubicBezTo>
                <a:cubicBezTo>
                  <a:pt x="155496" y="395165"/>
                  <a:pt x="155401" y="392117"/>
                  <a:pt x="156258" y="390688"/>
                </a:cubicBezTo>
                <a:cubicBezTo>
                  <a:pt x="157782" y="388212"/>
                  <a:pt x="160068" y="386593"/>
                  <a:pt x="160068" y="383068"/>
                </a:cubicBezTo>
                <a:cubicBezTo>
                  <a:pt x="160068" y="378973"/>
                  <a:pt x="159782" y="378496"/>
                  <a:pt x="154162" y="378782"/>
                </a:cubicBezTo>
                <a:cubicBezTo>
                  <a:pt x="153114" y="378877"/>
                  <a:pt x="151591" y="378401"/>
                  <a:pt x="151019" y="377639"/>
                </a:cubicBezTo>
                <a:cubicBezTo>
                  <a:pt x="146828" y="372782"/>
                  <a:pt x="139399" y="377639"/>
                  <a:pt x="135112" y="371448"/>
                </a:cubicBezTo>
                <a:cubicBezTo>
                  <a:pt x="131493" y="366209"/>
                  <a:pt x="131302" y="362113"/>
                  <a:pt x="135303" y="356113"/>
                </a:cubicBezTo>
                <a:cubicBezTo>
                  <a:pt x="137970" y="359256"/>
                  <a:pt x="140351" y="362018"/>
                  <a:pt x="142732" y="364876"/>
                </a:cubicBezTo>
                <a:cubicBezTo>
                  <a:pt x="143875" y="366304"/>
                  <a:pt x="144923" y="366209"/>
                  <a:pt x="145971" y="364209"/>
                </a:cubicBezTo>
                <a:cubicBezTo>
                  <a:pt x="146257" y="363542"/>
                  <a:pt x="146542" y="362685"/>
                  <a:pt x="146352" y="362113"/>
                </a:cubicBezTo>
                <a:cubicBezTo>
                  <a:pt x="145494" y="360209"/>
                  <a:pt x="144542" y="358303"/>
                  <a:pt x="143494" y="356399"/>
                </a:cubicBezTo>
                <a:cubicBezTo>
                  <a:pt x="141303" y="352493"/>
                  <a:pt x="141208" y="352208"/>
                  <a:pt x="143304" y="348588"/>
                </a:cubicBezTo>
                <a:cubicBezTo>
                  <a:pt x="145494" y="344873"/>
                  <a:pt x="144923" y="344397"/>
                  <a:pt x="143018" y="342016"/>
                </a:cubicBezTo>
                <a:cubicBezTo>
                  <a:pt x="139684" y="337634"/>
                  <a:pt x="132921" y="339349"/>
                  <a:pt x="130064" y="334205"/>
                </a:cubicBezTo>
                <a:cubicBezTo>
                  <a:pt x="129683" y="333538"/>
                  <a:pt x="126921" y="334586"/>
                  <a:pt x="125683" y="334015"/>
                </a:cubicBezTo>
                <a:cubicBezTo>
                  <a:pt x="121110" y="331634"/>
                  <a:pt x="119396" y="321251"/>
                  <a:pt x="110824" y="330205"/>
                </a:cubicBezTo>
                <a:cubicBezTo>
                  <a:pt x="105966" y="335253"/>
                  <a:pt x="104727" y="340111"/>
                  <a:pt x="105109" y="346302"/>
                </a:cubicBezTo>
                <a:cubicBezTo>
                  <a:pt x="105204" y="347731"/>
                  <a:pt x="105299" y="349541"/>
                  <a:pt x="104537" y="350588"/>
                </a:cubicBezTo>
                <a:cubicBezTo>
                  <a:pt x="103870" y="351636"/>
                  <a:pt x="102156" y="352112"/>
                  <a:pt x="100822" y="352398"/>
                </a:cubicBezTo>
                <a:cubicBezTo>
                  <a:pt x="99394" y="352684"/>
                  <a:pt x="97774" y="352303"/>
                  <a:pt x="96250" y="352493"/>
                </a:cubicBezTo>
                <a:cubicBezTo>
                  <a:pt x="93488" y="352874"/>
                  <a:pt x="91583" y="351445"/>
                  <a:pt x="91583" y="349159"/>
                </a:cubicBezTo>
                <a:cubicBezTo>
                  <a:pt x="91488" y="347254"/>
                  <a:pt x="93012" y="343635"/>
                  <a:pt x="93774" y="343635"/>
                </a:cubicBezTo>
                <a:cubicBezTo>
                  <a:pt x="98346" y="343730"/>
                  <a:pt x="101013" y="342492"/>
                  <a:pt x="100536" y="337349"/>
                </a:cubicBezTo>
                <a:cubicBezTo>
                  <a:pt x="100346" y="334301"/>
                  <a:pt x="100155" y="331252"/>
                  <a:pt x="100536" y="328204"/>
                </a:cubicBezTo>
                <a:cubicBezTo>
                  <a:pt x="101108" y="324013"/>
                  <a:pt x="99298" y="321156"/>
                  <a:pt x="96250" y="318489"/>
                </a:cubicBezTo>
                <a:cubicBezTo>
                  <a:pt x="93488" y="316108"/>
                  <a:pt x="91297" y="313631"/>
                  <a:pt x="90916" y="309154"/>
                </a:cubicBezTo>
                <a:cubicBezTo>
                  <a:pt x="90630" y="305535"/>
                  <a:pt x="82725" y="305630"/>
                  <a:pt x="82439" y="309345"/>
                </a:cubicBezTo>
                <a:cubicBezTo>
                  <a:pt x="81772" y="317822"/>
                  <a:pt x="79772" y="315536"/>
                  <a:pt x="75295" y="311726"/>
                </a:cubicBezTo>
                <a:cubicBezTo>
                  <a:pt x="73485" y="310202"/>
                  <a:pt x="69485" y="311250"/>
                  <a:pt x="66437" y="311345"/>
                </a:cubicBezTo>
                <a:cubicBezTo>
                  <a:pt x="61198" y="311536"/>
                  <a:pt x="55960" y="312107"/>
                  <a:pt x="52150" y="306868"/>
                </a:cubicBezTo>
                <a:cubicBezTo>
                  <a:pt x="51673" y="306297"/>
                  <a:pt x="48149" y="307630"/>
                  <a:pt x="46244" y="308488"/>
                </a:cubicBezTo>
                <a:cubicBezTo>
                  <a:pt x="44625" y="309154"/>
                  <a:pt x="43958" y="312202"/>
                  <a:pt x="41291" y="309440"/>
                </a:cubicBezTo>
                <a:cubicBezTo>
                  <a:pt x="34433" y="302296"/>
                  <a:pt x="27289" y="295438"/>
                  <a:pt x="20336" y="288485"/>
                </a:cubicBezTo>
                <a:cubicBezTo>
                  <a:pt x="15764" y="289152"/>
                  <a:pt x="13859" y="287533"/>
                  <a:pt x="13383" y="282484"/>
                </a:cubicBezTo>
                <a:cubicBezTo>
                  <a:pt x="13002" y="278770"/>
                  <a:pt x="5382" y="275626"/>
                  <a:pt x="10620" y="271531"/>
                </a:cubicBezTo>
                <a:cubicBezTo>
                  <a:pt x="13383" y="269435"/>
                  <a:pt x="15764" y="275245"/>
                  <a:pt x="18336" y="277436"/>
                </a:cubicBezTo>
                <a:cubicBezTo>
                  <a:pt x="19860" y="278675"/>
                  <a:pt x="20812" y="279627"/>
                  <a:pt x="21574" y="278198"/>
                </a:cubicBezTo>
                <a:cubicBezTo>
                  <a:pt x="22241" y="276960"/>
                  <a:pt x="22336" y="275436"/>
                  <a:pt x="22717" y="274102"/>
                </a:cubicBezTo>
                <a:cubicBezTo>
                  <a:pt x="24051" y="269054"/>
                  <a:pt x="20336" y="266006"/>
                  <a:pt x="18241" y="262196"/>
                </a:cubicBezTo>
                <a:cubicBezTo>
                  <a:pt x="17669" y="261244"/>
                  <a:pt x="18145" y="258577"/>
                  <a:pt x="19002" y="258196"/>
                </a:cubicBezTo>
                <a:cubicBezTo>
                  <a:pt x="20717" y="257243"/>
                  <a:pt x="23955" y="256005"/>
                  <a:pt x="24908" y="256862"/>
                </a:cubicBezTo>
                <a:cubicBezTo>
                  <a:pt x="27861" y="259243"/>
                  <a:pt x="30242" y="261529"/>
                  <a:pt x="34624" y="261244"/>
                </a:cubicBezTo>
                <a:cubicBezTo>
                  <a:pt x="42244" y="260672"/>
                  <a:pt x="47673" y="262577"/>
                  <a:pt x="52054" y="265149"/>
                </a:cubicBezTo>
                <a:cubicBezTo>
                  <a:pt x="53483" y="266006"/>
                  <a:pt x="56055" y="264768"/>
                  <a:pt x="58150" y="264577"/>
                </a:cubicBezTo>
                <a:cubicBezTo>
                  <a:pt x="57769" y="263530"/>
                  <a:pt x="57674" y="262292"/>
                  <a:pt x="57007" y="261434"/>
                </a:cubicBezTo>
                <a:cubicBezTo>
                  <a:pt x="56150" y="260196"/>
                  <a:pt x="54912" y="259243"/>
                  <a:pt x="53864" y="258196"/>
                </a:cubicBezTo>
                <a:cubicBezTo>
                  <a:pt x="53293" y="257624"/>
                  <a:pt x="52816" y="257053"/>
                  <a:pt x="52245" y="256576"/>
                </a:cubicBezTo>
                <a:cubicBezTo>
                  <a:pt x="49387" y="254576"/>
                  <a:pt x="51578" y="253433"/>
                  <a:pt x="52721" y="251719"/>
                </a:cubicBezTo>
                <a:cubicBezTo>
                  <a:pt x="55769" y="247051"/>
                  <a:pt x="60246" y="247623"/>
                  <a:pt x="64722" y="247528"/>
                </a:cubicBezTo>
                <a:cubicBezTo>
                  <a:pt x="67104" y="247433"/>
                  <a:pt x="68818" y="245909"/>
                  <a:pt x="68342" y="243051"/>
                </a:cubicBezTo>
                <a:cubicBezTo>
                  <a:pt x="71200" y="243527"/>
                  <a:pt x="72152" y="241717"/>
                  <a:pt x="72914" y="239432"/>
                </a:cubicBezTo>
                <a:cubicBezTo>
                  <a:pt x="73581" y="237526"/>
                  <a:pt x="74628" y="234193"/>
                  <a:pt x="75581" y="234097"/>
                </a:cubicBezTo>
                <a:cubicBezTo>
                  <a:pt x="84439" y="233907"/>
                  <a:pt x="85392" y="226859"/>
                  <a:pt x="88154" y="220953"/>
                </a:cubicBezTo>
                <a:cubicBezTo>
                  <a:pt x="90440" y="216000"/>
                  <a:pt x="90821" y="216095"/>
                  <a:pt x="85106" y="215524"/>
                </a:cubicBezTo>
                <a:cubicBezTo>
                  <a:pt x="83582" y="215333"/>
                  <a:pt x="81868" y="215905"/>
                  <a:pt x="80534" y="215428"/>
                </a:cubicBezTo>
                <a:cubicBezTo>
                  <a:pt x="78534" y="214762"/>
                  <a:pt x="76724" y="213714"/>
                  <a:pt x="79391" y="211142"/>
                </a:cubicBezTo>
                <a:cubicBezTo>
                  <a:pt x="80820" y="209809"/>
                  <a:pt x="81105" y="207332"/>
                  <a:pt x="82058" y="205427"/>
                </a:cubicBezTo>
                <a:cubicBezTo>
                  <a:pt x="83772" y="201998"/>
                  <a:pt x="92726" y="199331"/>
                  <a:pt x="97012" y="200665"/>
                </a:cubicBezTo>
                <a:cubicBezTo>
                  <a:pt x="102346" y="202379"/>
                  <a:pt x="108728" y="201046"/>
                  <a:pt x="113110" y="206189"/>
                </a:cubicBezTo>
                <a:cubicBezTo>
                  <a:pt x="113491" y="206666"/>
                  <a:pt x="117491" y="205237"/>
                  <a:pt x="118444" y="203808"/>
                </a:cubicBezTo>
                <a:cubicBezTo>
                  <a:pt x="122063" y="198665"/>
                  <a:pt x="122063" y="198379"/>
                  <a:pt x="125111" y="201617"/>
                </a:cubicBezTo>
                <a:cubicBezTo>
                  <a:pt x="130540" y="207427"/>
                  <a:pt x="135684" y="208285"/>
                  <a:pt x="142542" y="203427"/>
                </a:cubicBezTo>
                <a:cubicBezTo>
                  <a:pt x="145113" y="201522"/>
                  <a:pt x="149590" y="201808"/>
                  <a:pt x="153210" y="201998"/>
                </a:cubicBezTo>
                <a:cubicBezTo>
                  <a:pt x="158068" y="202189"/>
                  <a:pt x="160258" y="200569"/>
                  <a:pt x="159782" y="195617"/>
                </a:cubicBezTo>
                <a:cubicBezTo>
                  <a:pt x="159687" y="195045"/>
                  <a:pt x="160544" y="193902"/>
                  <a:pt x="160925" y="193902"/>
                </a:cubicBezTo>
                <a:cubicBezTo>
                  <a:pt x="171784" y="194283"/>
                  <a:pt x="181975" y="180758"/>
                  <a:pt x="193501" y="192092"/>
                </a:cubicBezTo>
                <a:cubicBezTo>
                  <a:pt x="194358" y="192950"/>
                  <a:pt x="197406" y="193045"/>
                  <a:pt x="197596" y="192664"/>
                </a:cubicBezTo>
                <a:cubicBezTo>
                  <a:pt x="201406" y="185044"/>
                  <a:pt x="210264" y="190663"/>
                  <a:pt x="215408" y="185425"/>
                </a:cubicBezTo>
                <a:cubicBezTo>
                  <a:pt x="219218" y="181615"/>
                  <a:pt x="224933" y="181996"/>
                  <a:pt x="229219" y="186758"/>
                </a:cubicBezTo>
                <a:cubicBezTo>
                  <a:pt x="230077" y="187711"/>
                  <a:pt x="231791" y="187996"/>
                  <a:pt x="233125" y="188092"/>
                </a:cubicBezTo>
                <a:cubicBezTo>
                  <a:pt x="235792" y="188377"/>
                  <a:pt x="237030" y="186758"/>
                  <a:pt x="237316" y="184186"/>
                </a:cubicBezTo>
                <a:cubicBezTo>
                  <a:pt x="237601" y="181615"/>
                  <a:pt x="236553" y="179234"/>
                  <a:pt x="234268" y="179138"/>
                </a:cubicBezTo>
                <a:cubicBezTo>
                  <a:pt x="225886" y="178757"/>
                  <a:pt x="217503" y="178852"/>
                  <a:pt x="209121" y="179043"/>
                </a:cubicBezTo>
                <a:cubicBezTo>
                  <a:pt x="205216" y="179138"/>
                  <a:pt x="201883" y="178662"/>
                  <a:pt x="199025" y="175424"/>
                </a:cubicBezTo>
                <a:cubicBezTo>
                  <a:pt x="198549" y="174852"/>
                  <a:pt x="195025" y="177424"/>
                  <a:pt x="192738" y="177709"/>
                </a:cubicBezTo>
                <a:cubicBezTo>
                  <a:pt x="191119" y="177900"/>
                  <a:pt x="190738" y="173042"/>
                  <a:pt x="187976" y="175709"/>
                </a:cubicBezTo>
                <a:cubicBezTo>
                  <a:pt x="185023" y="178567"/>
                  <a:pt x="182166" y="181043"/>
                  <a:pt x="178546" y="177233"/>
                </a:cubicBezTo>
                <a:cubicBezTo>
                  <a:pt x="176260" y="174757"/>
                  <a:pt x="172450" y="175328"/>
                  <a:pt x="170926" y="173804"/>
                </a:cubicBezTo>
                <a:cubicBezTo>
                  <a:pt x="166259" y="169327"/>
                  <a:pt x="162544" y="167613"/>
                  <a:pt x="157972" y="173423"/>
                </a:cubicBezTo>
                <a:cubicBezTo>
                  <a:pt x="157782" y="173614"/>
                  <a:pt x="155877" y="172566"/>
                  <a:pt x="154829" y="171899"/>
                </a:cubicBezTo>
                <a:cubicBezTo>
                  <a:pt x="154162" y="171518"/>
                  <a:pt x="153781" y="170566"/>
                  <a:pt x="153210" y="170375"/>
                </a:cubicBezTo>
                <a:cubicBezTo>
                  <a:pt x="150447" y="169613"/>
                  <a:pt x="150352" y="175614"/>
                  <a:pt x="146733" y="173042"/>
                </a:cubicBezTo>
                <a:lnTo>
                  <a:pt x="141610" y="170040"/>
                </a:lnTo>
                <a:lnTo>
                  <a:pt x="138922" y="173233"/>
                </a:lnTo>
                <a:cubicBezTo>
                  <a:pt x="138160" y="173042"/>
                  <a:pt x="137874" y="170851"/>
                  <a:pt x="137398" y="169613"/>
                </a:cubicBezTo>
                <a:lnTo>
                  <a:pt x="141127" y="169613"/>
                </a:lnTo>
                <a:lnTo>
                  <a:pt x="139684" y="166184"/>
                </a:lnTo>
                <a:cubicBezTo>
                  <a:pt x="136922" y="165517"/>
                  <a:pt x="136541" y="167613"/>
                  <a:pt x="136636" y="169804"/>
                </a:cubicBezTo>
                <a:cubicBezTo>
                  <a:pt x="133779" y="170566"/>
                  <a:pt x="132921" y="167708"/>
                  <a:pt x="131112" y="166660"/>
                </a:cubicBezTo>
                <a:cubicBezTo>
                  <a:pt x="129969" y="165899"/>
                  <a:pt x="128445" y="165232"/>
                  <a:pt x="127111" y="165327"/>
                </a:cubicBezTo>
                <a:cubicBezTo>
                  <a:pt x="122825" y="165708"/>
                  <a:pt x="120634" y="171042"/>
                  <a:pt x="115300" y="169994"/>
                </a:cubicBezTo>
                <a:cubicBezTo>
                  <a:pt x="110919" y="169137"/>
                  <a:pt x="106061" y="169137"/>
                  <a:pt x="101679" y="169899"/>
                </a:cubicBezTo>
                <a:cubicBezTo>
                  <a:pt x="91202" y="171709"/>
                  <a:pt x="87106" y="163708"/>
                  <a:pt x="82058" y="157612"/>
                </a:cubicBezTo>
                <a:cubicBezTo>
                  <a:pt x="80058" y="155230"/>
                  <a:pt x="83582" y="152563"/>
                  <a:pt x="85296" y="150087"/>
                </a:cubicBezTo>
                <a:cubicBezTo>
                  <a:pt x="88059" y="146086"/>
                  <a:pt x="86154" y="142372"/>
                  <a:pt x="81868" y="142372"/>
                </a:cubicBezTo>
                <a:cubicBezTo>
                  <a:pt x="75771" y="142276"/>
                  <a:pt x="69676" y="142467"/>
                  <a:pt x="63579" y="142276"/>
                </a:cubicBezTo>
                <a:cubicBezTo>
                  <a:pt x="59103" y="142181"/>
                  <a:pt x="59293" y="145039"/>
                  <a:pt x="58817" y="148182"/>
                </a:cubicBezTo>
                <a:cubicBezTo>
                  <a:pt x="58531" y="150563"/>
                  <a:pt x="56721" y="152087"/>
                  <a:pt x="54054" y="151420"/>
                </a:cubicBezTo>
                <a:cubicBezTo>
                  <a:pt x="52721" y="151135"/>
                  <a:pt x="50435" y="150182"/>
                  <a:pt x="50435" y="149611"/>
                </a:cubicBezTo>
                <a:cubicBezTo>
                  <a:pt x="50626" y="143419"/>
                  <a:pt x="45768" y="140562"/>
                  <a:pt x="42148" y="137038"/>
                </a:cubicBezTo>
                <a:cubicBezTo>
                  <a:pt x="40624" y="135514"/>
                  <a:pt x="40338" y="134942"/>
                  <a:pt x="42339" y="133704"/>
                </a:cubicBezTo>
                <a:cubicBezTo>
                  <a:pt x="43577" y="132942"/>
                  <a:pt x="44625" y="131609"/>
                  <a:pt x="45577" y="130561"/>
                </a:cubicBezTo>
                <a:cubicBezTo>
                  <a:pt x="51387" y="124084"/>
                  <a:pt x="51578" y="115226"/>
                  <a:pt x="45958" y="108844"/>
                </a:cubicBezTo>
                <a:cubicBezTo>
                  <a:pt x="45006" y="107701"/>
                  <a:pt x="43863" y="106653"/>
                  <a:pt x="42720" y="105605"/>
                </a:cubicBezTo>
                <a:cubicBezTo>
                  <a:pt x="39195" y="102176"/>
                  <a:pt x="40338" y="99319"/>
                  <a:pt x="43386" y="96176"/>
                </a:cubicBezTo>
                <a:cubicBezTo>
                  <a:pt x="45196" y="94366"/>
                  <a:pt x="44244" y="92270"/>
                  <a:pt x="41958" y="92175"/>
                </a:cubicBezTo>
                <a:cubicBezTo>
                  <a:pt x="38814" y="92080"/>
                  <a:pt x="35957" y="92461"/>
                  <a:pt x="36052" y="96842"/>
                </a:cubicBezTo>
                <a:cubicBezTo>
                  <a:pt x="36052" y="98080"/>
                  <a:pt x="35004" y="99414"/>
                  <a:pt x="34433" y="100747"/>
                </a:cubicBezTo>
                <a:cubicBezTo>
                  <a:pt x="33480" y="99985"/>
                  <a:pt x="31861" y="99509"/>
                  <a:pt x="31671" y="98557"/>
                </a:cubicBezTo>
                <a:cubicBezTo>
                  <a:pt x="30718" y="95128"/>
                  <a:pt x="33195" y="91032"/>
                  <a:pt x="29670" y="87984"/>
                </a:cubicBezTo>
                <a:cubicBezTo>
                  <a:pt x="27956" y="86555"/>
                  <a:pt x="26527" y="84936"/>
                  <a:pt x="29289" y="83126"/>
                </a:cubicBezTo>
                <a:cubicBezTo>
                  <a:pt x="35767" y="78840"/>
                  <a:pt x="36910" y="72553"/>
                  <a:pt x="36243" y="65410"/>
                </a:cubicBezTo>
                <a:cubicBezTo>
                  <a:pt x="35957" y="62362"/>
                  <a:pt x="36243" y="59314"/>
                  <a:pt x="36147" y="56266"/>
                </a:cubicBezTo>
                <a:cubicBezTo>
                  <a:pt x="35957" y="52551"/>
                  <a:pt x="38148" y="52075"/>
                  <a:pt x="41291" y="50741"/>
                </a:cubicBezTo>
                <a:cubicBezTo>
                  <a:pt x="48435" y="47788"/>
                  <a:pt x="55102" y="43788"/>
                  <a:pt x="62246" y="40645"/>
                </a:cubicBezTo>
                <a:cubicBezTo>
                  <a:pt x="64722" y="39502"/>
                  <a:pt x="65961" y="36359"/>
                  <a:pt x="68913" y="40073"/>
                </a:cubicBezTo>
                <a:cubicBezTo>
                  <a:pt x="71200" y="43026"/>
                  <a:pt x="74628" y="45217"/>
                  <a:pt x="76819" y="48265"/>
                </a:cubicBezTo>
                <a:cubicBezTo>
                  <a:pt x="78343" y="50360"/>
                  <a:pt x="76724" y="55123"/>
                  <a:pt x="80344" y="55313"/>
                </a:cubicBezTo>
                <a:cubicBezTo>
                  <a:pt x="85296" y="55599"/>
                  <a:pt x="87106" y="57313"/>
                  <a:pt x="86630" y="62076"/>
                </a:cubicBezTo>
                <a:cubicBezTo>
                  <a:pt x="86439" y="64362"/>
                  <a:pt x="86535" y="66648"/>
                  <a:pt x="86535" y="68934"/>
                </a:cubicBezTo>
                <a:cubicBezTo>
                  <a:pt x="86535" y="69696"/>
                  <a:pt x="86344" y="70553"/>
                  <a:pt x="86630" y="71220"/>
                </a:cubicBezTo>
                <a:cubicBezTo>
                  <a:pt x="86820" y="71887"/>
                  <a:pt x="87583" y="72934"/>
                  <a:pt x="87963" y="72839"/>
                </a:cubicBezTo>
                <a:cubicBezTo>
                  <a:pt x="89107" y="72649"/>
                  <a:pt x="90440" y="72268"/>
                  <a:pt x="91202" y="71506"/>
                </a:cubicBezTo>
                <a:cubicBezTo>
                  <a:pt x="93107" y="69410"/>
                  <a:pt x="95393" y="67886"/>
                  <a:pt x="96060" y="64362"/>
                </a:cubicBezTo>
                <a:cubicBezTo>
                  <a:pt x="96917" y="60076"/>
                  <a:pt x="97774" y="60266"/>
                  <a:pt x="100918" y="63028"/>
                </a:cubicBezTo>
                <a:cubicBezTo>
                  <a:pt x="104156" y="65886"/>
                  <a:pt x="106442" y="69505"/>
                  <a:pt x="111871" y="69982"/>
                </a:cubicBezTo>
                <a:cubicBezTo>
                  <a:pt x="114538" y="70172"/>
                  <a:pt x="116824" y="75316"/>
                  <a:pt x="120063" y="70267"/>
                </a:cubicBezTo>
                <a:cubicBezTo>
                  <a:pt x="120253" y="69982"/>
                  <a:pt x="121492" y="69886"/>
                  <a:pt x="121587" y="70077"/>
                </a:cubicBezTo>
                <a:cubicBezTo>
                  <a:pt x="124635" y="76363"/>
                  <a:pt x="131493" y="71982"/>
                  <a:pt x="135493" y="75030"/>
                </a:cubicBezTo>
                <a:cubicBezTo>
                  <a:pt x="136827" y="76078"/>
                  <a:pt x="136446" y="79030"/>
                  <a:pt x="136922" y="81126"/>
                </a:cubicBezTo>
                <a:cubicBezTo>
                  <a:pt x="137494" y="83126"/>
                  <a:pt x="137589" y="86079"/>
                  <a:pt x="138922" y="86936"/>
                </a:cubicBezTo>
                <a:cubicBezTo>
                  <a:pt x="141685" y="88651"/>
                  <a:pt x="144542" y="87317"/>
                  <a:pt x="146637" y="84650"/>
                </a:cubicBezTo>
                <a:cubicBezTo>
                  <a:pt x="147590" y="83412"/>
                  <a:pt x="149019" y="82650"/>
                  <a:pt x="149781" y="81412"/>
                </a:cubicBezTo>
                <a:cubicBezTo>
                  <a:pt x="152257" y="77792"/>
                  <a:pt x="153781" y="79507"/>
                  <a:pt x="156448" y="81507"/>
                </a:cubicBezTo>
                <a:cubicBezTo>
                  <a:pt x="158449" y="83031"/>
                  <a:pt x="162068" y="82364"/>
                  <a:pt x="164926" y="82936"/>
                </a:cubicBezTo>
                <a:cubicBezTo>
                  <a:pt x="171212" y="84174"/>
                  <a:pt x="178642" y="79697"/>
                  <a:pt x="184071" y="86460"/>
                </a:cubicBezTo>
                <a:cubicBezTo>
                  <a:pt x="184261" y="86746"/>
                  <a:pt x="186452" y="85888"/>
                  <a:pt x="187119" y="85126"/>
                </a:cubicBezTo>
                <a:cubicBezTo>
                  <a:pt x="190929" y="81126"/>
                  <a:pt x="195977" y="84365"/>
                  <a:pt x="199882" y="82745"/>
                </a:cubicBezTo>
                <a:cubicBezTo>
                  <a:pt x="204264" y="80935"/>
                  <a:pt x="205883" y="90746"/>
                  <a:pt x="210645" y="84745"/>
                </a:cubicBezTo>
                <a:cubicBezTo>
                  <a:pt x="213503" y="81126"/>
                  <a:pt x="217789" y="83888"/>
                  <a:pt x="221313" y="82841"/>
                </a:cubicBezTo>
                <a:cubicBezTo>
                  <a:pt x="222076" y="82650"/>
                  <a:pt x="223123" y="80269"/>
                  <a:pt x="222933" y="79983"/>
                </a:cubicBezTo>
                <a:cubicBezTo>
                  <a:pt x="220933" y="77887"/>
                  <a:pt x="218932" y="75601"/>
                  <a:pt x="216456" y="74459"/>
                </a:cubicBezTo>
                <a:cubicBezTo>
                  <a:pt x="215599" y="74077"/>
                  <a:pt x="211979" y="77697"/>
                  <a:pt x="211884" y="77507"/>
                </a:cubicBezTo>
                <a:cubicBezTo>
                  <a:pt x="207312" y="72077"/>
                  <a:pt x="203692" y="73125"/>
                  <a:pt x="198739" y="77602"/>
                </a:cubicBezTo>
                <a:cubicBezTo>
                  <a:pt x="196929" y="79221"/>
                  <a:pt x="190452" y="78745"/>
                  <a:pt x="188547" y="76840"/>
                </a:cubicBezTo>
                <a:cubicBezTo>
                  <a:pt x="185595" y="73696"/>
                  <a:pt x="181309" y="75030"/>
                  <a:pt x="178832" y="72268"/>
                </a:cubicBezTo>
                <a:cubicBezTo>
                  <a:pt x="174927" y="67696"/>
                  <a:pt x="171307" y="68077"/>
                  <a:pt x="167783" y="72553"/>
                </a:cubicBezTo>
                <a:cubicBezTo>
                  <a:pt x="166735" y="73887"/>
                  <a:pt x="165402" y="73696"/>
                  <a:pt x="164640" y="71696"/>
                </a:cubicBezTo>
                <a:cubicBezTo>
                  <a:pt x="163878" y="69791"/>
                  <a:pt x="163402" y="67601"/>
                  <a:pt x="163020" y="65505"/>
                </a:cubicBezTo>
                <a:cubicBezTo>
                  <a:pt x="162639" y="63791"/>
                  <a:pt x="157686" y="63314"/>
                  <a:pt x="161496" y="60838"/>
                </a:cubicBezTo>
                <a:cubicBezTo>
                  <a:pt x="162925" y="59885"/>
                  <a:pt x="165592" y="60457"/>
                  <a:pt x="167497" y="61028"/>
                </a:cubicBezTo>
                <a:cubicBezTo>
                  <a:pt x="168736" y="61409"/>
                  <a:pt x="169593" y="63791"/>
                  <a:pt x="170831" y="63981"/>
                </a:cubicBezTo>
                <a:cubicBezTo>
                  <a:pt x="172736" y="64362"/>
                  <a:pt x="174927" y="63695"/>
                  <a:pt x="177022" y="63314"/>
                </a:cubicBezTo>
                <a:cubicBezTo>
                  <a:pt x="178737" y="63028"/>
                  <a:pt x="178832" y="58457"/>
                  <a:pt x="181880" y="61409"/>
                </a:cubicBezTo>
                <a:cubicBezTo>
                  <a:pt x="183499" y="63028"/>
                  <a:pt x="185023" y="64743"/>
                  <a:pt x="186738" y="66267"/>
                </a:cubicBezTo>
                <a:cubicBezTo>
                  <a:pt x="191977" y="70934"/>
                  <a:pt x="192643" y="70649"/>
                  <a:pt x="196453" y="62647"/>
                </a:cubicBezTo>
                <a:cubicBezTo>
                  <a:pt x="196929" y="61695"/>
                  <a:pt x="198930" y="60457"/>
                  <a:pt x="199216" y="60742"/>
                </a:cubicBezTo>
                <a:cubicBezTo>
                  <a:pt x="201025" y="62076"/>
                  <a:pt x="202454" y="63981"/>
                  <a:pt x="204169" y="65410"/>
                </a:cubicBezTo>
                <a:cubicBezTo>
                  <a:pt x="205788" y="66743"/>
                  <a:pt x="207597" y="68553"/>
                  <a:pt x="209502" y="68934"/>
                </a:cubicBezTo>
                <a:cubicBezTo>
                  <a:pt x="216551" y="70363"/>
                  <a:pt x="224743" y="65886"/>
                  <a:pt x="230458" y="73506"/>
                </a:cubicBezTo>
                <a:cubicBezTo>
                  <a:pt x="233029" y="72268"/>
                  <a:pt x="233886" y="68648"/>
                  <a:pt x="237601" y="69029"/>
                </a:cubicBezTo>
                <a:cubicBezTo>
                  <a:pt x="244745" y="69791"/>
                  <a:pt x="252746" y="66838"/>
                  <a:pt x="258556" y="73601"/>
                </a:cubicBezTo>
                <a:cubicBezTo>
                  <a:pt x="264557" y="73696"/>
                  <a:pt x="270653" y="73792"/>
                  <a:pt x="276654" y="73982"/>
                </a:cubicBezTo>
                <a:cubicBezTo>
                  <a:pt x="280845" y="80650"/>
                  <a:pt x="287512" y="77792"/>
                  <a:pt x="293227" y="78173"/>
                </a:cubicBezTo>
                <a:cubicBezTo>
                  <a:pt x="298561" y="78459"/>
                  <a:pt x="303895" y="77697"/>
                  <a:pt x="309229" y="78364"/>
                </a:cubicBezTo>
                <a:cubicBezTo>
                  <a:pt x="320088" y="79602"/>
                  <a:pt x="331803" y="74363"/>
                  <a:pt x="341614" y="82841"/>
                </a:cubicBezTo>
                <a:cubicBezTo>
                  <a:pt x="346186" y="82841"/>
                  <a:pt x="350758" y="82459"/>
                  <a:pt x="355330" y="82936"/>
                </a:cubicBezTo>
                <a:cubicBezTo>
                  <a:pt x="361141" y="83507"/>
                  <a:pt x="365808" y="81983"/>
                  <a:pt x="368951" y="77126"/>
                </a:cubicBezTo>
                <a:cubicBezTo>
                  <a:pt x="372189" y="72172"/>
                  <a:pt x="376952" y="74077"/>
                  <a:pt x="381238" y="73696"/>
                </a:cubicBezTo>
                <a:cubicBezTo>
                  <a:pt x="386858" y="81317"/>
                  <a:pt x="395050" y="77221"/>
                  <a:pt x="402193" y="78268"/>
                </a:cubicBezTo>
                <a:cubicBezTo>
                  <a:pt x="405146" y="78745"/>
                  <a:pt x="405908" y="76173"/>
                  <a:pt x="407718" y="75030"/>
                </a:cubicBezTo>
                <a:cubicBezTo>
                  <a:pt x="411147" y="72744"/>
                  <a:pt x="411242" y="75983"/>
                  <a:pt x="411242" y="77697"/>
                </a:cubicBezTo>
                <a:cubicBezTo>
                  <a:pt x="411337" y="81507"/>
                  <a:pt x="413052" y="83031"/>
                  <a:pt x="416671" y="82841"/>
                </a:cubicBezTo>
                <a:cubicBezTo>
                  <a:pt x="420100" y="82650"/>
                  <a:pt x="423053" y="75125"/>
                  <a:pt x="426768" y="82269"/>
                </a:cubicBezTo>
                <a:cubicBezTo>
                  <a:pt x="428959" y="80459"/>
                  <a:pt x="431340" y="78935"/>
                  <a:pt x="433150" y="76840"/>
                </a:cubicBezTo>
                <a:cubicBezTo>
                  <a:pt x="435340" y="74268"/>
                  <a:pt x="438484" y="72077"/>
                  <a:pt x="440865" y="73887"/>
                </a:cubicBezTo>
                <a:cubicBezTo>
                  <a:pt x="446008" y="77792"/>
                  <a:pt x="448199" y="64838"/>
                  <a:pt x="453914" y="72458"/>
                </a:cubicBezTo>
                <a:cubicBezTo>
                  <a:pt x="456771" y="76268"/>
                  <a:pt x="464677" y="71029"/>
                  <a:pt x="467630" y="77507"/>
                </a:cubicBezTo>
                <a:cubicBezTo>
                  <a:pt x="471250" y="77507"/>
                  <a:pt x="475726" y="78840"/>
                  <a:pt x="478108" y="77221"/>
                </a:cubicBezTo>
                <a:cubicBezTo>
                  <a:pt x="481441" y="74935"/>
                  <a:pt x="484299" y="73792"/>
                  <a:pt x="488204" y="73601"/>
                </a:cubicBezTo>
                <a:cubicBezTo>
                  <a:pt x="493919" y="73411"/>
                  <a:pt x="500301" y="75983"/>
                  <a:pt x="504873" y="69601"/>
                </a:cubicBezTo>
                <a:cubicBezTo>
                  <a:pt x="505635" y="68458"/>
                  <a:pt x="509159" y="69315"/>
                  <a:pt x="511350" y="69125"/>
                </a:cubicBezTo>
                <a:cubicBezTo>
                  <a:pt x="517065" y="68553"/>
                  <a:pt x="521827" y="69125"/>
                  <a:pt x="521637" y="76649"/>
                </a:cubicBezTo>
                <a:cubicBezTo>
                  <a:pt x="521637" y="77126"/>
                  <a:pt x="522589" y="78078"/>
                  <a:pt x="523161" y="78173"/>
                </a:cubicBezTo>
                <a:cubicBezTo>
                  <a:pt x="523637" y="78268"/>
                  <a:pt x="524589" y="77316"/>
                  <a:pt x="524685" y="76744"/>
                </a:cubicBezTo>
                <a:cubicBezTo>
                  <a:pt x="525542" y="72363"/>
                  <a:pt x="525923" y="68172"/>
                  <a:pt x="532686" y="69029"/>
                </a:cubicBezTo>
                <a:cubicBezTo>
                  <a:pt x="538591" y="69791"/>
                  <a:pt x="544783" y="69125"/>
                  <a:pt x="550878" y="69029"/>
                </a:cubicBezTo>
                <a:cubicBezTo>
                  <a:pt x="556689" y="61600"/>
                  <a:pt x="564785" y="65505"/>
                  <a:pt x="571929" y="64743"/>
                </a:cubicBezTo>
                <a:cubicBezTo>
                  <a:pt x="575644" y="64362"/>
                  <a:pt x="579453" y="64934"/>
                  <a:pt x="583168" y="65124"/>
                </a:cubicBezTo>
                <a:cubicBezTo>
                  <a:pt x="586407" y="71982"/>
                  <a:pt x="594312" y="67124"/>
                  <a:pt x="598885" y="71410"/>
                </a:cubicBezTo>
                <a:cubicBezTo>
                  <a:pt x="601266" y="73601"/>
                  <a:pt x="601837" y="72934"/>
                  <a:pt x="603266" y="68839"/>
                </a:cubicBezTo>
                <a:cubicBezTo>
                  <a:pt x="603742" y="67505"/>
                  <a:pt x="604504" y="66267"/>
                  <a:pt x="605171" y="65029"/>
                </a:cubicBezTo>
                <a:cubicBezTo>
                  <a:pt x="606028" y="66743"/>
                  <a:pt x="606886" y="68362"/>
                  <a:pt x="607838" y="70077"/>
                </a:cubicBezTo>
                <a:cubicBezTo>
                  <a:pt x="608505" y="71315"/>
                  <a:pt x="609267" y="72553"/>
                  <a:pt x="610029" y="73696"/>
                </a:cubicBezTo>
                <a:cubicBezTo>
                  <a:pt x="610791" y="72553"/>
                  <a:pt x="611743" y="71506"/>
                  <a:pt x="612410" y="70267"/>
                </a:cubicBezTo>
                <a:cubicBezTo>
                  <a:pt x="613362" y="68458"/>
                  <a:pt x="614125" y="66648"/>
                  <a:pt x="614886" y="64838"/>
                </a:cubicBezTo>
                <a:cubicBezTo>
                  <a:pt x="615934" y="65886"/>
                  <a:pt x="616887" y="67410"/>
                  <a:pt x="618125" y="67982"/>
                </a:cubicBezTo>
                <a:cubicBezTo>
                  <a:pt x="622602" y="70077"/>
                  <a:pt x="627078" y="72077"/>
                  <a:pt x="631746" y="73601"/>
                </a:cubicBezTo>
                <a:cubicBezTo>
                  <a:pt x="632603" y="73887"/>
                  <a:pt x="634032" y="72172"/>
                  <a:pt x="635270" y="71410"/>
                </a:cubicBezTo>
                <a:cubicBezTo>
                  <a:pt x="634699" y="70839"/>
                  <a:pt x="634127" y="70363"/>
                  <a:pt x="633651" y="69791"/>
                </a:cubicBezTo>
                <a:cubicBezTo>
                  <a:pt x="632698" y="68743"/>
                  <a:pt x="631936" y="67601"/>
                  <a:pt x="630984" y="66553"/>
                </a:cubicBezTo>
                <a:cubicBezTo>
                  <a:pt x="632222" y="65886"/>
                  <a:pt x="633460" y="64743"/>
                  <a:pt x="634699" y="64648"/>
                </a:cubicBezTo>
                <a:cubicBezTo>
                  <a:pt x="640033" y="64457"/>
                  <a:pt x="645367" y="64934"/>
                  <a:pt x="650701" y="64457"/>
                </a:cubicBezTo>
                <a:cubicBezTo>
                  <a:pt x="655082" y="64076"/>
                  <a:pt x="657749" y="66076"/>
                  <a:pt x="660321" y="69029"/>
                </a:cubicBezTo>
                <a:cubicBezTo>
                  <a:pt x="661845" y="70744"/>
                  <a:pt x="663369" y="73030"/>
                  <a:pt x="665274" y="73506"/>
                </a:cubicBezTo>
                <a:cubicBezTo>
                  <a:pt x="668131" y="74268"/>
                  <a:pt x="671465" y="74173"/>
                  <a:pt x="674227" y="73316"/>
                </a:cubicBezTo>
                <a:cubicBezTo>
                  <a:pt x="675466" y="72934"/>
                  <a:pt x="675942" y="69696"/>
                  <a:pt x="676418" y="67601"/>
                </a:cubicBezTo>
                <a:cubicBezTo>
                  <a:pt x="676894" y="65029"/>
                  <a:pt x="675275" y="61219"/>
                  <a:pt x="679180" y="60647"/>
                </a:cubicBezTo>
                <a:cubicBezTo>
                  <a:pt x="680704" y="60457"/>
                  <a:pt x="682609" y="64362"/>
                  <a:pt x="684228" y="64362"/>
                </a:cubicBezTo>
                <a:cubicBezTo>
                  <a:pt x="692039" y="64076"/>
                  <a:pt x="689848" y="69601"/>
                  <a:pt x="690134" y="74744"/>
                </a:cubicBezTo>
                <a:cubicBezTo>
                  <a:pt x="690134" y="75125"/>
                  <a:pt x="690420" y="74173"/>
                  <a:pt x="690039" y="73792"/>
                </a:cubicBezTo>
                <a:cubicBezTo>
                  <a:pt x="689658" y="73411"/>
                  <a:pt x="688610" y="73411"/>
                  <a:pt x="688134" y="73792"/>
                </a:cubicBezTo>
                <a:cubicBezTo>
                  <a:pt x="686610" y="74840"/>
                  <a:pt x="684705" y="76173"/>
                  <a:pt x="687467" y="77792"/>
                </a:cubicBezTo>
                <a:cubicBezTo>
                  <a:pt x="687848" y="77983"/>
                  <a:pt x="689182" y="76554"/>
                  <a:pt x="690134" y="74744"/>
                </a:cubicBezTo>
                <a:cubicBezTo>
                  <a:pt x="697183" y="74173"/>
                  <a:pt x="693182" y="66648"/>
                  <a:pt x="696992" y="64267"/>
                </a:cubicBezTo>
                <a:cubicBezTo>
                  <a:pt x="699945" y="62457"/>
                  <a:pt x="700897" y="59885"/>
                  <a:pt x="705374" y="63219"/>
                </a:cubicBezTo>
                <a:cubicBezTo>
                  <a:pt x="709755" y="66362"/>
                  <a:pt x="716899" y="66362"/>
                  <a:pt x="721757" y="62362"/>
                </a:cubicBezTo>
                <a:cubicBezTo>
                  <a:pt x="725186" y="59504"/>
                  <a:pt x="728996" y="61219"/>
                  <a:pt x="732139" y="59885"/>
                </a:cubicBezTo>
                <a:cubicBezTo>
                  <a:pt x="738807" y="57028"/>
                  <a:pt x="744617" y="71410"/>
                  <a:pt x="751285" y="60647"/>
                </a:cubicBezTo>
                <a:cubicBezTo>
                  <a:pt x="758714" y="60457"/>
                  <a:pt x="766239" y="60933"/>
                  <a:pt x="773573" y="59885"/>
                </a:cubicBezTo>
                <a:cubicBezTo>
                  <a:pt x="779383" y="59028"/>
                  <a:pt x="775097" y="56456"/>
                  <a:pt x="773668" y="54456"/>
                </a:cubicBezTo>
                <a:cubicBezTo>
                  <a:pt x="771287" y="51122"/>
                  <a:pt x="777574" y="50551"/>
                  <a:pt x="776240" y="48169"/>
                </a:cubicBezTo>
                <a:cubicBezTo>
                  <a:pt x="774907" y="45693"/>
                  <a:pt x="771954" y="44264"/>
                  <a:pt x="772239" y="40645"/>
                </a:cubicBezTo>
                <a:cubicBezTo>
                  <a:pt x="772335" y="39502"/>
                  <a:pt x="770811" y="38263"/>
                  <a:pt x="770049" y="37120"/>
                </a:cubicBezTo>
                <a:cubicBezTo>
                  <a:pt x="769287" y="35977"/>
                  <a:pt x="767858" y="34644"/>
                  <a:pt x="768049" y="33501"/>
                </a:cubicBezTo>
                <a:cubicBezTo>
                  <a:pt x="768334" y="31596"/>
                  <a:pt x="769287" y="28834"/>
                  <a:pt x="770620" y="28262"/>
                </a:cubicBezTo>
                <a:cubicBezTo>
                  <a:pt x="772239" y="27691"/>
                  <a:pt x="774811" y="28834"/>
                  <a:pt x="776430" y="29977"/>
                </a:cubicBezTo>
                <a:cubicBezTo>
                  <a:pt x="777193" y="30453"/>
                  <a:pt x="776526" y="32834"/>
                  <a:pt x="777097" y="34072"/>
                </a:cubicBezTo>
                <a:cubicBezTo>
                  <a:pt x="777574" y="35120"/>
                  <a:pt x="778812" y="35787"/>
                  <a:pt x="779669" y="36644"/>
                </a:cubicBezTo>
                <a:cubicBezTo>
                  <a:pt x="783765" y="30072"/>
                  <a:pt x="790432" y="33310"/>
                  <a:pt x="796052" y="32453"/>
                </a:cubicBezTo>
                <a:cubicBezTo>
                  <a:pt x="800434" y="31786"/>
                  <a:pt x="803958" y="25976"/>
                  <a:pt x="804434" y="18737"/>
                </a:cubicBezTo>
                <a:lnTo>
                  <a:pt x="813578" y="18737"/>
                </a:lnTo>
                <a:cubicBezTo>
                  <a:pt x="813578" y="22357"/>
                  <a:pt x="813483" y="25976"/>
                  <a:pt x="813578" y="29596"/>
                </a:cubicBezTo>
                <a:cubicBezTo>
                  <a:pt x="813673" y="32167"/>
                  <a:pt x="819103" y="32644"/>
                  <a:pt x="816817" y="35787"/>
                </a:cubicBezTo>
                <a:cubicBezTo>
                  <a:pt x="814435" y="39026"/>
                  <a:pt x="811673" y="42835"/>
                  <a:pt x="806339" y="41692"/>
                </a:cubicBezTo>
                <a:cubicBezTo>
                  <a:pt x="804244" y="41216"/>
                  <a:pt x="802053" y="41597"/>
                  <a:pt x="798814" y="41597"/>
                </a:cubicBezTo>
                <a:lnTo>
                  <a:pt x="799862" y="41597"/>
                </a:lnTo>
                <a:cubicBezTo>
                  <a:pt x="799862" y="40930"/>
                  <a:pt x="800148" y="40073"/>
                  <a:pt x="799767" y="39597"/>
                </a:cubicBezTo>
                <a:cubicBezTo>
                  <a:pt x="798719" y="38073"/>
                  <a:pt x="797386" y="36168"/>
                  <a:pt x="795766" y="38930"/>
                </a:cubicBezTo>
                <a:cubicBezTo>
                  <a:pt x="795576" y="39311"/>
                  <a:pt x="797100" y="40645"/>
                  <a:pt x="798814" y="41597"/>
                </a:cubicBezTo>
                <a:cubicBezTo>
                  <a:pt x="799291" y="42931"/>
                  <a:pt x="798910" y="45217"/>
                  <a:pt x="798243" y="45312"/>
                </a:cubicBezTo>
                <a:cubicBezTo>
                  <a:pt x="793861" y="45884"/>
                  <a:pt x="789385" y="45884"/>
                  <a:pt x="784908" y="46169"/>
                </a:cubicBezTo>
                <a:cubicBezTo>
                  <a:pt x="782050" y="46360"/>
                  <a:pt x="780050" y="50741"/>
                  <a:pt x="781860" y="53122"/>
                </a:cubicBezTo>
                <a:cubicBezTo>
                  <a:pt x="783193" y="54932"/>
                  <a:pt x="785194" y="56266"/>
                  <a:pt x="786622" y="57980"/>
                </a:cubicBezTo>
                <a:cubicBezTo>
                  <a:pt x="789194" y="61219"/>
                  <a:pt x="789956" y="57599"/>
                  <a:pt x="791480" y="56837"/>
                </a:cubicBezTo>
                <a:lnTo>
                  <a:pt x="796018" y="56681"/>
                </a:lnTo>
                <a:lnTo>
                  <a:pt x="795385" y="57313"/>
                </a:lnTo>
                <a:cubicBezTo>
                  <a:pt x="795576" y="57885"/>
                  <a:pt x="796147" y="58552"/>
                  <a:pt x="796719" y="58837"/>
                </a:cubicBezTo>
                <a:lnTo>
                  <a:pt x="799666" y="56555"/>
                </a:lnTo>
                <a:lnTo>
                  <a:pt x="799767" y="56551"/>
                </a:lnTo>
                <a:cubicBezTo>
                  <a:pt x="803862" y="57409"/>
                  <a:pt x="803767" y="56551"/>
                  <a:pt x="803386" y="56456"/>
                </a:cubicBezTo>
                <a:lnTo>
                  <a:pt x="799131" y="55564"/>
                </a:lnTo>
                <a:lnTo>
                  <a:pt x="796909" y="51503"/>
                </a:lnTo>
                <a:cubicBezTo>
                  <a:pt x="805863" y="51027"/>
                  <a:pt x="814911" y="50551"/>
                  <a:pt x="823865" y="50836"/>
                </a:cubicBezTo>
                <a:cubicBezTo>
                  <a:pt x="827294" y="50932"/>
                  <a:pt x="828913" y="56647"/>
                  <a:pt x="833295" y="55218"/>
                </a:cubicBezTo>
                <a:cubicBezTo>
                  <a:pt x="838534" y="53599"/>
                  <a:pt x="840820" y="59600"/>
                  <a:pt x="845106" y="59695"/>
                </a:cubicBezTo>
                <a:cubicBezTo>
                  <a:pt x="854154" y="59980"/>
                  <a:pt x="863394" y="60361"/>
                  <a:pt x="872347" y="59600"/>
                </a:cubicBezTo>
                <a:cubicBezTo>
                  <a:pt x="877872" y="59123"/>
                  <a:pt x="881968" y="53694"/>
                  <a:pt x="888730" y="55027"/>
                </a:cubicBezTo>
                <a:cubicBezTo>
                  <a:pt x="894541" y="56170"/>
                  <a:pt x="900827" y="55218"/>
                  <a:pt x="906923" y="55218"/>
                </a:cubicBezTo>
                <a:cubicBezTo>
                  <a:pt x="913019" y="55218"/>
                  <a:pt x="919020" y="55313"/>
                  <a:pt x="925116" y="55218"/>
                </a:cubicBezTo>
                <a:cubicBezTo>
                  <a:pt x="931783" y="55123"/>
                  <a:pt x="940261" y="47503"/>
                  <a:pt x="941499" y="39978"/>
                </a:cubicBezTo>
                <a:cubicBezTo>
                  <a:pt x="941975" y="37025"/>
                  <a:pt x="941308" y="33882"/>
                  <a:pt x="944261" y="32072"/>
                </a:cubicBezTo>
                <a:cubicBezTo>
                  <a:pt x="946166" y="30834"/>
                  <a:pt x="946357" y="29882"/>
                  <a:pt x="944833" y="28834"/>
                </a:cubicBezTo>
                <a:cubicBezTo>
                  <a:pt x="941975" y="26834"/>
                  <a:pt x="932736" y="27691"/>
                  <a:pt x="932831" y="30072"/>
                </a:cubicBezTo>
                <a:cubicBezTo>
                  <a:pt x="933021" y="41502"/>
                  <a:pt x="921401" y="39978"/>
                  <a:pt x="916638" y="45788"/>
                </a:cubicBezTo>
                <a:cubicBezTo>
                  <a:pt x="915972" y="46550"/>
                  <a:pt x="913210" y="46741"/>
                  <a:pt x="912447" y="45979"/>
                </a:cubicBezTo>
                <a:cubicBezTo>
                  <a:pt x="909780" y="43597"/>
                  <a:pt x="907209" y="40835"/>
                  <a:pt x="905209" y="37883"/>
                </a:cubicBezTo>
                <a:cubicBezTo>
                  <a:pt x="903970" y="36073"/>
                  <a:pt x="907495" y="30834"/>
                  <a:pt x="910828" y="29024"/>
                </a:cubicBezTo>
                <a:cubicBezTo>
                  <a:pt x="911495" y="28643"/>
                  <a:pt x="913019" y="29405"/>
                  <a:pt x="913971" y="29882"/>
                </a:cubicBezTo>
                <a:cubicBezTo>
                  <a:pt x="921496" y="33692"/>
                  <a:pt x="922735" y="33120"/>
                  <a:pt x="923306" y="25500"/>
                </a:cubicBezTo>
                <a:cubicBezTo>
                  <a:pt x="923782" y="19023"/>
                  <a:pt x="925020" y="17880"/>
                  <a:pt x="931402" y="18737"/>
                </a:cubicBezTo>
                <a:cubicBezTo>
                  <a:pt x="933403" y="19023"/>
                  <a:pt x="935212" y="20357"/>
                  <a:pt x="937212" y="21118"/>
                </a:cubicBezTo>
                <a:cubicBezTo>
                  <a:pt x="938260" y="21500"/>
                  <a:pt x="939403" y="21785"/>
                  <a:pt x="940451" y="22071"/>
                </a:cubicBezTo>
                <a:cubicBezTo>
                  <a:pt x="940832" y="20737"/>
                  <a:pt x="941880" y="19118"/>
                  <a:pt x="941403" y="18070"/>
                </a:cubicBezTo>
                <a:cubicBezTo>
                  <a:pt x="940642" y="16166"/>
                  <a:pt x="939022" y="14546"/>
                  <a:pt x="937879" y="12641"/>
                </a:cubicBezTo>
                <a:cubicBezTo>
                  <a:pt x="936546" y="10355"/>
                  <a:pt x="931878" y="9308"/>
                  <a:pt x="933688" y="6450"/>
                </a:cubicBezTo>
                <a:cubicBezTo>
                  <a:pt x="934641" y="4831"/>
                  <a:pt x="939022" y="5117"/>
                  <a:pt x="941880" y="5021"/>
                </a:cubicBezTo>
                <a:cubicBezTo>
                  <a:pt x="945690" y="4831"/>
                  <a:pt x="949500" y="5212"/>
                  <a:pt x="953214" y="4926"/>
                </a:cubicBezTo>
                <a:close/>
                <a:moveTo>
                  <a:pt x="679180" y="4926"/>
                </a:moveTo>
                <a:cubicBezTo>
                  <a:pt x="679751" y="5974"/>
                  <a:pt x="680228" y="6926"/>
                  <a:pt x="680799" y="7879"/>
                </a:cubicBezTo>
                <a:cubicBezTo>
                  <a:pt x="680228" y="8450"/>
                  <a:pt x="679656" y="9022"/>
                  <a:pt x="679180" y="9498"/>
                </a:cubicBezTo>
                <a:cubicBezTo>
                  <a:pt x="678704" y="8450"/>
                  <a:pt x="678037" y="7498"/>
                  <a:pt x="677751" y="6450"/>
                </a:cubicBezTo>
                <a:cubicBezTo>
                  <a:pt x="677656" y="6069"/>
                  <a:pt x="678704" y="5402"/>
                  <a:pt x="679180" y="4926"/>
                </a:cubicBezTo>
                <a:close/>
                <a:moveTo>
                  <a:pt x="1088184" y="2545"/>
                </a:moveTo>
                <a:cubicBezTo>
                  <a:pt x="1089804" y="4926"/>
                  <a:pt x="1094471" y="6450"/>
                  <a:pt x="1092661" y="9403"/>
                </a:cubicBezTo>
                <a:cubicBezTo>
                  <a:pt x="1091042" y="11879"/>
                  <a:pt x="1086755" y="12832"/>
                  <a:pt x="1083898" y="14260"/>
                </a:cubicBezTo>
                <a:cubicBezTo>
                  <a:pt x="1082279" y="13499"/>
                  <a:pt x="1080564" y="13213"/>
                  <a:pt x="1079897" y="12260"/>
                </a:cubicBezTo>
                <a:cubicBezTo>
                  <a:pt x="1079135" y="11212"/>
                  <a:pt x="1078850" y="9212"/>
                  <a:pt x="1079326" y="8165"/>
                </a:cubicBezTo>
                <a:cubicBezTo>
                  <a:pt x="1080279" y="6259"/>
                  <a:pt x="1081898" y="4735"/>
                  <a:pt x="1083422" y="3116"/>
                </a:cubicBezTo>
                <a:cubicBezTo>
                  <a:pt x="1084755" y="1592"/>
                  <a:pt x="1086279" y="-408"/>
                  <a:pt x="1088184" y="2545"/>
                </a:cubicBezTo>
                <a:close/>
                <a:moveTo>
                  <a:pt x="538876" y="1878"/>
                </a:moveTo>
                <a:cubicBezTo>
                  <a:pt x="539162" y="2259"/>
                  <a:pt x="538972" y="2925"/>
                  <a:pt x="538972" y="3402"/>
                </a:cubicBezTo>
                <a:cubicBezTo>
                  <a:pt x="537638" y="5688"/>
                  <a:pt x="533162" y="5783"/>
                  <a:pt x="531447" y="3497"/>
                </a:cubicBezTo>
                <a:cubicBezTo>
                  <a:pt x="531161" y="3116"/>
                  <a:pt x="531161" y="2354"/>
                  <a:pt x="531352" y="1973"/>
                </a:cubicBezTo>
                <a:cubicBezTo>
                  <a:pt x="532590" y="-313"/>
                  <a:pt x="537162" y="-408"/>
                  <a:pt x="538876" y="1878"/>
                </a:cubicBezTo>
                <a:close/>
                <a:moveTo>
                  <a:pt x="524494" y="1307"/>
                </a:moveTo>
                <a:cubicBezTo>
                  <a:pt x="524875" y="1212"/>
                  <a:pt x="525542" y="2259"/>
                  <a:pt x="526018" y="2736"/>
                </a:cubicBezTo>
                <a:cubicBezTo>
                  <a:pt x="524970" y="3212"/>
                  <a:pt x="524018" y="3783"/>
                  <a:pt x="523065" y="4355"/>
                </a:cubicBezTo>
                <a:cubicBezTo>
                  <a:pt x="522494" y="3783"/>
                  <a:pt x="521922" y="3212"/>
                  <a:pt x="521446" y="2736"/>
                </a:cubicBezTo>
                <a:cubicBezTo>
                  <a:pt x="522494" y="2259"/>
                  <a:pt x="523446" y="1497"/>
                  <a:pt x="524494" y="1307"/>
                </a:cubicBezTo>
                <a:close/>
                <a:moveTo>
                  <a:pt x="852630" y="640"/>
                </a:moveTo>
                <a:cubicBezTo>
                  <a:pt x="859203" y="8165"/>
                  <a:pt x="867966" y="4069"/>
                  <a:pt x="875776" y="4926"/>
                </a:cubicBezTo>
                <a:cubicBezTo>
                  <a:pt x="880253" y="5403"/>
                  <a:pt x="884920" y="4831"/>
                  <a:pt x="889492" y="5117"/>
                </a:cubicBezTo>
                <a:cubicBezTo>
                  <a:pt x="890349" y="5212"/>
                  <a:pt x="891397" y="7307"/>
                  <a:pt x="891778" y="8546"/>
                </a:cubicBezTo>
                <a:cubicBezTo>
                  <a:pt x="893588" y="15689"/>
                  <a:pt x="886730" y="20261"/>
                  <a:pt x="885968" y="26643"/>
                </a:cubicBezTo>
                <a:cubicBezTo>
                  <a:pt x="885968" y="26834"/>
                  <a:pt x="884825" y="27310"/>
                  <a:pt x="884444" y="27119"/>
                </a:cubicBezTo>
                <a:cubicBezTo>
                  <a:pt x="883777" y="26834"/>
                  <a:pt x="883110" y="26167"/>
                  <a:pt x="882825" y="25595"/>
                </a:cubicBezTo>
                <a:cubicBezTo>
                  <a:pt x="882539" y="24929"/>
                  <a:pt x="882634" y="24167"/>
                  <a:pt x="882634" y="23405"/>
                </a:cubicBezTo>
                <a:cubicBezTo>
                  <a:pt x="882920" y="19119"/>
                  <a:pt x="878824" y="17213"/>
                  <a:pt x="877110" y="18928"/>
                </a:cubicBezTo>
                <a:cubicBezTo>
                  <a:pt x="872347" y="23595"/>
                  <a:pt x="866061" y="22166"/>
                  <a:pt x="861012" y="24548"/>
                </a:cubicBezTo>
                <a:cubicBezTo>
                  <a:pt x="858441" y="25786"/>
                  <a:pt x="857393" y="28262"/>
                  <a:pt x="854345" y="24929"/>
                </a:cubicBezTo>
                <a:cubicBezTo>
                  <a:pt x="848820" y="18833"/>
                  <a:pt x="842534" y="13308"/>
                  <a:pt x="836533" y="7498"/>
                </a:cubicBezTo>
                <a:cubicBezTo>
                  <a:pt x="841296" y="2736"/>
                  <a:pt x="849487" y="7593"/>
                  <a:pt x="852630" y="640"/>
                </a:cubicBezTo>
                <a:close/>
                <a:moveTo>
                  <a:pt x="696801" y="449"/>
                </a:moveTo>
                <a:cubicBezTo>
                  <a:pt x="703469" y="449"/>
                  <a:pt x="705183" y="2545"/>
                  <a:pt x="704326" y="7307"/>
                </a:cubicBezTo>
                <a:cubicBezTo>
                  <a:pt x="704231" y="8069"/>
                  <a:pt x="704326" y="8831"/>
                  <a:pt x="704326" y="9593"/>
                </a:cubicBezTo>
                <a:cubicBezTo>
                  <a:pt x="698325" y="7212"/>
                  <a:pt x="695372" y="13879"/>
                  <a:pt x="690324" y="14070"/>
                </a:cubicBezTo>
                <a:cubicBezTo>
                  <a:pt x="689086" y="14070"/>
                  <a:pt x="687752" y="12927"/>
                  <a:pt x="686514" y="12355"/>
                </a:cubicBezTo>
                <a:cubicBezTo>
                  <a:pt x="689657" y="9307"/>
                  <a:pt x="689943" y="4831"/>
                  <a:pt x="692229" y="1497"/>
                </a:cubicBezTo>
                <a:cubicBezTo>
                  <a:pt x="693086" y="163"/>
                  <a:pt x="696230" y="544"/>
                  <a:pt x="696801" y="449"/>
                </a:cubicBezTo>
                <a:close/>
                <a:moveTo>
                  <a:pt x="768906" y="128"/>
                </a:moveTo>
                <a:cubicBezTo>
                  <a:pt x="771335" y="616"/>
                  <a:pt x="773287" y="2497"/>
                  <a:pt x="776050" y="5879"/>
                </a:cubicBezTo>
                <a:cubicBezTo>
                  <a:pt x="776621" y="6545"/>
                  <a:pt x="776812" y="7117"/>
                  <a:pt x="777002" y="7688"/>
                </a:cubicBezTo>
                <a:cubicBezTo>
                  <a:pt x="776431" y="8260"/>
                  <a:pt x="775954" y="9212"/>
                  <a:pt x="775383" y="9212"/>
                </a:cubicBezTo>
                <a:cubicBezTo>
                  <a:pt x="771573" y="9403"/>
                  <a:pt x="767858" y="9498"/>
                  <a:pt x="764048" y="9498"/>
                </a:cubicBezTo>
                <a:cubicBezTo>
                  <a:pt x="761857" y="9498"/>
                  <a:pt x="759667" y="9689"/>
                  <a:pt x="760048" y="12451"/>
                </a:cubicBezTo>
                <a:cubicBezTo>
                  <a:pt x="760143" y="13118"/>
                  <a:pt x="762524" y="13975"/>
                  <a:pt x="763762" y="13975"/>
                </a:cubicBezTo>
                <a:cubicBezTo>
                  <a:pt x="766620" y="13880"/>
                  <a:pt x="767953" y="15309"/>
                  <a:pt x="768239" y="17785"/>
                </a:cubicBezTo>
                <a:cubicBezTo>
                  <a:pt x="768430" y="19118"/>
                  <a:pt x="767953" y="20643"/>
                  <a:pt x="767287" y="21881"/>
                </a:cubicBezTo>
                <a:cubicBezTo>
                  <a:pt x="766429" y="23500"/>
                  <a:pt x="765382" y="23119"/>
                  <a:pt x="764048" y="21309"/>
                </a:cubicBezTo>
                <a:cubicBezTo>
                  <a:pt x="762143" y="18547"/>
                  <a:pt x="758619" y="17213"/>
                  <a:pt x="756428" y="19404"/>
                </a:cubicBezTo>
                <a:cubicBezTo>
                  <a:pt x="753571" y="22262"/>
                  <a:pt x="749951" y="22547"/>
                  <a:pt x="746903" y="24262"/>
                </a:cubicBezTo>
                <a:cubicBezTo>
                  <a:pt x="745665" y="24929"/>
                  <a:pt x="744903" y="28834"/>
                  <a:pt x="745760" y="30072"/>
                </a:cubicBezTo>
                <a:cubicBezTo>
                  <a:pt x="747856" y="33215"/>
                  <a:pt x="750999" y="35597"/>
                  <a:pt x="753571" y="38359"/>
                </a:cubicBezTo>
                <a:cubicBezTo>
                  <a:pt x="753856" y="38645"/>
                  <a:pt x="753856" y="39788"/>
                  <a:pt x="753666" y="39883"/>
                </a:cubicBezTo>
                <a:cubicBezTo>
                  <a:pt x="752428" y="40550"/>
                  <a:pt x="750713" y="41788"/>
                  <a:pt x="749856" y="41312"/>
                </a:cubicBezTo>
                <a:cubicBezTo>
                  <a:pt x="744617" y="38835"/>
                  <a:pt x="739855" y="35501"/>
                  <a:pt x="733473" y="36263"/>
                </a:cubicBezTo>
                <a:cubicBezTo>
                  <a:pt x="733092" y="36359"/>
                  <a:pt x="731854" y="32549"/>
                  <a:pt x="731663" y="30453"/>
                </a:cubicBezTo>
                <a:cubicBezTo>
                  <a:pt x="730711" y="23214"/>
                  <a:pt x="730615" y="22928"/>
                  <a:pt x="723853" y="23119"/>
                </a:cubicBezTo>
                <a:cubicBezTo>
                  <a:pt x="723091" y="23119"/>
                  <a:pt x="722329" y="23024"/>
                  <a:pt x="721567" y="23119"/>
                </a:cubicBezTo>
                <a:cubicBezTo>
                  <a:pt x="719185" y="23595"/>
                  <a:pt x="717376" y="24738"/>
                  <a:pt x="717947" y="27596"/>
                </a:cubicBezTo>
                <a:cubicBezTo>
                  <a:pt x="718233" y="28929"/>
                  <a:pt x="718614" y="30644"/>
                  <a:pt x="719566" y="31406"/>
                </a:cubicBezTo>
                <a:cubicBezTo>
                  <a:pt x="720614" y="32168"/>
                  <a:pt x="722329" y="31882"/>
                  <a:pt x="723757" y="32263"/>
                </a:cubicBezTo>
                <a:cubicBezTo>
                  <a:pt x="726044" y="32930"/>
                  <a:pt x="727282" y="34454"/>
                  <a:pt x="727091" y="37121"/>
                </a:cubicBezTo>
                <a:cubicBezTo>
                  <a:pt x="726901" y="39788"/>
                  <a:pt x="725662" y="41026"/>
                  <a:pt x="723091" y="41407"/>
                </a:cubicBezTo>
                <a:cubicBezTo>
                  <a:pt x="721662" y="41597"/>
                  <a:pt x="719947" y="41788"/>
                  <a:pt x="719090" y="42645"/>
                </a:cubicBezTo>
                <a:cubicBezTo>
                  <a:pt x="716233" y="45503"/>
                  <a:pt x="713566" y="47884"/>
                  <a:pt x="709565" y="44550"/>
                </a:cubicBezTo>
                <a:cubicBezTo>
                  <a:pt x="703945" y="39693"/>
                  <a:pt x="701660" y="34549"/>
                  <a:pt x="705469" y="29120"/>
                </a:cubicBezTo>
                <a:cubicBezTo>
                  <a:pt x="710327" y="22262"/>
                  <a:pt x="709851" y="17309"/>
                  <a:pt x="704231" y="11594"/>
                </a:cubicBezTo>
                <a:cubicBezTo>
                  <a:pt x="702707" y="10070"/>
                  <a:pt x="704041" y="9022"/>
                  <a:pt x="706422" y="9308"/>
                </a:cubicBezTo>
                <a:cubicBezTo>
                  <a:pt x="709375" y="9784"/>
                  <a:pt x="712899" y="10070"/>
                  <a:pt x="713185" y="5784"/>
                </a:cubicBezTo>
                <a:cubicBezTo>
                  <a:pt x="713470" y="2354"/>
                  <a:pt x="714137" y="68"/>
                  <a:pt x="718233" y="259"/>
                </a:cubicBezTo>
                <a:cubicBezTo>
                  <a:pt x="722805" y="449"/>
                  <a:pt x="727377" y="449"/>
                  <a:pt x="731949" y="259"/>
                </a:cubicBezTo>
                <a:cubicBezTo>
                  <a:pt x="735759" y="164"/>
                  <a:pt x="738712" y="1402"/>
                  <a:pt x="742141" y="3402"/>
                </a:cubicBezTo>
                <a:cubicBezTo>
                  <a:pt x="747094" y="6260"/>
                  <a:pt x="753190" y="5498"/>
                  <a:pt x="758905" y="2735"/>
                </a:cubicBezTo>
                <a:cubicBezTo>
                  <a:pt x="763572" y="544"/>
                  <a:pt x="766477" y="-360"/>
                  <a:pt x="768906" y="128"/>
                </a:cubicBezTo>
                <a:close/>
                <a:moveTo>
                  <a:pt x="625935" y="68"/>
                </a:moveTo>
                <a:cubicBezTo>
                  <a:pt x="627935" y="925"/>
                  <a:pt x="629174" y="1401"/>
                  <a:pt x="630412" y="1973"/>
                </a:cubicBezTo>
                <a:cubicBezTo>
                  <a:pt x="630602" y="2068"/>
                  <a:pt x="630507" y="3116"/>
                  <a:pt x="630317" y="3402"/>
                </a:cubicBezTo>
                <a:cubicBezTo>
                  <a:pt x="628602" y="5688"/>
                  <a:pt x="623744" y="5688"/>
                  <a:pt x="622983" y="3306"/>
                </a:cubicBezTo>
                <a:cubicBezTo>
                  <a:pt x="622697" y="2640"/>
                  <a:pt x="624983" y="1021"/>
                  <a:pt x="625935" y="68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078C2CD-4951-5C7A-92B5-685C453371BA}"/>
              </a:ext>
            </a:extLst>
          </p:cNvPr>
          <p:cNvSpPr/>
          <p:nvPr userDrawn="1"/>
        </p:nvSpPr>
        <p:spPr>
          <a:xfrm rot="5064420">
            <a:off x="2548624" y="-1977025"/>
            <a:ext cx="2664300" cy="5963402"/>
          </a:xfrm>
          <a:custGeom>
            <a:avLst/>
            <a:gdLst>
              <a:gd name="connsiteX0" fmla="*/ 65665 w 820044"/>
              <a:gd name="connsiteY0" fmla="*/ 1826520 h 1835474"/>
              <a:gd name="connsiteX1" fmla="*/ 74428 w 820044"/>
              <a:gd name="connsiteY1" fmla="*/ 1826711 h 1835474"/>
              <a:gd name="connsiteX2" fmla="*/ 77476 w 820044"/>
              <a:gd name="connsiteY2" fmla="*/ 1831283 h 1835474"/>
              <a:gd name="connsiteX3" fmla="*/ 74999 w 820044"/>
              <a:gd name="connsiteY3" fmla="*/ 1835474 h 1835474"/>
              <a:gd name="connsiteX4" fmla="*/ 64236 w 820044"/>
              <a:gd name="connsiteY4" fmla="*/ 1829568 h 1835474"/>
              <a:gd name="connsiteX5" fmla="*/ 64141 w 820044"/>
              <a:gd name="connsiteY5" fmla="*/ 1828044 h 1835474"/>
              <a:gd name="connsiteX6" fmla="*/ 65665 w 820044"/>
              <a:gd name="connsiteY6" fmla="*/ 1826520 h 1835474"/>
              <a:gd name="connsiteX7" fmla="*/ 50139 w 820044"/>
              <a:gd name="connsiteY7" fmla="*/ 1818805 h 1835474"/>
              <a:gd name="connsiteX8" fmla="*/ 54140 w 820044"/>
              <a:gd name="connsiteY8" fmla="*/ 1820710 h 1835474"/>
              <a:gd name="connsiteX9" fmla="*/ 54330 w 820044"/>
              <a:gd name="connsiteY9" fmla="*/ 1829282 h 1835474"/>
              <a:gd name="connsiteX10" fmla="*/ 53473 w 820044"/>
              <a:gd name="connsiteY10" fmla="*/ 1834140 h 1835474"/>
              <a:gd name="connsiteX11" fmla="*/ 50235 w 820044"/>
              <a:gd name="connsiteY11" fmla="*/ 1834045 h 1835474"/>
              <a:gd name="connsiteX12" fmla="*/ 30137 w 820044"/>
              <a:gd name="connsiteY12" fmla="*/ 1834616 h 1835474"/>
              <a:gd name="connsiteX13" fmla="*/ 26993 w 820044"/>
              <a:gd name="connsiteY13" fmla="*/ 1833283 h 1835474"/>
              <a:gd name="connsiteX14" fmla="*/ 28518 w 820044"/>
              <a:gd name="connsiteY14" fmla="*/ 1827187 h 1835474"/>
              <a:gd name="connsiteX15" fmla="*/ 50139 w 820044"/>
              <a:gd name="connsiteY15" fmla="*/ 1818805 h 1835474"/>
              <a:gd name="connsiteX16" fmla="*/ 17659 w 820044"/>
              <a:gd name="connsiteY16" fmla="*/ 1817281 h 1835474"/>
              <a:gd name="connsiteX17" fmla="*/ 24327 w 820044"/>
              <a:gd name="connsiteY17" fmla="*/ 1817472 h 1835474"/>
              <a:gd name="connsiteX18" fmla="*/ 26041 w 820044"/>
              <a:gd name="connsiteY18" fmla="*/ 1820234 h 1835474"/>
              <a:gd name="connsiteX19" fmla="*/ 10991 w 820044"/>
              <a:gd name="connsiteY19" fmla="*/ 1826235 h 1835474"/>
              <a:gd name="connsiteX20" fmla="*/ 8801 w 820044"/>
              <a:gd name="connsiteY20" fmla="*/ 1820710 h 1835474"/>
              <a:gd name="connsiteX21" fmla="*/ 11087 w 820044"/>
              <a:gd name="connsiteY21" fmla="*/ 1817472 h 1835474"/>
              <a:gd name="connsiteX22" fmla="*/ 17659 w 820044"/>
              <a:gd name="connsiteY22" fmla="*/ 1817281 h 1835474"/>
              <a:gd name="connsiteX23" fmla="*/ 475049 w 820044"/>
              <a:gd name="connsiteY23" fmla="*/ 1794516 h 1835474"/>
              <a:gd name="connsiteX24" fmla="*/ 478097 w 820044"/>
              <a:gd name="connsiteY24" fmla="*/ 1796040 h 1835474"/>
              <a:gd name="connsiteX25" fmla="*/ 476668 w 820044"/>
              <a:gd name="connsiteY25" fmla="*/ 1797564 h 1835474"/>
              <a:gd name="connsiteX26" fmla="*/ 473525 w 820044"/>
              <a:gd name="connsiteY26" fmla="*/ 1796230 h 1835474"/>
              <a:gd name="connsiteX27" fmla="*/ 475049 w 820044"/>
              <a:gd name="connsiteY27" fmla="*/ 1794516 h 1835474"/>
              <a:gd name="connsiteX28" fmla="*/ 455998 w 820044"/>
              <a:gd name="connsiteY28" fmla="*/ 1761261 h 1835474"/>
              <a:gd name="connsiteX29" fmla="*/ 458564 w 820044"/>
              <a:gd name="connsiteY29" fmla="*/ 1762381 h 1835474"/>
              <a:gd name="connsiteX30" fmla="*/ 458190 w 820044"/>
              <a:gd name="connsiteY30" fmla="*/ 1763465 h 1835474"/>
              <a:gd name="connsiteX31" fmla="*/ 457164 w 820044"/>
              <a:gd name="connsiteY31" fmla="*/ 1763465 h 1835474"/>
              <a:gd name="connsiteX32" fmla="*/ 455999 w 820044"/>
              <a:gd name="connsiteY32" fmla="*/ 1761274 h 1835474"/>
              <a:gd name="connsiteX33" fmla="*/ 392086 w 820044"/>
              <a:gd name="connsiteY33" fmla="*/ 1760798 h 1835474"/>
              <a:gd name="connsiteX34" fmla="*/ 398944 w 820044"/>
              <a:gd name="connsiteY34" fmla="*/ 1766132 h 1835474"/>
              <a:gd name="connsiteX35" fmla="*/ 396849 w 820044"/>
              <a:gd name="connsiteY35" fmla="*/ 1769656 h 1835474"/>
              <a:gd name="connsiteX36" fmla="*/ 395229 w 820044"/>
              <a:gd name="connsiteY36" fmla="*/ 1768227 h 1835474"/>
              <a:gd name="connsiteX37" fmla="*/ 390467 w 820044"/>
              <a:gd name="connsiteY37" fmla="*/ 1763655 h 1835474"/>
              <a:gd name="connsiteX38" fmla="*/ 392086 w 820044"/>
              <a:gd name="connsiteY38" fmla="*/ 1760798 h 1835474"/>
              <a:gd name="connsiteX39" fmla="*/ 694410 w 820044"/>
              <a:gd name="connsiteY39" fmla="*/ 1757940 h 1835474"/>
              <a:gd name="connsiteX40" fmla="*/ 696600 w 820044"/>
              <a:gd name="connsiteY40" fmla="*/ 1762322 h 1835474"/>
              <a:gd name="connsiteX41" fmla="*/ 693457 w 820044"/>
              <a:gd name="connsiteY41" fmla="*/ 1765465 h 1835474"/>
              <a:gd name="connsiteX42" fmla="*/ 692981 w 820044"/>
              <a:gd name="connsiteY42" fmla="*/ 1758131 h 1835474"/>
              <a:gd name="connsiteX43" fmla="*/ 694410 w 820044"/>
              <a:gd name="connsiteY43" fmla="*/ 1757940 h 1835474"/>
              <a:gd name="connsiteX44" fmla="*/ 373513 w 820044"/>
              <a:gd name="connsiteY44" fmla="*/ 1756988 h 1835474"/>
              <a:gd name="connsiteX45" fmla="*/ 375228 w 820044"/>
              <a:gd name="connsiteY45" fmla="*/ 1759846 h 1835474"/>
              <a:gd name="connsiteX46" fmla="*/ 373704 w 820044"/>
              <a:gd name="connsiteY46" fmla="*/ 1761560 h 1835474"/>
              <a:gd name="connsiteX47" fmla="*/ 372180 w 820044"/>
              <a:gd name="connsiteY47" fmla="*/ 1758512 h 1835474"/>
              <a:gd name="connsiteX48" fmla="*/ 373513 w 820044"/>
              <a:gd name="connsiteY48" fmla="*/ 1756988 h 1835474"/>
              <a:gd name="connsiteX49" fmla="*/ 26041 w 820044"/>
              <a:gd name="connsiteY49" fmla="*/ 1750225 h 1835474"/>
              <a:gd name="connsiteX50" fmla="*/ 26136 w 820044"/>
              <a:gd name="connsiteY50" fmla="*/ 1751749 h 1835474"/>
              <a:gd name="connsiteX51" fmla="*/ 18611 w 820044"/>
              <a:gd name="connsiteY51" fmla="*/ 1751844 h 1835474"/>
              <a:gd name="connsiteX52" fmla="*/ 18516 w 820044"/>
              <a:gd name="connsiteY52" fmla="*/ 1750320 h 1835474"/>
              <a:gd name="connsiteX53" fmla="*/ 26041 w 820044"/>
              <a:gd name="connsiteY53" fmla="*/ 1750225 h 1835474"/>
              <a:gd name="connsiteX54" fmla="*/ 228 w 820044"/>
              <a:gd name="connsiteY54" fmla="*/ 1750225 h 1835474"/>
              <a:gd name="connsiteX55" fmla="*/ 7848 w 820044"/>
              <a:gd name="connsiteY55" fmla="*/ 1750320 h 1835474"/>
              <a:gd name="connsiteX56" fmla="*/ 7658 w 820044"/>
              <a:gd name="connsiteY56" fmla="*/ 1751844 h 1835474"/>
              <a:gd name="connsiteX57" fmla="*/ 133 w 820044"/>
              <a:gd name="connsiteY57" fmla="*/ 1751749 h 1835474"/>
              <a:gd name="connsiteX58" fmla="*/ 228 w 820044"/>
              <a:gd name="connsiteY58" fmla="*/ 1750225 h 1835474"/>
              <a:gd name="connsiteX59" fmla="*/ 482669 w 820044"/>
              <a:gd name="connsiteY59" fmla="*/ 1743176 h 1835474"/>
              <a:gd name="connsiteX60" fmla="*/ 481145 w 820044"/>
              <a:gd name="connsiteY60" fmla="*/ 1744891 h 1835474"/>
              <a:gd name="connsiteX61" fmla="*/ 482860 w 820044"/>
              <a:gd name="connsiteY61" fmla="*/ 1747748 h 1835474"/>
              <a:gd name="connsiteX62" fmla="*/ 484193 w 820044"/>
              <a:gd name="connsiteY62" fmla="*/ 1746224 h 1835474"/>
              <a:gd name="connsiteX63" fmla="*/ 482669 w 820044"/>
              <a:gd name="connsiteY63" fmla="*/ 1743176 h 1835474"/>
              <a:gd name="connsiteX64" fmla="*/ 542677 w 820044"/>
              <a:gd name="connsiteY64" fmla="*/ 1737080 h 1835474"/>
              <a:gd name="connsiteX65" fmla="*/ 539628 w 820044"/>
              <a:gd name="connsiteY65" fmla="*/ 1738604 h 1835474"/>
              <a:gd name="connsiteX66" fmla="*/ 541343 w 820044"/>
              <a:gd name="connsiteY66" fmla="*/ 1740128 h 1835474"/>
              <a:gd name="connsiteX67" fmla="*/ 544201 w 820044"/>
              <a:gd name="connsiteY67" fmla="*/ 1738414 h 1835474"/>
              <a:gd name="connsiteX68" fmla="*/ 542677 w 820044"/>
              <a:gd name="connsiteY68" fmla="*/ 1737080 h 1835474"/>
              <a:gd name="connsiteX69" fmla="*/ 377489 w 820044"/>
              <a:gd name="connsiteY69" fmla="*/ 1730008 h 1835474"/>
              <a:gd name="connsiteX70" fmla="*/ 379513 w 820044"/>
              <a:gd name="connsiteY70" fmla="*/ 1738604 h 1835474"/>
              <a:gd name="connsiteX71" fmla="*/ 379608 w 820044"/>
              <a:gd name="connsiteY71" fmla="*/ 1745081 h 1835474"/>
              <a:gd name="connsiteX72" fmla="*/ 374370 w 820044"/>
              <a:gd name="connsiteY72" fmla="*/ 1747558 h 1835474"/>
              <a:gd name="connsiteX73" fmla="*/ 367416 w 820044"/>
              <a:gd name="connsiteY73" fmla="*/ 1742605 h 1835474"/>
              <a:gd name="connsiteX74" fmla="*/ 365988 w 820044"/>
              <a:gd name="connsiteY74" fmla="*/ 1741081 h 1835474"/>
              <a:gd name="connsiteX75" fmla="*/ 365797 w 820044"/>
              <a:gd name="connsiteY75" fmla="*/ 1731651 h 1835474"/>
              <a:gd name="connsiteX76" fmla="*/ 367321 w 820044"/>
              <a:gd name="connsiteY76" fmla="*/ 1730127 h 1835474"/>
              <a:gd name="connsiteX77" fmla="*/ 377489 w 820044"/>
              <a:gd name="connsiteY77" fmla="*/ 1730008 h 1835474"/>
              <a:gd name="connsiteX78" fmla="*/ 536104 w 820044"/>
              <a:gd name="connsiteY78" fmla="*/ 1728032 h 1835474"/>
              <a:gd name="connsiteX79" fmla="*/ 534676 w 820044"/>
              <a:gd name="connsiteY79" fmla="*/ 1729556 h 1835474"/>
              <a:gd name="connsiteX80" fmla="*/ 537724 w 820044"/>
              <a:gd name="connsiteY80" fmla="*/ 1731080 h 1835474"/>
              <a:gd name="connsiteX81" fmla="*/ 539248 w 820044"/>
              <a:gd name="connsiteY81" fmla="*/ 1729365 h 1835474"/>
              <a:gd name="connsiteX82" fmla="*/ 536104 w 820044"/>
              <a:gd name="connsiteY82" fmla="*/ 1728032 h 1835474"/>
              <a:gd name="connsiteX83" fmla="*/ 716127 w 820044"/>
              <a:gd name="connsiteY83" fmla="*/ 1725079 h 1835474"/>
              <a:gd name="connsiteX84" fmla="*/ 717651 w 820044"/>
              <a:gd name="connsiteY84" fmla="*/ 1726412 h 1835474"/>
              <a:gd name="connsiteX85" fmla="*/ 714603 w 820044"/>
              <a:gd name="connsiteY85" fmla="*/ 1727936 h 1835474"/>
              <a:gd name="connsiteX86" fmla="*/ 713079 w 820044"/>
              <a:gd name="connsiteY86" fmla="*/ 1726603 h 1835474"/>
              <a:gd name="connsiteX87" fmla="*/ 716127 w 820044"/>
              <a:gd name="connsiteY87" fmla="*/ 1725079 h 1835474"/>
              <a:gd name="connsiteX88" fmla="*/ 360286 w 820044"/>
              <a:gd name="connsiteY88" fmla="*/ 1694441 h 1835474"/>
              <a:gd name="connsiteX89" fmla="*/ 361081 w 820044"/>
              <a:gd name="connsiteY89" fmla="*/ 1695667 h 1835474"/>
              <a:gd name="connsiteX90" fmla="*/ 359169 w 820044"/>
              <a:gd name="connsiteY90" fmla="*/ 1696437 h 1835474"/>
              <a:gd name="connsiteX91" fmla="*/ 359130 w 820044"/>
              <a:gd name="connsiteY91" fmla="*/ 1696409 h 1835474"/>
              <a:gd name="connsiteX92" fmla="*/ 359035 w 820044"/>
              <a:gd name="connsiteY92" fmla="*/ 1694504 h 1835474"/>
              <a:gd name="connsiteX93" fmla="*/ 403231 w 820044"/>
              <a:gd name="connsiteY93" fmla="*/ 1692503 h 1835474"/>
              <a:gd name="connsiteX94" fmla="*/ 397420 w 820044"/>
              <a:gd name="connsiteY94" fmla="*/ 1692789 h 1835474"/>
              <a:gd name="connsiteX95" fmla="*/ 395992 w 820044"/>
              <a:gd name="connsiteY95" fmla="*/ 1694313 h 1835474"/>
              <a:gd name="connsiteX96" fmla="*/ 401421 w 820044"/>
              <a:gd name="connsiteY96" fmla="*/ 1712125 h 1835474"/>
              <a:gd name="connsiteX97" fmla="*/ 404278 w 820044"/>
              <a:gd name="connsiteY97" fmla="*/ 1713744 h 1835474"/>
              <a:gd name="connsiteX98" fmla="*/ 410279 w 820044"/>
              <a:gd name="connsiteY98" fmla="*/ 1705172 h 1835474"/>
              <a:gd name="connsiteX99" fmla="*/ 403231 w 820044"/>
              <a:gd name="connsiteY99" fmla="*/ 1692503 h 1835474"/>
              <a:gd name="connsiteX100" fmla="*/ 620972 w 820044"/>
              <a:gd name="connsiteY100" fmla="*/ 1673930 h 1835474"/>
              <a:gd name="connsiteX101" fmla="*/ 624020 w 820044"/>
              <a:gd name="connsiteY101" fmla="*/ 1675454 h 1835474"/>
              <a:gd name="connsiteX102" fmla="*/ 622591 w 820044"/>
              <a:gd name="connsiteY102" fmla="*/ 1676978 h 1835474"/>
              <a:gd name="connsiteX103" fmla="*/ 619448 w 820044"/>
              <a:gd name="connsiteY103" fmla="*/ 1675645 h 1835474"/>
              <a:gd name="connsiteX104" fmla="*/ 620972 w 820044"/>
              <a:gd name="connsiteY104" fmla="*/ 1673930 h 1835474"/>
              <a:gd name="connsiteX105" fmla="*/ 811949 w 820044"/>
              <a:gd name="connsiteY105" fmla="*/ 1671644 h 1835474"/>
              <a:gd name="connsiteX106" fmla="*/ 816045 w 820044"/>
              <a:gd name="connsiteY106" fmla="*/ 1672977 h 1835474"/>
              <a:gd name="connsiteX107" fmla="*/ 816235 w 820044"/>
              <a:gd name="connsiteY107" fmla="*/ 1677549 h 1835474"/>
              <a:gd name="connsiteX108" fmla="*/ 812901 w 820044"/>
              <a:gd name="connsiteY108" fmla="*/ 1689741 h 1835474"/>
              <a:gd name="connsiteX109" fmla="*/ 814902 w 820044"/>
              <a:gd name="connsiteY109" fmla="*/ 1692789 h 1835474"/>
              <a:gd name="connsiteX110" fmla="*/ 814044 w 820044"/>
              <a:gd name="connsiteY110" fmla="*/ 1697075 h 1835474"/>
              <a:gd name="connsiteX111" fmla="*/ 805186 w 820044"/>
              <a:gd name="connsiteY111" fmla="*/ 1696980 h 1835474"/>
              <a:gd name="connsiteX112" fmla="*/ 804519 w 820044"/>
              <a:gd name="connsiteY112" fmla="*/ 1693837 h 1835474"/>
              <a:gd name="connsiteX113" fmla="*/ 805853 w 820044"/>
              <a:gd name="connsiteY113" fmla="*/ 1684407 h 1835474"/>
              <a:gd name="connsiteX114" fmla="*/ 808615 w 820044"/>
              <a:gd name="connsiteY114" fmla="*/ 1674501 h 1835474"/>
              <a:gd name="connsiteX115" fmla="*/ 811949 w 820044"/>
              <a:gd name="connsiteY115" fmla="*/ 1671644 h 1835474"/>
              <a:gd name="connsiteX116" fmla="*/ 651071 w 820044"/>
              <a:gd name="connsiteY116" fmla="*/ 1667453 h 1835474"/>
              <a:gd name="connsiteX117" fmla="*/ 642403 w 820044"/>
              <a:gd name="connsiteY117" fmla="*/ 1670120 h 1835474"/>
              <a:gd name="connsiteX118" fmla="*/ 646880 w 820044"/>
              <a:gd name="connsiteY118" fmla="*/ 1674406 h 1835474"/>
              <a:gd name="connsiteX119" fmla="*/ 649928 w 820044"/>
              <a:gd name="connsiteY119" fmla="*/ 1675644 h 1835474"/>
              <a:gd name="connsiteX120" fmla="*/ 655643 w 820044"/>
              <a:gd name="connsiteY120" fmla="*/ 1669358 h 1835474"/>
              <a:gd name="connsiteX121" fmla="*/ 651071 w 820044"/>
              <a:gd name="connsiteY121" fmla="*/ 1667453 h 1835474"/>
              <a:gd name="connsiteX122" fmla="*/ 737748 w 820044"/>
              <a:gd name="connsiteY122" fmla="*/ 1663834 h 1835474"/>
              <a:gd name="connsiteX123" fmla="*/ 737939 w 820044"/>
              <a:gd name="connsiteY123" fmla="*/ 1665834 h 1835474"/>
              <a:gd name="connsiteX124" fmla="*/ 735367 w 820044"/>
              <a:gd name="connsiteY124" fmla="*/ 1667929 h 1835474"/>
              <a:gd name="connsiteX125" fmla="*/ 735843 w 820044"/>
              <a:gd name="connsiteY125" fmla="*/ 1663929 h 1835474"/>
              <a:gd name="connsiteX126" fmla="*/ 737748 w 820044"/>
              <a:gd name="connsiteY126" fmla="*/ 1663834 h 1835474"/>
              <a:gd name="connsiteX127" fmla="*/ 740320 w 820044"/>
              <a:gd name="connsiteY127" fmla="*/ 1659452 h 1835474"/>
              <a:gd name="connsiteX128" fmla="*/ 741749 w 820044"/>
              <a:gd name="connsiteY128" fmla="*/ 1660881 h 1835474"/>
              <a:gd name="connsiteX129" fmla="*/ 739749 w 820044"/>
              <a:gd name="connsiteY129" fmla="*/ 1663643 h 1835474"/>
              <a:gd name="connsiteX130" fmla="*/ 737844 w 820044"/>
              <a:gd name="connsiteY130" fmla="*/ 1663738 h 1835474"/>
              <a:gd name="connsiteX131" fmla="*/ 737749 w 820044"/>
              <a:gd name="connsiteY131" fmla="*/ 1661833 h 1835474"/>
              <a:gd name="connsiteX132" fmla="*/ 740320 w 820044"/>
              <a:gd name="connsiteY132" fmla="*/ 1659452 h 1835474"/>
              <a:gd name="connsiteX133" fmla="*/ 734415 w 820044"/>
              <a:gd name="connsiteY133" fmla="*/ 1650879 h 1835474"/>
              <a:gd name="connsiteX134" fmla="*/ 737463 w 820044"/>
              <a:gd name="connsiteY134" fmla="*/ 1652403 h 1835474"/>
              <a:gd name="connsiteX135" fmla="*/ 736034 w 820044"/>
              <a:gd name="connsiteY135" fmla="*/ 1653927 h 1835474"/>
              <a:gd name="connsiteX136" fmla="*/ 732891 w 820044"/>
              <a:gd name="connsiteY136" fmla="*/ 1652594 h 1835474"/>
              <a:gd name="connsiteX137" fmla="*/ 734415 w 820044"/>
              <a:gd name="connsiteY137" fmla="*/ 1650879 h 1835474"/>
              <a:gd name="connsiteX138" fmla="*/ 249593 w 820044"/>
              <a:gd name="connsiteY138" fmla="*/ 1641259 h 1835474"/>
              <a:gd name="connsiteX139" fmla="*/ 252070 w 820044"/>
              <a:gd name="connsiteY139" fmla="*/ 1648879 h 1835474"/>
              <a:gd name="connsiteX140" fmla="*/ 250069 w 820044"/>
              <a:gd name="connsiteY140" fmla="*/ 1652403 h 1835474"/>
              <a:gd name="connsiteX141" fmla="*/ 247783 w 820044"/>
              <a:gd name="connsiteY141" fmla="*/ 1649069 h 1835474"/>
              <a:gd name="connsiteX142" fmla="*/ 249593 w 820044"/>
              <a:gd name="connsiteY142" fmla="*/ 1641259 h 1835474"/>
              <a:gd name="connsiteX143" fmla="*/ 382180 w 820044"/>
              <a:gd name="connsiteY143" fmla="*/ 1637639 h 1835474"/>
              <a:gd name="connsiteX144" fmla="*/ 380847 w 820044"/>
              <a:gd name="connsiteY144" fmla="*/ 1639163 h 1835474"/>
              <a:gd name="connsiteX145" fmla="*/ 382371 w 820044"/>
              <a:gd name="connsiteY145" fmla="*/ 1642211 h 1835474"/>
              <a:gd name="connsiteX146" fmla="*/ 383895 w 820044"/>
              <a:gd name="connsiteY146" fmla="*/ 1640497 h 1835474"/>
              <a:gd name="connsiteX147" fmla="*/ 382180 w 820044"/>
              <a:gd name="connsiteY147" fmla="*/ 1637639 h 1835474"/>
              <a:gd name="connsiteX148" fmla="*/ 802995 w 820044"/>
              <a:gd name="connsiteY148" fmla="*/ 1633639 h 1835474"/>
              <a:gd name="connsiteX149" fmla="*/ 801661 w 820044"/>
              <a:gd name="connsiteY149" fmla="*/ 1635258 h 1835474"/>
              <a:gd name="connsiteX150" fmla="*/ 803185 w 820044"/>
              <a:gd name="connsiteY150" fmla="*/ 1638306 h 1835474"/>
              <a:gd name="connsiteX151" fmla="*/ 804709 w 820044"/>
              <a:gd name="connsiteY151" fmla="*/ 1636496 h 1835474"/>
              <a:gd name="connsiteX152" fmla="*/ 802995 w 820044"/>
              <a:gd name="connsiteY152" fmla="*/ 1633639 h 1835474"/>
              <a:gd name="connsiteX153" fmla="*/ 248736 w 820044"/>
              <a:gd name="connsiteY153" fmla="*/ 1625067 h 1835474"/>
              <a:gd name="connsiteX154" fmla="*/ 255498 w 820044"/>
              <a:gd name="connsiteY154" fmla="*/ 1636973 h 1835474"/>
              <a:gd name="connsiteX155" fmla="*/ 251688 w 820044"/>
              <a:gd name="connsiteY155" fmla="*/ 1638497 h 1835474"/>
              <a:gd name="connsiteX156" fmla="*/ 242259 w 820044"/>
              <a:gd name="connsiteY156" fmla="*/ 1628591 h 1835474"/>
              <a:gd name="connsiteX157" fmla="*/ 244545 w 820044"/>
              <a:gd name="connsiteY157" fmla="*/ 1625257 h 1835474"/>
              <a:gd name="connsiteX158" fmla="*/ 248736 w 820044"/>
              <a:gd name="connsiteY158" fmla="*/ 1625067 h 1835474"/>
              <a:gd name="connsiteX159" fmla="*/ 788231 w 820044"/>
              <a:gd name="connsiteY159" fmla="*/ 1611350 h 1835474"/>
              <a:gd name="connsiteX160" fmla="*/ 786802 w 820044"/>
              <a:gd name="connsiteY160" fmla="*/ 1612970 h 1835474"/>
              <a:gd name="connsiteX161" fmla="*/ 793279 w 820044"/>
              <a:gd name="connsiteY161" fmla="*/ 1624876 h 1835474"/>
              <a:gd name="connsiteX162" fmla="*/ 797661 w 820044"/>
              <a:gd name="connsiteY162" fmla="*/ 1624590 h 1835474"/>
              <a:gd name="connsiteX163" fmla="*/ 799280 w 820044"/>
              <a:gd name="connsiteY163" fmla="*/ 1621637 h 1835474"/>
              <a:gd name="connsiteX164" fmla="*/ 797756 w 820044"/>
              <a:gd name="connsiteY164" fmla="*/ 1620209 h 1835474"/>
              <a:gd name="connsiteX165" fmla="*/ 790612 w 820044"/>
              <a:gd name="connsiteY165" fmla="*/ 1614779 h 1835474"/>
              <a:gd name="connsiteX166" fmla="*/ 789850 w 820044"/>
              <a:gd name="connsiteY166" fmla="*/ 1612874 h 1835474"/>
              <a:gd name="connsiteX167" fmla="*/ 788231 w 820044"/>
              <a:gd name="connsiteY167" fmla="*/ 1611350 h 1835474"/>
              <a:gd name="connsiteX168" fmla="*/ 705649 w 820044"/>
              <a:gd name="connsiteY168" fmla="*/ 1610112 h 1835474"/>
              <a:gd name="connsiteX169" fmla="*/ 690124 w 820044"/>
              <a:gd name="connsiteY169" fmla="*/ 1613255 h 1835474"/>
              <a:gd name="connsiteX170" fmla="*/ 690219 w 820044"/>
              <a:gd name="connsiteY170" fmla="*/ 1620018 h 1835474"/>
              <a:gd name="connsiteX171" fmla="*/ 695362 w 820044"/>
              <a:gd name="connsiteY171" fmla="*/ 1626876 h 1835474"/>
              <a:gd name="connsiteX172" fmla="*/ 701553 w 820044"/>
              <a:gd name="connsiteY172" fmla="*/ 1624304 h 1835474"/>
              <a:gd name="connsiteX173" fmla="*/ 707650 w 820044"/>
              <a:gd name="connsiteY173" fmla="*/ 1617637 h 1835474"/>
              <a:gd name="connsiteX174" fmla="*/ 708316 w 820044"/>
              <a:gd name="connsiteY174" fmla="*/ 1613446 h 1835474"/>
              <a:gd name="connsiteX175" fmla="*/ 705649 w 820044"/>
              <a:gd name="connsiteY175" fmla="*/ 1610112 h 1835474"/>
              <a:gd name="connsiteX176" fmla="*/ 262071 w 820044"/>
              <a:gd name="connsiteY176" fmla="*/ 1606016 h 1835474"/>
              <a:gd name="connsiteX177" fmla="*/ 266929 w 820044"/>
              <a:gd name="connsiteY177" fmla="*/ 1606778 h 1835474"/>
              <a:gd name="connsiteX178" fmla="*/ 268738 w 820044"/>
              <a:gd name="connsiteY178" fmla="*/ 1612588 h 1835474"/>
              <a:gd name="connsiteX179" fmla="*/ 255403 w 820044"/>
              <a:gd name="connsiteY179" fmla="*/ 1613255 h 1835474"/>
              <a:gd name="connsiteX180" fmla="*/ 256641 w 820044"/>
              <a:gd name="connsiteY180" fmla="*/ 1607445 h 1835474"/>
              <a:gd name="connsiteX181" fmla="*/ 262071 w 820044"/>
              <a:gd name="connsiteY181" fmla="*/ 1606016 h 1835474"/>
              <a:gd name="connsiteX182" fmla="*/ 242544 w 820044"/>
              <a:gd name="connsiteY182" fmla="*/ 1603159 h 1835474"/>
              <a:gd name="connsiteX183" fmla="*/ 245687 w 820044"/>
              <a:gd name="connsiteY183" fmla="*/ 1604492 h 1835474"/>
              <a:gd name="connsiteX184" fmla="*/ 244163 w 820044"/>
              <a:gd name="connsiteY184" fmla="*/ 1606207 h 1835474"/>
              <a:gd name="connsiteX185" fmla="*/ 241115 w 820044"/>
              <a:gd name="connsiteY185" fmla="*/ 1604683 h 1835474"/>
              <a:gd name="connsiteX186" fmla="*/ 242544 w 820044"/>
              <a:gd name="connsiteY186" fmla="*/ 1603159 h 1835474"/>
              <a:gd name="connsiteX187" fmla="*/ 645547 w 820044"/>
              <a:gd name="connsiteY187" fmla="*/ 1599444 h 1835474"/>
              <a:gd name="connsiteX188" fmla="*/ 644213 w 820044"/>
              <a:gd name="connsiteY188" fmla="*/ 1600968 h 1835474"/>
              <a:gd name="connsiteX189" fmla="*/ 644403 w 820044"/>
              <a:gd name="connsiteY189" fmla="*/ 1614017 h 1835474"/>
              <a:gd name="connsiteX190" fmla="*/ 646880 w 820044"/>
              <a:gd name="connsiteY190" fmla="*/ 1617161 h 1835474"/>
              <a:gd name="connsiteX191" fmla="*/ 648976 w 820044"/>
              <a:gd name="connsiteY191" fmla="*/ 1614970 h 1835474"/>
              <a:gd name="connsiteX192" fmla="*/ 650095 w 820044"/>
              <a:gd name="connsiteY192" fmla="*/ 1613410 h 1835474"/>
              <a:gd name="connsiteX193" fmla="*/ 650612 w 820044"/>
              <a:gd name="connsiteY193" fmla="*/ 1613845 h 1835474"/>
              <a:gd name="connsiteX194" fmla="*/ 650851 w 820044"/>
              <a:gd name="connsiteY194" fmla="*/ 1614489 h 1835474"/>
              <a:gd name="connsiteX195" fmla="*/ 648976 w 820044"/>
              <a:gd name="connsiteY195" fmla="*/ 1616970 h 1835474"/>
              <a:gd name="connsiteX196" fmla="*/ 650785 w 820044"/>
              <a:gd name="connsiteY196" fmla="*/ 1620590 h 1835474"/>
              <a:gd name="connsiteX197" fmla="*/ 652797 w 820044"/>
              <a:gd name="connsiteY197" fmla="*/ 1619744 h 1835474"/>
              <a:gd name="connsiteX198" fmla="*/ 650851 w 820044"/>
              <a:gd name="connsiteY198" fmla="*/ 1614489 h 1835474"/>
              <a:gd name="connsiteX199" fmla="*/ 651056 w 820044"/>
              <a:gd name="connsiteY199" fmla="*/ 1614218 h 1835474"/>
              <a:gd name="connsiteX200" fmla="*/ 660215 w 820044"/>
              <a:gd name="connsiteY200" fmla="*/ 1621923 h 1835474"/>
              <a:gd name="connsiteX201" fmla="*/ 671645 w 820044"/>
              <a:gd name="connsiteY201" fmla="*/ 1613446 h 1835474"/>
              <a:gd name="connsiteX202" fmla="*/ 671264 w 820044"/>
              <a:gd name="connsiteY202" fmla="*/ 1609160 h 1835474"/>
              <a:gd name="connsiteX203" fmla="*/ 660215 w 820044"/>
              <a:gd name="connsiteY203" fmla="*/ 1603159 h 1835474"/>
              <a:gd name="connsiteX204" fmla="*/ 658691 w 820044"/>
              <a:gd name="connsiteY204" fmla="*/ 1604111 h 1835474"/>
              <a:gd name="connsiteX205" fmla="*/ 651056 w 820044"/>
              <a:gd name="connsiteY205" fmla="*/ 1614218 h 1835474"/>
              <a:gd name="connsiteX206" fmla="*/ 650612 w 820044"/>
              <a:gd name="connsiteY206" fmla="*/ 1613845 h 1835474"/>
              <a:gd name="connsiteX207" fmla="*/ 648594 w 820044"/>
              <a:gd name="connsiteY207" fmla="*/ 1608398 h 1835474"/>
              <a:gd name="connsiteX208" fmla="*/ 648214 w 820044"/>
              <a:gd name="connsiteY208" fmla="*/ 1601825 h 1835474"/>
              <a:gd name="connsiteX209" fmla="*/ 645547 w 820044"/>
              <a:gd name="connsiteY209" fmla="*/ 1599444 h 1835474"/>
              <a:gd name="connsiteX210" fmla="*/ 609352 w 820044"/>
              <a:gd name="connsiteY210" fmla="*/ 1591824 h 1835474"/>
              <a:gd name="connsiteX211" fmla="*/ 610590 w 820044"/>
              <a:gd name="connsiteY211" fmla="*/ 1599158 h 1835474"/>
              <a:gd name="connsiteX212" fmla="*/ 609161 w 820044"/>
              <a:gd name="connsiteY212" fmla="*/ 1600587 h 1835474"/>
              <a:gd name="connsiteX213" fmla="*/ 606971 w 820044"/>
              <a:gd name="connsiteY213" fmla="*/ 1598587 h 1835474"/>
              <a:gd name="connsiteX214" fmla="*/ 608019 w 820044"/>
              <a:gd name="connsiteY214" fmla="*/ 1592681 h 1835474"/>
              <a:gd name="connsiteX215" fmla="*/ 609352 w 820044"/>
              <a:gd name="connsiteY215" fmla="*/ 1591824 h 1835474"/>
              <a:gd name="connsiteX216" fmla="*/ 782802 w 820044"/>
              <a:gd name="connsiteY216" fmla="*/ 1588681 h 1835474"/>
              <a:gd name="connsiteX217" fmla="*/ 781468 w 820044"/>
              <a:gd name="connsiteY217" fmla="*/ 1590205 h 1835474"/>
              <a:gd name="connsiteX218" fmla="*/ 782992 w 820044"/>
              <a:gd name="connsiteY218" fmla="*/ 1593253 h 1835474"/>
              <a:gd name="connsiteX219" fmla="*/ 784516 w 820044"/>
              <a:gd name="connsiteY219" fmla="*/ 1591538 h 1835474"/>
              <a:gd name="connsiteX220" fmla="*/ 782802 w 820044"/>
              <a:gd name="connsiteY220" fmla="*/ 1588681 h 1835474"/>
              <a:gd name="connsiteX221" fmla="*/ 800899 w 820044"/>
              <a:gd name="connsiteY221" fmla="*/ 1588395 h 1835474"/>
              <a:gd name="connsiteX222" fmla="*/ 794518 w 820044"/>
              <a:gd name="connsiteY222" fmla="*/ 1599349 h 1835474"/>
              <a:gd name="connsiteX223" fmla="*/ 794803 w 820044"/>
              <a:gd name="connsiteY223" fmla="*/ 1603826 h 1835474"/>
              <a:gd name="connsiteX224" fmla="*/ 795089 w 820044"/>
              <a:gd name="connsiteY224" fmla="*/ 1608302 h 1835474"/>
              <a:gd name="connsiteX225" fmla="*/ 797851 w 820044"/>
              <a:gd name="connsiteY225" fmla="*/ 1610112 h 1835474"/>
              <a:gd name="connsiteX226" fmla="*/ 803471 w 820044"/>
              <a:gd name="connsiteY226" fmla="*/ 1603445 h 1835474"/>
              <a:gd name="connsiteX227" fmla="*/ 800423 w 820044"/>
              <a:gd name="connsiteY227" fmla="*/ 1600397 h 1835474"/>
              <a:gd name="connsiteX228" fmla="*/ 801185 w 820044"/>
              <a:gd name="connsiteY228" fmla="*/ 1597349 h 1835474"/>
              <a:gd name="connsiteX229" fmla="*/ 807852 w 820044"/>
              <a:gd name="connsiteY229" fmla="*/ 1596682 h 1835474"/>
              <a:gd name="connsiteX230" fmla="*/ 811758 w 820044"/>
              <a:gd name="connsiteY230" fmla="*/ 1595253 h 1835474"/>
              <a:gd name="connsiteX231" fmla="*/ 810234 w 820044"/>
              <a:gd name="connsiteY231" fmla="*/ 1592110 h 1835474"/>
              <a:gd name="connsiteX232" fmla="*/ 800899 w 820044"/>
              <a:gd name="connsiteY232" fmla="*/ 1588395 h 1835474"/>
              <a:gd name="connsiteX233" fmla="*/ 609637 w 820044"/>
              <a:gd name="connsiteY233" fmla="*/ 1586871 h 1835474"/>
              <a:gd name="connsiteX234" fmla="*/ 601732 w 820044"/>
              <a:gd name="connsiteY234" fmla="*/ 1589729 h 1835474"/>
              <a:gd name="connsiteX235" fmla="*/ 601541 w 820044"/>
              <a:gd name="connsiteY235" fmla="*/ 1597825 h 1835474"/>
              <a:gd name="connsiteX236" fmla="*/ 603160 w 820044"/>
              <a:gd name="connsiteY236" fmla="*/ 1599349 h 1835474"/>
              <a:gd name="connsiteX237" fmla="*/ 605732 w 820044"/>
              <a:gd name="connsiteY237" fmla="*/ 1604683 h 1835474"/>
              <a:gd name="connsiteX238" fmla="*/ 599541 w 820044"/>
              <a:gd name="connsiteY238" fmla="*/ 1611255 h 1835474"/>
              <a:gd name="connsiteX239" fmla="*/ 600493 w 820044"/>
              <a:gd name="connsiteY239" fmla="*/ 1614494 h 1835474"/>
              <a:gd name="connsiteX240" fmla="*/ 601255 w 820044"/>
              <a:gd name="connsiteY240" fmla="*/ 1623733 h 1835474"/>
              <a:gd name="connsiteX241" fmla="*/ 601636 w 820044"/>
              <a:gd name="connsiteY241" fmla="*/ 1628210 h 1835474"/>
              <a:gd name="connsiteX242" fmla="*/ 607447 w 820044"/>
              <a:gd name="connsiteY242" fmla="*/ 1626305 h 1835474"/>
              <a:gd name="connsiteX243" fmla="*/ 608018 w 820044"/>
              <a:gd name="connsiteY243" fmla="*/ 1622209 h 1835474"/>
              <a:gd name="connsiteX244" fmla="*/ 612019 w 820044"/>
              <a:gd name="connsiteY244" fmla="*/ 1620685 h 1835474"/>
              <a:gd name="connsiteX245" fmla="*/ 619829 w 820044"/>
              <a:gd name="connsiteY245" fmla="*/ 1622590 h 1835474"/>
              <a:gd name="connsiteX246" fmla="*/ 615162 w 820044"/>
              <a:gd name="connsiteY246" fmla="*/ 1614875 h 1835474"/>
              <a:gd name="connsiteX247" fmla="*/ 610971 w 820044"/>
              <a:gd name="connsiteY247" fmla="*/ 1614208 h 1835474"/>
              <a:gd name="connsiteX248" fmla="*/ 607542 w 820044"/>
              <a:gd name="connsiteY248" fmla="*/ 1612017 h 1835474"/>
              <a:gd name="connsiteX249" fmla="*/ 611066 w 820044"/>
              <a:gd name="connsiteY249" fmla="*/ 1609826 h 1835474"/>
              <a:gd name="connsiteX250" fmla="*/ 616210 w 820044"/>
              <a:gd name="connsiteY250" fmla="*/ 1604492 h 1835474"/>
              <a:gd name="connsiteX251" fmla="*/ 616114 w 820044"/>
              <a:gd name="connsiteY251" fmla="*/ 1597730 h 1835474"/>
              <a:gd name="connsiteX252" fmla="*/ 615828 w 820044"/>
              <a:gd name="connsiteY252" fmla="*/ 1590967 h 1835474"/>
              <a:gd name="connsiteX253" fmla="*/ 609637 w 820044"/>
              <a:gd name="connsiteY253" fmla="*/ 1586871 h 1835474"/>
              <a:gd name="connsiteX254" fmla="*/ 765458 w 820044"/>
              <a:gd name="connsiteY254" fmla="*/ 1577921 h 1835474"/>
              <a:gd name="connsiteX255" fmla="*/ 765490 w 820044"/>
              <a:gd name="connsiteY255" fmla="*/ 1578414 h 1835474"/>
              <a:gd name="connsiteX256" fmla="*/ 765466 w 820044"/>
              <a:gd name="connsiteY256" fmla="*/ 1578394 h 1835474"/>
              <a:gd name="connsiteX257" fmla="*/ 606113 w 820044"/>
              <a:gd name="connsiteY257" fmla="*/ 1575441 h 1835474"/>
              <a:gd name="connsiteX258" fmla="*/ 601541 w 820044"/>
              <a:gd name="connsiteY258" fmla="*/ 1575917 h 1835474"/>
              <a:gd name="connsiteX259" fmla="*/ 601541 w 820044"/>
              <a:gd name="connsiteY259" fmla="*/ 1578108 h 1835474"/>
              <a:gd name="connsiteX260" fmla="*/ 605256 w 820044"/>
              <a:gd name="connsiteY260" fmla="*/ 1582394 h 1835474"/>
              <a:gd name="connsiteX261" fmla="*/ 609733 w 820044"/>
              <a:gd name="connsiteY261" fmla="*/ 1582299 h 1835474"/>
              <a:gd name="connsiteX262" fmla="*/ 611923 w 820044"/>
              <a:gd name="connsiteY262" fmla="*/ 1582204 h 1835474"/>
              <a:gd name="connsiteX263" fmla="*/ 615352 w 820044"/>
              <a:gd name="connsiteY263" fmla="*/ 1579823 h 1835474"/>
              <a:gd name="connsiteX264" fmla="*/ 611828 w 820044"/>
              <a:gd name="connsiteY264" fmla="*/ 1577632 h 1835474"/>
              <a:gd name="connsiteX265" fmla="*/ 606113 w 820044"/>
              <a:gd name="connsiteY265" fmla="*/ 1575441 h 1835474"/>
              <a:gd name="connsiteX266" fmla="*/ 800804 w 820044"/>
              <a:gd name="connsiteY266" fmla="*/ 1574584 h 1835474"/>
              <a:gd name="connsiteX267" fmla="*/ 802233 w 820044"/>
              <a:gd name="connsiteY267" fmla="*/ 1576013 h 1835474"/>
              <a:gd name="connsiteX268" fmla="*/ 800233 w 820044"/>
              <a:gd name="connsiteY268" fmla="*/ 1578775 h 1835474"/>
              <a:gd name="connsiteX269" fmla="*/ 798328 w 820044"/>
              <a:gd name="connsiteY269" fmla="*/ 1578870 h 1835474"/>
              <a:gd name="connsiteX270" fmla="*/ 798233 w 820044"/>
              <a:gd name="connsiteY270" fmla="*/ 1576965 h 1835474"/>
              <a:gd name="connsiteX271" fmla="*/ 800804 w 820044"/>
              <a:gd name="connsiteY271" fmla="*/ 1574584 h 1835474"/>
              <a:gd name="connsiteX272" fmla="*/ 764806 w 820044"/>
              <a:gd name="connsiteY272" fmla="*/ 1567750 h 1835474"/>
              <a:gd name="connsiteX273" fmla="*/ 765300 w 820044"/>
              <a:gd name="connsiteY273" fmla="*/ 1568643 h 1835474"/>
              <a:gd name="connsiteX274" fmla="*/ 765458 w 820044"/>
              <a:gd name="connsiteY274" fmla="*/ 1577921 h 1835474"/>
              <a:gd name="connsiteX275" fmla="*/ 270071 w 820044"/>
              <a:gd name="connsiteY275" fmla="*/ 1565535 h 1835474"/>
              <a:gd name="connsiteX276" fmla="*/ 267023 w 820044"/>
              <a:gd name="connsiteY276" fmla="*/ 1567059 h 1835474"/>
              <a:gd name="connsiteX277" fmla="*/ 268738 w 820044"/>
              <a:gd name="connsiteY277" fmla="*/ 1568583 h 1835474"/>
              <a:gd name="connsiteX278" fmla="*/ 271596 w 820044"/>
              <a:gd name="connsiteY278" fmla="*/ 1566868 h 1835474"/>
              <a:gd name="connsiteX279" fmla="*/ 270071 w 820044"/>
              <a:gd name="connsiteY279" fmla="*/ 1565535 h 1835474"/>
              <a:gd name="connsiteX280" fmla="*/ 764609 w 820044"/>
              <a:gd name="connsiteY280" fmla="*/ 1564678 h 1835474"/>
              <a:gd name="connsiteX281" fmla="*/ 764806 w 820044"/>
              <a:gd name="connsiteY281" fmla="*/ 1567750 h 1835474"/>
              <a:gd name="connsiteX282" fmla="*/ 764397 w 820044"/>
              <a:gd name="connsiteY282" fmla="*/ 1567011 h 1835474"/>
              <a:gd name="connsiteX283" fmla="*/ 612114 w 820044"/>
              <a:gd name="connsiteY283" fmla="*/ 1564011 h 1835474"/>
              <a:gd name="connsiteX284" fmla="*/ 607923 w 820044"/>
              <a:gd name="connsiteY284" fmla="*/ 1564202 h 1835474"/>
              <a:gd name="connsiteX285" fmla="*/ 608113 w 820044"/>
              <a:gd name="connsiteY285" fmla="*/ 1568774 h 1835474"/>
              <a:gd name="connsiteX286" fmla="*/ 611352 w 820044"/>
              <a:gd name="connsiteY286" fmla="*/ 1571726 h 1835474"/>
              <a:gd name="connsiteX287" fmla="*/ 612971 w 820044"/>
              <a:gd name="connsiteY287" fmla="*/ 1572869 h 1835474"/>
              <a:gd name="connsiteX288" fmla="*/ 615257 w 820044"/>
              <a:gd name="connsiteY288" fmla="*/ 1568583 h 1835474"/>
              <a:gd name="connsiteX289" fmla="*/ 612114 w 820044"/>
              <a:gd name="connsiteY289" fmla="*/ 1564011 h 1835474"/>
              <a:gd name="connsiteX290" fmla="*/ 286264 w 820044"/>
              <a:gd name="connsiteY290" fmla="*/ 1563820 h 1835474"/>
              <a:gd name="connsiteX291" fmla="*/ 280835 w 820044"/>
              <a:gd name="connsiteY291" fmla="*/ 1568678 h 1835474"/>
              <a:gd name="connsiteX292" fmla="*/ 281311 w 820044"/>
              <a:gd name="connsiteY292" fmla="*/ 1575346 h 1835474"/>
              <a:gd name="connsiteX293" fmla="*/ 284740 w 820044"/>
              <a:gd name="connsiteY293" fmla="*/ 1577346 h 1835474"/>
              <a:gd name="connsiteX294" fmla="*/ 290169 w 820044"/>
              <a:gd name="connsiteY294" fmla="*/ 1574679 h 1835474"/>
              <a:gd name="connsiteX295" fmla="*/ 290074 w 820044"/>
              <a:gd name="connsiteY295" fmla="*/ 1570488 h 1835474"/>
              <a:gd name="connsiteX296" fmla="*/ 289979 w 820044"/>
              <a:gd name="connsiteY296" fmla="*/ 1568202 h 1835474"/>
              <a:gd name="connsiteX297" fmla="*/ 286264 w 820044"/>
              <a:gd name="connsiteY297" fmla="*/ 1563820 h 1835474"/>
              <a:gd name="connsiteX298" fmla="*/ 408850 w 820044"/>
              <a:gd name="connsiteY298" fmla="*/ 1563344 h 1835474"/>
              <a:gd name="connsiteX299" fmla="*/ 404469 w 820044"/>
              <a:gd name="connsiteY299" fmla="*/ 1569059 h 1835474"/>
              <a:gd name="connsiteX300" fmla="*/ 404564 w 820044"/>
              <a:gd name="connsiteY300" fmla="*/ 1572584 h 1835474"/>
              <a:gd name="connsiteX301" fmla="*/ 406850 w 820044"/>
              <a:gd name="connsiteY301" fmla="*/ 1576965 h 1835474"/>
              <a:gd name="connsiteX302" fmla="*/ 409898 w 820044"/>
              <a:gd name="connsiteY302" fmla="*/ 1574012 h 1835474"/>
              <a:gd name="connsiteX303" fmla="*/ 411422 w 820044"/>
              <a:gd name="connsiteY303" fmla="*/ 1572393 h 1835474"/>
              <a:gd name="connsiteX304" fmla="*/ 412565 w 820044"/>
              <a:gd name="connsiteY304" fmla="*/ 1564773 h 1835474"/>
              <a:gd name="connsiteX305" fmla="*/ 408850 w 820044"/>
              <a:gd name="connsiteY305" fmla="*/ 1563344 h 1835474"/>
              <a:gd name="connsiteX306" fmla="*/ 304552 w 820044"/>
              <a:gd name="connsiteY306" fmla="*/ 1550105 h 1835474"/>
              <a:gd name="connsiteX307" fmla="*/ 307600 w 820044"/>
              <a:gd name="connsiteY307" fmla="*/ 1551629 h 1835474"/>
              <a:gd name="connsiteX308" fmla="*/ 306171 w 820044"/>
              <a:gd name="connsiteY308" fmla="*/ 1553153 h 1835474"/>
              <a:gd name="connsiteX309" fmla="*/ 303028 w 820044"/>
              <a:gd name="connsiteY309" fmla="*/ 1551820 h 1835474"/>
              <a:gd name="connsiteX310" fmla="*/ 304552 w 820044"/>
              <a:gd name="connsiteY310" fmla="*/ 1550105 h 1835474"/>
              <a:gd name="connsiteX311" fmla="*/ 673645 w 820044"/>
              <a:gd name="connsiteY311" fmla="*/ 1549819 h 1835474"/>
              <a:gd name="connsiteX312" fmla="*/ 669073 w 820044"/>
              <a:gd name="connsiteY312" fmla="*/ 1550009 h 1835474"/>
              <a:gd name="connsiteX313" fmla="*/ 669264 w 820044"/>
              <a:gd name="connsiteY313" fmla="*/ 1554296 h 1835474"/>
              <a:gd name="connsiteX314" fmla="*/ 676693 w 820044"/>
              <a:gd name="connsiteY314" fmla="*/ 1555915 h 1835474"/>
              <a:gd name="connsiteX315" fmla="*/ 678122 w 820044"/>
              <a:gd name="connsiteY315" fmla="*/ 1554391 h 1835474"/>
              <a:gd name="connsiteX316" fmla="*/ 676884 w 820044"/>
              <a:gd name="connsiteY316" fmla="*/ 1552867 h 1835474"/>
              <a:gd name="connsiteX317" fmla="*/ 673645 w 820044"/>
              <a:gd name="connsiteY317" fmla="*/ 1549819 h 1835474"/>
              <a:gd name="connsiteX318" fmla="*/ 605065 w 820044"/>
              <a:gd name="connsiteY318" fmla="*/ 1545533 h 1835474"/>
              <a:gd name="connsiteX319" fmla="*/ 600493 w 820044"/>
              <a:gd name="connsiteY319" fmla="*/ 1548676 h 1835474"/>
              <a:gd name="connsiteX320" fmla="*/ 600589 w 820044"/>
              <a:gd name="connsiteY320" fmla="*/ 1552867 h 1835474"/>
              <a:gd name="connsiteX321" fmla="*/ 605161 w 820044"/>
              <a:gd name="connsiteY321" fmla="*/ 1552676 h 1835474"/>
              <a:gd name="connsiteX322" fmla="*/ 608113 w 820044"/>
              <a:gd name="connsiteY322" fmla="*/ 1549438 h 1835474"/>
              <a:gd name="connsiteX323" fmla="*/ 609256 w 820044"/>
              <a:gd name="connsiteY323" fmla="*/ 1547819 h 1835474"/>
              <a:gd name="connsiteX324" fmla="*/ 605065 w 820044"/>
              <a:gd name="connsiteY324" fmla="*/ 1545533 h 1835474"/>
              <a:gd name="connsiteX325" fmla="*/ 744892 w 820044"/>
              <a:gd name="connsiteY325" fmla="*/ 1545342 h 1835474"/>
              <a:gd name="connsiteX326" fmla="*/ 737653 w 820044"/>
              <a:gd name="connsiteY326" fmla="*/ 1547152 h 1835474"/>
              <a:gd name="connsiteX327" fmla="*/ 734701 w 820044"/>
              <a:gd name="connsiteY327" fmla="*/ 1554772 h 1835474"/>
              <a:gd name="connsiteX328" fmla="*/ 734891 w 820044"/>
              <a:gd name="connsiteY328" fmla="*/ 1557915 h 1835474"/>
              <a:gd name="connsiteX329" fmla="*/ 736796 w 820044"/>
              <a:gd name="connsiteY329" fmla="*/ 1558487 h 1835474"/>
              <a:gd name="connsiteX330" fmla="*/ 746702 w 820044"/>
              <a:gd name="connsiteY330" fmla="*/ 1548962 h 1835474"/>
              <a:gd name="connsiteX331" fmla="*/ 744892 w 820044"/>
              <a:gd name="connsiteY331" fmla="*/ 1545342 h 1835474"/>
              <a:gd name="connsiteX332" fmla="*/ 676217 w 820044"/>
              <a:gd name="connsiteY332" fmla="*/ 1539151 h 1835474"/>
              <a:gd name="connsiteX333" fmla="*/ 673169 w 820044"/>
              <a:gd name="connsiteY333" fmla="*/ 1540675 h 1835474"/>
              <a:gd name="connsiteX334" fmla="*/ 674693 w 820044"/>
              <a:gd name="connsiteY334" fmla="*/ 1542008 h 1835474"/>
              <a:gd name="connsiteX335" fmla="*/ 677741 w 820044"/>
              <a:gd name="connsiteY335" fmla="*/ 1540484 h 1835474"/>
              <a:gd name="connsiteX336" fmla="*/ 676217 w 820044"/>
              <a:gd name="connsiteY336" fmla="*/ 1539151 h 1835474"/>
              <a:gd name="connsiteX337" fmla="*/ 602684 w 820044"/>
              <a:gd name="connsiteY337" fmla="*/ 1523149 h 1835474"/>
              <a:gd name="connsiteX338" fmla="*/ 599255 w 820044"/>
              <a:gd name="connsiteY338" fmla="*/ 1527816 h 1835474"/>
              <a:gd name="connsiteX339" fmla="*/ 605065 w 820044"/>
              <a:gd name="connsiteY339" fmla="*/ 1532007 h 1835474"/>
              <a:gd name="connsiteX340" fmla="*/ 608590 w 820044"/>
              <a:gd name="connsiteY340" fmla="*/ 1528673 h 1835474"/>
              <a:gd name="connsiteX341" fmla="*/ 602684 w 820044"/>
              <a:gd name="connsiteY341" fmla="*/ 1523149 h 1835474"/>
              <a:gd name="connsiteX342" fmla="*/ 692124 w 820044"/>
              <a:gd name="connsiteY342" fmla="*/ 1515624 h 1835474"/>
              <a:gd name="connsiteX343" fmla="*/ 692314 w 820044"/>
              <a:gd name="connsiteY343" fmla="*/ 1522958 h 1835474"/>
              <a:gd name="connsiteX344" fmla="*/ 693838 w 820044"/>
              <a:gd name="connsiteY344" fmla="*/ 1522958 h 1835474"/>
              <a:gd name="connsiteX345" fmla="*/ 695458 w 820044"/>
              <a:gd name="connsiteY345" fmla="*/ 1518482 h 1835474"/>
              <a:gd name="connsiteX346" fmla="*/ 692124 w 820044"/>
              <a:gd name="connsiteY346" fmla="*/ 1515624 h 1835474"/>
              <a:gd name="connsiteX347" fmla="*/ 666025 w 820044"/>
              <a:gd name="connsiteY347" fmla="*/ 1506671 h 1835474"/>
              <a:gd name="connsiteX348" fmla="*/ 662596 w 820044"/>
              <a:gd name="connsiteY348" fmla="*/ 1511338 h 1835474"/>
              <a:gd name="connsiteX349" fmla="*/ 668407 w 820044"/>
              <a:gd name="connsiteY349" fmla="*/ 1515624 h 1835474"/>
              <a:gd name="connsiteX350" fmla="*/ 671931 w 820044"/>
              <a:gd name="connsiteY350" fmla="*/ 1512290 h 1835474"/>
              <a:gd name="connsiteX351" fmla="*/ 666025 w 820044"/>
              <a:gd name="connsiteY351" fmla="*/ 1506671 h 1835474"/>
              <a:gd name="connsiteX352" fmla="*/ 239115 w 820044"/>
              <a:gd name="connsiteY352" fmla="*/ 1501813 h 1835474"/>
              <a:gd name="connsiteX353" fmla="*/ 237782 w 820044"/>
              <a:gd name="connsiteY353" fmla="*/ 1503336 h 1835474"/>
              <a:gd name="connsiteX354" fmla="*/ 239306 w 820044"/>
              <a:gd name="connsiteY354" fmla="*/ 1506385 h 1835474"/>
              <a:gd name="connsiteX355" fmla="*/ 240830 w 820044"/>
              <a:gd name="connsiteY355" fmla="*/ 1504670 h 1835474"/>
              <a:gd name="connsiteX356" fmla="*/ 239115 w 820044"/>
              <a:gd name="connsiteY356" fmla="*/ 1501813 h 1835474"/>
              <a:gd name="connsiteX357" fmla="*/ 711841 w 820044"/>
              <a:gd name="connsiteY357" fmla="*/ 1501622 h 1835474"/>
              <a:gd name="connsiteX358" fmla="*/ 704316 w 820044"/>
              <a:gd name="connsiteY358" fmla="*/ 1502099 h 1835474"/>
              <a:gd name="connsiteX359" fmla="*/ 704506 w 820044"/>
              <a:gd name="connsiteY359" fmla="*/ 1503623 h 1835474"/>
              <a:gd name="connsiteX360" fmla="*/ 712031 w 820044"/>
              <a:gd name="connsiteY360" fmla="*/ 1503146 h 1835474"/>
              <a:gd name="connsiteX361" fmla="*/ 711841 w 820044"/>
              <a:gd name="connsiteY361" fmla="*/ 1501622 h 1835474"/>
              <a:gd name="connsiteX362" fmla="*/ 248259 w 820044"/>
              <a:gd name="connsiteY362" fmla="*/ 1501432 h 1835474"/>
              <a:gd name="connsiteX363" fmla="*/ 246926 w 820044"/>
              <a:gd name="connsiteY363" fmla="*/ 1502956 h 1835474"/>
              <a:gd name="connsiteX364" fmla="*/ 248450 w 820044"/>
              <a:gd name="connsiteY364" fmla="*/ 1506003 h 1835474"/>
              <a:gd name="connsiteX365" fmla="*/ 249783 w 820044"/>
              <a:gd name="connsiteY365" fmla="*/ 1504480 h 1835474"/>
              <a:gd name="connsiteX366" fmla="*/ 248259 w 820044"/>
              <a:gd name="connsiteY366" fmla="*/ 1501432 h 1835474"/>
              <a:gd name="connsiteX367" fmla="*/ 768705 w 820044"/>
              <a:gd name="connsiteY367" fmla="*/ 1494002 h 1835474"/>
              <a:gd name="connsiteX368" fmla="*/ 767276 w 820044"/>
              <a:gd name="connsiteY368" fmla="*/ 1495526 h 1835474"/>
              <a:gd name="connsiteX369" fmla="*/ 770324 w 820044"/>
              <a:gd name="connsiteY369" fmla="*/ 1497050 h 1835474"/>
              <a:gd name="connsiteX370" fmla="*/ 771848 w 820044"/>
              <a:gd name="connsiteY370" fmla="*/ 1495336 h 1835474"/>
              <a:gd name="connsiteX371" fmla="*/ 768705 w 820044"/>
              <a:gd name="connsiteY371" fmla="*/ 1494002 h 1835474"/>
              <a:gd name="connsiteX372" fmla="*/ 325507 w 820044"/>
              <a:gd name="connsiteY372" fmla="*/ 1489049 h 1835474"/>
              <a:gd name="connsiteX373" fmla="*/ 324173 w 820044"/>
              <a:gd name="connsiteY373" fmla="*/ 1490573 h 1835474"/>
              <a:gd name="connsiteX374" fmla="*/ 325697 w 820044"/>
              <a:gd name="connsiteY374" fmla="*/ 1493621 h 1835474"/>
              <a:gd name="connsiteX375" fmla="*/ 327031 w 820044"/>
              <a:gd name="connsiteY375" fmla="*/ 1492097 h 1835474"/>
              <a:gd name="connsiteX376" fmla="*/ 325507 w 820044"/>
              <a:gd name="connsiteY376" fmla="*/ 1489049 h 1835474"/>
              <a:gd name="connsiteX377" fmla="*/ 723461 w 820044"/>
              <a:gd name="connsiteY377" fmla="*/ 1486001 h 1835474"/>
              <a:gd name="connsiteX378" fmla="*/ 722127 w 820044"/>
              <a:gd name="connsiteY378" fmla="*/ 1489145 h 1835474"/>
              <a:gd name="connsiteX379" fmla="*/ 723652 w 820044"/>
              <a:gd name="connsiteY379" fmla="*/ 1490573 h 1835474"/>
              <a:gd name="connsiteX380" fmla="*/ 725176 w 820044"/>
              <a:gd name="connsiteY380" fmla="*/ 1487525 h 1835474"/>
              <a:gd name="connsiteX381" fmla="*/ 723461 w 820044"/>
              <a:gd name="connsiteY381" fmla="*/ 1486001 h 1835474"/>
              <a:gd name="connsiteX382" fmla="*/ 777658 w 820044"/>
              <a:gd name="connsiteY382" fmla="*/ 1484573 h 1835474"/>
              <a:gd name="connsiteX383" fmla="*/ 777849 w 820044"/>
              <a:gd name="connsiteY383" fmla="*/ 1491907 h 1835474"/>
              <a:gd name="connsiteX384" fmla="*/ 779373 w 820044"/>
              <a:gd name="connsiteY384" fmla="*/ 1492002 h 1835474"/>
              <a:gd name="connsiteX385" fmla="*/ 781087 w 820044"/>
              <a:gd name="connsiteY385" fmla="*/ 1487430 h 1835474"/>
              <a:gd name="connsiteX386" fmla="*/ 777658 w 820044"/>
              <a:gd name="connsiteY386" fmla="*/ 1484573 h 1835474"/>
              <a:gd name="connsiteX387" fmla="*/ 714984 w 820044"/>
              <a:gd name="connsiteY387" fmla="*/ 1482668 h 1835474"/>
              <a:gd name="connsiteX388" fmla="*/ 711936 w 820044"/>
              <a:gd name="connsiteY388" fmla="*/ 1484192 h 1835474"/>
              <a:gd name="connsiteX389" fmla="*/ 713650 w 820044"/>
              <a:gd name="connsiteY389" fmla="*/ 1485716 h 1835474"/>
              <a:gd name="connsiteX390" fmla="*/ 716508 w 820044"/>
              <a:gd name="connsiteY390" fmla="*/ 1484001 h 1835474"/>
              <a:gd name="connsiteX391" fmla="*/ 714984 w 820044"/>
              <a:gd name="connsiteY391" fmla="*/ 1482668 h 1835474"/>
              <a:gd name="connsiteX392" fmla="*/ 284073 w 820044"/>
              <a:gd name="connsiteY392" fmla="*/ 1481619 h 1835474"/>
              <a:gd name="connsiteX393" fmla="*/ 282740 w 820044"/>
              <a:gd name="connsiteY393" fmla="*/ 1483144 h 1835474"/>
              <a:gd name="connsiteX394" fmla="*/ 284264 w 820044"/>
              <a:gd name="connsiteY394" fmla="*/ 1486192 h 1835474"/>
              <a:gd name="connsiteX395" fmla="*/ 285788 w 820044"/>
              <a:gd name="connsiteY395" fmla="*/ 1484477 h 1835474"/>
              <a:gd name="connsiteX396" fmla="*/ 284073 w 820044"/>
              <a:gd name="connsiteY396" fmla="*/ 1481619 h 1835474"/>
              <a:gd name="connsiteX397" fmla="*/ 242735 w 820044"/>
              <a:gd name="connsiteY397" fmla="*/ 1478857 h 1835474"/>
              <a:gd name="connsiteX398" fmla="*/ 241401 w 820044"/>
              <a:gd name="connsiteY398" fmla="*/ 1480381 h 1835474"/>
              <a:gd name="connsiteX399" fmla="*/ 242925 w 820044"/>
              <a:gd name="connsiteY399" fmla="*/ 1483429 h 1835474"/>
              <a:gd name="connsiteX400" fmla="*/ 244449 w 820044"/>
              <a:gd name="connsiteY400" fmla="*/ 1481715 h 1835474"/>
              <a:gd name="connsiteX401" fmla="*/ 242735 w 820044"/>
              <a:gd name="connsiteY401" fmla="*/ 1478857 h 1835474"/>
              <a:gd name="connsiteX402" fmla="*/ 609447 w 820044"/>
              <a:gd name="connsiteY402" fmla="*/ 1477810 h 1835474"/>
              <a:gd name="connsiteX403" fmla="*/ 606589 w 820044"/>
              <a:gd name="connsiteY403" fmla="*/ 1479620 h 1835474"/>
              <a:gd name="connsiteX404" fmla="*/ 606875 w 820044"/>
              <a:gd name="connsiteY404" fmla="*/ 1488478 h 1835474"/>
              <a:gd name="connsiteX405" fmla="*/ 608399 w 820044"/>
              <a:gd name="connsiteY405" fmla="*/ 1489907 h 1835474"/>
              <a:gd name="connsiteX406" fmla="*/ 611257 w 820044"/>
              <a:gd name="connsiteY406" fmla="*/ 1488002 h 1835474"/>
              <a:gd name="connsiteX407" fmla="*/ 611257 w 820044"/>
              <a:gd name="connsiteY407" fmla="*/ 1483715 h 1835474"/>
              <a:gd name="connsiteX408" fmla="*/ 610971 w 820044"/>
              <a:gd name="connsiteY408" fmla="*/ 1479239 h 1835474"/>
              <a:gd name="connsiteX409" fmla="*/ 609447 w 820044"/>
              <a:gd name="connsiteY409" fmla="*/ 1477810 h 1835474"/>
              <a:gd name="connsiteX410" fmla="*/ 241687 w 820044"/>
              <a:gd name="connsiteY410" fmla="*/ 1442757 h 1835474"/>
              <a:gd name="connsiteX411" fmla="*/ 240163 w 820044"/>
              <a:gd name="connsiteY411" fmla="*/ 1443424 h 1835474"/>
              <a:gd name="connsiteX412" fmla="*/ 235020 w 820044"/>
              <a:gd name="connsiteY412" fmla="*/ 1457236 h 1835474"/>
              <a:gd name="connsiteX413" fmla="*/ 240925 w 820044"/>
              <a:gd name="connsiteY413" fmla="*/ 1468475 h 1835474"/>
              <a:gd name="connsiteX414" fmla="*/ 244068 w 820044"/>
              <a:gd name="connsiteY414" fmla="*/ 1467713 h 1835474"/>
              <a:gd name="connsiteX415" fmla="*/ 248450 w 820044"/>
              <a:gd name="connsiteY415" fmla="*/ 1453521 h 1835474"/>
              <a:gd name="connsiteX416" fmla="*/ 243402 w 820044"/>
              <a:gd name="connsiteY416" fmla="*/ 1444282 h 1835474"/>
              <a:gd name="connsiteX417" fmla="*/ 241687 w 820044"/>
              <a:gd name="connsiteY417" fmla="*/ 1442757 h 1835474"/>
              <a:gd name="connsiteX418" fmla="*/ 610399 w 820044"/>
              <a:gd name="connsiteY418" fmla="*/ 1435900 h 1835474"/>
              <a:gd name="connsiteX419" fmla="*/ 604780 w 820044"/>
              <a:gd name="connsiteY419" fmla="*/ 1438281 h 1835474"/>
              <a:gd name="connsiteX420" fmla="*/ 610590 w 820044"/>
              <a:gd name="connsiteY420" fmla="*/ 1440377 h 1835474"/>
              <a:gd name="connsiteX421" fmla="*/ 613924 w 820044"/>
              <a:gd name="connsiteY421" fmla="*/ 1437900 h 1835474"/>
              <a:gd name="connsiteX422" fmla="*/ 610399 w 820044"/>
              <a:gd name="connsiteY422" fmla="*/ 1435900 h 1835474"/>
              <a:gd name="connsiteX423" fmla="*/ 609161 w 820044"/>
              <a:gd name="connsiteY423" fmla="*/ 1403896 h 1835474"/>
              <a:gd name="connsiteX424" fmla="*/ 605065 w 820044"/>
              <a:gd name="connsiteY424" fmla="*/ 1404753 h 1835474"/>
              <a:gd name="connsiteX425" fmla="*/ 605161 w 820044"/>
              <a:gd name="connsiteY425" fmla="*/ 1407896 h 1835474"/>
              <a:gd name="connsiteX426" fmla="*/ 608780 w 820044"/>
              <a:gd name="connsiteY426" fmla="*/ 1419898 h 1835474"/>
              <a:gd name="connsiteX427" fmla="*/ 610304 w 820044"/>
              <a:gd name="connsiteY427" fmla="*/ 1421327 h 1835474"/>
              <a:gd name="connsiteX428" fmla="*/ 613161 w 820044"/>
              <a:gd name="connsiteY428" fmla="*/ 1419517 h 1835474"/>
              <a:gd name="connsiteX429" fmla="*/ 612876 w 820044"/>
              <a:gd name="connsiteY429" fmla="*/ 1412754 h 1835474"/>
              <a:gd name="connsiteX430" fmla="*/ 612495 w 820044"/>
              <a:gd name="connsiteY430" fmla="*/ 1406087 h 1835474"/>
              <a:gd name="connsiteX431" fmla="*/ 609161 w 820044"/>
              <a:gd name="connsiteY431" fmla="*/ 1403896 h 1835474"/>
              <a:gd name="connsiteX432" fmla="*/ 600208 w 820044"/>
              <a:gd name="connsiteY432" fmla="*/ 1385894 h 1835474"/>
              <a:gd name="connsiteX433" fmla="*/ 598684 w 820044"/>
              <a:gd name="connsiteY433" fmla="*/ 1387608 h 1835474"/>
              <a:gd name="connsiteX434" fmla="*/ 600398 w 820044"/>
              <a:gd name="connsiteY434" fmla="*/ 1390466 h 1835474"/>
              <a:gd name="connsiteX435" fmla="*/ 601732 w 820044"/>
              <a:gd name="connsiteY435" fmla="*/ 1388942 h 1835474"/>
              <a:gd name="connsiteX436" fmla="*/ 600208 w 820044"/>
              <a:gd name="connsiteY436" fmla="*/ 1385894 h 1835474"/>
              <a:gd name="connsiteX437" fmla="*/ 393991 w 820044"/>
              <a:gd name="connsiteY437" fmla="*/ 1376369 h 1835474"/>
              <a:gd name="connsiteX438" fmla="*/ 392658 w 820044"/>
              <a:gd name="connsiteY438" fmla="*/ 1377893 h 1835474"/>
              <a:gd name="connsiteX439" fmla="*/ 394182 w 820044"/>
              <a:gd name="connsiteY439" fmla="*/ 1380941 h 1835474"/>
              <a:gd name="connsiteX440" fmla="*/ 395706 w 820044"/>
              <a:gd name="connsiteY440" fmla="*/ 1379226 h 1835474"/>
              <a:gd name="connsiteX441" fmla="*/ 393991 w 820044"/>
              <a:gd name="connsiteY441" fmla="*/ 1376369 h 1835474"/>
              <a:gd name="connsiteX442" fmla="*/ 236448 w 820044"/>
              <a:gd name="connsiteY442" fmla="*/ 1347031 h 1835474"/>
              <a:gd name="connsiteX443" fmla="*/ 234924 w 820044"/>
              <a:gd name="connsiteY443" fmla="*/ 1348746 h 1835474"/>
              <a:gd name="connsiteX444" fmla="*/ 238068 w 820044"/>
              <a:gd name="connsiteY444" fmla="*/ 1350079 h 1835474"/>
              <a:gd name="connsiteX445" fmla="*/ 239496 w 820044"/>
              <a:gd name="connsiteY445" fmla="*/ 1348555 h 1835474"/>
              <a:gd name="connsiteX446" fmla="*/ 236448 w 820044"/>
              <a:gd name="connsiteY446" fmla="*/ 1347031 h 1835474"/>
              <a:gd name="connsiteX447" fmla="*/ 785278 w 820044"/>
              <a:gd name="connsiteY447" fmla="*/ 1323314 h 1835474"/>
              <a:gd name="connsiteX448" fmla="*/ 779563 w 820044"/>
              <a:gd name="connsiteY448" fmla="*/ 1325029 h 1835474"/>
              <a:gd name="connsiteX449" fmla="*/ 779373 w 820044"/>
              <a:gd name="connsiteY449" fmla="*/ 1330839 h 1835474"/>
              <a:gd name="connsiteX450" fmla="*/ 780802 w 820044"/>
              <a:gd name="connsiteY450" fmla="*/ 1332268 h 1835474"/>
              <a:gd name="connsiteX451" fmla="*/ 787660 w 820044"/>
              <a:gd name="connsiteY451" fmla="*/ 1325410 h 1835474"/>
              <a:gd name="connsiteX452" fmla="*/ 785278 w 820044"/>
              <a:gd name="connsiteY452" fmla="*/ 1323314 h 1835474"/>
              <a:gd name="connsiteX453" fmla="*/ 242826 w 820044"/>
              <a:gd name="connsiteY453" fmla="*/ 1315514 h 1835474"/>
              <a:gd name="connsiteX454" fmla="*/ 242830 w 820044"/>
              <a:gd name="connsiteY454" fmla="*/ 1315599 h 1835474"/>
              <a:gd name="connsiteX455" fmla="*/ 242830 w 820044"/>
              <a:gd name="connsiteY455" fmla="*/ 1316647 h 1835474"/>
              <a:gd name="connsiteX456" fmla="*/ 242301 w 820044"/>
              <a:gd name="connsiteY456" fmla="*/ 1316849 h 1835474"/>
              <a:gd name="connsiteX457" fmla="*/ 390562 w 820044"/>
              <a:gd name="connsiteY457" fmla="*/ 1313123 h 1835474"/>
              <a:gd name="connsiteX458" fmla="*/ 389134 w 820044"/>
              <a:gd name="connsiteY458" fmla="*/ 1314647 h 1835474"/>
              <a:gd name="connsiteX459" fmla="*/ 385228 w 820044"/>
              <a:gd name="connsiteY459" fmla="*/ 1330839 h 1835474"/>
              <a:gd name="connsiteX460" fmla="*/ 388752 w 820044"/>
              <a:gd name="connsiteY460" fmla="*/ 1335125 h 1835474"/>
              <a:gd name="connsiteX461" fmla="*/ 394086 w 820044"/>
              <a:gd name="connsiteY461" fmla="*/ 1332649 h 1835474"/>
              <a:gd name="connsiteX462" fmla="*/ 393991 w 820044"/>
              <a:gd name="connsiteY462" fmla="*/ 1323791 h 1835474"/>
              <a:gd name="connsiteX463" fmla="*/ 393515 w 820044"/>
              <a:gd name="connsiteY463" fmla="*/ 1314837 h 1835474"/>
              <a:gd name="connsiteX464" fmla="*/ 390562 w 820044"/>
              <a:gd name="connsiteY464" fmla="*/ 1313123 h 1835474"/>
              <a:gd name="connsiteX465" fmla="*/ 606303 w 820044"/>
              <a:gd name="connsiteY465" fmla="*/ 1312361 h 1835474"/>
              <a:gd name="connsiteX466" fmla="*/ 604780 w 820044"/>
              <a:gd name="connsiteY466" fmla="*/ 1314075 h 1835474"/>
              <a:gd name="connsiteX467" fmla="*/ 606494 w 820044"/>
              <a:gd name="connsiteY467" fmla="*/ 1316933 h 1835474"/>
              <a:gd name="connsiteX468" fmla="*/ 607827 w 820044"/>
              <a:gd name="connsiteY468" fmla="*/ 1315409 h 1835474"/>
              <a:gd name="connsiteX469" fmla="*/ 606303 w 820044"/>
              <a:gd name="connsiteY469" fmla="*/ 1312361 h 1835474"/>
              <a:gd name="connsiteX470" fmla="*/ 331602 w 820044"/>
              <a:gd name="connsiteY470" fmla="*/ 1310360 h 1835474"/>
              <a:gd name="connsiteX471" fmla="*/ 329602 w 820044"/>
              <a:gd name="connsiteY471" fmla="*/ 1313885 h 1835474"/>
              <a:gd name="connsiteX472" fmla="*/ 331984 w 820044"/>
              <a:gd name="connsiteY472" fmla="*/ 1319504 h 1835474"/>
              <a:gd name="connsiteX473" fmla="*/ 334079 w 820044"/>
              <a:gd name="connsiteY473" fmla="*/ 1313694 h 1835474"/>
              <a:gd name="connsiteX474" fmla="*/ 331602 w 820044"/>
              <a:gd name="connsiteY474" fmla="*/ 1310360 h 1835474"/>
              <a:gd name="connsiteX475" fmla="*/ 387610 w 820044"/>
              <a:gd name="connsiteY475" fmla="*/ 1293882 h 1835474"/>
              <a:gd name="connsiteX476" fmla="*/ 383704 w 820044"/>
              <a:gd name="connsiteY476" fmla="*/ 1296740 h 1835474"/>
              <a:gd name="connsiteX477" fmla="*/ 385324 w 820044"/>
              <a:gd name="connsiteY477" fmla="*/ 1298264 h 1835474"/>
              <a:gd name="connsiteX478" fmla="*/ 388562 w 820044"/>
              <a:gd name="connsiteY478" fmla="*/ 1301216 h 1835474"/>
              <a:gd name="connsiteX479" fmla="*/ 391705 w 820044"/>
              <a:gd name="connsiteY479" fmla="*/ 1302455 h 1835474"/>
              <a:gd name="connsiteX480" fmla="*/ 392563 w 820044"/>
              <a:gd name="connsiteY480" fmla="*/ 1296549 h 1835474"/>
              <a:gd name="connsiteX481" fmla="*/ 387610 w 820044"/>
              <a:gd name="connsiteY481" fmla="*/ 1293882 h 1835474"/>
              <a:gd name="connsiteX482" fmla="*/ 604303 w 820044"/>
              <a:gd name="connsiteY482" fmla="*/ 1281119 h 1835474"/>
              <a:gd name="connsiteX483" fmla="*/ 602779 w 820044"/>
              <a:gd name="connsiteY483" fmla="*/ 1282833 h 1835474"/>
              <a:gd name="connsiteX484" fmla="*/ 605923 w 820044"/>
              <a:gd name="connsiteY484" fmla="*/ 1284167 h 1835474"/>
              <a:gd name="connsiteX485" fmla="*/ 607351 w 820044"/>
              <a:gd name="connsiteY485" fmla="*/ 1282643 h 1835474"/>
              <a:gd name="connsiteX486" fmla="*/ 604303 w 820044"/>
              <a:gd name="connsiteY486" fmla="*/ 1281119 h 1835474"/>
              <a:gd name="connsiteX487" fmla="*/ 248355 w 820044"/>
              <a:gd name="connsiteY487" fmla="*/ 1263688 h 1835474"/>
              <a:gd name="connsiteX488" fmla="*/ 241211 w 820044"/>
              <a:gd name="connsiteY488" fmla="*/ 1268164 h 1835474"/>
              <a:gd name="connsiteX489" fmla="*/ 232162 w 820044"/>
              <a:gd name="connsiteY489" fmla="*/ 1283404 h 1835474"/>
              <a:gd name="connsiteX490" fmla="*/ 232448 w 820044"/>
              <a:gd name="connsiteY490" fmla="*/ 1287976 h 1835474"/>
              <a:gd name="connsiteX491" fmla="*/ 234829 w 820044"/>
              <a:gd name="connsiteY491" fmla="*/ 1291501 h 1835474"/>
              <a:gd name="connsiteX492" fmla="*/ 236829 w 820044"/>
              <a:gd name="connsiteY492" fmla="*/ 1287786 h 1835474"/>
              <a:gd name="connsiteX493" fmla="*/ 237591 w 820044"/>
              <a:gd name="connsiteY493" fmla="*/ 1279023 h 1835474"/>
              <a:gd name="connsiteX494" fmla="*/ 240735 w 820044"/>
              <a:gd name="connsiteY494" fmla="*/ 1279213 h 1835474"/>
              <a:gd name="connsiteX495" fmla="*/ 245116 w 820044"/>
              <a:gd name="connsiteY495" fmla="*/ 1279785 h 1835474"/>
              <a:gd name="connsiteX496" fmla="*/ 252831 w 820044"/>
              <a:gd name="connsiteY496" fmla="*/ 1271593 h 1835474"/>
              <a:gd name="connsiteX497" fmla="*/ 253974 w 820044"/>
              <a:gd name="connsiteY497" fmla="*/ 1265688 h 1835474"/>
              <a:gd name="connsiteX498" fmla="*/ 248355 w 820044"/>
              <a:gd name="connsiteY498" fmla="*/ 1263688 h 1835474"/>
              <a:gd name="connsiteX499" fmla="*/ 231019 w 820044"/>
              <a:gd name="connsiteY499" fmla="*/ 1259687 h 1835474"/>
              <a:gd name="connsiteX500" fmla="*/ 228828 w 820044"/>
              <a:gd name="connsiteY500" fmla="*/ 1259782 h 1835474"/>
              <a:gd name="connsiteX501" fmla="*/ 226638 w 820044"/>
              <a:gd name="connsiteY501" fmla="*/ 1259877 h 1835474"/>
              <a:gd name="connsiteX502" fmla="*/ 222923 w 820044"/>
              <a:gd name="connsiteY502" fmla="*/ 1261402 h 1835474"/>
              <a:gd name="connsiteX503" fmla="*/ 224447 w 820044"/>
              <a:gd name="connsiteY503" fmla="*/ 1264450 h 1835474"/>
              <a:gd name="connsiteX504" fmla="*/ 233591 w 820044"/>
              <a:gd name="connsiteY504" fmla="*/ 1264069 h 1835474"/>
              <a:gd name="connsiteX505" fmla="*/ 234829 w 820044"/>
              <a:gd name="connsiteY505" fmla="*/ 1260925 h 1835474"/>
              <a:gd name="connsiteX506" fmla="*/ 231019 w 820044"/>
              <a:gd name="connsiteY506" fmla="*/ 1259687 h 1835474"/>
              <a:gd name="connsiteX507" fmla="*/ 228447 w 820044"/>
              <a:gd name="connsiteY507" fmla="*/ 1250638 h 1835474"/>
              <a:gd name="connsiteX508" fmla="*/ 227114 w 820044"/>
              <a:gd name="connsiteY508" fmla="*/ 1252162 h 1835474"/>
              <a:gd name="connsiteX509" fmla="*/ 228638 w 820044"/>
              <a:gd name="connsiteY509" fmla="*/ 1255210 h 1835474"/>
              <a:gd name="connsiteX510" fmla="*/ 229971 w 820044"/>
              <a:gd name="connsiteY510" fmla="*/ 1253686 h 1835474"/>
              <a:gd name="connsiteX511" fmla="*/ 228447 w 820044"/>
              <a:gd name="connsiteY511" fmla="*/ 1250638 h 1835474"/>
              <a:gd name="connsiteX512" fmla="*/ 379513 w 820044"/>
              <a:gd name="connsiteY512" fmla="*/ 1235303 h 1835474"/>
              <a:gd name="connsiteX513" fmla="*/ 376942 w 820044"/>
              <a:gd name="connsiteY513" fmla="*/ 1240352 h 1835474"/>
              <a:gd name="connsiteX514" fmla="*/ 375572 w 820044"/>
              <a:gd name="connsiteY514" fmla="*/ 1242685 h 1835474"/>
              <a:gd name="connsiteX515" fmla="*/ 374020 w 820044"/>
              <a:gd name="connsiteY515" fmla="*/ 1242753 h 1835474"/>
              <a:gd name="connsiteX516" fmla="*/ 369615 w 820044"/>
              <a:gd name="connsiteY516" fmla="*/ 1240458 h 1835474"/>
              <a:gd name="connsiteX517" fmla="*/ 370465 w 820044"/>
              <a:gd name="connsiteY517" fmla="*/ 1239494 h 1835474"/>
              <a:gd name="connsiteX518" fmla="*/ 370560 w 820044"/>
              <a:gd name="connsiteY518" fmla="*/ 1236351 h 1835474"/>
              <a:gd name="connsiteX519" fmla="*/ 368725 w 820044"/>
              <a:gd name="connsiteY519" fmla="*/ 1239994 h 1835474"/>
              <a:gd name="connsiteX520" fmla="*/ 369615 w 820044"/>
              <a:gd name="connsiteY520" fmla="*/ 1240458 h 1835474"/>
              <a:gd name="connsiteX521" fmla="*/ 369036 w 820044"/>
              <a:gd name="connsiteY521" fmla="*/ 1241114 h 1835474"/>
              <a:gd name="connsiteX522" fmla="*/ 368484 w 820044"/>
              <a:gd name="connsiteY522" fmla="*/ 1242813 h 1835474"/>
              <a:gd name="connsiteX523" fmla="*/ 358558 w 820044"/>
              <a:gd name="connsiteY523" fmla="*/ 1242161 h 1835474"/>
              <a:gd name="connsiteX524" fmla="*/ 358653 w 820044"/>
              <a:gd name="connsiteY524" fmla="*/ 1244352 h 1835474"/>
              <a:gd name="connsiteX525" fmla="*/ 363607 w 820044"/>
              <a:gd name="connsiteY525" fmla="*/ 1249591 h 1835474"/>
              <a:gd name="connsiteX526" fmla="*/ 367798 w 820044"/>
              <a:gd name="connsiteY526" fmla="*/ 1244924 h 1835474"/>
              <a:gd name="connsiteX527" fmla="*/ 368484 w 820044"/>
              <a:gd name="connsiteY527" fmla="*/ 1242813 h 1835474"/>
              <a:gd name="connsiteX528" fmla="*/ 370150 w 820044"/>
              <a:gd name="connsiteY528" fmla="*/ 1242923 h 1835474"/>
              <a:gd name="connsiteX529" fmla="*/ 374020 w 820044"/>
              <a:gd name="connsiteY529" fmla="*/ 1242753 h 1835474"/>
              <a:gd name="connsiteX530" fmla="*/ 380561 w 820044"/>
              <a:gd name="connsiteY530" fmla="*/ 1246162 h 1835474"/>
              <a:gd name="connsiteX531" fmla="*/ 379323 w 820044"/>
              <a:gd name="connsiteY531" fmla="*/ 1248638 h 1835474"/>
              <a:gd name="connsiteX532" fmla="*/ 370274 w 820044"/>
              <a:gd name="connsiteY532" fmla="*/ 1249115 h 1835474"/>
              <a:gd name="connsiteX533" fmla="*/ 367988 w 820044"/>
              <a:gd name="connsiteY533" fmla="*/ 1249210 h 1835474"/>
              <a:gd name="connsiteX534" fmla="*/ 369798 w 820044"/>
              <a:gd name="connsiteY534" fmla="*/ 1252925 h 1835474"/>
              <a:gd name="connsiteX535" fmla="*/ 379132 w 820044"/>
              <a:gd name="connsiteY535" fmla="*/ 1258068 h 1835474"/>
              <a:gd name="connsiteX536" fmla="*/ 380180 w 820044"/>
              <a:gd name="connsiteY536" fmla="*/ 1262259 h 1835474"/>
              <a:gd name="connsiteX537" fmla="*/ 375513 w 820044"/>
              <a:gd name="connsiteY537" fmla="*/ 1267212 h 1835474"/>
              <a:gd name="connsiteX538" fmla="*/ 376084 w 820044"/>
              <a:gd name="connsiteY538" fmla="*/ 1272070 h 1835474"/>
              <a:gd name="connsiteX539" fmla="*/ 381323 w 820044"/>
              <a:gd name="connsiteY539" fmla="*/ 1275880 h 1835474"/>
              <a:gd name="connsiteX540" fmla="*/ 386848 w 820044"/>
              <a:gd name="connsiteY540" fmla="*/ 1273594 h 1835474"/>
              <a:gd name="connsiteX541" fmla="*/ 386943 w 820044"/>
              <a:gd name="connsiteY541" fmla="*/ 1266926 h 1835474"/>
              <a:gd name="connsiteX542" fmla="*/ 390753 w 820044"/>
              <a:gd name="connsiteY542" fmla="*/ 1250353 h 1835474"/>
              <a:gd name="connsiteX543" fmla="*/ 390562 w 820044"/>
              <a:gd name="connsiteY543" fmla="*/ 1246067 h 1835474"/>
              <a:gd name="connsiteX544" fmla="*/ 385228 w 820044"/>
              <a:gd name="connsiteY544" fmla="*/ 1236827 h 1835474"/>
              <a:gd name="connsiteX545" fmla="*/ 379513 w 820044"/>
              <a:gd name="connsiteY545" fmla="*/ 1235303 h 1835474"/>
              <a:gd name="connsiteX546" fmla="*/ 607923 w 820044"/>
              <a:gd name="connsiteY546" fmla="*/ 1226064 h 1835474"/>
              <a:gd name="connsiteX547" fmla="*/ 605065 w 820044"/>
              <a:gd name="connsiteY547" fmla="*/ 1227779 h 1835474"/>
              <a:gd name="connsiteX548" fmla="*/ 606589 w 820044"/>
              <a:gd name="connsiteY548" fmla="*/ 1229112 h 1835474"/>
              <a:gd name="connsiteX549" fmla="*/ 609637 w 820044"/>
              <a:gd name="connsiteY549" fmla="*/ 1227588 h 1835474"/>
              <a:gd name="connsiteX550" fmla="*/ 607923 w 820044"/>
              <a:gd name="connsiteY550" fmla="*/ 1226064 h 1835474"/>
              <a:gd name="connsiteX551" fmla="*/ 359987 w 820044"/>
              <a:gd name="connsiteY551" fmla="*/ 1222159 h 1835474"/>
              <a:gd name="connsiteX552" fmla="*/ 358653 w 820044"/>
              <a:gd name="connsiteY552" fmla="*/ 1223683 h 1835474"/>
              <a:gd name="connsiteX553" fmla="*/ 360177 w 820044"/>
              <a:gd name="connsiteY553" fmla="*/ 1226731 h 1835474"/>
              <a:gd name="connsiteX554" fmla="*/ 361702 w 820044"/>
              <a:gd name="connsiteY554" fmla="*/ 1225016 h 1835474"/>
              <a:gd name="connsiteX555" fmla="*/ 359987 w 820044"/>
              <a:gd name="connsiteY555" fmla="*/ 1222159 h 1835474"/>
              <a:gd name="connsiteX556" fmla="*/ 249402 w 820044"/>
              <a:gd name="connsiteY556" fmla="*/ 1203966 h 1835474"/>
              <a:gd name="connsiteX557" fmla="*/ 248069 w 820044"/>
              <a:gd name="connsiteY557" fmla="*/ 1205490 h 1835474"/>
              <a:gd name="connsiteX558" fmla="*/ 249593 w 820044"/>
              <a:gd name="connsiteY558" fmla="*/ 1208538 h 1835474"/>
              <a:gd name="connsiteX559" fmla="*/ 250926 w 820044"/>
              <a:gd name="connsiteY559" fmla="*/ 1207014 h 1835474"/>
              <a:gd name="connsiteX560" fmla="*/ 249402 w 820044"/>
              <a:gd name="connsiteY560" fmla="*/ 1203966 h 1835474"/>
              <a:gd name="connsiteX561" fmla="*/ 794613 w 820044"/>
              <a:gd name="connsiteY561" fmla="*/ 1200061 h 1835474"/>
              <a:gd name="connsiteX562" fmla="*/ 791565 w 820044"/>
              <a:gd name="connsiteY562" fmla="*/ 1201585 h 1835474"/>
              <a:gd name="connsiteX563" fmla="*/ 793089 w 820044"/>
              <a:gd name="connsiteY563" fmla="*/ 1202918 h 1835474"/>
              <a:gd name="connsiteX564" fmla="*/ 796137 w 820044"/>
              <a:gd name="connsiteY564" fmla="*/ 1201394 h 1835474"/>
              <a:gd name="connsiteX565" fmla="*/ 794613 w 820044"/>
              <a:gd name="connsiteY565" fmla="*/ 1200061 h 1835474"/>
              <a:gd name="connsiteX566" fmla="*/ 611161 w 820044"/>
              <a:gd name="connsiteY566" fmla="*/ 1193965 h 1835474"/>
              <a:gd name="connsiteX567" fmla="*/ 609733 w 820044"/>
              <a:gd name="connsiteY567" fmla="*/ 1194060 h 1835474"/>
              <a:gd name="connsiteX568" fmla="*/ 610209 w 820044"/>
              <a:gd name="connsiteY568" fmla="*/ 1206157 h 1835474"/>
              <a:gd name="connsiteX569" fmla="*/ 611638 w 820044"/>
              <a:gd name="connsiteY569" fmla="*/ 1206157 h 1835474"/>
              <a:gd name="connsiteX570" fmla="*/ 613543 w 820044"/>
              <a:gd name="connsiteY570" fmla="*/ 1199966 h 1835474"/>
              <a:gd name="connsiteX571" fmla="*/ 611161 w 820044"/>
              <a:gd name="connsiteY571" fmla="*/ 1193965 h 1835474"/>
              <a:gd name="connsiteX572" fmla="*/ 271310 w 820044"/>
              <a:gd name="connsiteY572" fmla="*/ 1189298 h 1835474"/>
              <a:gd name="connsiteX573" fmla="*/ 273691 w 820044"/>
              <a:gd name="connsiteY573" fmla="*/ 1191869 h 1835474"/>
              <a:gd name="connsiteX574" fmla="*/ 272262 w 820044"/>
              <a:gd name="connsiteY574" fmla="*/ 1193298 h 1835474"/>
              <a:gd name="connsiteX575" fmla="*/ 269500 w 820044"/>
              <a:gd name="connsiteY575" fmla="*/ 1191298 h 1835474"/>
              <a:gd name="connsiteX576" fmla="*/ 269405 w 820044"/>
              <a:gd name="connsiteY576" fmla="*/ 1189393 h 1835474"/>
              <a:gd name="connsiteX577" fmla="*/ 271310 w 820044"/>
              <a:gd name="connsiteY577" fmla="*/ 1189298 h 1835474"/>
              <a:gd name="connsiteX578" fmla="*/ 615067 w 820044"/>
              <a:gd name="connsiteY578" fmla="*/ 1175677 h 1835474"/>
              <a:gd name="connsiteX579" fmla="*/ 612019 w 820044"/>
              <a:gd name="connsiteY579" fmla="*/ 1177201 h 1835474"/>
              <a:gd name="connsiteX580" fmla="*/ 613733 w 820044"/>
              <a:gd name="connsiteY580" fmla="*/ 1178725 h 1835474"/>
              <a:gd name="connsiteX581" fmla="*/ 616591 w 820044"/>
              <a:gd name="connsiteY581" fmla="*/ 1177010 h 1835474"/>
              <a:gd name="connsiteX582" fmla="*/ 615067 w 820044"/>
              <a:gd name="connsiteY582" fmla="*/ 1175677 h 1835474"/>
              <a:gd name="connsiteX583" fmla="*/ 302932 w 820044"/>
              <a:gd name="connsiteY583" fmla="*/ 1174153 h 1835474"/>
              <a:gd name="connsiteX584" fmla="*/ 305314 w 820044"/>
              <a:gd name="connsiteY584" fmla="*/ 1177582 h 1835474"/>
              <a:gd name="connsiteX585" fmla="*/ 305599 w 820044"/>
              <a:gd name="connsiteY585" fmla="*/ 1181487 h 1835474"/>
              <a:gd name="connsiteX586" fmla="*/ 305028 w 820044"/>
              <a:gd name="connsiteY586" fmla="*/ 1186250 h 1835474"/>
              <a:gd name="connsiteX587" fmla="*/ 303599 w 820044"/>
              <a:gd name="connsiteY587" fmla="*/ 1187869 h 1835474"/>
              <a:gd name="connsiteX588" fmla="*/ 301980 w 820044"/>
              <a:gd name="connsiteY588" fmla="*/ 1186345 h 1835474"/>
              <a:gd name="connsiteX589" fmla="*/ 300932 w 820044"/>
              <a:gd name="connsiteY589" fmla="*/ 1177773 h 1835474"/>
              <a:gd name="connsiteX590" fmla="*/ 302932 w 820044"/>
              <a:gd name="connsiteY590" fmla="*/ 1174153 h 1835474"/>
              <a:gd name="connsiteX591" fmla="*/ 359035 w 820044"/>
              <a:gd name="connsiteY591" fmla="*/ 1172057 h 1835474"/>
              <a:gd name="connsiteX592" fmla="*/ 355701 w 820044"/>
              <a:gd name="connsiteY592" fmla="*/ 1174343 h 1835474"/>
              <a:gd name="connsiteX593" fmla="*/ 359225 w 820044"/>
              <a:gd name="connsiteY593" fmla="*/ 1176344 h 1835474"/>
              <a:gd name="connsiteX594" fmla="*/ 366845 w 820044"/>
              <a:gd name="connsiteY594" fmla="*/ 1173867 h 1835474"/>
              <a:gd name="connsiteX595" fmla="*/ 359035 w 820044"/>
              <a:gd name="connsiteY595" fmla="*/ 1172057 h 1835474"/>
              <a:gd name="connsiteX596" fmla="*/ 298742 w 820044"/>
              <a:gd name="connsiteY596" fmla="*/ 1165961 h 1835474"/>
              <a:gd name="connsiteX597" fmla="*/ 300456 w 820044"/>
              <a:gd name="connsiteY597" fmla="*/ 1167485 h 1835474"/>
              <a:gd name="connsiteX598" fmla="*/ 297408 w 820044"/>
              <a:gd name="connsiteY598" fmla="*/ 1169009 h 1835474"/>
              <a:gd name="connsiteX599" fmla="*/ 295884 w 820044"/>
              <a:gd name="connsiteY599" fmla="*/ 1167676 h 1835474"/>
              <a:gd name="connsiteX600" fmla="*/ 298742 w 820044"/>
              <a:gd name="connsiteY600" fmla="*/ 1165961 h 1835474"/>
              <a:gd name="connsiteX601" fmla="*/ 227399 w 820044"/>
              <a:gd name="connsiteY601" fmla="*/ 1158722 h 1835474"/>
              <a:gd name="connsiteX602" fmla="*/ 222351 w 820044"/>
              <a:gd name="connsiteY602" fmla="*/ 1161580 h 1835474"/>
              <a:gd name="connsiteX603" fmla="*/ 228162 w 820044"/>
              <a:gd name="connsiteY603" fmla="*/ 1163485 h 1835474"/>
              <a:gd name="connsiteX604" fmla="*/ 231495 w 820044"/>
              <a:gd name="connsiteY604" fmla="*/ 1161198 h 1835474"/>
              <a:gd name="connsiteX605" fmla="*/ 227399 w 820044"/>
              <a:gd name="connsiteY605" fmla="*/ 1158722 h 1835474"/>
              <a:gd name="connsiteX606" fmla="*/ 371608 w 820044"/>
              <a:gd name="connsiteY606" fmla="*/ 1158246 h 1835474"/>
              <a:gd name="connsiteX607" fmla="*/ 368750 w 820044"/>
              <a:gd name="connsiteY607" fmla="*/ 1159961 h 1835474"/>
              <a:gd name="connsiteX608" fmla="*/ 370274 w 820044"/>
              <a:gd name="connsiteY608" fmla="*/ 1161294 h 1835474"/>
              <a:gd name="connsiteX609" fmla="*/ 373322 w 820044"/>
              <a:gd name="connsiteY609" fmla="*/ 1159770 h 1835474"/>
              <a:gd name="connsiteX610" fmla="*/ 371608 w 820044"/>
              <a:gd name="connsiteY610" fmla="*/ 1158246 h 1835474"/>
              <a:gd name="connsiteX611" fmla="*/ 261213 w 820044"/>
              <a:gd name="connsiteY611" fmla="*/ 1157674 h 1835474"/>
              <a:gd name="connsiteX612" fmla="*/ 259213 w 820044"/>
              <a:gd name="connsiteY612" fmla="*/ 1161294 h 1835474"/>
              <a:gd name="connsiteX613" fmla="*/ 260261 w 820044"/>
              <a:gd name="connsiteY613" fmla="*/ 1169866 h 1835474"/>
              <a:gd name="connsiteX614" fmla="*/ 261880 w 820044"/>
              <a:gd name="connsiteY614" fmla="*/ 1171390 h 1835474"/>
              <a:gd name="connsiteX615" fmla="*/ 263309 w 820044"/>
              <a:gd name="connsiteY615" fmla="*/ 1169771 h 1835474"/>
              <a:gd name="connsiteX616" fmla="*/ 263785 w 820044"/>
              <a:gd name="connsiteY616" fmla="*/ 1164913 h 1835474"/>
              <a:gd name="connsiteX617" fmla="*/ 263595 w 820044"/>
              <a:gd name="connsiteY617" fmla="*/ 1161103 h 1835474"/>
              <a:gd name="connsiteX618" fmla="*/ 261213 w 820044"/>
              <a:gd name="connsiteY618" fmla="*/ 1157674 h 1835474"/>
              <a:gd name="connsiteX619" fmla="*/ 374751 w 820044"/>
              <a:gd name="connsiteY619" fmla="*/ 1139196 h 1835474"/>
              <a:gd name="connsiteX620" fmla="*/ 373513 w 820044"/>
              <a:gd name="connsiteY620" fmla="*/ 1142339 h 1835474"/>
              <a:gd name="connsiteX621" fmla="*/ 375036 w 820044"/>
              <a:gd name="connsiteY621" fmla="*/ 1143768 h 1835474"/>
              <a:gd name="connsiteX622" fmla="*/ 376465 w 820044"/>
              <a:gd name="connsiteY622" fmla="*/ 1140720 h 1835474"/>
              <a:gd name="connsiteX623" fmla="*/ 374751 w 820044"/>
              <a:gd name="connsiteY623" fmla="*/ 1139196 h 1835474"/>
              <a:gd name="connsiteX624" fmla="*/ 219948 w 820044"/>
              <a:gd name="connsiteY624" fmla="*/ 1130643 h 1835474"/>
              <a:gd name="connsiteX625" fmla="*/ 221304 w 820044"/>
              <a:gd name="connsiteY625" fmla="*/ 1131861 h 1835474"/>
              <a:gd name="connsiteX626" fmla="*/ 217507 w 820044"/>
              <a:gd name="connsiteY626" fmla="*/ 1132341 h 1835474"/>
              <a:gd name="connsiteX627" fmla="*/ 323983 w 820044"/>
              <a:gd name="connsiteY627" fmla="*/ 1127576 h 1835474"/>
              <a:gd name="connsiteX628" fmla="*/ 321506 w 820044"/>
              <a:gd name="connsiteY628" fmla="*/ 1131671 h 1835474"/>
              <a:gd name="connsiteX629" fmla="*/ 324364 w 820044"/>
              <a:gd name="connsiteY629" fmla="*/ 1136720 h 1835474"/>
              <a:gd name="connsiteX630" fmla="*/ 326269 w 820044"/>
              <a:gd name="connsiteY630" fmla="*/ 1130909 h 1835474"/>
              <a:gd name="connsiteX631" fmla="*/ 323983 w 820044"/>
              <a:gd name="connsiteY631" fmla="*/ 1127576 h 1835474"/>
              <a:gd name="connsiteX632" fmla="*/ 259022 w 820044"/>
              <a:gd name="connsiteY632" fmla="*/ 1126527 h 1835474"/>
              <a:gd name="connsiteX633" fmla="*/ 257594 w 820044"/>
              <a:gd name="connsiteY633" fmla="*/ 1128052 h 1835474"/>
              <a:gd name="connsiteX634" fmla="*/ 260642 w 820044"/>
              <a:gd name="connsiteY634" fmla="*/ 1129576 h 1835474"/>
              <a:gd name="connsiteX635" fmla="*/ 262166 w 820044"/>
              <a:gd name="connsiteY635" fmla="*/ 1127861 h 1835474"/>
              <a:gd name="connsiteX636" fmla="*/ 259022 w 820044"/>
              <a:gd name="connsiteY636" fmla="*/ 1126527 h 1835474"/>
              <a:gd name="connsiteX637" fmla="*/ 602970 w 820044"/>
              <a:gd name="connsiteY637" fmla="*/ 1124909 h 1835474"/>
              <a:gd name="connsiteX638" fmla="*/ 601636 w 820044"/>
              <a:gd name="connsiteY638" fmla="*/ 1126433 h 1835474"/>
              <a:gd name="connsiteX639" fmla="*/ 603160 w 820044"/>
              <a:gd name="connsiteY639" fmla="*/ 1129481 h 1835474"/>
              <a:gd name="connsiteX640" fmla="*/ 604494 w 820044"/>
              <a:gd name="connsiteY640" fmla="*/ 1127861 h 1835474"/>
              <a:gd name="connsiteX641" fmla="*/ 602970 w 820044"/>
              <a:gd name="connsiteY641" fmla="*/ 1124909 h 1835474"/>
              <a:gd name="connsiteX642" fmla="*/ 602398 w 820044"/>
              <a:gd name="connsiteY642" fmla="*/ 1111288 h 1835474"/>
              <a:gd name="connsiteX643" fmla="*/ 601065 w 820044"/>
              <a:gd name="connsiteY643" fmla="*/ 1112812 h 1835474"/>
              <a:gd name="connsiteX644" fmla="*/ 602589 w 820044"/>
              <a:gd name="connsiteY644" fmla="*/ 1115860 h 1835474"/>
              <a:gd name="connsiteX645" fmla="*/ 604113 w 820044"/>
              <a:gd name="connsiteY645" fmla="*/ 1114145 h 1835474"/>
              <a:gd name="connsiteX646" fmla="*/ 602398 w 820044"/>
              <a:gd name="connsiteY646" fmla="*/ 1111288 h 1835474"/>
              <a:gd name="connsiteX647" fmla="*/ 226256 w 820044"/>
              <a:gd name="connsiteY647" fmla="*/ 1109668 h 1835474"/>
              <a:gd name="connsiteX648" fmla="*/ 224828 w 820044"/>
              <a:gd name="connsiteY648" fmla="*/ 1111192 h 1835474"/>
              <a:gd name="connsiteX649" fmla="*/ 227876 w 820044"/>
              <a:gd name="connsiteY649" fmla="*/ 1112716 h 1835474"/>
              <a:gd name="connsiteX650" fmla="*/ 229400 w 820044"/>
              <a:gd name="connsiteY650" fmla="*/ 1111002 h 1835474"/>
              <a:gd name="connsiteX651" fmla="*/ 226256 w 820044"/>
              <a:gd name="connsiteY651" fmla="*/ 1109668 h 1835474"/>
              <a:gd name="connsiteX652" fmla="*/ 241592 w 820044"/>
              <a:gd name="connsiteY652" fmla="*/ 1109097 h 1835474"/>
              <a:gd name="connsiteX653" fmla="*/ 238544 w 820044"/>
              <a:gd name="connsiteY653" fmla="*/ 1110621 h 1835474"/>
              <a:gd name="connsiteX654" fmla="*/ 240258 w 820044"/>
              <a:gd name="connsiteY654" fmla="*/ 1112145 h 1835474"/>
              <a:gd name="connsiteX655" fmla="*/ 243116 w 820044"/>
              <a:gd name="connsiteY655" fmla="*/ 1110430 h 1835474"/>
              <a:gd name="connsiteX656" fmla="*/ 241592 w 820044"/>
              <a:gd name="connsiteY656" fmla="*/ 1109097 h 1835474"/>
              <a:gd name="connsiteX657" fmla="*/ 269595 w 820044"/>
              <a:gd name="connsiteY657" fmla="*/ 1088713 h 1835474"/>
              <a:gd name="connsiteX658" fmla="*/ 274167 w 820044"/>
              <a:gd name="connsiteY658" fmla="*/ 1092047 h 1835474"/>
              <a:gd name="connsiteX659" fmla="*/ 272072 w 820044"/>
              <a:gd name="connsiteY659" fmla="*/ 1097762 h 1835474"/>
              <a:gd name="connsiteX660" fmla="*/ 269976 w 820044"/>
              <a:gd name="connsiteY660" fmla="*/ 1097952 h 1835474"/>
              <a:gd name="connsiteX661" fmla="*/ 264356 w 820044"/>
              <a:gd name="connsiteY661" fmla="*/ 1116812 h 1835474"/>
              <a:gd name="connsiteX662" fmla="*/ 271977 w 820044"/>
              <a:gd name="connsiteY662" fmla="*/ 1138624 h 1835474"/>
              <a:gd name="connsiteX663" fmla="*/ 267595 w 820044"/>
              <a:gd name="connsiteY663" fmla="*/ 1145959 h 1835474"/>
              <a:gd name="connsiteX664" fmla="*/ 273120 w 820044"/>
              <a:gd name="connsiteY664" fmla="*/ 1170914 h 1835474"/>
              <a:gd name="connsiteX665" fmla="*/ 269310 w 820044"/>
              <a:gd name="connsiteY665" fmla="*/ 1182915 h 1835474"/>
              <a:gd name="connsiteX666" fmla="*/ 269405 w 820044"/>
              <a:gd name="connsiteY666" fmla="*/ 1189488 h 1835474"/>
              <a:gd name="connsiteX667" fmla="*/ 265595 w 820044"/>
              <a:gd name="connsiteY667" fmla="*/ 1187964 h 1835474"/>
              <a:gd name="connsiteX668" fmla="*/ 261975 w 820044"/>
              <a:gd name="connsiteY668" fmla="*/ 1180915 h 1835474"/>
              <a:gd name="connsiteX669" fmla="*/ 260261 w 820044"/>
              <a:gd name="connsiteY669" fmla="*/ 1189297 h 1835474"/>
              <a:gd name="connsiteX670" fmla="*/ 256737 w 820044"/>
              <a:gd name="connsiteY670" fmla="*/ 1206061 h 1835474"/>
              <a:gd name="connsiteX671" fmla="*/ 260070 w 820044"/>
              <a:gd name="connsiteY671" fmla="*/ 1212729 h 1835474"/>
              <a:gd name="connsiteX672" fmla="*/ 266928 w 820044"/>
              <a:gd name="connsiteY672" fmla="*/ 1212634 h 1835474"/>
              <a:gd name="connsiteX673" fmla="*/ 270548 w 820044"/>
              <a:gd name="connsiteY673" fmla="*/ 1214729 h 1835474"/>
              <a:gd name="connsiteX674" fmla="*/ 269024 w 820044"/>
              <a:gd name="connsiteY674" fmla="*/ 1216444 h 1835474"/>
              <a:gd name="connsiteX675" fmla="*/ 264356 w 820044"/>
              <a:gd name="connsiteY675" fmla="*/ 1221492 h 1835474"/>
              <a:gd name="connsiteX676" fmla="*/ 263880 w 820044"/>
              <a:gd name="connsiteY676" fmla="*/ 1226540 h 1835474"/>
              <a:gd name="connsiteX677" fmla="*/ 271596 w 820044"/>
              <a:gd name="connsiteY677" fmla="*/ 1241494 h 1835474"/>
              <a:gd name="connsiteX678" fmla="*/ 269119 w 820044"/>
              <a:gd name="connsiteY678" fmla="*/ 1244161 h 1835474"/>
              <a:gd name="connsiteX679" fmla="*/ 262832 w 820044"/>
              <a:gd name="connsiteY679" fmla="*/ 1247209 h 1835474"/>
              <a:gd name="connsiteX680" fmla="*/ 259022 w 820044"/>
              <a:gd name="connsiteY680" fmla="*/ 1261687 h 1835474"/>
              <a:gd name="connsiteX681" fmla="*/ 260928 w 820044"/>
              <a:gd name="connsiteY681" fmla="*/ 1267212 h 1835474"/>
              <a:gd name="connsiteX682" fmla="*/ 275120 w 820044"/>
              <a:gd name="connsiteY682" fmla="*/ 1272069 h 1835474"/>
              <a:gd name="connsiteX683" fmla="*/ 275405 w 820044"/>
              <a:gd name="connsiteY683" fmla="*/ 1276451 h 1835474"/>
              <a:gd name="connsiteX684" fmla="*/ 268357 w 820044"/>
              <a:gd name="connsiteY684" fmla="*/ 1281404 h 1835474"/>
              <a:gd name="connsiteX685" fmla="*/ 264928 w 820044"/>
              <a:gd name="connsiteY685" fmla="*/ 1283404 h 1835474"/>
              <a:gd name="connsiteX686" fmla="*/ 252927 w 820044"/>
              <a:gd name="connsiteY686" fmla="*/ 1296358 h 1835474"/>
              <a:gd name="connsiteX687" fmla="*/ 251498 w 820044"/>
              <a:gd name="connsiteY687" fmla="*/ 1297977 h 1835474"/>
              <a:gd name="connsiteX688" fmla="*/ 252927 w 820044"/>
              <a:gd name="connsiteY688" fmla="*/ 1299406 h 1835474"/>
              <a:gd name="connsiteX689" fmla="*/ 257213 w 820044"/>
              <a:gd name="connsiteY689" fmla="*/ 1300073 h 1835474"/>
              <a:gd name="connsiteX690" fmla="*/ 260546 w 820044"/>
              <a:gd name="connsiteY690" fmla="*/ 1306836 h 1835474"/>
              <a:gd name="connsiteX691" fmla="*/ 260165 w 820044"/>
              <a:gd name="connsiteY691" fmla="*/ 1315123 h 1835474"/>
              <a:gd name="connsiteX692" fmla="*/ 258927 w 820044"/>
              <a:gd name="connsiteY692" fmla="*/ 1318075 h 1835474"/>
              <a:gd name="connsiteX693" fmla="*/ 242830 w 820044"/>
              <a:gd name="connsiteY693" fmla="*/ 1315599 h 1835474"/>
              <a:gd name="connsiteX694" fmla="*/ 242830 w 820044"/>
              <a:gd name="connsiteY694" fmla="*/ 1315503 h 1835474"/>
              <a:gd name="connsiteX695" fmla="*/ 242826 w 820044"/>
              <a:gd name="connsiteY695" fmla="*/ 1315514 h 1835474"/>
              <a:gd name="connsiteX696" fmla="*/ 242449 w 820044"/>
              <a:gd name="connsiteY696" fmla="*/ 1307884 h 1835474"/>
              <a:gd name="connsiteX697" fmla="*/ 232638 w 820044"/>
              <a:gd name="connsiteY697" fmla="*/ 1300930 h 1835474"/>
              <a:gd name="connsiteX698" fmla="*/ 228543 w 820044"/>
              <a:gd name="connsiteY698" fmla="*/ 1304931 h 1835474"/>
              <a:gd name="connsiteX699" fmla="*/ 236353 w 820044"/>
              <a:gd name="connsiteY699" fmla="*/ 1319123 h 1835474"/>
              <a:gd name="connsiteX700" fmla="*/ 242301 w 820044"/>
              <a:gd name="connsiteY700" fmla="*/ 1316849 h 1835474"/>
              <a:gd name="connsiteX701" fmla="*/ 239104 w 820044"/>
              <a:gd name="connsiteY701" fmla="*/ 1324980 h 1835474"/>
              <a:gd name="connsiteX702" fmla="*/ 234448 w 820044"/>
              <a:gd name="connsiteY702" fmla="*/ 1331315 h 1835474"/>
              <a:gd name="connsiteX703" fmla="*/ 235115 w 820044"/>
              <a:gd name="connsiteY703" fmla="*/ 1335411 h 1835474"/>
              <a:gd name="connsiteX704" fmla="*/ 241020 w 820044"/>
              <a:gd name="connsiteY704" fmla="*/ 1336935 h 1835474"/>
              <a:gd name="connsiteX705" fmla="*/ 250450 w 820044"/>
              <a:gd name="connsiteY705" fmla="*/ 1327791 h 1835474"/>
              <a:gd name="connsiteX706" fmla="*/ 258927 w 820044"/>
              <a:gd name="connsiteY706" fmla="*/ 1335315 h 1835474"/>
              <a:gd name="connsiteX707" fmla="*/ 264833 w 820044"/>
              <a:gd name="connsiteY707" fmla="*/ 1335315 h 1835474"/>
              <a:gd name="connsiteX708" fmla="*/ 263118 w 820044"/>
              <a:gd name="connsiteY708" fmla="*/ 1330744 h 1835474"/>
              <a:gd name="connsiteX709" fmla="*/ 268166 w 820044"/>
              <a:gd name="connsiteY709" fmla="*/ 1322552 h 1835474"/>
              <a:gd name="connsiteX710" fmla="*/ 269786 w 820044"/>
              <a:gd name="connsiteY710" fmla="*/ 1323600 h 1835474"/>
              <a:gd name="connsiteX711" fmla="*/ 276263 w 820044"/>
              <a:gd name="connsiteY711" fmla="*/ 1323219 h 1835474"/>
              <a:gd name="connsiteX712" fmla="*/ 277787 w 820044"/>
              <a:gd name="connsiteY712" fmla="*/ 1322076 h 1835474"/>
              <a:gd name="connsiteX713" fmla="*/ 279882 w 820044"/>
              <a:gd name="connsiteY713" fmla="*/ 1325695 h 1835474"/>
              <a:gd name="connsiteX714" fmla="*/ 275882 w 820044"/>
              <a:gd name="connsiteY714" fmla="*/ 1339888 h 1835474"/>
              <a:gd name="connsiteX715" fmla="*/ 271977 w 820044"/>
              <a:gd name="connsiteY715" fmla="*/ 1351698 h 1835474"/>
              <a:gd name="connsiteX716" fmla="*/ 264642 w 820044"/>
              <a:gd name="connsiteY716" fmla="*/ 1364748 h 1835474"/>
              <a:gd name="connsiteX717" fmla="*/ 265690 w 820044"/>
              <a:gd name="connsiteY717" fmla="*/ 1367796 h 1835474"/>
              <a:gd name="connsiteX718" fmla="*/ 270738 w 820044"/>
              <a:gd name="connsiteY718" fmla="*/ 1372273 h 1835474"/>
              <a:gd name="connsiteX719" fmla="*/ 273691 w 820044"/>
              <a:gd name="connsiteY719" fmla="*/ 1369129 h 1835474"/>
              <a:gd name="connsiteX720" fmla="*/ 278358 w 820044"/>
              <a:gd name="connsiteY720" fmla="*/ 1364272 h 1835474"/>
              <a:gd name="connsiteX721" fmla="*/ 281406 w 820044"/>
              <a:gd name="connsiteY721" fmla="*/ 1365034 h 1835474"/>
              <a:gd name="connsiteX722" fmla="*/ 282073 w 820044"/>
              <a:gd name="connsiteY722" fmla="*/ 1373987 h 1835474"/>
              <a:gd name="connsiteX723" fmla="*/ 285407 w 820044"/>
              <a:gd name="connsiteY723" fmla="*/ 1381702 h 1835474"/>
              <a:gd name="connsiteX724" fmla="*/ 287026 w 820044"/>
              <a:gd name="connsiteY724" fmla="*/ 1387703 h 1835474"/>
              <a:gd name="connsiteX725" fmla="*/ 280930 w 820044"/>
              <a:gd name="connsiteY725" fmla="*/ 1394275 h 1835474"/>
              <a:gd name="connsiteX726" fmla="*/ 276072 w 820044"/>
              <a:gd name="connsiteY726" fmla="*/ 1391037 h 1835474"/>
              <a:gd name="connsiteX727" fmla="*/ 270071 w 820044"/>
              <a:gd name="connsiteY727" fmla="*/ 1392370 h 1835474"/>
              <a:gd name="connsiteX728" fmla="*/ 269310 w 820044"/>
              <a:gd name="connsiteY728" fmla="*/ 1396371 h 1835474"/>
              <a:gd name="connsiteX729" fmla="*/ 273881 w 820044"/>
              <a:gd name="connsiteY729" fmla="*/ 1399990 h 1835474"/>
              <a:gd name="connsiteX730" fmla="*/ 282168 w 820044"/>
              <a:gd name="connsiteY730" fmla="*/ 1401133 h 1835474"/>
              <a:gd name="connsiteX731" fmla="*/ 282740 w 820044"/>
              <a:gd name="connsiteY731" fmla="*/ 1411706 h 1835474"/>
              <a:gd name="connsiteX732" fmla="*/ 281311 w 820044"/>
              <a:gd name="connsiteY732" fmla="*/ 1413040 h 1835474"/>
              <a:gd name="connsiteX733" fmla="*/ 279692 w 820044"/>
              <a:gd name="connsiteY733" fmla="*/ 1411611 h 1835474"/>
              <a:gd name="connsiteX734" fmla="*/ 279025 w 820044"/>
              <a:gd name="connsiteY734" fmla="*/ 1409611 h 1835474"/>
              <a:gd name="connsiteX735" fmla="*/ 276168 w 820044"/>
              <a:gd name="connsiteY735" fmla="*/ 1404657 h 1835474"/>
              <a:gd name="connsiteX736" fmla="*/ 274548 w 820044"/>
              <a:gd name="connsiteY736" fmla="*/ 1410753 h 1835474"/>
              <a:gd name="connsiteX737" fmla="*/ 280073 w 820044"/>
              <a:gd name="connsiteY737" fmla="*/ 1417993 h 1835474"/>
              <a:gd name="connsiteX738" fmla="*/ 283692 w 820044"/>
              <a:gd name="connsiteY738" fmla="*/ 1419802 h 1835474"/>
              <a:gd name="connsiteX739" fmla="*/ 291884 w 820044"/>
              <a:gd name="connsiteY739" fmla="*/ 1427422 h 1835474"/>
              <a:gd name="connsiteX740" fmla="*/ 293694 w 820044"/>
              <a:gd name="connsiteY740" fmla="*/ 1432090 h 1835474"/>
              <a:gd name="connsiteX741" fmla="*/ 291503 w 820044"/>
              <a:gd name="connsiteY741" fmla="*/ 1431137 h 1835474"/>
              <a:gd name="connsiteX742" fmla="*/ 290074 w 820044"/>
              <a:gd name="connsiteY742" fmla="*/ 1432566 h 1835474"/>
              <a:gd name="connsiteX743" fmla="*/ 289407 w 820044"/>
              <a:gd name="connsiteY743" fmla="*/ 1436471 h 1835474"/>
              <a:gd name="connsiteX744" fmla="*/ 291312 w 820044"/>
              <a:gd name="connsiteY744" fmla="*/ 1439900 h 1835474"/>
              <a:gd name="connsiteX745" fmla="*/ 293789 w 820044"/>
              <a:gd name="connsiteY745" fmla="*/ 1437423 h 1835474"/>
              <a:gd name="connsiteX746" fmla="*/ 293694 w 820044"/>
              <a:gd name="connsiteY746" fmla="*/ 1432185 h 1835474"/>
              <a:gd name="connsiteX747" fmla="*/ 295980 w 820044"/>
              <a:gd name="connsiteY747" fmla="*/ 1444377 h 1835474"/>
              <a:gd name="connsiteX748" fmla="*/ 289788 w 820044"/>
              <a:gd name="connsiteY748" fmla="*/ 1451235 h 1835474"/>
              <a:gd name="connsiteX749" fmla="*/ 286073 w 820044"/>
              <a:gd name="connsiteY749" fmla="*/ 1465522 h 1835474"/>
              <a:gd name="connsiteX750" fmla="*/ 291503 w 820044"/>
              <a:gd name="connsiteY750" fmla="*/ 1488382 h 1835474"/>
              <a:gd name="connsiteX751" fmla="*/ 285312 w 820044"/>
              <a:gd name="connsiteY751" fmla="*/ 1499527 h 1835474"/>
              <a:gd name="connsiteX752" fmla="*/ 284264 w 820044"/>
              <a:gd name="connsiteY752" fmla="*/ 1516957 h 1835474"/>
              <a:gd name="connsiteX753" fmla="*/ 289026 w 820044"/>
              <a:gd name="connsiteY753" fmla="*/ 1514862 h 1835474"/>
              <a:gd name="connsiteX754" fmla="*/ 290646 w 820044"/>
              <a:gd name="connsiteY754" fmla="*/ 1514005 h 1835474"/>
              <a:gd name="connsiteX755" fmla="*/ 292646 w 820044"/>
              <a:gd name="connsiteY755" fmla="*/ 1517719 h 1835474"/>
              <a:gd name="connsiteX756" fmla="*/ 288740 w 820044"/>
              <a:gd name="connsiteY756" fmla="*/ 1525149 h 1835474"/>
              <a:gd name="connsiteX757" fmla="*/ 285693 w 820044"/>
              <a:gd name="connsiteY757" fmla="*/ 1533150 h 1835474"/>
              <a:gd name="connsiteX758" fmla="*/ 288264 w 820044"/>
              <a:gd name="connsiteY758" fmla="*/ 1536484 h 1835474"/>
              <a:gd name="connsiteX759" fmla="*/ 293789 w 820044"/>
              <a:gd name="connsiteY759" fmla="*/ 1541627 h 1835474"/>
              <a:gd name="connsiteX760" fmla="*/ 297980 w 820044"/>
              <a:gd name="connsiteY760" fmla="*/ 1555915 h 1835474"/>
              <a:gd name="connsiteX761" fmla="*/ 298265 w 820044"/>
              <a:gd name="connsiteY761" fmla="*/ 1570964 h 1835474"/>
              <a:gd name="connsiteX762" fmla="*/ 299313 w 820044"/>
              <a:gd name="connsiteY762" fmla="*/ 1579441 h 1835474"/>
              <a:gd name="connsiteX763" fmla="*/ 298646 w 820044"/>
              <a:gd name="connsiteY763" fmla="*/ 1585252 h 1835474"/>
              <a:gd name="connsiteX764" fmla="*/ 292741 w 820044"/>
              <a:gd name="connsiteY764" fmla="*/ 1586109 h 1835474"/>
              <a:gd name="connsiteX765" fmla="*/ 286550 w 820044"/>
              <a:gd name="connsiteY765" fmla="*/ 1589538 h 1835474"/>
              <a:gd name="connsiteX766" fmla="*/ 287312 w 820044"/>
              <a:gd name="connsiteY766" fmla="*/ 1612303 h 1835474"/>
              <a:gd name="connsiteX767" fmla="*/ 285883 w 820044"/>
              <a:gd name="connsiteY767" fmla="*/ 1613922 h 1835474"/>
              <a:gd name="connsiteX768" fmla="*/ 283026 w 820044"/>
              <a:gd name="connsiteY768" fmla="*/ 1611922 h 1835474"/>
              <a:gd name="connsiteX769" fmla="*/ 277120 w 820044"/>
              <a:gd name="connsiteY769" fmla="*/ 1586585 h 1835474"/>
              <a:gd name="connsiteX770" fmla="*/ 272643 w 820044"/>
              <a:gd name="connsiteY770" fmla="*/ 1583061 h 1835474"/>
              <a:gd name="connsiteX771" fmla="*/ 266071 w 820044"/>
              <a:gd name="connsiteY771" fmla="*/ 1583537 h 1835474"/>
              <a:gd name="connsiteX772" fmla="*/ 247021 w 820044"/>
              <a:gd name="connsiteY772" fmla="*/ 1593253 h 1835474"/>
              <a:gd name="connsiteX773" fmla="*/ 236163 w 820044"/>
              <a:gd name="connsiteY773" fmla="*/ 1586966 h 1835474"/>
              <a:gd name="connsiteX774" fmla="*/ 237591 w 820044"/>
              <a:gd name="connsiteY774" fmla="*/ 1585347 h 1835474"/>
              <a:gd name="connsiteX775" fmla="*/ 240068 w 820044"/>
              <a:gd name="connsiteY775" fmla="*/ 1575060 h 1835474"/>
              <a:gd name="connsiteX776" fmla="*/ 234829 w 820044"/>
              <a:gd name="connsiteY776" fmla="*/ 1563439 h 1835474"/>
              <a:gd name="connsiteX777" fmla="*/ 230924 w 820044"/>
              <a:gd name="connsiteY777" fmla="*/ 1551343 h 1835474"/>
              <a:gd name="connsiteX778" fmla="*/ 229686 w 820044"/>
              <a:gd name="connsiteY778" fmla="*/ 1545056 h 1835474"/>
              <a:gd name="connsiteX779" fmla="*/ 228162 w 820044"/>
              <a:gd name="connsiteY779" fmla="*/ 1510861 h 1835474"/>
              <a:gd name="connsiteX780" fmla="*/ 231781 w 820044"/>
              <a:gd name="connsiteY780" fmla="*/ 1500955 h 1835474"/>
              <a:gd name="connsiteX781" fmla="*/ 231876 w 820044"/>
              <a:gd name="connsiteY781" fmla="*/ 1491240 h 1835474"/>
              <a:gd name="connsiteX782" fmla="*/ 226733 w 820044"/>
              <a:gd name="connsiteY782" fmla="*/ 1477524 h 1835474"/>
              <a:gd name="connsiteX783" fmla="*/ 226161 w 820044"/>
              <a:gd name="connsiteY783" fmla="*/ 1467523 h 1835474"/>
              <a:gd name="connsiteX784" fmla="*/ 225971 w 820044"/>
              <a:gd name="connsiteY784" fmla="*/ 1456188 h 1835474"/>
              <a:gd name="connsiteX785" fmla="*/ 228923 w 820044"/>
              <a:gd name="connsiteY785" fmla="*/ 1437138 h 1835474"/>
              <a:gd name="connsiteX786" fmla="*/ 223685 w 820044"/>
              <a:gd name="connsiteY786" fmla="*/ 1430947 h 1835474"/>
              <a:gd name="connsiteX787" fmla="*/ 223113 w 820044"/>
              <a:gd name="connsiteY787" fmla="*/ 1424565 h 1835474"/>
              <a:gd name="connsiteX788" fmla="*/ 227399 w 820044"/>
              <a:gd name="connsiteY788" fmla="*/ 1414849 h 1835474"/>
              <a:gd name="connsiteX789" fmla="*/ 226733 w 820044"/>
              <a:gd name="connsiteY789" fmla="*/ 1411611 h 1835474"/>
              <a:gd name="connsiteX790" fmla="*/ 224066 w 820044"/>
              <a:gd name="connsiteY790" fmla="*/ 1394847 h 1835474"/>
              <a:gd name="connsiteX791" fmla="*/ 227685 w 820044"/>
              <a:gd name="connsiteY791" fmla="*/ 1393037 h 1835474"/>
              <a:gd name="connsiteX792" fmla="*/ 232257 w 820044"/>
              <a:gd name="connsiteY792" fmla="*/ 1389322 h 1835474"/>
              <a:gd name="connsiteX793" fmla="*/ 224256 w 820044"/>
              <a:gd name="connsiteY793" fmla="*/ 1374844 h 1835474"/>
              <a:gd name="connsiteX794" fmla="*/ 219875 w 820044"/>
              <a:gd name="connsiteY794" fmla="*/ 1374463 h 1835474"/>
              <a:gd name="connsiteX795" fmla="*/ 217874 w 820044"/>
              <a:gd name="connsiteY795" fmla="*/ 1370939 h 1835474"/>
              <a:gd name="connsiteX796" fmla="*/ 221685 w 820044"/>
              <a:gd name="connsiteY796" fmla="*/ 1361128 h 1835474"/>
              <a:gd name="connsiteX797" fmla="*/ 224447 w 820044"/>
              <a:gd name="connsiteY797" fmla="*/ 1350841 h 1835474"/>
              <a:gd name="connsiteX798" fmla="*/ 221875 w 820044"/>
              <a:gd name="connsiteY798" fmla="*/ 1347412 h 1835474"/>
              <a:gd name="connsiteX799" fmla="*/ 216922 w 820044"/>
              <a:gd name="connsiteY799" fmla="*/ 1340364 h 1835474"/>
              <a:gd name="connsiteX800" fmla="*/ 220541 w 820044"/>
              <a:gd name="connsiteY800" fmla="*/ 1332744 h 1835474"/>
              <a:gd name="connsiteX801" fmla="*/ 224542 w 820044"/>
              <a:gd name="connsiteY801" fmla="*/ 1316170 h 1835474"/>
              <a:gd name="connsiteX802" fmla="*/ 224352 w 820044"/>
              <a:gd name="connsiteY802" fmla="*/ 1313980 h 1835474"/>
              <a:gd name="connsiteX803" fmla="*/ 221685 w 820044"/>
              <a:gd name="connsiteY803" fmla="*/ 1311122 h 1835474"/>
              <a:gd name="connsiteX804" fmla="*/ 220161 w 820044"/>
              <a:gd name="connsiteY804" fmla="*/ 1312836 h 1835474"/>
              <a:gd name="connsiteX805" fmla="*/ 215398 w 820044"/>
              <a:gd name="connsiteY805" fmla="*/ 1313503 h 1835474"/>
              <a:gd name="connsiteX806" fmla="*/ 215112 w 820044"/>
              <a:gd name="connsiteY806" fmla="*/ 1311313 h 1835474"/>
              <a:gd name="connsiteX807" fmla="*/ 218732 w 820044"/>
              <a:gd name="connsiteY807" fmla="*/ 1294548 h 1835474"/>
              <a:gd name="connsiteX808" fmla="*/ 218255 w 820044"/>
              <a:gd name="connsiteY808" fmla="*/ 1286071 h 1835474"/>
              <a:gd name="connsiteX809" fmla="*/ 213493 w 820044"/>
              <a:gd name="connsiteY809" fmla="*/ 1271879 h 1835474"/>
              <a:gd name="connsiteX810" fmla="*/ 216446 w 820044"/>
              <a:gd name="connsiteY810" fmla="*/ 1259497 h 1835474"/>
              <a:gd name="connsiteX811" fmla="*/ 216731 w 820044"/>
              <a:gd name="connsiteY811" fmla="*/ 1257973 h 1835474"/>
              <a:gd name="connsiteX812" fmla="*/ 212255 w 820044"/>
              <a:gd name="connsiteY812" fmla="*/ 1248352 h 1835474"/>
              <a:gd name="connsiteX813" fmla="*/ 206445 w 820044"/>
              <a:gd name="connsiteY813" fmla="*/ 1216253 h 1835474"/>
              <a:gd name="connsiteX814" fmla="*/ 205492 w 820044"/>
              <a:gd name="connsiteY814" fmla="*/ 1191202 h 1835474"/>
              <a:gd name="connsiteX815" fmla="*/ 210255 w 820044"/>
              <a:gd name="connsiteY815" fmla="*/ 1187678 h 1835474"/>
              <a:gd name="connsiteX816" fmla="*/ 217017 w 820044"/>
              <a:gd name="connsiteY816" fmla="*/ 1182439 h 1835474"/>
              <a:gd name="connsiteX817" fmla="*/ 215017 w 820044"/>
              <a:gd name="connsiteY817" fmla="*/ 1178629 h 1835474"/>
              <a:gd name="connsiteX818" fmla="*/ 209588 w 820044"/>
              <a:gd name="connsiteY818" fmla="*/ 1176248 h 1835474"/>
              <a:gd name="connsiteX819" fmla="*/ 211779 w 820044"/>
              <a:gd name="connsiteY819" fmla="*/ 1154626 h 1835474"/>
              <a:gd name="connsiteX820" fmla="*/ 210826 w 820044"/>
              <a:gd name="connsiteY820" fmla="*/ 1151578 h 1835474"/>
              <a:gd name="connsiteX821" fmla="*/ 208540 w 820044"/>
              <a:gd name="connsiteY821" fmla="*/ 1134719 h 1835474"/>
              <a:gd name="connsiteX822" fmla="*/ 212255 w 820044"/>
              <a:gd name="connsiteY822" fmla="*/ 1133005 h 1835474"/>
              <a:gd name="connsiteX823" fmla="*/ 217507 w 820044"/>
              <a:gd name="connsiteY823" fmla="*/ 1132341 h 1835474"/>
              <a:gd name="connsiteX824" fmla="*/ 216827 w 820044"/>
              <a:gd name="connsiteY824" fmla="*/ 1132814 h 1835474"/>
              <a:gd name="connsiteX825" fmla="*/ 216922 w 820044"/>
              <a:gd name="connsiteY825" fmla="*/ 1134814 h 1835474"/>
              <a:gd name="connsiteX826" fmla="*/ 222256 w 820044"/>
              <a:gd name="connsiteY826" fmla="*/ 1137005 h 1835474"/>
              <a:gd name="connsiteX827" fmla="*/ 221304 w 820044"/>
              <a:gd name="connsiteY827" fmla="*/ 1131861 h 1835474"/>
              <a:gd name="connsiteX828" fmla="*/ 223399 w 820044"/>
              <a:gd name="connsiteY828" fmla="*/ 1128242 h 1835474"/>
              <a:gd name="connsiteX829" fmla="*/ 219948 w 820044"/>
              <a:gd name="connsiteY829" fmla="*/ 1130643 h 1835474"/>
              <a:gd name="connsiteX830" fmla="*/ 211969 w 820044"/>
              <a:gd name="connsiteY830" fmla="*/ 1123480 h 1835474"/>
              <a:gd name="connsiteX831" fmla="*/ 207969 w 820044"/>
              <a:gd name="connsiteY831" fmla="*/ 1113764 h 1835474"/>
              <a:gd name="connsiteX832" fmla="*/ 213017 w 820044"/>
              <a:gd name="connsiteY832" fmla="*/ 1101001 h 1835474"/>
              <a:gd name="connsiteX833" fmla="*/ 225209 w 820044"/>
              <a:gd name="connsiteY833" fmla="*/ 1092428 h 1835474"/>
              <a:gd name="connsiteX834" fmla="*/ 233210 w 820044"/>
              <a:gd name="connsiteY834" fmla="*/ 1095095 h 1835474"/>
              <a:gd name="connsiteX835" fmla="*/ 236734 w 820044"/>
              <a:gd name="connsiteY835" fmla="*/ 1099857 h 1835474"/>
              <a:gd name="connsiteX836" fmla="*/ 265214 w 820044"/>
              <a:gd name="connsiteY836" fmla="*/ 1091761 h 1835474"/>
              <a:gd name="connsiteX837" fmla="*/ 265119 w 820044"/>
              <a:gd name="connsiteY837" fmla="*/ 1088904 h 1835474"/>
              <a:gd name="connsiteX838" fmla="*/ 269595 w 820044"/>
              <a:gd name="connsiteY838" fmla="*/ 1088713 h 1835474"/>
              <a:gd name="connsiteX839" fmla="*/ 243592 w 820044"/>
              <a:gd name="connsiteY839" fmla="*/ 1086047 h 1835474"/>
              <a:gd name="connsiteX840" fmla="*/ 246735 w 820044"/>
              <a:gd name="connsiteY840" fmla="*/ 1087380 h 1835474"/>
              <a:gd name="connsiteX841" fmla="*/ 245211 w 820044"/>
              <a:gd name="connsiteY841" fmla="*/ 1089095 h 1835474"/>
              <a:gd name="connsiteX842" fmla="*/ 242163 w 820044"/>
              <a:gd name="connsiteY842" fmla="*/ 1087571 h 1835474"/>
              <a:gd name="connsiteX843" fmla="*/ 243592 w 820044"/>
              <a:gd name="connsiteY843" fmla="*/ 1086047 h 1835474"/>
              <a:gd name="connsiteX844" fmla="*/ 325221 w 820044"/>
              <a:gd name="connsiteY844" fmla="*/ 1068806 h 1835474"/>
              <a:gd name="connsiteX845" fmla="*/ 323792 w 820044"/>
              <a:gd name="connsiteY845" fmla="*/ 1070330 h 1835474"/>
              <a:gd name="connsiteX846" fmla="*/ 326840 w 820044"/>
              <a:gd name="connsiteY846" fmla="*/ 1071854 h 1835474"/>
              <a:gd name="connsiteX847" fmla="*/ 328364 w 820044"/>
              <a:gd name="connsiteY847" fmla="*/ 1070140 h 1835474"/>
              <a:gd name="connsiteX848" fmla="*/ 325221 w 820044"/>
              <a:gd name="connsiteY848" fmla="*/ 1068806 h 1835474"/>
              <a:gd name="connsiteX849" fmla="*/ 422090 w 820044"/>
              <a:gd name="connsiteY849" fmla="*/ 1068521 h 1835474"/>
              <a:gd name="connsiteX850" fmla="*/ 420757 w 820044"/>
              <a:gd name="connsiteY850" fmla="*/ 1070045 h 1835474"/>
              <a:gd name="connsiteX851" fmla="*/ 422281 w 820044"/>
              <a:gd name="connsiteY851" fmla="*/ 1073093 h 1835474"/>
              <a:gd name="connsiteX852" fmla="*/ 423614 w 820044"/>
              <a:gd name="connsiteY852" fmla="*/ 1071569 h 1835474"/>
              <a:gd name="connsiteX853" fmla="*/ 422090 w 820044"/>
              <a:gd name="connsiteY853" fmla="*/ 1068521 h 1835474"/>
              <a:gd name="connsiteX854" fmla="*/ 248450 w 820044"/>
              <a:gd name="connsiteY854" fmla="*/ 1058234 h 1835474"/>
              <a:gd name="connsiteX855" fmla="*/ 246926 w 820044"/>
              <a:gd name="connsiteY855" fmla="*/ 1058519 h 1835474"/>
              <a:gd name="connsiteX856" fmla="*/ 245592 w 820044"/>
              <a:gd name="connsiteY856" fmla="*/ 1060139 h 1835474"/>
              <a:gd name="connsiteX857" fmla="*/ 245878 w 820044"/>
              <a:gd name="connsiteY857" fmla="*/ 1066711 h 1835474"/>
              <a:gd name="connsiteX858" fmla="*/ 247402 w 820044"/>
              <a:gd name="connsiteY858" fmla="*/ 1070426 h 1835474"/>
              <a:gd name="connsiteX859" fmla="*/ 253403 w 820044"/>
              <a:gd name="connsiteY859" fmla="*/ 1065759 h 1835474"/>
              <a:gd name="connsiteX860" fmla="*/ 253307 w 820044"/>
              <a:gd name="connsiteY860" fmla="*/ 1062615 h 1835474"/>
              <a:gd name="connsiteX861" fmla="*/ 248450 w 820044"/>
              <a:gd name="connsiteY861" fmla="*/ 1058234 h 1835474"/>
              <a:gd name="connsiteX862" fmla="*/ 422376 w 820044"/>
              <a:gd name="connsiteY862" fmla="*/ 1055662 h 1835474"/>
              <a:gd name="connsiteX863" fmla="*/ 419328 w 820044"/>
              <a:gd name="connsiteY863" fmla="*/ 1057186 h 1835474"/>
              <a:gd name="connsiteX864" fmla="*/ 420852 w 820044"/>
              <a:gd name="connsiteY864" fmla="*/ 1058519 h 1835474"/>
              <a:gd name="connsiteX865" fmla="*/ 423900 w 820044"/>
              <a:gd name="connsiteY865" fmla="*/ 1056995 h 1835474"/>
              <a:gd name="connsiteX866" fmla="*/ 422376 w 820044"/>
              <a:gd name="connsiteY866" fmla="*/ 1055662 h 1835474"/>
              <a:gd name="connsiteX867" fmla="*/ 681265 w 820044"/>
              <a:gd name="connsiteY867" fmla="*/ 1049185 h 1835474"/>
              <a:gd name="connsiteX868" fmla="*/ 679836 w 820044"/>
              <a:gd name="connsiteY868" fmla="*/ 1050709 h 1835474"/>
              <a:gd name="connsiteX869" fmla="*/ 682885 w 820044"/>
              <a:gd name="connsiteY869" fmla="*/ 1052233 h 1835474"/>
              <a:gd name="connsiteX870" fmla="*/ 684409 w 820044"/>
              <a:gd name="connsiteY870" fmla="*/ 1050518 h 1835474"/>
              <a:gd name="connsiteX871" fmla="*/ 681265 w 820044"/>
              <a:gd name="connsiteY871" fmla="*/ 1049185 h 1835474"/>
              <a:gd name="connsiteX872" fmla="*/ 232352 w 820044"/>
              <a:gd name="connsiteY872" fmla="*/ 1049185 h 1835474"/>
              <a:gd name="connsiteX873" fmla="*/ 235972 w 820044"/>
              <a:gd name="connsiteY873" fmla="*/ 1051281 h 1835474"/>
              <a:gd name="connsiteX874" fmla="*/ 233971 w 820044"/>
              <a:gd name="connsiteY874" fmla="*/ 1053853 h 1835474"/>
              <a:gd name="connsiteX875" fmla="*/ 229399 w 820044"/>
              <a:gd name="connsiteY875" fmla="*/ 1058615 h 1835474"/>
              <a:gd name="connsiteX876" fmla="*/ 224923 w 820044"/>
              <a:gd name="connsiteY876" fmla="*/ 1067283 h 1835474"/>
              <a:gd name="connsiteX877" fmla="*/ 217398 w 820044"/>
              <a:gd name="connsiteY877" fmla="*/ 1063282 h 1835474"/>
              <a:gd name="connsiteX878" fmla="*/ 213874 w 820044"/>
              <a:gd name="connsiteY878" fmla="*/ 1061282 h 1835474"/>
              <a:gd name="connsiteX879" fmla="*/ 213397 w 820044"/>
              <a:gd name="connsiteY879" fmla="*/ 1052329 h 1835474"/>
              <a:gd name="connsiteX880" fmla="*/ 216541 w 820044"/>
              <a:gd name="connsiteY880" fmla="*/ 1049852 h 1835474"/>
              <a:gd name="connsiteX881" fmla="*/ 225590 w 820044"/>
              <a:gd name="connsiteY881" fmla="*/ 1049376 h 1835474"/>
              <a:gd name="connsiteX882" fmla="*/ 232352 w 820044"/>
              <a:gd name="connsiteY882" fmla="*/ 1049185 h 1835474"/>
              <a:gd name="connsiteX883" fmla="*/ 416375 w 820044"/>
              <a:gd name="connsiteY883" fmla="*/ 1041279 h 1835474"/>
              <a:gd name="connsiteX884" fmla="*/ 414375 w 820044"/>
              <a:gd name="connsiteY884" fmla="*/ 1044803 h 1835474"/>
              <a:gd name="connsiteX885" fmla="*/ 416756 w 820044"/>
              <a:gd name="connsiteY885" fmla="*/ 1050423 h 1835474"/>
              <a:gd name="connsiteX886" fmla="*/ 419233 w 820044"/>
              <a:gd name="connsiteY886" fmla="*/ 1045184 h 1835474"/>
              <a:gd name="connsiteX887" fmla="*/ 416375 w 820044"/>
              <a:gd name="connsiteY887" fmla="*/ 1041279 h 1835474"/>
              <a:gd name="connsiteX888" fmla="*/ 212445 w 820044"/>
              <a:gd name="connsiteY888" fmla="*/ 1036231 h 1835474"/>
              <a:gd name="connsiteX889" fmla="*/ 212636 w 820044"/>
              <a:gd name="connsiteY889" fmla="*/ 1038231 h 1835474"/>
              <a:gd name="connsiteX890" fmla="*/ 210064 w 820044"/>
              <a:gd name="connsiteY890" fmla="*/ 1040326 h 1835474"/>
              <a:gd name="connsiteX891" fmla="*/ 210540 w 820044"/>
              <a:gd name="connsiteY891" fmla="*/ 1036326 h 1835474"/>
              <a:gd name="connsiteX892" fmla="*/ 212445 w 820044"/>
              <a:gd name="connsiteY892" fmla="*/ 1036231 h 1835474"/>
              <a:gd name="connsiteX893" fmla="*/ 681742 w 820044"/>
              <a:gd name="connsiteY893" fmla="*/ 1034707 h 1835474"/>
              <a:gd name="connsiteX894" fmla="*/ 679551 w 820044"/>
              <a:gd name="connsiteY894" fmla="*/ 1034802 h 1835474"/>
              <a:gd name="connsiteX895" fmla="*/ 675741 w 820044"/>
              <a:gd name="connsiteY895" fmla="*/ 1036231 h 1835474"/>
              <a:gd name="connsiteX896" fmla="*/ 677074 w 820044"/>
              <a:gd name="connsiteY896" fmla="*/ 1039279 h 1835474"/>
              <a:gd name="connsiteX897" fmla="*/ 682027 w 820044"/>
              <a:gd name="connsiteY897" fmla="*/ 1043660 h 1835474"/>
              <a:gd name="connsiteX898" fmla="*/ 686218 w 820044"/>
              <a:gd name="connsiteY898" fmla="*/ 1043470 h 1835474"/>
              <a:gd name="connsiteX899" fmla="*/ 688409 w 820044"/>
              <a:gd name="connsiteY899" fmla="*/ 1037945 h 1835474"/>
              <a:gd name="connsiteX900" fmla="*/ 686123 w 820044"/>
              <a:gd name="connsiteY900" fmla="*/ 1034707 h 1835474"/>
              <a:gd name="connsiteX901" fmla="*/ 681742 w 820044"/>
              <a:gd name="connsiteY901" fmla="*/ 1034707 h 1835474"/>
              <a:gd name="connsiteX902" fmla="*/ 414375 w 820044"/>
              <a:gd name="connsiteY902" fmla="*/ 1005275 h 1835474"/>
              <a:gd name="connsiteX903" fmla="*/ 412946 w 820044"/>
              <a:gd name="connsiteY903" fmla="*/ 1006989 h 1835474"/>
              <a:gd name="connsiteX904" fmla="*/ 412910 w 820044"/>
              <a:gd name="connsiteY904" fmla="*/ 1016812 h 1835474"/>
              <a:gd name="connsiteX905" fmla="*/ 415734 w 820044"/>
              <a:gd name="connsiteY905" fmla="*/ 1021861 h 1835474"/>
              <a:gd name="connsiteX906" fmla="*/ 416216 w 820044"/>
              <a:gd name="connsiteY906" fmla="*/ 1027743 h 1835474"/>
              <a:gd name="connsiteX907" fmla="*/ 415994 w 820044"/>
              <a:gd name="connsiteY907" fmla="*/ 1027754 h 1835474"/>
              <a:gd name="connsiteX908" fmla="*/ 415518 w 820044"/>
              <a:gd name="connsiteY908" fmla="*/ 1031754 h 1835474"/>
              <a:gd name="connsiteX909" fmla="*/ 416232 w 820044"/>
              <a:gd name="connsiteY909" fmla="*/ 1027944 h 1835474"/>
              <a:gd name="connsiteX910" fmla="*/ 416216 w 820044"/>
              <a:gd name="connsiteY910" fmla="*/ 1027743 h 1835474"/>
              <a:gd name="connsiteX911" fmla="*/ 417870 w 820044"/>
              <a:gd name="connsiteY911" fmla="*/ 1027659 h 1835474"/>
              <a:gd name="connsiteX912" fmla="*/ 418090 w 820044"/>
              <a:gd name="connsiteY912" fmla="*/ 1029659 h 1835474"/>
              <a:gd name="connsiteX913" fmla="*/ 417899 w 820044"/>
              <a:gd name="connsiteY913" fmla="*/ 1027658 h 1835474"/>
              <a:gd name="connsiteX914" fmla="*/ 417870 w 820044"/>
              <a:gd name="connsiteY914" fmla="*/ 1027659 h 1835474"/>
              <a:gd name="connsiteX915" fmla="*/ 417599 w 820044"/>
              <a:gd name="connsiteY915" fmla="*/ 1025197 h 1835474"/>
              <a:gd name="connsiteX916" fmla="*/ 417804 w 820044"/>
              <a:gd name="connsiteY916" fmla="*/ 1025563 h 1835474"/>
              <a:gd name="connsiteX917" fmla="*/ 420280 w 820044"/>
              <a:gd name="connsiteY917" fmla="*/ 1027373 h 1835474"/>
              <a:gd name="connsiteX918" fmla="*/ 422281 w 820044"/>
              <a:gd name="connsiteY918" fmla="*/ 1023848 h 1835474"/>
              <a:gd name="connsiteX919" fmla="*/ 415899 w 820044"/>
              <a:gd name="connsiteY919" fmla="*/ 1005941 h 1835474"/>
              <a:gd name="connsiteX920" fmla="*/ 415780 w 820044"/>
              <a:gd name="connsiteY920" fmla="*/ 1008656 h 1835474"/>
              <a:gd name="connsiteX921" fmla="*/ 417599 w 820044"/>
              <a:gd name="connsiteY921" fmla="*/ 1025197 h 1835474"/>
              <a:gd name="connsiteX922" fmla="*/ 415734 w 820044"/>
              <a:gd name="connsiteY922" fmla="*/ 1021861 h 1835474"/>
              <a:gd name="connsiteX923" fmla="*/ 230162 w 820044"/>
              <a:gd name="connsiteY923" fmla="*/ 1004798 h 1835474"/>
              <a:gd name="connsiteX924" fmla="*/ 221685 w 820044"/>
              <a:gd name="connsiteY924" fmla="*/ 1019181 h 1835474"/>
              <a:gd name="connsiteX925" fmla="*/ 223399 w 820044"/>
              <a:gd name="connsiteY925" fmla="*/ 1021944 h 1835474"/>
              <a:gd name="connsiteX926" fmla="*/ 227590 w 820044"/>
              <a:gd name="connsiteY926" fmla="*/ 1021848 h 1835474"/>
              <a:gd name="connsiteX927" fmla="*/ 234353 w 820044"/>
              <a:gd name="connsiteY927" fmla="*/ 1007465 h 1835474"/>
              <a:gd name="connsiteX928" fmla="*/ 233400 w 820044"/>
              <a:gd name="connsiteY928" fmla="*/ 1004989 h 1835474"/>
              <a:gd name="connsiteX929" fmla="*/ 230162 w 820044"/>
              <a:gd name="connsiteY929" fmla="*/ 1004798 h 1835474"/>
              <a:gd name="connsiteX930" fmla="*/ 419042 w 820044"/>
              <a:gd name="connsiteY930" fmla="*/ 995369 h 1835474"/>
              <a:gd name="connsiteX931" fmla="*/ 417518 w 820044"/>
              <a:gd name="connsiteY931" fmla="*/ 998417 h 1835474"/>
              <a:gd name="connsiteX932" fmla="*/ 419233 w 820044"/>
              <a:gd name="connsiteY932" fmla="*/ 999941 h 1835474"/>
              <a:gd name="connsiteX933" fmla="*/ 420566 w 820044"/>
              <a:gd name="connsiteY933" fmla="*/ 996797 h 1835474"/>
              <a:gd name="connsiteX934" fmla="*/ 419042 w 820044"/>
              <a:gd name="connsiteY934" fmla="*/ 995369 h 1835474"/>
              <a:gd name="connsiteX935" fmla="*/ 290074 w 820044"/>
              <a:gd name="connsiteY935" fmla="*/ 992511 h 1835474"/>
              <a:gd name="connsiteX936" fmla="*/ 293026 w 820044"/>
              <a:gd name="connsiteY936" fmla="*/ 994130 h 1835474"/>
              <a:gd name="connsiteX937" fmla="*/ 293884 w 820044"/>
              <a:gd name="connsiteY937" fmla="*/ 1012133 h 1835474"/>
              <a:gd name="connsiteX938" fmla="*/ 292455 w 820044"/>
              <a:gd name="connsiteY938" fmla="*/ 1013657 h 1835474"/>
              <a:gd name="connsiteX939" fmla="*/ 289502 w 820044"/>
              <a:gd name="connsiteY939" fmla="*/ 1012037 h 1835474"/>
              <a:gd name="connsiteX940" fmla="*/ 288835 w 820044"/>
              <a:gd name="connsiteY940" fmla="*/ 1000798 h 1835474"/>
              <a:gd name="connsiteX941" fmla="*/ 288645 w 820044"/>
              <a:gd name="connsiteY941" fmla="*/ 994035 h 1835474"/>
              <a:gd name="connsiteX942" fmla="*/ 290074 w 820044"/>
              <a:gd name="connsiteY942" fmla="*/ 992511 h 1835474"/>
              <a:gd name="connsiteX943" fmla="*/ 238343 w 820044"/>
              <a:gd name="connsiteY943" fmla="*/ 990098 h 1835474"/>
              <a:gd name="connsiteX944" fmla="*/ 245307 w 820044"/>
              <a:gd name="connsiteY944" fmla="*/ 995655 h 1835474"/>
              <a:gd name="connsiteX945" fmla="*/ 238344 w 820044"/>
              <a:gd name="connsiteY945" fmla="*/ 990458 h 1835474"/>
              <a:gd name="connsiteX946" fmla="*/ 413136 w 820044"/>
              <a:gd name="connsiteY946" fmla="*/ 963650 h 1835474"/>
              <a:gd name="connsiteX947" fmla="*/ 411803 w 820044"/>
              <a:gd name="connsiteY947" fmla="*/ 965174 h 1835474"/>
              <a:gd name="connsiteX948" fmla="*/ 413327 w 820044"/>
              <a:gd name="connsiteY948" fmla="*/ 968222 h 1835474"/>
              <a:gd name="connsiteX949" fmla="*/ 414851 w 820044"/>
              <a:gd name="connsiteY949" fmla="*/ 966508 h 1835474"/>
              <a:gd name="connsiteX950" fmla="*/ 413136 w 820044"/>
              <a:gd name="connsiteY950" fmla="*/ 963650 h 1835474"/>
              <a:gd name="connsiteX951" fmla="*/ 220541 w 820044"/>
              <a:gd name="connsiteY951" fmla="*/ 953840 h 1835474"/>
              <a:gd name="connsiteX952" fmla="*/ 226447 w 820044"/>
              <a:gd name="connsiteY952" fmla="*/ 954697 h 1835474"/>
              <a:gd name="connsiteX953" fmla="*/ 225209 w 820044"/>
              <a:gd name="connsiteY953" fmla="*/ 957841 h 1835474"/>
              <a:gd name="connsiteX954" fmla="*/ 222256 w 820044"/>
              <a:gd name="connsiteY954" fmla="*/ 961079 h 1835474"/>
              <a:gd name="connsiteX955" fmla="*/ 220732 w 820044"/>
              <a:gd name="connsiteY955" fmla="*/ 962698 h 1835474"/>
              <a:gd name="connsiteX956" fmla="*/ 218065 w 820044"/>
              <a:gd name="connsiteY956" fmla="*/ 958793 h 1835474"/>
              <a:gd name="connsiteX957" fmla="*/ 220541 w 820044"/>
              <a:gd name="connsiteY957" fmla="*/ 953840 h 1835474"/>
              <a:gd name="connsiteX958" fmla="*/ 614686 w 820044"/>
              <a:gd name="connsiteY958" fmla="*/ 951649 h 1835474"/>
              <a:gd name="connsiteX959" fmla="*/ 611828 w 820044"/>
              <a:gd name="connsiteY959" fmla="*/ 953554 h 1835474"/>
              <a:gd name="connsiteX960" fmla="*/ 608113 w 820044"/>
              <a:gd name="connsiteY960" fmla="*/ 976890 h 1835474"/>
              <a:gd name="connsiteX961" fmla="*/ 610876 w 820044"/>
              <a:gd name="connsiteY961" fmla="*/ 991844 h 1835474"/>
              <a:gd name="connsiteX962" fmla="*/ 611542 w 820044"/>
              <a:gd name="connsiteY962" fmla="*/ 996797 h 1835474"/>
              <a:gd name="connsiteX963" fmla="*/ 612781 w 820044"/>
              <a:gd name="connsiteY963" fmla="*/ 1019657 h 1835474"/>
              <a:gd name="connsiteX964" fmla="*/ 613543 w 820044"/>
              <a:gd name="connsiteY964" fmla="*/ 1022896 h 1835474"/>
              <a:gd name="connsiteX965" fmla="*/ 610876 w 820044"/>
              <a:gd name="connsiteY965" fmla="*/ 1037564 h 1835474"/>
              <a:gd name="connsiteX966" fmla="*/ 607066 w 820044"/>
              <a:gd name="connsiteY966" fmla="*/ 1054328 h 1835474"/>
              <a:gd name="connsiteX967" fmla="*/ 608971 w 820044"/>
              <a:gd name="connsiteY967" fmla="*/ 1060043 h 1835474"/>
              <a:gd name="connsiteX968" fmla="*/ 610209 w 820044"/>
              <a:gd name="connsiteY968" fmla="*/ 1069473 h 1835474"/>
              <a:gd name="connsiteX969" fmla="*/ 610018 w 820044"/>
              <a:gd name="connsiteY969" fmla="*/ 1074331 h 1835474"/>
              <a:gd name="connsiteX970" fmla="*/ 612781 w 820044"/>
              <a:gd name="connsiteY970" fmla="*/ 1084618 h 1835474"/>
              <a:gd name="connsiteX971" fmla="*/ 606113 w 820044"/>
              <a:gd name="connsiteY971" fmla="*/ 1093286 h 1835474"/>
              <a:gd name="connsiteX972" fmla="*/ 604399 w 820044"/>
              <a:gd name="connsiteY972" fmla="*/ 1098905 h 1835474"/>
              <a:gd name="connsiteX973" fmla="*/ 609447 w 820044"/>
              <a:gd name="connsiteY973" fmla="*/ 1113002 h 1835474"/>
              <a:gd name="connsiteX974" fmla="*/ 609923 w 820044"/>
              <a:gd name="connsiteY974" fmla="*/ 1124337 h 1835474"/>
              <a:gd name="connsiteX975" fmla="*/ 604303 w 820044"/>
              <a:gd name="connsiteY975" fmla="*/ 1138148 h 1835474"/>
              <a:gd name="connsiteX976" fmla="*/ 611923 w 820044"/>
              <a:gd name="connsiteY976" fmla="*/ 1156913 h 1835474"/>
              <a:gd name="connsiteX977" fmla="*/ 615448 w 820044"/>
              <a:gd name="connsiteY977" fmla="*/ 1153103 h 1835474"/>
              <a:gd name="connsiteX978" fmla="*/ 618877 w 820044"/>
              <a:gd name="connsiteY978" fmla="*/ 1129576 h 1835474"/>
              <a:gd name="connsiteX979" fmla="*/ 620019 w 820044"/>
              <a:gd name="connsiteY979" fmla="*/ 1116812 h 1835474"/>
              <a:gd name="connsiteX980" fmla="*/ 622686 w 820044"/>
              <a:gd name="connsiteY980" fmla="*/ 1104144 h 1835474"/>
              <a:gd name="connsiteX981" fmla="*/ 622210 w 820044"/>
              <a:gd name="connsiteY981" fmla="*/ 1090523 h 1835474"/>
              <a:gd name="connsiteX982" fmla="*/ 617257 w 820044"/>
              <a:gd name="connsiteY982" fmla="*/ 1081189 h 1835474"/>
              <a:gd name="connsiteX983" fmla="*/ 621163 w 820044"/>
              <a:gd name="connsiteY983" fmla="*/ 1066997 h 1835474"/>
              <a:gd name="connsiteX984" fmla="*/ 618972 w 820044"/>
              <a:gd name="connsiteY984" fmla="*/ 1016895 h 1835474"/>
              <a:gd name="connsiteX985" fmla="*/ 616210 w 820044"/>
              <a:gd name="connsiteY985" fmla="*/ 953078 h 1835474"/>
              <a:gd name="connsiteX986" fmla="*/ 614686 w 820044"/>
              <a:gd name="connsiteY986" fmla="*/ 951649 h 1835474"/>
              <a:gd name="connsiteX987" fmla="*/ 416280 w 820044"/>
              <a:gd name="connsiteY987" fmla="*/ 950601 h 1835474"/>
              <a:gd name="connsiteX988" fmla="*/ 414851 w 820044"/>
              <a:gd name="connsiteY988" fmla="*/ 952125 h 1835474"/>
              <a:gd name="connsiteX989" fmla="*/ 417899 w 820044"/>
              <a:gd name="connsiteY989" fmla="*/ 953649 h 1835474"/>
              <a:gd name="connsiteX990" fmla="*/ 419423 w 820044"/>
              <a:gd name="connsiteY990" fmla="*/ 951935 h 1835474"/>
              <a:gd name="connsiteX991" fmla="*/ 416280 w 820044"/>
              <a:gd name="connsiteY991" fmla="*/ 950601 h 1835474"/>
              <a:gd name="connsiteX992" fmla="*/ 246164 w 820044"/>
              <a:gd name="connsiteY992" fmla="*/ 938790 h 1835474"/>
              <a:gd name="connsiteX993" fmla="*/ 240830 w 820044"/>
              <a:gd name="connsiteY993" fmla="*/ 945553 h 1835474"/>
              <a:gd name="connsiteX994" fmla="*/ 242259 w 820044"/>
              <a:gd name="connsiteY994" fmla="*/ 947172 h 1835474"/>
              <a:gd name="connsiteX995" fmla="*/ 248164 w 820044"/>
              <a:gd name="connsiteY995" fmla="*/ 942410 h 1835474"/>
              <a:gd name="connsiteX996" fmla="*/ 249688 w 820044"/>
              <a:gd name="connsiteY996" fmla="*/ 940790 h 1835474"/>
              <a:gd name="connsiteX997" fmla="*/ 246164 w 820044"/>
              <a:gd name="connsiteY997" fmla="*/ 938790 h 1835474"/>
              <a:gd name="connsiteX998" fmla="*/ 611923 w 820044"/>
              <a:gd name="connsiteY998" fmla="*/ 919454 h 1835474"/>
              <a:gd name="connsiteX999" fmla="*/ 610494 w 820044"/>
              <a:gd name="connsiteY999" fmla="*/ 920978 h 1835474"/>
              <a:gd name="connsiteX1000" fmla="*/ 610876 w 820044"/>
              <a:gd name="connsiteY1000" fmla="*/ 929837 h 1835474"/>
              <a:gd name="connsiteX1001" fmla="*/ 613828 w 820044"/>
              <a:gd name="connsiteY1001" fmla="*/ 931456 h 1835474"/>
              <a:gd name="connsiteX1002" fmla="*/ 615257 w 820044"/>
              <a:gd name="connsiteY1002" fmla="*/ 929932 h 1835474"/>
              <a:gd name="connsiteX1003" fmla="*/ 615162 w 820044"/>
              <a:gd name="connsiteY1003" fmla="*/ 925455 h 1835474"/>
              <a:gd name="connsiteX1004" fmla="*/ 614876 w 820044"/>
              <a:gd name="connsiteY1004" fmla="*/ 921074 h 1835474"/>
              <a:gd name="connsiteX1005" fmla="*/ 611923 w 820044"/>
              <a:gd name="connsiteY1005" fmla="*/ 919454 h 1835474"/>
              <a:gd name="connsiteX1006" fmla="*/ 288074 w 820044"/>
              <a:gd name="connsiteY1006" fmla="*/ 910311 h 1835474"/>
              <a:gd name="connsiteX1007" fmla="*/ 289598 w 820044"/>
              <a:gd name="connsiteY1007" fmla="*/ 911644 h 1835474"/>
              <a:gd name="connsiteX1008" fmla="*/ 286550 w 820044"/>
              <a:gd name="connsiteY1008" fmla="*/ 913168 h 1835474"/>
              <a:gd name="connsiteX1009" fmla="*/ 285026 w 820044"/>
              <a:gd name="connsiteY1009" fmla="*/ 911835 h 1835474"/>
              <a:gd name="connsiteX1010" fmla="*/ 288074 w 820044"/>
              <a:gd name="connsiteY1010" fmla="*/ 910311 h 1835474"/>
              <a:gd name="connsiteX1011" fmla="*/ 676408 w 820044"/>
              <a:gd name="connsiteY1011" fmla="*/ 902976 h 1835474"/>
              <a:gd name="connsiteX1012" fmla="*/ 670407 w 820044"/>
              <a:gd name="connsiteY1012" fmla="*/ 903738 h 1835474"/>
              <a:gd name="connsiteX1013" fmla="*/ 669359 w 820044"/>
              <a:gd name="connsiteY1013" fmla="*/ 907643 h 1835474"/>
              <a:gd name="connsiteX1014" fmla="*/ 673550 w 820044"/>
              <a:gd name="connsiteY1014" fmla="*/ 911549 h 1835474"/>
              <a:gd name="connsiteX1015" fmla="*/ 678122 w 820044"/>
              <a:gd name="connsiteY1015" fmla="*/ 911358 h 1835474"/>
              <a:gd name="connsiteX1016" fmla="*/ 683170 w 820044"/>
              <a:gd name="connsiteY1016" fmla="*/ 914311 h 1835474"/>
              <a:gd name="connsiteX1017" fmla="*/ 679170 w 820044"/>
              <a:gd name="connsiteY1017" fmla="*/ 920502 h 1835474"/>
              <a:gd name="connsiteX1018" fmla="*/ 674693 w 820044"/>
              <a:gd name="connsiteY1018" fmla="*/ 927646 h 1835474"/>
              <a:gd name="connsiteX1019" fmla="*/ 675741 w 820044"/>
              <a:gd name="connsiteY1019" fmla="*/ 932408 h 1835474"/>
              <a:gd name="connsiteX1020" fmla="*/ 689266 w 820044"/>
              <a:gd name="connsiteY1020" fmla="*/ 938028 h 1835474"/>
              <a:gd name="connsiteX1021" fmla="*/ 692791 w 820044"/>
              <a:gd name="connsiteY1021" fmla="*/ 936123 h 1835474"/>
              <a:gd name="connsiteX1022" fmla="*/ 694410 w 820044"/>
              <a:gd name="connsiteY1022" fmla="*/ 930122 h 1835474"/>
              <a:gd name="connsiteX1023" fmla="*/ 694315 w 820044"/>
              <a:gd name="connsiteY1023" fmla="*/ 918978 h 1835474"/>
              <a:gd name="connsiteX1024" fmla="*/ 692600 w 820044"/>
              <a:gd name="connsiteY1024" fmla="*/ 915263 h 1835474"/>
              <a:gd name="connsiteX1025" fmla="*/ 692124 w 820044"/>
              <a:gd name="connsiteY1025" fmla="*/ 908596 h 1835474"/>
              <a:gd name="connsiteX1026" fmla="*/ 684123 w 820044"/>
              <a:gd name="connsiteY1026" fmla="*/ 906596 h 1835474"/>
              <a:gd name="connsiteX1027" fmla="*/ 676408 w 820044"/>
              <a:gd name="connsiteY1027" fmla="*/ 902976 h 1835474"/>
              <a:gd name="connsiteX1028" fmla="*/ 684027 w 820044"/>
              <a:gd name="connsiteY1028" fmla="*/ 898118 h 1835474"/>
              <a:gd name="connsiteX1029" fmla="*/ 682599 w 820044"/>
              <a:gd name="connsiteY1029" fmla="*/ 899642 h 1835474"/>
              <a:gd name="connsiteX1030" fmla="*/ 685647 w 820044"/>
              <a:gd name="connsiteY1030" fmla="*/ 901166 h 1835474"/>
              <a:gd name="connsiteX1031" fmla="*/ 687171 w 820044"/>
              <a:gd name="connsiteY1031" fmla="*/ 899452 h 1835474"/>
              <a:gd name="connsiteX1032" fmla="*/ 684027 w 820044"/>
              <a:gd name="connsiteY1032" fmla="*/ 898118 h 1835474"/>
              <a:gd name="connsiteX1033" fmla="*/ 610780 w 820044"/>
              <a:gd name="connsiteY1033" fmla="*/ 896594 h 1835474"/>
              <a:gd name="connsiteX1034" fmla="*/ 609352 w 820044"/>
              <a:gd name="connsiteY1034" fmla="*/ 898118 h 1835474"/>
              <a:gd name="connsiteX1035" fmla="*/ 609542 w 820044"/>
              <a:gd name="connsiteY1035" fmla="*/ 902595 h 1835474"/>
              <a:gd name="connsiteX1036" fmla="*/ 610018 w 820044"/>
              <a:gd name="connsiteY1036" fmla="*/ 911549 h 1835474"/>
              <a:gd name="connsiteX1037" fmla="*/ 612971 w 820044"/>
              <a:gd name="connsiteY1037" fmla="*/ 913168 h 1835474"/>
              <a:gd name="connsiteX1038" fmla="*/ 614400 w 820044"/>
              <a:gd name="connsiteY1038" fmla="*/ 911644 h 1835474"/>
              <a:gd name="connsiteX1039" fmla="*/ 613733 w 820044"/>
              <a:gd name="connsiteY1039" fmla="*/ 898214 h 1835474"/>
              <a:gd name="connsiteX1040" fmla="*/ 610780 w 820044"/>
              <a:gd name="connsiteY1040" fmla="*/ 896594 h 1835474"/>
              <a:gd name="connsiteX1041" fmla="*/ 287026 w 820044"/>
              <a:gd name="connsiteY1041" fmla="*/ 887355 h 1835474"/>
              <a:gd name="connsiteX1042" fmla="*/ 287407 w 820044"/>
              <a:gd name="connsiteY1042" fmla="*/ 894880 h 1835474"/>
              <a:gd name="connsiteX1043" fmla="*/ 285883 w 820044"/>
              <a:gd name="connsiteY1043" fmla="*/ 895070 h 1835474"/>
              <a:gd name="connsiteX1044" fmla="*/ 285502 w 820044"/>
              <a:gd name="connsiteY1044" fmla="*/ 887546 h 1835474"/>
              <a:gd name="connsiteX1045" fmla="*/ 287026 w 820044"/>
              <a:gd name="connsiteY1045" fmla="*/ 887355 h 1835474"/>
              <a:gd name="connsiteX1046" fmla="*/ 675265 w 820044"/>
              <a:gd name="connsiteY1046" fmla="*/ 883926 h 1835474"/>
              <a:gd name="connsiteX1047" fmla="*/ 672312 w 820044"/>
              <a:gd name="connsiteY1047" fmla="*/ 887069 h 1835474"/>
              <a:gd name="connsiteX1048" fmla="*/ 668883 w 820044"/>
              <a:gd name="connsiteY1048" fmla="*/ 892308 h 1835474"/>
              <a:gd name="connsiteX1049" fmla="*/ 669835 w 820044"/>
              <a:gd name="connsiteY1049" fmla="*/ 896213 h 1835474"/>
              <a:gd name="connsiteX1050" fmla="*/ 673645 w 820044"/>
              <a:gd name="connsiteY1050" fmla="*/ 897547 h 1835474"/>
              <a:gd name="connsiteX1051" fmla="*/ 677932 w 820044"/>
              <a:gd name="connsiteY1051" fmla="*/ 893927 h 1835474"/>
              <a:gd name="connsiteX1052" fmla="*/ 677646 w 820044"/>
              <a:gd name="connsiteY1052" fmla="*/ 888308 h 1835474"/>
              <a:gd name="connsiteX1053" fmla="*/ 675265 w 820044"/>
              <a:gd name="connsiteY1053" fmla="*/ 883926 h 1835474"/>
              <a:gd name="connsiteX1054" fmla="*/ 610876 w 820044"/>
              <a:gd name="connsiteY1054" fmla="*/ 877544 h 1835474"/>
              <a:gd name="connsiteX1055" fmla="*/ 609542 w 820044"/>
              <a:gd name="connsiteY1055" fmla="*/ 879068 h 1835474"/>
              <a:gd name="connsiteX1056" fmla="*/ 611066 w 820044"/>
              <a:gd name="connsiteY1056" fmla="*/ 882116 h 1835474"/>
              <a:gd name="connsiteX1057" fmla="*/ 612590 w 820044"/>
              <a:gd name="connsiteY1057" fmla="*/ 880402 h 1835474"/>
              <a:gd name="connsiteX1058" fmla="*/ 610876 w 820044"/>
              <a:gd name="connsiteY1058" fmla="*/ 877544 h 1835474"/>
              <a:gd name="connsiteX1059" fmla="*/ 208826 w 820044"/>
              <a:gd name="connsiteY1059" fmla="*/ 876878 h 1835474"/>
              <a:gd name="connsiteX1060" fmla="*/ 207302 w 820044"/>
              <a:gd name="connsiteY1060" fmla="*/ 877068 h 1835474"/>
              <a:gd name="connsiteX1061" fmla="*/ 207683 w 820044"/>
              <a:gd name="connsiteY1061" fmla="*/ 884593 h 1835474"/>
              <a:gd name="connsiteX1062" fmla="*/ 209207 w 820044"/>
              <a:gd name="connsiteY1062" fmla="*/ 884402 h 1835474"/>
              <a:gd name="connsiteX1063" fmla="*/ 208826 w 820044"/>
              <a:gd name="connsiteY1063" fmla="*/ 876878 h 1835474"/>
              <a:gd name="connsiteX1064" fmla="*/ 285501 w 820044"/>
              <a:gd name="connsiteY1064" fmla="*/ 868400 h 1835474"/>
              <a:gd name="connsiteX1065" fmla="*/ 287216 w 820044"/>
              <a:gd name="connsiteY1065" fmla="*/ 869924 h 1835474"/>
              <a:gd name="connsiteX1066" fmla="*/ 285692 w 820044"/>
              <a:gd name="connsiteY1066" fmla="*/ 872972 h 1835474"/>
              <a:gd name="connsiteX1067" fmla="*/ 284168 w 820044"/>
              <a:gd name="connsiteY1067" fmla="*/ 871543 h 1835474"/>
              <a:gd name="connsiteX1068" fmla="*/ 285501 w 820044"/>
              <a:gd name="connsiteY1068" fmla="*/ 868400 h 1835474"/>
              <a:gd name="connsiteX1069" fmla="*/ 683932 w 820044"/>
              <a:gd name="connsiteY1069" fmla="*/ 860876 h 1835474"/>
              <a:gd name="connsiteX1070" fmla="*/ 679075 w 820044"/>
              <a:gd name="connsiteY1070" fmla="*/ 865352 h 1835474"/>
              <a:gd name="connsiteX1071" fmla="*/ 677360 w 820044"/>
              <a:gd name="connsiteY1071" fmla="*/ 868591 h 1835474"/>
              <a:gd name="connsiteX1072" fmla="*/ 686123 w 820044"/>
              <a:gd name="connsiteY1072" fmla="*/ 873925 h 1835474"/>
              <a:gd name="connsiteX1073" fmla="*/ 686504 w 820044"/>
              <a:gd name="connsiteY1073" fmla="*/ 880592 h 1835474"/>
              <a:gd name="connsiteX1074" fmla="*/ 689171 w 820044"/>
              <a:gd name="connsiteY1074" fmla="*/ 882878 h 1835474"/>
              <a:gd name="connsiteX1075" fmla="*/ 690505 w 820044"/>
              <a:gd name="connsiteY1075" fmla="*/ 881354 h 1835474"/>
              <a:gd name="connsiteX1076" fmla="*/ 690505 w 820044"/>
              <a:gd name="connsiteY1076" fmla="*/ 872877 h 1835474"/>
              <a:gd name="connsiteX1077" fmla="*/ 688028 w 820044"/>
              <a:gd name="connsiteY1077" fmla="*/ 869829 h 1835474"/>
              <a:gd name="connsiteX1078" fmla="*/ 681361 w 820044"/>
              <a:gd name="connsiteY1078" fmla="*/ 870020 h 1835474"/>
              <a:gd name="connsiteX1079" fmla="*/ 687266 w 820044"/>
              <a:gd name="connsiteY1079" fmla="*/ 865829 h 1835474"/>
              <a:gd name="connsiteX1080" fmla="*/ 688219 w 820044"/>
              <a:gd name="connsiteY1080" fmla="*/ 861066 h 1835474"/>
              <a:gd name="connsiteX1081" fmla="*/ 683932 w 820044"/>
              <a:gd name="connsiteY1081" fmla="*/ 860876 h 1835474"/>
              <a:gd name="connsiteX1082" fmla="*/ 409422 w 820044"/>
              <a:gd name="connsiteY1082" fmla="*/ 859256 h 1835474"/>
              <a:gd name="connsiteX1083" fmla="*/ 407898 w 820044"/>
              <a:gd name="connsiteY1083" fmla="*/ 859447 h 1835474"/>
              <a:gd name="connsiteX1084" fmla="*/ 408279 w 820044"/>
              <a:gd name="connsiteY1084" fmla="*/ 866972 h 1835474"/>
              <a:gd name="connsiteX1085" fmla="*/ 409803 w 820044"/>
              <a:gd name="connsiteY1085" fmla="*/ 866781 h 1835474"/>
              <a:gd name="connsiteX1086" fmla="*/ 409422 w 820044"/>
              <a:gd name="connsiteY1086" fmla="*/ 859256 h 1835474"/>
              <a:gd name="connsiteX1087" fmla="*/ 241497 w 820044"/>
              <a:gd name="connsiteY1087" fmla="*/ 859066 h 1835474"/>
              <a:gd name="connsiteX1088" fmla="*/ 230829 w 820044"/>
              <a:gd name="connsiteY1088" fmla="*/ 870687 h 1835474"/>
              <a:gd name="connsiteX1089" fmla="*/ 229400 w 820044"/>
              <a:gd name="connsiteY1089" fmla="*/ 873925 h 1835474"/>
              <a:gd name="connsiteX1090" fmla="*/ 233305 w 820044"/>
              <a:gd name="connsiteY1090" fmla="*/ 875163 h 1835474"/>
              <a:gd name="connsiteX1091" fmla="*/ 250831 w 820044"/>
              <a:gd name="connsiteY1091" fmla="*/ 863257 h 1835474"/>
              <a:gd name="connsiteX1092" fmla="*/ 249593 w 820044"/>
              <a:gd name="connsiteY1092" fmla="*/ 861733 h 1835474"/>
              <a:gd name="connsiteX1093" fmla="*/ 241497 w 820044"/>
              <a:gd name="connsiteY1093" fmla="*/ 859066 h 1835474"/>
              <a:gd name="connsiteX1094" fmla="*/ 670311 w 820044"/>
              <a:gd name="connsiteY1094" fmla="*/ 857542 h 1835474"/>
              <a:gd name="connsiteX1095" fmla="*/ 667264 w 820044"/>
              <a:gd name="connsiteY1095" fmla="*/ 859066 h 1835474"/>
              <a:gd name="connsiteX1096" fmla="*/ 668788 w 820044"/>
              <a:gd name="connsiteY1096" fmla="*/ 860399 h 1835474"/>
              <a:gd name="connsiteX1097" fmla="*/ 671836 w 820044"/>
              <a:gd name="connsiteY1097" fmla="*/ 858875 h 1835474"/>
              <a:gd name="connsiteX1098" fmla="*/ 670311 w 820044"/>
              <a:gd name="connsiteY1098" fmla="*/ 857542 h 1835474"/>
              <a:gd name="connsiteX1099" fmla="*/ 402850 w 820044"/>
              <a:gd name="connsiteY1099" fmla="*/ 845731 h 1835474"/>
              <a:gd name="connsiteX1100" fmla="*/ 401326 w 820044"/>
              <a:gd name="connsiteY1100" fmla="*/ 847445 h 1835474"/>
              <a:gd name="connsiteX1101" fmla="*/ 404469 w 820044"/>
              <a:gd name="connsiteY1101" fmla="*/ 848779 h 1835474"/>
              <a:gd name="connsiteX1102" fmla="*/ 405898 w 820044"/>
              <a:gd name="connsiteY1102" fmla="*/ 847255 h 1835474"/>
              <a:gd name="connsiteX1103" fmla="*/ 402850 w 820044"/>
              <a:gd name="connsiteY1103" fmla="*/ 845731 h 1835474"/>
              <a:gd name="connsiteX1104" fmla="*/ 324554 w 820044"/>
              <a:gd name="connsiteY1104" fmla="*/ 839444 h 1835474"/>
              <a:gd name="connsiteX1105" fmla="*/ 319125 w 820044"/>
              <a:gd name="connsiteY1105" fmla="*/ 841730 h 1835474"/>
              <a:gd name="connsiteX1106" fmla="*/ 320363 w 820044"/>
              <a:gd name="connsiteY1106" fmla="*/ 847541 h 1835474"/>
              <a:gd name="connsiteX1107" fmla="*/ 325221 w 820044"/>
              <a:gd name="connsiteY1107" fmla="*/ 852017 h 1835474"/>
              <a:gd name="connsiteX1108" fmla="*/ 328078 w 820044"/>
              <a:gd name="connsiteY1108" fmla="*/ 850493 h 1835474"/>
              <a:gd name="connsiteX1109" fmla="*/ 328078 w 820044"/>
              <a:gd name="connsiteY1109" fmla="*/ 846112 h 1835474"/>
              <a:gd name="connsiteX1110" fmla="*/ 327983 w 820044"/>
              <a:gd name="connsiteY1110" fmla="*/ 843921 h 1835474"/>
              <a:gd name="connsiteX1111" fmla="*/ 324554 w 820044"/>
              <a:gd name="connsiteY1111" fmla="*/ 839444 h 1835474"/>
              <a:gd name="connsiteX1112" fmla="*/ 671645 w 820044"/>
              <a:gd name="connsiteY1112" fmla="*/ 820775 h 1835474"/>
              <a:gd name="connsiteX1113" fmla="*/ 670216 w 820044"/>
              <a:gd name="connsiteY1113" fmla="*/ 822299 h 1835474"/>
              <a:gd name="connsiteX1114" fmla="*/ 673264 w 820044"/>
              <a:gd name="connsiteY1114" fmla="*/ 823823 h 1835474"/>
              <a:gd name="connsiteX1115" fmla="*/ 674788 w 820044"/>
              <a:gd name="connsiteY1115" fmla="*/ 822109 h 1835474"/>
              <a:gd name="connsiteX1116" fmla="*/ 671645 w 820044"/>
              <a:gd name="connsiteY1116" fmla="*/ 820775 h 1835474"/>
              <a:gd name="connsiteX1117" fmla="*/ 214242 w 820044"/>
              <a:gd name="connsiteY1117" fmla="*/ 818625 h 1835474"/>
              <a:gd name="connsiteX1118" fmla="*/ 217398 w 820044"/>
              <a:gd name="connsiteY1118" fmla="*/ 819728 h 1835474"/>
              <a:gd name="connsiteX1119" fmla="*/ 206465 w 820044"/>
              <a:gd name="connsiteY1119" fmla="*/ 820800 h 1835474"/>
              <a:gd name="connsiteX1120" fmla="*/ 681265 w 820044"/>
              <a:gd name="connsiteY1120" fmla="*/ 812965 h 1835474"/>
              <a:gd name="connsiteX1121" fmla="*/ 679456 w 820044"/>
              <a:gd name="connsiteY1121" fmla="*/ 820775 h 1835474"/>
              <a:gd name="connsiteX1122" fmla="*/ 681742 w 820044"/>
              <a:gd name="connsiteY1122" fmla="*/ 824109 h 1835474"/>
              <a:gd name="connsiteX1123" fmla="*/ 683742 w 820044"/>
              <a:gd name="connsiteY1123" fmla="*/ 820585 h 1835474"/>
              <a:gd name="connsiteX1124" fmla="*/ 681265 w 820044"/>
              <a:gd name="connsiteY1124" fmla="*/ 812965 h 1835474"/>
              <a:gd name="connsiteX1125" fmla="*/ 599636 w 820044"/>
              <a:gd name="connsiteY1125" fmla="*/ 810298 h 1835474"/>
              <a:gd name="connsiteX1126" fmla="*/ 596588 w 820044"/>
              <a:gd name="connsiteY1126" fmla="*/ 811822 h 1835474"/>
              <a:gd name="connsiteX1127" fmla="*/ 598302 w 820044"/>
              <a:gd name="connsiteY1127" fmla="*/ 813346 h 1835474"/>
              <a:gd name="connsiteX1128" fmla="*/ 601160 w 820044"/>
              <a:gd name="connsiteY1128" fmla="*/ 811631 h 1835474"/>
              <a:gd name="connsiteX1129" fmla="*/ 599636 w 820044"/>
              <a:gd name="connsiteY1129" fmla="*/ 810298 h 1835474"/>
              <a:gd name="connsiteX1130" fmla="*/ 681551 w 820044"/>
              <a:gd name="connsiteY1130" fmla="*/ 802011 h 1835474"/>
              <a:gd name="connsiteX1131" fmla="*/ 680122 w 820044"/>
              <a:gd name="connsiteY1131" fmla="*/ 802202 h 1835474"/>
              <a:gd name="connsiteX1132" fmla="*/ 680599 w 820044"/>
              <a:gd name="connsiteY1132" fmla="*/ 809536 h 1835474"/>
              <a:gd name="connsiteX1133" fmla="*/ 683647 w 820044"/>
              <a:gd name="connsiteY1133" fmla="*/ 806393 h 1835474"/>
              <a:gd name="connsiteX1134" fmla="*/ 681551 w 820044"/>
              <a:gd name="connsiteY1134" fmla="*/ 802011 h 1835474"/>
              <a:gd name="connsiteX1135" fmla="*/ 350367 w 820044"/>
              <a:gd name="connsiteY1135" fmla="*/ 793343 h 1835474"/>
              <a:gd name="connsiteX1136" fmla="*/ 350557 w 820044"/>
              <a:gd name="connsiteY1136" fmla="*/ 800678 h 1835474"/>
              <a:gd name="connsiteX1137" fmla="*/ 352081 w 820044"/>
              <a:gd name="connsiteY1137" fmla="*/ 800773 h 1835474"/>
              <a:gd name="connsiteX1138" fmla="*/ 353701 w 820044"/>
              <a:gd name="connsiteY1138" fmla="*/ 796201 h 1835474"/>
              <a:gd name="connsiteX1139" fmla="*/ 350367 w 820044"/>
              <a:gd name="connsiteY1139" fmla="*/ 793343 h 1835474"/>
              <a:gd name="connsiteX1140" fmla="*/ 235972 w 820044"/>
              <a:gd name="connsiteY1140" fmla="*/ 788105 h 1835474"/>
              <a:gd name="connsiteX1141" fmla="*/ 238353 w 820044"/>
              <a:gd name="connsiteY1141" fmla="*/ 790676 h 1835474"/>
              <a:gd name="connsiteX1142" fmla="*/ 236924 w 820044"/>
              <a:gd name="connsiteY1142" fmla="*/ 792105 h 1835474"/>
              <a:gd name="connsiteX1143" fmla="*/ 234162 w 820044"/>
              <a:gd name="connsiteY1143" fmla="*/ 790105 h 1835474"/>
              <a:gd name="connsiteX1144" fmla="*/ 234067 w 820044"/>
              <a:gd name="connsiteY1144" fmla="*/ 788200 h 1835474"/>
              <a:gd name="connsiteX1145" fmla="*/ 235972 w 820044"/>
              <a:gd name="connsiteY1145" fmla="*/ 788105 h 1835474"/>
              <a:gd name="connsiteX1146" fmla="*/ 233781 w 820044"/>
              <a:gd name="connsiteY1146" fmla="*/ 779151 h 1835474"/>
              <a:gd name="connsiteX1147" fmla="*/ 234067 w 820044"/>
              <a:gd name="connsiteY1147" fmla="*/ 788200 h 1835474"/>
              <a:gd name="connsiteX1148" fmla="*/ 225685 w 820044"/>
              <a:gd name="connsiteY1148" fmla="*/ 790200 h 1835474"/>
              <a:gd name="connsiteX1149" fmla="*/ 217969 w 820044"/>
              <a:gd name="connsiteY1149" fmla="*/ 793534 h 1835474"/>
              <a:gd name="connsiteX1150" fmla="*/ 211492 w 820044"/>
              <a:gd name="connsiteY1150" fmla="*/ 800011 h 1835474"/>
              <a:gd name="connsiteX1151" fmla="*/ 204539 w 820044"/>
              <a:gd name="connsiteY1151" fmla="*/ 802868 h 1835474"/>
              <a:gd name="connsiteX1152" fmla="*/ 192347 w 820044"/>
              <a:gd name="connsiteY1152" fmla="*/ 792962 h 1835474"/>
              <a:gd name="connsiteX1153" fmla="*/ 208349 w 820044"/>
              <a:gd name="connsiteY1153" fmla="*/ 789724 h 1835474"/>
              <a:gd name="connsiteX1154" fmla="*/ 219874 w 820044"/>
              <a:gd name="connsiteY1154" fmla="*/ 784580 h 1835474"/>
              <a:gd name="connsiteX1155" fmla="*/ 233781 w 820044"/>
              <a:gd name="connsiteY1155" fmla="*/ 779151 h 1835474"/>
              <a:gd name="connsiteX1156" fmla="*/ 247783 w 820044"/>
              <a:gd name="connsiteY1156" fmla="*/ 778008 h 1835474"/>
              <a:gd name="connsiteX1157" fmla="*/ 252355 w 820044"/>
              <a:gd name="connsiteY1157" fmla="*/ 784009 h 1835474"/>
              <a:gd name="connsiteX1158" fmla="*/ 255308 w 820044"/>
              <a:gd name="connsiteY1158" fmla="*/ 792010 h 1835474"/>
              <a:gd name="connsiteX1159" fmla="*/ 254927 w 820044"/>
              <a:gd name="connsiteY1159" fmla="*/ 805916 h 1835474"/>
              <a:gd name="connsiteX1160" fmla="*/ 253689 w 820044"/>
              <a:gd name="connsiteY1160" fmla="*/ 814489 h 1835474"/>
              <a:gd name="connsiteX1161" fmla="*/ 257499 w 820044"/>
              <a:gd name="connsiteY1161" fmla="*/ 818775 h 1835474"/>
              <a:gd name="connsiteX1162" fmla="*/ 262832 w 820044"/>
              <a:gd name="connsiteY1162" fmla="*/ 815918 h 1835474"/>
              <a:gd name="connsiteX1163" fmla="*/ 263118 w 820044"/>
              <a:gd name="connsiteY1163" fmla="*/ 811631 h 1835474"/>
              <a:gd name="connsiteX1164" fmla="*/ 264642 w 820044"/>
              <a:gd name="connsiteY1164" fmla="*/ 810012 h 1835474"/>
              <a:gd name="connsiteX1165" fmla="*/ 266166 w 820044"/>
              <a:gd name="connsiteY1165" fmla="*/ 810679 h 1835474"/>
              <a:gd name="connsiteX1166" fmla="*/ 263785 w 820044"/>
              <a:gd name="connsiteY1166" fmla="*/ 835825 h 1835474"/>
              <a:gd name="connsiteX1167" fmla="*/ 264071 w 820044"/>
              <a:gd name="connsiteY1167" fmla="*/ 848112 h 1835474"/>
              <a:gd name="connsiteX1168" fmla="*/ 260642 w 820044"/>
              <a:gd name="connsiteY1168" fmla="*/ 869067 h 1835474"/>
              <a:gd name="connsiteX1169" fmla="*/ 266643 w 820044"/>
              <a:gd name="connsiteY1169" fmla="*/ 873544 h 1835474"/>
              <a:gd name="connsiteX1170" fmla="*/ 268262 w 820044"/>
              <a:gd name="connsiteY1170" fmla="*/ 877544 h 1835474"/>
              <a:gd name="connsiteX1171" fmla="*/ 263595 w 820044"/>
              <a:gd name="connsiteY1171" fmla="*/ 882498 h 1835474"/>
              <a:gd name="connsiteX1172" fmla="*/ 261594 w 820044"/>
              <a:gd name="connsiteY1172" fmla="*/ 890784 h 1835474"/>
              <a:gd name="connsiteX1173" fmla="*/ 257784 w 820044"/>
              <a:gd name="connsiteY1173" fmla="*/ 908120 h 1835474"/>
              <a:gd name="connsiteX1174" fmla="*/ 257880 w 820044"/>
              <a:gd name="connsiteY1174" fmla="*/ 911454 h 1835474"/>
              <a:gd name="connsiteX1175" fmla="*/ 257784 w 820044"/>
              <a:gd name="connsiteY1175" fmla="*/ 910501 h 1835474"/>
              <a:gd name="connsiteX1176" fmla="*/ 255784 w 820044"/>
              <a:gd name="connsiteY1176" fmla="*/ 910596 h 1835474"/>
              <a:gd name="connsiteX1177" fmla="*/ 249974 w 820044"/>
              <a:gd name="connsiteY1177" fmla="*/ 916787 h 1835474"/>
              <a:gd name="connsiteX1178" fmla="*/ 249688 w 820044"/>
              <a:gd name="connsiteY1178" fmla="*/ 918216 h 1835474"/>
              <a:gd name="connsiteX1179" fmla="*/ 253307 w 820044"/>
              <a:gd name="connsiteY1179" fmla="*/ 919740 h 1835474"/>
              <a:gd name="connsiteX1180" fmla="*/ 257975 w 820044"/>
              <a:gd name="connsiteY1180" fmla="*/ 911549 h 1835474"/>
              <a:gd name="connsiteX1181" fmla="*/ 267024 w 820044"/>
              <a:gd name="connsiteY1181" fmla="*/ 910025 h 1835474"/>
              <a:gd name="connsiteX1182" fmla="*/ 271691 w 820044"/>
              <a:gd name="connsiteY1182" fmla="*/ 913358 h 1835474"/>
              <a:gd name="connsiteX1183" fmla="*/ 271310 w 820044"/>
              <a:gd name="connsiteY1183" fmla="*/ 926598 h 1835474"/>
              <a:gd name="connsiteX1184" fmla="*/ 264071 w 820044"/>
              <a:gd name="connsiteY1184" fmla="*/ 939552 h 1835474"/>
              <a:gd name="connsiteX1185" fmla="*/ 264261 w 820044"/>
              <a:gd name="connsiteY1185" fmla="*/ 951458 h 1835474"/>
              <a:gd name="connsiteX1186" fmla="*/ 268452 w 820044"/>
              <a:gd name="connsiteY1186" fmla="*/ 958412 h 1835474"/>
              <a:gd name="connsiteX1187" fmla="*/ 264928 w 820044"/>
              <a:gd name="connsiteY1187" fmla="*/ 963555 h 1835474"/>
              <a:gd name="connsiteX1188" fmla="*/ 265214 w 820044"/>
              <a:gd name="connsiteY1188" fmla="*/ 977176 h 1835474"/>
              <a:gd name="connsiteX1189" fmla="*/ 269214 w 820044"/>
              <a:gd name="connsiteY1189" fmla="*/ 984606 h 1835474"/>
              <a:gd name="connsiteX1190" fmla="*/ 273786 w 820044"/>
              <a:gd name="connsiteY1190" fmla="*/ 990797 h 1835474"/>
              <a:gd name="connsiteX1191" fmla="*/ 270834 w 820044"/>
              <a:gd name="connsiteY1191" fmla="*/ 996131 h 1835474"/>
              <a:gd name="connsiteX1192" fmla="*/ 265023 w 820044"/>
              <a:gd name="connsiteY1192" fmla="*/ 1005275 h 1835474"/>
              <a:gd name="connsiteX1193" fmla="*/ 268071 w 820044"/>
              <a:gd name="connsiteY1193" fmla="*/ 1015276 h 1835474"/>
              <a:gd name="connsiteX1194" fmla="*/ 269881 w 820044"/>
              <a:gd name="connsiteY1194" fmla="*/ 1019277 h 1835474"/>
              <a:gd name="connsiteX1195" fmla="*/ 267405 w 820044"/>
              <a:gd name="connsiteY1195" fmla="*/ 1024991 h 1835474"/>
              <a:gd name="connsiteX1196" fmla="*/ 268071 w 820044"/>
              <a:gd name="connsiteY1196" fmla="*/ 1043089 h 1835474"/>
              <a:gd name="connsiteX1197" fmla="*/ 265023 w 820044"/>
              <a:gd name="connsiteY1197" fmla="*/ 1053090 h 1835474"/>
              <a:gd name="connsiteX1198" fmla="*/ 268833 w 820044"/>
              <a:gd name="connsiteY1198" fmla="*/ 1061948 h 1835474"/>
              <a:gd name="connsiteX1199" fmla="*/ 265499 w 820044"/>
              <a:gd name="connsiteY1199" fmla="*/ 1071950 h 1835474"/>
              <a:gd name="connsiteX1200" fmla="*/ 267500 w 820044"/>
              <a:gd name="connsiteY1200" fmla="*/ 1074617 h 1835474"/>
              <a:gd name="connsiteX1201" fmla="*/ 269976 w 820044"/>
              <a:gd name="connsiteY1201" fmla="*/ 1081284 h 1835474"/>
              <a:gd name="connsiteX1202" fmla="*/ 265404 w 820044"/>
              <a:gd name="connsiteY1202" fmla="*/ 1088523 h 1835474"/>
              <a:gd name="connsiteX1203" fmla="*/ 253784 w 820044"/>
              <a:gd name="connsiteY1203" fmla="*/ 1084427 h 1835474"/>
              <a:gd name="connsiteX1204" fmla="*/ 234067 w 820044"/>
              <a:gd name="connsiteY1204" fmla="*/ 1066330 h 1835474"/>
              <a:gd name="connsiteX1205" fmla="*/ 235496 w 820044"/>
              <a:gd name="connsiteY1205" fmla="*/ 1061568 h 1835474"/>
              <a:gd name="connsiteX1206" fmla="*/ 236163 w 820044"/>
              <a:gd name="connsiteY1206" fmla="*/ 1053471 h 1835474"/>
              <a:gd name="connsiteX1207" fmla="*/ 238353 w 820044"/>
              <a:gd name="connsiteY1207" fmla="*/ 1053376 h 1835474"/>
              <a:gd name="connsiteX1208" fmla="*/ 248545 w 820044"/>
              <a:gd name="connsiteY1208" fmla="*/ 1032516 h 1835474"/>
              <a:gd name="connsiteX1209" fmla="*/ 247307 w 820044"/>
              <a:gd name="connsiteY1209" fmla="*/ 1026801 h 1835474"/>
              <a:gd name="connsiteX1210" fmla="*/ 241497 w 820044"/>
              <a:gd name="connsiteY1210" fmla="*/ 1026515 h 1835474"/>
              <a:gd name="connsiteX1211" fmla="*/ 226161 w 820044"/>
              <a:gd name="connsiteY1211" fmla="*/ 1042708 h 1835474"/>
              <a:gd name="connsiteX1212" fmla="*/ 223209 w 820044"/>
              <a:gd name="connsiteY1212" fmla="*/ 1043565 h 1835474"/>
              <a:gd name="connsiteX1213" fmla="*/ 219780 w 820044"/>
              <a:gd name="connsiteY1213" fmla="*/ 1040708 h 1835474"/>
              <a:gd name="connsiteX1214" fmla="*/ 212540 w 820044"/>
              <a:gd name="connsiteY1214" fmla="*/ 1036136 h 1835474"/>
              <a:gd name="connsiteX1215" fmla="*/ 211683 w 820044"/>
              <a:gd name="connsiteY1215" fmla="*/ 1015848 h 1835474"/>
              <a:gd name="connsiteX1216" fmla="*/ 215874 w 820044"/>
              <a:gd name="connsiteY1216" fmla="*/ 1004036 h 1835474"/>
              <a:gd name="connsiteX1217" fmla="*/ 210921 w 820044"/>
              <a:gd name="connsiteY1217" fmla="*/ 1002131 h 1835474"/>
              <a:gd name="connsiteX1218" fmla="*/ 207873 w 820044"/>
              <a:gd name="connsiteY1218" fmla="*/ 1003179 h 1835474"/>
              <a:gd name="connsiteX1219" fmla="*/ 202063 w 820044"/>
              <a:gd name="connsiteY1219" fmla="*/ 988035 h 1835474"/>
              <a:gd name="connsiteX1220" fmla="*/ 205016 w 820044"/>
              <a:gd name="connsiteY1220" fmla="*/ 984701 h 1835474"/>
              <a:gd name="connsiteX1221" fmla="*/ 203301 w 820044"/>
              <a:gd name="connsiteY1221" fmla="*/ 976985 h 1835474"/>
              <a:gd name="connsiteX1222" fmla="*/ 201873 w 820044"/>
              <a:gd name="connsiteY1222" fmla="*/ 973937 h 1835474"/>
              <a:gd name="connsiteX1223" fmla="*/ 205778 w 820044"/>
              <a:gd name="connsiteY1223" fmla="*/ 972509 h 1835474"/>
              <a:gd name="connsiteX1224" fmla="*/ 209493 w 820044"/>
              <a:gd name="connsiteY1224" fmla="*/ 974128 h 1835474"/>
              <a:gd name="connsiteX1225" fmla="*/ 210445 w 820044"/>
              <a:gd name="connsiteY1225" fmla="*/ 985177 h 1835474"/>
              <a:gd name="connsiteX1226" fmla="*/ 215112 w 820044"/>
              <a:gd name="connsiteY1226" fmla="*/ 992226 h 1835474"/>
              <a:gd name="connsiteX1227" fmla="*/ 218351 w 820044"/>
              <a:gd name="connsiteY1227" fmla="*/ 994226 h 1835474"/>
              <a:gd name="connsiteX1228" fmla="*/ 233496 w 820044"/>
              <a:gd name="connsiteY1228" fmla="*/ 987177 h 1835474"/>
              <a:gd name="connsiteX1229" fmla="*/ 234129 w 820044"/>
              <a:gd name="connsiteY1229" fmla="*/ 987312 h 1835474"/>
              <a:gd name="connsiteX1230" fmla="*/ 238344 w 820044"/>
              <a:gd name="connsiteY1230" fmla="*/ 990458 h 1835474"/>
              <a:gd name="connsiteX1231" fmla="*/ 238353 w 820044"/>
              <a:gd name="connsiteY1231" fmla="*/ 995273 h 1835474"/>
              <a:gd name="connsiteX1232" fmla="*/ 239687 w 820044"/>
              <a:gd name="connsiteY1232" fmla="*/ 1001560 h 1835474"/>
              <a:gd name="connsiteX1233" fmla="*/ 254736 w 820044"/>
              <a:gd name="connsiteY1233" fmla="*/ 1015466 h 1835474"/>
              <a:gd name="connsiteX1234" fmla="*/ 256260 w 820044"/>
              <a:gd name="connsiteY1234" fmla="*/ 1014990 h 1835474"/>
              <a:gd name="connsiteX1235" fmla="*/ 257403 w 820044"/>
              <a:gd name="connsiteY1235" fmla="*/ 1013181 h 1835474"/>
              <a:gd name="connsiteX1236" fmla="*/ 245307 w 820044"/>
              <a:gd name="connsiteY1236" fmla="*/ 995655 h 1835474"/>
              <a:gd name="connsiteX1237" fmla="*/ 247852 w 820044"/>
              <a:gd name="connsiteY1237" fmla="*/ 997343 h 1835474"/>
              <a:gd name="connsiteX1238" fmla="*/ 247974 w 820044"/>
              <a:gd name="connsiteY1238" fmla="*/ 999084 h 1835474"/>
              <a:gd name="connsiteX1239" fmla="*/ 250478 w 820044"/>
              <a:gd name="connsiteY1239" fmla="*/ 999084 h 1835474"/>
              <a:gd name="connsiteX1240" fmla="*/ 255594 w 820044"/>
              <a:gd name="connsiteY1240" fmla="*/ 1002477 h 1835474"/>
              <a:gd name="connsiteX1241" fmla="*/ 256451 w 820044"/>
              <a:gd name="connsiteY1241" fmla="*/ 999655 h 1835474"/>
              <a:gd name="connsiteX1242" fmla="*/ 253307 w 820044"/>
              <a:gd name="connsiteY1242" fmla="*/ 999084 h 1835474"/>
              <a:gd name="connsiteX1243" fmla="*/ 250478 w 820044"/>
              <a:gd name="connsiteY1243" fmla="*/ 999084 h 1835474"/>
              <a:gd name="connsiteX1244" fmla="*/ 247852 w 820044"/>
              <a:gd name="connsiteY1244" fmla="*/ 997343 h 1835474"/>
              <a:gd name="connsiteX1245" fmla="*/ 246545 w 820044"/>
              <a:gd name="connsiteY1245" fmla="*/ 978700 h 1835474"/>
              <a:gd name="connsiteX1246" fmla="*/ 239306 w 820044"/>
              <a:gd name="connsiteY1246" fmla="*/ 971366 h 1835474"/>
              <a:gd name="connsiteX1247" fmla="*/ 234639 w 820044"/>
              <a:gd name="connsiteY1247" fmla="*/ 976414 h 1835474"/>
              <a:gd name="connsiteX1248" fmla="*/ 233400 w 820044"/>
              <a:gd name="connsiteY1248" fmla="*/ 984986 h 1835474"/>
              <a:gd name="connsiteX1249" fmla="*/ 238341 w 820044"/>
              <a:gd name="connsiteY1249" fmla="*/ 988916 h 1835474"/>
              <a:gd name="connsiteX1250" fmla="*/ 238343 w 820044"/>
              <a:gd name="connsiteY1250" fmla="*/ 990098 h 1835474"/>
              <a:gd name="connsiteX1251" fmla="*/ 235116 w 820044"/>
              <a:gd name="connsiteY1251" fmla="*/ 987522 h 1835474"/>
              <a:gd name="connsiteX1252" fmla="*/ 234129 w 820044"/>
              <a:gd name="connsiteY1252" fmla="*/ 987312 h 1835474"/>
              <a:gd name="connsiteX1253" fmla="*/ 228221 w 820044"/>
              <a:gd name="connsiteY1253" fmla="*/ 982903 h 1835474"/>
              <a:gd name="connsiteX1254" fmla="*/ 223780 w 820044"/>
              <a:gd name="connsiteY1254" fmla="*/ 974509 h 1835474"/>
              <a:gd name="connsiteX1255" fmla="*/ 228828 w 820044"/>
              <a:gd name="connsiteY1255" fmla="*/ 966889 h 1835474"/>
              <a:gd name="connsiteX1256" fmla="*/ 237972 w 820044"/>
              <a:gd name="connsiteY1256" fmla="*/ 966413 h 1835474"/>
              <a:gd name="connsiteX1257" fmla="*/ 241687 w 820044"/>
              <a:gd name="connsiteY1257" fmla="*/ 962031 h 1835474"/>
              <a:gd name="connsiteX1258" fmla="*/ 235686 w 820044"/>
              <a:gd name="connsiteY1258" fmla="*/ 952887 h 1835474"/>
              <a:gd name="connsiteX1259" fmla="*/ 219970 w 820044"/>
              <a:gd name="connsiteY1259" fmla="*/ 940124 h 1835474"/>
              <a:gd name="connsiteX1260" fmla="*/ 209207 w 820044"/>
              <a:gd name="connsiteY1260" fmla="*/ 955935 h 1835474"/>
              <a:gd name="connsiteX1261" fmla="*/ 206349 w 820044"/>
              <a:gd name="connsiteY1261" fmla="*/ 957840 h 1835474"/>
              <a:gd name="connsiteX1262" fmla="*/ 204825 w 820044"/>
              <a:gd name="connsiteY1262" fmla="*/ 956412 h 1835474"/>
              <a:gd name="connsiteX1263" fmla="*/ 203682 w 820044"/>
              <a:gd name="connsiteY1263" fmla="*/ 929075 h 1835474"/>
              <a:gd name="connsiteX1264" fmla="*/ 205111 w 820044"/>
              <a:gd name="connsiteY1264" fmla="*/ 927456 h 1835474"/>
              <a:gd name="connsiteX1265" fmla="*/ 208064 w 820044"/>
              <a:gd name="connsiteY1265" fmla="*/ 929170 h 1835474"/>
              <a:gd name="connsiteX1266" fmla="*/ 212445 w 820044"/>
              <a:gd name="connsiteY1266" fmla="*/ 935456 h 1835474"/>
              <a:gd name="connsiteX1267" fmla="*/ 221494 w 820044"/>
              <a:gd name="connsiteY1267" fmla="*/ 934980 h 1835474"/>
              <a:gd name="connsiteX1268" fmla="*/ 226352 w 820044"/>
              <a:gd name="connsiteY1268" fmla="*/ 931932 h 1835474"/>
              <a:gd name="connsiteX1269" fmla="*/ 233115 w 820044"/>
              <a:gd name="connsiteY1269" fmla="*/ 920883 h 1835474"/>
              <a:gd name="connsiteX1270" fmla="*/ 232353 w 820044"/>
              <a:gd name="connsiteY1270" fmla="*/ 916025 h 1835474"/>
              <a:gd name="connsiteX1271" fmla="*/ 231590 w 820044"/>
              <a:gd name="connsiteY1271" fmla="*/ 912882 h 1835474"/>
              <a:gd name="connsiteX1272" fmla="*/ 238544 w 820044"/>
              <a:gd name="connsiteY1272" fmla="*/ 895547 h 1835474"/>
              <a:gd name="connsiteX1273" fmla="*/ 235591 w 820044"/>
              <a:gd name="connsiteY1273" fmla="*/ 894213 h 1835474"/>
              <a:gd name="connsiteX1274" fmla="*/ 207969 w 820044"/>
              <a:gd name="connsiteY1274" fmla="*/ 897833 h 1835474"/>
              <a:gd name="connsiteX1275" fmla="*/ 202444 w 820044"/>
              <a:gd name="connsiteY1275" fmla="*/ 894880 h 1835474"/>
              <a:gd name="connsiteX1276" fmla="*/ 197205 w 820044"/>
              <a:gd name="connsiteY1276" fmla="*/ 889451 h 1835474"/>
              <a:gd name="connsiteX1277" fmla="*/ 196253 w 820044"/>
              <a:gd name="connsiteY1277" fmla="*/ 868972 h 1835474"/>
              <a:gd name="connsiteX1278" fmla="*/ 193872 w 820044"/>
              <a:gd name="connsiteY1278" fmla="*/ 863162 h 1835474"/>
              <a:gd name="connsiteX1279" fmla="*/ 191490 w 820044"/>
              <a:gd name="connsiteY1279" fmla="*/ 857542 h 1835474"/>
              <a:gd name="connsiteX1280" fmla="*/ 198539 w 820044"/>
              <a:gd name="connsiteY1280" fmla="*/ 849255 h 1835474"/>
              <a:gd name="connsiteX1281" fmla="*/ 202730 w 820044"/>
              <a:gd name="connsiteY1281" fmla="*/ 849446 h 1835474"/>
              <a:gd name="connsiteX1282" fmla="*/ 201777 w 820044"/>
              <a:gd name="connsiteY1282" fmla="*/ 854113 h 1835474"/>
              <a:gd name="connsiteX1283" fmla="*/ 202063 w 820044"/>
              <a:gd name="connsiteY1283" fmla="*/ 857256 h 1835474"/>
              <a:gd name="connsiteX1284" fmla="*/ 217303 w 820044"/>
              <a:gd name="connsiteY1284" fmla="*/ 856304 h 1835474"/>
              <a:gd name="connsiteX1285" fmla="*/ 216636 w 820044"/>
              <a:gd name="connsiteY1285" fmla="*/ 853160 h 1835474"/>
              <a:gd name="connsiteX1286" fmla="*/ 215779 w 820044"/>
              <a:gd name="connsiteY1286" fmla="*/ 848303 h 1835474"/>
              <a:gd name="connsiteX1287" fmla="*/ 225114 w 820044"/>
              <a:gd name="connsiteY1287" fmla="*/ 843159 h 1835474"/>
              <a:gd name="connsiteX1288" fmla="*/ 237591 w 820044"/>
              <a:gd name="connsiteY1288" fmla="*/ 846017 h 1835474"/>
              <a:gd name="connsiteX1289" fmla="*/ 240639 w 820044"/>
              <a:gd name="connsiteY1289" fmla="*/ 845064 h 1835474"/>
              <a:gd name="connsiteX1290" fmla="*/ 240449 w 820044"/>
              <a:gd name="connsiteY1290" fmla="*/ 836206 h 1835474"/>
              <a:gd name="connsiteX1291" fmla="*/ 235210 w 820044"/>
              <a:gd name="connsiteY1291" fmla="*/ 833825 h 1835474"/>
              <a:gd name="connsiteX1292" fmla="*/ 228447 w 820044"/>
              <a:gd name="connsiteY1292" fmla="*/ 837349 h 1835474"/>
              <a:gd name="connsiteX1293" fmla="*/ 223018 w 820044"/>
              <a:gd name="connsiteY1293" fmla="*/ 834301 h 1835474"/>
              <a:gd name="connsiteX1294" fmla="*/ 206540 w 820044"/>
              <a:gd name="connsiteY1294" fmla="*/ 838968 h 1835474"/>
              <a:gd name="connsiteX1295" fmla="*/ 200063 w 820044"/>
              <a:gd name="connsiteY1295" fmla="*/ 839635 h 1835474"/>
              <a:gd name="connsiteX1296" fmla="*/ 195110 w 820044"/>
              <a:gd name="connsiteY1296" fmla="*/ 836492 h 1835474"/>
              <a:gd name="connsiteX1297" fmla="*/ 194634 w 820044"/>
              <a:gd name="connsiteY1297" fmla="*/ 825157 h 1835474"/>
              <a:gd name="connsiteX1298" fmla="*/ 201301 w 820044"/>
              <a:gd name="connsiteY1298" fmla="*/ 821252 h 1835474"/>
              <a:gd name="connsiteX1299" fmla="*/ 204171 w 820044"/>
              <a:gd name="connsiteY1299" fmla="*/ 821025 h 1835474"/>
              <a:gd name="connsiteX1300" fmla="*/ 206465 w 820044"/>
              <a:gd name="connsiteY1300" fmla="*/ 820800 h 1835474"/>
              <a:gd name="connsiteX1301" fmla="*/ 205873 w 820044"/>
              <a:gd name="connsiteY1301" fmla="*/ 820966 h 1835474"/>
              <a:gd name="connsiteX1302" fmla="*/ 203778 w 820044"/>
              <a:gd name="connsiteY1302" fmla="*/ 823442 h 1835474"/>
              <a:gd name="connsiteX1303" fmla="*/ 205397 w 820044"/>
              <a:gd name="connsiteY1303" fmla="*/ 824966 h 1835474"/>
              <a:gd name="connsiteX1304" fmla="*/ 219113 w 820044"/>
              <a:gd name="connsiteY1304" fmla="*/ 829348 h 1835474"/>
              <a:gd name="connsiteX1305" fmla="*/ 230066 w 820044"/>
              <a:gd name="connsiteY1305" fmla="*/ 823157 h 1835474"/>
              <a:gd name="connsiteX1306" fmla="*/ 217398 w 820044"/>
              <a:gd name="connsiteY1306" fmla="*/ 819728 h 1835474"/>
              <a:gd name="connsiteX1307" fmla="*/ 226447 w 820044"/>
              <a:gd name="connsiteY1307" fmla="*/ 815727 h 1835474"/>
              <a:gd name="connsiteX1308" fmla="*/ 224256 w 820044"/>
              <a:gd name="connsiteY1308" fmla="*/ 815823 h 1835474"/>
              <a:gd name="connsiteX1309" fmla="*/ 214242 w 820044"/>
              <a:gd name="connsiteY1309" fmla="*/ 818625 h 1835474"/>
              <a:gd name="connsiteX1310" fmla="*/ 205171 w 820044"/>
              <a:gd name="connsiteY1310" fmla="*/ 815454 h 1835474"/>
              <a:gd name="connsiteX1311" fmla="*/ 206445 w 820044"/>
              <a:gd name="connsiteY1311" fmla="*/ 810965 h 1835474"/>
              <a:gd name="connsiteX1312" fmla="*/ 220923 w 820044"/>
              <a:gd name="connsiteY1312" fmla="*/ 802106 h 1835474"/>
              <a:gd name="connsiteX1313" fmla="*/ 224828 w 820044"/>
              <a:gd name="connsiteY1313" fmla="*/ 803440 h 1835474"/>
              <a:gd name="connsiteX1314" fmla="*/ 231400 w 820044"/>
              <a:gd name="connsiteY1314" fmla="*/ 802869 h 1835474"/>
              <a:gd name="connsiteX1315" fmla="*/ 234734 w 820044"/>
              <a:gd name="connsiteY1315" fmla="*/ 803535 h 1835474"/>
              <a:gd name="connsiteX1316" fmla="*/ 240068 w 820044"/>
              <a:gd name="connsiteY1316" fmla="*/ 812775 h 1835474"/>
              <a:gd name="connsiteX1317" fmla="*/ 243211 w 820044"/>
              <a:gd name="connsiteY1317" fmla="*/ 813917 h 1835474"/>
              <a:gd name="connsiteX1318" fmla="*/ 246069 w 820044"/>
              <a:gd name="connsiteY1318" fmla="*/ 791915 h 1835474"/>
              <a:gd name="connsiteX1319" fmla="*/ 243402 w 820044"/>
              <a:gd name="connsiteY1319" fmla="*/ 786200 h 1835474"/>
              <a:gd name="connsiteX1320" fmla="*/ 247783 w 820044"/>
              <a:gd name="connsiteY1320" fmla="*/ 778008 h 1835474"/>
              <a:gd name="connsiteX1321" fmla="*/ 609256 w 820044"/>
              <a:gd name="connsiteY1321" fmla="*/ 772484 h 1835474"/>
              <a:gd name="connsiteX1322" fmla="*/ 604208 w 820044"/>
              <a:gd name="connsiteY1322" fmla="*/ 775532 h 1835474"/>
              <a:gd name="connsiteX1323" fmla="*/ 604684 w 820044"/>
              <a:gd name="connsiteY1323" fmla="*/ 779723 h 1835474"/>
              <a:gd name="connsiteX1324" fmla="*/ 605161 w 820044"/>
              <a:gd name="connsiteY1324" fmla="*/ 787819 h 1835474"/>
              <a:gd name="connsiteX1325" fmla="*/ 600779 w 820044"/>
              <a:gd name="connsiteY1325" fmla="*/ 792867 h 1835474"/>
              <a:gd name="connsiteX1326" fmla="*/ 602017 w 820044"/>
              <a:gd name="connsiteY1326" fmla="*/ 803345 h 1835474"/>
              <a:gd name="connsiteX1327" fmla="*/ 611828 w 820044"/>
              <a:gd name="connsiteY1327" fmla="*/ 812679 h 1835474"/>
              <a:gd name="connsiteX1328" fmla="*/ 613352 w 820044"/>
              <a:gd name="connsiteY1328" fmla="*/ 812203 h 1835474"/>
              <a:gd name="connsiteX1329" fmla="*/ 614590 w 820044"/>
              <a:gd name="connsiteY1329" fmla="*/ 810488 h 1835474"/>
              <a:gd name="connsiteX1330" fmla="*/ 614114 w 820044"/>
              <a:gd name="connsiteY1330" fmla="*/ 794582 h 1835474"/>
              <a:gd name="connsiteX1331" fmla="*/ 613352 w 820044"/>
              <a:gd name="connsiteY1331" fmla="*/ 776389 h 1835474"/>
              <a:gd name="connsiteX1332" fmla="*/ 612971 w 820044"/>
              <a:gd name="connsiteY1332" fmla="*/ 774293 h 1835474"/>
              <a:gd name="connsiteX1333" fmla="*/ 609256 w 820044"/>
              <a:gd name="connsiteY1333" fmla="*/ 772484 h 1835474"/>
              <a:gd name="connsiteX1334" fmla="*/ 211588 w 820044"/>
              <a:gd name="connsiteY1334" fmla="*/ 761911 h 1835474"/>
              <a:gd name="connsiteX1335" fmla="*/ 214540 w 820044"/>
              <a:gd name="connsiteY1335" fmla="*/ 764482 h 1835474"/>
              <a:gd name="connsiteX1336" fmla="*/ 215017 w 820044"/>
              <a:gd name="connsiteY1336" fmla="*/ 771340 h 1835474"/>
              <a:gd name="connsiteX1337" fmla="*/ 210254 w 820044"/>
              <a:gd name="connsiteY1337" fmla="*/ 783056 h 1835474"/>
              <a:gd name="connsiteX1338" fmla="*/ 199681 w 820044"/>
              <a:gd name="connsiteY1338" fmla="*/ 784675 h 1835474"/>
              <a:gd name="connsiteX1339" fmla="*/ 192347 w 820044"/>
              <a:gd name="connsiteY1339" fmla="*/ 776770 h 1835474"/>
              <a:gd name="connsiteX1340" fmla="*/ 192252 w 820044"/>
              <a:gd name="connsiteY1340" fmla="*/ 774579 h 1835474"/>
              <a:gd name="connsiteX1341" fmla="*/ 211588 w 820044"/>
              <a:gd name="connsiteY1341" fmla="*/ 761911 h 1835474"/>
              <a:gd name="connsiteX1342" fmla="*/ 607827 w 820044"/>
              <a:gd name="connsiteY1342" fmla="*/ 756482 h 1835474"/>
              <a:gd name="connsiteX1343" fmla="*/ 602208 w 820044"/>
              <a:gd name="connsiteY1343" fmla="*/ 758958 h 1835474"/>
              <a:gd name="connsiteX1344" fmla="*/ 602398 w 820044"/>
              <a:gd name="connsiteY1344" fmla="*/ 764483 h 1835474"/>
              <a:gd name="connsiteX1345" fmla="*/ 605732 w 820044"/>
              <a:gd name="connsiteY1345" fmla="*/ 767435 h 1835474"/>
              <a:gd name="connsiteX1346" fmla="*/ 612876 w 820044"/>
              <a:gd name="connsiteY1346" fmla="*/ 762863 h 1835474"/>
              <a:gd name="connsiteX1347" fmla="*/ 612685 w 820044"/>
              <a:gd name="connsiteY1347" fmla="*/ 760577 h 1835474"/>
              <a:gd name="connsiteX1348" fmla="*/ 612590 w 820044"/>
              <a:gd name="connsiteY1348" fmla="*/ 758387 h 1835474"/>
              <a:gd name="connsiteX1349" fmla="*/ 607827 w 820044"/>
              <a:gd name="connsiteY1349" fmla="*/ 756482 h 1835474"/>
              <a:gd name="connsiteX1350" fmla="*/ 680538 w 820044"/>
              <a:gd name="connsiteY1350" fmla="*/ 752712 h 1835474"/>
              <a:gd name="connsiteX1351" fmla="*/ 681075 w 820044"/>
              <a:gd name="connsiteY1351" fmla="*/ 753163 h 1835474"/>
              <a:gd name="connsiteX1352" fmla="*/ 681630 w 820044"/>
              <a:gd name="connsiteY1352" fmla="*/ 765591 h 1835474"/>
              <a:gd name="connsiteX1353" fmla="*/ 681837 w 820044"/>
              <a:gd name="connsiteY1353" fmla="*/ 771150 h 1835474"/>
              <a:gd name="connsiteX1354" fmla="*/ 239401 w 820044"/>
              <a:gd name="connsiteY1354" fmla="*/ 751338 h 1835474"/>
              <a:gd name="connsiteX1355" fmla="*/ 238067 w 820044"/>
              <a:gd name="connsiteY1355" fmla="*/ 752862 h 1835474"/>
              <a:gd name="connsiteX1356" fmla="*/ 239591 w 820044"/>
              <a:gd name="connsiteY1356" fmla="*/ 755910 h 1835474"/>
              <a:gd name="connsiteX1357" fmla="*/ 241115 w 820044"/>
              <a:gd name="connsiteY1357" fmla="*/ 754196 h 1835474"/>
              <a:gd name="connsiteX1358" fmla="*/ 239401 w 820044"/>
              <a:gd name="connsiteY1358" fmla="*/ 751338 h 1835474"/>
              <a:gd name="connsiteX1359" fmla="*/ 205206 w 820044"/>
              <a:gd name="connsiteY1359" fmla="*/ 740956 h 1835474"/>
              <a:gd name="connsiteX1360" fmla="*/ 209207 w 820044"/>
              <a:gd name="connsiteY1360" fmla="*/ 741432 h 1835474"/>
              <a:gd name="connsiteX1361" fmla="*/ 209302 w 820044"/>
              <a:gd name="connsiteY1361" fmla="*/ 743337 h 1835474"/>
              <a:gd name="connsiteX1362" fmla="*/ 207302 w 820044"/>
              <a:gd name="connsiteY1362" fmla="*/ 743528 h 1835474"/>
              <a:gd name="connsiteX1363" fmla="*/ 205206 w 820044"/>
              <a:gd name="connsiteY1363" fmla="*/ 740956 h 1835474"/>
              <a:gd name="connsiteX1364" fmla="*/ 262451 w 820044"/>
              <a:gd name="connsiteY1364" fmla="*/ 737527 h 1835474"/>
              <a:gd name="connsiteX1365" fmla="*/ 263975 w 820044"/>
              <a:gd name="connsiteY1365" fmla="*/ 738860 h 1835474"/>
              <a:gd name="connsiteX1366" fmla="*/ 260927 w 820044"/>
              <a:gd name="connsiteY1366" fmla="*/ 740384 h 1835474"/>
              <a:gd name="connsiteX1367" fmla="*/ 259403 w 820044"/>
              <a:gd name="connsiteY1367" fmla="*/ 739051 h 1835474"/>
              <a:gd name="connsiteX1368" fmla="*/ 262451 w 820044"/>
              <a:gd name="connsiteY1368" fmla="*/ 737527 h 1835474"/>
              <a:gd name="connsiteX1369" fmla="*/ 687169 w 820044"/>
              <a:gd name="connsiteY1369" fmla="*/ 735488 h 1835474"/>
              <a:gd name="connsiteX1370" fmla="*/ 687012 w 820044"/>
              <a:gd name="connsiteY1370" fmla="*/ 736911 h 1835474"/>
              <a:gd name="connsiteX1371" fmla="*/ 686980 w 820044"/>
              <a:gd name="connsiteY1371" fmla="*/ 736955 h 1835474"/>
              <a:gd name="connsiteX1372" fmla="*/ 684980 w 820044"/>
              <a:gd name="connsiteY1372" fmla="*/ 737051 h 1835474"/>
              <a:gd name="connsiteX1373" fmla="*/ 687457 w 820044"/>
              <a:gd name="connsiteY1373" fmla="*/ 732860 h 1835474"/>
              <a:gd name="connsiteX1374" fmla="*/ 684980 w 820044"/>
              <a:gd name="connsiteY1374" fmla="*/ 735146 h 1835474"/>
              <a:gd name="connsiteX1375" fmla="*/ 684980 w 820044"/>
              <a:gd name="connsiteY1375" fmla="*/ 737051 h 1835474"/>
              <a:gd name="connsiteX1376" fmla="*/ 682885 w 820044"/>
              <a:gd name="connsiteY1376" fmla="*/ 737146 h 1835474"/>
              <a:gd name="connsiteX1377" fmla="*/ 676027 w 820044"/>
              <a:gd name="connsiteY1377" fmla="*/ 740289 h 1835474"/>
              <a:gd name="connsiteX1378" fmla="*/ 679360 w 820044"/>
              <a:gd name="connsiteY1378" fmla="*/ 747433 h 1835474"/>
              <a:gd name="connsiteX1379" fmla="*/ 680456 w 820044"/>
              <a:gd name="connsiteY1379" fmla="*/ 751541 h 1835474"/>
              <a:gd name="connsiteX1380" fmla="*/ 680538 w 820044"/>
              <a:gd name="connsiteY1380" fmla="*/ 752712 h 1835474"/>
              <a:gd name="connsiteX1381" fmla="*/ 678789 w 820044"/>
              <a:gd name="connsiteY1381" fmla="*/ 751243 h 1835474"/>
              <a:gd name="connsiteX1382" fmla="*/ 676693 w 820044"/>
              <a:gd name="connsiteY1382" fmla="*/ 754767 h 1835474"/>
              <a:gd name="connsiteX1383" fmla="*/ 678503 w 820044"/>
              <a:gd name="connsiteY1383" fmla="*/ 790391 h 1835474"/>
              <a:gd name="connsiteX1384" fmla="*/ 680122 w 820044"/>
              <a:gd name="connsiteY1384" fmla="*/ 791915 h 1835474"/>
              <a:gd name="connsiteX1385" fmla="*/ 682503 w 820044"/>
              <a:gd name="connsiteY1385" fmla="*/ 789152 h 1835474"/>
              <a:gd name="connsiteX1386" fmla="*/ 682170 w 820044"/>
              <a:gd name="connsiteY1386" fmla="*/ 777675 h 1835474"/>
              <a:gd name="connsiteX1387" fmla="*/ 681630 w 820044"/>
              <a:gd name="connsiteY1387" fmla="*/ 765591 h 1835474"/>
              <a:gd name="connsiteX1388" fmla="*/ 681170 w 820044"/>
              <a:gd name="connsiteY1388" fmla="*/ 753243 h 1835474"/>
              <a:gd name="connsiteX1389" fmla="*/ 681075 w 820044"/>
              <a:gd name="connsiteY1389" fmla="*/ 753163 h 1835474"/>
              <a:gd name="connsiteX1390" fmla="*/ 680980 w 820044"/>
              <a:gd name="connsiteY1390" fmla="*/ 751052 h 1835474"/>
              <a:gd name="connsiteX1391" fmla="*/ 683075 w 820044"/>
              <a:gd name="connsiteY1391" fmla="*/ 750957 h 1835474"/>
              <a:gd name="connsiteX1392" fmla="*/ 689933 w 820044"/>
              <a:gd name="connsiteY1392" fmla="*/ 747814 h 1835474"/>
              <a:gd name="connsiteX1393" fmla="*/ 686599 w 820044"/>
              <a:gd name="connsiteY1393" fmla="*/ 740670 h 1835474"/>
              <a:gd name="connsiteX1394" fmla="*/ 687012 w 820044"/>
              <a:gd name="connsiteY1394" fmla="*/ 736911 h 1835474"/>
              <a:gd name="connsiteX1395" fmla="*/ 688981 w 820044"/>
              <a:gd name="connsiteY1395" fmla="*/ 734193 h 1835474"/>
              <a:gd name="connsiteX1396" fmla="*/ 687169 w 820044"/>
              <a:gd name="connsiteY1396" fmla="*/ 735488 h 1835474"/>
              <a:gd name="connsiteX1397" fmla="*/ 595350 w 820044"/>
              <a:gd name="connsiteY1397" fmla="*/ 722954 h 1835474"/>
              <a:gd name="connsiteX1398" fmla="*/ 593921 w 820044"/>
              <a:gd name="connsiteY1398" fmla="*/ 724001 h 1835474"/>
              <a:gd name="connsiteX1399" fmla="*/ 593064 w 820044"/>
              <a:gd name="connsiteY1399" fmla="*/ 725811 h 1835474"/>
              <a:gd name="connsiteX1400" fmla="*/ 595445 w 820044"/>
              <a:gd name="connsiteY1400" fmla="*/ 731526 h 1835474"/>
              <a:gd name="connsiteX1401" fmla="*/ 597255 w 820044"/>
              <a:gd name="connsiteY1401" fmla="*/ 739051 h 1835474"/>
              <a:gd name="connsiteX1402" fmla="*/ 599731 w 820044"/>
              <a:gd name="connsiteY1402" fmla="*/ 748576 h 1835474"/>
              <a:gd name="connsiteX1403" fmla="*/ 611828 w 820044"/>
              <a:gd name="connsiteY1403" fmla="*/ 742575 h 1835474"/>
              <a:gd name="connsiteX1404" fmla="*/ 610494 w 820044"/>
              <a:gd name="connsiteY1404" fmla="*/ 741051 h 1835474"/>
              <a:gd name="connsiteX1405" fmla="*/ 595350 w 820044"/>
              <a:gd name="connsiteY1405" fmla="*/ 722954 h 1835474"/>
              <a:gd name="connsiteX1406" fmla="*/ 677360 w 820044"/>
              <a:gd name="connsiteY1406" fmla="*/ 719239 h 1835474"/>
              <a:gd name="connsiteX1407" fmla="*/ 675931 w 820044"/>
              <a:gd name="connsiteY1407" fmla="*/ 726573 h 1835474"/>
              <a:gd name="connsiteX1408" fmla="*/ 677932 w 820044"/>
              <a:gd name="connsiteY1408" fmla="*/ 728478 h 1835474"/>
              <a:gd name="connsiteX1409" fmla="*/ 682027 w 820044"/>
              <a:gd name="connsiteY1409" fmla="*/ 723430 h 1835474"/>
              <a:gd name="connsiteX1410" fmla="*/ 683361 w 820044"/>
              <a:gd name="connsiteY1410" fmla="*/ 720287 h 1835474"/>
              <a:gd name="connsiteX1411" fmla="*/ 677360 w 820044"/>
              <a:gd name="connsiteY1411" fmla="*/ 719239 h 1835474"/>
              <a:gd name="connsiteX1412" fmla="*/ 238162 w 820044"/>
              <a:gd name="connsiteY1412" fmla="*/ 710762 h 1835474"/>
              <a:gd name="connsiteX1413" fmla="*/ 235686 w 820044"/>
              <a:gd name="connsiteY1413" fmla="*/ 713048 h 1835474"/>
              <a:gd name="connsiteX1414" fmla="*/ 235781 w 820044"/>
              <a:gd name="connsiteY1414" fmla="*/ 714953 h 1835474"/>
              <a:gd name="connsiteX1415" fmla="*/ 237350 w 820044"/>
              <a:gd name="connsiteY1415" fmla="*/ 714874 h 1835474"/>
              <a:gd name="connsiteX1416" fmla="*/ 236120 w 820044"/>
              <a:gd name="connsiteY1416" fmla="*/ 721103 h 1835474"/>
              <a:gd name="connsiteX1417" fmla="*/ 235877 w 820044"/>
              <a:gd name="connsiteY1417" fmla="*/ 721715 h 1835474"/>
              <a:gd name="connsiteX1418" fmla="*/ 235591 w 820044"/>
              <a:gd name="connsiteY1418" fmla="*/ 714953 h 1835474"/>
              <a:gd name="connsiteX1419" fmla="*/ 230352 w 820044"/>
              <a:gd name="connsiteY1419" fmla="*/ 718286 h 1835474"/>
              <a:gd name="connsiteX1420" fmla="*/ 222827 w 820044"/>
              <a:gd name="connsiteY1420" fmla="*/ 718191 h 1835474"/>
              <a:gd name="connsiteX1421" fmla="*/ 210350 w 820044"/>
              <a:gd name="connsiteY1421" fmla="*/ 716191 h 1835474"/>
              <a:gd name="connsiteX1422" fmla="*/ 208921 w 820044"/>
              <a:gd name="connsiteY1422" fmla="*/ 717810 h 1835474"/>
              <a:gd name="connsiteX1423" fmla="*/ 209302 w 820044"/>
              <a:gd name="connsiteY1423" fmla="*/ 719334 h 1835474"/>
              <a:gd name="connsiteX1424" fmla="*/ 222446 w 820044"/>
              <a:gd name="connsiteY1424" fmla="*/ 731526 h 1835474"/>
              <a:gd name="connsiteX1425" fmla="*/ 228828 w 820044"/>
              <a:gd name="connsiteY1425" fmla="*/ 729812 h 1835474"/>
              <a:gd name="connsiteX1426" fmla="*/ 235067 w 820044"/>
              <a:gd name="connsiteY1426" fmla="*/ 726431 h 1835474"/>
              <a:gd name="connsiteX1427" fmla="*/ 236120 w 820044"/>
              <a:gd name="connsiteY1427" fmla="*/ 721103 h 1835474"/>
              <a:gd name="connsiteX1428" fmla="*/ 239686 w 820044"/>
              <a:gd name="connsiteY1428" fmla="*/ 712095 h 1835474"/>
              <a:gd name="connsiteX1429" fmla="*/ 237686 w 820044"/>
              <a:gd name="connsiteY1429" fmla="*/ 714857 h 1835474"/>
              <a:gd name="connsiteX1430" fmla="*/ 237350 w 820044"/>
              <a:gd name="connsiteY1430" fmla="*/ 714874 h 1835474"/>
              <a:gd name="connsiteX1431" fmla="*/ 783278 w 820044"/>
              <a:gd name="connsiteY1431" fmla="*/ 697903 h 1835474"/>
              <a:gd name="connsiteX1432" fmla="*/ 775753 w 820044"/>
              <a:gd name="connsiteY1432" fmla="*/ 698093 h 1835474"/>
              <a:gd name="connsiteX1433" fmla="*/ 775753 w 820044"/>
              <a:gd name="connsiteY1433" fmla="*/ 699617 h 1835474"/>
              <a:gd name="connsiteX1434" fmla="*/ 783278 w 820044"/>
              <a:gd name="connsiteY1434" fmla="*/ 699427 h 1835474"/>
              <a:gd name="connsiteX1435" fmla="*/ 783278 w 820044"/>
              <a:gd name="connsiteY1435" fmla="*/ 697903 h 1835474"/>
              <a:gd name="connsiteX1436" fmla="*/ 686218 w 820044"/>
              <a:gd name="connsiteY1436" fmla="*/ 696569 h 1835474"/>
              <a:gd name="connsiteX1437" fmla="*/ 684694 w 820044"/>
              <a:gd name="connsiteY1437" fmla="*/ 696760 h 1835474"/>
              <a:gd name="connsiteX1438" fmla="*/ 685171 w 820044"/>
              <a:gd name="connsiteY1438" fmla="*/ 704094 h 1835474"/>
              <a:gd name="connsiteX1439" fmla="*/ 688314 w 820044"/>
              <a:gd name="connsiteY1439" fmla="*/ 700951 h 1835474"/>
              <a:gd name="connsiteX1440" fmla="*/ 686218 w 820044"/>
              <a:gd name="connsiteY1440" fmla="*/ 696569 h 1835474"/>
              <a:gd name="connsiteX1441" fmla="*/ 642118 w 820044"/>
              <a:gd name="connsiteY1441" fmla="*/ 684092 h 1835474"/>
              <a:gd name="connsiteX1442" fmla="*/ 638308 w 820044"/>
              <a:gd name="connsiteY1442" fmla="*/ 685330 h 1835474"/>
              <a:gd name="connsiteX1443" fmla="*/ 629449 w 820044"/>
              <a:gd name="connsiteY1443" fmla="*/ 699713 h 1835474"/>
              <a:gd name="connsiteX1444" fmla="*/ 630688 w 820044"/>
              <a:gd name="connsiteY1444" fmla="*/ 702665 h 1835474"/>
              <a:gd name="connsiteX1445" fmla="*/ 642213 w 820044"/>
              <a:gd name="connsiteY1445" fmla="*/ 707047 h 1835474"/>
              <a:gd name="connsiteX1446" fmla="*/ 646690 w 820044"/>
              <a:gd name="connsiteY1446" fmla="*/ 703427 h 1835474"/>
              <a:gd name="connsiteX1447" fmla="*/ 646594 w 820044"/>
              <a:gd name="connsiteY1447" fmla="*/ 696760 h 1835474"/>
              <a:gd name="connsiteX1448" fmla="*/ 646213 w 820044"/>
              <a:gd name="connsiteY1448" fmla="*/ 687902 h 1835474"/>
              <a:gd name="connsiteX1449" fmla="*/ 642118 w 820044"/>
              <a:gd name="connsiteY1449" fmla="*/ 684092 h 1835474"/>
              <a:gd name="connsiteX1450" fmla="*/ 615828 w 820044"/>
              <a:gd name="connsiteY1450" fmla="*/ 676091 h 1835474"/>
              <a:gd name="connsiteX1451" fmla="*/ 602398 w 820044"/>
              <a:gd name="connsiteY1451" fmla="*/ 681044 h 1835474"/>
              <a:gd name="connsiteX1452" fmla="*/ 602779 w 820044"/>
              <a:gd name="connsiteY1452" fmla="*/ 685806 h 1835474"/>
              <a:gd name="connsiteX1453" fmla="*/ 607827 w 820044"/>
              <a:gd name="connsiteY1453" fmla="*/ 689807 h 1835474"/>
              <a:gd name="connsiteX1454" fmla="*/ 613447 w 820044"/>
              <a:gd name="connsiteY1454" fmla="*/ 687997 h 1835474"/>
              <a:gd name="connsiteX1455" fmla="*/ 617162 w 820044"/>
              <a:gd name="connsiteY1455" fmla="*/ 677805 h 1835474"/>
              <a:gd name="connsiteX1456" fmla="*/ 615828 w 820044"/>
              <a:gd name="connsiteY1456" fmla="*/ 676091 h 1835474"/>
              <a:gd name="connsiteX1457" fmla="*/ 248830 w 820044"/>
              <a:gd name="connsiteY1457" fmla="*/ 668661 h 1835474"/>
              <a:gd name="connsiteX1458" fmla="*/ 252069 w 820044"/>
              <a:gd name="connsiteY1458" fmla="*/ 675519 h 1835474"/>
              <a:gd name="connsiteX1459" fmla="*/ 243782 w 820044"/>
              <a:gd name="connsiteY1459" fmla="*/ 682568 h 1835474"/>
              <a:gd name="connsiteX1460" fmla="*/ 239401 w 820044"/>
              <a:gd name="connsiteY1460" fmla="*/ 690759 h 1835474"/>
              <a:gd name="connsiteX1461" fmla="*/ 244354 w 820044"/>
              <a:gd name="connsiteY1461" fmla="*/ 696379 h 1835474"/>
              <a:gd name="connsiteX1462" fmla="*/ 246449 w 820044"/>
              <a:gd name="connsiteY1462" fmla="*/ 701237 h 1835474"/>
              <a:gd name="connsiteX1463" fmla="*/ 244830 w 820044"/>
              <a:gd name="connsiteY1463" fmla="*/ 707047 h 1835474"/>
              <a:gd name="connsiteX1464" fmla="*/ 253117 w 820044"/>
              <a:gd name="connsiteY1464" fmla="*/ 724382 h 1835474"/>
              <a:gd name="connsiteX1465" fmla="*/ 254736 w 820044"/>
              <a:gd name="connsiteY1465" fmla="*/ 728192 h 1835474"/>
              <a:gd name="connsiteX1466" fmla="*/ 256355 w 820044"/>
              <a:gd name="connsiteY1466" fmla="*/ 764673 h 1835474"/>
              <a:gd name="connsiteX1467" fmla="*/ 252736 w 820044"/>
              <a:gd name="connsiteY1467" fmla="*/ 769055 h 1835474"/>
              <a:gd name="connsiteX1468" fmla="*/ 239401 w 820044"/>
              <a:gd name="connsiteY1468" fmla="*/ 775627 h 1835474"/>
              <a:gd name="connsiteX1469" fmla="*/ 234067 w 820044"/>
              <a:gd name="connsiteY1469" fmla="*/ 779151 h 1835474"/>
              <a:gd name="connsiteX1470" fmla="*/ 228828 w 820044"/>
              <a:gd name="connsiteY1470" fmla="*/ 765721 h 1835474"/>
              <a:gd name="connsiteX1471" fmla="*/ 225399 w 820044"/>
              <a:gd name="connsiteY1471" fmla="*/ 761244 h 1835474"/>
              <a:gd name="connsiteX1472" fmla="*/ 210064 w 820044"/>
              <a:gd name="connsiteY1472" fmla="*/ 750005 h 1835474"/>
              <a:gd name="connsiteX1473" fmla="*/ 209302 w 820044"/>
              <a:gd name="connsiteY1473" fmla="*/ 743432 h 1835474"/>
              <a:gd name="connsiteX1474" fmla="*/ 220732 w 820044"/>
              <a:gd name="connsiteY1474" fmla="*/ 742861 h 1835474"/>
              <a:gd name="connsiteX1475" fmla="*/ 222256 w 820044"/>
              <a:gd name="connsiteY1475" fmla="*/ 741242 h 1835474"/>
              <a:gd name="connsiteX1476" fmla="*/ 221970 w 820044"/>
              <a:gd name="connsiteY1476" fmla="*/ 739718 h 1835474"/>
              <a:gd name="connsiteX1477" fmla="*/ 211874 w 820044"/>
              <a:gd name="connsiteY1477" fmla="*/ 730574 h 1835474"/>
              <a:gd name="connsiteX1478" fmla="*/ 204253 w 820044"/>
              <a:gd name="connsiteY1478" fmla="*/ 732383 h 1835474"/>
              <a:gd name="connsiteX1479" fmla="*/ 199967 w 820044"/>
              <a:gd name="connsiteY1479" fmla="*/ 731907 h 1835474"/>
              <a:gd name="connsiteX1480" fmla="*/ 195871 w 820044"/>
              <a:gd name="connsiteY1480" fmla="*/ 724382 h 1835474"/>
              <a:gd name="connsiteX1481" fmla="*/ 195491 w 820044"/>
              <a:gd name="connsiteY1481" fmla="*/ 708761 h 1835474"/>
              <a:gd name="connsiteX1482" fmla="*/ 198348 w 820044"/>
              <a:gd name="connsiteY1482" fmla="*/ 696188 h 1835474"/>
              <a:gd name="connsiteX1483" fmla="*/ 201205 w 820044"/>
              <a:gd name="connsiteY1483" fmla="*/ 694379 h 1835474"/>
              <a:gd name="connsiteX1484" fmla="*/ 202729 w 820044"/>
              <a:gd name="connsiteY1484" fmla="*/ 695903 h 1835474"/>
              <a:gd name="connsiteX1485" fmla="*/ 203587 w 820044"/>
              <a:gd name="connsiteY1485" fmla="*/ 709523 h 1835474"/>
              <a:gd name="connsiteX1486" fmla="*/ 206635 w 820044"/>
              <a:gd name="connsiteY1486" fmla="*/ 710476 h 1835474"/>
              <a:gd name="connsiteX1487" fmla="*/ 212159 w 820044"/>
              <a:gd name="connsiteY1487" fmla="*/ 703523 h 1835474"/>
              <a:gd name="connsiteX1488" fmla="*/ 208444 w 820044"/>
              <a:gd name="connsiteY1488" fmla="*/ 696093 h 1835474"/>
              <a:gd name="connsiteX1489" fmla="*/ 200062 w 820044"/>
              <a:gd name="connsiteY1489" fmla="*/ 688664 h 1835474"/>
              <a:gd name="connsiteX1490" fmla="*/ 198443 w 820044"/>
              <a:gd name="connsiteY1490" fmla="*/ 687140 h 1835474"/>
              <a:gd name="connsiteX1491" fmla="*/ 198919 w 820044"/>
              <a:gd name="connsiteY1491" fmla="*/ 685616 h 1835474"/>
              <a:gd name="connsiteX1492" fmla="*/ 214826 w 820044"/>
              <a:gd name="connsiteY1492" fmla="*/ 674662 h 1835474"/>
              <a:gd name="connsiteX1493" fmla="*/ 218827 w 820044"/>
              <a:gd name="connsiteY1493" fmla="*/ 675519 h 1835474"/>
              <a:gd name="connsiteX1494" fmla="*/ 220255 w 820044"/>
              <a:gd name="connsiteY1494" fmla="*/ 679329 h 1835474"/>
              <a:gd name="connsiteX1495" fmla="*/ 217208 w 820044"/>
              <a:gd name="connsiteY1495" fmla="*/ 684949 h 1835474"/>
              <a:gd name="connsiteX1496" fmla="*/ 217112 w 820044"/>
              <a:gd name="connsiteY1496" fmla="*/ 690950 h 1835474"/>
              <a:gd name="connsiteX1497" fmla="*/ 223589 w 820044"/>
              <a:gd name="connsiteY1497" fmla="*/ 696950 h 1835474"/>
              <a:gd name="connsiteX1498" fmla="*/ 229780 w 820044"/>
              <a:gd name="connsiteY1498" fmla="*/ 687997 h 1835474"/>
              <a:gd name="connsiteX1499" fmla="*/ 229876 w 820044"/>
              <a:gd name="connsiteY1499" fmla="*/ 681425 h 1835474"/>
              <a:gd name="connsiteX1500" fmla="*/ 235686 w 820044"/>
              <a:gd name="connsiteY1500" fmla="*/ 670090 h 1835474"/>
              <a:gd name="connsiteX1501" fmla="*/ 244259 w 820044"/>
              <a:gd name="connsiteY1501" fmla="*/ 668852 h 1835474"/>
              <a:gd name="connsiteX1502" fmla="*/ 248830 w 820044"/>
              <a:gd name="connsiteY1502" fmla="*/ 668661 h 1835474"/>
              <a:gd name="connsiteX1503" fmla="*/ 685647 w 820044"/>
              <a:gd name="connsiteY1503" fmla="*/ 668375 h 1835474"/>
              <a:gd name="connsiteX1504" fmla="*/ 682313 w 820044"/>
              <a:gd name="connsiteY1504" fmla="*/ 673043 h 1835474"/>
              <a:gd name="connsiteX1505" fmla="*/ 682408 w 820044"/>
              <a:gd name="connsiteY1505" fmla="*/ 677519 h 1835474"/>
              <a:gd name="connsiteX1506" fmla="*/ 682789 w 820044"/>
              <a:gd name="connsiteY1506" fmla="*/ 684187 h 1835474"/>
              <a:gd name="connsiteX1507" fmla="*/ 684123 w 820044"/>
              <a:gd name="connsiteY1507" fmla="*/ 685711 h 1835474"/>
              <a:gd name="connsiteX1508" fmla="*/ 687266 w 820044"/>
              <a:gd name="connsiteY1508" fmla="*/ 684377 h 1835474"/>
              <a:gd name="connsiteX1509" fmla="*/ 691457 w 820044"/>
              <a:gd name="connsiteY1509" fmla="*/ 672757 h 1835474"/>
              <a:gd name="connsiteX1510" fmla="*/ 685647 w 820044"/>
              <a:gd name="connsiteY1510" fmla="*/ 668375 h 1835474"/>
              <a:gd name="connsiteX1511" fmla="*/ 312363 w 820044"/>
              <a:gd name="connsiteY1511" fmla="*/ 657612 h 1835474"/>
              <a:gd name="connsiteX1512" fmla="*/ 315411 w 820044"/>
              <a:gd name="connsiteY1512" fmla="*/ 659136 h 1835474"/>
              <a:gd name="connsiteX1513" fmla="*/ 315982 w 820044"/>
              <a:gd name="connsiteY1513" fmla="*/ 667994 h 1835474"/>
              <a:gd name="connsiteX1514" fmla="*/ 316078 w 820044"/>
              <a:gd name="connsiteY1514" fmla="*/ 672471 h 1835474"/>
              <a:gd name="connsiteX1515" fmla="*/ 314744 w 820044"/>
              <a:gd name="connsiteY1515" fmla="*/ 674090 h 1835474"/>
              <a:gd name="connsiteX1516" fmla="*/ 311696 w 820044"/>
              <a:gd name="connsiteY1516" fmla="*/ 672566 h 1835474"/>
              <a:gd name="connsiteX1517" fmla="*/ 311029 w 820044"/>
              <a:gd name="connsiteY1517" fmla="*/ 659136 h 1835474"/>
              <a:gd name="connsiteX1518" fmla="*/ 312363 w 820044"/>
              <a:gd name="connsiteY1518" fmla="*/ 657612 h 1835474"/>
              <a:gd name="connsiteX1519" fmla="*/ 216636 w 820044"/>
              <a:gd name="connsiteY1519" fmla="*/ 651802 h 1835474"/>
              <a:gd name="connsiteX1520" fmla="*/ 218446 w 820044"/>
              <a:gd name="connsiteY1520" fmla="*/ 654659 h 1835474"/>
              <a:gd name="connsiteX1521" fmla="*/ 217017 w 820044"/>
              <a:gd name="connsiteY1521" fmla="*/ 656183 h 1835474"/>
              <a:gd name="connsiteX1522" fmla="*/ 212635 w 820044"/>
              <a:gd name="connsiteY1522" fmla="*/ 656374 h 1835474"/>
              <a:gd name="connsiteX1523" fmla="*/ 208254 w 820044"/>
              <a:gd name="connsiteY1523" fmla="*/ 656469 h 1835474"/>
              <a:gd name="connsiteX1524" fmla="*/ 206349 w 820044"/>
              <a:gd name="connsiteY1524" fmla="*/ 653611 h 1835474"/>
              <a:gd name="connsiteX1525" fmla="*/ 207777 w 820044"/>
              <a:gd name="connsiteY1525" fmla="*/ 652087 h 1835474"/>
              <a:gd name="connsiteX1526" fmla="*/ 216636 w 820044"/>
              <a:gd name="connsiteY1526" fmla="*/ 651802 h 1835474"/>
              <a:gd name="connsiteX1527" fmla="*/ 608590 w 820044"/>
              <a:gd name="connsiteY1527" fmla="*/ 647135 h 1835474"/>
              <a:gd name="connsiteX1528" fmla="*/ 603636 w 820044"/>
              <a:gd name="connsiteY1528" fmla="*/ 648468 h 1835474"/>
              <a:gd name="connsiteX1529" fmla="*/ 598302 w 820044"/>
              <a:gd name="connsiteY1529" fmla="*/ 653802 h 1835474"/>
              <a:gd name="connsiteX1530" fmla="*/ 591730 w 820044"/>
              <a:gd name="connsiteY1530" fmla="*/ 654755 h 1835474"/>
              <a:gd name="connsiteX1531" fmla="*/ 590206 w 820044"/>
              <a:gd name="connsiteY1531" fmla="*/ 658469 h 1835474"/>
              <a:gd name="connsiteX1532" fmla="*/ 591826 w 820044"/>
              <a:gd name="connsiteY1532" fmla="*/ 662279 h 1835474"/>
              <a:gd name="connsiteX1533" fmla="*/ 605923 w 820044"/>
              <a:gd name="connsiteY1533" fmla="*/ 666661 h 1835474"/>
              <a:gd name="connsiteX1534" fmla="*/ 608494 w 820044"/>
              <a:gd name="connsiteY1534" fmla="*/ 664184 h 1835474"/>
              <a:gd name="connsiteX1535" fmla="*/ 611733 w 820044"/>
              <a:gd name="connsiteY1535" fmla="*/ 651802 h 1835474"/>
              <a:gd name="connsiteX1536" fmla="*/ 611923 w 820044"/>
              <a:gd name="connsiteY1536" fmla="*/ 650278 h 1835474"/>
              <a:gd name="connsiteX1537" fmla="*/ 608590 w 820044"/>
              <a:gd name="connsiteY1537" fmla="*/ 647135 h 1835474"/>
              <a:gd name="connsiteX1538" fmla="*/ 191300 w 820044"/>
              <a:gd name="connsiteY1538" fmla="*/ 645610 h 1835474"/>
              <a:gd name="connsiteX1539" fmla="*/ 194919 w 820044"/>
              <a:gd name="connsiteY1539" fmla="*/ 647801 h 1835474"/>
              <a:gd name="connsiteX1540" fmla="*/ 200920 w 820044"/>
              <a:gd name="connsiteY1540" fmla="*/ 652468 h 1835474"/>
              <a:gd name="connsiteX1541" fmla="*/ 195015 w 820044"/>
              <a:gd name="connsiteY1541" fmla="*/ 657231 h 1835474"/>
              <a:gd name="connsiteX1542" fmla="*/ 192443 w 820044"/>
              <a:gd name="connsiteY1542" fmla="*/ 659898 h 1835474"/>
              <a:gd name="connsiteX1543" fmla="*/ 196348 w 820044"/>
              <a:gd name="connsiteY1543" fmla="*/ 661612 h 1835474"/>
              <a:gd name="connsiteX1544" fmla="*/ 198634 w 820044"/>
              <a:gd name="connsiteY1544" fmla="*/ 661612 h 1835474"/>
              <a:gd name="connsiteX1545" fmla="*/ 200349 w 820044"/>
              <a:gd name="connsiteY1545" fmla="*/ 662851 h 1835474"/>
              <a:gd name="connsiteX1546" fmla="*/ 199206 w 820044"/>
              <a:gd name="connsiteY1546" fmla="*/ 665994 h 1835474"/>
              <a:gd name="connsiteX1547" fmla="*/ 191586 w 820044"/>
              <a:gd name="connsiteY1547" fmla="*/ 669709 h 1835474"/>
              <a:gd name="connsiteX1548" fmla="*/ 188442 w 820044"/>
              <a:gd name="connsiteY1548" fmla="*/ 669232 h 1835474"/>
              <a:gd name="connsiteX1549" fmla="*/ 187680 w 820044"/>
              <a:gd name="connsiteY1549" fmla="*/ 655707 h 1835474"/>
              <a:gd name="connsiteX1550" fmla="*/ 187299 w 820044"/>
              <a:gd name="connsiteY1550" fmla="*/ 655707 h 1835474"/>
              <a:gd name="connsiteX1551" fmla="*/ 187014 w 820044"/>
              <a:gd name="connsiteY1551" fmla="*/ 646563 h 1835474"/>
              <a:gd name="connsiteX1552" fmla="*/ 191300 w 820044"/>
              <a:gd name="connsiteY1552" fmla="*/ 645610 h 1835474"/>
              <a:gd name="connsiteX1553" fmla="*/ 250735 w 820044"/>
              <a:gd name="connsiteY1553" fmla="*/ 641039 h 1835474"/>
              <a:gd name="connsiteX1554" fmla="*/ 254450 w 820044"/>
              <a:gd name="connsiteY1554" fmla="*/ 643896 h 1835474"/>
              <a:gd name="connsiteX1555" fmla="*/ 250925 w 820044"/>
              <a:gd name="connsiteY1555" fmla="*/ 645611 h 1835474"/>
              <a:gd name="connsiteX1556" fmla="*/ 250735 w 820044"/>
              <a:gd name="connsiteY1556" fmla="*/ 641039 h 1835474"/>
              <a:gd name="connsiteX1557" fmla="*/ 622972 w 820044"/>
              <a:gd name="connsiteY1557" fmla="*/ 630466 h 1835474"/>
              <a:gd name="connsiteX1558" fmla="*/ 621639 w 820044"/>
              <a:gd name="connsiteY1558" fmla="*/ 631990 h 1835474"/>
              <a:gd name="connsiteX1559" fmla="*/ 622068 w 820044"/>
              <a:gd name="connsiteY1559" fmla="*/ 636169 h 1835474"/>
              <a:gd name="connsiteX1560" fmla="*/ 625908 w 820044"/>
              <a:gd name="connsiteY1560" fmla="*/ 638645 h 1835474"/>
              <a:gd name="connsiteX1561" fmla="*/ 625925 w 820044"/>
              <a:gd name="connsiteY1561" fmla="*/ 639038 h 1835474"/>
              <a:gd name="connsiteX1562" fmla="*/ 623925 w 820044"/>
              <a:gd name="connsiteY1562" fmla="*/ 639038 h 1835474"/>
              <a:gd name="connsiteX1563" fmla="*/ 626092 w 820044"/>
              <a:gd name="connsiteY1563" fmla="*/ 640457 h 1835474"/>
              <a:gd name="connsiteX1564" fmla="*/ 626116 w 820044"/>
              <a:gd name="connsiteY1564" fmla="*/ 640943 h 1835474"/>
              <a:gd name="connsiteX1565" fmla="*/ 628878 w 820044"/>
              <a:gd name="connsiteY1565" fmla="*/ 642944 h 1835474"/>
              <a:gd name="connsiteX1566" fmla="*/ 628652 w 820044"/>
              <a:gd name="connsiteY1566" fmla="*/ 642134 h 1835474"/>
              <a:gd name="connsiteX1567" fmla="*/ 626092 w 820044"/>
              <a:gd name="connsiteY1567" fmla="*/ 640457 h 1835474"/>
              <a:gd name="connsiteX1568" fmla="*/ 626020 w 820044"/>
              <a:gd name="connsiteY1568" fmla="*/ 639038 h 1835474"/>
              <a:gd name="connsiteX1569" fmla="*/ 626481 w 820044"/>
              <a:gd name="connsiteY1569" fmla="*/ 639015 h 1835474"/>
              <a:gd name="connsiteX1570" fmla="*/ 630211 w 820044"/>
              <a:gd name="connsiteY1570" fmla="*/ 641420 h 1835474"/>
              <a:gd name="connsiteX1571" fmla="*/ 627925 w 820044"/>
              <a:gd name="connsiteY1571" fmla="*/ 638943 h 1835474"/>
              <a:gd name="connsiteX1572" fmla="*/ 626481 w 820044"/>
              <a:gd name="connsiteY1572" fmla="*/ 639015 h 1835474"/>
              <a:gd name="connsiteX1573" fmla="*/ 625908 w 820044"/>
              <a:gd name="connsiteY1573" fmla="*/ 638645 h 1835474"/>
              <a:gd name="connsiteX1574" fmla="*/ 625639 w 820044"/>
              <a:gd name="connsiteY1574" fmla="*/ 632657 h 1835474"/>
              <a:gd name="connsiteX1575" fmla="*/ 622972 w 820044"/>
              <a:gd name="connsiteY1575" fmla="*/ 630466 h 1835474"/>
              <a:gd name="connsiteX1576" fmla="*/ 802424 w 820044"/>
              <a:gd name="connsiteY1576" fmla="*/ 627799 h 1835474"/>
              <a:gd name="connsiteX1577" fmla="*/ 803948 w 820044"/>
              <a:gd name="connsiteY1577" fmla="*/ 629132 h 1835474"/>
              <a:gd name="connsiteX1578" fmla="*/ 801090 w 820044"/>
              <a:gd name="connsiteY1578" fmla="*/ 630847 h 1835474"/>
              <a:gd name="connsiteX1579" fmla="*/ 799376 w 820044"/>
              <a:gd name="connsiteY1579" fmla="*/ 629323 h 1835474"/>
              <a:gd name="connsiteX1580" fmla="*/ 802424 w 820044"/>
              <a:gd name="connsiteY1580" fmla="*/ 627799 h 1835474"/>
              <a:gd name="connsiteX1581" fmla="*/ 603827 w 820044"/>
              <a:gd name="connsiteY1581" fmla="*/ 626275 h 1835474"/>
              <a:gd name="connsiteX1582" fmla="*/ 598398 w 820044"/>
              <a:gd name="connsiteY1582" fmla="*/ 628561 h 1835474"/>
              <a:gd name="connsiteX1583" fmla="*/ 599636 w 820044"/>
              <a:gd name="connsiteY1583" fmla="*/ 634371 h 1835474"/>
              <a:gd name="connsiteX1584" fmla="*/ 604494 w 820044"/>
              <a:gd name="connsiteY1584" fmla="*/ 638848 h 1835474"/>
              <a:gd name="connsiteX1585" fmla="*/ 607351 w 820044"/>
              <a:gd name="connsiteY1585" fmla="*/ 637324 h 1835474"/>
              <a:gd name="connsiteX1586" fmla="*/ 607351 w 820044"/>
              <a:gd name="connsiteY1586" fmla="*/ 632942 h 1835474"/>
              <a:gd name="connsiteX1587" fmla="*/ 607256 w 820044"/>
              <a:gd name="connsiteY1587" fmla="*/ 630752 h 1835474"/>
              <a:gd name="connsiteX1588" fmla="*/ 603827 w 820044"/>
              <a:gd name="connsiteY1588" fmla="*/ 626275 h 1835474"/>
              <a:gd name="connsiteX1589" fmla="*/ 646118 w 820044"/>
              <a:gd name="connsiteY1589" fmla="*/ 615797 h 1835474"/>
              <a:gd name="connsiteX1590" fmla="*/ 643261 w 820044"/>
              <a:gd name="connsiteY1590" fmla="*/ 617512 h 1835474"/>
              <a:gd name="connsiteX1591" fmla="*/ 644785 w 820044"/>
              <a:gd name="connsiteY1591" fmla="*/ 618845 h 1835474"/>
              <a:gd name="connsiteX1592" fmla="*/ 647833 w 820044"/>
              <a:gd name="connsiteY1592" fmla="*/ 617321 h 1835474"/>
              <a:gd name="connsiteX1593" fmla="*/ 646118 w 820044"/>
              <a:gd name="connsiteY1593" fmla="*/ 615797 h 1835474"/>
              <a:gd name="connsiteX1594" fmla="*/ 217778 w 820044"/>
              <a:gd name="connsiteY1594" fmla="*/ 587023 h 1835474"/>
              <a:gd name="connsiteX1595" fmla="*/ 220255 w 820044"/>
              <a:gd name="connsiteY1595" fmla="*/ 587794 h 1835474"/>
              <a:gd name="connsiteX1596" fmla="*/ 222150 w 820044"/>
              <a:gd name="connsiteY1596" fmla="*/ 589460 h 1835474"/>
              <a:gd name="connsiteX1597" fmla="*/ 218786 w 820044"/>
              <a:gd name="connsiteY1597" fmla="*/ 588758 h 1835474"/>
              <a:gd name="connsiteX1598" fmla="*/ 218731 w 820044"/>
              <a:gd name="connsiteY1598" fmla="*/ 588652 h 1835474"/>
              <a:gd name="connsiteX1599" fmla="*/ 209935 w 820044"/>
              <a:gd name="connsiteY1599" fmla="*/ 573618 h 1835474"/>
              <a:gd name="connsiteX1600" fmla="*/ 217778 w 820044"/>
              <a:gd name="connsiteY1600" fmla="*/ 587023 h 1835474"/>
              <a:gd name="connsiteX1601" fmla="*/ 215522 w 820044"/>
              <a:gd name="connsiteY1601" fmla="*/ 586321 h 1835474"/>
              <a:gd name="connsiteX1602" fmla="*/ 208562 w 820044"/>
              <a:gd name="connsiteY1602" fmla="*/ 581058 h 1835474"/>
              <a:gd name="connsiteX1603" fmla="*/ 206730 w 820044"/>
              <a:gd name="connsiteY1603" fmla="*/ 576936 h 1835474"/>
              <a:gd name="connsiteX1604" fmla="*/ 597636 w 820044"/>
              <a:gd name="connsiteY1604" fmla="*/ 567029 h 1835474"/>
              <a:gd name="connsiteX1605" fmla="*/ 596207 w 820044"/>
              <a:gd name="connsiteY1605" fmla="*/ 568458 h 1835474"/>
              <a:gd name="connsiteX1606" fmla="*/ 595636 w 820044"/>
              <a:gd name="connsiteY1606" fmla="*/ 576269 h 1835474"/>
              <a:gd name="connsiteX1607" fmla="*/ 596778 w 820044"/>
              <a:gd name="connsiteY1607" fmla="*/ 587984 h 1835474"/>
              <a:gd name="connsiteX1608" fmla="*/ 598398 w 820044"/>
              <a:gd name="connsiteY1608" fmla="*/ 589413 h 1835474"/>
              <a:gd name="connsiteX1609" fmla="*/ 599827 w 820044"/>
              <a:gd name="connsiteY1609" fmla="*/ 588365 h 1835474"/>
              <a:gd name="connsiteX1610" fmla="*/ 604399 w 820044"/>
              <a:gd name="connsiteY1610" fmla="*/ 581888 h 1835474"/>
              <a:gd name="connsiteX1611" fmla="*/ 599255 w 820044"/>
              <a:gd name="connsiteY1611" fmla="*/ 568458 h 1835474"/>
              <a:gd name="connsiteX1612" fmla="*/ 597636 w 820044"/>
              <a:gd name="connsiteY1612" fmla="*/ 567029 h 1835474"/>
              <a:gd name="connsiteX1613" fmla="*/ 629449 w 820044"/>
              <a:gd name="connsiteY1613" fmla="*/ 560933 h 1835474"/>
              <a:gd name="connsiteX1614" fmla="*/ 628116 w 820044"/>
              <a:gd name="connsiteY1614" fmla="*/ 562553 h 1835474"/>
              <a:gd name="connsiteX1615" fmla="*/ 629640 w 820044"/>
              <a:gd name="connsiteY1615" fmla="*/ 565601 h 1835474"/>
              <a:gd name="connsiteX1616" fmla="*/ 630973 w 820044"/>
              <a:gd name="connsiteY1616" fmla="*/ 564077 h 1835474"/>
              <a:gd name="connsiteX1617" fmla="*/ 629449 w 820044"/>
              <a:gd name="connsiteY1617" fmla="*/ 560933 h 1835474"/>
              <a:gd name="connsiteX1618" fmla="*/ 213016 w 820044"/>
              <a:gd name="connsiteY1618" fmla="*/ 560267 h 1835474"/>
              <a:gd name="connsiteX1619" fmla="*/ 211683 w 820044"/>
              <a:gd name="connsiteY1619" fmla="*/ 561791 h 1835474"/>
              <a:gd name="connsiteX1620" fmla="*/ 213302 w 820044"/>
              <a:gd name="connsiteY1620" fmla="*/ 564839 h 1835474"/>
              <a:gd name="connsiteX1621" fmla="*/ 214635 w 820044"/>
              <a:gd name="connsiteY1621" fmla="*/ 563315 h 1835474"/>
              <a:gd name="connsiteX1622" fmla="*/ 213016 w 820044"/>
              <a:gd name="connsiteY1622" fmla="*/ 560267 h 1835474"/>
              <a:gd name="connsiteX1623" fmla="*/ 670597 w 820044"/>
              <a:gd name="connsiteY1623" fmla="*/ 559219 h 1835474"/>
              <a:gd name="connsiteX1624" fmla="*/ 669264 w 820044"/>
              <a:gd name="connsiteY1624" fmla="*/ 560743 h 1835474"/>
              <a:gd name="connsiteX1625" fmla="*/ 670788 w 820044"/>
              <a:gd name="connsiteY1625" fmla="*/ 563791 h 1835474"/>
              <a:gd name="connsiteX1626" fmla="*/ 672121 w 820044"/>
              <a:gd name="connsiteY1626" fmla="*/ 562267 h 1835474"/>
              <a:gd name="connsiteX1627" fmla="*/ 670597 w 820044"/>
              <a:gd name="connsiteY1627" fmla="*/ 559219 h 1835474"/>
              <a:gd name="connsiteX1628" fmla="*/ 226637 w 820044"/>
              <a:gd name="connsiteY1628" fmla="*/ 555314 h 1835474"/>
              <a:gd name="connsiteX1629" fmla="*/ 227304 w 820044"/>
              <a:gd name="connsiteY1629" fmla="*/ 568649 h 1835474"/>
              <a:gd name="connsiteX1630" fmla="*/ 233114 w 820044"/>
              <a:gd name="connsiteY1630" fmla="*/ 566840 h 1835474"/>
              <a:gd name="connsiteX1631" fmla="*/ 233781 w 820044"/>
              <a:gd name="connsiteY1631" fmla="*/ 561982 h 1835474"/>
              <a:gd name="connsiteX1632" fmla="*/ 232447 w 820044"/>
              <a:gd name="connsiteY1632" fmla="*/ 556552 h 1835474"/>
              <a:gd name="connsiteX1633" fmla="*/ 226637 w 820044"/>
              <a:gd name="connsiteY1633" fmla="*/ 555314 h 1835474"/>
              <a:gd name="connsiteX1634" fmla="*/ 799280 w 820044"/>
              <a:gd name="connsiteY1634" fmla="*/ 554743 h 1835474"/>
              <a:gd name="connsiteX1635" fmla="*/ 800804 w 820044"/>
              <a:gd name="connsiteY1635" fmla="*/ 556076 h 1835474"/>
              <a:gd name="connsiteX1636" fmla="*/ 797947 w 820044"/>
              <a:gd name="connsiteY1636" fmla="*/ 557791 h 1835474"/>
              <a:gd name="connsiteX1637" fmla="*/ 796232 w 820044"/>
              <a:gd name="connsiteY1637" fmla="*/ 556267 h 1835474"/>
              <a:gd name="connsiteX1638" fmla="*/ 799280 w 820044"/>
              <a:gd name="connsiteY1638" fmla="*/ 554743 h 1835474"/>
              <a:gd name="connsiteX1639" fmla="*/ 797851 w 820044"/>
              <a:gd name="connsiteY1639" fmla="*/ 540074 h 1835474"/>
              <a:gd name="connsiteX1640" fmla="*/ 799375 w 820044"/>
              <a:gd name="connsiteY1640" fmla="*/ 543122 h 1835474"/>
              <a:gd name="connsiteX1641" fmla="*/ 798041 w 820044"/>
              <a:gd name="connsiteY1641" fmla="*/ 544646 h 1835474"/>
              <a:gd name="connsiteX1642" fmla="*/ 796327 w 820044"/>
              <a:gd name="connsiteY1642" fmla="*/ 541789 h 1835474"/>
              <a:gd name="connsiteX1643" fmla="*/ 797851 w 820044"/>
              <a:gd name="connsiteY1643" fmla="*/ 540074 h 1835474"/>
              <a:gd name="connsiteX1644" fmla="*/ 641736 w 820044"/>
              <a:gd name="connsiteY1644" fmla="*/ 538359 h 1835474"/>
              <a:gd name="connsiteX1645" fmla="*/ 635926 w 820044"/>
              <a:gd name="connsiteY1645" fmla="*/ 551885 h 1835474"/>
              <a:gd name="connsiteX1646" fmla="*/ 636307 w 820044"/>
              <a:gd name="connsiteY1646" fmla="*/ 558171 h 1835474"/>
              <a:gd name="connsiteX1647" fmla="*/ 637736 w 820044"/>
              <a:gd name="connsiteY1647" fmla="*/ 559695 h 1835474"/>
              <a:gd name="connsiteX1648" fmla="*/ 639260 w 820044"/>
              <a:gd name="connsiteY1648" fmla="*/ 559886 h 1835474"/>
              <a:gd name="connsiteX1649" fmla="*/ 644689 w 820044"/>
              <a:gd name="connsiteY1649" fmla="*/ 540074 h 1835474"/>
              <a:gd name="connsiteX1650" fmla="*/ 643261 w 820044"/>
              <a:gd name="connsiteY1650" fmla="*/ 538550 h 1835474"/>
              <a:gd name="connsiteX1651" fmla="*/ 641736 w 820044"/>
              <a:gd name="connsiteY1651" fmla="*/ 538359 h 1835474"/>
              <a:gd name="connsiteX1652" fmla="*/ 796899 w 820044"/>
              <a:gd name="connsiteY1652" fmla="*/ 531692 h 1835474"/>
              <a:gd name="connsiteX1653" fmla="*/ 799947 w 820044"/>
              <a:gd name="connsiteY1653" fmla="*/ 533216 h 1835474"/>
              <a:gd name="connsiteX1654" fmla="*/ 798518 w 820044"/>
              <a:gd name="connsiteY1654" fmla="*/ 534740 h 1835474"/>
              <a:gd name="connsiteX1655" fmla="*/ 795375 w 820044"/>
              <a:gd name="connsiteY1655" fmla="*/ 533407 h 1835474"/>
              <a:gd name="connsiteX1656" fmla="*/ 796899 w 820044"/>
              <a:gd name="connsiteY1656" fmla="*/ 531692 h 1835474"/>
              <a:gd name="connsiteX1657" fmla="*/ 678694 w 820044"/>
              <a:gd name="connsiteY1657" fmla="*/ 522357 h 1835474"/>
              <a:gd name="connsiteX1658" fmla="*/ 676503 w 820044"/>
              <a:gd name="connsiteY1658" fmla="*/ 525119 h 1835474"/>
              <a:gd name="connsiteX1659" fmla="*/ 677169 w 820044"/>
              <a:gd name="connsiteY1659" fmla="*/ 537883 h 1835474"/>
              <a:gd name="connsiteX1660" fmla="*/ 679456 w 820044"/>
              <a:gd name="connsiteY1660" fmla="*/ 545408 h 1835474"/>
              <a:gd name="connsiteX1661" fmla="*/ 680218 w 820044"/>
              <a:gd name="connsiteY1661" fmla="*/ 548646 h 1835474"/>
              <a:gd name="connsiteX1662" fmla="*/ 680789 w 820044"/>
              <a:gd name="connsiteY1662" fmla="*/ 564077 h 1835474"/>
              <a:gd name="connsiteX1663" fmla="*/ 680408 w 820044"/>
              <a:gd name="connsiteY1663" fmla="*/ 567410 h 1835474"/>
              <a:gd name="connsiteX1664" fmla="*/ 677932 w 820044"/>
              <a:gd name="connsiteY1664" fmla="*/ 575507 h 1835474"/>
              <a:gd name="connsiteX1665" fmla="*/ 680503 w 820044"/>
              <a:gd name="connsiteY1665" fmla="*/ 636943 h 1835474"/>
              <a:gd name="connsiteX1666" fmla="*/ 676598 w 820044"/>
              <a:gd name="connsiteY1666" fmla="*/ 641229 h 1835474"/>
              <a:gd name="connsiteX1667" fmla="*/ 674026 w 820044"/>
              <a:gd name="connsiteY1667" fmla="*/ 645706 h 1835474"/>
              <a:gd name="connsiteX1668" fmla="*/ 676598 w 820044"/>
              <a:gd name="connsiteY1668" fmla="*/ 653802 h 1835474"/>
              <a:gd name="connsiteX1669" fmla="*/ 681075 w 820044"/>
              <a:gd name="connsiteY1669" fmla="*/ 661041 h 1835474"/>
              <a:gd name="connsiteX1670" fmla="*/ 684504 w 820044"/>
              <a:gd name="connsiteY1670" fmla="*/ 663518 h 1835474"/>
              <a:gd name="connsiteX1671" fmla="*/ 686123 w 820044"/>
              <a:gd name="connsiteY1671" fmla="*/ 661803 h 1835474"/>
              <a:gd name="connsiteX1672" fmla="*/ 690695 w 820044"/>
              <a:gd name="connsiteY1672" fmla="*/ 652183 h 1835474"/>
              <a:gd name="connsiteX1673" fmla="*/ 687933 w 820044"/>
              <a:gd name="connsiteY1673" fmla="*/ 590651 h 1835474"/>
              <a:gd name="connsiteX1674" fmla="*/ 691648 w 820044"/>
              <a:gd name="connsiteY1674" fmla="*/ 573983 h 1835474"/>
              <a:gd name="connsiteX1675" fmla="*/ 691362 w 820044"/>
              <a:gd name="connsiteY1675" fmla="*/ 569792 h 1835474"/>
              <a:gd name="connsiteX1676" fmla="*/ 686409 w 820044"/>
              <a:gd name="connsiteY1676" fmla="*/ 555695 h 1835474"/>
              <a:gd name="connsiteX1677" fmla="*/ 684504 w 820044"/>
              <a:gd name="connsiteY1677" fmla="*/ 523976 h 1835474"/>
              <a:gd name="connsiteX1678" fmla="*/ 678694 w 820044"/>
              <a:gd name="connsiteY1678" fmla="*/ 522357 h 1835474"/>
              <a:gd name="connsiteX1679" fmla="*/ 219589 w 820044"/>
              <a:gd name="connsiteY1679" fmla="*/ 514928 h 1835474"/>
              <a:gd name="connsiteX1680" fmla="*/ 222637 w 820044"/>
              <a:gd name="connsiteY1680" fmla="*/ 516452 h 1835474"/>
              <a:gd name="connsiteX1681" fmla="*/ 221208 w 820044"/>
              <a:gd name="connsiteY1681" fmla="*/ 517976 h 1835474"/>
              <a:gd name="connsiteX1682" fmla="*/ 218065 w 820044"/>
              <a:gd name="connsiteY1682" fmla="*/ 516643 h 1835474"/>
              <a:gd name="connsiteX1683" fmla="*/ 219589 w 820044"/>
              <a:gd name="connsiteY1683" fmla="*/ 514928 h 1835474"/>
              <a:gd name="connsiteX1684" fmla="*/ 618496 w 820044"/>
              <a:gd name="connsiteY1684" fmla="*/ 511118 h 1835474"/>
              <a:gd name="connsiteX1685" fmla="*/ 614114 w 820044"/>
              <a:gd name="connsiteY1685" fmla="*/ 511403 h 1835474"/>
              <a:gd name="connsiteX1686" fmla="*/ 611828 w 820044"/>
              <a:gd name="connsiteY1686" fmla="*/ 516737 h 1835474"/>
              <a:gd name="connsiteX1687" fmla="*/ 612400 w 820044"/>
              <a:gd name="connsiteY1687" fmla="*/ 529025 h 1835474"/>
              <a:gd name="connsiteX1688" fmla="*/ 617352 w 820044"/>
              <a:gd name="connsiteY1688" fmla="*/ 534073 h 1835474"/>
              <a:gd name="connsiteX1689" fmla="*/ 621639 w 820044"/>
              <a:gd name="connsiteY1689" fmla="*/ 540074 h 1835474"/>
              <a:gd name="connsiteX1690" fmla="*/ 617448 w 820044"/>
              <a:gd name="connsiteY1690" fmla="*/ 541121 h 1835474"/>
              <a:gd name="connsiteX1691" fmla="*/ 614209 w 820044"/>
              <a:gd name="connsiteY1691" fmla="*/ 539407 h 1835474"/>
              <a:gd name="connsiteX1692" fmla="*/ 613066 w 820044"/>
              <a:gd name="connsiteY1692" fmla="*/ 545503 h 1835474"/>
              <a:gd name="connsiteX1693" fmla="*/ 619543 w 820044"/>
              <a:gd name="connsiteY1693" fmla="*/ 551599 h 1835474"/>
              <a:gd name="connsiteX1694" fmla="*/ 625353 w 820044"/>
              <a:gd name="connsiteY1694" fmla="*/ 550837 h 1835474"/>
              <a:gd name="connsiteX1695" fmla="*/ 627163 w 820044"/>
              <a:gd name="connsiteY1695" fmla="*/ 541312 h 1835474"/>
              <a:gd name="connsiteX1696" fmla="*/ 625353 w 820044"/>
              <a:gd name="connsiteY1696" fmla="*/ 516833 h 1835474"/>
              <a:gd name="connsiteX1697" fmla="*/ 618496 w 820044"/>
              <a:gd name="connsiteY1697" fmla="*/ 511118 h 1835474"/>
              <a:gd name="connsiteX1698" fmla="*/ 259975 w 820044"/>
              <a:gd name="connsiteY1698" fmla="*/ 499117 h 1835474"/>
              <a:gd name="connsiteX1699" fmla="*/ 262832 w 820044"/>
              <a:gd name="connsiteY1699" fmla="*/ 504070 h 1835474"/>
              <a:gd name="connsiteX1700" fmla="*/ 263499 w 820044"/>
              <a:gd name="connsiteY1700" fmla="*/ 516357 h 1835474"/>
              <a:gd name="connsiteX1701" fmla="*/ 263689 w 820044"/>
              <a:gd name="connsiteY1701" fmla="*/ 518548 h 1835474"/>
              <a:gd name="connsiteX1702" fmla="*/ 263784 w 820044"/>
              <a:gd name="connsiteY1702" fmla="*/ 522929 h 1835474"/>
              <a:gd name="connsiteX1703" fmla="*/ 258641 w 820044"/>
              <a:gd name="connsiteY1703" fmla="*/ 539027 h 1835474"/>
              <a:gd name="connsiteX1704" fmla="*/ 252640 w 820044"/>
              <a:gd name="connsiteY1704" fmla="*/ 545789 h 1835474"/>
              <a:gd name="connsiteX1705" fmla="*/ 253212 w 820044"/>
              <a:gd name="connsiteY1705" fmla="*/ 553505 h 1835474"/>
              <a:gd name="connsiteX1706" fmla="*/ 251497 w 820044"/>
              <a:gd name="connsiteY1706" fmla="*/ 570650 h 1835474"/>
              <a:gd name="connsiteX1707" fmla="*/ 249402 w 820044"/>
              <a:gd name="connsiteY1707" fmla="*/ 589319 h 1835474"/>
              <a:gd name="connsiteX1708" fmla="*/ 253212 w 820044"/>
              <a:gd name="connsiteY1708" fmla="*/ 590557 h 1835474"/>
              <a:gd name="connsiteX1709" fmla="*/ 259975 w 820044"/>
              <a:gd name="connsiteY1709" fmla="*/ 590557 h 1835474"/>
              <a:gd name="connsiteX1710" fmla="*/ 261213 w 820044"/>
              <a:gd name="connsiteY1710" fmla="*/ 593509 h 1835474"/>
              <a:gd name="connsiteX1711" fmla="*/ 261594 w 820044"/>
              <a:gd name="connsiteY1711" fmla="*/ 613512 h 1835474"/>
              <a:gd name="connsiteX1712" fmla="*/ 263499 w 820044"/>
              <a:gd name="connsiteY1712" fmla="*/ 621989 h 1835474"/>
              <a:gd name="connsiteX1713" fmla="*/ 260356 w 820044"/>
              <a:gd name="connsiteY1713" fmla="*/ 626847 h 1835474"/>
              <a:gd name="connsiteX1714" fmla="*/ 253593 w 820044"/>
              <a:gd name="connsiteY1714" fmla="*/ 627323 h 1835474"/>
              <a:gd name="connsiteX1715" fmla="*/ 250164 w 820044"/>
              <a:gd name="connsiteY1715" fmla="*/ 631990 h 1835474"/>
              <a:gd name="connsiteX1716" fmla="*/ 250640 w 820044"/>
              <a:gd name="connsiteY1716" fmla="*/ 641039 h 1835474"/>
              <a:gd name="connsiteX1717" fmla="*/ 245211 w 820044"/>
              <a:gd name="connsiteY1717" fmla="*/ 638182 h 1835474"/>
              <a:gd name="connsiteX1718" fmla="*/ 243687 w 820044"/>
              <a:gd name="connsiteY1718" fmla="*/ 636848 h 1835474"/>
              <a:gd name="connsiteX1719" fmla="*/ 237781 w 820044"/>
              <a:gd name="connsiteY1719" fmla="*/ 643421 h 1835474"/>
              <a:gd name="connsiteX1720" fmla="*/ 239877 w 820044"/>
              <a:gd name="connsiteY1720" fmla="*/ 645992 h 1835474"/>
              <a:gd name="connsiteX1721" fmla="*/ 250926 w 820044"/>
              <a:gd name="connsiteY1721" fmla="*/ 645611 h 1835474"/>
              <a:gd name="connsiteX1722" fmla="*/ 242734 w 820044"/>
              <a:gd name="connsiteY1722" fmla="*/ 654946 h 1835474"/>
              <a:gd name="connsiteX1723" fmla="*/ 237972 w 820044"/>
              <a:gd name="connsiteY1723" fmla="*/ 658375 h 1835474"/>
              <a:gd name="connsiteX1724" fmla="*/ 229209 w 820044"/>
              <a:gd name="connsiteY1724" fmla="*/ 664852 h 1835474"/>
              <a:gd name="connsiteX1725" fmla="*/ 226447 w 820044"/>
              <a:gd name="connsiteY1725" fmla="*/ 660375 h 1835474"/>
              <a:gd name="connsiteX1726" fmla="*/ 232352 w 820044"/>
              <a:gd name="connsiteY1726" fmla="*/ 640182 h 1835474"/>
              <a:gd name="connsiteX1727" fmla="*/ 229494 w 820044"/>
              <a:gd name="connsiteY1727" fmla="*/ 638086 h 1835474"/>
              <a:gd name="connsiteX1728" fmla="*/ 228066 w 820044"/>
              <a:gd name="connsiteY1728" fmla="*/ 639706 h 1835474"/>
              <a:gd name="connsiteX1729" fmla="*/ 227971 w 820044"/>
              <a:gd name="connsiteY1729" fmla="*/ 644182 h 1835474"/>
              <a:gd name="connsiteX1730" fmla="*/ 219112 w 820044"/>
              <a:gd name="connsiteY1730" fmla="*/ 644563 h 1835474"/>
              <a:gd name="connsiteX1731" fmla="*/ 214826 w 820044"/>
              <a:gd name="connsiteY1731" fmla="*/ 638277 h 1835474"/>
              <a:gd name="connsiteX1732" fmla="*/ 209301 w 820044"/>
              <a:gd name="connsiteY1732" fmla="*/ 641134 h 1835474"/>
              <a:gd name="connsiteX1733" fmla="*/ 205110 w 820044"/>
              <a:gd name="connsiteY1733" fmla="*/ 639992 h 1835474"/>
              <a:gd name="connsiteX1734" fmla="*/ 211207 w 820044"/>
              <a:gd name="connsiteY1734" fmla="*/ 629133 h 1835474"/>
              <a:gd name="connsiteX1735" fmla="*/ 212731 w 820044"/>
              <a:gd name="connsiteY1735" fmla="*/ 627609 h 1835474"/>
              <a:gd name="connsiteX1736" fmla="*/ 213397 w 820044"/>
              <a:gd name="connsiteY1736" fmla="*/ 625609 h 1835474"/>
              <a:gd name="connsiteX1737" fmla="*/ 212350 w 820044"/>
              <a:gd name="connsiteY1737" fmla="*/ 621418 h 1835474"/>
              <a:gd name="connsiteX1738" fmla="*/ 209206 w 820044"/>
              <a:gd name="connsiteY1738" fmla="*/ 621894 h 1835474"/>
              <a:gd name="connsiteX1739" fmla="*/ 201396 w 820044"/>
              <a:gd name="connsiteY1739" fmla="*/ 625037 h 1835474"/>
              <a:gd name="connsiteX1740" fmla="*/ 195300 w 820044"/>
              <a:gd name="connsiteY1740" fmla="*/ 631800 h 1835474"/>
              <a:gd name="connsiteX1741" fmla="*/ 192633 w 820044"/>
              <a:gd name="connsiteY1741" fmla="*/ 633800 h 1835474"/>
              <a:gd name="connsiteX1742" fmla="*/ 187489 w 820044"/>
              <a:gd name="connsiteY1742" fmla="*/ 629323 h 1835474"/>
              <a:gd name="connsiteX1743" fmla="*/ 189394 w 820044"/>
              <a:gd name="connsiteY1743" fmla="*/ 624466 h 1835474"/>
              <a:gd name="connsiteX1744" fmla="*/ 198157 w 820044"/>
              <a:gd name="connsiteY1744" fmla="*/ 605225 h 1835474"/>
              <a:gd name="connsiteX1745" fmla="*/ 195681 w 820044"/>
              <a:gd name="connsiteY1745" fmla="*/ 597224 h 1835474"/>
              <a:gd name="connsiteX1746" fmla="*/ 188918 w 820044"/>
              <a:gd name="connsiteY1746" fmla="*/ 586366 h 1835474"/>
              <a:gd name="connsiteX1747" fmla="*/ 188918 w 820044"/>
              <a:gd name="connsiteY1747" fmla="*/ 582175 h 1835474"/>
              <a:gd name="connsiteX1748" fmla="*/ 194824 w 820044"/>
              <a:gd name="connsiteY1748" fmla="*/ 570840 h 1835474"/>
              <a:gd name="connsiteX1749" fmla="*/ 196443 w 820044"/>
              <a:gd name="connsiteY1749" fmla="*/ 571888 h 1835474"/>
              <a:gd name="connsiteX1750" fmla="*/ 202623 w 820044"/>
              <a:gd name="connsiteY1750" fmla="*/ 576567 h 1835474"/>
              <a:gd name="connsiteX1751" fmla="*/ 208562 w 820044"/>
              <a:gd name="connsiteY1751" fmla="*/ 581058 h 1835474"/>
              <a:gd name="connsiteX1752" fmla="*/ 210159 w 820044"/>
              <a:gd name="connsiteY1752" fmla="*/ 584651 h 1835474"/>
              <a:gd name="connsiteX1753" fmla="*/ 215522 w 820044"/>
              <a:gd name="connsiteY1753" fmla="*/ 586321 h 1835474"/>
              <a:gd name="connsiteX1754" fmla="*/ 218731 w 820044"/>
              <a:gd name="connsiteY1754" fmla="*/ 588747 h 1835474"/>
              <a:gd name="connsiteX1755" fmla="*/ 218786 w 820044"/>
              <a:gd name="connsiteY1755" fmla="*/ 588758 h 1835474"/>
              <a:gd name="connsiteX1756" fmla="*/ 226345 w 820044"/>
              <a:gd name="connsiteY1756" fmla="*/ 603532 h 1835474"/>
              <a:gd name="connsiteX1757" fmla="*/ 227304 w 820044"/>
              <a:gd name="connsiteY1757" fmla="*/ 621989 h 1835474"/>
              <a:gd name="connsiteX1758" fmla="*/ 228828 w 820044"/>
              <a:gd name="connsiteY1758" fmla="*/ 623418 h 1835474"/>
              <a:gd name="connsiteX1759" fmla="*/ 231400 w 820044"/>
              <a:gd name="connsiteY1759" fmla="*/ 620846 h 1835474"/>
              <a:gd name="connsiteX1760" fmla="*/ 229673 w 820044"/>
              <a:gd name="connsiteY1760" fmla="*/ 610036 h 1835474"/>
              <a:gd name="connsiteX1761" fmla="*/ 226345 w 820044"/>
              <a:gd name="connsiteY1761" fmla="*/ 603532 h 1835474"/>
              <a:gd name="connsiteX1762" fmla="*/ 225780 w 820044"/>
              <a:gd name="connsiteY1762" fmla="*/ 592652 h 1835474"/>
              <a:gd name="connsiteX1763" fmla="*/ 222150 w 820044"/>
              <a:gd name="connsiteY1763" fmla="*/ 589460 h 1835474"/>
              <a:gd name="connsiteX1764" fmla="*/ 228840 w 820044"/>
              <a:gd name="connsiteY1764" fmla="*/ 590854 h 1835474"/>
              <a:gd name="connsiteX1765" fmla="*/ 229875 w 820044"/>
              <a:gd name="connsiteY1765" fmla="*/ 582461 h 1835474"/>
              <a:gd name="connsiteX1766" fmla="*/ 223494 w 820044"/>
              <a:gd name="connsiteY1766" fmla="*/ 578650 h 1835474"/>
              <a:gd name="connsiteX1767" fmla="*/ 215112 w 820044"/>
              <a:gd name="connsiteY1767" fmla="*/ 571602 h 1835474"/>
              <a:gd name="connsiteX1768" fmla="*/ 212159 w 820044"/>
              <a:gd name="connsiteY1768" fmla="*/ 571316 h 1835474"/>
              <a:gd name="connsiteX1769" fmla="*/ 209935 w 820044"/>
              <a:gd name="connsiteY1769" fmla="*/ 573618 h 1835474"/>
              <a:gd name="connsiteX1770" fmla="*/ 207802 w 820044"/>
              <a:gd name="connsiteY1770" fmla="*/ 569971 h 1835474"/>
              <a:gd name="connsiteX1771" fmla="*/ 200443 w 820044"/>
              <a:gd name="connsiteY1771" fmla="*/ 565506 h 1835474"/>
              <a:gd name="connsiteX1772" fmla="*/ 197205 w 820044"/>
              <a:gd name="connsiteY1772" fmla="*/ 563220 h 1835474"/>
              <a:gd name="connsiteX1773" fmla="*/ 191966 w 820044"/>
              <a:gd name="connsiteY1773" fmla="*/ 547027 h 1835474"/>
              <a:gd name="connsiteX1774" fmla="*/ 191014 w 820044"/>
              <a:gd name="connsiteY1774" fmla="*/ 522167 h 1835474"/>
              <a:gd name="connsiteX1775" fmla="*/ 195205 w 820044"/>
              <a:gd name="connsiteY1775" fmla="*/ 508070 h 1835474"/>
              <a:gd name="connsiteX1776" fmla="*/ 196728 w 820044"/>
              <a:gd name="connsiteY1776" fmla="*/ 506451 h 1835474"/>
              <a:gd name="connsiteX1777" fmla="*/ 198252 w 820044"/>
              <a:gd name="connsiteY1777" fmla="*/ 507594 h 1835474"/>
              <a:gd name="connsiteX1778" fmla="*/ 208349 w 820044"/>
              <a:gd name="connsiteY1778" fmla="*/ 521500 h 1835474"/>
              <a:gd name="connsiteX1779" fmla="*/ 218065 w 820044"/>
              <a:gd name="connsiteY1779" fmla="*/ 527977 h 1835474"/>
              <a:gd name="connsiteX1780" fmla="*/ 212445 w 820044"/>
              <a:gd name="connsiteY1780" fmla="*/ 541503 h 1835474"/>
              <a:gd name="connsiteX1781" fmla="*/ 207968 w 820044"/>
              <a:gd name="connsiteY1781" fmla="*/ 546646 h 1835474"/>
              <a:gd name="connsiteX1782" fmla="*/ 206063 w 820044"/>
              <a:gd name="connsiteY1782" fmla="*/ 549885 h 1835474"/>
              <a:gd name="connsiteX1783" fmla="*/ 209968 w 820044"/>
              <a:gd name="connsiteY1783" fmla="*/ 551314 h 1835474"/>
              <a:gd name="connsiteX1784" fmla="*/ 221779 w 820044"/>
              <a:gd name="connsiteY1784" fmla="*/ 546742 h 1835474"/>
              <a:gd name="connsiteX1785" fmla="*/ 227685 w 820044"/>
              <a:gd name="connsiteY1785" fmla="*/ 539979 h 1835474"/>
              <a:gd name="connsiteX1786" fmla="*/ 231971 w 820044"/>
              <a:gd name="connsiteY1786" fmla="*/ 518929 h 1835474"/>
              <a:gd name="connsiteX1787" fmla="*/ 259975 w 820044"/>
              <a:gd name="connsiteY1787" fmla="*/ 499117 h 1835474"/>
              <a:gd name="connsiteX1788" fmla="*/ 219398 w 820044"/>
              <a:gd name="connsiteY1788" fmla="*/ 495878 h 1835474"/>
              <a:gd name="connsiteX1789" fmla="*/ 221685 w 820044"/>
              <a:gd name="connsiteY1789" fmla="*/ 500354 h 1835474"/>
              <a:gd name="connsiteX1790" fmla="*/ 221970 w 820044"/>
              <a:gd name="connsiteY1790" fmla="*/ 502450 h 1835474"/>
              <a:gd name="connsiteX1791" fmla="*/ 221970 w 820044"/>
              <a:gd name="connsiteY1791" fmla="*/ 506736 h 1835474"/>
              <a:gd name="connsiteX1792" fmla="*/ 217017 w 820044"/>
              <a:gd name="connsiteY1792" fmla="*/ 509689 h 1835474"/>
              <a:gd name="connsiteX1793" fmla="*/ 213493 w 820044"/>
              <a:gd name="connsiteY1793" fmla="*/ 508070 h 1835474"/>
              <a:gd name="connsiteX1794" fmla="*/ 212731 w 820044"/>
              <a:gd name="connsiteY1794" fmla="*/ 501688 h 1835474"/>
              <a:gd name="connsiteX1795" fmla="*/ 219398 w 820044"/>
              <a:gd name="connsiteY1795" fmla="*/ 495878 h 1835474"/>
              <a:gd name="connsiteX1796" fmla="*/ 221494 w 820044"/>
              <a:gd name="connsiteY1796" fmla="*/ 491306 h 1835474"/>
              <a:gd name="connsiteX1797" fmla="*/ 225209 w 820044"/>
              <a:gd name="connsiteY1797" fmla="*/ 494163 h 1835474"/>
              <a:gd name="connsiteX1798" fmla="*/ 221685 w 820044"/>
              <a:gd name="connsiteY1798" fmla="*/ 495878 h 1835474"/>
              <a:gd name="connsiteX1799" fmla="*/ 221494 w 820044"/>
              <a:gd name="connsiteY1799" fmla="*/ 491306 h 1835474"/>
              <a:gd name="connsiteX1800" fmla="*/ 217398 w 820044"/>
              <a:gd name="connsiteY1800" fmla="*/ 488829 h 1835474"/>
              <a:gd name="connsiteX1801" fmla="*/ 221399 w 820044"/>
              <a:gd name="connsiteY1801" fmla="*/ 489305 h 1835474"/>
              <a:gd name="connsiteX1802" fmla="*/ 221494 w 820044"/>
              <a:gd name="connsiteY1802" fmla="*/ 491210 h 1835474"/>
              <a:gd name="connsiteX1803" fmla="*/ 219494 w 820044"/>
              <a:gd name="connsiteY1803" fmla="*/ 491401 h 1835474"/>
              <a:gd name="connsiteX1804" fmla="*/ 217398 w 820044"/>
              <a:gd name="connsiteY1804" fmla="*/ 488829 h 1835474"/>
              <a:gd name="connsiteX1805" fmla="*/ 795375 w 820044"/>
              <a:gd name="connsiteY1805" fmla="*/ 480733 h 1835474"/>
              <a:gd name="connsiteX1806" fmla="*/ 797090 w 820044"/>
              <a:gd name="connsiteY1806" fmla="*/ 483590 h 1835474"/>
              <a:gd name="connsiteX1807" fmla="*/ 795566 w 820044"/>
              <a:gd name="connsiteY1807" fmla="*/ 485305 h 1835474"/>
              <a:gd name="connsiteX1808" fmla="*/ 794042 w 820044"/>
              <a:gd name="connsiteY1808" fmla="*/ 482257 h 1835474"/>
              <a:gd name="connsiteX1809" fmla="*/ 795375 w 820044"/>
              <a:gd name="connsiteY1809" fmla="*/ 480733 h 1835474"/>
              <a:gd name="connsiteX1810" fmla="*/ 603827 w 820044"/>
              <a:gd name="connsiteY1810" fmla="*/ 475971 h 1835474"/>
              <a:gd name="connsiteX1811" fmla="*/ 605351 w 820044"/>
              <a:gd name="connsiteY1811" fmla="*/ 477304 h 1835474"/>
              <a:gd name="connsiteX1812" fmla="*/ 602303 w 820044"/>
              <a:gd name="connsiteY1812" fmla="*/ 478828 h 1835474"/>
              <a:gd name="connsiteX1813" fmla="*/ 600779 w 820044"/>
              <a:gd name="connsiteY1813" fmla="*/ 477495 h 1835474"/>
              <a:gd name="connsiteX1814" fmla="*/ 603827 w 820044"/>
              <a:gd name="connsiteY1814" fmla="*/ 475971 h 1835474"/>
              <a:gd name="connsiteX1815" fmla="*/ 675646 w 820044"/>
              <a:gd name="connsiteY1815" fmla="*/ 467684 h 1835474"/>
              <a:gd name="connsiteX1816" fmla="*/ 676098 w 820044"/>
              <a:gd name="connsiteY1816" fmla="*/ 468203 h 1835474"/>
              <a:gd name="connsiteX1817" fmla="*/ 675931 w 820044"/>
              <a:gd name="connsiteY1817" fmla="*/ 470160 h 1835474"/>
              <a:gd name="connsiteX1818" fmla="*/ 673324 w 820044"/>
              <a:gd name="connsiteY1818" fmla="*/ 469032 h 1835474"/>
              <a:gd name="connsiteX1819" fmla="*/ 639546 w 820044"/>
              <a:gd name="connsiteY1819" fmla="*/ 464826 h 1835474"/>
              <a:gd name="connsiteX1820" fmla="*/ 640784 w 820044"/>
              <a:gd name="connsiteY1820" fmla="*/ 472160 h 1835474"/>
              <a:gd name="connsiteX1821" fmla="*/ 639355 w 820044"/>
              <a:gd name="connsiteY1821" fmla="*/ 473589 h 1835474"/>
              <a:gd name="connsiteX1822" fmla="*/ 637165 w 820044"/>
              <a:gd name="connsiteY1822" fmla="*/ 471589 h 1835474"/>
              <a:gd name="connsiteX1823" fmla="*/ 638212 w 820044"/>
              <a:gd name="connsiteY1823" fmla="*/ 465683 h 1835474"/>
              <a:gd name="connsiteX1824" fmla="*/ 639546 w 820044"/>
              <a:gd name="connsiteY1824" fmla="*/ 464826 h 1835474"/>
              <a:gd name="connsiteX1825" fmla="*/ 631926 w 820044"/>
              <a:gd name="connsiteY1825" fmla="*/ 446633 h 1835474"/>
              <a:gd name="connsiteX1826" fmla="*/ 622972 w 820044"/>
              <a:gd name="connsiteY1826" fmla="*/ 456254 h 1835474"/>
              <a:gd name="connsiteX1827" fmla="*/ 633164 w 820044"/>
              <a:gd name="connsiteY1827" fmla="*/ 472446 h 1835474"/>
              <a:gd name="connsiteX1828" fmla="*/ 635831 w 820044"/>
              <a:gd name="connsiteY1828" fmla="*/ 477685 h 1835474"/>
              <a:gd name="connsiteX1829" fmla="*/ 633450 w 820044"/>
              <a:gd name="connsiteY1829" fmla="*/ 493115 h 1835474"/>
              <a:gd name="connsiteX1830" fmla="*/ 630116 w 820044"/>
              <a:gd name="connsiteY1830" fmla="*/ 503117 h 1835474"/>
              <a:gd name="connsiteX1831" fmla="*/ 632021 w 820044"/>
              <a:gd name="connsiteY1831" fmla="*/ 505784 h 1835474"/>
              <a:gd name="connsiteX1832" fmla="*/ 638879 w 820044"/>
              <a:gd name="connsiteY1832" fmla="*/ 511784 h 1835474"/>
              <a:gd name="connsiteX1833" fmla="*/ 638974 w 820044"/>
              <a:gd name="connsiteY1833" fmla="*/ 514070 h 1835474"/>
              <a:gd name="connsiteX1834" fmla="*/ 644213 w 820044"/>
              <a:gd name="connsiteY1834" fmla="*/ 519214 h 1835474"/>
              <a:gd name="connsiteX1835" fmla="*/ 648023 w 820044"/>
              <a:gd name="connsiteY1835" fmla="*/ 512737 h 1835474"/>
              <a:gd name="connsiteX1836" fmla="*/ 650500 w 820044"/>
              <a:gd name="connsiteY1836" fmla="*/ 504736 h 1835474"/>
              <a:gd name="connsiteX1837" fmla="*/ 650690 w 820044"/>
              <a:gd name="connsiteY1837" fmla="*/ 501497 h 1835474"/>
              <a:gd name="connsiteX1838" fmla="*/ 641356 w 820044"/>
              <a:gd name="connsiteY1838" fmla="*/ 496259 h 1835474"/>
              <a:gd name="connsiteX1839" fmla="*/ 638117 w 820044"/>
              <a:gd name="connsiteY1839" fmla="*/ 489496 h 1835474"/>
              <a:gd name="connsiteX1840" fmla="*/ 645832 w 820044"/>
              <a:gd name="connsiteY1840" fmla="*/ 488353 h 1835474"/>
              <a:gd name="connsiteX1841" fmla="*/ 649166 w 820044"/>
              <a:gd name="connsiteY1841" fmla="*/ 491401 h 1835474"/>
              <a:gd name="connsiteX1842" fmla="*/ 651357 w 820044"/>
              <a:gd name="connsiteY1842" fmla="*/ 485972 h 1835474"/>
              <a:gd name="connsiteX1843" fmla="*/ 647356 w 820044"/>
              <a:gd name="connsiteY1843" fmla="*/ 476256 h 1835474"/>
              <a:gd name="connsiteX1844" fmla="*/ 650500 w 820044"/>
              <a:gd name="connsiteY1844" fmla="*/ 464826 h 1835474"/>
              <a:gd name="connsiteX1845" fmla="*/ 649261 w 820044"/>
              <a:gd name="connsiteY1845" fmla="*/ 460921 h 1835474"/>
              <a:gd name="connsiteX1846" fmla="*/ 645356 w 820044"/>
              <a:gd name="connsiteY1846" fmla="*/ 451110 h 1835474"/>
              <a:gd name="connsiteX1847" fmla="*/ 639165 w 820044"/>
              <a:gd name="connsiteY1847" fmla="*/ 449681 h 1835474"/>
              <a:gd name="connsiteX1848" fmla="*/ 631926 w 820044"/>
              <a:gd name="connsiteY1848" fmla="*/ 446633 h 1835474"/>
              <a:gd name="connsiteX1849" fmla="*/ 261975 w 820044"/>
              <a:gd name="connsiteY1849" fmla="*/ 435394 h 1835474"/>
              <a:gd name="connsiteX1850" fmla="*/ 263499 w 820044"/>
              <a:gd name="connsiteY1850" fmla="*/ 435585 h 1835474"/>
              <a:gd name="connsiteX1851" fmla="*/ 264927 w 820044"/>
              <a:gd name="connsiteY1851" fmla="*/ 439395 h 1835474"/>
              <a:gd name="connsiteX1852" fmla="*/ 261117 w 820044"/>
              <a:gd name="connsiteY1852" fmla="*/ 449110 h 1835474"/>
              <a:gd name="connsiteX1853" fmla="*/ 257879 w 820044"/>
              <a:gd name="connsiteY1853" fmla="*/ 459207 h 1835474"/>
              <a:gd name="connsiteX1854" fmla="*/ 259308 w 820044"/>
              <a:gd name="connsiteY1854" fmla="*/ 466731 h 1835474"/>
              <a:gd name="connsiteX1855" fmla="*/ 261975 w 820044"/>
              <a:gd name="connsiteY1855" fmla="*/ 477018 h 1835474"/>
              <a:gd name="connsiteX1856" fmla="*/ 257593 w 820044"/>
              <a:gd name="connsiteY1856" fmla="*/ 480828 h 1835474"/>
              <a:gd name="connsiteX1857" fmla="*/ 245497 w 820044"/>
              <a:gd name="connsiteY1857" fmla="*/ 477114 h 1835474"/>
              <a:gd name="connsiteX1858" fmla="*/ 227590 w 820044"/>
              <a:gd name="connsiteY1858" fmla="*/ 477018 h 1835474"/>
              <a:gd name="connsiteX1859" fmla="*/ 225303 w 820044"/>
              <a:gd name="connsiteY1859" fmla="*/ 471494 h 1835474"/>
              <a:gd name="connsiteX1860" fmla="*/ 229971 w 820044"/>
              <a:gd name="connsiteY1860" fmla="*/ 468255 h 1835474"/>
              <a:gd name="connsiteX1861" fmla="*/ 237210 w 820044"/>
              <a:gd name="connsiteY1861" fmla="*/ 471684 h 1835474"/>
              <a:gd name="connsiteX1862" fmla="*/ 241877 w 820044"/>
              <a:gd name="connsiteY1862" fmla="*/ 468636 h 1835474"/>
              <a:gd name="connsiteX1863" fmla="*/ 246640 w 820044"/>
              <a:gd name="connsiteY1863" fmla="*/ 470827 h 1835474"/>
              <a:gd name="connsiteX1864" fmla="*/ 252259 w 820044"/>
              <a:gd name="connsiteY1864" fmla="*/ 464064 h 1835474"/>
              <a:gd name="connsiteX1865" fmla="*/ 251592 w 820044"/>
              <a:gd name="connsiteY1865" fmla="*/ 459969 h 1835474"/>
              <a:gd name="connsiteX1866" fmla="*/ 245782 w 820044"/>
              <a:gd name="connsiteY1866" fmla="*/ 458445 h 1835474"/>
              <a:gd name="connsiteX1867" fmla="*/ 232066 w 820044"/>
              <a:gd name="connsiteY1867" fmla="*/ 463398 h 1835474"/>
              <a:gd name="connsiteX1868" fmla="*/ 227399 w 820044"/>
              <a:gd name="connsiteY1868" fmla="*/ 463493 h 1835474"/>
              <a:gd name="connsiteX1869" fmla="*/ 224923 w 820044"/>
              <a:gd name="connsiteY1869" fmla="*/ 460350 h 1835474"/>
              <a:gd name="connsiteX1870" fmla="*/ 227018 w 820044"/>
              <a:gd name="connsiteY1870" fmla="*/ 454539 h 1835474"/>
              <a:gd name="connsiteX1871" fmla="*/ 229209 w 820044"/>
              <a:gd name="connsiteY1871" fmla="*/ 454444 h 1835474"/>
              <a:gd name="connsiteX1872" fmla="*/ 255783 w 820044"/>
              <a:gd name="connsiteY1872" fmla="*/ 442062 h 1835474"/>
              <a:gd name="connsiteX1873" fmla="*/ 261975 w 820044"/>
              <a:gd name="connsiteY1873" fmla="*/ 435394 h 1835474"/>
              <a:gd name="connsiteX1874" fmla="*/ 228161 w 820044"/>
              <a:gd name="connsiteY1874" fmla="*/ 431584 h 1835474"/>
              <a:gd name="connsiteX1875" fmla="*/ 237496 w 820044"/>
              <a:gd name="connsiteY1875" fmla="*/ 439394 h 1835474"/>
              <a:gd name="connsiteX1876" fmla="*/ 235305 w 820044"/>
              <a:gd name="connsiteY1876" fmla="*/ 444824 h 1835474"/>
              <a:gd name="connsiteX1877" fmla="*/ 230923 w 820044"/>
              <a:gd name="connsiteY1877" fmla="*/ 445110 h 1835474"/>
              <a:gd name="connsiteX1878" fmla="*/ 223970 w 820044"/>
              <a:gd name="connsiteY1878" fmla="*/ 439680 h 1835474"/>
              <a:gd name="connsiteX1879" fmla="*/ 224542 w 820044"/>
              <a:gd name="connsiteY1879" fmla="*/ 433299 h 1835474"/>
              <a:gd name="connsiteX1880" fmla="*/ 228161 w 820044"/>
              <a:gd name="connsiteY1880" fmla="*/ 431584 h 1835474"/>
              <a:gd name="connsiteX1881" fmla="*/ 656596 w 820044"/>
              <a:gd name="connsiteY1881" fmla="*/ 427869 h 1835474"/>
              <a:gd name="connsiteX1882" fmla="*/ 655072 w 820044"/>
              <a:gd name="connsiteY1882" fmla="*/ 428060 h 1835474"/>
              <a:gd name="connsiteX1883" fmla="*/ 655452 w 820044"/>
              <a:gd name="connsiteY1883" fmla="*/ 435584 h 1835474"/>
              <a:gd name="connsiteX1884" fmla="*/ 656977 w 820044"/>
              <a:gd name="connsiteY1884" fmla="*/ 435394 h 1835474"/>
              <a:gd name="connsiteX1885" fmla="*/ 656596 w 820044"/>
              <a:gd name="connsiteY1885" fmla="*/ 427869 h 1835474"/>
              <a:gd name="connsiteX1886" fmla="*/ 198729 w 820044"/>
              <a:gd name="connsiteY1886" fmla="*/ 419964 h 1835474"/>
              <a:gd name="connsiteX1887" fmla="*/ 200253 w 820044"/>
              <a:gd name="connsiteY1887" fmla="*/ 421297 h 1835474"/>
              <a:gd name="connsiteX1888" fmla="*/ 197395 w 820044"/>
              <a:gd name="connsiteY1888" fmla="*/ 423012 h 1835474"/>
              <a:gd name="connsiteX1889" fmla="*/ 195681 w 820044"/>
              <a:gd name="connsiteY1889" fmla="*/ 421488 h 1835474"/>
              <a:gd name="connsiteX1890" fmla="*/ 198729 w 820044"/>
              <a:gd name="connsiteY1890" fmla="*/ 419964 h 1835474"/>
              <a:gd name="connsiteX1891" fmla="*/ 568775 w 820044"/>
              <a:gd name="connsiteY1891" fmla="*/ 408629 h 1835474"/>
              <a:gd name="connsiteX1892" fmla="*/ 565918 w 820044"/>
              <a:gd name="connsiteY1892" fmla="*/ 410343 h 1835474"/>
              <a:gd name="connsiteX1893" fmla="*/ 567442 w 820044"/>
              <a:gd name="connsiteY1893" fmla="*/ 411677 h 1835474"/>
              <a:gd name="connsiteX1894" fmla="*/ 570490 w 820044"/>
              <a:gd name="connsiteY1894" fmla="*/ 410153 h 1835474"/>
              <a:gd name="connsiteX1895" fmla="*/ 568775 w 820044"/>
              <a:gd name="connsiteY1895" fmla="*/ 408629 h 1835474"/>
              <a:gd name="connsiteX1896" fmla="*/ 256165 w 820044"/>
              <a:gd name="connsiteY1896" fmla="*/ 403485 h 1835474"/>
              <a:gd name="connsiteX1897" fmla="*/ 261975 w 820044"/>
              <a:gd name="connsiteY1897" fmla="*/ 403676 h 1835474"/>
              <a:gd name="connsiteX1898" fmla="*/ 263785 w 820044"/>
              <a:gd name="connsiteY1898" fmla="*/ 409391 h 1835474"/>
              <a:gd name="connsiteX1899" fmla="*/ 261594 w 820044"/>
              <a:gd name="connsiteY1899" fmla="*/ 411772 h 1835474"/>
              <a:gd name="connsiteX1900" fmla="*/ 254736 w 820044"/>
              <a:gd name="connsiteY1900" fmla="*/ 404914 h 1835474"/>
              <a:gd name="connsiteX1901" fmla="*/ 256165 w 820044"/>
              <a:gd name="connsiteY1901" fmla="*/ 403485 h 1835474"/>
              <a:gd name="connsiteX1902" fmla="*/ 239020 w 820044"/>
              <a:gd name="connsiteY1902" fmla="*/ 399961 h 1835474"/>
              <a:gd name="connsiteX1903" fmla="*/ 240544 w 820044"/>
              <a:gd name="connsiteY1903" fmla="*/ 401294 h 1835474"/>
              <a:gd name="connsiteX1904" fmla="*/ 237686 w 820044"/>
              <a:gd name="connsiteY1904" fmla="*/ 403009 h 1835474"/>
              <a:gd name="connsiteX1905" fmla="*/ 235972 w 820044"/>
              <a:gd name="connsiteY1905" fmla="*/ 401485 h 1835474"/>
              <a:gd name="connsiteX1906" fmla="*/ 239020 w 820044"/>
              <a:gd name="connsiteY1906" fmla="*/ 399961 h 1835474"/>
              <a:gd name="connsiteX1907" fmla="*/ 752703 w 820044"/>
              <a:gd name="connsiteY1907" fmla="*/ 368338 h 1835474"/>
              <a:gd name="connsiteX1908" fmla="*/ 748798 w 820044"/>
              <a:gd name="connsiteY1908" fmla="*/ 369290 h 1835474"/>
              <a:gd name="connsiteX1909" fmla="*/ 747464 w 820044"/>
              <a:gd name="connsiteY1909" fmla="*/ 373100 h 1835474"/>
              <a:gd name="connsiteX1910" fmla="*/ 751084 w 820044"/>
              <a:gd name="connsiteY1910" fmla="*/ 377387 h 1835474"/>
              <a:gd name="connsiteX1911" fmla="*/ 756703 w 820044"/>
              <a:gd name="connsiteY1911" fmla="*/ 377101 h 1835474"/>
              <a:gd name="connsiteX1912" fmla="*/ 761085 w 820044"/>
              <a:gd name="connsiteY1912" fmla="*/ 374720 h 1835474"/>
              <a:gd name="connsiteX1913" fmla="*/ 757942 w 820044"/>
              <a:gd name="connsiteY1913" fmla="*/ 371767 h 1835474"/>
              <a:gd name="connsiteX1914" fmla="*/ 752703 w 820044"/>
              <a:gd name="connsiteY1914" fmla="*/ 368338 h 1835474"/>
              <a:gd name="connsiteX1915" fmla="*/ 209207 w 820044"/>
              <a:gd name="connsiteY1915" fmla="*/ 363671 h 1835474"/>
              <a:gd name="connsiteX1916" fmla="*/ 211588 w 820044"/>
              <a:gd name="connsiteY1916" fmla="*/ 367100 h 1835474"/>
              <a:gd name="connsiteX1917" fmla="*/ 207016 w 820044"/>
              <a:gd name="connsiteY1917" fmla="*/ 385102 h 1835474"/>
              <a:gd name="connsiteX1918" fmla="*/ 205587 w 820044"/>
              <a:gd name="connsiteY1918" fmla="*/ 386721 h 1835474"/>
              <a:gd name="connsiteX1919" fmla="*/ 203301 w 820044"/>
              <a:gd name="connsiteY1919" fmla="*/ 383483 h 1835474"/>
              <a:gd name="connsiteX1920" fmla="*/ 207778 w 820044"/>
              <a:gd name="connsiteY1920" fmla="*/ 365290 h 1835474"/>
              <a:gd name="connsiteX1921" fmla="*/ 209207 w 820044"/>
              <a:gd name="connsiteY1921" fmla="*/ 363671 h 1835474"/>
              <a:gd name="connsiteX1922" fmla="*/ 268262 w 820044"/>
              <a:gd name="connsiteY1922" fmla="*/ 361195 h 1835474"/>
              <a:gd name="connsiteX1923" fmla="*/ 270643 w 820044"/>
              <a:gd name="connsiteY1923" fmla="*/ 363766 h 1835474"/>
              <a:gd name="connsiteX1924" fmla="*/ 269214 w 820044"/>
              <a:gd name="connsiteY1924" fmla="*/ 365195 h 1835474"/>
              <a:gd name="connsiteX1925" fmla="*/ 266452 w 820044"/>
              <a:gd name="connsiteY1925" fmla="*/ 363195 h 1835474"/>
              <a:gd name="connsiteX1926" fmla="*/ 266357 w 820044"/>
              <a:gd name="connsiteY1926" fmla="*/ 361290 h 1835474"/>
              <a:gd name="connsiteX1927" fmla="*/ 268262 w 820044"/>
              <a:gd name="connsiteY1927" fmla="*/ 361195 h 1835474"/>
              <a:gd name="connsiteX1928" fmla="*/ 694124 w 820044"/>
              <a:gd name="connsiteY1928" fmla="*/ 357003 h 1835474"/>
              <a:gd name="connsiteX1929" fmla="*/ 691076 w 820044"/>
              <a:gd name="connsiteY1929" fmla="*/ 360242 h 1835474"/>
              <a:gd name="connsiteX1930" fmla="*/ 687647 w 820044"/>
              <a:gd name="connsiteY1930" fmla="*/ 367957 h 1835474"/>
              <a:gd name="connsiteX1931" fmla="*/ 688600 w 820044"/>
              <a:gd name="connsiteY1931" fmla="*/ 388340 h 1835474"/>
              <a:gd name="connsiteX1932" fmla="*/ 689743 w 820044"/>
              <a:gd name="connsiteY1932" fmla="*/ 408724 h 1835474"/>
              <a:gd name="connsiteX1933" fmla="*/ 685933 w 820044"/>
              <a:gd name="connsiteY1933" fmla="*/ 427488 h 1835474"/>
              <a:gd name="connsiteX1934" fmla="*/ 691552 w 820044"/>
              <a:gd name="connsiteY1934" fmla="*/ 461873 h 1835474"/>
              <a:gd name="connsiteX1935" fmla="*/ 689171 w 820044"/>
              <a:gd name="connsiteY1935" fmla="*/ 467398 h 1835474"/>
              <a:gd name="connsiteX1936" fmla="*/ 690695 w 820044"/>
              <a:gd name="connsiteY1936" fmla="*/ 472160 h 1835474"/>
              <a:gd name="connsiteX1937" fmla="*/ 690790 w 820044"/>
              <a:gd name="connsiteY1937" fmla="*/ 475494 h 1835474"/>
              <a:gd name="connsiteX1938" fmla="*/ 688123 w 820044"/>
              <a:gd name="connsiteY1938" fmla="*/ 478733 h 1835474"/>
              <a:gd name="connsiteX1939" fmla="*/ 694219 w 820044"/>
              <a:gd name="connsiteY1939" fmla="*/ 480352 h 1835474"/>
              <a:gd name="connsiteX1940" fmla="*/ 696886 w 820044"/>
              <a:gd name="connsiteY1940" fmla="*/ 477494 h 1835474"/>
              <a:gd name="connsiteX1941" fmla="*/ 696029 w 820044"/>
              <a:gd name="connsiteY1941" fmla="*/ 454825 h 1835474"/>
              <a:gd name="connsiteX1942" fmla="*/ 694981 w 820044"/>
              <a:gd name="connsiteY1942" fmla="*/ 429869 h 1835474"/>
              <a:gd name="connsiteX1943" fmla="*/ 694029 w 820044"/>
              <a:gd name="connsiteY1943" fmla="*/ 404914 h 1835474"/>
              <a:gd name="connsiteX1944" fmla="*/ 697077 w 820044"/>
              <a:gd name="connsiteY1944" fmla="*/ 381578 h 1835474"/>
              <a:gd name="connsiteX1945" fmla="*/ 693172 w 820044"/>
              <a:gd name="connsiteY1945" fmla="*/ 377101 h 1835474"/>
              <a:gd name="connsiteX1946" fmla="*/ 696696 w 820044"/>
              <a:gd name="connsiteY1946" fmla="*/ 365004 h 1835474"/>
              <a:gd name="connsiteX1947" fmla="*/ 696410 w 820044"/>
              <a:gd name="connsiteY1947" fmla="*/ 360527 h 1835474"/>
              <a:gd name="connsiteX1948" fmla="*/ 694124 w 820044"/>
              <a:gd name="connsiteY1948" fmla="*/ 357003 h 1835474"/>
              <a:gd name="connsiteX1949" fmla="*/ 630116 w 820044"/>
              <a:gd name="connsiteY1949" fmla="*/ 354431 h 1835474"/>
              <a:gd name="connsiteX1950" fmla="*/ 638117 w 820044"/>
              <a:gd name="connsiteY1950" fmla="*/ 362527 h 1835474"/>
              <a:gd name="connsiteX1951" fmla="*/ 637450 w 820044"/>
              <a:gd name="connsiteY1951" fmla="*/ 370719 h 1835474"/>
              <a:gd name="connsiteX1952" fmla="*/ 632497 w 820044"/>
              <a:gd name="connsiteY1952" fmla="*/ 370624 h 1835474"/>
              <a:gd name="connsiteX1953" fmla="*/ 630116 w 820044"/>
              <a:gd name="connsiteY1953" fmla="*/ 354431 h 1835474"/>
              <a:gd name="connsiteX1954" fmla="*/ 264451 w 820044"/>
              <a:gd name="connsiteY1954" fmla="*/ 352146 h 1835474"/>
              <a:gd name="connsiteX1955" fmla="*/ 269024 w 820044"/>
              <a:gd name="connsiteY1955" fmla="*/ 352813 h 1835474"/>
              <a:gd name="connsiteX1956" fmla="*/ 269214 w 820044"/>
              <a:gd name="connsiteY1956" fmla="*/ 355861 h 1835474"/>
              <a:gd name="connsiteX1957" fmla="*/ 261975 w 820044"/>
              <a:gd name="connsiteY1957" fmla="*/ 361385 h 1835474"/>
              <a:gd name="connsiteX1958" fmla="*/ 256927 w 820044"/>
              <a:gd name="connsiteY1958" fmla="*/ 356337 h 1835474"/>
              <a:gd name="connsiteX1959" fmla="*/ 260641 w 820044"/>
              <a:gd name="connsiteY1959" fmla="*/ 352241 h 1835474"/>
              <a:gd name="connsiteX1960" fmla="*/ 264451 w 820044"/>
              <a:gd name="connsiteY1960" fmla="*/ 352146 h 1835474"/>
              <a:gd name="connsiteX1961" fmla="*/ 237876 w 820044"/>
              <a:gd name="connsiteY1961" fmla="*/ 348335 h 1835474"/>
              <a:gd name="connsiteX1962" fmla="*/ 242734 w 820044"/>
              <a:gd name="connsiteY1962" fmla="*/ 350907 h 1835474"/>
              <a:gd name="connsiteX1963" fmla="*/ 241782 w 820044"/>
              <a:gd name="connsiteY1963" fmla="*/ 356812 h 1835474"/>
              <a:gd name="connsiteX1964" fmla="*/ 238638 w 820044"/>
              <a:gd name="connsiteY1964" fmla="*/ 355479 h 1835474"/>
              <a:gd name="connsiteX1965" fmla="*/ 235400 w 820044"/>
              <a:gd name="connsiteY1965" fmla="*/ 352526 h 1835474"/>
              <a:gd name="connsiteX1966" fmla="*/ 233971 w 820044"/>
              <a:gd name="connsiteY1966" fmla="*/ 351002 h 1835474"/>
              <a:gd name="connsiteX1967" fmla="*/ 237876 w 820044"/>
              <a:gd name="connsiteY1967" fmla="*/ 348335 h 1835474"/>
              <a:gd name="connsiteX1968" fmla="*/ 627734 w 820044"/>
              <a:gd name="connsiteY1968" fmla="*/ 341477 h 1835474"/>
              <a:gd name="connsiteX1969" fmla="*/ 632497 w 820044"/>
              <a:gd name="connsiteY1969" fmla="*/ 343858 h 1835474"/>
              <a:gd name="connsiteX1970" fmla="*/ 621353 w 820044"/>
              <a:gd name="connsiteY1970" fmla="*/ 354526 h 1835474"/>
              <a:gd name="connsiteX1971" fmla="*/ 618400 w 820044"/>
              <a:gd name="connsiteY1971" fmla="*/ 353002 h 1835474"/>
              <a:gd name="connsiteX1972" fmla="*/ 618209 w 820044"/>
              <a:gd name="connsiteY1972" fmla="*/ 350907 h 1835474"/>
              <a:gd name="connsiteX1973" fmla="*/ 627734 w 820044"/>
              <a:gd name="connsiteY1973" fmla="*/ 341477 h 1835474"/>
              <a:gd name="connsiteX1974" fmla="*/ 594778 w 820044"/>
              <a:gd name="connsiteY1974" fmla="*/ 338239 h 1835474"/>
              <a:gd name="connsiteX1975" fmla="*/ 594969 w 820044"/>
              <a:gd name="connsiteY1975" fmla="*/ 340334 h 1835474"/>
              <a:gd name="connsiteX1976" fmla="*/ 590301 w 820044"/>
              <a:gd name="connsiteY1976" fmla="*/ 347478 h 1835474"/>
              <a:gd name="connsiteX1977" fmla="*/ 586682 w 820044"/>
              <a:gd name="connsiteY1977" fmla="*/ 345954 h 1835474"/>
              <a:gd name="connsiteX1978" fmla="*/ 586967 w 820044"/>
              <a:gd name="connsiteY1978" fmla="*/ 344525 h 1835474"/>
              <a:gd name="connsiteX1979" fmla="*/ 592778 w 820044"/>
              <a:gd name="connsiteY1979" fmla="*/ 338334 h 1835474"/>
              <a:gd name="connsiteX1980" fmla="*/ 594778 w 820044"/>
              <a:gd name="connsiteY1980" fmla="*/ 338239 h 1835474"/>
              <a:gd name="connsiteX1981" fmla="*/ 610971 w 820044"/>
              <a:gd name="connsiteY1981" fmla="*/ 337572 h 1835474"/>
              <a:gd name="connsiteX1982" fmla="*/ 613161 w 820044"/>
              <a:gd name="connsiteY1982" fmla="*/ 341096 h 1835474"/>
              <a:gd name="connsiteX1983" fmla="*/ 614114 w 820044"/>
              <a:gd name="connsiteY1983" fmla="*/ 361575 h 1835474"/>
              <a:gd name="connsiteX1984" fmla="*/ 613638 w 820044"/>
              <a:gd name="connsiteY1984" fmla="*/ 372624 h 1835474"/>
              <a:gd name="connsiteX1985" fmla="*/ 612209 w 820044"/>
              <a:gd name="connsiteY1985" fmla="*/ 373862 h 1835474"/>
              <a:gd name="connsiteX1986" fmla="*/ 610590 w 820044"/>
              <a:gd name="connsiteY1986" fmla="*/ 372434 h 1835474"/>
              <a:gd name="connsiteX1987" fmla="*/ 608304 w 820044"/>
              <a:gd name="connsiteY1987" fmla="*/ 361956 h 1835474"/>
              <a:gd name="connsiteX1988" fmla="*/ 602398 w 820044"/>
              <a:gd name="connsiteY1988" fmla="*/ 361289 h 1835474"/>
              <a:gd name="connsiteX1989" fmla="*/ 600684 w 820044"/>
              <a:gd name="connsiteY1989" fmla="*/ 364814 h 1835474"/>
              <a:gd name="connsiteX1990" fmla="*/ 606113 w 820044"/>
              <a:gd name="connsiteY1990" fmla="*/ 385388 h 1835474"/>
              <a:gd name="connsiteX1991" fmla="*/ 606684 w 820044"/>
              <a:gd name="connsiteY1991" fmla="*/ 407962 h 1835474"/>
              <a:gd name="connsiteX1992" fmla="*/ 601922 w 820044"/>
              <a:gd name="connsiteY1992" fmla="*/ 410915 h 1835474"/>
              <a:gd name="connsiteX1993" fmla="*/ 593445 w 820044"/>
              <a:gd name="connsiteY1993" fmla="*/ 404533 h 1835474"/>
              <a:gd name="connsiteX1994" fmla="*/ 594016 w 820044"/>
              <a:gd name="connsiteY1994" fmla="*/ 389483 h 1835474"/>
              <a:gd name="connsiteX1995" fmla="*/ 593730 w 820044"/>
              <a:gd name="connsiteY1995" fmla="*/ 382816 h 1835474"/>
              <a:gd name="connsiteX1996" fmla="*/ 591730 w 820044"/>
              <a:gd name="connsiteY1996" fmla="*/ 367766 h 1835474"/>
              <a:gd name="connsiteX1997" fmla="*/ 602303 w 820044"/>
              <a:gd name="connsiteY1997" fmla="*/ 352050 h 1835474"/>
              <a:gd name="connsiteX1998" fmla="*/ 608780 w 820044"/>
              <a:gd name="connsiteY1998" fmla="*/ 340906 h 1835474"/>
              <a:gd name="connsiteX1999" fmla="*/ 610971 w 820044"/>
              <a:gd name="connsiteY1999" fmla="*/ 337572 h 1835474"/>
              <a:gd name="connsiteX2000" fmla="*/ 742702 w 820044"/>
              <a:gd name="connsiteY2000" fmla="*/ 337286 h 1835474"/>
              <a:gd name="connsiteX2001" fmla="*/ 745845 w 820044"/>
              <a:gd name="connsiteY2001" fmla="*/ 338619 h 1835474"/>
              <a:gd name="connsiteX2002" fmla="*/ 744321 w 820044"/>
              <a:gd name="connsiteY2002" fmla="*/ 340334 h 1835474"/>
              <a:gd name="connsiteX2003" fmla="*/ 741273 w 820044"/>
              <a:gd name="connsiteY2003" fmla="*/ 338810 h 1835474"/>
              <a:gd name="connsiteX2004" fmla="*/ 742702 w 820044"/>
              <a:gd name="connsiteY2004" fmla="*/ 337286 h 1835474"/>
              <a:gd name="connsiteX2005" fmla="*/ 240068 w 820044"/>
              <a:gd name="connsiteY2005" fmla="*/ 334810 h 1835474"/>
              <a:gd name="connsiteX2006" fmla="*/ 241592 w 820044"/>
              <a:gd name="connsiteY2006" fmla="*/ 336239 h 1835474"/>
              <a:gd name="connsiteX2007" fmla="*/ 240258 w 820044"/>
              <a:gd name="connsiteY2007" fmla="*/ 339382 h 1835474"/>
              <a:gd name="connsiteX2008" fmla="*/ 238544 w 820044"/>
              <a:gd name="connsiteY2008" fmla="*/ 337858 h 1835474"/>
              <a:gd name="connsiteX2009" fmla="*/ 240068 w 820044"/>
              <a:gd name="connsiteY2009" fmla="*/ 334810 h 1835474"/>
              <a:gd name="connsiteX2010" fmla="*/ 230733 w 820044"/>
              <a:gd name="connsiteY2010" fmla="*/ 330714 h 1835474"/>
              <a:gd name="connsiteX2011" fmla="*/ 232447 w 820044"/>
              <a:gd name="connsiteY2011" fmla="*/ 333571 h 1835474"/>
              <a:gd name="connsiteX2012" fmla="*/ 230924 w 820044"/>
              <a:gd name="connsiteY2012" fmla="*/ 335286 h 1835474"/>
              <a:gd name="connsiteX2013" fmla="*/ 229400 w 820044"/>
              <a:gd name="connsiteY2013" fmla="*/ 332238 h 1835474"/>
              <a:gd name="connsiteX2014" fmla="*/ 230733 w 820044"/>
              <a:gd name="connsiteY2014" fmla="*/ 330714 h 1835474"/>
              <a:gd name="connsiteX2015" fmla="*/ 691838 w 820044"/>
              <a:gd name="connsiteY2015" fmla="*/ 329476 h 1835474"/>
              <a:gd name="connsiteX2016" fmla="*/ 686314 w 820044"/>
              <a:gd name="connsiteY2016" fmla="*/ 335381 h 1835474"/>
              <a:gd name="connsiteX2017" fmla="*/ 690981 w 820044"/>
              <a:gd name="connsiteY2017" fmla="*/ 338810 h 1835474"/>
              <a:gd name="connsiteX2018" fmla="*/ 695267 w 820044"/>
              <a:gd name="connsiteY2018" fmla="*/ 333000 h 1835474"/>
              <a:gd name="connsiteX2019" fmla="*/ 691838 w 820044"/>
              <a:gd name="connsiteY2019" fmla="*/ 329476 h 1835474"/>
              <a:gd name="connsiteX2020" fmla="*/ 717746 w 820044"/>
              <a:gd name="connsiteY2020" fmla="*/ 323951 h 1835474"/>
              <a:gd name="connsiteX2021" fmla="*/ 714127 w 820044"/>
              <a:gd name="connsiteY2021" fmla="*/ 325571 h 1835474"/>
              <a:gd name="connsiteX2022" fmla="*/ 720699 w 820044"/>
              <a:gd name="connsiteY2022" fmla="*/ 337001 h 1835474"/>
              <a:gd name="connsiteX2023" fmla="*/ 723080 w 820044"/>
              <a:gd name="connsiteY2023" fmla="*/ 332048 h 1835474"/>
              <a:gd name="connsiteX2024" fmla="*/ 721461 w 820044"/>
              <a:gd name="connsiteY2024" fmla="*/ 325285 h 1835474"/>
              <a:gd name="connsiteX2025" fmla="*/ 717746 w 820044"/>
              <a:gd name="connsiteY2025" fmla="*/ 323951 h 1835474"/>
              <a:gd name="connsiteX2026" fmla="*/ 653643 w 820044"/>
              <a:gd name="connsiteY2026" fmla="*/ 322142 h 1835474"/>
              <a:gd name="connsiteX2027" fmla="*/ 658311 w 820044"/>
              <a:gd name="connsiteY2027" fmla="*/ 324142 h 1835474"/>
              <a:gd name="connsiteX2028" fmla="*/ 661835 w 820044"/>
              <a:gd name="connsiteY2028" fmla="*/ 331762 h 1835474"/>
              <a:gd name="connsiteX2029" fmla="*/ 663073 w 820044"/>
              <a:gd name="connsiteY2029" fmla="*/ 333286 h 1835474"/>
              <a:gd name="connsiteX2030" fmla="*/ 659453 w 820044"/>
              <a:gd name="connsiteY2030" fmla="*/ 335382 h 1835474"/>
              <a:gd name="connsiteX2031" fmla="*/ 649357 w 820044"/>
              <a:gd name="connsiteY2031" fmla="*/ 325762 h 1835474"/>
              <a:gd name="connsiteX2032" fmla="*/ 653643 w 820044"/>
              <a:gd name="connsiteY2032" fmla="*/ 322142 h 1835474"/>
              <a:gd name="connsiteX2033" fmla="*/ 601446 w 820044"/>
              <a:gd name="connsiteY2033" fmla="*/ 311378 h 1835474"/>
              <a:gd name="connsiteX2034" fmla="*/ 602780 w 820044"/>
              <a:gd name="connsiteY2034" fmla="*/ 312902 h 1835474"/>
              <a:gd name="connsiteX2035" fmla="*/ 603161 w 820044"/>
              <a:gd name="connsiteY2035" fmla="*/ 319093 h 1835474"/>
              <a:gd name="connsiteX2036" fmla="*/ 601541 w 820044"/>
              <a:gd name="connsiteY2036" fmla="*/ 323570 h 1835474"/>
              <a:gd name="connsiteX2037" fmla="*/ 605352 w 820044"/>
              <a:gd name="connsiteY2037" fmla="*/ 328618 h 1835474"/>
              <a:gd name="connsiteX2038" fmla="*/ 607066 w 820044"/>
              <a:gd name="connsiteY2038" fmla="*/ 329761 h 1835474"/>
              <a:gd name="connsiteX2039" fmla="*/ 606209 w 820044"/>
              <a:gd name="connsiteY2039" fmla="*/ 332809 h 1835474"/>
              <a:gd name="connsiteX2040" fmla="*/ 598589 w 820044"/>
              <a:gd name="connsiteY2040" fmla="*/ 336334 h 1835474"/>
              <a:gd name="connsiteX2041" fmla="*/ 594874 w 820044"/>
              <a:gd name="connsiteY2041" fmla="*/ 338143 h 1835474"/>
              <a:gd name="connsiteX2042" fmla="*/ 594779 w 820044"/>
              <a:gd name="connsiteY2042" fmla="*/ 335857 h 1835474"/>
              <a:gd name="connsiteX2043" fmla="*/ 598398 w 820044"/>
              <a:gd name="connsiteY2043" fmla="*/ 314998 h 1835474"/>
              <a:gd name="connsiteX2044" fmla="*/ 598398 w 820044"/>
              <a:gd name="connsiteY2044" fmla="*/ 312807 h 1835474"/>
              <a:gd name="connsiteX2045" fmla="*/ 601446 w 820044"/>
              <a:gd name="connsiteY2045" fmla="*/ 311378 h 1835474"/>
              <a:gd name="connsiteX2046" fmla="*/ 718222 w 820044"/>
              <a:gd name="connsiteY2046" fmla="*/ 310235 h 1835474"/>
              <a:gd name="connsiteX2047" fmla="*/ 712793 w 820044"/>
              <a:gd name="connsiteY2047" fmla="*/ 314903 h 1835474"/>
              <a:gd name="connsiteX2048" fmla="*/ 716508 w 820044"/>
              <a:gd name="connsiteY2048" fmla="*/ 319189 h 1835474"/>
              <a:gd name="connsiteX2049" fmla="*/ 721937 w 820044"/>
              <a:gd name="connsiteY2049" fmla="*/ 313188 h 1835474"/>
              <a:gd name="connsiteX2050" fmla="*/ 718222 w 820044"/>
              <a:gd name="connsiteY2050" fmla="*/ 310235 h 1835474"/>
              <a:gd name="connsiteX2051" fmla="*/ 682695 w 820044"/>
              <a:gd name="connsiteY2051" fmla="*/ 307092 h 1835474"/>
              <a:gd name="connsiteX2052" fmla="*/ 684314 w 820044"/>
              <a:gd name="connsiteY2052" fmla="*/ 308521 h 1835474"/>
              <a:gd name="connsiteX2053" fmla="*/ 684219 w 820044"/>
              <a:gd name="connsiteY2053" fmla="*/ 310045 h 1835474"/>
              <a:gd name="connsiteX2054" fmla="*/ 674980 w 820044"/>
              <a:gd name="connsiteY2054" fmla="*/ 320046 h 1835474"/>
              <a:gd name="connsiteX2055" fmla="*/ 673456 w 820044"/>
              <a:gd name="connsiteY2055" fmla="*/ 320236 h 1835474"/>
              <a:gd name="connsiteX2056" fmla="*/ 671836 w 820044"/>
              <a:gd name="connsiteY2056" fmla="*/ 318712 h 1835474"/>
              <a:gd name="connsiteX2057" fmla="*/ 671360 w 820044"/>
              <a:gd name="connsiteY2057" fmla="*/ 307473 h 1835474"/>
              <a:gd name="connsiteX2058" fmla="*/ 682695 w 820044"/>
              <a:gd name="connsiteY2058" fmla="*/ 307092 h 1835474"/>
              <a:gd name="connsiteX2059" fmla="*/ 759466 w 820044"/>
              <a:gd name="connsiteY2059" fmla="*/ 300044 h 1835474"/>
              <a:gd name="connsiteX2060" fmla="*/ 762609 w 820044"/>
              <a:gd name="connsiteY2060" fmla="*/ 301377 h 1835474"/>
              <a:gd name="connsiteX2061" fmla="*/ 761085 w 820044"/>
              <a:gd name="connsiteY2061" fmla="*/ 303092 h 1835474"/>
              <a:gd name="connsiteX2062" fmla="*/ 758037 w 820044"/>
              <a:gd name="connsiteY2062" fmla="*/ 301568 h 1835474"/>
              <a:gd name="connsiteX2063" fmla="*/ 759466 w 820044"/>
              <a:gd name="connsiteY2063" fmla="*/ 300044 h 1835474"/>
              <a:gd name="connsiteX2064" fmla="*/ 554297 w 820044"/>
              <a:gd name="connsiteY2064" fmla="*/ 298710 h 1835474"/>
              <a:gd name="connsiteX2065" fmla="*/ 556011 w 820044"/>
              <a:gd name="connsiteY2065" fmla="*/ 301567 h 1835474"/>
              <a:gd name="connsiteX2066" fmla="*/ 554488 w 820044"/>
              <a:gd name="connsiteY2066" fmla="*/ 303282 h 1835474"/>
              <a:gd name="connsiteX2067" fmla="*/ 552964 w 820044"/>
              <a:gd name="connsiteY2067" fmla="*/ 300234 h 1835474"/>
              <a:gd name="connsiteX2068" fmla="*/ 554297 w 820044"/>
              <a:gd name="connsiteY2068" fmla="*/ 298710 h 1835474"/>
              <a:gd name="connsiteX2069" fmla="*/ 688123 w 820044"/>
              <a:gd name="connsiteY2069" fmla="*/ 274803 h 1835474"/>
              <a:gd name="connsiteX2070" fmla="*/ 688314 w 820044"/>
              <a:gd name="connsiteY2070" fmla="*/ 276803 h 1835474"/>
              <a:gd name="connsiteX2071" fmla="*/ 685742 w 820044"/>
              <a:gd name="connsiteY2071" fmla="*/ 278898 h 1835474"/>
              <a:gd name="connsiteX2072" fmla="*/ 686218 w 820044"/>
              <a:gd name="connsiteY2072" fmla="*/ 274898 h 1835474"/>
              <a:gd name="connsiteX2073" fmla="*/ 688123 w 820044"/>
              <a:gd name="connsiteY2073" fmla="*/ 274803 h 1835474"/>
              <a:gd name="connsiteX2074" fmla="*/ 673550 w 820044"/>
              <a:gd name="connsiteY2074" fmla="*/ 267659 h 1835474"/>
              <a:gd name="connsiteX2075" fmla="*/ 676789 w 820044"/>
              <a:gd name="connsiteY2075" fmla="*/ 284518 h 1835474"/>
              <a:gd name="connsiteX2076" fmla="*/ 677932 w 820044"/>
              <a:gd name="connsiteY2076" fmla="*/ 293852 h 1835474"/>
              <a:gd name="connsiteX2077" fmla="*/ 678789 w 820044"/>
              <a:gd name="connsiteY2077" fmla="*/ 297091 h 1835474"/>
              <a:gd name="connsiteX2078" fmla="*/ 671169 w 820044"/>
              <a:gd name="connsiteY2078" fmla="*/ 307568 h 1835474"/>
              <a:gd name="connsiteX2079" fmla="*/ 669074 w 820044"/>
              <a:gd name="connsiteY2079" fmla="*/ 307568 h 1835474"/>
              <a:gd name="connsiteX2080" fmla="*/ 667454 w 820044"/>
              <a:gd name="connsiteY2080" fmla="*/ 306140 h 1835474"/>
              <a:gd name="connsiteX2081" fmla="*/ 666216 w 820044"/>
              <a:gd name="connsiteY2081" fmla="*/ 295186 h 1835474"/>
              <a:gd name="connsiteX2082" fmla="*/ 665359 w 820044"/>
              <a:gd name="connsiteY2082" fmla="*/ 277279 h 1835474"/>
              <a:gd name="connsiteX2083" fmla="*/ 670217 w 820044"/>
              <a:gd name="connsiteY2083" fmla="*/ 267944 h 1835474"/>
              <a:gd name="connsiteX2084" fmla="*/ 673550 w 820044"/>
              <a:gd name="connsiteY2084" fmla="*/ 267659 h 1835474"/>
              <a:gd name="connsiteX2085" fmla="*/ 690600 w 820044"/>
              <a:gd name="connsiteY2085" fmla="*/ 265849 h 1835474"/>
              <a:gd name="connsiteX2086" fmla="*/ 691838 w 820044"/>
              <a:gd name="connsiteY2086" fmla="*/ 273183 h 1835474"/>
              <a:gd name="connsiteX2087" fmla="*/ 690409 w 820044"/>
              <a:gd name="connsiteY2087" fmla="*/ 274612 h 1835474"/>
              <a:gd name="connsiteX2088" fmla="*/ 688219 w 820044"/>
              <a:gd name="connsiteY2088" fmla="*/ 272612 h 1835474"/>
              <a:gd name="connsiteX2089" fmla="*/ 689267 w 820044"/>
              <a:gd name="connsiteY2089" fmla="*/ 266706 h 1835474"/>
              <a:gd name="connsiteX2090" fmla="*/ 690600 w 820044"/>
              <a:gd name="connsiteY2090" fmla="*/ 265849 h 1835474"/>
              <a:gd name="connsiteX2091" fmla="*/ 624973 w 820044"/>
              <a:gd name="connsiteY2091" fmla="*/ 259277 h 1835474"/>
              <a:gd name="connsiteX2092" fmla="*/ 628401 w 820044"/>
              <a:gd name="connsiteY2092" fmla="*/ 263753 h 1835474"/>
              <a:gd name="connsiteX2093" fmla="*/ 628401 w 820044"/>
              <a:gd name="connsiteY2093" fmla="*/ 265944 h 1835474"/>
              <a:gd name="connsiteX2094" fmla="*/ 628497 w 820044"/>
              <a:gd name="connsiteY2094" fmla="*/ 270326 h 1835474"/>
              <a:gd name="connsiteX2095" fmla="*/ 625639 w 820044"/>
              <a:gd name="connsiteY2095" fmla="*/ 271850 h 1835474"/>
              <a:gd name="connsiteX2096" fmla="*/ 620782 w 820044"/>
              <a:gd name="connsiteY2096" fmla="*/ 267373 h 1835474"/>
              <a:gd name="connsiteX2097" fmla="*/ 619543 w 820044"/>
              <a:gd name="connsiteY2097" fmla="*/ 261563 h 1835474"/>
              <a:gd name="connsiteX2098" fmla="*/ 624973 w 820044"/>
              <a:gd name="connsiteY2098" fmla="*/ 259277 h 1835474"/>
              <a:gd name="connsiteX2099" fmla="*/ 634212 w 820044"/>
              <a:gd name="connsiteY2099" fmla="*/ 240512 h 1835474"/>
              <a:gd name="connsiteX2100" fmla="*/ 635926 w 820044"/>
              <a:gd name="connsiteY2100" fmla="*/ 242036 h 1835474"/>
              <a:gd name="connsiteX2101" fmla="*/ 634402 w 820044"/>
              <a:gd name="connsiteY2101" fmla="*/ 245084 h 1835474"/>
              <a:gd name="connsiteX2102" fmla="*/ 632878 w 820044"/>
              <a:gd name="connsiteY2102" fmla="*/ 243655 h 1835474"/>
              <a:gd name="connsiteX2103" fmla="*/ 634212 w 820044"/>
              <a:gd name="connsiteY2103" fmla="*/ 240512 h 1835474"/>
              <a:gd name="connsiteX2104" fmla="*/ 649452 w 820044"/>
              <a:gd name="connsiteY2104" fmla="*/ 239751 h 1835474"/>
              <a:gd name="connsiteX2105" fmla="*/ 658500 w 820044"/>
              <a:gd name="connsiteY2105" fmla="*/ 245466 h 1835474"/>
              <a:gd name="connsiteX2106" fmla="*/ 658977 w 820044"/>
              <a:gd name="connsiteY2106" fmla="*/ 251371 h 1835474"/>
              <a:gd name="connsiteX2107" fmla="*/ 658119 w 820044"/>
              <a:gd name="connsiteY2107" fmla="*/ 262801 h 1835474"/>
              <a:gd name="connsiteX2108" fmla="*/ 658310 w 820044"/>
              <a:gd name="connsiteY2108" fmla="*/ 281185 h 1835474"/>
              <a:gd name="connsiteX2109" fmla="*/ 658691 w 820044"/>
              <a:gd name="connsiteY2109" fmla="*/ 293377 h 1835474"/>
              <a:gd name="connsiteX2110" fmla="*/ 662024 w 820044"/>
              <a:gd name="connsiteY2110" fmla="*/ 301187 h 1835474"/>
              <a:gd name="connsiteX2111" fmla="*/ 656119 w 820044"/>
              <a:gd name="connsiteY2111" fmla="*/ 308236 h 1835474"/>
              <a:gd name="connsiteX2112" fmla="*/ 653642 w 820044"/>
              <a:gd name="connsiteY2112" fmla="*/ 310903 h 1835474"/>
              <a:gd name="connsiteX2113" fmla="*/ 657548 w 820044"/>
              <a:gd name="connsiteY2113" fmla="*/ 312617 h 1835474"/>
              <a:gd name="connsiteX2114" fmla="*/ 662024 w 820044"/>
              <a:gd name="connsiteY2114" fmla="*/ 319951 h 1835474"/>
              <a:gd name="connsiteX2115" fmla="*/ 658310 w 820044"/>
              <a:gd name="connsiteY2115" fmla="*/ 321761 h 1835474"/>
              <a:gd name="connsiteX2116" fmla="*/ 648404 w 820044"/>
              <a:gd name="connsiteY2116" fmla="*/ 315284 h 1835474"/>
              <a:gd name="connsiteX2117" fmla="*/ 637640 w 820044"/>
              <a:gd name="connsiteY2117" fmla="*/ 317856 h 1835474"/>
              <a:gd name="connsiteX2118" fmla="*/ 631735 w 820044"/>
              <a:gd name="connsiteY2118" fmla="*/ 329191 h 1835474"/>
              <a:gd name="connsiteX2119" fmla="*/ 626211 w 820044"/>
              <a:gd name="connsiteY2119" fmla="*/ 332143 h 1835474"/>
              <a:gd name="connsiteX2120" fmla="*/ 617352 w 820044"/>
              <a:gd name="connsiteY2120" fmla="*/ 326143 h 1835474"/>
              <a:gd name="connsiteX2121" fmla="*/ 617162 w 820044"/>
              <a:gd name="connsiteY2121" fmla="*/ 323952 h 1835474"/>
              <a:gd name="connsiteX2122" fmla="*/ 616971 w 820044"/>
              <a:gd name="connsiteY2122" fmla="*/ 319380 h 1835474"/>
              <a:gd name="connsiteX2123" fmla="*/ 622210 w 820044"/>
              <a:gd name="connsiteY2123" fmla="*/ 314046 h 1835474"/>
              <a:gd name="connsiteX2124" fmla="*/ 625544 w 820044"/>
              <a:gd name="connsiteY2124" fmla="*/ 307283 h 1835474"/>
              <a:gd name="connsiteX2125" fmla="*/ 622400 w 820044"/>
              <a:gd name="connsiteY2125" fmla="*/ 306045 h 1835474"/>
              <a:gd name="connsiteX2126" fmla="*/ 617733 w 820044"/>
              <a:gd name="connsiteY2126" fmla="*/ 308521 h 1835474"/>
              <a:gd name="connsiteX2127" fmla="*/ 618400 w 820044"/>
              <a:gd name="connsiteY2127" fmla="*/ 300997 h 1835474"/>
              <a:gd name="connsiteX2128" fmla="*/ 625067 w 820044"/>
              <a:gd name="connsiteY2128" fmla="*/ 290043 h 1835474"/>
              <a:gd name="connsiteX2129" fmla="*/ 627163 w 820044"/>
              <a:gd name="connsiteY2129" fmla="*/ 286519 h 1835474"/>
              <a:gd name="connsiteX2130" fmla="*/ 628782 w 820044"/>
              <a:gd name="connsiteY2130" fmla="*/ 288138 h 1835474"/>
              <a:gd name="connsiteX2131" fmla="*/ 629449 w 820044"/>
              <a:gd name="connsiteY2131" fmla="*/ 290138 h 1835474"/>
              <a:gd name="connsiteX2132" fmla="*/ 630687 w 820044"/>
              <a:gd name="connsiteY2132" fmla="*/ 294139 h 1835474"/>
              <a:gd name="connsiteX2133" fmla="*/ 630306 w 820044"/>
              <a:gd name="connsiteY2133" fmla="*/ 306997 h 1835474"/>
              <a:gd name="connsiteX2134" fmla="*/ 630402 w 820044"/>
              <a:gd name="connsiteY2134" fmla="*/ 311379 h 1835474"/>
              <a:gd name="connsiteX2135" fmla="*/ 635069 w 820044"/>
              <a:gd name="connsiteY2135" fmla="*/ 311093 h 1835474"/>
              <a:gd name="connsiteX2136" fmla="*/ 645832 w 820044"/>
              <a:gd name="connsiteY2136" fmla="*/ 304140 h 1835474"/>
              <a:gd name="connsiteX2137" fmla="*/ 648880 w 820044"/>
              <a:gd name="connsiteY2137" fmla="*/ 300806 h 1835474"/>
              <a:gd name="connsiteX2138" fmla="*/ 648499 w 820044"/>
              <a:gd name="connsiteY2138" fmla="*/ 292519 h 1835474"/>
              <a:gd name="connsiteX2139" fmla="*/ 647165 w 820044"/>
              <a:gd name="connsiteY2139" fmla="*/ 279184 h 1835474"/>
              <a:gd name="connsiteX2140" fmla="*/ 641927 w 820044"/>
              <a:gd name="connsiteY2140" fmla="*/ 260706 h 1835474"/>
              <a:gd name="connsiteX2141" fmla="*/ 641450 w 820044"/>
              <a:gd name="connsiteY2141" fmla="*/ 249371 h 1835474"/>
              <a:gd name="connsiteX2142" fmla="*/ 649452 w 820044"/>
              <a:gd name="connsiteY2142" fmla="*/ 239751 h 1835474"/>
              <a:gd name="connsiteX2143" fmla="*/ 625640 w 820044"/>
              <a:gd name="connsiteY2143" fmla="*/ 237084 h 1835474"/>
              <a:gd name="connsiteX2144" fmla="*/ 627164 w 820044"/>
              <a:gd name="connsiteY2144" fmla="*/ 238512 h 1835474"/>
              <a:gd name="connsiteX2145" fmla="*/ 627450 w 820044"/>
              <a:gd name="connsiteY2145" fmla="*/ 242894 h 1835474"/>
              <a:gd name="connsiteX2146" fmla="*/ 627545 w 820044"/>
              <a:gd name="connsiteY2146" fmla="*/ 247275 h 1835474"/>
              <a:gd name="connsiteX2147" fmla="*/ 624688 w 820044"/>
              <a:gd name="connsiteY2147" fmla="*/ 249180 h 1835474"/>
              <a:gd name="connsiteX2148" fmla="*/ 623164 w 820044"/>
              <a:gd name="connsiteY2148" fmla="*/ 247752 h 1835474"/>
              <a:gd name="connsiteX2149" fmla="*/ 622878 w 820044"/>
              <a:gd name="connsiteY2149" fmla="*/ 238893 h 1835474"/>
              <a:gd name="connsiteX2150" fmla="*/ 625640 w 820044"/>
              <a:gd name="connsiteY2150" fmla="*/ 237084 h 1835474"/>
              <a:gd name="connsiteX2151" fmla="*/ 520476 w 820044"/>
              <a:gd name="connsiteY2151" fmla="*/ 222050 h 1835474"/>
              <a:gd name="connsiteX2152" fmla="*/ 520483 w 820044"/>
              <a:gd name="connsiteY2152" fmla="*/ 222052 h 1835474"/>
              <a:gd name="connsiteX2153" fmla="*/ 520483 w 820044"/>
              <a:gd name="connsiteY2153" fmla="*/ 223082 h 1835474"/>
              <a:gd name="connsiteX2154" fmla="*/ 520020 w 820044"/>
              <a:gd name="connsiteY2154" fmla="*/ 223095 h 1835474"/>
              <a:gd name="connsiteX2155" fmla="*/ 595635 w 820044"/>
              <a:gd name="connsiteY2155" fmla="*/ 210795 h 1835474"/>
              <a:gd name="connsiteX2156" fmla="*/ 597160 w 820044"/>
              <a:gd name="connsiteY2156" fmla="*/ 210890 h 1835474"/>
              <a:gd name="connsiteX2157" fmla="*/ 597350 w 820044"/>
              <a:gd name="connsiteY2157" fmla="*/ 218415 h 1835474"/>
              <a:gd name="connsiteX2158" fmla="*/ 595826 w 820044"/>
              <a:gd name="connsiteY2158" fmla="*/ 218320 h 1835474"/>
              <a:gd name="connsiteX2159" fmla="*/ 595635 w 820044"/>
              <a:gd name="connsiteY2159" fmla="*/ 210795 h 1835474"/>
              <a:gd name="connsiteX2160" fmla="*/ 522674 w 820044"/>
              <a:gd name="connsiteY2160" fmla="*/ 199460 h 1835474"/>
              <a:gd name="connsiteX2161" fmla="*/ 520483 w 820044"/>
              <a:gd name="connsiteY2161" fmla="*/ 202984 h 1835474"/>
              <a:gd name="connsiteX2162" fmla="*/ 521436 w 820044"/>
              <a:gd name="connsiteY2162" fmla="*/ 207080 h 1835474"/>
              <a:gd name="connsiteX2163" fmla="*/ 523055 w 820044"/>
              <a:gd name="connsiteY2163" fmla="*/ 208604 h 1835474"/>
              <a:gd name="connsiteX2164" fmla="*/ 524960 w 820044"/>
              <a:gd name="connsiteY2164" fmla="*/ 202793 h 1835474"/>
              <a:gd name="connsiteX2165" fmla="*/ 522674 w 820044"/>
              <a:gd name="connsiteY2165" fmla="*/ 199460 h 1835474"/>
              <a:gd name="connsiteX2166" fmla="*/ 617924 w 820044"/>
              <a:gd name="connsiteY2166" fmla="*/ 181648 h 1835474"/>
              <a:gd name="connsiteX2167" fmla="*/ 619639 w 820044"/>
              <a:gd name="connsiteY2167" fmla="*/ 183172 h 1835474"/>
              <a:gd name="connsiteX2168" fmla="*/ 618115 w 820044"/>
              <a:gd name="connsiteY2168" fmla="*/ 186220 h 1835474"/>
              <a:gd name="connsiteX2169" fmla="*/ 616591 w 820044"/>
              <a:gd name="connsiteY2169" fmla="*/ 184791 h 1835474"/>
              <a:gd name="connsiteX2170" fmla="*/ 617924 w 820044"/>
              <a:gd name="connsiteY2170" fmla="*/ 181648 h 1835474"/>
              <a:gd name="connsiteX2171" fmla="*/ 273786 w 820044"/>
              <a:gd name="connsiteY2171" fmla="*/ 159645 h 1835474"/>
              <a:gd name="connsiteX2172" fmla="*/ 275500 w 820044"/>
              <a:gd name="connsiteY2172" fmla="*/ 161169 h 1835474"/>
              <a:gd name="connsiteX2173" fmla="*/ 273976 w 820044"/>
              <a:gd name="connsiteY2173" fmla="*/ 164217 h 1835474"/>
              <a:gd name="connsiteX2174" fmla="*/ 272452 w 820044"/>
              <a:gd name="connsiteY2174" fmla="*/ 162788 h 1835474"/>
              <a:gd name="connsiteX2175" fmla="*/ 273786 w 820044"/>
              <a:gd name="connsiteY2175" fmla="*/ 159645 h 1835474"/>
              <a:gd name="connsiteX2176" fmla="*/ 488860 w 820044"/>
              <a:gd name="connsiteY2176" fmla="*/ 142024 h 1835474"/>
              <a:gd name="connsiteX2177" fmla="*/ 486003 w 820044"/>
              <a:gd name="connsiteY2177" fmla="*/ 143929 h 1835474"/>
              <a:gd name="connsiteX2178" fmla="*/ 486193 w 820044"/>
              <a:gd name="connsiteY2178" fmla="*/ 148406 h 1835474"/>
              <a:gd name="connsiteX2179" fmla="*/ 486669 w 820044"/>
              <a:gd name="connsiteY2179" fmla="*/ 157264 h 1835474"/>
              <a:gd name="connsiteX2180" fmla="*/ 490003 w 820044"/>
              <a:gd name="connsiteY2180" fmla="*/ 159455 h 1835474"/>
              <a:gd name="connsiteX2181" fmla="*/ 494099 w 820044"/>
              <a:gd name="connsiteY2181" fmla="*/ 158597 h 1835474"/>
              <a:gd name="connsiteX2182" fmla="*/ 494004 w 820044"/>
              <a:gd name="connsiteY2182" fmla="*/ 155454 h 1835474"/>
              <a:gd name="connsiteX2183" fmla="*/ 490384 w 820044"/>
              <a:gd name="connsiteY2183" fmla="*/ 143453 h 1835474"/>
              <a:gd name="connsiteX2184" fmla="*/ 488860 w 820044"/>
              <a:gd name="connsiteY2184" fmla="*/ 142024 h 1835474"/>
              <a:gd name="connsiteX2185" fmla="*/ 266833 w 820044"/>
              <a:gd name="connsiteY2185" fmla="*/ 100400 h 1835474"/>
              <a:gd name="connsiteX2186" fmla="*/ 268548 w 820044"/>
              <a:gd name="connsiteY2186" fmla="*/ 103257 h 1835474"/>
              <a:gd name="connsiteX2187" fmla="*/ 267024 w 820044"/>
              <a:gd name="connsiteY2187" fmla="*/ 104972 h 1835474"/>
              <a:gd name="connsiteX2188" fmla="*/ 265500 w 820044"/>
              <a:gd name="connsiteY2188" fmla="*/ 101924 h 1835474"/>
              <a:gd name="connsiteX2189" fmla="*/ 266833 w 820044"/>
              <a:gd name="connsiteY2189" fmla="*/ 100400 h 1835474"/>
              <a:gd name="connsiteX2190" fmla="*/ 505719 w 820044"/>
              <a:gd name="connsiteY2190" fmla="*/ 94970 h 1835474"/>
              <a:gd name="connsiteX2191" fmla="*/ 502291 w 820044"/>
              <a:gd name="connsiteY2191" fmla="*/ 99638 h 1835474"/>
              <a:gd name="connsiteX2192" fmla="*/ 508101 w 820044"/>
              <a:gd name="connsiteY2192" fmla="*/ 103924 h 1835474"/>
              <a:gd name="connsiteX2193" fmla="*/ 511625 w 820044"/>
              <a:gd name="connsiteY2193" fmla="*/ 100495 h 1835474"/>
              <a:gd name="connsiteX2194" fmla="*/ 505719 w 820044"/>
              <a:gd name="connsiteY2194" fmla="*/ 94970 h 1835474"/>
              <a:gd name="connsiteX2195" fmla="*/ 372274 w 820044"/>
              <a:gd name="connsiteY2195" fmla="*/ 87636 h 1835474"/>
              <a:gd name="connsiteX2196" fmla="*/ 369226 w 820044"/>
              <a:gd name="connsiteY2196" fmla="*/ 89160 h 1835474"/>
              <a:gd name="connsiteX2197" fmla="*/ 370750 w 820044"/>
              <a:gd name="connsiteY2197" fmla="*/ 90494 h 1835474"/>
              <a:gd name="connsiteX2198" fmla="*/ 373798 w 820044"/>
              <a:gd name="connsiteY2198" fmla="*/ 88970 h 1835474"/>
              <a:gd name="connsiteX2199" fmla="*/ 372274 w 820044"/>
              <a:gd name="connsiteY2199" fmla="*/ 87636 h 1835474"/>
              <a:gd name="connsiteX2200" fmla="*/ 403326 w 820044"/>
              <a:gd name="connsiteY2200" fmla="*/ 67824 h 1835474"/>
              <a:gd name="connsiteX2201" fmla="*/ 400468 w 820044"/>
              <a:gd name="connsiteY2201" fmla="*/ 69539 h 1835474"/>
              <a:gd name="connsiteX2202" fmla="*/ 401992 w 820044"/>
              <a:gd name="connsiteY2202" fmla="*/ 70872 h 1835474"/>
              <a:gd name="connsiteX2203" fmla="*/ 405040 w 820044"/>
              <a:gd name="connsiteY2203" fmla="*/ 69348 h 1835474"/>
              <a:gd name="connsiteX2204" fmla="*/ 403326 w 820044"/>
              <a:gd name="connsiteY2204" fmla="*/ 67824 h 1835474"/>
              <a:gd name="connsiteX2205" fmla="*/ 434663 w 820044"/>
              <a:gd name="connsiteY2205" fmla="*/ 65824 h 1835474"/>
              <a:gd name="connsiteX2206" fmla="*/ 433139 w 820044"/>
              <a:gd name="connsiteY2206" fmla="*/ 68872 h 1835474"/>
              <a:gd name="connsiteX2207" fmla="*/ 434853 w 820044"/>
              <a:gd name="connsiteY2207" fmla="*/ 70396 h 1835474"/>
              <a:gd name="connsiteX2208" fmla="*/ 436187 w 820044"/>
              <a:gd name="connsiteY2208" fmla="*/ 67253 h 1835474"/>
              <a:gd name="connsiteX2209" fmla="*/ 434663 w 820044"/>
              <a:gd name="connsiteY2209" fmla="*/ 65824 h 1835474"/>
              <a:gd name="connsiteX2210" fmla="*/ 369226 w 820044"/>
              <a:gd name="connsiteY2210" fmla="*/ 51251 h 1835474"/>
              <a:gd name="connsiteX2211" fmla="*/ 369417 w 820044"/>
              <a:gd name="connsiteY2211" fmla="*/ 58585 h 1835474"/>
              <a:gd name="connsiteX2212" fmla="*/ 370846 w 820044"/>
              <a:gd name="connsiteY2212" fmla="*/ 58680 h 1835474"/>
              <a:gd name="connsiteX2213" fmla="*/ 372655 w 820044"/>
              <a:gd name="connsiteY2213" fmla="*/ 54108 h 1835474"/>
              <a:gd name="connsiteX2214" fmla="*/ 369226 w 820044"/>
              <a:gd name="connsiteY2214" fmla="*/ 51251 h 1835474"/>
              <a:gd name="connsiteX2215" fmla="*/ 381894 w 820044"/>
              <a:gd name="connsiteY2215" fmla="*/ 49441 h 1835474"/>
              <a:gd name="connsiteX2216" fmla="*/ 376846 w 820044"/>
              <a:gd name="connsiteY2216" fmla="*/ 52298 h 1835474"/>
              <a:gd name="connsiteX2217" fmla="*/ 382657 w 820044"/>
              <a:gd name="connsiteY2217" fmla="*/ 54203 h 1835474"/>
              <a:gd name="connsiteX2218" fmla="*/ 385990 w 820044"/>
              <a:gd name="connsiteY2218" fmla="*/ 51917 h 1835474"/>
              <a:gd name="connsiteX2219" fmla="*/ 381894 w 820044"/>
              <a:gd name="connsiteY2219" fmla="*/ 49441 h 1835474"/>
              <a:gd name="connsiteX2220" fmla="*/ 413708 w 820044"/>
              <a:gd name="connsiteY2220" fmla="*/ 43440 h 1835474"/>
              <a:gd name="connsiteX2221" fmla="*/ 408755 w 820044"/>
              <a:gd name="connsiteY2221" fmla="*/ 46393 h 1835474"/>
              <a:gd name="connsiteX2222" fmla="*/ 408660 w 820044"/>
              <a:gd name="connsiteY2222" fmla="*/ 50584 h 1835474"/>
              <a:gd name="connsiteX2223" fmla="*/ 409136 w 820044"/>
              <a:gd name="connsiteY2223" fmla="*/ 60014 h 1835474"/>
              <a:gd name="connsiteX2224" fmla="*/ 412184 w 820044"/>
              <a:gd name="connsiteY2224" fmla="*/ 61347 h 1835474"/>
              <a:gd name="connsiteX2225" fmla="*/ 417804 w 820044"/>
              <a:gd name="connsiteY2225" fmla="*/ 50298 h 1835474"/>
              <a:gd name="connsiteX2226" fmla="*/ 417613 w 820044"/>
              <a:gd name="connsiteY2226" fmla="*/ 46107 h 1835474"/>
              <a:gd name="connsiteX2227" fmla="*/ 413708 w 820044"/>
              <a:gd name="connsiteY2227" fmla="*/ 43440 h 1835474"/>
              <a:gd name="connsiteX2228" fmla="*/ 456476 w 820044"/>
              <a:gd name="connsiteY2228" fmla="*/ 42011 h 1835474"/>
              <a:gd name="connsiteX2229" fmla="*/ 458000 w 820044"/>
              <a:gd name="connsiteY2229" fmla="*/ 43440 h 1835474"/>
              <a:gd name="connsiteX2230" fmla="*/ 456666 w 820044"/>
              <a:gd name="connsiteY2230" fmla="*/ 46583 h 1835474"/>
              <a:gd name="connsiteX2231" fmla="*/ 454952 w 820044"/>
              <a:gd name="connsiteY2231" fmla="*/ 45059 h 1835474"/>
              <a:gd name="connsiteX2232" fmla="*/ 456476 w 820044"/>
              <a:gd name="connsiteY2232" fmla="*/ 42011 h 1835474"/>
              <a:gd name="connsiteX2233" fmla="*/ 508006 w 820044"/>
              <a:gd name="connsiteY2233" fmla="*/ 36773 h 1835474"/>
              <a:gd name="connsiteX2234" fmla="*/ 508196 w 820044"/>
              <a:gd name="connsiteY2234" fmla="*/ 38297 h 1835474"/>
              <a:gd name="connsiteX2235" fmla="*/ 500671 w 820044"/>
              <a:gd name="connsiteY2235" fmla="*/ 38678 h 1835474"/>
              <a:gd name="connsiteX2236" fmla="*/ 500481 w 820044"/>
              <a:gd name="connsiteY2236" fmla="*/ 37154 h 1835474"/>
              <a:gd name="connsiteX2237" fmla="*/ 508006 w 820044"/>
              <a:gd name="connsiteY2237" fmla="*/ 36773 h 1835474"/>
              <a:gd name="connsiteX2238" fmla="*/ 497814 w 820044"/>
              <a:gd name="connsiteY2238" fmla="*/ 27439 h 1835474"/>
              <a:gd name="connsiteX2239" fmla="*/ 499338 w 820044"/>
              <a:gd name="connsiteY2239" fmla="*/ 28772 h 1835474"/>
              <a:gd name="connsiteX2240" fmla="*/ 496480 w 820044"/>
              <a:gd name="connsiteY2240" fmla="*/ 30487 h 1835474"/>
              <a:gd name="connsiteX2241" fmla="*/ 494766 w 820044"/>
              <a:gd name="connsiteY2241" fmla="*/ 28963 h 1835474"/>
              <a:gd name="connsiteX2242" fmla="*/ 497814 w 820044"/>
              <a:gd name="connsiteY2242" fmla="*/ 27439 h 1835474"/>
              <a:gd name="connsiteX2243" fmla="*/ 489337 w 820044"/>
              <a:gd name="connsiteY2243" fmla="*/ 23914 h 1835474"/>
              <a:gd name="connsiteX2244" fmla="*/ 489242 w 820044"/>
              <a:gd name="connsiteY2244" fmla="*/ 25438 h 1835474"/>
              <a:gd name="connsiteX2245" fmla="*/ 481717 w 820044"/>
              <a:gd name="connsiteY2245" fmla="*/ 25628 h 1835474"/>
              <a:gd name="connsiteX2246" fmla="*/ 481717 w 820044"/>
              <a:gd name="connsiteY2246" fmla="*/ 24104 h 1835474"/>
              <a:gd name="connsiteX2247" fmla="*/ 489337 w 820044"/>
              <a:gd name="connsiteY2247" fmla="*/ 23914 h 1835474"/>
              <a:gd name="connsiteX2248" fmla="*/ 379609 w 820044"/>
              <a:gd name="connsiteY2248" fmla="*/ 8674 h 1835474"/>
              <a:gd name="connsiteX2249" fmla="*/ 384372 w 820044"/>
              <a:gd name="connsiteY2249" fmla="*/ 14199 h 1835474"/>
              <a:gd name="connsiteX2250" fmla="*/ 380085 w 820044"/>
              <a:gd name="connsiteY2250" fmla="*/ 17818 h 1835474"/>
              <a:gd name="connsiteX2251" fmla="*/ 379609 w 820044"/>
              <a:gd name="connsiteY2251" fmla="*/ 8674 h 1835474"/>
              <a:gd name="connsiteX2252" fmla="*/ 430949 w 820044"/>
              <a:gd name="connsiteY2252" fmla="*/ 7578 h 1835474"/>
              <a:gd name="connsiteX2253" fmla="*/ 439330 w 820044"/>
              <a:gd name="connsiteY2253" fmla="*/ 11341 h 1835474"/>
              <a:gd name="connsiteX2254" fmla="*/ 439807 w 820044"/>
              <a:gd name="connsiteY2254" fmla="*/ 16675 h 1835474"/>
              <a:gd name="connsiteX2255" fmla="*/ 440473 w 820044"/>
              <a:gd name="connsiteY2255" fmla="*/ 20009 h 1835474"/>
              <a:gd name="connsiteX2256" fmla="*/ 436568 w 820044"/>
              <a:gd name="connsiteY2256" fmla="*/ 29343 h 1835474"/>
              <a:gd name="connsiteX2257" fmla="*/ 434949 w 820044"/>
              <a:gd name="connsiteY2257" fmla="*/ 27914 h 1835474"/>
              <a:gd name="connsiteX2258" fmla="*/ 431329 w 820044"/>
              <a:gd name="connsiteY2258" fmla="*/ 21437 h 1835474"/>
              <a:gd name="connsiteX2259" fmla="*/ 429615 w 820044"/>
              <a:gd name="connsiteY2259" fmla="*/ 27152 h 1835474"/>
              <a:gd name="connsiteX2260" fmla="*/ 424376 w 820044"/>
              <a:gd name="connsiteY2260" fmla="*/ 30200 h 1835474"/>
              <a:gd name="connsiteX2261" fmla="*/ 421042 w 820044"/>
              <a:gd name="connsiteY2261" fmla="*/ 32582 h 1835474"/>
              <a:gd name="connsiteX2262" fmla="*/ 421423 w 820044"/>
              <a:gd name="connsiteY2262" fmla="*/ 41630 h 1835474"/>
              <a:gd name="connsiteX2263" fmla="*/ 424948 w 820044"/>
              <a:gd name="connsiteY2263" fmla="*/ 43726 h 1835474"/>
              <a:gd name="connsiteX2264" fmla="*/ 443140 w 820044"/>
              <a:gd name="connsiteY2264" fmla="*/ 43059 h 1835474"/>
              <a:gd name="connsiteX2265" fmla="*/ 448855 w 820044"/>
              <a:gd name="connsiteY2265" fmla="*/ 49917 h 1835474"/>
              <a:gd name="connsiteX2266" fmla="*/ 456094 w 820044"/>
              <a:gd name="connsiteY2266" fmla="*/ 60585 h 1835474"/>
              <a:gd name="connsiteX2267" fmla="*/ 470668 w 820044"/>
              <a:gd name="connsiteY2267" fmla="*/ 69158 h 1835474"/>
              <a:gd name="connsiteX2268" fmla="*/ 478478 w 820044"/>
              <a:gd name="connsiteY2268" fmla="*/ 60871 h 1835474"/>
              <a:gd name="connsiteX2269" fmla="*/ 481431 w 820044"/>
              <a:gd name="connsiteY2269" fmla="*/ 62204 h 1835474"/>
              <a:gd name="connsiteX2270" fmla="*/ 478954 w 820044"/>
              <a:gd name="connsiteY2270" fmla="*/ 74873 h 1835474"/>
              <a:gd name="connsiteX2271" fmla="*/ 479811 w 820044"/>
              <a:gd name="connsiteY2271" fmla="*/ 82302 h 1835474"/>
              <a:gd name="connsiteX2272" fmla="*/ 485812 w 820044"/>
              <a:gd name="connsiteY2272" fmla="*/ 81159 h 1835474"/>
              <a:gd name="connsiteX2273" fmla="*/ 504196 w 820044"/>
              <a:gd name="connsiteY2273" fmla="*/ 65729 h 1835474"/>
              <a:gd name="connsiteX2274" fmla="*/ 509149 w 820044"/>
              <a:gd name="connsiteY2274" fmla="*/ 67824 h 1835474"/>
              <a:gd name="connsiteX2275" fmla="*/ 514102 w 820044"/>
              <a:gd name="connsiteY2275" fmla="*/ 74873 h 1835474"/>
              <a:gd name="connsiteX2276" fmla="*/ 510387 w 820044"/>
              <a:gd name="connsiteY2276" fmla="*/ 81445 h 1835474"/>
              <a:gd name="connsiteX2277" fmla="*/ 506005 w 820044"/>
              <a:gd name="connsiteY2277" fmla="*/ 84588 h 1835474"/>
              <a:gd name="connsiteX2278" fmla="*/ 509720 w 820044"/>
              <a:gd name="connsiteY2278" fmla="*/ 86112 h 1835474"/>
              <a:gd name="connsiteX2279" fmla="*/ 516483 w 820044"/>
              <a:gd name="connsiteY2279" fmla="*/ 86017 h 1835474"/>
              <a:gd name="connsiteX2280" fmla="*/ 518388 w 820044"/>
              <a:gd name="connsiteY2280" fmla="*/ 88684 h 1835474"/>
              <a:gd name="connsiteX2281" fmla="*/ 516007 w 820044"/>
              <a:gd name="connsiteY2281" fmla="*/ 114687 h 1835474"/>
              <a:gd name="connsiteX2282" fmla="*/ 509053 w 820044"/>
              <a:gd name="connsiteY2282" fmla="*/ 123069 h 1835474"/>
              <a:gd name="connsiteX2283" fmla="*/ 502862 w 820044"/>
              <a:gd name="connsiteY2283" fmla="*/ 134309 h 1835474"/>
              <a:gd name="connsiteX2284" fmla="*/ 508291 w 820044"/>
              <a:gd name="connsiteY2284" fmla="*/ 152692 h 1835474"/>
              <a:gd name="connsiteX2285" fmla="*/ 508768 w 820044"/>
              <a:gd name="connsiteY2285" fmla="*/ 164122 h 1835474"/>
              <a:gd name="connsiteX2286" fmla="*/ 509625 w 820044"/>
              <a:gd name="connsiteY2286" fmla="*/ 175266 h 1835474"/>
              <a:gd name="connsiteX2287" fmla="*/ 518769 w 820044"/>
              <a:gd name="connsiteY2287" fmla="*/ 180029 h 1835474"/>
              <a:gd name="connsiteX2288" fmla="*/ 523150 w 820044"/>
              <a:gd name="connsiteY2288" fmla="*/ 184791 h 1835474"/>
              <a:gd name="connsiteX2289" fmla="*/ 528103 w 820044"/>
              <a:gd name="connsiteY2289" fmla="*/ 198793 h 1835474"/>
              <a:gd name="connsiteX2290" fmla="*/ 528675 w 820044"/>
              <a:gd name="connsiteY2290" fmla="*/ 221177 h 1835474"/>
              <a:gd name="connsiteX2291" fmla="*/ 524960 w 820044"/>
              <a:gd name="connsiteY2291" fmla="*/ 222891 h 1835474"/>
              <a:gd name="connsiteX2292" fmla="*/ 520483 w 820044"/>
              <a:gd name="connsiteY2292" fmla="*/ 222052 h 1835474"/>
              <a:gd name="connsiteX2293" fmla="*/ 520483 w 820044"/>
              <a:gd name="connsiteY2293" fmla="*/ 222034 h 1835474"/>
              <a:gd name="connsiteX2294" fmla="*/ 520476 w 820044"/>
              <a:gd name="connsiteY2294" fmla="*/ 222050 h 1835474"/>
              <a:gd name="connsiteX2295" fmla="*/ 520388 w 820044"/>
              <a:gd name="connsiteY2295" fmla="*/ 222034 h 1835474"/>
              <a:gd name="connsiteX2296" fmla="*/ 515244 w 820044"/>
              <a:gd name="connsiteY2296" fmla="*/ 209461 h 1835474"/>
              <a:gd name="connsiteX2297" fmla="*/ 514768 w 820044"/>
              <a:gd name="connsiteY2297" fmla="*/ 202793 h 1835474"/>
              <a:gd name="connsiteX2298" fmla="*/ 511720 w 820044"/>
              <a:gd name="connsiteY2298" fmla="*/ 201841 h 1835474"/>
              <a:gd name="connsiteX2299" fmla="*/ 509910 w 820044"/>
              <a:gd name="connsiteY2299" fmla="*/ 211461 h 1835474"/>
              <a:gd name="connsiteX2300" fmla="*/ 511244 w 820044"/>
              <a:gd name="connsiteY2300" fmla="*/ 220034 h 1835474"/>
              <a:gd name="connsiteX2301" fmla="*/ 513721 w 820044"/>
              <a:gd name="connsiteY2301" fmla="*/ 223272 h 1835474"/>
              <a:gd name="connsiteX2302" fmla="*/ 520020 w 820044"/>
              <a:gd name="connsiteY2302" fmla="*/ 223095 h 1835474"/>
              <a:gd name="connsiteX2303" fmla="*/ 517531 w 820044"/>
              <a:gd name="connsiteY2303" fmla="*/ 228797 h 1835474"/>
              <a:gd name="connsiteX2304" fmla="*/ 520578 w 820044"/>
              <a:gd name="connsiteY2304" fmla="*/ 236702 h 1835474"/>
              <a:gd name="connsiteX2305" fmla="*/ 525817 w 820044"/>
              <a:gd name="connsiteY2305" fmla="*/ 239750 h 1835474"/>
              <a:gd name="connsiteX2306" fmla="*/ 528199 w 820044"/>
              <a:gd name="connsiteY2306" fmla="*/ 245561 h 1835474"/>
              <a:gd name="connsiteX2307" fmla="*/ 530389 w 820044"/>
              <a:gd name="connsiteY2307" fmla="*/ 239941 h 1835474"/>
              <a:gd name="connsiteX2308" fmla="*/ 532580 w 820044"/>
              <a:gd name="connsiteY2308" fmla="*/ 236512 h 1835474"/>
              <a:gd name="connsiteX2309" fmla="*/ 544201 w 820044"/>
              <a:gd name="connsiteY2309" fmla="*/ 247466 h 1835474"/>
              <a:gd name="connsiteX2310" fmla="*/ 541343 w 820044"/>
              <a:gd name="connsiteY2310" fmla="*/ 250704 h 1835474"/>
              <a:gd name="connsiteX2311" fmla="*/ 540867 w 820044"/>
              <a:gd name="connsiteY2311" fmla="*/ 261467 h 1835474"/>
              <a:gd name="connsiteX2312" fmla="*/ 544486 w 820044"/>
              <a:gd name="connsiteY2312" fmla="*/ 263277 h 1835474"/>
              <a:gd name="connsiteX2313" fmla="*/ 549916 w 820044"/>
              <a:gd name="connsiteY2313" fmla="*/ 268421 h 1835474"/>
              <a:gd name="connsiteX2314" fmla="*/ 545820 w 820044"/>
              <a:gd name="connsiteY2314" fmla="*/ 272421 h 1835474"/>
              <a:gd name="connsiteX2315" fmla="*/ 541343 w 820044"/>
              <a:gd name="connsiteY2315" fmla="*/ 278231 h 1835474"/>
              <a:gd name="connsiteX2316" fmla="*/ 543724 w 820044"/>
              <a:gd name="connsiteY2316" fmla="*/ 281565 h 1835474"/>
              <a:gd name="connsiteX2317" fmla="*/ 545248 w 820044"/>
              <a:gd name="connsiteY2317" fmla="*/ 279946 h 1835474"/>
              <a:gd name="connsiteX2318" fmla="*/ 548392 w 820044"/>
              <a:gd name="connsiteY2318" fmla="*/ 277279 h 1835474"/>
              <a:gd name="connsiteX2319" fmla="*/ 550392 w 820044"/>
              <a:gd name="connsiteY2319" fmla="*/ 280994 h 1835474"/>
              <a:gd name="connsiteX2320" fmla="*/ 550677 w 820044"/>
              <a:gd name="connsiteY2320" fmla="*/ 285566 h 1835474"/>
              <a:gd name="connsiteX2321" fmla="*/ 543439 w 820044"/>
              <a:gd name="connsiteY2321" fmla="*/ 290328 h 1835474"/>
              <a:gd name="connsiteX2322" fmla="*/ 537343 w 820044"/>
              <a:gd name="connsiteY2322" fmla="*/ 293757 h 1835474"/>
              <a:gd name="connsiteX2323" fmla="*/ 540867 w 820044"/>
              <a:gd name="connsiteY2323" fmla="*/ 306235 h 1835474"/>
              <a:gd name="connsiteX2324" fmla="*/ 542962 w 820044"/>
              <a:gd name="connsiteY2324" fmla="*/ 319094 h 1835474"/>
              <a:gd name="connsiteX2325" fmla="*/ 547344 w 820044"/>
              <a:gd name="connsiteY2325" fmla="*/ 322904 h 1835474"/>
              <a:gd name="connsiteX2326" fmla="*/ 552106 w 820044"/>
              <a:gd name="connsiteY2326" fmla="*/ 319284 h 1835474"/>
              <a:gd name="connsiteX2327" fmla="*/ 552678 w 820044"/>
              <a:gd name="connsiteY2327" fmla="*/ 314998 h 1835474"/>
              <a:gd name="connsiteX2328" fmla="*/ 554107 w 820044"/>
              <a:gd name="connsiteY2328" fmla="*/ 313474 h 1835474"/>
              <a:gd name="connsiteX2329" fmla="*/ 555726 w 820044"/>
              <a:gd name="connsiteY2329" fmla="*/ 314903 h 1835474"/>
              <a:gd name="connsiteX2330" fmla="*/ 558298 w 820044"/>
              <a:gd name="connsiteY2330" fmla="*/ 330047 h 1835474"/>
              <a:gd name="connsiteX2331" fmla="*/ 559155 w 820044"/>
              <a:gd name="connsiteY2331" fmla="*/ 336620 h 1835474"/>
              <a:gd name="connsiteX2332" fmla="*/ 549916 w 820044"/>
              <a:gd name="connsiteY2332" fmla="*/ 346716 h 1835474"/>
              <a:gd name="connsiteX2333" fmla="*/ 552964 w 820044"/>
              <a:gd name="connsiteY2333" fmla="*/ 349955 h 1835474"/>
              <a:gd name="connsiteX2334" fmla="*/ 556869 w 820044"/>
              <a:gd name="connsiteY2334" fmla="*/ 351193 h 1835474"/>
              <a:gd name="connsiteX2335" fmla="*/ 561917 w 820044"/>
              <a:gd name="connsiteY2335" fmla="*/ 360527 h 1835474"/>
              <a:gd name="connsiteX2336" fmla="*/ 559536 w 820044"/>
              <a:gd name="connsiteY2336" fmla="*/ 374624 h 1835474"/>
              <a:gd name="connsiteX2337" fmla="*/ 562298 w 820044"/>
              <a:gd name="connsiteY2337" fmla="*/ 381578 h 1835474"/>
              <a:gd name="connsiteX2338" fmla="*/ 568299 w 820044"/>
              <a:gd name="connsiteY2338" fmla="*/ 383483 h 1835474"/>
              <a:gd name="connsiteX2339" fmla="*/ 570394 w 820044"/>
              <a:gd name="connsiteY2339" fmla="*/ 400628 h 1835474"/>
              <a:gd name="connsiteX2340" fmla="*/ 571252 w 820044"/>
              <a:gd name="connsiteY2340" fmla="*/ 403866 h 1835474"/>
              <a:gd name="connsiteX2341" fmla="*/ 576395 w 820044"/>
              <a:gd name="connsiteY2341" fmla="*/ 408438 h 1835474"/>
              <a:gd name="connsiteX2342" fmla="*/ 579062 w 820044"/>
              <a:gd name="connsiteY2342" fmla="*/ 416534 h 1835474"/>
              <a:gd name="connsiteX2343" fmla="*/ 575538 w 820044"/>
              <a:gd name="connsiteY2343" fmla="*/ 424154 h 1835474"/>
              <a:gd name="connsiteX2344" fmla="*/ 579443 w 820044"/>
              <a:gd name="connsiteY2344" fmla="*/ 431012 h 1835474"/>
              <a:gd name="connsiteX2345" fmla="*/ 578300 w 820044"/>
              <a:gd name="connsiteY2345" fmla="*/ 435013 h 1835474"/>
              <a:gd name="connsiteX2346" fmla="*/ 575061 w 820044"/>
              <a:gd name="connsiteY2346" fmla="*/ 433584 h 1835474"/>
              <a:gd name="connsiteX2347" fmla="*/ 570775 w 820044"/>
              <a:gd name="connsiteY2347" fmla="*/ 434441 h 1835474"/>
              <a:gd name="connsiteX2348" fmla="*/ 571537 w 820044"/>
              <a:gd name="connsiteY2348" fmla="*/ 459492 h 1835474"/>
              <a:gd name="connsiteX2349" fmla="*/ 572776 w 820044"/>
              <a:gd name="connsiteY2349" fmla="*/ 469684 h 1835474"/>
              <a:gd name="connsiteX2350" fmla="*/ 578014 w 820044"/>
              <a:gd name="connsiteY2350" fmla="*/ 475875 h 1835474"/>
              <a:gd name="connsiteX2351" fmla="*/ 576014 w 820044"/>
              <a:gd name="connsiteY2351" fmla="*/ 481685 h 1835474"/>
              <a:gd name="connsiteX2352" fmla="*/ 572680 w 820044"/>
              <a:gd name="connsiteY2352" fmla="*/ 486543 h 1835474"/>
              <a:gd name="connsiteX2353" fmla="*/ 576395 w 820044"/>
              <a:gd name="connsiteY2353" fmla="*/ 496544 h 1835474"/>
              <a:gd name="connsiteX2354" fmla="*/ 582301 w 820044"/>
              <a:gd name="connsiteY2354" fmla="*/ 494354 h 1835474"/>
              <a:gd name="connsiteX2355" fmla="*/ 584301 w 820044"/>
              <a:gd name="connsiteY2355" fmla="*/ 490639 h 1835474"/>
              <a:gd name="connsiteX2356" fmla="*/ 586682 w 820044"/>
              <a:gd name="connsiteY2356" fmla="*/ 493973 h 1835474"/>
              <a:gd name="connsiteX2357" fmla="*/ 586111 w 820044"/>
              <a:gd name="connsiteY2357" fmla="*/ 502450 h 1835474"/>
              <a:gd name="connsiteX2358" fmla="*/ 580586 w 820044"/>
              <a:gd name="connsiteY2358" fmla="*/ 514166 h 1835474"/>
              <a:gd name="connsiteX2359" fmla="*/ 584491 w 820044"/>
              <a:gd name="connsiteY2359" fmla="*/ 522357 h 1835474"/>
              <a:gd name="connsiteX2360" fmla="*/ 588301 w 820044"/>
              <a:gd name="connsiteY2360" fmla="*/ 529215 h 1835474"/>
              <a:gd name="connsiteX2361" fmla="*/ 584968 w 820044"/>
              <a:gd name="connsiteY2361" fmla="*/ 536168 h 1835474"/>
              <a:gd name="connsiteX2362" fmla="*/ 582682 w 820044"/>
              <a:gd name="connsiteY2362" fmla="*/ 536359 h 1835474"/>
              <a:gd name="connsiteX2363" fmla="*/ 579824 w 820044"/>
              <a:gd name="connsiteY2363" fmla="*/ 539026 h 1835474"/>
              <a:gd name="connsiteX2364" fmla="*/ 595350 w 820044"/>
              <a:gd name="connsiteY2364" fmla="*/ 562076 h 1835474"/>
              <a:gd name="connsiteX2365" fmla="*/ 596874 w 820044"/>
              <a:gd name="connsiteY2365" fmla="*/ 562743 h 1835474"/>
              <a:gd name="connsiteX2366" fmla="*/ 598398 w 820044"/>
              <a:gd name="connsiteY2366" fmla="*/ 561124 h 1835474"/>
              <a:gd name="connsiteX2367" fmla="*/ 599636 w 820044"/>
              <a:gd name="connsiteY2367" fmla="*/ 545884 h 1835474"/>
              <a:gd name="connsiteX2368" fmla="*/ 599255 w 820044"/>
              <a:gd name="connsiteY2368" fmla="*/ 539216 h 1835474"/>
              <a:gd name="connsiteX2369" fmla="*/ 597922 w 820044"/>
              <a:gd name="connsiteY2369" fmla="*/ 528644 h 1835474"/>
              <a:gd name="connsiteX2370" fmla="*/ 603541 w 820044"/>
              <a:gd name="connsiteY2370" fmla="*/ 526262 h 1835474"/>
              <a:gd name="connsiteX2371" fmla="*/ 603827 w 820044"/>
              <a:gd name="connsiteY2371" fmla="*/ 517595 h 1835474"/>
              <a:gd name="connsiteX2372" fmla="*/ 596588 w 820044"/>
              <a:gd name="connsiteY2372" fmla="*/ 511784 h 1835474"/>
              <a:gd name="connsiteX2373" fmla="*/ 595921 w 820044"/>
              <a:gd name="connsiteY2373" fmla="*/ 495878 h 1835474"/>
              <a:gd name="connsiteX2374" fmla="*/ 599636 w 820044"/>
              <a:gd name="connsiteY2374" fmla="*/ 488258 h 1835474"/>
              <a:gd name="connsiteX2375" fmla="*/ 602779 w 820044"/>
              <a:gd name="connsiteY2375" fmla="*/ 485591 h 1835474"/>
              <a:gd name="connsiteX2376" fmla="*/ 604780 w 820044"/>
              <a:gd name="connsiteY2376" fmla="*/ 489210 h 1835474"/>
              <a:gd name="connsiteX2377" fmla="*/ 611638 w 820044"/>
              <a:gd name="connsiteY2377" fmla="*/ 502259 h 1835474"/>
              <a:gd name="connsiteX2378" fmla="*/ 614400 w 820044"/>
              <a:gd name="connsiteY2378" fmla="*/ 500354 h 1835474"/>
              <a:gd name="connsiteX2379" fmla="*/ 616114 w 820044"/>
              <a:gd name="connsiteY2379" fmla="*/ 494354 h 1835474"/>
              <a:gd name="connsiteX2380" fmla="*/ 620496 w 820044"/>
              <a:gd name="connsiteY2380" fmla="*/ 480161 h 1835474"/>
              <a:gd name="connsiteX2381" fmla="*/ 617829 w 820044"/>
              <a:gd name="connsiteY2381" fmla="*/ 472065 h 1835474"/>
              <a:gd name="connsiteX2382" fmla="*/ 610780 w 820044"/>
              <a:gd name="connsiteY2382" fmla="*/ 466445 h 1835474"/>
              <a:gd name="connsiteX2383" fmla="*/ 603160 w 820044"/>
              <a:gd name="connsiteY2383" fmla="*/ 470160 h 1835474"/>
              <a:gd name="connsiteX2384" fmla="*/ 600112 w 820044"/>
              <a:gd name="connsiteY2384" fmla="*/ 469684 h 1835474"/>
              <a:gd name="connsiteX2385" fmla="*/ 603256 w 820044"/>
              <a:gd name="connsiteY2385" fmla="*/ 451015 h 1835474"/>
              <a:gd name="connsiteX2386" fmla="*/ 609828 w 820044"/>
              <a:gd name="connsiteY2386" fmla="*/ 447491 h 1835474"/>
              <a:gd name="connsiteX2387" fmla="*/ 616400 w 820044"/>
              <a:gd name="connsiteY2387" fmla="*/ 437966 h 1835474"/>
              <a:gd name="connsiteX2388" fmla="*/ 608041 w 820044"/>
              <a:gd name="connsiteY2388" fmla="*/ 435005 h 1835474"/>
              <a:gd name="connsiteX2389" fmla="*/ 608114 w 820044"/>
              <a:gd name="connsiteY2389" fmla="*/ 435775 h 1835474"/>
              <a:gd name="connsiteX2390" fmla="*/ 605542 w 820044"/>
              <a:gd name="connsiteY2390" fmla="*/ 437870 h 1835474"/>
              <a:gd name="connsiteX2391" fmla="*/ 606018 w 820044"/>
              <a:gd name="connsiteY2391" fmla="*/ 433870 h 1835474"/>
              <a:gd name="connsiteX2392" fmla="*/ 606694 w 820044"/>
              <a:gd name="connsiteY2392" fmla="*/ 433836 h 1835474"/>
              <a:gd name="connsiteX2393" fmla="*/ 603827 w 820044"/>
              <a:gd name="connsiteY2393" fmla="*/ 429298 h 1835474"/>
              <a:gd name="connsiteX2394" fmla="*/ 602684 w 820044"/>
              <a:gd name="connsiteY2394" fmla="*/ 427679 h 1835474"/>
              <a:gd name="connsiteX2395" fmla="*/ 606303 w 820044"/>
              <a:gd name="connsiteY2395" fmla="*/ 425678 h 1835474"/>
              <a:gd name="connsiteX2396" fmla="*/ 612114 w 820044"/>
              <a:gd name="connsiteY2396" fmla="*/ 428155 h 1835474"/>
              <a:gd name="connsiteX2397" fmla="*/ 613828 w 820044"/>
              <a:gd name="connsiteY2397" fmla="*/ 429679 h 1835474"/>
              <a:gd name="connsiteX2398" fmla="*/ 616019 w 820044"/>
              <a:gd name="connsiteY2398" fmla="*/ 426250 h 1835474"/>
              <a:gd name="connsiteX2399" fmla="*/ 614686 w 820044"/>
              <a:gd name="connsiteY2399" fmla="*/ 417582 h 1835474"/>
              <a:gd name="connsiteX2400" fmla="*/ 610780 w 820044"/>
              <a:gd name="connsiteY2400" fmla="*/ 410057 h 1835474"/>
              <a:gd name="connsiteX2401" fmla="*/ 610971 w 820044"/>
              <a:gd name="connsiteY2401" fmla="*/ 385388 h 1835474"/>
              <a:gd name="connsiteX2402" fmla="*/ 612495 w 820044"/>
              <a:gd name="connsiteY2402" fmla="*/ 384626 h 1835474"/>
              <a:gd name="connsiteX2403" fmla="*/ 614114 w 820044"/>
              <a:gd name="connsiteY2403" fmla="*/ 386054 h 1835474"/>
              <a:gd name="connsiteX2404" fmla="*/ 615067 w 820044"/>
              <a:gd name="connsiteY2404" fmla="*/ 401961 h 1835474"/>
              <a:gd name="connsiteX2405" fmla="*/ 618210 w 820044"/>
              <a:gd name="connsiteY2405" fmla="*/ 405866 h 1835474"/>
              <a:gd name="connsiteX2406" fmla="*/ 619639 w 820044"/>
              <a:gd name="connsiteY2406" fmla="*/ 402056 h 1835474"/>
              <a:gd name="connsiteX2407" fmla="*/ 621163 w 820044"/>
              <a:gd name="connsiteY2407" fmla="*/ 398246 h 1835474"/>
              <a:gd name="connsiteX2408" fmla="*/ 628687 w 820044"/>
              <a:gd name="connsiteY2408" fmla="*/ 394436 h 1835474"/>
              <a:gd name="connsiteX2409" fmla="*/ 636402 w 820044"/>
              <a:gd name="connsiteY2409" fmla="*/ 386054 h 1835474"/>
              <a:gd name="connsiteX2410" fmla="*/ 645832 w 820044"/>
              <a:gd name="connsiteY2410" fmla="*/ 381006 h 1835474"/>
              <a:gd name="connsiteX2411" fmla="*/ 648404 w 820044"/>
              <a:gd name="connsiteY2411" fmla="*/ 365385 h 1835474"/>
              <a:gd name="connsiteX2412" fmla="*/ 640594 w 820044"/>
              <a:gd name="connsiteY2412" fmla="*/ 352526 h 1835474"/>
              <a:gd name="connsiteX2413" fmla="*/ 642118 w 820044"/>
              <a:gd name="connsiteY2413" fmla="*/ 346907 h 1835474"/>
              <a:gd name="connsiteX2414" fmla="*/ 658215 w 820044"/>
              <a:gd name="connsiteY2414" fmla="*/ 341192 h 1835474"/>
              <a:gd name="connsiteX2415" fmla="*/ 662025 w 820044"/>
              <a:gd name="connsiteY2415" fmla="*/ 342525 h 1835474"/>
              <a:gd name="connsiteX2416" fmla="*/ 667549 w 820044"/>
              <a:gd name="connsiteY2416" fmla="*/ 356241 h 1835474"/>
              <a:gd name="connsiteX2417" fmla="*/ 665073 w 820044"/>
              <a:gd name="connsiteY2417" fmla="*/ 359003 h 1835474"/>
              <a:gd name="connsiteX2418" fmla="*/ 661930 w 820044"/>
              <a:gd name="connsiteY2418" fmla="*/ 364909 h 1835474"/>
              <a:gd name="connsiteX2419" fmla="*/ 669359 w 820044"/>
              <a:gd name="connsiteY2419" fmla="*/ 384721 h 1835474"/>
              <a:gd name="connsiteX2420" fmla="*/ 669645 w 820044"/>
              <a:gd name="connsiteY2420" fmla="*/ 398342 h 1835474"/>
              <a:gd name="connsiteX2421" fmla="*/ 666502 w 820044"/>
              <a:gd name="connsiteY2421" fmla="*/ 430917 h 1835474"/>
              <a:gd name="connsiteX2422" fmla="*/ 668883 w 820044"/>
              <a:gd name="connsiteY2422" fmla="*/ 467112 h 1835474"/>
              <a:gd name="connsiteX2423" fmla="*/ 673324 w 820044"/>
              <a:gd name="connsiteY2423" fmla="*/ 469032 h 1835474"/>
              <a:gd name="connsiteX2424" fmla="*/ 673146 w 820044"/>
              <a:gd name="connsiteY2424" fmla="*/ 469136 h 1835474"/>
              <a:gd name="connsiteX2425" fmla="*/ 673931 w 820044"/>
              <a:gd name="connsiteY2425" fmla="*/ 471875 h 1835474"/>
              <a:gd name="connsiteX2426" fmla="*/ 676598 w 820044"/>
              <a:gd name="connsiteY2426" fmla="*/ 476256 h 1835474"/>
              <a:gd name="connsiteX2427" fmla="*/ 675931 w 820044"/>
              <a:gd name="connsiteY2427" fmla="*/ 470160 h 1835474"/>
              <a:gd name="connsiteX2428" fmla="*/ 678217 w 820044"/>
              <a:gd name="connsiteY2428" fmla="*/ 470636 h 1835474"/>
              <a:gd name="connsiteX2429" fmla="*/ 676098 w 820044"/>
              <a:gd name="connsiteY2429" fmla="*/ 468203 h 1835474"/>
              <a:gd name="connsiteX2430" fmla="*/ 677360 w 820044"/>
              <a:gd name="connsiteY2430" fmla="*/ 453396 h 1835474"/>
              <a:gd name="connsiteX2431" fmla="*/ 673550 w 820044"/>
              <a:gd name="connsiteY2431" fmla="*/ 446633 h 1835474"/>
              <a:gd name="connsiteX2432" fmla="*/ 676979 w 820044"/>
              <a:gd name="connsiteY2432" fmla="*/ 438918 h 1835474"/>
              <a:gd name="connsiteX2433" fmla="*/ 676122 w 820044"/>
              <a:gd name="connsiteY2433" fmla="*/ 420630 h 1835474"/>
              <a:gd name="connsiteX2434" fmla="*/ 672312 w 820044"/>
              <a:gd name="connsiteY2434" fmla="*/ 331571 h 1835474"/>
              <a:gd name="connsiteX2435" fmla="*/ 679075 w 820044"/>
              <a:gd name="connsiteY2435" fmla="*/ 325666 h 1835474"/>
              <a:gd name="connsiteX2436" fmla="*/ 685933 w 820044"/>
              <a:gd name="connsiteY2436" fmla="*/ 319379 h 1835474"/>
              <a:gd name="connsiteX2437" fmla="*/ 686218 w 820044"/>
              <a:gd name="connsiteY2437" fmla="*/ 301758 h 1835474"/>
              <a:gd name="connsiteX2438" fmla="*/ 686123 w 820044"/>
              <a:gd name="connsiteY2438" fmla="*/ 298424 h 1835474"/>
              <a:gd name="connsiteX2439" fmla="*/ 692981 w 820044"/>
              <a:gd name="connsiteY2439" fmla="*/ 293186 h 1835474"/>
              <a:gd name="connsiteX2440" fmla="*/ 697839 w 820044"/>
              <a:gd name="connsiteY2440" fmla="*/ 287375 h 1835474"/>
              <a:gd name="connsiteX2441" fmla="*/ 704221 w 820044"/>
              <a:gd name="connsiteY2441" fmla="*/ 278517 h 1835474"/>
              <a:gd name="connsiteX2442" fmla="*/ 706316 w 820044"/>
              <a:gd name="connsiteY2442" fmla="*/ 272897 h 1835474"/>
              <a:gd name="connsiteX2443" fmla="*/ 706983 w 820044"/>
              <a:gd name="connsiteY2443" fmla="*/ 266420 h 1835474"/>
              <a:gd name="connsiteX2444" fmla="*/ 708411 w 820044"/>
              <a:gd name="connsiteY2444" fmla="*/ 265182 h 1835474"/>
              <a:gd name="connsiteX2445" fmla="*/ 710031 w 820044"/>
              <a:gd name="connsiteY2445" fmla="*/ 266611 h 1835474"/>
              <a:gd name="connsiteX2446" fmla="*/ 712412 w 820044"/>
              <a:gd name="connsiteY2446" fmla="*/ 276898 h 1835474"/>
              <a:gd name="connsiteX2447" fmla="*/ 718889 w 820044"/>
              <a:gd name="connsiteY2447" fmla="*/ 286137 h 1835474"/>
              <a:gd name="connsiteX2448" fmla="*/ 720032 w 820044"/>
              <a:gd name="connsiteY2448" fmla="*/ 275755 h 1835474"/>
              <a:gd name="connsiteX2449" fmla="*/ 719842 w 820044"/>
              <a:gd name="connsiteY2449" fmla="*/ 266611 h 1835474"/>
              <a:gd name="connsiteX2450" fmla="*/ 721366 w 820044"/>
              <a:gd name="connsiteY2450" fmla="*/ 264992 h 1835474"/>
              <a:gd name="connsiteX2451" fmla="*/ 722890 w 820044"/>
              <a:gd name="connsiteY2451" fmla="*/ 265277 h 1835474"/>
              <a:gd name="connsiteX2452" fmla="*/ 729271 w 820044"/>
              <a:gd name="connsiteY2452" fmla="*/ 274040 h 1835474"/>
              <a:gd name="connsiteX2453" fmla="*/ 734605 w 820044"/>
              <a:gd name="connsiteY2453" fmla="*/ 294805 h 1835474"/>
              <a:gd name="connsiteX2454" fmla="*/ 735653 w 820044"/>
              <a:gd name="connsiteY2454" fmla="*/ 319951 h 1835474"/>
              <a:gd name="connsiteX2455" fmla="*/ 736415 w 820044"/>
              <a:gd name="connsiteY2455" fmla="*/ 342811 h 1835474"/>
              <a:gd name="connsiteX2456" fmla="*/ 744702 w 820044"/>
              <a:gd name="connsiteY2456" fmla="*/ 354908 h 1835474"/>
              <a:gd name="connsiteX2457" fmla="*/ 750607 w 820044"/>
              <a:gd name="connsiteY2457" fmla="*/ 356908 h 1835474"/>
              <a:gd name="connsiteX2458" fmla="*/ 755560 w 820044"/>
              <a:gd name="connsiteY2458" fmla="*/ 356717 h 1835474"/>
              <a:gd name="connsiteX2459" fmla="*/ 759275 w 820044"/>
              <a:gd name="connsiteY2459" fmla="*/ 347097 h 1835474"/>
              <a:gd name="connsiteX2460" fmla="*/ 757751 w 820044"/>
              <a:gd name="connsiteY2460" fmla="*/ 320713 h 1835474"/>
              <a:gd name="connsiteX2461" fmla="*/ 759180 w 820044"/>
              <a:gd name="connsiteY2461" fmla="*/ 309950 h 1835474"/>
              <a:gd name="connsiteX2462" fmla="*/ 762894 w 820044"/>
              <a:gd name="connsiteY2462" fmla="*/ 308521 h 1835474"/>
              <a:gd name="connsiteX2463" fmla="*/ 766609 w 820044"/>
              <a:gd name="connsiteY2463" fmla="*/ 310140 h 1835474"/>
              <a:gd name="connsiteX2464" fmla="*/ 768133 w 820044"/>
              <a:gd name="connsiteY2464" fmla="*/ 323380 h 1835474"/>
              <a:gd name="connsiteX2465" fmla="*/ 768419 w 820044"/>
              <a:gd name="connsiteY2465" fmla="*/ 333762 h 1835474"/>
              <a:gd name="connsiteX2466" fmla="*/ 768895 w 820044"/>
              <a:gd name="connsiteY2466" fmla="*/ 342525 h 1835474"/>
              <a:gd name="connsiteX2467" fmla="*/ 773563 w 820044"/>
              <a:gd name="connsiteY2467" fmla="*/ 349669 h 1835474"/>
              <a:gd name="connsiteX2468" fmla="*/ 774229 w 820044"/>
              <a:gd name="connsiteY2468" fmla="*/ 379196 h 1835474"/>
              <a:gd name="connsiteX2469" fmla="*/ 771372 w 820044"/>
              <a:gd name="connsiteY2469" fmla="*/ 382625 h 1835474"/>
              <a:gd name="connsiteX2470" fmla="*/ 773086 w 820044"/>
              <a:gd name="connsiteY2470" fmla="*/ 394913 h 1835474"/>
              <a:gd name="connsiteX2471" fmla="*/ 773182 w 820044"/>
              <a:gd name="connsiteY2471" fmla="*/ 404342 h 1835474"/>
              <a:gd name="connsiteX2472" fmla="*/ 774420 w 820044"/>
              <a:gd name="connsiteY2472" fmla="*/ 413677 h 1835474"/>
              <a:gd name="connsiteX2473" fmla="*/ 774801 w 820044"/>
              <a:gd name="connsiteY2473" fmla="*/ 417011 h 1835474"/>
              <a:gd name="connsiteX2474" fmla="*/ 775372 w 820044"/>
              <a:gd name="connsiteY2474" fmla="*/ 423488 h 1835474"/>
              <a:gd name="connsiteX2475" fmla="*/ 776230 w 820044"/>
              <a:gd name="connsiteY2475" fmla="*/ 425012 h 1835474"/>
              <a:gd name="connsiteX2476" fmla="*/ 776420 w 820044"/>
              <a:gd name="connsiteY2476" fmla="*/ 437870 h 1835474"/>
              <a:gd name="connsiteX2477" fmla="*/ 774134 w 820044"/>
              <a:gd name="connsiteY2477" fmla="*/ 444252 h 1835474"/>
              <a:gd name="connsiteX2478" fmla="*/ 777563 w 820044"/>
              <a:gd name="connsiteY2478" fmla="*/ 449586 h 1835474"/>
              <a:gd name="connsiteX2479" fmla="*/ 774991 w 820044"/>
              <a:gd name="connsiteY2479" fmla="*/ 459873 h 1835474"/>
              <a:gd name="connsiteX2480" fmla="*/ 773848 w 820044"/>
              <a:gd name="connsiteY2480" fmla="*/ 461397 h 1835474"/>
              <a:gd name="connsiteX2481" fmla="*/ 775086 w 820044"/>
              <a:gd name="connsiteY2481" fmla="*/ 474065 h 1835474"/>
              <a:gd name="connsiteX2482" fmla="*/ 779373 w 820044"/>
              <a:gd name="connsiteY2482" fmla="*/ 485400 h 1835474"/>
              <a:gd name="connsiteX2483" fmla="*/ 775944 w 820044"/>
              <a:gd name="connsiteY2483" fmla="*/ 506641 h 1835474"/>
              <a:gd name="connsiteX2484" fmla="*/ 780802 w 820044"/>
              <a:gd name="connsiteY2484" fmla="*/ 515880 h 1835474"/>
              <a:gd name="connsiteX2485" fmla="*/ 782421 w 820044"/>
              <a:gd name="connsiteY2485" fmla="*/ 557028 h 1835474"/>
              <a:gd name="connsiteX2486" fmla="*/ 779659 w 820044"/>
              <a:gd name="connsiteY2486" fmla="*/ 565124 h 1835474"/>
              <a:gd name="connsiteX2487" fmla="*/ 778706 w 820044"/>
              <a:gd name="connsiteY2487" fmla="*/ 571220 h 1835474"/>
              <a:gd name="connsiteX2488" fmla="*/ 781659 w 820044"/>
              <a:gd name="connsiteY2488" fmla="*/ 595795 h 1835474"/>
              <a:gd name="connsiteX2489" fmla="*/ 781849 w 820044"/>
              <a:gd name="connsiteY2489" fmla="*/ 600843 h 1835474"/>
              <a:gd name="connsiteX2490" fmla="*/ 784040 w 820044"/>
              <a:gd name="connsiteY2490" fmla="*/ 622179 h 1835474"/>
              <a:gd name="connsiteX2491" fmla="*/ 785278 w 820044"/>
              <a:gd name="connsiteY2491" fmla="*/ 630275 h 1835474"/>
              <a:gd name="connsiteX2492" fmla="*/ 785469 w 820044"/>
              <a:gd name="connsiteY2492" fmla="*/ 634657 h 1835474"/>
              <a:gd name="connsiteX2493" fmla="*/ 779373 w 820044"/>
              <a:gd name="connsiteY2493" fmla="*/ 641420 h 1835474"/>
              <a:gd name="connsiteX2494" fmla="*/ 777753 w 820044"/>
              <a:gd name="connsiteY2494" fmla="*/ 649230 h 1835474"/>
              <a:gd name="connsiteX2495" fmla="*/ 783754 w 820044"/>
              <a:gd name="connsiteY2495" fmla="*/ 650945 h 1835474"/>
              <a:gd name="connsiteX2496" fmla="*/ 785850 w 820044"/>
              <a:gd name="connsiteY2496" fmla="*/ 658469 h 1835474"/>
              <a:gd name="connsiteX2497" fmla="*/ 783469 w 820044"/>
              <a:gd name="connsiteY2497" fmla="*/ 663327 h 1835474"/>
              <a:gd name="connsiteX2498" fmla="*/ 783183 w 820044"/>
              <a:gd name="connsiteY2498" fmla="*/ 680853 h 1835474"/>
              <a:gd name="connsiteX2499" fmla="*/ 783373 w 820044"/>
              <a:gd name="connsiteY2499" fmla="*/ 688568 h 1835474"/>
              <a:gd name="connsiteX2500" fmla="*/ 783278 w 820044"/>
              <a:gd name="connsiteY2500" fmla="*/ 687616 h 1835474"/>
              <a:gd name="connsiteX2501" fmla="*/ 781373 w 820044"/>
              <a:gd name="connsiteY2501" fmla="*/ 687711 h 1835474"/>
              <a:gd name="connsiteX2502" fmla="*/ 780897 w 820044"/>
              <a:gd name="connsiteY2502" fmla="*/ 691712 h 1835474"/>
              <a:gd name="connsiteX2503" fmla="*/ 783373 w 820044"/>
              <a:gd name="connsiteY2503" fmla="*/ 688568 h 1835474"/>
              <a:gd name="connsiteX2504" fmla="*/ 787183 w 820044"/>
              <a:gd name="connsiteY2504" fmla="*/ 689045 h 1835474"/>
              <a:gd name="connsiteX2505" fmla="*/ 789946 w 820044"/>
              <a:gd name="connsiteY2505" fmla="*/ 741146 h 1835474"/>
              <a:gd name="connsiteX2506" fmla="*/ 784993 w 820044"/>
              <a:gd name="connsiteY2506" fmla="*/ 754958 h 1835474"/>
              <a:gd name="connsiteX2507" fmla="*/ 784897 w 820044"/>
              <a:gd name="connsiteY2507" fmla="*/ 761435 h 1835474"/>
              <a:gd name="connsiteX2508" fmla="*/ 788422 w 820044"/>
              <a:gd name="connsiteY2508" fmla="*/ 784676 h 1835474"/>
              <a:gd name="connsiteX2509" fmla="*/ 790041 w 820044"/>
              <a:gd name="connsiteY2509" fmla="*/ 792391 h 1835474"/>
              <a:gd name="connsiteX2510" fmla="*/ 792708 w 820044"/>
              <a:gd name="connsiteY2510" fmla="*/ 802773 h 1835474"/>
              <a:gd name="connsiteX2511" fmla="*/ 788136 w 820044"/>
              <a:gd name="connsiteY2511" fmla="*/ 806393 h 1835474"/>
              <a:gd name="connsiteX2512" fmla="*/ 784135 w 820044"/>
              <a:gd name="connsiteY2512" fmla="*/ 810393 h 1835474"/>
              <a:gd name="connsiteX2513" fmla="*/ 787088 w 820044"/>
              <a:gd name="connsiteY2513" fmla="*/ 815346 h 1835474"/>
              <a:gd name="connsiteX2514" fmla="*/ 789279 w 820044"/>
              <a:gd name="connsiteY2514" fmla="*/ 822490 h 1835474"/>
              <a:gd name="connsiteX2515" fmla="*/ 786421 w 820044"/>
              <a:gd name="connsiteY2515" fmla="*/ 835063 h 1835474"/>
              <a:gd name="connsiteX2516" fmla="*/ 789184 w 820044"/>
              <a:gd name="connsiteY2516" fmla="*/ 838301 h 1835474"/>
              <a:gd name="connsiteX2517" fmla="*/ 794327 w 820044"/>
              <a:gd name="connsiteY2517" fmla="*/ 843540 h 1835474"/>
              <a:gd name="connsiteX2518" fmla="*/ 791279 w 820044"/>
              <a:gd name="connsiteY2518" fmla="*/ 850589 h 1835474"/>
              <a:gd name="connsiteX2519" fmla="*/ 794708 w 820044"/>
              <a:gd name="connsiteY2519" fmla="*/ 855732 h 1835474"/>
              <a:gd name="connsiteX2520" fmla="*/ 792422 w 820044"/>
              <a:gd name="connsiteY2520" fmla="*/ 861542 h 1835474"/>
              <a:gd name="connsiteX2521" fmla="*/ 790898 w 820044"/>
              <a:gd name="connsiteY2521" fmla="*/ 863257 h 1835474"/>
              <a:gd name="connsiteX2522" fmla="*/ 791374 w 820044"/>
              <a:gd name="connsiteY2522" fmla="*/ 872972 h 1835474"/>
              <a:gd name="connsiteX2523" fmla="*/ 796232 w 820044"/>
              <a:gd name="connsiteY2523" fmla="*/ 893832 h 1835474"/>
              <a:gd name="connsiteX2524" fmla="*/ 792327 w 820044"/>
              <a:gd name="connsiteY2524" fmla="*/ 903548 h 1835474"/>
              <a:gd name="connsiteX2525" fmla="*/ 797661 w 820044"/>
              <a:gd name="connsiteY2525" fmla="*/ 922026 h 1835474"/>
              <a:gd name="connsiteX2526" fmla="*/ 798613 w 820044"/>
              <a:gd name="connsiteY2526" fmla="*/ 942505 h 1835474"/>
              <a:gd name="connsiteX2527" fmla="*/ 794803 w 820044"/>
              <a:gd name="connsiteY2527" fmla="*/ 954602 h 1835474"/>
              <a:gd name="connsiteX2528" fmla="*/ 799756 w 820044"/>
              <a:gd name="connsiteY2528" fmla="*/ 968413 h 1835474"/>
              <a:gd name="connsiteX2529" fmla="*/ 800328 w 820044"/>
              <a:gd name="connsiteY2529" fmla="*/ 982129 h 1835474"/>
              <a:gd name="connsiteX2530" fmla="*/ 797566 w 820044"/>
              <a:gd name="connsiteY2530" fmla="*/ 990225 h 1835474"/>
              <a:gd name="connsiteX2531" fmla="*/ 796613 w 820044"/>
              <a:gd name="connsiteY2531" fmla="*/ 996131 h 1835474"/>
              <a:gd name="connsiteX2532" fmla="*/ 801376 w 820044"/>
              <a:gd name="connsiteY2532" fmla="*/ 1008037 h 1835474"/>
              <a:gd name="connsiteX2533" fmla="*/ 802233 w 820044"/>
              <a:gd name="connsiteY2533" fmla="*/ 1035374 h 1835474"/>
              <a:gd name="connsiteX2534" fmla="*/ 798423 w 820044"/>
              <a:gd name="connsiteY2534" fmla="*/ 1045089 h 1835474"/>
              <a:gd name="connsiteX2535" fmla="*/ 798613 w 820044"/>
              <a:gd name="connsiteY2535" fmla="*/ 1054138 h 1835474"/>
              <a:gd name="connsiteX2536" fmla="*/ 802804 w 820044"/>
              <a:gd name="connsiteY2536" fmla="*/ 1063949 h 1835474"/>
              <a:gd name="connsiteX2537" fmla="*/ 802804 w 820044"/>
              <a:gd name="connsiteY2537" fmla="*/ 1069759 h 1835474"/>
              <a:gd name="connsiteX2538" fmla="*/ 800042 w 820044"/>
              <a:gd name="connsiteY2538" fmla="*/ 1086809 h 1835474"/>
              <a:gd name="connsiteX2539" fmla="*/ 800518 w 820044"/>
              <a:gd name="connsiteY2539" fmla="*/ 1099001 h 1835474"/>
              <a:gd name="connsiteX2540" fmla="*/ 796899 w 820044"/>
              <a:gd name="connsiteY2540" fmla="*/ 1106240 h 1835474"/>
              <a:gd name="connsiteX2541" fmla="*/ 800137 w 820044"/>
              <a:gd name="connsiteY2541" fmla="*/ 1110716 h 1835474"/>
              <a:gd name="connsiteX2542" fmla="*/ 801090 w 820044"/>
              <a:gd name="connsiteY2542" fmla="*/ 1123480 h 1835474"/>
              <a:gd name="connsiteX2543" fmla="*/ 801566 w 820044"/>
              <a:gd name="connsiteY2543" fmla="*/ 1133481 h 1835474"/>
              <a:gd name="connsiteX2544" fmla="*/ 805471 w 820044"/>
              <a:gd name="connsiteY2544" fmla="*/ 1140815 h 1835474"/>
              <a:gd name="connsiteX2545" fmla="*/ 803281 w 820044"/>
              <a:gd name="connsiteY2545" fmla="*/ 1147102 h 1835474"/>
              <a:gd name="connsiteX2546" fmla="*/ 801566 w 820044"/>
              <a:gd name="connsiteY2546" fmla="*/ 1157008 h 1835474"/>
              <a:gd name="connsiteX2547" fmla="*/ 801661 w 820044"/>
              <a:gd name="connsiteY2547" fmla="*/ 1163485 h 1835474"/>
              <a:gd name="connsiteX2548" fmla="*/ 803185 w 820044"/>
              <a:gd name="connsiteY2548" fmla="*/ 1167390 h 1835474"/>
              <a:gd name="connsiteX2549" fmla="*/ 804138 w 820044"/>
              <a:gd name="connsiteY2549" fmla="*/ 1192441 h 1835474"/>
              <a:gd name="connsiteX2550" fmla="*/ 808519 w 820044"/>
              <a:gd name="connsiteY2550" fmla="*/ 1201680 h 1835474"/>
              <a:gd name="connsiteX2551" fmla="*/ 804995 w 820044"/>
              <a:gd name="connsiteY2551" fmla="*/ 1209205 h 1835474"/>
              <a:gd name="connsiteX2552" fmla="*/ 809377 w 820044"/>
              <a:gd name="connsiteY2552" fmla="*/ 1223492 h 1835474"/>
              <a:gd name="connsiteX2553" fmla="*/ 807757 w 820044"/>
              <a:gd name="connsiteY2553" fmla="*/ 1226636 h 1835474"/>
              <a:gd name="connsiteX2554" fmla="*/ 808996 w 820044"/>
              <a:gd name="connsiteY2554" fmla="*/ 1235970 h 1835474"/>
              <a:gd name="connsiteX2555" fmla="*/ 809472 w 820044"/>
              <a:gd name="connsiteY2555" fmla="*/ 1239209 h 1835474"/>
              <a:gd name="connsiteX2556" fmla="*/ 809948 w 820044"/>
              <a:gd name="connsiteY2556" fmla="*/ 1245686 h 1835474"/>
              <a:gd name="connsiteX2557" fmla="*/ 809377 w 820044"/>
              <a:gd name="connsiteY2557" fmla="*/ 1249019 h 1835474"/>
              <a:gd name="connsiteX2558" fmla="*/ 809091 w 820044"/>
              <a:gd name="connsiteY2558" fmla="*/ 1253972 h 1835474"/>
              <a:gd name="connsiteX2559" fmla="*/ 811567 w 820044"/>
              <a:gd name="connsiteY2559" fmla="*/ 1259497 h 1835474"/>
              <a:gd name="connsiteX2560" fmla="*/ 808519 w 820044"/>
              <a:gd name="connsiteY2560" fmla="*/ 1292168 h 1835474"/>
              <a:gd name="connsiteX2561" fmla="*/ 808996 w 820044"/>
              <a:gd name="connsiteY2561" fmla="*/ 1302074 h 1835474"/>
              <a:gd name="connsiteX2562" fmla="*/ 814139 w 820044"/>
              <a:gd name="connsiteY2562" fmla="*/ 1318266 h 1835474"/>
              <a:gd name="connsiteX2563" fmla="*/ 814901 w 820044"/>
              <a:gd name="connsiteY2563" fmla="*/ 1336459 h 1835474"/>
              <a:gd name="connsiteX2564" fmla="*/ 812044 w 820044"/>
              <a:gd name="connsiteY2564" fmla="*/ 1351127 h 1835474"/>
              <a:gd name="connsiteX2565" fmla="*/ 816330 w 820044"/>
              <a:gd name="connsiteY2565" fmla="*/ 1364653 h 1835474"/>
              <a:gd name="connsiteX2566" fmla="*/ 816806 w 820044"/>
              <a:gd name="connsiteY2566" fmla="*/ 1380655 h 1835474"/>
              <a:gd name="connsiteX2567" fmla="*/ 817568 w 820044"/>
              <a:gd name="connsiteY2567" fmla="*/ 1396562 h 1835474"/>
              <a:gd name="connsiteX2568" fmla="*/ 813853 w 820044"/>
              <a:gd name="connsiteY2568" fmla="*/ 1406468 h 1835474"/>
              <a:gd name="connsiteX2569" fmla="*/ 808996 w 820044"/>
              <a:gd name="connsiteY2569" fmla="*/ 1407515 h 1835474"/>
              <a:gd name="connsiteX2570" fmla="*/ 802328 w 820044"/>
              <a:gd name="connsiteY2570" fmla="*/ 1401324 h 1835474"/>
              <a:gd name="connsiteX2571" fmla="*/ 800804 w 820044"/>
              <a:gd name="connsiteY2571" fmla="*/ 1401610 h 1835474"/>
              <a:gd name="connsiteX2572" fmla="*/ 799756 w 820044"/>
              <a:gd name="connsiteY2572" fmla="*/ 1410182 h 1835474"/>
              <a:gd name="connsiteX2573" fmla="*/ 803852 w 820044"/>
              <a:gd name="connsiteY2573" fmla="*/ 1414183 h 1835474"/>
              <a:gd name="connsiteX2574" fmla="*/ 806138 w 820044"/>
              <a:gd name="connsiteY2574" fmla="*/ 1414088 h 1835474"/>
              <a:gd name="connsiteX2575" fmla="*/ 813758 w 820044"/>
              <a:gd name="connsiteY2575" fmla="*/ 1419041 h 1835474"/>
              <a:gd name="connsiteX2576" fmla="*/ 814234 w 820044"/>
              <a:gd name="connsiteY2576" fmla="*/ 1428185 h 1835474"/>
              <a:gd name="connsiteX2577" fmla="*/ 818521 w 820044"/>
              <a:gd name="connsiteY2577" fmla="*/ 1442472 h 1835474"/>
              <a:gd name="connsiteX2578" fmla="*/ 815092 w 820044"/>
              <a:gd name="connsiteY2578" fmla="*/ 1454093 h 1835474"/>
              <a:gd name="connsiteX2579" fmla="*/ 820044 w 820044"/>
              <a:gd name="connsiteY2579" fmla="*/ 1465808 h 1835474"/>
              <a:gd name="connsiteX2580" fmla="*/ 810519 w 820044"/>
              <a:gd name="connsiteY2580" fmla="*/ 1491335 h 1835474"/>
              <a:gd name="connsiteX2581" fmla="*/ 807948 w 820044"/>
              <a:gd name="connsiteY2581" fmla="*/ 1494764 h 1835474"/>
              <a:gd name="connsiteX2582" fmla="*/ 809186 w 820044"/>
              <a:gd name="connsiteY2582" fmla="*/ 1512767 h 1835474"/>
              <a:gd name="connsiteX2583" fmla="*/ 812901 w 820044"/>
              <a:gd name="connsiteY2583" fmla="*/ 1514481 h 1835474"/>
              <a:gd name="connsiteX2584" fmla="*/ 816806 w 820044"/>
              <a:gd name="connsiteY2584" fmla="*/ 1515719 h 1835474"/>
              <a:gd name="connsiteX2585" fmla="*/ 816330 w 820044"/>
              <a:gd name="connsiteY2585" fmla="*/ 1537055 h 1835474"/>
              <a:gd name="connsiteX2586" fmla="*/ 814996 w 820044"/>
              <a:gd name="connsiteY2586" fmla="*/ 1547533 h 1835474"/>
              <a:gd name="connsiteX2587" fmla="*/ 812234 w 820044"/>
              <a:gd name="connsiteY2587" fmla="*/ 1556391 h 1835474"/>
              <a:gd name="connsiteX2588" fmla="*/ 810710 w 820044"/>
              <a:gd name="connsiteY2588" fmla="*/ 1560106 h 1835474"/>
              <a:gd name="connsiteX2589" fmla="*/ 806043 w 820044"/>
              <a:gd name="connsiteY2589" fmla="*/ 1562582 h 1835474"/>
              <a:gd name="connsiteX2590" fmla="*/ 798232 w 820044"/>
              <a:gd name="connsiteY2590" fmla="*/ 1561916 h 1835474"/>
              <a:gd name="connsiteX2591" fmla="*/ 793851 w 820044"/>
              <a:gd name="connsiteY2591" fmla="*/ 1577632 h 1835474"/>
              <a:gd name="connsiteX2592" fmla="*/ 797661 w 820044"/>
              <a:gd name="connsiteY2592" fmla="*/ 1579156 h 1835474"/>
              <a:gd name="connsiteX2593" fmla="*/ 801471 w 820044"/>
              <a:gd name="connsiteY2593" fmla="*/ 1583442 h 1835474"/>
              <a:gd name="connsiteX2594" fmla="*/ 806805 w 820044"/>
              <a:gd name="connsiteY2594" fmla="*/ 1580585 h 1835474"/>
              <a:gd name="connsiteX2595" fmla="*/ 807091 w 820044"/>
              <a:gd name="connsiteY2595" fmla="*/ 1576394 h 1835474"/>
              <a:gd name="connsiteX2596" fmla="*/ 812901 w 820044"/>
              <a:gd name="connsiteY2596" fmla="*/ 1574108 h 1835474"/>
              <a:gd name="connsiteX2597" fmla="*/ 815758 w 820044"/>
              <a:gd name="connsiteY2597" fmla="*/ 1576775 h 1835474"/>
              <a:gd name="connsiteX2598" fmla="*/ 817377 w 820044"/>
              <a:gd name="connsiteY2598" fmla="*/ 1615541 h 1835474"/>
              <a:gd name="connsiteX2599" fmla="*/ 814234 w 820044"/>
              <a:gd name="connsiteY2599" fmla="*/ 1622685 h 1835474"/>
              <a:gd name="connsiteX2600" fmla="*/ 817854 w 820044"/>
              <a:gd name="connsiteY2600" fmla="*/ 1627733 h 1835474"/>
              <a:gd name="connsiteX2601" fmla="*/ 815949 w 820044"/>
              <a:gd name="connsiteY2601" fmla="*/ 1638116 h 1835474"/>
              <a:gd name="connsiteX2602" fmla="*/ 816901 w 820044"/>
              <a:gd name="connsiteY2602" fmla="*/ 1642973 h 1835474"/>
              <a:gd name="connsiteX2603" fmla="*/ 814806 w 820044"/>
              <a:gd name="connsiteY2603" fmla="*/ 1663166 h 1835474"/>
              <a:gd name="connsiteX2604" fmla="*/ 808996 w 820044"/>
              <a:gd name="connsiteY2604" fmla="*/ 1665452 h 1835474"/>
              <a:gd name="connsiteX2605" fmla="*/ 805662 w 820044"/>
              <a:gd name="connsiteY2605" fmla="*/ 1660690 h 1835474"/>
              <a:gd name="connsiteX2606" fmla="*/ 805471 w 820044"/>
              <a:gd name="connsiteY2606" fmla="*/ 1656118 h 1835474"/>
              <a:gd name="connsiteX2607" fmla="*/ 799090 w 820044"/>
              <a:gd name="connsiteY2607" fmla="*/ 1652498 h 1835474"/>
              <a:gd name="connsiteX2608" fmla="*/ 784897 w 820044"/>
              <a:gd name="connsiteY2608" fmla="*/ 1662309 h 1835474"/>
              <a:gd name="connsiteX2609" fmla="*/ 778897 w 820044"/>
              <a:gd name="connsiteY2609" fmla="*/ 1669167 h 1835474"/>
              <a:gd name="connsiteX2610" fmla="*/ 778897 w 820044"/>
              <a:gd name="connsiteY2610" fmla="*/ 1673549 h 1835474"/>
              <a:gd name="connsiteX2611" fmla="*/ 792898 w 820044"/>
              <a:gd name="connsiteY2611" fmla="*/ 1677454 h 1835474"/>
              <a:gd name="connsiteX2612" fmla="*/ 796042 w 820044"/>
              <a:gd name="connsiteY2612" fmla="*/ 1676787 h 1835474"/>
              <a:gd name="connsiteX2613" fmla="*/ 796613 w 820044"/>
              <a:gd name="connsiteY2613" fmla="*/ 1682693 h 1835474"/>
              <a:gd name="connsiteX2614" fmla="*/ 790803 w 820044"/>
              <a:gd name="connsiteY2614" fmla="*/ 1684693 h 1835474"/>
              <a:gd name="connsiteX2615" fmla="*/ 783945 w 820044"/>
              <a:gd name="connsiteY2615" fmla="*/ 1690884 h 1835474"/>
              <a:gd name="connsiteX2616" fmla="*/ 779468 w 820044"/>
              <a:gd name="connsiteY2616" fmla="*/ 1694599 h 1835474"/>
              <a:gd name="connsiteX2617" fmla="*/ 774991 w 820044"/>
              <a:gd name="connsiteY2617" fmla="*/ 1690884 h 1835474"/>
              <a:gd name="connsiteX2618" fmla="*/ 770038 w 820044"/>
              <a:gd name="connsiteY2618" fmla="*/ 1674596 h 1835474"/>
              <a:gd name="connsiteX2619" fmla="*/ 773467 w 820044"/>
              <a:gd name="connsiteY2619" fmla="*/ 1646879 h 1835474"/>
              <a:gd name="connsiteX2620" fmla="*/ 781659 w 820044"/>
              <a:gd name="connsiteY2620" fmla="*/ 1636401 h 1835474"/>
              <a:gd name="connsiteX2621" fmla="*/ 779563 w 820044"/>
              <a:gd name="connsiteY2621" fmla="*/ 1630877 h 1835474"/>
              <a:gd name="connsiteX2622" fmla="*/ 772039 w 820044"/>
              <a:gd name="connsiteY2622" fmla="*/ 1622876 h 1835474"/>
              <a:gd name="connsiteX2623" fmla="*/ 770800 w 820044"/>
              <a:gd name="connsiteY2623" fmla="*/ 1593253 h 1835474"/>
              <a:gd name="connsiteX2624" fmla="*/ 766133 w 820044"/>
              <a:gd name="connsiteY2624" fmla="*/ 1589824 h 1835474"/>
              <a:gd name="connsiteX2625" fmla="*/ 765800 w 820044"/>
              <a:gd name="connsiteY2625" fmla="*/ 1583252 h 1835474"/>
              <a:gd name="connsiteX2626" fmla="*/ 765490 w 820044"/>
              <a:gd name="connsiteY2626" fmla="*/ 1578414 h 1835474"/>
              <a:gd name="connsiteX2627" fmla="*/ 767943 w 820044"/>
              <a:gd name="connsiteY2627" fmla="*/ 1580489 h 1835474"/>
              <a:gd name="connsiteX2628" fmla="*/ 769467 w 820044"/>
              <a:gd name="connsiteY2628" fmla="*/ 1578870 h 1835474"/>
              <a:gd name="connsiteX2629" fmla="*/ 773467 w 820044"/>
              <a:gd name="connsiteY2629" fmla="*/ 1560296 h 1835474"/>
              <a:gd name="connsiteX2630" fmla="*/ 765752 w 820044"/>
              <a:gd name="connsiteY2630" fmla="*/ 1548676 h 1835474"/>
              <a:gd name="connsiteX2631" fmla="*/ 764609 w 820044"/>
              <a:gd name="connsiteY2631" fmla="*/ 1564678 h 1835474"/>
              <a:gd name="connsiteX2632" fmla="*/ 760132 w 820044"/>
              <a:gd name="connsiteY2632" fmla="*/ 1551057 h 1835474"/>
              <a:gd name="connsiteX2633" fmla="*/ 760418 w 820044"/>
              <a:gd name="connsiteY2633" fmla="*/ 1559820 h 1835474"/>
              <a:gd name="connsiteX2634" fmla="*/ 764397 w 820044"/>
              <a:gd name="connsiteY2634" fmla="*/ 1567011 h 1835474"/>
              <a:gd name="connsiteX2635" fmla="*/ 763335 w 820044"/>
              <a:gd name="connsiteY2635" fmla="*/ 1578668 h 1835474"/>
              <a:gd name="connsiteX2636" fmla="*/ 761275 w 820044"/>
              <a:gd name="connsiteY2636" fmla="*/ 1580870 h 1835474"/>
              <a:gd name="connsiteX2637" fmla="*/ 757465 w 820044"/>
              <a:gd name="connsiteY2637" fmla="*/ 1582394 h 1835474"/>
              <a:gd name="connsiteX2638" fmla="*/ 758989 w 820044"/>
              <a:gd name="connsiteY2638" fmla="*/ 1585347 h 1835474"/>
              <a:gd name="connsiteX2639" fmla="*/ 766038 w 820044"/>
              <a:gd name="connsiteY2639" fmla="*/ 1589729 h 1835474"/>
              <a:gd name="connsiteX2640" fmla="*/ 762037 w 820044"/>
              <a:gd name="connsiteY2640" fmla="*/ 1604016 h 1835474"/>
              <a:gd name="connsiteX2641" fmla="*/ 759085 w 820044"/>
              <a:gd name="connsiteY2641" fmla="*/ 1625066 h 1835474"/>
              <a:gd name="connsiteX2642" fmla="*/ 762894 w 820044"/>
              <a:gd name="connsiteY2642" fmla="*/ 1629829 h 1835474"/>
              <a:gd name="connsiteX2643" fmla="*/ 759180 w 820044"/>
              <a:gd name="connsiteY2643" fmla="*/ 1641830 h 1835474"/>
              <a:gd name="connsiteX2644" fmla="*/ 756989 w 820044"/>
              <a:gd name="connsiteY2644" fmla="*/ 1654499 h 1835474"/>
              <a:gd name="connsiteX2645" fmla="*/ 756418 w 820044"/>
              <a:gd name="connsiteY2645" fmla="*/ 1657832 h 1835474"/>
              <a:gd name="connsiteX2646" fmla="*/ 758132 w 820044"/>
              <a:gd name="connsiteY2646" fmla="*/ 1659356 h 1835474"/>
              <a:gd name="connsiteX2647" fmla="*/ 760418 w 820044"/>
              <a:gd name="connsiteY2647" fmla="*/ 1670786 h 1835474"/>
              <a:gd name="connsiteX2648" fmla="*/ 761180 w 820044"/>
              <a:gd name="connsiteY2648" fmla="*/ 1691265 h 1835474"/>
              <a:gd name="connsiteX2649" fmla="*/ 760894 w 820044"/>
              <a:gd name="connsiteY2649" fmla="*/ 1697933 h 1835474"/>
              <a:gd name="connsiteX2650" fmla="*/ 757370 w 820044"/>
              <a:gd name="connsiteY2650" fmla="*/ 1699933 h 1835474"/>
              <a:gd name="connsiteX2651" fmla="*/ 753465 w 820044"/>
              <a:gd name="connsiteY2651" fmla="*/ 1698790 h 1835474"/>
              <a:gd name="connsiteX2652" fmla="*/ 747940 w 820044"/>
              <a:gd name="connsiteY2652" fmla="*/ 1685074 h 1835474"/>
              <a:gd name="connsiteX2653" fmla="*/ 749750 w 820044"/>
              <a:gd name="connsiteY2653" fmla="*/ 1682121 h 1835474"/>
              <a:gd name="connsiteX2654" fmla="*/ 751560 w 820044"/>
              <a:gd name="connsiteY2654" fmla="*/ 1675263 h 1835474"/>
              <a:gd name="connsiteX2655" fmla="*/ 750322 w 820044"/>
              <a:gd name="connsiteY2655" fmla="*/ 1652594 h 1835474"/>
              <a:gd name="connsiteX2656" fmla="*/ 748131 w 820044"/>
              <a:gd name="connsiteY2656" fmla="*/ 1637544 h 1835474"/>
              <a:gd name="connsiteX2657" fmla="*/ 741559 w 820044"/>
              <a:gd name="connsiteY2657" fmla="*/ 1626400 h 1835474"/>
              <a:gd name="connsiteX2658" fmla="*/ 744035 w 820044"/>
              <a:gd name="connsiteY2658" fmla="*/ 1623066 h 1835474"/>
              <a:gd name="connsiteX2659" fmla="*/ 748798 w 820044"/>
              <a:gd name="connsiteY2659" fmla="*/ 1617351 h 1835474"/>
              <a:gd name="connsiteX2660" fmla="*/ 746607 w 820044"/>
              <a:gd name="connsiteY2660" fmla="*/ 1613732 h 1835474"/>
              <a:gd name="connsiteX2661" fmla="*/ 745083 w 820044"/>
              <a:gd name="connsiteY2661" fmla="*/ 1615160 h 1835474"/>
              <a:gd name="connsiteX2662" fmla="*/ 741940 w 820044"/>
              <a:gd name="connsiteY2662" fmla="*/ 1618208 h 1835474"/>
              <a:gd name="connsiteX2663" fmla="*/ 739749 w 820044"/>
              <a:gd name="connsiteY2663" fmla="*/ 1614589 h 1835474"/>
              <a:gd name="connsiteX2664" fmla="*/ 739273 w 820044"/>
              <a:gd name="connsiteY2664" fmla="*/ 1607826 h 1835474"/>
              <a:gd name="connsiteX2665" fmla="*/ 746131 w 820044"/>
              <a:gd name="connsiteY2665" fmla="*/ 1590110 h 1835474"/>
              <a:gd name="connsiteX2666" fmla="*/ 747369 w 820044"/>
              <a:gd name="connsiteY2666" fmla="*/ 1584109 h 1835474"/>
              <a:gd name="connsiteX2667" fmla="*/ 740416 w 820044"/>
              <a:gd name="connsiteY2667" fmla="*/ 1573346 h 1835474"/>
              <a:gd name="connsiteX2668" fmla="*/ 734415 w 820044"/>
              <a:gd name="connsiteY2668" fmla="*/ 1574108 h 1835474"/>
              <a:gd name="connsiteX2669" fmla="*/ 735558 w 820044"/>
              <a:gd name="connsiteY2669" fmla="*/ 1577251 h 1835474"/>
              <a:gd name="connsiteX2670" fmla="*/ 735748 w 820044"/>
              <a:gd name="connsiteY2670" fmla="*/ 1582013 h 1835474"/>
              <a:gd name="connsiteX2671" fmla="*/ 729748 w 820044"/>
              <a:gd name="connsiteY2671" fmla="*/ 1584014 h 1835474"/>
              <a:gd name="connsiteX2672" fmla="*/ 731938 w 820044"/>
              <a:gd name="connsiteY2672" fmla="*/ 1587157 h 1835474"/>
              <a:gd name="connsiteX2673" fmla="*/ 727081 w 820044"/>
              <a:gd name="connsiteY2673" fmla="*/ 1601349 h 1835474"/>
              <a:gd name="connsiteX2674" fmla="*/ 725557 w 820044"/>
              <a:gd name="connsiteY2674" fmla="*/ 1602968 h 1835474"/>
              <a:gd name="connsiteX2675" fmla="*/ 721270 w 820044"/>
              <a:gd name="connsiteY2675" fmla="*/ 1608017 h 1835474"/>
              <a:gd name="connsiteX2676" fmla="*/ 727366 w 820044"/>
              <a:gd name="connsiteY2676" fmla="*/ 1609826 h 1835474"/>
              <a:gd name="connsiteX2677" fmla="*/ 731938 w 820044"/>
              <a:gd name="connsiteY2677" fmla="*/ 1609826 h 1835474"/>
              <a:gd name="connsiteX2678" fmla="*/ 733177 w 820044"/>
              <a:gd name="connsiteY2678" fmla="*/ 1614113 h 1835474"/>
              <a:gd name="connsiteX2679" fmla="*/ 730891 w 820044"/>
              <a:gd name="connsiteY2679" fmla="*/ 1617732 h 1835474"/>
              <a:gd name="connsiteX2680" fmla="*/ 728795 w 820044"/>
              <a:gd name="connsiteY2680" fmla="*/ 1628019 h 1835474"/>
              <a:gd name="connsiteX2681" fmla="*/ 716508 w 820044"/>
              <a:gd name="connsiteY2681" fmla="*/ 1628781 h 1835474"/>
              <a:gd name="connsiteX2682" fmla="*/ 717460 w 820044"/>
              <a:gd name="connsiteY2682" fmla="*/ 1626590 h 1835474"/>
              <a:gd name="connsiteX2683" fmla="*/ 716032 w 820044"/>
              <a:gd name="connsiteY2683" fmla="*/ 1625162 h 1835474"/>
              <a:gd name="connsiteX2684" fmla="*/ 712126 w 820044"/>
              <a:gd name="connsiteY2684" fmla="*/ 1624495 h 1835474"/>
              <a:gd name="connsiteX2685" fmla="*/ 708697 w 820044"/>
              <a:gd name="connsiteY2685" fmla="*/ 1626400 h 1835474"/>
              <a:gd name="connsiteX2686" fmla="*/ 711174 w 820044"/>
              <a:gd name="connsiteY2686" fmla="*/ 1628876 h 1835474"/>
              <a:gd name="connsiteX2687" fmla="*/ 716508 w 820044"/>
              <a:gd name="connsiteY2687" fmla="*/ 1628781 h 1835474"/>
              <a:gd name="connsiteX2688" fmla="*/ 719556 w 820044"/>
              <a:gd name="connsiteY2688" fmla="*/ 1648117 h 1835474"/>
              <a:gd name="connsiteX2689" fmla="*/ 718984 w 820044"/>
              <a:gd name="connsiteY2689" fmla="*/ 1649736 h 1835474"/>
              <a:gd name="connsiteX2690" fmla="*/ 720603 w 820044"/>
              <a:gd name="connsiteY2690" fmla="*/ 1651260 h 1835474"/>
              <a:gd name="connsiteX2691" fmla="*/ 727747 w 820044"/>
              <a:gd name="connsiteY2691" fmla="*/ 1654499 h 1835474"/>
              <a:gd name="connsiteX2692" fmla="*/ 724223 w 820044"/>
              <a:gd name="connsiteY2692" fmla="*/ 1662214 h 1835474"/>
              <a:gd name="connsiteX2693" fmla="*/ 726414 w 820044"/>
              <a:gd name="connsiteY2693" fmla="*/ 1669834 h 1835474"/>
              <a:gd name="connsiteX2694" fmla="*/ 727366 w 820044"/>
              <a:gd name="connsiteY2694" fmla="*/ 1673072 h 1835474"/>
              <a:gd name="connsiteX2695" fmla="*/ 727366 w 820044"/>
              <a:gd name="connsiteY2695" fmla="*/ 1679549 h 1835474"/>
              <a:gd name="connsiteX2696" fmla="*/ 727271 w 820044"/>
              <a:gd name="connsiteY2696" fmla="*/ 1682788 h 1835474"/>
              <a:gd name="connsiteX2697" fmla="*/ 724318 w 820044"/>
              <a:gd name="connsiteY2697" fmla="*/ 1690694 h 1835474"/>
              <a:gd name="connsiteX2698" fmla="*/ 722890 w 820044"/>
              <a:gd name="connsiteY2698" fmla="*/ 1692408 h 1835474"/>
              <a:gd name="connsiteX2699" fmla="*/ 720318 w 820044"/>
              <a:gd name="connsiteY2699" fmla="*/ 1689646 h 1835474"/>
              <a:gd name="connsiteX2700" fmla="*/ 719842 w 820044"/>
              <a:gd name="connsiteY2700" fmla="*/ 1682883 h 1835474"/>
              <a:gd name="connsiteX2701" fmla="*/ 717556 w 820044"/>
              <a:gd name="connsiteY2701" fmla="*/ 1679549 h 1835474"/>
              <a:gd name="connsiteX2702" fmla="*/ 711555 w 820044"/>
              <a:gd name="connsiteY2702" fmla="*/ 1681073 h 1835474"/>
              <a:gd name="connsiteX2703" fmla="*/ 709269 w 820044"/>
              <a:gd name="connsiteY2703" fmla="*/ 1693646 h 1835474"/>
              <a:gd name="connsiteX2704" fmla="*/ 711269 w 820044"/>
              <a:gd name="connsiteY2704" fmla="*/ 1697361 h 1835474"/>
              <a:gd name="connsiteX2705" fmla="*/ 717556 w 820044"/>
              <a:gd name="connsiteY2705" fmla="*/ 1698218 h 1835474"/>
              <a:gd name="connsiteX2706" fmla="*/ 719461 w 820044"/>
              <a:gd name="connsiteY2706" fmla="*/ 1697456 h 1835474"/>
              <a:gd name="connsiteX2707" fmla="*/ 723652 w 820044"/>
              <a:gd name="connsiteY2707" fmla="*/ 1698123 h 1835474"/>
              <a:gd name="connsiteX2708" fmla="*/ 723556 w 820044"/>
              <a:gd name="connsiteY2708" fmla="*/ 1701362 h 1835474"/>
              <a:gd name="connsiteX2709" fmla="*/ 720985 w 820044"/>
              <a:gd name="connsiteY2709" fmla="*/ 1707077 h 1835474"/>
              <a:gd name="connsiteX2710" fmla="*/ 712888 w 820044"/>
              <a:gd name="connsiteY2710" fmla="*/ 1709934 h 1835474"/>
              <a:gd name="connsiteX2711" fmla="*/ 703935 w 820044"/>
              <a:gd name="connsiteY2711" fmla="*/ 1707172 h 1835474"/>
              <a:gd name="connsiteX2712" fmla="*/ 702792 w 820044"/>
              <a:gd name="connsiteY2712" fmla="*/ 1707172 h 1835474"/>
              <a:gd name="connsiteX2713" fmla="*/ 707269 w 820044"/>
              <a:gd name="connsiteY2713" fmla="*/ 1704886 h 1835474"/>
              <a:gd name="connsiteX2714" fmla="*/ 701458 w 820044"/>
              <a:gd name="connsiteY2714" fmla="*/ 1698218 h 1835474"/>
              <a:gd name="connsiteX2715" fmla="*/ 695077 w 820044"/>
              <a:gd name="connsiteY2715" fmla="*/ 1698980 h 1835474"/>
              <a:gd name="connsiteX2716" fmla="*/ 693457 w 820044"/>
              <a:gd name="connsiteY2716" fmla="*/ 1702505 h 1835474"/>
              <a:gd name="connsiteX2717" fmla="*/ 696410 w 820044"/>
              <a:gd name="connsiteY2717" fmla="*/ 1707458 h 1835474"/>
              <a:gd name="connsiteX2718" fmla="*/ 703935 w 820044"/>
              <a:gd name="connsiteY2718" fmla="*/ 1707267 h 1835474"/>
              <a:gd name="connsiteX2719" fmla="*/ 707840 w 820044"/>
              <a:gd name="connsiteY2719" fmla="*/ 1718507 h 1835474"/>
              <a:gd name="connsiteX2720" fmla="*/ 703268 w 820044"/>
              <a:gd name="connsiteY2720" fmla="*/ 1728127 h 1835474"/>
              <a:gd name="connsiteX2721" fmla="*/ 700220 w 820044"/>
              <a:gd name="connsiteY2721" fmla="*/ 1729079 h 1835474"/>
              <a:gd name="connsiteX2722" fmla="*/ 694791 w 820044"/>
              <a:gd name="connsiteY2722" fmla="*/ 1729460 h 1835474"/>
              <a:gd name="connsiteX2723" fmla="*/ 689457 w 820044"/>
              <a:gd name="connsiteY2723" fmla="*/ 1743272 h 1835474"/>
              <a:gd name="connsiteX2724" fmla="*/ 686218 w 820044"/>
              <a:gd name="connsiteY2724" fmla="*/ 1753368 h 1835474"/>
              <a:gd name="connsiteX2725" fmla="*/ 680122 w 820044"/>
              <a:gd name="connsiteY2725" fmla="*/ 1754987 h 1835474"/>
              <a:gd name="connsiteX2726" fmla="*/ 677455 w 820044"/>
              <a:gd name="connsiteY2726" fmla="*/ 1756797 h 1835474"/>
              <a:gd name="connsiteX2727" fmla="*/ 679456 w 820044"/>
              <a:gd name="connsiteY2727" fmla="*/ 1762703 h 1835474"/>
              <a:gd name="connsiteX2728" fmla="*/ 678217 w 820044"/>
              <a:gd name="connsiteY2728" fmla="*/ 1768132 h 1835474"/>
              <a:gd name="connsiteX2729" fmla="*/ 665168 w 820044"/>
              <a:gd name="connsiteY2729" fmla="*/ 1774895 h 1835474"/>
              <a:gd name="connsiteX2730" fmla="*/ 659644 w 820044"/>
              <a:gd name="connsiteY2730" fmla="*/ 1774037 h 1835474"/>
              <a:gd name="connsiteX2731" fmla="*/ 651547 w 820044"/>
              <a:gd name="connsiteY2731" fmla="*/ 1759178 h 1835474"/>
              <a:gd name="connsiteX2732" fmla="*/ 644689 w 820044"/>
              <a:gd name="connsiteY2732" fmla="*/ 1748415 h 1835474"/>
              <a:gd name="connsiteX2733" fmla="*/ 639927 w 820044"/>
              <a:gd name="connsiteY2733" fmla="*/ 1738985 h 1835474"/>
              <a:gd name="connsiteX2734" fmla="*/ 634878 w 820044"/>
              <a:gd name="connsiteY2734" fmla="*/ 1720412 h 1835474"/>
              <a:gd name="connsiteX2735" fmla="*/ 634498 w 820044"/>
              <a:gd name="connsiteY2735" fmla="*/ 1713744 h 1835474"/>
              <a:gd name="connsiteX2736" fmla="*/ 630402 w 820044"/>
              <a:gd name="connsiteY2736" fmla="*/ 1691646 h 1835474"/>
              <a:gd name="connsiteX2737" fmla="*/ 628878 w 820044"/>
              <a:gd name="connsiteY2737" fmla="*/ 1685645 h 1835474"/>
              <a:gd name="connsiteX2738" fmla="*/ 632497 w 820044"/>
              <a:gd name="connsiteY2738" fmla="*/ 1668881 h 1835474"/>
              <a:gd name="connsiteX2739" fmla="*/ 634402 w 820044"/>
              <a:gd name="connsiteY2739" fmla="*/ 1655356 h 1835474"/>
              <a:gd name="connsiteX2740" fmla="*/ 631164 w 820044"/>
              <a:gd name="connsiteY2740" fmla="*/ 1646402 h 1835474"/>
              <a:gd name="connsiteX2741" fmla="*/ 608209 w 820044"/>
              <a:gd name="connsiteY2741" fmla="*/ 1635544 h 1835474"/>
              <a:gd name="connsiteX2742" fmla="*/ 603351 w 820044"/>
              <a:gd name="connsiteY2742" fmla="*/ 1636592 h 1835474"/>
              <a:gd name="connsiteX2743" fmla="*/ 601732 w 820044"/>
              <a:gd name="connsiteY2743" fmla="*/ 1643069 h 1835474"/>
              <a:gd name="connsiteX2744" fmla="*/ 604113 w 820044"/>
              <a:gd name="connsiteY2744" fmla="*/ 1646593 h 1835474"/>
              <a:gd name="connsiteX2745" fmla="*/ 605542 w 820044"/>
              <a:gd name="connsiteY2745" fmla="*/ 1678502 h 1835474"/>
              <a:gd name="connsiteX2746" fmla="*/ 596207 w 820044"/>
              <a:gd name="connsiteY2746" fmla="*/ 1688979 h 1835474"/>
              <a:gd name="connsiteX2747" fmla="*/ 587063 w 820044"/>
              <a:gd name="connsiteY2747" fmla="*/ 1689455 h 1835474"/>
              <a:gd name="connsiteX2748" fmla="*/ 583348 w 820044"/>
              <a:gd name="connsiteY2748" fmla="*/ 1693837 h 1835474"/>
              <a:gd name="connsiteX2749" fmla="*/ 583729 w 820044"/>
              <a:gd name="connsiteY2749" fmla="*/ 1700600 h 1835474"/>
              <a:gd name="connsiteX2750" fmla="*/ 577919 w 820044"/>
              <a:gd name="connsiteY2750" fmla="*/ 1720888 h 1835474"/>
              <a:gd name="connsiteX2751" fmla="*/ 578967 w 820044"/>
              <a:gd name="connsiteY2751" fmla="*/ 1727651 h 1835474"/>
              <a:gd name="connsiteX2752" fmla="*/ 578491 w 820044"/>
              <a:gd name="connsiteY2752" fmla="*/ 1739843 h 1835474"/>
              <a:gd name="connsiteX2753" fmla="*/ 564775 w 820044"/>
              <a:gd name="connsiteY2753" fmla="*/ 1750130 h 1835474"/>
              <a:gd name="connsiteX2754" fmla="*/ 552106 w 820044"/>
              <a:gd name="connsiteY2754" fmla="*/ 1751082 h 1835474"/>
              <a:gd name="connsiteX2755" fmla="*/ 549058 w 820044"/>
              <a:gd name="connsiteY2755" fmla="*/ 1752892 h 1835474"/>
              <a:gd name="connsiteX2756" fmla="*/ 546010 w 820044"/>
              <a:gd name="connsiteY2756" fmla="*/ 1753844 h 1835474"/>
              <a:gd name="connsiteX2757" fmla="*/ 538105 w 820044"/>
              <a:gd name="connsiteY2757" fmla="*/ 1751082 h 1835474"/>
              <a:gd name="connsiteX2758" fmla="*/ 532009 w 820044"/>
              <a:gd name="connsiteY2758" fmla="*/ 1757464 h 1835474"/>
              <a:gd name="connsiteX2759" fmla="*/ 522865 w 820044"/>
              <a:gd name="connsiteY2759" fmla="*/ 1781086 h 1835474"/>
              <a:gd name="connsiteX2760" fmla="*/ 520007 w 820044"/>
              <a:gd name="connsiteY2760" fmla="*/ 1782705 h 1835474"/>
              <a:gd name="connsiteX2761" fmla="*/ 513244 w 820044"/>
              <a:gd name="connsiteY2761" fmla="*/ 1776609 h 1835474"/>
              <a:gd name="connsiteX2762" fmla="*/ 494004 w 820044"/>
              <a:gd name="connsiteY2762" fmla="*/ 1771085 h 1835474"/>
              <a:gd name="connsiteX2763" fmla="*/ 494956 w 820044"/>
              <a:gd name="connsiteY2763" fmla="*/ 1768894 h 1835474"/>
              <a:gd name="connsiteX2764" fmla="*/ 493527 w 820044"/>
              <a:gd name="connsiteY2764" fmla="*/ 1767465 h 1835474"/>
              <a:gd name="connsiteX2765" fmla="*/ 489622 w 820044"/>
              <a:gd name="connsiteY2765" fmla="*/ 1766798 h 1835474"/>
              <a:gd name="connsiteX2766" fmla="*/ 486193 w 820044"/>
              <a:gd name="connsiteY2766" fmla="*/ 1768703 h 1835474"/>
              <a:gd name="connsiteX2767" fmla="*/ 488670 w 820044"/>
              <a:gd name="connsiteY2767" fmla="*/ 1771180 h 1835474"/>
              <a:gd name="connsiteX2768" fmla="*/ 493909 w 820044"/>
              <a:gd name="connsiteY2768" fmla="*/ 1771085 h 1835474"/>
              <a:gd name="connsiteX2769" fmla="*/ 504291 w 820044"/>
              <a:gd name="connsiteY2769" fmla="*/ 1782324 h 1835474"/>
              <a:gd name="connsiteX2770" fmla="*/ 495337 w 820044"/>
              <a:gd name="connsiteY2770" fmla="*/ 1792230 h 1835474"/>
              <a:gd name="connsiteX2771" fmla="*/ 487146 w 820044"/>
              <a:gd name="connsiteY2771" fmla="*/ 1794135 h 1835474"/>
              <a:gd name="connsiteX2772" fmla="*/ 481907 w 820044"/>
              <a:gd name="connsiteY2772" fmla="*/ 1789087 h 1835474"/>
              <a:gd name="connsiteX2773" fmla="*/ 476668 w 820044"/>
              <a:gd name="connsiteY2773" fmla="*/ 1777847 h 1835474"/>
              <a:gd name="connsiteX2774" fmla="*/ 469990 w 820044"/>
              <a:gd name="connsiteY2774" fmla="*/ 1767370 h 1835474"/>
              <a:gd name="connsiteX2775" fmla="*/ 458564 w 820044"/>
              <a:gd name="connsiteY2775" fmla="*/ 1762381 h 1835474"/>
              <a:gd name="connsiteX2776" fmla="*/ 462095 w 820044"/>
              <a:gd name="connsiteY2776" fmla="*/ 1752130 h 1835474"/>
              <a:gd name="connsiteX2777" fmla="*/ 459142 w 820044"/>
              <a:gd name="connsiteY2777" fmla="*/ 1749844 h 1835474"/>
              <a:gd name="connsiteX2778" fmla="*/ 454678 w 820044"/>
              <a:gd name="connsiteY2778" fmla="*/ 1751344 h 1835474"/>
              <a:gd name="connsiteX2779" fmla="*/ 455998 w 820044"/>
              <a:gd name="connsiteY2779" fmla="*/ 1761261 h 1835474"/>
              <a:gd name="connsiteX2780" fmla="*/ 455809 w 820044"/>
              <a:gd name="connsiteY2780" fmla="*/ 1761179 h 1835474"/>
              <a:gd name="connsiteX2781" fmla="*/ 454380 w 820044"/>
              <a:gd name="connsiteY2781" fmla="*/ 1762131 h 1835474"/>
              <a:gd name="connsiteX2782" fmla="*/ 455999 w 820044"/>
              <a:gd name="connsiteY2782" fmla="*/ 1763465 h 1835474"/>
              <a:gd name="connsiteX2783" fmla="*/ 457164 w 820044"/>
              <a:gd name="connsiteY2783" fmla="*/ 1763465 h 1835474"/>
              <a:gd name="connsiteX2784" fmla="*/ 458380 w 820044"/>
              <a:gd name="connsiteY2784" fmla="*/ 1765751 h 1835474"/>
              <a:gd name="connsiteX2785" fmla="*/ 462857 w 820044"/>
              <a:gd name="connsiteY2785" fmla="*/ 1770418 h 1835474"/>
              <a:gd name="connsiteX2786" fmla="*/ 459238 w 820044"/>
              <a:gd name="connsiteY2786" fmla="*/ 1772609 h 1835474"/>
              <a:gd name="connsiteX2787" fmla="*/ 453713 w 820044"/>
              <a:gd name="connsiteY2787" fmla="*/ 1775752 h 1835474"/>
              <a:gd name="connsiteX2788" fmla="*/ 453999 w 820044"/>
              <a:gd name="connsiteY2788" fmla="*/ 1783753 h 1835474"/>
              <a:gd name="connsiteX2789" fmla="*/ 449808 w 820044"/>
              <a:gd name="connsiteY2789" fmla="*/ 1791468 h 1835474"/>
              <a:gd name="connsiteX2790" fmla="*/ 436282 w 820044"/>
              <a:gd name="connsiteY2790" fmla="*/ 1785086 h 1835474"/>
              <a:gd name="connsiteX2791" fmla="*/ 433044 w 820044"/>
              <a:gd name="connsiteY2791" fmla="*/ 1783753 h 1835474"/>
              <a:gd name="connsiteX2792" fmla="*/ 432377 w 820044"/>
              <a:gd name="connsiteY2792" fmla="*/ 1789944 h 1835474"/>
              <a:gd name="connsiteX2793" fmla="*/ 435520 w 820044"/>
              <a:gd name="connsiteY2793" fmla="*/ 1793087 h 1835474"/>
              <a:gd name="connsiteX2794" fmla="*/ 430377 w 820044"/>
              <a:gd name="connsiteY2794" fmla="*/ 1801469 h 1835474"/>
              <a:gd name="connsiteX2795" fmla="*/ 419137 w 820044"/>
              <a:gd name="connsiteY2795" fmla="*/ 1795278 h 1835474"/>
              <a:gd name="connsiteX2796" fmla="*/ 419328 w 820044"/>
              <a:gd name="connsiteY2796" fmla="*/ 1789373 h 1835474"/>
              <a:gd name="connsiteX2797" fmla="*/ 419518 w 820044"/>
              <a:gd name="connsiteY2797" fmla="*/ 1782705 h 1835474"/>
              <a:gd name="connsiteX2798" fmla="*/ 414565 w 820044"/>
              <a:gd name="connsiteY2798" fmla="*/ 1778038 h 1835474"/>
              <a:gd name="connsiteX2799" fmla="*/ 413232 w 820044"/>
              <a:gd name="connsiteY2799" fmla="*/ 1772132 h 1835474"/>
              <a:gd name="connsiteX2800" fmla="*/ 413327 w 820044"/>
              <a:gd name="connsiteY2800" fmla="*/ 1759083 h 1835474"/>
              <a:gd name="connsiteX2801" fmla="*/ 408088 w 820044"/>
              <a:gd name="connsiteY2801" fmla="*/ 1749939 h 1835474"/>
              <a:gd name="connsiteX2802" fmla="*/ 409517 w 820044"/>
              <a:gd name="connsiteY2802" fmla="*/ 1742224 h 1835474"/>
              <a:gd name="connsiteX2803" fmla="*/ 411232 w 820044"/>
              <a:gd name="connsiteY2803" fmla="*/ 1738509 h 1835474"/>
              <a:gd name="connsiteX2804" fmla="*/ 404564 w 820044"/>
              <a:gd name="connsiteY2804" fmla="*/ 1725365 h 1835474"/>
              <a:gd name="connsiteX2805" fmla="*/ 400468 w 820044"/>
              <a:gd name="connsiteY2805" fmla="*/ 1724793 h 1835474"/>
              <a:gd name="connsiteX2806" fmla="*/ 392372 w 820044"/>
              <a:gd name="connsiteY2806" fmla="*/ 1732413 h 1835474"/>
              <a:gd name="connsiteX2807" fmla="*/ 388276 w 820044"/>
              <a:gd name="connsiteY2807" fmla="*/ 1731080 h 1835474"/>
              <a:gd name="connsiteX2808" fmla="*/ 382180 w 820044"/>
              <a:gd name="connsiteY2808" fmla="*/ 1722221 h 1835474"/>
              <a:gd name="connsiteX2809" fmla="*/ 378847 w 820044"/>
              <a:gd name="connsiteY2809" fmla="*/ 1722983 h 1835474"/>
              <a:gd name="connsiteX2810" fmla="*/ 362083 w 820044"/>
              <a:gd name="connsiteY2810" fmla="*/ 1725746 h 1835474"/>
              <a:gd name="connsiteX2811" fmla="*/ 360463 w 820044"/>
              <a:gd name="connsiteY2811" fmla="*/ 1724222 h 1835474"/>
              <a:gd name="connsiteX2812" fmla="*/ 349700 w 820044"/>
              <a:gd name="connsiteY2812" fmla="*/ 1717649 h 1835474"/>
              <a:gd name="connsiteX2813" fmla="*/ 347795 w 820044"/>
              <a:gd name="connsiteY2813" fmla="*/ 1716887 h 1835474"/>
              <a:gd name="connsiteX2814" fmla="*/ 346271 w 820044"/>
              <a:gd name="connsiteY2814" fmla="*/ 1712982 h 1835474"/>
              <a:gd name="connsiteX2815" fmla="*/ 347795 w 820044"/>
              <a:gd name="connsiteY2815" fmla="*/ 1709267 h 1835474"/>
              <a:gd name="connsiteX2816" fmla="*/ 356558 w 820044"/>
              <a:gd name="connsiteY2816" fmla="*/ 1708124 h 1835474"/>
              <a:gd name="connsiteX2817" fmla="*/ 357510 w 820044"/>
              <a:gd name="connsiteY2817" fmla="*/ 1703838 h 1835474"/>
              <a:gd name="connsiteX2818" fmla="*/ 354748 w 820044"/>
              <a:gd name="connsiteY2818" fmla="*/ 1698218 h 1835474"/>
              <a:gd name="connsiteX2819" fmla="*/ 359169 w 820044"/>
              <a:gd name="connsiteY2819" fmla="*/ 1696437 h 1835474"/>
              <a:gd name="connsiteX2820" fmla="*/ 361892 w 820044"/>
              <a:gd name="connsiteY2820" fmla="*/ 1698409 h 1835474"/>
              <a:gd name="connsiteX2821" fmla="*/ 361130 w 820044"/>
              <a:gd name="connsiteY2821" fmla="*/ 1695742 h 1835474"/>
              <a:gd name="connsiteX2822" fmla="*/ 361081 w 820044"/>
              <a:gd name="connsiteY2822" fmla="*/ 1695667 h 1835474"/>
              <a:gd name="connsiteX2823" fmla="*/ 361130 w 820044"/>
              <a:gd name="connsiteY2823" fmla="*/ 1695647 h 1835474"/>
              <a:gd name="connsiteX2824" fmla="*/ 360940 w 820044"/>
              <a:gd name="connsiteY2824" fmla="*/ 1694408 h 1835474"/>
              <a:gd name="connsiteX2825" fmla="*/ 360286 w 820044"/>
              <a:gd name="connsiteY2825" fmla="*/ 1694441 h 1835474"/>
              <a:gd name="connsiteX2826" fmla="*/ 358844 w 820044"/>
              <a:gd name="connsiteY2826" fmla="*/ 1692218 h 1835474"/>
              <a:gd name="connsiteX2827" fmla="*/ 355129 w 820044"/>
              <a:gd name="connsiteY2827" fmla="*/ 1685550 h 1835474"/>
              <a:gd name="connsiteX2828" fmla="*/ 343890 w 820044"/>
              <a:gd name="connsiteY2828" fmla="*/ 1685836 h 1835474"/>
              <a:gd name="connsiteX2829" fmla="*/ 340366 w 820044"/>
              <a:gd name="connsiteY2829" fmla="*/ 1683836 h 1835474"/>
              <a:gd name="connsiteX2830" fmla="*/ 336460 w 820044"/>
              <a:gd name="connsiteY2830" fmla="*/ 1677168 h 1835474"/>
              <a:gd name="connsiteX2831" fmla="*/ 329221 w 820044"/>
              <a:gd name="connsiteY2831" fmla="*/ 1681359 h 1835474"/>
              <a:gd name="connsiteX2832" fmla="*/ 327316 w 820044"/>
              <a:gd name="connsiteY2832" fmla="*/ 1682026 h 1835474"/>
              <a:gd name="connsiteX2833" fmla="*/ 321887 w 820044"/>
              <a:gd name="connsiteY2833" fmla="*/ 1679740 h 1835474"/>
              <a:gd name="connsiteX2834" fmla="*/ 321030 w 820044"/>
              <a:gd name="connsiteY2834" fmla="*/ 1659547 h 1835474"/>
              <a:gd name="connsiteX2835" fmla="*/ 317601 w 820044"/>
              <a:gd name="connsiteY2835" fmla="*/ 1651070 h 1835474"/>
              <a:gd name="connsiteX2836" fmla="*/ 320553 w 820044"/>
              <a:gd name="connsiteY2836" fmla="*/ 1643354 h 1835474"/>
              <a:gd name="connsiteX2837" fmla="*/ 320553 w 820044"/>
              <a:gd name="connsiteY2837" fmla="*/ 1630591 h 1835474"/>
              <a:gd name="connsiteX2838" fmla="*/ 321601 w 820044"/>
              <a:gd name="connsiteY2838" fmla="*/ 1627543 h 1835474"/>
              <a:gd name="connsiteX2839" fmla="*/ 322554 w 820044"/>
              <a:gd name="connsiteY2839" fmla="*/ 1615256 h 1835474"/>
              <a:gd name="connsiteX2840" fmla="*/ 319332 w 820044"/>
              <a:gd name="connsiteY2840" fmla="*/ 1614047 h 1835474"/>
              <a:gd name="connsiteX2841" fmla="*/ 319411 w 820044"/>
              <a:gd name="connsiteY2841" fmla="*/ 1614875 h 1835474"/>
              <a:gd name="connsiteX2842" fmla="*/ 316839 w 820044"/>
              <a:gd name="connsiteY2842" fmla="*/ 1616970 h 1835474"/>
              <a:gd name="connsiteX2843" fmla="*/ 317315 w 820044"/>
              <a:gd name="connsiteY2843" fmla="*/ 1612970 h 1835474"/>
              <a:gd name="connsiteX2844" fmla="*/ 318717 w 820044"/>
              <a:gd name="connsiteY2844" fmla="*/ 1612900 h 1835474"/>
              <a:gd name="connsiteX2845" fmla="*/ 318268 w 820044"/>
              <a:gd name="connsiteY2845" fmla="*/ 1597920 h 1835474"/>
              <a:gd name="connsiteX2846" fmla="*/ 322077 w 820044"/>
              <a:gd name="connsiteY2846" fmla="*/ 1590586 h 1835474"/>
              <a:gd name="connsiteX2847" fmla="*/ 315791 w 820044"/>
              <a:gd name="connsiteY2847" fmla="*/ 1549152 h 1835474"/>
              <a:gd name="connsiteX2848" fmla="*/ 312076 w 820044"/>
              <a:gd name="connsiteY2848" fmla="*/ 1543913 h 1835474"/>
              <a:gd name="connsiteX2849" fmla="*/ 313505 w 820044"/>
              <a:gd name="connsiteY2849" fmla="*/ 1540961 h 1835474"/>
              <a:gd name="connsiteX2850" fmla="*/ 322649 w 820044"/>
              <a:gd name="connsiteY2850" fmla="*/ 1535436 h 1835474"/>
              <a:gd name="connsiteX2851" fmla="*/ 322840 w 820044"/>
              <a:gd name="connsiteY2851" fmla="*/ 1527626 h 1835474"/>
              <a:gd name="connsiteX2852" fmla="*/ 316267 w 820044"/>
              <a:gd name="connsiteY2852" fmla="*/ 1521339 h 1835474"/>
              <a:gd name="connsiteX2853" fmla="*/ 315029 w 820044"/>
              <a:gd name="connsiteY2853" fmla="*/ 1515434 h 1835474"/>
              <a:gd name="connsiteX2854" fmla="*/ 314934 w 820044"/>
              <a:gd name="connsiteY2854" fmla="*/ 1507147 h 1835474"/>
              <a:gd name="connsiteX2855" fmla="*/ 313791 w 820044"/>
              <a:gd name="connsiteY2855" fmla="*/ 1473524 h 1835474"/>
              <a:gd name="connsiteX2856" fmla="*/ 317506 w 820044"/>
              <a:gd name="connsiteY2856" fmla="*/ 1472000 h 1835474"/>
              <a:gd name="connsiteX2857" fmla="*/ 321792 w 820044"/>
              <a:gd name="connsiteY2857" fmla="*/ 1467904 h 1835474"/>
              <a:gd name="connsiteX2858" fmla="*/ 327316 w 820044"/>
              <a:gd name="connsiteY2858" fmla="*/ 1454283 h 1835474"/>
              <a:gd name="connsiteX2859" fmla="*/ 324078 w 820044"/>
              <a:gd name="connsiteY2859" fmla="*/ 1448663 h 1835474"/>
              <a:gd name="connsiteX2860" fmla="*/ 320935 w 820044"/>
              <a:gd name="connsiteY2860" fmla="*/ 1441710 h 1835474"/>
              <a:gd name="connsiteX2861" fmla="*/ 320363 w 820044"/>
              <a:gd name="connsiteY2861" fmla="*/ 1415326 h 1835474"/>
              <a:gd name="connsiteX2862" fmla="*/ 320268 w 820044"/>
              <a:gd name="connsiteY2862" fmla="*/ 1409325 h 1835474"/>
              <a:gd name="connsiteX2863" fmla="*/ 317220 w 820044"/>
              <a:gd name="connsiteY2863" fmla="*/ 1395038 h 1835474"/>
              <a:gd name="connsiteX2864" fmla="*/ 314172 w 820044"/>
              <a:gd name="connsiteY2864" fmla="*/ 1392085 h 1835474"/>
              <a:gd name="connsiteX2865" fmla="*/ 318553 w 820044"/>
              <a:gd name="connsiteY2865" fmla="*/ 1386941 h 1835474"/>
              <a:gd name="connsiteX2866" fmla="*/ 326840 w 820044"/>
              <a:gd name="connsiteY2866" fmla="*/ 1384751 h 1835474"/>
              <a:gd name="connsiteX2867" fmla="*/ 331602 w 820044"/>
              <a:gd name="connsiteY2867" fmla="*/ 1379036 h 1835474"/>
              <a:gd name="connsiteX2868" fmla="*/ 329031 w 820044"/>
              <a:gd name="connsiteY2868" fmla="*/ 1370844 h 1835474"/>
              <a:gd name="connsiteX2869" fmla="*/ 327507 w 820044"/>
              <a:gd name="connsiteY2869" fmla="*/ 1367891 h 1835474"/>
              <a:gd name="connsiteX2870" fmla="*/ 325507 w 820044"/>
              <a:gd name="connsiteY2870" fmla="*/ 1361795 h 1835474"/>
              <a:gd name="connsiteX2871" fmla="*/ 321411 w 820044"/>
              <a:gd name="connsiteY2871" fmla="*/ 1355509 h 1835474"/>
              <a:gd name="connsiteX2872" fmla="*/ 326078 w 820044"/>
              <a:gd name="connsiteY2872" fmla="*/ 1345793 h 1835474"/>
              <a:gd name="connsiteX2873" fmla="*/ 326173 w 820044"/>
              <a:gd name="connsiteY2873" fmla="*/ 1337602 h 1835474"/>
              <a:gd name="connsiteX2874" fmla="*/ 324744 w 820044"/>
              <a:gd name="connsiteY2874" fmla="*/ 1304074 h 1835474"/>
              <a:gd name="connsiteX2875" fmla="*/ 330841 w 820044"/>
              <a:gd name="connsiteY2875" fmla="*/ 1298073 h 1835474"/>
              <a:gd name="connsiteX2876" fmla="*/ 335698 w 820044"/>
              <a:gd name="connsiteY2876" fmla="*/ 1301407 h 1835474"/>
              <a:gd name="connsiteX2877" fmla="*/ 337127 w 820044"/>
              <a:gd name="connsiteY2877" fmla="*/ 1295216 h 1835474"/>
              <a:gd name="connsiteX2878" fmla="*/ 331222 w 820044"/>
              <a:gd name="connsiteY2878" fmla="*/ 1288453 h 1835474"/>
              <a:gd name="connsiteX2879" fmla="*/ 322077 w 820044"/>
              <a:gd name="connsiteY2879" fmla="*/ 1288739 h 1835474"/>
              <a:gd name="connsiteX2880" fmla="*/ 318458 w 820044"/>
              <a:gd name="connsiteY2880" fmla="*/ 1284167 h 1835474"/>
              <a:gd name="connsiteX2881" fmla="*/ 318553 w 820044"/>
              <a:gd name="connsiteY2881" fmla="*/ 1281976 h 1835474"/>
              <a:gd name="connsiteX2882" fmla="*/ 324364 w 820044"/>
              <a:gd name="connsiteY2882" fmla="*/ 1279690 h 1835474"/>
              <a:gd name="connsiteX2883" fmla="*/ 327888 w 820044"/>
              <a:gd name="connsiteY2883" fmla="*/ 1282071 h 1835474"/>
              <a:gd name="connsiteX2884" fmla="*/ 331126 w 820044"/>
              <a:gd name="connsiteY2884" fmla="*/ 1282357 h 1835474"/>
              <a:gd name="connsiteX2885" fmla="*/ 335413 w 820044"/>
              <a:gd name="connsiteY2885" fmla="*/ 1272641 h 1835474"/>
              <a:gd name="connsiteX2886" fmla="*/ 333222 w 820044"/>
              <a:gd name="connsiteY2886" fmla="*/ 1265402 h 1835474"/>
              <a:gd name="connsiteX2887" fmla="*/ 327126 w 820044"/>
              <a:gd name="connsiteY2887" fmla="*/ 1269689 h 1835474"/>
              <a:gd name="connsiteX2888" fmla="*/ 321792 w 820044"/>
              <a:gd name="connsiteY2888" fmla="*/ 1274927 h 1835474"/>
              <a:gd name="connsiteX2889" fmla="*/ 317982 w 820044"/>
              <a:gd name="connsiteY2889" fmla="*/ 1273022 h 1835474"/>
              <a:gd name="connsiteX2890" fmla="*/ 317696 w 820044"/>
              <a:gd name="connsiteY2890" fmla="*/ 1258735 h 1835474"/>
              <a:gd name="connsiteX2891" fmla="*/ 321125 w 820044"/>
              <a:gd name="connsiteY2891" fmla="*/ 1244257 h 1835474"/>
              <a:gd name="connsiteX2892" fmla="*/ 324935 w 820044"/>
              <a:gd name="connsiteY2892" fmla="*/ 1236732 h 1835474"/>
              <a:gd name="connsiteX2893" fmla="*/ 332460 w 820044"/>
              <a:gd name="connsiteY2893" fmla="*/ 1223683 h 1835474"/>
              <a:gd name="connsiteX2894" fmla="*/ 332365 w 820044"/>
              <a:gd name="connsiteY2894" fmla="*/ 1220444 h 1835474"/>
              <a:gd name="connsiteX2895" fmla="*/ 328078 w 820044"/>
              <a:gd name="connsiteY2895" fmla="*/ 1219778 h 1835474"/>
              <a:gd name="connsiteX2896" fmla="*/ 325983 w 820044"/>
              <a:gd name="connsiteY2896" fmla="*/ 1201585 h 1835474"/>
              <a:gd name="connsiteX2897" fmla="*/ 332460 w 820044"/>
              <a:gd name="connsiteY2897" fmla="*/ 1186154 h 1835474"/>
              <a:gd name="connsiteX2898" fmla="*/ 332174 w 820044"/>
              <a:gd name="connsiteY2898" fmla="*/ 1177010 h 1835474"/>
              <a:gd name="connsiteX2899" fmla="*/ 323792 w 820044"/>
              <a:gd name="connsiteY2899" fmla="*/ 1165104 h 1835474"/>
              <a:gd name="connsiteX2900" fmla="*/ 322363 w 820044"/>
              <a:gd name="connsiteY2900" fmla="*/ 1157960 h 1835474"/>
              <a:gd name="connsiteX2901" fmla="*/ 326269 w 820044"/>
              <a:gd name="connsiteY2901" fmla="*/ 1152722 h 1835474"/>
              <a:gd name="connsiteX2902" fmla="*/ 324078 w 820044"/>
              <a:gd name="connsiteY2902" fmla="*/ 1147197 h 1835474"/>
              <a:gd name="connsiteX2903" fmla="*/ 316744 w 820044"/>
              <a:gd name="connsiteY2903" fmla="*/ 1141387 h 1835474"/>
              <a:gd name="connsiteX2904" fmla="*/ 315886 w 820044"/>
              <a:gd name="connsiteY2904" fmla="*/ 1118527 h 1835474"/>
              <a:gd name="connsiteX2905" fmla="*/ 324840 w 820044"/>
              <a:gd name="connsiteY2905" fmla="*/ 1110050 h 1835474"/>
              <a:gd name="connsiteX2906" fmla="*/ 328459 w 820044"/>
              <a:gd name="connsiteY2906" fmla="*/ 1108240 h 1835474"/>
              <a:gd name="connsiteX2907" fmla="*/ 327411 w 820044"/>
              <a:gd name="connsiteY2907" fmla="*/ 1092905 h 1835474"/>
              <a:gd name="connsiteX2908" fmla="*/ 325888 w 820044"/>
              <a:gd name="connsiteY2908" fmla="*/ 1092143 h 1835474"/>
              <a:gd name="connsiteX2909" fmla="*/ 324364 w 820044"/>
              <a:gd name="connsiteY2909" fmla="*/ 1093762 h 1835474"/>
              <a:gd name="connsiteX2910" fmla="*/ 322840 w 820044"/>
              <a:gd name="connsiteY2910" fmla="*/ 1099953 h 1835474"/>
              <a:gd name="connsiteX2911" fmla="*/ 318839 w 820044"/>
              <a:gd name="connsiteY2911" fmla="*/ 1101001 h 1835474"/>
              <a:gd name="connsiteX2912" fmla="*/ 315219 w 820044"/>
              <a:gd name="connsiteY2912" fmla="*/ 1099001 h 1835474"/>
              <a:gd name="connsiteX2913" fmla="*/ 318744 w 820044"/>
              <a:gd name="connsiteY2913" fmla="*/ 1080046 h 1835474"/>
              <a:gd name="connsiteX2914" fmla="*/ 318268 w 820044"/>
              <a:gd name="connsiteY2914" fmla="*/ 1075855 h 1835474"/>
              <a:gd name="connsiteX2915" fmla="*/ 319030 w 820044"/>
              <a:gd name="connsiteY2915" fmla="*/ 1065949 h 1835474"/>
              <a:gd name="connsiteX2916" fmla="*/ 321982 w 820044"/>
              <a:gd name="connsiteY2916" fmla="*/ 1062520 h 1835474"/>
              <a:gd name="connsiteX2917" fmla="*/ 319696 w 820044"/>
              <a:gd name="connsiteY2917" fmla="*/ 1060043 h 1835474"/>
              <a:gd name="connsiteX2918" fmla="*/ 313124 w 820044"/>
              <a:gd name="connsiteY2918" fmla="*/ 1053662 h 1835474"/>
              <a:gd name="connsiteX2919" fmla="*/ 313029 w 820044"/>
              <a:gd name="connsiteY2919" fmla="*/ 1049185 h 1835474"/>
              <a:gd name="connsiteX2920" fmla="*/ 316934 w 820044"/>
              <a:gd name="connsiteY2920" fmla="*/ 1044041 h 1835474"/>
              <a:gd name="connsiteX2921" fmla="*/ 312648 w 820044"/>
              <a:gd name="connsiteY2921" fmla="*/ 1039184 h 1835474"/>
              <a:gd name="connsiteX2922" fmla="*/ 315982 w 820044"/>
              <a:gd name="connsiteY2922" fmla="*/ 1022705 h 1835474"/>
              <a:gd name="connsiteX2923" fmla="*/ 311219 w 820044"/>
              <a:gd name="connsiteY2923" fmla="*/ 1008704 h 1835474"/>
              <a:gd name="connsiteX2924" fmla="*/ 307219 w 820044"/>
              <a:gd name="connsiteY2924" fmla="*/ 986510 h 1835474"/>
              <a:gd name="connsiteX2925" fmla="*/ 309314 w 820044"/>
              <a:gd name="connsiteY2925" fmla="*/ 982605 h 1835474"/>
              <a:gd name="connsiteX2926" fmla="*/ 313886 w 820044"/>
              <a:gd name="connsiteY2926" fmla="*/ 982319 h 1835474"/>
              <a:gd name="connsiteX2927" fmla="*/ 316172 w 820044"/>
              <a:gd name="connsiteY2927" fmla="*/ 982129 h 1835474"/>
              <a:gd name="connsiteX2928" fmla="*/ 317315 w 820044"/>
              <a:gd name="connsiteY2928" fmla="*/ 977843 h 1835474"/>
              <a:gd name="connsiteX2929" fmla="*/ 314553 w 820044"/>
              <a:gd name="connsiteY2929" fmla="*/ 972318 h 1835474"/>
              <a:gd name="connsiteX2930" fmla="*/ 315982 w 820044"/>
              <a:gd name="connsiteY2930" fmla="*/ 959364 h 1835474"/>
              <a:gd name="connsiteX2931" fmla="*/ 313029 w 820044"/>
              <a:gd name="connsiteY2931" fmla="*/ 948601 h 1835474"/>
              <a:gd name="connsiteX2932" fmla="*/ 312838 w 820044"/>
              <a:gd name="connsiteY2932" fmla="*/ 934980 h 1835474"/>
              <a:gd name="connsiteX2933" fmla="*/ 315410 w 820044"/>
              <a:gd name="connsiteY2933" fmla="*/ 931456 h 1835474"/>
              <a:gd name="connsiteX2934" fmla="*/ 313981 w 820044"/>
              <a:gd name="connsiteY2934" fmla="*/ 926598 h 1835474"/>
              <a:gd name="connsiteX2935" fmla="*/ 317029 w 820044"/>
              <a:gd name="connsiteY2935" fmla="*/ 919931 h 1835474"/>
              <a:gd name="connsiteX2936" fmla="*/ 321887 w 820044"/>
              <a:gd name="connsiteY2936" fmla="*/ 920883 h 1835474"/>
              <a:gd name="connsiteX2937" fmla="*/ 325030 w 820044"/>
              <a:gd name="connsiteY2937" fmla="*/ 920693 h 1835474"/>
              <a:gd name="connsiteX2938" fmla="*/ 325126 w 820044"/>
              <a:gd name="connsiteY2938" fmla="*/ 907262 h 1835474"/>
              <a:gd name="connsiteX2939" fmla="*/ 320268 w 820044"/>
              <a:gd name="connsiteY2939" fmla="*/ 904024 h 1835474"/>
              <a:gd name="connsiteX2940" fmla="*/ 317125 w 820044"/>
              <a:gd name="connsiteY2940" fmla="*/ 900881 h 1835474"/>
              <a:gd name="connsiteX2941" fmla="*/ 321697 w 820044"/>
              <a:gd name="connsiteY2941" fmla="*/ 895832 h 1835474"/>
              <a:gd name="connsiteX2942" fmla="*/ 328174 w 820044"/>
              <a:gd name="connsiteY2942" fmla="*/ 871258 h 1835474"/>
              <a:gd name="connsiteX2943" fmla="*/ 326078 w 820044"/>
              <a:gd name="connsiteY2943" fmla="*/ 867638 h 1835474"/>
              <a:gd name="connsiteX2944" fmla="*/ 317696 w 820044"/>
              <a:gd name="connsiteY2944" fmla="*/ 859923 h 1835474"/>
              <a:gd name="connsiteX2945" fmla="*/ 313696 w 820044"/>
              <a:gd name="connsiteY2945" fmla="*/ 852398 h 1835474"/>
              <a:gd name="connsiteX2946" fmla="*/ 312457 w 820044"/>
              <a:gd name="connsiteY2946" fmla="*/ 822680 h 1835474"/>
              <a:gd name="connsiteX2947" fmla="*/ 315124 w 820044"/>
              <a:gd name="connsiteY2947" fmla="*/ 818108 h 1835474"/>
              <a:gd name="connsiteX2948" fmla="*/ 316934 w 820044"/>
              <a:gd name="connsiteY2948" fmla="*/ 821728 h 1835474"/>
              <a:gd name="connsiteX2949" fmla="*/ 322077 w 820044"/>
              <a:gd name="connsiteY2949" fmla="*/ 828681 h 1835474"/>
              <a:gd name="connsiteX2950" fmla="*/ 326935 w 820044"/>
              <a:gd name="connsiteY2950" fmla="*/ 827919 h 1835474"/>
              <a:gd name="connsiteX2951" fmla="*/ 327983 w 820044"/>
              <a:gd name="connsiteY2951" fmla="*/ 812298 h 1835474"/>
              <a:gd name="connsiteX2952" fmla="*/ 325411 w 820044"/>
              <a:gd name="connsiteY2952" fmla="*/ 801821 h 1835474"/>
              <a:gd name="connsiteX2953" fmla="*/ 328364 w 820044"/>
              <a:gd name="connsiteY2953" fmla="*/ 794963 h 1835474"/>
              <a:gd name="connsiteX2954" fmla="*/ 325030 w 820044"/>
              <a:gd name="connsiteY2954" fmla="*/ 789629 h 1835474"/>
              <a:gd name="connsiteX2955" fmla="*/ 316744 w 820044"/>
              <a:gd name="connsiteY2955" fmla="*/ 779723 h 1835474"/>
              <a:gd name="connsiteX2956" fmla="*/ 315505 w 820044"/>
              <a:gd name="connsiteY2956" fmla="*/ 778294 h 1835474"/>
              <a:gd name="connsiteX2957" fmla="*/ 316934 w 820044"/>
              <a:gd name="connsiteY2957" fmla="*/ 776675 h 1835474"/>
              <a:gd name="connsiteX2958" fmla="*/ 323506 w 820044"/>
              <a:gd name="connsiteY2958" fmla="*/ 775817 h 1835474"/>
              <a:gd name="connsiteX2959" fmla="*/ 327888 w 820044"/>
              <a:gd name="connsiteY2959" fmla="*/ 768483 h 1835474"/>
              <a:gd name="connsiteX2960" fmla="*/ 327411 w 820044"/>
              <a:gd name="connsiteY2960" fmla="*/ 760006 h 1835474"/>
              <a:gd name="connsiteX2961" fmla="*/ 324649 w 820044"/>
              <a:gd name="connsiteY2961" fmla="*/ 753815 h 1835474"/>
              <a:gd name="connsiteX2962" fmla="*/ 327602 w 820044"/>
              <a:gd name="connsiteY2962" fmla="*/ 748195 h 1835474"/>
              <a:gd name="connsiteX2963" fmla="*/ 327316 w 820044"/>
              <a:gd name="connsiteY2963" fmla="*/ 741432 h 1835474"/>
              <a:gd name="connsiteX2964" fmla="*/ 323887 w 820044"/>
              <a:gd name="connsiteY2964" fmla="*/ 739337 h 1835474"/>
              <a:gd name="connsiteX2965" fmla="*/ 318172 w 820044"/>
              <a:gd name="connsiteY2965" fmla="*/ 741908 h 1835474"/>
              <a:gd name="connsiteX2966" fmla="*/ 315029 w 820044"/>
              <a:gd name="connsiteY2966" fmla="*/ 742956 h 1835474"/>
              <a:gd name="connsiteX2967" fmla="*/ 313886 w 820044"/>
              <a:gd name="connsiteY2967" fmla="*/ 738956 h 1835474"/>
              <a:gd name="connsiteX2968" fmla="*/ 318744 w 820044"/>
              <a:gd name="connsiteY2968" fmla="*/ 731717 h 1835474"/>
              <a:gd name="connsiteX2969" fmla="*/ 326650 w 820044"/>
              <a:gd name="connsiteY2969" fmla="*/ 721144 h 1835474"/>
              <a:gd name="connsiteX2970" fmla="*/ 330555 w 820044"/>
              <a:gd name="connsiteY2970" fmla="*/ 699903 h 1835474"/>
              <a:gd name="connsiteX2971" fmla="*/ 325030 w 820044"/>
              <a:gd name="connsiteY2971" fmla="*/ 681329 h 1835474"/>
              <a:gd name="connsiteX2972" fmla="*/ 324649 w 820044"/>
              <a:gd name="connsiteY2972" fmla="*/ 676948 h 1835474"/>
              <a:gd name="connsiteX2973" fmla="*/ 328935 w 820044"/>
              <a:gd name="connsiteY2973" fmla="*/ 664946 h 1835474"/>
              <a:gd name="connsiteX2974" fmla="*/ 330078 w 820044"/>
              <a:gd name="connsiteY2974" fmla="*/ 651897 h 1835474"/>
              <a:gd name="connsiteX2975" fmla="*/ 329602 w 820044"/>
              <a:gd name="connsiteY2975" fmla="*/ 638181 h 1835474"/>
              <a:gd name="connsiteX2976" fmla="*/ 327126 w 820044"/>
              <a:gd name="connsiteY2976" fmla="*/ 629990 h 1835474"/>
              <a:gd name="connsiteX2977" fmla="*/ 329888 w 820044"/>
              <a:gd name="connsiteY2977" fmla="*/ 621036 h 1835474"/>
              <a:gd name="connsiteX2978" fmla="*/ 326364 w 820044"/>
              <a:gd name="connsiteY2978" fmla="*/ 610940 h 1835474"/>
              <a:gd name="connsiteX2979" fmla="*/ 330269 w 820044"/>
              <a:gd name="connsiteY2979" fmla="*/ 598748 h 1835474"/>
              <a:gd name="connsiteX2980" fmla="*/ 331888 w 820044"/>
              <a:gd name="connsiteY2980" fmla="*/ 588175 h 1835474"/>
              <a:gd name="connsiteX2981" fmla="*/ 332365 w 820044"/>
              <a:gd name="connsiteY2981" fmla="*/ 583222 h 1835474"/>
              <a:gd name="connsiteX2982" fmla="*/ 330078 w 820044"/>
              <a:gd name="connsiteY2982" fmla="*/ 566458 h 1835474"/>
              <a:gd name="connsiteX2983" fmla="*/ 333793 w 820044"/>
              <a:gd name="connsiteY2983" fmla="*/ 564839 h 1835474"/>
              <a:gd name="connsiteX2984" fmla="*/ 336841 w 820044"/>
              <a:gd name="connsiteY2984" fmla="*/ 561410 h 1835474"/>
              <a:gd name="connsiteX2985" fmla="*/ 328459 w 820044"/>
              <a:gd name="connsiteY2985" fmla="*/ 553694 h 1835474"/>
              <a:gd name="connsiteX2986" fmla="*/ 327983 w 820044"/>
              <a:gd name="connsiteY2986" fmla="*/ 543503 h 1835474"/>
              <a:gd name="connsiteX2987" fmla="*/ 327888 w 820044"/>
              <a:gd name="connsiteY2987" fmla="*/ 536740 h 1835474"/>
              <a:gd name="connsiteX2988" fmla="*/ 332079 w 820044"/>
              <a:gd name="connsiteY2988" fmla="*/ 532835 h 1835474"/>
              <a:gd name="connsiteX2989" fmla="*/ 336556 w 820044"/>
              <a:gd name="connsiteY2989" fmla="*/ 529120 h 1835474"/>
              <a:gd name="connsiteX2990" fmla="*/ 336746 w 820044"/>
              <a:gd name="connsiteY2990" fmla="*/ 511213 h 1835474"/>
              <a:gd name="connsiteX2991" fmla="*/ 335889 w 820044"/>
              <a:gd name="connsiteY2991" fmla="*/ 498354 h 1835474"/>
              <a:gd name="connsiteX2992" fmla="*/ 336270 w 820044"/>
              <a:gd name="connsiteY2992" fmla="*/ 487877 h 1835474"/>
              <a:gd name="connsiteX2993" fmla="*/ 335698 w 820044"/>
              <a:gd name="connsiteY2993" fmla="*/ 472160 h 1835474"/>
              <a:gd name="connsiteX2994" fmla="*/ 333984 w 820044"/>
              <a:gd name="connsiteY2994" fmla="*/ 463778 h 1835474"/>
              <a:gd name="connsiteX2995" fmla="*/ 329983 w 820044"/>
              <a:gd name="connsiteY2995" fmla="*/ 453872 h 1835474"/>
              <a:gd name="connsiteX2996" fmla="*/ 328745 w 820044"/>
              <a:gd name="connsiteY2996" fmla="*/ 449872 h 1835474"/>
              <a:gd name="connsiteX2997" fmla="*/ 332841 w 820044"/>
              <a:gd name="connsiteY2997" fmla="*/ 440156 h 1835474"/>
              <a:gd name="connsiteX2998" fmla="*/ 327602 w 820044"/>
              <a:gd name="connsiteY2998" fmla="*/ 430822 h 1835474"/>
              <a:gd name="connsiteX2999" fmla="*/ 334841 w 820044"/>
              <a:gd name="connsiteY2999" fmla="*/ 422345 h 1835474"/>
              <a:gd name="connsiteX3000" fmla="*/ 335127 w 820044"/>
              <a:gd name="connsiteY3000" fmla="*/ 419201 h 1835474"/>
              <a:gd name="connsiteX3001" fmla="*/ 331793 w 820044"/>
              <a:gd name="connsiteY3001" fmla="*/ 411581 h 1835474"/>
              <a:gd name="connsiteX3002" fmla="*/ 331412 w 820044"/>
              <a:gd name="connsiteY3002" fmla="*/ 380625 h 1835474"/>
              <a:gd name="connsiteX3003" fmla="*/ 330078 w 820044"/>
              <a:gd name="connsiteY3003" fmla="*/ 371957 h 1835474"/>
              <a:gd name="connsiteX3004" fmla="*/ 328364 w 820044"/>
              <a:gd name="connsiteY3004" fmla="*/ 330809 h 1835474"/>
              <a:gd name="connsiteX3005" fmla="*/ 331317 w 820044"/>
              <a:gd name="connsiteY3005" fmla="*/ 316046 h 1835474"/>
              <a:gd name="connsiteX3006" fmla="*/ 331888 w 820044"/>
              <a:gd name="connsiteY3006" fmla="*/ 307473 h 1835474"/>
              <a:gd name="connsiteX3007" fmla="*/ 330650 w 820044"/>
              <a:gd name="connsiteY3007" fmla="*/ 277755 h 1835474"/>
              <a:gd name="connsiteX3008" fmla="*/ 326269 w 820044"/>
              <a:gd name="connsiteY3008" fmla="*/ 265658 h 1835474"/>
              <a:gd name="connsiteX3009" fmla="*/ 325411 w 820044"/>
              <a:gd name="connsiteY3009" fmla="*/ 257276 h 1835474"/>
              <a:gd name="connsiteX3010" fmla="*/ 331984 w 820044"/>
              <a:gd name="connsiteY3010" fmla="*/ 239179 h 1835474"/>
              <a:gd name="connsiteX3011" fmla="*/ 333317 w 820044"/>
              <a:gd name="connsiteY3011" fmla="*/ 235274 h 1835474"/>
              <a:gd name="connsiteX3012" fmla="*/ 331507 w 820044"/>
              <a:gd name="connsiteY3012" fmla="*/ 194221 h 1835474"/>
              <a:gd name="connsiteX3013" fmla="*/ 328174 w 820044"/>
              <a:gd name="connsiteY3013" fmla="*/ 188792 h 1835474"/>
              <a:gd name="connsiteX3014" fmla="*/ 327031 w 820044"/>
              <a:gd name="connsiteY3014" fmla="*/ 182696 h 1835474"/>
              <a:gd name="connsiteX3015" fmla="*/ 330650 w 820044"/>
              <a:gd name="connsiteY3015" fmla="*/ 177362 h 1835474"/>
              <a:gd name="connsiteX3016" fmla="*/ 330460 w 820044"/>
              <a:gd name="connsiteY3016" fmla="*/ 154787 h 1835474"/>
              <a:gd name="connsiteX3017" fmla="*/ 333412 w 820044"/>
              <a:gd name="connsiteY3017" fmla="*/ 133451 h 1835474"/>
              <a:gd name="connsiteX3018" fmla="*/ 332650 w 820044"/>
              <a:gd name="connsiteY3018" fmla="*/ 115163 h 1835474"/>
              <a:gd name="connsiteX3019" fmla="*/ 336460 w 820044"/>
              <a:gd name="connsiteY3019" fmla="*/ 105257 h 1835474"/>
              <a:gd name="connsiteX3020" fmla="*/ 341413 w 820044"/>
              <a:gd name="connsiteY3020" fmla="*/ 93446 h 1835474"/>
              <a:gd name="connsiteX3021" fmla="*/ 345128 w 820044"/>
              <a:gd name="connsiteY3021" fmla="*/ 76873 h 1835474"/>
              <a:gd name="connsiteX3022" fmla="*/ 354367 w 820044"/>
              <a:gd name="connsiteY3022" fmla="*/ 76968 h 1835474"/>
              <a:gd name="connsiteX3023" fmla="*/ 358463 w 820044"/>
              <a:gd name="connsiteY3023" fmla="*/ 75539 h 1835474"/>
              <a:gd name="connsiteX3024" fmla="*/ 355891 w 820044"/>
              <a:gd name="connsiteY3024" fmla="*/ 65062 h 1835474"/>
              <a:gd name="connsiteX3025" fmla="*/ 355510 w 820044"/>
              <a:gd name="connsiteY3025" fmla="*/ 55632 h 1835474"/>
              <a:gd name="connsiteX3026" fmla="*/ 357415 w 820044"/>
              <a:gd name="connsiteY3026" fmla="*/ 49631 h 1835474"/>
              <a:gd name="connsiteX3027" fmla="*/ 358463 w 820044"/>
              <a:gd name="connsiteY3027" fmla="*/ 43345 h 1835474"/>
              <a:gd name="connsiteX3028" fmla="*/ 375227 w 820044"/>
              <a:gd name="connsiteY3028" fmla="*/ 20199 h 1835474"/>
              <a:gd name="connsiteX3029" fmla="*/ 379037 w 820044"/>
              <a:gd name="connsiteY3029" fmla="*/ 18389 h 1835474"/>
              <a:gd name="connsiteX3030" fmla="*/ 380847 w 820044"/>
              <a:gd name="connsiteY3030" fmla="*/ 22199 h 1835474"/>
              <a:gd name="connsiteX3031" fmla="*/ 383609 w 820044"/>
              <a:gd name="connsiteY3031" fmla="*/ 25343 h 1835474"/>
              <a:gd name="connsiteX3032" fmla="*/ 384847 w 820044"/>
              <a:gd name="connsiteY3032" fmla="*/ 42107 h 1835474"/>
              <a:gd name="connsiteX3033" fmla="*/ 393229 w 820044"/>
              <a:gd name="connsiteY3033" fmla="*/ 43631 h 1835474"/>
              <a:gd name="connsiteX3034" fmla="*/ 398754 w 820044"/>
              <a:gd name="connsiteY3034" fmla="*/ 40583 h 1835474"/>
              <a:gd name="connsiteX3035" fmla="*/ 399897 w 820044"/>
              <a:gd name="connsiteY3035" fmla="*/ 35153 h 1835474"/>
              <a:gd name="connsiteX3036" fmla="*/ 399421 w 820044"/>
              <a:gd name="connsiteY3036" fmla="*/ 27629 h 1835474"/>
              <a:gd name="connsiteX3037" fmla="*/ 398659 w 820044"/>
              <a:gd name="connsiteY3037" fmla="*/ 21056 h 1835474"/>
              <a:gd name="connsiteX3038" fmla="*/ 399421 w 820044"/>
              <a:gd name="connsiteY3038" fmla="*/ 17913 h 1835474"/>
              <a:gd name="connsiteX3039" fmla="*/ 406564 w 820044"/>
              <a:gd name="connsiteY3039" fmla="*/ 11722 h 1835474"/>
              <a:gd name="connsiteX3040" fmla="*/ 414565 w 820044"/>
              <a:gd name="connsiteY3040" fmla="*/ 9436 h 1835474"/>
              <a:gd name="connsiteX3041" fmla="*/ 422281 w 820044"/>
              <a:gd name="connsiteY3041" fmla="*/ 11531 h 1835474"/>
              <a:gd name="connsiteX3042" fmla="*/ 430949 w 820044"/>
              <a:gd name="connsiteY3042" fmla="*/ 7578 h 1835474"/>
              <a:gd name="connsiteX3043" fmla="*/ 376466 w 820044"/>
              <a:gd name="connsiteY3043" fmla="*/ 6 h 1835474"/>
              <a:gd name="connsiteX3044" fmla="*/ 379133 w 820044"/>
              <a:gd name="connsiteY3044" fmla="*/ 2197 h 1835474"/>
              <a:gd name="connsiteX3045" fmla="*/ 379418 w 820044"/>
              <a:gd name="connsiteY3045" fmla="*/ 8579 h 1835474"/>
              <a:gd name="connsiteX3046" fmla="*/ 377513 w 820044"/>
              <a:gd name="connsiteY3046" fmla="*/ 8674 h 1835474"/>
              <a:gd name="connsiteX3047" fmla="*/ 375132 w 820044"/>
              <a:gd name="connsiteY3047" fmla="*/ 1530 h 1835474"/>
              <a:gd name="connsiteX3048" fmla="*/ 376466 w 820044"/>
              <a:gd name="connsiteY3048" fmla="*/ 6 h 1835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</a:cxnLst>
            <a:rect l="l" t="t" r="r" b="b"/>
            <a:pathLst>
              <a:path w="820044" h="1835474">
                <a:moveTo>
                  <a:pt x="65665" y="1826520"/>
                </a:moveTo>
                <a:cubicBezTo>
                  <a:pt x="68617" y="1826330"/>
                  <a:pt x="71761" y="1825949"/>
                  <a:pt x="74428" y="1826711"/>
                </a:cubicBezTo>
                <a:cubicBezTo>
                  <a:pt x="75952" y="1827092"/>
                  <a:pt x="76618" y="1829854"/>
                  <a:pt x="77476" y="1831283"/>
                </a:cubicBezTo>
                <a:cubicBezTo>
                  <a:pt x="76428" y="1833093"/>
                  <a:pt x="75666" y="1834236"/>
                  <a:pt x="74999" y="1835474"/>
                </a:cubicBezTo>
                <a:cubicBezTo>
                  <a:pt x="72523" y="1831378"/>
                  <a:pt x="67760" y="1831664"/>
                  <a:pt x="64236" y="1829568"/>
                </a:cubicBezTo>
                <a:cubicBezTo>
                  <a:pt x="63950" y="1829378"/>
                  <a:pt x="63950" y="1828425"/>
                  <a:pt x="64141" y="1828044"/>
                </a:cubicBezTo>
                <a:cubicBezTo>
                  <a:pt x="64522" y="1827378"/>
                  <a:pt x="65093" y="1826520"/>
                  <a:pt x="65665" y="1826520"/>
                </a:cubicBezTo>
                <a:close/>
                <a:moveTo>
                  <a:pt x="50139" y="1818805"/>
                </a:moveTo>
                <a:cubicBezTo>
                  <a:pt x="53854" y="1816614"/>
                  <a:pt x="53854" y="1819186"/>
                  <a:pt x="54140" y="1820710"/>
                </a:cubicBezTo>
                <a:cubicBezTo>
                  <a:pt x="54711" y="1822996"/>
                  <a:pt x="54330" y="1825282"/>
                  <a:pt x="54330" y="1829282"/>
                </a:cubicBezTo>
                <a:cubicBezTo>
                  <a:pt x="54235" y="1829854"/>
                  <a:pt x="54140" y="1832140"/>
                  <a:pt x="53473" y="1834140"/>
                </a:cubicBezTo>
                <a:cubicBezTo>
                  <a:pt x="52806" y="1836140"/>
                  <a:pt x="51949" y="1835092"/>
                  <a:pt x="50235" y="1834045"/>
                </a:cubicBezTo>
                <a:cubicBezTo>
                  <a:pt x="42614" y="1829663"/>
                  <a:pt x="42138" y="1829854"/>
                  <a:pt x="30137" y="1834616"/>
                </a:cubicBezTo>
                <a:cubicBezTo>
                  <a:pt x="29375" y="1834902"/>
                  <a:pt x="27946" y="1833950"/>
                  <a:pt x="26993" y="1833283"/>
                </a:cubicBezTo>
                <a:cubicBezTo>
                  <a:pt x="26231" y="1832711"/>
                  <a:pt x="27660" y="1827091"/>
                  <a:pt x="28518" y="1827187"/>
                </a:cubicBezTo>
                <a:cubicBezTo>
                  <a:pt x="36995" y="1827758"/>
                  <a:pt x="43567" y="1822805"/>
                  <a:pt x="50139" y="1818805"/>
                </a:cubicBezTo>
                <a:close/>
                <a:moveTo>
                  <a:pt x="17659" y="1817281"/>
                </a:moveTo>
                <a:cubicBezTo>
                  <a:pt x="19850" y="1817281"/>
                  <a:pt x="22136" y="1816995"/>
                  <a:pt x="24327" y="1817472"/>
                </a:cubicBezTo>
                <a:cubicBezTo>
                  <a:pt x="25089" y="1817567"/>
                  <a:pt x="26327" y="1819662"/>
                  <a:pt x="26041" y="1820234"/>
                </a:cubicBezTo>
                <a:cubicBezTo>
                  <a:pt x="23850" y="1824615"/>
                  <a:pt x="15754" y="1828044"/>
                  <a:pt x="10991" y="1826235"/>
                </a:cubicBezTo>
                <a:cubicBezTo>
                  <a:pt x="9658" y="1825758"/>
                  <a:pt x="8991" y="1822615"/>
                  <a:pt x="8801" y="1820710"/>
                </a:cubicBezTo>
                <a:cubicBezTo>
                  <a:pt x="8705" y="1819662"/>
                  <a:pt x="10039" y="1817757"/>
                  <a:pt x="11087" y="1817472"/>
                </a:cubicBezTo>
                <a:cubicBezTo>
                  <a:pt x="13087" y="1816995"/>
                  <a:pt x="15468" y="1817281"/>
                  <a:pt x="17659" y="1817281"/>
                </a:cubicBezTo>
                <a:close/>
                <a:moveTo>
                  <a:pt x="475049" y="1794516"/>
                </a:moveTo>
                <a:cubicBezTo>
                  <a:pt x="476001" y="1794992"/>
                  <a:pt x="477049" y="1795469"/>
                  <a:pt x="478097" y="1796040"/>
                </a:cubicBezTo>
                <a:cubicBezTo>
                  <a:pt x="477621" y="1796516"/>
                  <a:pt x="477049" y="1797564"/>
                  <a:pt x="476668" y="1797564"/>
                </a:cubicBezTo>
                <a:cubicBezTo>
                  <a:pt x="475621" y="1797374"/>
                  <a:pt x="474573" y="1796707"/>
                  <a:pt x="473525" y="1796230"/>
                </a:cubicBezTo>
                <a:cubicBezTo>
                  <a:pt x="474001" y="1795754"/>
                  <a:pt x="474477" y="1795183"/>
                  <a:pt x="475049" y="1794516"/>
                </a:cubicBezTo>
                <a:close/>
                <a:moveTo>
                  <a:pt x="455998" y="1761261"/>
                </a:moveTo>
                <a:lnTo>
                  <a:pt x="458564" y="1762381"/>
                </a:lnTo>
                <a:lnTo>
                  <a:pt x="458190" y="1763465"/>
                </a:lnTo>
                <a:lnTo>
                  <a:pt x="457164" y="1763465"/>
                </a:lnTo>
                <a:lnTo>
                  <a:pt x="455999" y="1761274"/>
                </a:lnTo>
                <a:close/>
                <a:moveTo>
                  <a:pt x="392086" y="1760798"/>
                </a:moveTo>
                <a:cubicBezTo>
                  <a:pt x="396372" y="1759178"/>
                  <a:pt x="399039" y="1761369"/>
                  <a:pt x="398944" y="1766132"/>
                </a:cubicBezTo>
                <a:cubicBezTo>
                  <a:pt x="398277" y="1767370"/>
                  <a:pt x="397515" y="1768513"/>
                  <a:pt x="396849" y="1769656"/>
                </a:cubicBezTo>
                <a:cubicBezTo>
                  <a:pt x="396277" y="1769180"/>
                  <a:pt x="395801" y="1768703"/>
                  <a:pt x="395229" y="1768227"/>
                </a:cubicBezTo>
                <a:cubicBezTo>
                  <a:pt x="393610" y="1766703"/>
                  <a:pt x="391800" y="1765370"/>
                  <a:pt x="390467" y="1763655"/>
                </a:cubicBezTo>
                <a:cubicBezTo>
                  <a:pt x="390181" y="1763274"/>
                  <a:pt x="391229" y="1761084"/>
                  <a:pt x="392086" y="1760798"/>
                </a:cubicBezTo>
                <a:close/>
                <a:moveTo>
                  <a:pt x="694410" y="1757940"/>
                </a:moveTo>
                <a:cubicBezTo>
                  <a:pt x="695172" y="1759083"/>
                  <a:pt x="695648" y="1760321"/>
                  <a:pt x="696600" y="1762322"/>
                </a:cubicBezTo>
                <a:cubicBezTo>
                  <a:pt x="695648" y="1763274"/>
                  <a:pt x="694219" y="1765655"/>
                  <a:pt x="693457" y="1765465"/>
                </a:cubicBezTo>
                <a:cubicBezTo>
                  <a:pt x="690981" y="1764798"/>
                  <a:pt x="690790" y="1759940"/>
                  <a:pt x="692981" y="1758131"/>
                </a:cubicBezTo>
                <a:cubicBezTo>
                  <a:pt x="693362" y="1757845"/>
                  <a:pt x="694315" y="1757750"/>
                  <a:pt x="694410" y="1757940"/>
                </a:cubicBezTo>
                <a:close/>
                <a:moveTo>
                  <a:pt x="373513" y="1756988"/>
                </a:moveTo>
                <a:cubicBezTo>
                  <a:pt x="373989" y="1757941"/>
                  <a:pt x="374656" y="1758893"/>
                  <a:pt x="375228" y="1759846"/>
                </a:cubicBezTo>
                <a:cubicBezTo>
                  <a:pt x="374656" y="1760512"/>
                  <a:pt x="374180" y="1760988"/>
                  <a:pt x="373704" y="1761560"/>
                </a:cubicBezTo>
                <a:cubicBezTo>
                  <a:pt x="373132" y="1760608"/>
                  <a:pt x="372465" y="1759655"/>
                  <a:pt x="372180" y="1758512"/>
                </a:cubicBezTo>
                <a:cubicBezTo>
                  <a:pt x="372084" y="1758131"/>
                  <a:pt x="373037" y="1757464"/>
                  <a:pt x="373513" y="1756988"/>
                </a:cubicBezTo>
                <a:close/>
                <a:moveTo>
                  <a:pt x="26041" y="1750225"/>
                </a:moveTo>
                <a:cubicBezTo>
                  <a:pt x="26231" y="1750606"/>
                  <a:pt x="26136" y="1751272"/>
                  <a:pt x="26136" y="1751749"/>
                </a:cubicBezTo>
                <a:cubicBezTo>
                  <a:pt x="24802" y="1754035"/>
                  <a:pt x="20325" y="1754130"/>
                  <a:pt x="18611" y="1751844"/>
                </a:cubicBezTo>
                <a:cubicBezTo>
                  <a:pt x="18325" y="1751463"/>
                  <a:pt x="18325" y="1750701"/>
                  <a:pt x="18516" y="1750320"/>
                </a:cubicBezTo>
                <a:cubicBezTo>
                  <a:pt x="19754" y="1748034"/>
                  <a:pt x="24326" y="1747939"/>
                  <a:pt x="26041" y="1750225"/>
                </a:cubicBezTo>
                <a:close/>
                <a:moveTo>
                  <a:pt x="228" y="1750225"/>
                </a:moveTo>
                <a:cubicBezTo>
                  <a:pt x="2038" y="1747939"/>
                  <a:pt x="6515" y="1748034"/>
                  <a:pt x="7848" y="1750320"/>
                </a:cubicBezTo>
                <a:cubicBezTo>
                  <a:pt x="7848" y="1750891"/>
                  <a:pt x="7943" y="1751558"/>
                  <a:pt x="7658" y="1751844"/>
                </a:cubicBezTo>
                <a:cubicBezTo>
                  <a:pt x="5943" y="1754130"/>
                  <a:pt x="1371" y="1754035"/>
                  <a:pt x="133" y="1751749"/>
                </a:cubicBezTo>
                <a:cubicBezTo>
                  <a:pt x="-58" y="1751368"/>
                  <a:pt x="-58" y="1750606"/>
                  <a:pt x="228" y="1750225"/>
                </a:cubicBezTo>
                <a:close/>
                <a:moveTo>
                  <a:pt x="482669" y="1743176"/>
                </a:moveTo>
                <a:cubicBezTo>
                  <a:pt x="482193" y="1743748"/>
                  <a:pt x="481717" y="1744319"/>
                  <a:pt x="481145" y="1744891"/>
                </a:cubicBezTo>
                <a:cubicBezTo>
                  <a:pt x="481717" y="1745843"/>
                  <a:pt x="482288" y="1746796"/>
                  <a:pt x="482860" y="1747748"/>
                </a:cubicBezTo>
                <a:cubicBezTo>
                  <a:pt x="483336" y="1747272"/>
                  <a:pt x="484288" y="1746605"/>
                  <a:pt x="484193" y="1746224"/>
                </a:cubicBezTo>
                <a:cubicBezTo>
                  <a:pt x="483907" y="1745177"/>
                  <a:pt x="483145" y="1744224"/>
                  <a:pt x="482669" y="1743176"/>
                </a:cubicBezTo>
                <a:close/>
                <a:moveTo>
                  <a:pt x="542677" y="1737080"/>
                </a:moveTo>
                <a:cubicBezTo>
                  <a:pt x="541629" y="1737366"/>
                  <a:pt x="540676" y="1738128"/>
                  <a:pt x="539628" y="1738604"/>
                </a:cubicBezTo>
                <a:cubicBezTo>
                  <a:pt x="540200" y="1738985"/>
                  <a:pt x="540772" y="1739462"/>
                  <a:pt x="541343" y="1740128"/>
                </a:cubicBezTo>
                <a:cubicBezTo>
                  <a:pt x="542296" y="1739557"/>
                  <a:pt x="543248" y="1738985"/>
                  <a:pt x="544201" y="1738414"/>
                </a:cubicBezTo>
                <a:cubicBezTo>
                  <a:pt x="543724" y="1737938"/>
                  <a:pt x="543058" y="1736985"/>
                  <a:pt x="542677" y="1737080"/>
                </a:cubicBezTo>
                <a:close/>
                <a:moveTo>
                  <a:pt x="377489" y="1730008"/>
                </a:moveTo>
                <a:cubicBezTo>
                  <a:pt x="379252" y="1731032"/>
                  <a:pt x="379656" y="1733508"/>
                  <a:pt x="379513" y="1738604"/>
                </a:cubicBezTo>
                <a:cubicBezTo>
                  <a:pt x="379608" y="1740795"/>
                  <a:pt x="380466" y="1743367"/>
                  <a:pt x="379608" y="1745081"/>
                </a:cubicBezTo>
                <a:cubicBezTo>
                  <a:pt x="378846" y="1746510"/>
                  <a:pt x="375798" y="1748034"/>
                  <a:pt x="374370" y="1747558"/>
                </a:cubicBezTo>
                <a:cubicBezTo>
                  <a:pt x="371798" y="1746701"/>
                  <a:pt x="369702" y="1744415"/>
                  <a:pt x="367416" y="1742605"/>
                </a:cubicBezTo>
                <a:cubicBezTo>
                  <a:pt x="366940" y="1742224"/>
                  <a:pt x="366464" y="1741652"/>
                  <a:pt x="365988" y="1741081"/>
                </a:cubicBezTo>
                <a:cubicBezTo>
                  <a:pt x="370846" y="1737842"/>
                  <a:pt x="369607" y="1734794"/>
                  <a:pt x="365797" y="1731651"/>
                </a:cubicBezTo>
                <a:cubicBezTo>
                  <a:pt x="366273" y="1731080"/>
                  <a:pt x="366750" y="1730127"/>
                  <a:pt x="367321" y="1730127"/>
                </a:cubicBezTo>
                <a:cubicBezTo>
                  <a:pt x="372608" y="1729412"/>
                  <a:pt x="375727" y="1728984"/>
                  <a:pt x="377489" y="1730008"/>
                </a:cubicBezTo>
                <a:close/>
                <a:moveTo>
                  <a:pt x="536104" y="1728032"/>
                </a:moveTo>
                <a:cubicBezTo>
                  <a:pt x="535723" y="1727936"/>
                  <a:pt x="535152" y="1728984"/>
                  <a:pt x="534676" y="1729556"/>
                </a:cubicBezTo>
                <a:cubicBezTo>
                  <a:pt x="535723" y="1730127"/>
                  <a:pt x="536771" y="1730603"/>
                  <a:pt x="537724" y="1731080"/>
                </a:cubicBezTo>
                <a:cubicBezTo>
                  <a:pt x="538295" y="1730413"/>
                  <a:pt x="538771" y="1729937"/>
                  <a:pt x="539248" y="1729365"/>
                </a:cubicBezTo>
                <a:cubicBezTo>
                  <a:pt x="538200" y="1728889"/>
                  <a:pt x="537247" y="1728222"/>
                  <a:pt x="536104" y="1728032"/>
                </a:cubicBezTo>
                <a:close/>
                <a:moveTo>
                  <a:pt x="716127" y="1725079"/>
                </a:moveTo>
                <a:cubicBezTo>
                  <a:pt x="716413" y="1724983"/>
                  <a:pt x="717079" y="1725936"/>
                  <a:pt x="717651" y="1726412"/>
                </a:cubicBezTo>
                <a:cubicBezTo>
                  <a:pt x="716699" y="1726984"/>
                  <a:pt x="715746" y="1727650"/>
                  <a:pt x="714603" y="1727936"/>
                </a:cubicBezTo>
                <a:cubicBezTo>
                  <a:pt x="714222" y="1728032"/>
                  <a:pt x="713555" y="1727079"/>
                  <a:pt x="713079" y="1726603"/>
                </a:cubicBezTo>
                <a:cubicBezTo>
                  <a:pt x="714032" y="1726031"/>
                  <a:pt x="714984" y="1725365"/>
                  <a:pt x="716127" y="1725079"/>
                </a:cubicBezTo>
                <a:close/>
                <a:moveTo>
                  <a:pt x="360286" y="1694441"/>
                </a:moveTo>
                <a:lnTo>
                  <a:pt x="361081" y="1695667"/>
                </a:lnTo>
                <a:lnTo>
                  <a:pt x="359169" y="1696437"/>
                </a:lnTo>
                <a:lnTo>
                  <a:pt x="359130" y="1696409"/>
                </a:lnTo>
                <a:cubicBezTo>
                  <a:pt x="358749" y="1696028"/>
                  <a:pt x="358749" y="1694885"/>
                  <a:pt x="359035" y="1694504"/>
                </a:cubicBezTo>
                <a:close/>
                <a:moveTo>
                  <a:pt x="403231" y="1692503"/>
                </a:moveTo>
                <a:cubicBezTo>
                  <a:pt x="402850" y="1691837"/>
                  <a:pt x="399421" y="1692503"/>
                  <a:pt x="397420" y="1692789"/>
                </a:cubicBezTo>
                <a:cubicBezTo>
                  <a:pt x="396849" y="1692884"/>
                  <a:pt x="396468" y="1693837"/>
                  <a:pt x="395992" y="1694313"/>
                </a:cubicBezTo>
                <a:cubicBezTo>
                  <a:pt x="403231" y="1698695"/>
                  <a:pt x="400278" y="1705934"/>
                  <a:pt x="401421" y="1712125"/>
                </a:cubicBezTo>
                <a:cubicBezTo>
                  <a:pt x="401516" y="1712792"/>
                  <a:pt x="404183" y="1713839"/>
                  <a:pt x="404278" y="1713744"/>
                </a:cubicBezTo>
                <a:cubicBezTo>
                  <a:pt x="406183" y="1710887"/>
                  <a:pt x="410374" y="1709458"/>
                  <a:pt x="410279" y="1705172"/>
                </a:cubicBezTo>
                <a:cubicBezTo>
                  <a:pt x="408565" y="1700504"/>
                  <a:pt x="405326" y="1696790"/>
                  <a:pt x="403231" y="1692503"/>
                </a:cubicBezTo>
                <a:close/>
                <a:moveTo>
                  <a:pt x="620972" y="1673930"/>
                </a:moveTo>
                <a:cubicBezTo>
                  <a:pt x="621925" y="1674406"/>
                  <a:pt x="622972" y="1674883"/>
                  <a:pt x="624020" y="1675454"/>
                </a:cubicBezTo>
                <a:cubicBezTo>
                  <a:pt x="623544" y="1676026"/>
                  <a:pt x="622972" y="1676978"/>
                  <a:pt x="622591" y="1676978"/>
                </a:cubicBezTo>
                <a:cubicBezTo>
                  <a:pt x="621544" y="1676788"/>
                  <a:pt x="620496" y="1676121"/>
                  <a:pt x="619448" y="1675645"/>
                </a:cubicBezTo>
                <a:cubicBezTo>
                  <a:pt x="619924" y="1675168"/>
                  <a:pt x="620401" y="1674597"/>
                  <a:pt x="620972" y="1673930"/>
                </a:cubicBezTo>
                <a:close/>
                <a:moveTo>
                  <a:pt x="811949" y="1671644"/>
                </a:moveTo>
                <a:cubicBezTo>
                  <a:pt x="814140" y="1670120"/>
                  <a:pt x="815854" y="1670691"/>
                  <a:pt x="816045" y="1672977"/>
                </a:cubicBezTo>
                <a:cubicBezTo>
                  <a:pt x="816140" y="1674501"/>
                  <a:pt x="816140" y="1676025"/>
                  <a:pt x="816235" y="1677549"/>
                </a:cubicBezTo>
                <a:cubicBezTo>
                  <a:pt x="816235" y="1681930"/>
                  <a:pt x="817854" y="1686788"/>
                  <a:pt x="812901" y="1689741"/>
                </a:cubicBezTo>
                <a:cubicBezTo>
                  <a:pt x="813568" y="1690789"/>
                  <a:pt x="814044" y="1692122"/>
                  <a:pt x="814902" y="1692789"/>
                </a:cubicBezTo>
                <a:cubicBezTo>
                  <a:pt x="817759" y="1694980"/>
                  <a:pt x="816045" y="1696694"/>
                  <a:pt x="814044" y="1697075"/>
                </a:cubicBezTo>
                <a:cubicBezTo>
                  <a:pt x="811187" y="1697647"/>
                  <a:pt x="808044" y="1697551"/>
                  <a:pt x="805186" y="1696980"/>
                </a:cubicBezTo>
                <a:cubicBezTo>
                  <a:pt x="802995" y="1696599"/>
                  <a:pt x="803090" y="1695170"/>
                  <a:pt x="804519" y="1693837"/>
                </a:cubicBezTo>
                <a:cubicBezTo>
                  <a:pt x="807663" y="1691075"/>
                  <a:pt x="808996" y="1688408"/>
                  <a:pt x="805853" y="1684407"/>
                </a:cubicBezTo>
                <a:cubicBezTo>
                  <a:pt x="801186" y="1678406"/>
                  <a:pt x="801566" y="1678216"/>
                  <a:pt x="808615" y="1674501"/>
                </a:cubicBezTo>
                <a:cubicBezTo>
                  <a:pt x="809853" y="1673834"/>
                  <a:pt x="810711" y="1672501"/>
                  <a:pt x="811949" y="1671644"/>
                </a:cubicBezTo>
                <a:close/>
                <a:moveTo>
                  <a:pt x="651071" y="1667453"/>
                </a:moveTo>
                <a:cubicBezTo>
                  <a:pt x="647071" y="1667643"/>
                  <a:pt x="643642" y="1666881"/>
                  <a:pt x="642403" y="1670120"/>
                </a:cubicBezTo>
                <a:cubicBezTo>
                  <a:pt x="642118" y="1670882"/>
                  <a:pt x="645166" y="1673072"/>
                  <a:pt x="646880" y="1674406"/>
                </a:cubicBezTo>
                <a:cubicBezTo>
                  <a:pt x="647737" y="1675073"/>
                  <a:pt x="649547" y="1676025"/>
                  <a:pt x="649928" y="1675644"/>
                </a:cubicBezTo>
                <a:cubicBezTo>
                  <a:pt x="652024" y="1673739"/>
                  <a:pt x="653738" y="1671453"/>
                  <a:pt x="655643" y="1669358"/>
                </a:cubicBezTo>
                <a:cubicBezTo>
                  <a:pt x="653738" y="1668596"/>
                  <a:pt x="651928" y="1667453"/>
                  <a:pt x="651071" y="1667453"/>
                </a:cubicBezTo>
                <a:close/>
                <a:moveTo>
                  <a:pt x="737748" y="1663834"/>
                </a:moveTo>
                <a:cubicBezTo>
                  <a:pt x="738130" y="1664215"/>
                  <a:pt x="737939" y="1665167"/>
                  <a:pt x="737939" y="1665834"/>
                </a:cubicBezTo>
                <a:cubicBezTo>
                  <a:pt x="737082" y="1666596"/>
                  <a:pt x="735748" y="1668120"/>
                  <a:pt x="735367" y="1667929"/>
                </a:cubicBezTo>
                <a:cubicBezTo>
                  <a:pt x="732605" y="1666405"/>
                  <a:pt x="734415" y="1665072"/>
                  <a:pt x="735843" y="1663929"/>
                </a:cubicBezTo>
                <a:cubicBezTo>
                  <a:pt x="736320" y="1663548"/>
                  <a:pt x="737463" y="1663548"/>
                  <a:pt x="737748" y="1663834"/>
                </a:cubicBezTo>
                <a:close/>
                <a:moveTo>
                  <a:pt x="740320" y="1659452"/>
                </a:moveTo>
                <a:cubicBezTo>
                  <a:pt x="740892" y="1659928"/>
                  <a:pt x="741844" y="1660690"/>
                  <a:pt x="741749" y="1660881"/>
                </a:cubicBezTo>
                <a:cubicBezTo>
                  <a:pt x="741273" y="1661929"/>
                  <a:pt x="740606" y="1662881"/>
                  <a:pt x="739749" y="1663643"/>
                </a:cubicBezTo>
                <a:cubicBezTo>
                  <a:pt x="739368" y="1664024"/>
                  <a:pt x="738225" y="1664024"/>
                  <a:pt x="737844" y="1663738"/>
                </a:cubicBezTo>
                <a:cubicBezTo>
                  <a:pt x="737463" y="1663453"/>
                  <a:pt x="737463" y="1662214"/>
                  <a:pt x="737749" y="1661833"/>
                </a:cubicBezTo>
                <a:cubicBezTo>
                  <a:pt x="738511" y="1660881"/>
                  <a:pt x="739463" y="1660214"/>
                  <a:pt x="740320" y="1659452"/>
                </a:cubicBezTo>
                <a:close/>
                <a:moveTo>
                  <a:pt x="734415" y="1650879"/>
                </a:moveTo>
                <a:cubicBezTo>
                  <a:pt x="735368" y="1651355"/>
                  <a:pt x="736415" y="1651832"/>
                  <a:pt x="737463" y="1652403"/>
                </a:cubicBezTo>
                <a:cubicBezTo>
                  <a:pt x="736987" y="1652879"/>
                  <a:pt x="736415" y="1653927"/>
                  <a:pt x="736034" y="1653927"/>
                </a:cubicBezTo>
                <a:cubicBezTo>
                  <a:pt x="734987" y="1653737"/>
                  <a:pt x="733939" y="1653070"/>
                  <a:pt x="732891" y="1652594"/>
                </a:cubicBezTo>
                <a:cubicBezTo>
                  <a:pt x="733272" y="1652022"/>
                  <a:pt x="733748" y="1651546"/>
                  <a:pt x="734415" y="1650879"/>
                </a:cubicBezTo>
                <a:close/>
                <a:moveTo>
                  <a:pt x="249593" y="1641259"/>
                </a:moveTo>
                <a:cubicBezTo>
                  <a:pt x="250831" y="1645069"/>
                  <a:pt x="251879" y="1646879"/>
                  <a:pt x="252070" y="1648879"/>
                </a:cubicBezTo>
                <a:cubicBezTo>
                  <a:pt x="252165" y="1650022"/>
                  <a:pt x="250831" y="1651260"/>
                  <a:pt x="250069" y="1652403"/>
                </a:cubicBezTo>
                <a:cubicBezTo>
                  <a:pt x="249307" y="1651260"/>
                  <a:pt x="247783" y="1650213"/>
                  <a:pt x="247783" y="1649069"/>
                </a:cubicBezTo>
                <a:cubicBezTo>
                  <a:pt x="247688" y="1647069"/>
                  <a:pt x="248545" y="1645069"/>
                  <a:pt x="249593" y="1641259"/>
                </a:cubicBezTo>
                <a:close/>
                <a:moveTo>
                  <a:pt x="382180" y="1637639"/>
                </a:moveTo>
                <a:cubicBezTo>
                  <a:pt x="381704" y="1638116"/>
                  <a:pt x="380752" y="1638878"/>
                  <a:pt x="380847" y="1639163"/>
                </a:cubicBezTo>
                <a:cubicBezTo>
                  <a:pt x="381133" y="1640211"/>
                  <a:pt x="381894" y="1641164"/>
                  <a:pt x="382371" y="1642211"/>
                </a:cubicBezTo>
                <a:cubicBezTo>
                  <a:pt x="382752" y="1641735"/>
                  <a:pt x="383323" y="1641164"/>
                  <a:pt x="383895" y="1640497"/>
                </a:cubicBezTo>
                <a:cubicBezTo>
                  <a:pt x="383323" y="1639544"/>
                  <a:pt x="382752" y="1638592"/>
                  <a:pt x="382180" y="1637639"/>
                </a:cubicBezTo>
                <a:close/>
                <a:moveTo>
                  <a:pt x="802995" y="1633639"/>
                </a:moveTo>
                <a:cubicBezTo>
                  <a:pt x="802519" y="1634210"/>
                  <a:pt x="801566" y="1634877"/>
                  <a:pt x="801661" y="1635258"/>
                </a:cubicBezTo>
                <a:cubicBezTo>
                  <a:pt x="801947" y="1636306"/>
                  <a:pt x="802709" y="1637258"/>
                  <a:pt x="803185" y="1638306"/>
                </a:cubicBezTo>
                <a:cubicBezTo>
                  <a:pt x="803661" y="1637639"/>
                  <a:pt x="804138" y="1637068"/>
                  <a:pt x="804709" y="1636496"/>
                </a:cubicBezTo>
                <a:cubicBezTo>
                  <a:pt x="804138" y="1635544"/>
                  <a:pt x="803566" y="1634591"/>
                  <a:pt x="802995" y="1633639"/>
                </a:cubicBezTo>
                <a:close/>
                <a:moveTo>
                  <a:pt x="248736" y="1625067"/>
                </a:moveTo>
                <a:cubicBezTo>
                  <a:pt x="251212" y="1628877"/>
                  <a:pt x="253307" y="1632972"/>
                  <a:pt x="255498" y="1636973"/>
                </a:cubicBezTo>
                <a:cubicBezTo>
                  <a:pt x="254165" y="1637545"/>
                  <a:pt x="252736" y="1638783"/>
                  <a:pt x="251688" y="1638497"/>
                </a:cubicBezTo>
                <a:cubicBezTo>
                  <a:pt x="246164" y="1637259"/>
                  <a:pt x="242163" y="1632972"/>
                  <a:pt x="242259" y="1628591"/>
                </a:cubicBezTo>
                <a:cubicBezTo>
                  <a:pt x="242259" y="1627448"/>
                  <a:pt x="243402" y="1625829"/>
                  <a:pt x="244545" y="1625257"/>
                </a:cubicBezTo>
                <a:cubicBezTo>
                  <a:pt x="245783" y="1624686"/>
                  <a:pt x="248355" y="1624400"/>
                  <a:pt x="248736" y="1625067"/>
                </a:cubicBezTo>
                <a:close/>
                <a:moveTo>
                  <a:pt x="788231" y="1611350"/>
                </a:moveTo>
                <a:cubicBezTo>
                  <a:pt x="787755" y="1611922"/>
                  <a:pt x="786898" y="1612398"/>
                  <a:pt x="786802" y="1612970"/>
                </a:cubicBezTo>
                <a:cubicBezTo>
                  <a:pt x="784707" y="1621923"/>
                  <a:pt x="786517" y="1625162"/>
                  <a:pt x="793279" y="1624876"/>
                </a:cubicBezTo>
                <a:cubicBezTo>
                  <a:pt x="794803" y="1624781"/>
                  <a:pt x="796423" y="1625066"/>
                  <a:pt x="797661" y="1624590"/>
                </a:cubicBezTo>
                <a:cubicBezTo>
                  <a:pt x="798518" y="1624209"/>
                  <a:pt x="798994" y="1622685"/>
                  <a:pt x="799280" y="1621637"/>
                </a:cubicBezTo>
                <a:cubicBezTo>
                  <a:pt x="799375" y="1621256"/>
                  <a:pt x="798232" y="1620209"/>
                  <a:pt x="797756" y="1620209"/>
                </a:cubicBezTo>
                <a:cubicBezTo>
                  <a:pt x="793565" y="1620780"/>
                  <a:pt x="790422" y="1620113"/>
                  <a:pt x="790612" y="1614779"/>
                </a:cubicBezTo>
                <a:cubicBezTo>
                  <a:pt x="790612" y="1614113"/>
                  <a:pt x="790231" y="1613446"/>
                  <a:pt x="789850" y="1612874"/>
                </a:cubicBezTo>
                <a:cubicBezTo>
                  <a:pt x="789374" y="1612303"/>
                  <a:pt x="788802" y="1611827"/>
                  <a:pt x="788231" y="1611350"/>
                </a:cubicBezTo>
                <a:close/>
                <a:moveTo>
                  <a:pt x="705649" y="1610112"/>
                </a:moveTo>
                <a:cubicBezTo>
                  <a:pt x="700030" y="1604397"/>
                  <a:pt x="692600" y="1605826"/>
                  <a:pt x="690124" y="1613255"/>
                </a:cubicBezTo>
                <a:cubicBezTo>
                  <a:pt x="689457" y="1615256"/>
                  <a:pt x="690409" y="1617732"/>
                  <a:pt x="690219" y="1620018"/>
                </a:cubicBezTo>
                <a:cubicBezTo>
                  <a:pt x="690028" y="1623828"/>
                  <a:pt x="693457" y="1624876"/>
                  <a:pt x="695362" y="1626876"/>
                </a:cubicBezTo>
                <a:cubicBezTo>
                  <a:pt x="699172" y="1630781"/>
                  <a:pt x="699839" y="1625638"/>
                  <a:pt x="701553" y="1624304"/>
                </a:cubicBezTo>
                <a:cubicBezTo>
                  <a:pt x="703935" y="1622495"/>
                  <a:pt x="705935" y="1620113"/>
                  <a:pt x="707650" y="1617637"/>
                </a:cubicBezTo>
                <a:cubicBezTo>
                  <a:pt x="708411" y="1616589"/>
                  <a:pt x="708126" y="1614875"/>
                  <a:pt x="708316" y="1613446"/>
                </a:cubicBezTo>
                <a:cubicBezTo>
                  <a:pt x="707459" y="1612303"/>
                  <a:pt x="706602" y="1611065"/>
                  <a:pt x="705649" y="1610112"/>
                </a:cubicBezTo>
                <a:close/>
                <a:moveTo>
                  <a:pt x="262071" y="1606016"/>
                </a:moveTo>
                <a:cubicBezTo>
                  <a:pt x="264262" y="1606302"/>
                  <a:pt x="266452" y="1606016"/>
                  <a:pt x="266929" y="1606778"/>
                </a:cubicBezTo>
                <a:cubicBezTo>
                  <a:pt x="268072" y="1608397"/>
                  <a:pt x="269405" y="1611255"/>
                  <a:pt x="268738" y="1612588"/>
                </a:cubicBezTo>
                <a:cubicBezTo>
                  <a:pt x="266738" y="1616589"/>
                  <a:pt x="257880" y="1616970"/>
                  <a:pt x="255403" y="1613255"/>
                </a:cubicBezTo>
                <a:cubicBezTo>
                  <a:pt x="254546" y="1612017"/>
                  <a:pt x="255403" y="1608588"/>
                  <a:pt x="256641" y="1607445"/>
                </a:cubicBezTo>
                <a:cubicBezTo>
                  <a:pt x="257975" y="1606016"/>
                  <a:pt x="260737" y="1606302"/>
                  <a:pt x="262071" y="1606016"/>
                </a:cubicBezTo>
                <a:close/>
                <a:moveTo>
                  <a:pt x="242544" y="1603159"/>
                </a:moveTo>
                <a:cubicBezTo>
                  <a:pt x="243592" y="1603349"/>
                  <a:pt x="244639" y="1604016"/>
                  <a:pt x="245687" y="1604492"/>
                </a:cubicBezTo>
                <a:cubicBezTo>
                  <a:pt x="245211" y="1605064"/>
                  <a:pt x="244735" y="1605540"/>
                  <a:pt x="244163" y="1606207"/>
                </a:cubicBezTo>
                <a:lnTo>
                  <a:pt x="241115" y="1604683"/>
                </a:lnTo>
                <a:cubicBezTo>
                  <a:pt x="241591" y="1604207"/>
                  <a:pt x="242163" y="1603159"/>
                  <a:pt x="242544" y="1603159"/>
                </a:cubicBezTo>
                <a:close/>
                <a:moveTo>
                  <a:pt x="645547" y="1599444"/>
                </a:moveTo>
                <a:cubicBezTo>
                  <a:pt x="645451" y="1599349"/>
                  <a:pt x="644213" y="1600492"/>
                  <a:pt x="644213" y="1600968"/>
                </a:cubicBezTo>
                <a:cubicBezTo>
                  <a:pt x="644118" y="1605350"/>
                  <a:pt x="644118" y="1609636"/>
                  <a:pt x="644403" y="1614017"/>
                </a:cubicBezTo>
                <a:cubicBezTo>
                  <a:pt x="644499" y="1615160"/>
                  <a:pt x="645737" y="1616684"/>
                  <a:pt x="646880" y="1617161"/>
                </a:cubicBezTo>
                <a:cubicBezTo>
                  <a:pt x="648976" y="1618113"/>
                  <a:pt x="649452" y="1617161"/>
                  <a:pt x="648976" y="1614970"/>
                </a:cubicBezTo>
                <a:cubicBezTo>
                  <a:pt x="648738" y="1613922"/>
                  <a:pt x="648666" y="1612826"/>
                  <a:pt x="650095" y="1613410"/>
                </a:cubicBezTo>
                <a:lnTo>
                  <a:pt x="650612" y="1613845"/>
                </a:lnTo>
                <a:lnTo>
                  <a:pt x="650851" y="1614489"/>
                </a:lnTo>
                <a:lnTo>
                  <a:pt x="648976" y="1616970"/>
                </a:lnTo>
                <a:cubicBezTo>
                  <a:pt x="649547" y="1618208"/>
                  <a:pt x="649833" y="1620209"/>
                  <a:pt x="650785" y="1620590"/>
                </a:cubicBezTo>
                <a:cubicBezTo>
                  <a:pt x="651738" y="1621066"/>
                  <a:pt x="652785" y="1621280"/>
                  <a:pt x="652797" y="1619744"/>
                </a:cubicBezTo>
                <a:lnTo>
                  <a:pt x="650851" y="1614489"/>
                </a:lnTo>
                <a:lnTo>
                  <a:pt x="651056" y="1614218"/>
                </a:lnTo>
                <a:lnTo>
                  <a:pt x="660215" y="1621923"/>
                </a:lnTo>
                <a:cubicBezTo>
                  <a:pt x="664120" y="1622685"/>
                  <a:pt x="668311" y="1618685"/>
                  <a:pt x="671645" y="1613446"/>
                </a:cubicBezTo>
                <a:cubicBezTo>
                  <a:pt x="672312" y="1612398"/>
                  <a:pt x="672026" y="1610017"/>
                  <a:pt x="671264" y="1609160"/>
                </a:cubicBezTo>
                <a:cubicBezTo>
                  <a:pt x="668311" y="1606016"/>
                  <a:pt x="662692" y="1607636"/>
                  <a:pt x="660215" y="1603159"/>
                </a:cubicBezTo>
                <a:cubicBezTo>
                  <a:pt x="659739" y="1603445"/>
                  <a:pt x="658786" y="1603730"/>
                  <a:pt x="658691" y="1604111"/>
                </a:cubicBezTo>
                <a:lnTo>
                  <a:pt x="651056" y="1614218"/>
                </a:lnTo>
                <a:lnTo>
                  <a:pt x="650612" y="1613845"/>
                </a:lnTo>
                <a:lnTo>
                  <a:pt x="648594" y="1608398"/>
                </a:lnTo>
                <a:cubicBezTo>
                  <a:pt x="648499" y="1606207"/>
                  <a:pt x="648690" y="1603921"/>
                  <a:pt x="648214" y="1601825"/>
                </a:cubicBezTo>
                <a:cubicBezTo>
                  <a:pt x="648023" y="1600873"/>
                  <a:pt x="646499" y="1600111"/>
                  <a:pt x="645547" y="1599444"/>
                </a:cubicBezTo>
                <a:close/>
                <a:moveTo>
                  <a:pt x="609352" y="1591824"/>
                </a:moveTo>
                <a:cubicBezTo>
                  <a:pt x="611352" y="1592205"/>
                  <a:pt x="612019" y="1595920"/>
                  <a:pt x="610590" y="1599158"/>
                </a:cubicBezTo>
                <a:cubicBezTo>
                  <a:pt x="610304" y="1599730"/>
                  <a:pt x="609733" y="1600301"/>
                  <a:pt x="609161" y="1600587"/>
                </a:cubicBezTo>
                <a:cubicBezTo>
                  <a:pt x="607161" y="1601444"/>
                  <a:pt x="606399" y="1600778"/>
                  <a:pt x="606971" y="1598587"/>
                </a:cubicBezTo>
                <a:cubicBezTo>
                  <a:pt x="607447" y="1596587"/>
                  <a:pt x="607542" y="1594586"/>
                  <a:pt x="608019" y="1592681"/>
                </a:cubicBezTo>
                <a:cubicBezTo>
                  <a:pt x="608019" y="1592300"/>
                  <a:pt x="608876" y="1592110"/>
                  <a:pt x="609352" y="1591824"/>
                </a:cubicBezTo>
                <a:close/>
                <a:moveTo>
                  <a:pt x="782802" y="1588681"/>
                </a:moveTo>
                <a:cubicBezTo>
                  <a:pt x="782326" y="1589157"/>
                  <a:pt x="781373" y="1589919"/>
                  <a:pt x="781468" y="1590205"/>
                </a:cubicBezTo>
                <a:cubicBezTo>
                  <a:pt x="781754" y="1591253"/>
                  <a:pt x="782516" y="1592205"/>
                  <a:pt x="782992" y="1593253"/>
                </a:cubicBezTo>
                <a:cubicBezTo>
                  <a:pt x="783469" y="1592681"/>
                  <a:pt x="783945" y="1592205"/>
                  <a:pt x="784516" y="1591538"/>
                </a:cubicBezTo>
                <a:cubicBezTo>
                  <a:pt x="783945" y="1590586"/>
                  <a:pt x="783373" y="1589633"/>
                  <a:pt x="782802" y="1588681"/>
                </a:cubicBezTo>
                <a:close/>
                <a:moveTo>
                  <a:pt x="800899" y="1588395"/>
                </a:moveTo>
                <a:cubicBezTo>
                  <a:pt x="797661" y="1590776"/>
                  <a:pt x="793184" y="1593634"/>
                  <a:pt x="794518" y="1599349"/>
                </a:cubicBezTo>
                <a:cubicBezTo>
                  <a:pt x="794899" y="1600778"/>
                  <a:pt x="794803" y="1602302"/>
                  <a:pt x="794803" y="1603826"/>
                </a:cubicBezTo>
                <a:cubicBezTo>
                  <a:pt x="794899" y="1605350"/>
                  <a:pt x="794613" y="1606969"/>
                  <a:pt x="795089" y="1608302"/>
                </a:cubicBezTo>
                <a:cubicBezTo>
                  <a:pt x="795470" y="1609160"/>
                  <a:pt x="797661" y="1610303"/>
                  <a:pt x="797851" y="1610112"/>
                </a:cubicBezTo>
                <a:cubicBezTo>
                  <a:pt x="799947" y="1608112"/>
                  <a:pt x="801852" y="1605826"/>
                  <a:pt x="803471" y="1603445"/>
                </a:cubicBezTo>
                <a:cubicBezTo>
                  <a:pt x="803566" y="1603254"/>
                  <a:pt x="801090" y="1601635"/>
                  <a:pt x="800423" y="1600397"/>
                </a:cubicBezTo>
                <a:cubicBezTo>
                  <a:pt x="800042" y="1599635"/>
                  <a:pt x="800614" y="1597444"/>
                  <a:pt x="801185" y="1597349"/>
                </a:cubicBezTo>
                <a:cubicBezTo>
                  <a:pt x="803376" y="1596872"/>
                  <a:pt x="805662" y="1596968"/>
                  <a:pt x="807852" y="1596682"/>
                </a:cubicBezTo>
                <a:cubicBezTo>
                  <a:pt x="809186" y="1596491"/>
                  <a:pt x="810424" y="1595729"/>
                  <a:pt x="811758" y="1595253"/>
                </a:cubicBezTo>
                <a:cubicBezTo>
                  <a:pt x="811282" y="1594205"/>
                  <a:pt x="810996" y="1592967"/>
                  <a:pt x="810234" y="1592110"/>
                </a:cubicBezTo>
                <a:cubicBezTo>
                  <a:pt x="807662" y="1589443"/>
                  <a:pt x="804519" y="1585633"/>
                  <a:pt x="800899" y="1588395"/>
                </a:cubicBezTo>
                <a:close/>
                <a:moveTo>
                  <a:pt x="609637" y="1586871"/>
                </a:moveTo>
                <a:cubicBezTo>
                  <a:pt x="606685" y="1586966"/>
                  <a:pt x="604113" y="1587252"/>
                  <a:pt x="601732" y="1589729"/>
                </a:cubicBezTo>
                <a:cubicBezTo>
                  <a:pt x="597922" y="1593634"/>
                  <a:pt x="597636" y="1594301"/>
                  <a:pt x="601541" y="1597825"/>
                </a:cubicBezTo>
                <a:cubicBezTo>
                  <a:pt x="602113" y="1598301"/>
                  <a:pt x="602970" y="1598777"/>
                  <a:pt x="603160" y="1599349"/>
                </a:cubicBezTo>
                <a:cubicBezTo>
                  <a:pt x="603827" y="1601254"/>
                  <a:pt x="610590" y="1600111"/>
                  <a:pt x="605732" y="1604683"/>
                </a:cubicBezTo>
                <a:cubicBezTo>
                  <a:pt x="603541" y="1606778"/>
                  <a:pt x="601636" y="1609160"/>
                  <a:pt x="599541" y="1611255"/>
                </a:cubicBezTo>
                <a:cubicBezTo>
                  <a:pt x="598398" y="1612493"/>
                  <a:pt x="598779" y="1613255"/>
                  <a:pt x="600493" y="1614494"/>
                </a:cubicBezTo>
                <a:cubicBezTo>
                  <a:pt x="604018" y="1617161"/>
                  <a:pt x="604589" y="1620399"/>
                  <a:pt x="601255" y="1623733"/>
                </a:cubicBezTo>
                <a:cubicBezTo>
                  <a:pt x="599350" y="1625543"/>
                  <a:pt x="598969" y="1627543"/>
                  <a:pt x="601636" y="1628210"/>
                </a:cubicBezTo>
                <a:cubicBezTo>
                  <a:pt x="603351" y="1628686"/>
                  <a:pt x="605827" y="1627448"/>
                  <a:pt x="607447" y="1626305"/>
                </a:cubicBezTo>
                <a:cubicBezTo>
                  <a:pt x="608209" y="1625828"/>
                  <a:pt x="607542" y="1623447"/>
                  <a:pt x="608018" y="1622209"/>
                </a:cubicBezTo>
                <a:cubicBezTo>
                  <a:pt x="608685" y="1620494"/>
                  <a:pt x="609352" y="1617542"/>
                  <a:pt x="612019" y="1620685"/>
                </a:cubicBezTo>
                <a:cubicBezTo>
                  <a:pt x="614209" y="1623257"/>
                  <a:pt x="616781" y="1623923"/>
                  <a:pt x="619829" y="1622590"/>
                </a:cubicBezTo>
                <a:cubicBezTo>
                  <a:pt x="622210" y="1621637"/>
                  <a:pt x="619829" y="1617446"/>
                  <a:pt x="615162" y="1614875"/>
                </a:cubicBezTo>
                <a:cubicBezTo>
                  <a:pt x="614019" y="1614208"/>
                  <a:pt x="612304" y="1614684"/>
                  <a:pt x="610971" y="1614208"/>
                </a:cubicBezTo>
                <a:cubicBezTo>
                  <a:pt x="609733" y="1613732"/>
                  <a:pt x="608685" y="1612779"/>
                  <a:pt x="607542" y="1612017"/>
                </a:cubicBezTo>
                <a:cubicBezTo>
                  <a:pt x="608685" y="1611255"/>
                  <a:pt x="609828" y="1609922"/>
                  <a:pt x="611066" y="1609826"/>
                </a:cubicBezTo>
                <a:cubicBezTo>
                  <a:pt x="614495" y="1609541"/>
                  <a:pt x="616591" y="1608493"/>
                  <a:pt x="616210" y="1604492"/>
                </a:cubicBezTo>
                <a:cubicBezTo>
                  <a:pt x="616210" y="1602206"/>
                  <a:pt x="616210" y="1599920"/>
                  <a:pt x="616114" y="1597730"/>
                </a:cubicBezTo>
                <a:cubicBezTo>
                  <a:pt x="616019" y="1595444"/>
                  <a:pt x="616019" y="1593253"/>
                  <a:pt x="615828" y="1590967"/>
                </a:cubicBezTo>
                <a:cubicBezTo>
                  <a:pt x="615638" y="1587443"/>
                  <a:pt x="614400" y="1586681"/>
                  <a:pt x="609637" y="1586871"/>
                </a:cubicBezTo>
                <a:close/>
                <a:moveTo>
                  <a:pt x="765458" y="1577921"/>
                </a:moveTo>
                <a:lnTo>
                  <a:pt x="765490" y="1578414"/>
                </a:lnTo>
                <a:lnTo>
                  <a:pt x="765466" y="1578394"/>
                </a:lnTo>
                <a:close/>
                <a:moveTo>
                  <a:pt x="606113" y="1575441"/>
                </a:moveTo>
                <a:cubicBezTo>
                  <a:pt x="604018" y="1573727"/>
                  <a:pt x="602779" y="1573631"/>
                  <a:pt x="601541" y="1575917"/>
                </a:cubicBezTo>
                <a:cubicBezTo>
                  <a:pt x="601255" y="1576489"/>
                  <a:pt x="601636" y="1577346"/>
                  <a:pt x="601541" y="1578108"/>
                </a:cubicBezTo>
                <a:cubicBezTo>
                  <a:pt x="601255" y="1580966"/>
                  <a:pt x="602970" y="1582013"/>
                  <a:pt x="605256" y="1582394"/>
                </a:cubicBezTo>
                <a:cubicBezTo>
                  <a:pt x="606685" y="1582585"/>
                  <a:pt x="608209" y="1582299"/>
                  <a:pt x="609733" y="1582299"/>
                </a:cubicBezTo>
                <a:cubicBezTo>
                  <a:pt x="610494" y="1582299"/>
                  <a:pt x="611352" y="1582490"/>
                  <a:pt x="611923" y="1582204"/>
                </a:cubicBezTo>
                <a:cubicBezTo>
                  <a:pt x="613161" y="1581537"/>
                  <a:pt x="614209" y="1580680"/>
                  <a:pt x="615352" y="1579823"/>
                </a:cubicBezTo>
                <a:cubicBezTo>
                  <a:pt x="614209" y="1579061"/>
                  <a:pt x="613066" y="1578203"/>
                  <a:pt x="611828" y="1577632"/>
                </a:cubicBezTo>
                <a:cubicBezTo>
                  <a:pt x="609923" y="1576775"/>
                  <a:pt x="607637" y="1576679"/>
                  <a:pt x="606113" y="1575441"/>
                </a:cubicBezTo>
                <a:close/>
                <a:moveTo>
                  <a:pt x="800804" y="1574584"/>
                </a:moveTo>
                <a:cubicBezTo>
                  <a:pt x="801376" y="1575060"/>
                  <a:pt x="802328" y="1575822"/>
                  <a:pt x="802233" y="1576013"/>
                </a:cubicBezTo>
                <a:cubicBezTo>
                  <a:pt x="801757" y="1577060"/>
                  <a:pt x="801090" y="1578013"/>
                  <a:pt x="800233" y="1578775"/>
                </a:cubicBezTo>
                <a:cubicBezTo>
                  <a:pt x="799852" y="1579156"/>
                  <a:pt x="798709" y="1579156"/>
                  <a:pt x="798328" y="1578870"/>
                </a:cubicBezTo>
                <a:cubicBezTo>
                  <a:pt x="797947" y="1578584"/>
                  <a:pt x="797947" y="1577346"/>
                  <a:pt x="798233" y="1576965"/>
                </a:cubicBezTo>
                <a:cubicBezTo>
                  <a:pt x="798995" y="1576013"/>
                  <a:pt x="799947" y="1575346"/>
                  <a:pt x="800804" y="1574584"/>
                </a:cubicBezTo>
                <a:close/>
                <a:moveTo>
                  <a:pt x="764806" y="1567750"/>
                </a:moveTo>
                <a:lnTo>
                  <a:pt x="765300" y="1568643"/>
                </a:lnTo>
                <a:lnTo>
                  <a:pt x="765458" y="1577921"/>
                </a:lnTo>
                <a:close/>
                <a:moveTo>
                  <a:pt x="270071" y="1565535"/>
                </a:moveTo>
                <a:cubicBezTo>
                  <a:pt x="269024" y="1565821"/>
                  <a:pt x="268071" y="1566582"/>
                  <a:pt x="267023" y="1567059"/>
                </a:cubicBezTo>
                <a:cubicBezTo>
                  <a:pt x="267500" y="1567535"/>
                  <a:pt x="268071" y="1568011"/>
                  <a:pt x="268738" y="1568583"/>
                </a:cubicBezTo>
                <a:cubicBezTo>
                  <a:pt x="269690" y="1568011"/>
                  <a:pt x="270643" y="1567440"/>
                  <a:pt x="271596" y="1566868"/>
                </a:cubicBezTo>
                <a:cubicBezTo>
                  <a:pt x="271024" y="1566392"/>
                  <a:pt x="270357" y="1565440"/>
                  <a:pt x="270071" y="1565535"/>
                </a:cubicBezTo>
                <a:close/>
                <a:moveTo>
                  <a:pt x="764609" y="1564678"/>
                </a:moveTo>
                <a:lnTo>
                  <a:pt x="764806" y="1567750"/>
                </a:lnTo>
                <a:lnTo>
                  <a:pt x="764397" y="1567011"/>
                </a:lnTo>
                <a:close/>
                <a:moveTo>
                  <a:pt x="612114" y="1564011"/>
                </a:moveTo>
                <a:cubicBezTo>
                  <a:pt x="611257" y="1563344"/>
                  <a:pt x="609066" y="1563535"/>
                  <a:pt x="607923" y="1564202"/>
                </a:cubicBezTo>
                <a:cubicBezTo>
                  <a:pt x="605542" y="1565535"/>
                  <a:pt x="606113" y="1567250"/>
                  <a:pt x="608113" y="1568774"/>
                </a:cubicBezTo>
                <a:cubicBezTo>
                  <a:pt x="609256" y="1569631"/>
                  <a:pt x="610304" y="1570774"/>
                  <a:pt x="611352" y="1571726"/>
                </a:cubicBezTo>
                <a:cubicBezTo>
                  <a:pt x="611828" y="1572107"/>
                  <a:pt x="612400" y="1572488"/>
                  <a:pt x="612971" y="1572869"/>
                </a:cubicBezTo>
                <a:cubicBezTo>
                  <a:pt x="613543" y="1571631"/>
                  <a:pt x="614209" y="1570393"/>
                  <a:pt x="615257" y="1568583"/>
                </a:cubicBezTo>
                <a:cubicBezTo>
                  <a:pt x="614400" y="1567154"/>
                  <a:pt x="613638" y="1565154"/>
                  <a:pt x="612114" y="1564011"/>
                </a:cubicBezTo>
                <a:close/>
                <a:moveTo>
                  <a:pt x="286264" y="1563820"/>
                </a:moveTo>
                <a:cubicBezTo>
                  <a:pt x="282835" y="1563249"/>
                  <a:pt x="280835" y="1565154"/>
                  <a:pt x="280835" y="1568678"/>
                </a:cubicBezTo>
                <a:cubicBezTo>
                  <a:pt x="280835" y="1570964"/>
                  <a:pt x="280644" y="1573250"/>
                  <a:pt x="281311" y="1575346"/>
                </a:cubicBezTo>
                <a:cubicBezTo>
                  <a:pt x="281597" y="1576298"/>
                  <a:pt x="283692" y="1577536"/>
                  <a:pt x="284740" y="1577346"/>
                </a:cubicBezTo>
                <a:cubicBezTo>
                  <a:pt x="286645" y="1576965"/>
                  <a:pt x="288740" y="1576012"/>
                  <a:pt x="290169" y="1574679"/>
                </a:cubicBezTo>
                <a:cubicBezTo>
                  <a:pt x="290836" y="1574107"/>
                  <a:pt x="290074" y="1572012"/>
                  <a:pt x="290074" y="1570488"/>
                </a:cubicBezTo>
                <a:cubicBezTo>
                  <a:pt x="290074" y="1569726"/>
                  <a:pt x="289884" y="1568964"/>
                  <a:pt x="289979" y="1568202"/>
                </a:cubicBezTo>
                <a:cubicBezTo>
                  <a:pt x="290360" y="1565344"/>
                  <a:pt x="288550" y="1564201"/>
                  <a:pt x="286264" y="1563820"/>
                </a:cubicBezTo>
                <a:close/>
                <a:moveTo>
                  <a:pt x="408850" y="1563344"/>
                </a:moveTo>
                <a:cubicBezTo>
                  <a:pt x="404659" y="1563059"/>
                  <a:pt x="404278" y="1565916"/>
                  <a:pt x="404469" y="1569059"/>
                </a:cubicBezTo>
                <a:cubicBezTo>
                  <a:pt x="404469" y="1569821"/>
                  <a:pt x="404469" y="1570583"/>
                  <a:pt x="404564" y="1572584"/>
                </a:cubicBezTo>
                <a:cubicBezTo>
                  <a:pt x="404945" y="1573346"/>
                  <a:pt x="405898" y="1575155"/>
                  <a:pt x="406850" y="1576965"/>
                </a:cubicBezTo>
                <a:cubicBezTo>
                  <a:pt x="407898" y="1576013"/>
                  <a:pt x="408850" y="1575060"/>
                  <a:pt x="409898" y="1574012"/>
                </a:cubicBezTo>
                <a:cubicBezTo>
                  <a:pt x="410469" y="1573536"/>
                  <a:pt x="410851" y="1572869"/>
                  <a:pt x="411422" y="1572393"/>
                </a:cubicBezTo>
                <a:cubicBezTo>
                  <a:pt x="413899" y="1570202"/>
                  <a:pt x="414375" y="1567440"/>
                  <a:pt x="412565" y="1564773"/>
                </a:cubicBezTo>
                <a:cubicBezTo>
                  <a:pt x="411994" y="1563821"/>
                  <a:pt x="410184" y="1563440"/>
                  <a:pt x="408850" y="1563344"/>
                </a:cubicBezTo>
                <a:close/>
                <a:moveTo>
                  <a:pt x="304552" y="1550105"/>
                </a:moveTo>
                <a:cubicBezTo>
                  <a:pt x="305505" y="1550581"/>
                  <a:pt x="306552" y="1551058"/>
                  <a:pt x="307600" y="1551629"/>
                </a:cubicBezTo>
                <a:cubicBezTo>
                  <a:pt x="307124" y="1552201"/>
                  <a:pt x="306552" y="1553153"/>
                  <a:pt x="306171" y="1553153"/>
                </a:cubicBezTo>
                <a:cubicBezTo>
                  <a:pt x="305124" y="1552963"/>
                  <a:pt x="304076" y="1552296"/>
                  <a:pt x="303028" y="1551820"/>
                </a:cubicBezTo>
                <a:cubicBezTo>
                  <a:pt x="303504" y="1551248"/>
                  <a:pt x="303981" y="1550676"/>
                  <a:pt x="304552" y="1550105"/>
                </a:cubicBezTo>
                <a:close/>
                <a:moveTo>
                  <a:pt x="673645" y="1549819"/>
                </a:moveTo>
                <a:cubicBezTo>
                  <a:pt x="671931" y="1548009"/>
                  <a:pt x="670216" y="1547533"/>
                  <a:pt x="669073" y="1550009"/>
                </a:cubicBezTo>
                <a:cubicBezTo>
                  <a:pt x="668502" y="1551152"/>
                  <a:pt x="668692" y="1553057"/>
                  <a:pt x="669264" y="1554296"/>
                </a:cubicBezTo>
                <a:cubicBezTo>
                  <a:pt x="670311" y="1556772"/>
                  <a:pt x="674122" y="1557439"/>
                  <a:pt x="676693" y="1555915"/>
                </a:cubicBezTo>
                <a:cubicBezTo>
                  <a:pt x="677265" y="1555629"/>
                  <a:pt x="677646" y="1554867"/>
                  <a:pt x="678122" y="1554391"/>
                </a:cubicBezTo>
                <a:cubicBezTo>
                  <a:pt x="677741" y="1553915"/>
                  <a:pt x="677360" y="1553343"/>
                  <a:pt x="676884" y="1552867"/>
                </a:cubicBezTo>
                <a:cubicBezTo>
                  <a:pt x="675836" y="1551819"/>
                  <a:pt x="674693" y="1550962"/>
                  <a:pt x="673645" y="1549819"/>
                </a:cubicBezTo>
                <a:close/>
                <a:moveTo>
                  <a:pt x="605065" y="1545533"/>
                </a:moveTo>
                <a:cubicBezTo>
                  <a:pt x="603636" y="1546485"/>
                  <a:pt x="601636" y="1547247"/>
                  <a:pt x="600493" y="1548676"/>
                </a:cubicBezTo>
                <a:cubicBezTo>
                  <a:pt x="599827" y="1549533"/>
                  <a:pt x="600017" y="1551724"/>
                  <a:pt x="600589" y="1552867"/>
                </a:cubicBezTo>
                <a:cubicBezTo>
                  <a:pt x="601922" y="1555248"/>
                  <a:pt x="603636" y="1554677"/>
                  <a:pt x="605161" y="1552676"/>
                </a:cubicBezTo>
                <a:cubicBezTo>
                  <a:pt x="606018" y="1551533"/>
                  <a:pt x="607161" y="1550486"/>
                  <a:pt x="608113" y="1549438"/>
                </a:cubicBezTo>
                <a:cubicBezTo>
                  <a:pt x="608590" y="1548962"/>
                  <a:pt x="608875" y="1548390"/>
                  <a:pt x="609256" y="1547819"/>
                </a:cubicBezTo>
                <a:cubicBezTo>
                  <a:pt x="608018" y="1547152"/>
                  <a:pt x="606875" y="1546485"/>
                  <a:pt x="605065" y="1545533"/>
                </a:cubicBezTo>
                <a:close/>
                <a:moveTo>
                  <a:pt x="744892" y="1545342"/>
                </a:moveTo>
                <a:cubicBezTo>
                  <a:pt x="742511" y="1543628"/>
                  <a:pt x="737939" y="1544675"/>
                  <a:pt x="737653" y="1547152"/>
                </a:cubicBezTo>
                <a:cubicBezTo>
                  <a:pt x="737368" y="1550200"/>
                  <a:pt x="737463" y="1552962"/>
                  <a:pt x="734701" y="1554772"/>
                </a:cubicBezTo>
                <a:cubicBezTo>
                  <a:pt x="732796" y="1556105"/>
                  <a:pt x="732700" y="1556963"/>
                  <a:pt x="734891" y="1557915"/>
                </a:cubicBezTo>
                <a:cubicBezTo>
                  <a:pt x="735558" y="1558201"/>
                  <a:pt x="736225" y="1558582"/>
                  <a:pt x="736796" y="1558487"/>
                </a:cubicBezTo>
                <a:cubicBezTo>
                  <a:pt x="741749" y="1557820"/>
                  <a:pt x="745654" y="1554010"/>
                  <a:pt x="746702" y="1548962"/>
                </a:cubicBezTo>
                <a:cubicBezTo>
                  <a:pt x="746131" y="1547723"/>
                  <a:pt x="745845" y="1546104"/>
                  <a:pt x="744892" y="1545342"/>
                </a:cubicBezTo>
                <a:close/>
                <a:moveTo>
                  <a:pt x="676217" y="1539151"/>
                </a:moveTo>
                <a:cubicBezTo>
                  <a:pt x="675169" y="1539437"/>
                  <a:pt x="674217" y="1540199"/>
                  <a:pt x="673169" y="1540675"/>
                </a:cubicBezTo>
                <a:cubicBezTo>
                  <a:pt x="673645" y="1541151"/>
                  <a:pt x="674312" y="1542104"/>
                  <a:pt x="674693" y="1542008"/>
                </a:cubicBezTo>
                <a:cubicBezTo>
                  <a:pt x="675836" y="1541723"/>
                  <a:pt x="676789" y="1541056"/>
                  <a:pt x="677741" y="1540484"/>
                </a:cubicBezTo>
                <a:cubicBezTo>
                  <a:pt x="677169" y="1540008"/>
                  <a:pt x="676503" y="1539056"/>
                  <a:pt x="676217" y="1539151"/>
                </a:cubicBezTo>
                <a:close/>
                <a:moveTo>
                  <a:pt x="602684" y="1523149"/>
                </a:moveTo>
                <a:cubicBezTo>
                  <a:pt x="600398" y="1523625"/>
                  <a:pt x="598969" y="1524959"/>
                  <a:pt x="599255" y="1527816"/>
                </a:cubicBezTo>
                <a:cubicBezTo>
                  <a:pt x="599636" y="1531245"/>
                  <a:pt x="601636" y="1533150"/>
                  <a:pt x="605065" y="1532007"/>
                </a:cubicBezTo>
                <a:cubicBezTo>
                  <a:pt x="606780" y="1531436"/>
                  <a:pt x="607827" y="1529435"/>
                  <a:pt x="608590" y="1528673"/>
                </a:cubicBezTo>
                <a:cubicBezTo>
                  <a:pt x="608399" y="1524006"/>
                  <a:pt x="606303" y="1522292"/>
                  <a:pt x="602684" y="1523149"/>
                </a:cubicBezTo>
                <a:close/>
                <a:moveTo>
                  <a:pt x="692124" y="1515624"/>
                </a:moveTo>
                <a:cubicBezTo>
                  <a:pt x="689647" y="1516481"/>
                  <a:pt x="689933" y="1521339"/>
                  <a:pt x="692314" y="1522958"/>
                </a:cubicBezTo>
                <a:cubicBezTo>
                  <a:pt x="692695" y="1523149"/>
                  <a:pt x="693743" y="1523149"/>
                  <a:pt x="693838" y="1522958"/>
                </a:cubicBezTo>
                <a:cubicBezTo>
                  <a:pt x="694315" y="1521815"/>
                  <a:pt x="694696" y="1520482"/>
                  <a:pt x="695458" y="1518482"/>
                </a:cubicBezTo>
                <a:cubicBezTo>
                  <a:pt x="694410" y="1517624"/>
                  <a:pt x="692791" y="1515338"/>
                  <a:pt x="692124" y="1515624"/>
                </a:cubicBezTo>
                <a:close/>
                <a:moveTo>
                  <a:pt x="666025" y="1506671"/>
                </a:moveTo>
                <a:cubicBezTo>
                  <a:pt x="663739" y="1507242"/>
                  <a:pt x="662311" y="1508480"/>
                  <a:pt x="662596" y="1511338"/>
                </a:cubicBezTo>
                <a:cubicBezTo>
                  <a:pt x="662977" y="1514767"/>
                  <a:pt x="664977" y="1516672"/>
                  <a:pt x="668407" y="1515624"/>
                </a:cubicBezTo>
                <a:cubicBezTo>
                  <a:pt x="670121" y="1515053"/>
                  <a:pt x="671264" y="1513052"/>
                  <a:pt x="671931" y="1512290"/>
                </a:cubicBezTo>
                <a:cubicBezTo>
                  <a:pt x="671740" y="1507623"/>
                  <a:pt x="669645" y="1505909"/>
                  <a:pt x="666025" y="1506671"/>
                </a:cubicBezTo>
                <a:close/>
                <a:moveTo>
                  <a:pt x="239115" y="1501813"/>
                </a:moveTo>
                <a:cubicBezTo>
                  <a:pt x="238639" y="1502289"/>
                  <a:pt x="237687" y="1503051"/>
                  <a:pt x="237782" y="1503336"/>
                </a:cubicBezTo>
                <a:cubicBezTo>
                  <a:pt x="238068" y="1504384"/>
                  <a:pt x="238830" y="1505337"/>
                  <a:pt x="239306" y="1506385"/>
                </a:cubicBezTo>
                <a:cubicBezTo>
                  <a:pt x="239782" y="1505908"/>
                  <a:pt x="240258" y="1505337"/>
                  <a:pt x="240830" y="1504670"/>
                </a:cubicBezTo>
                <a:cubicBezTo>
                  <a:pt x="240258" y="1503718"/>
                  <a:pt x="239687" y="1502765"/>
                  <a:pt x="239115" y="1501813"/>
                </a:cubicBezTo>
                <a:close/>
                <a:moveTo>
                  <a:pt x="711841" y="1501622"/>
                </a:moveTo>
                <a:cubicBezTo>
                  <a:pt x="710031" y="1499432"/>
                  <a:pt x="705459" y="1499622"/>
                  <a:pt x="704316" y="1502099"/>
                </a:cubicBezTo>
                <a:cubicBezTo>
                  <a:pt x="704125" y="1502480"/>
                  <a:pt x="704221" y="1503242"/>
                  <a:pt x="704506" y="1503623"/>
                </a:cubicBezTo>
                <a:cubicBezTo>
                  <a:pt x="706316" y="1505813"/>
                  <a:pt x="710793" y="1505528"/>
                  <a:pt x="712031" y="1503146"/>
                </a:cubicBezTo>
                <a:cubicBezTo>
                  <a:pt x="711936" y="1502670"/>
                  <a:pt x="712126" y="1501908"/>
                  <a:pt x="711841" y="1501622"/>
                </a:cubicBezTo>
                <a:close/>
                <a:moveTo>
                  <a:pt x="248259" y="1501432"/>
                </a:moveTo>
                <a:cubicBezTo>
                  <a:pt x="247783" y="1501908"/>
                  <a:pt x="246830" y="1502670"/>
                  <a:pt x="246926" y="1502956"/>
                </a:cubicBezTo>
                <a:cubicBezTo>
                  <a:pt x="247212" y="1504003"/>
                  <a:pt x="247973" y="1504956"/>
                  <a:pt x="248450" y="1506003"/>
                </a:cubicBezTo>
                <a:cubicBezTo>
                  <a:pt x="248926" y="1505432"/>
                  <a:pt x="249879" y="1504765"/>
                  <a:pt x="249783" y="1504480"/>
                </a:cubicBezTo>
                <a:cubicBezTo>
                  <a:pt x="249497" y="1503432"/>
                  <a:pt x="248736" y="1502479"/>
                  <a:pt x="248259" y="1501432"/>
                </a:cubicBezTo>
                <a:close/>
                <a:moveTo>
                  <a:pt x="768705" y="1494002"/>
                </a:moveTo>
                <a:cubicBezTo>
                  <a:pt x="768324" y="1493907"/>
                  <a:pt x="767752" y="1494955"/>
                  <a:pt x="767276" y="1495526"/>
                </a:cubicBezTo>
                <a:cubicBezTo>
                  <a:pt x="768419" y="1496003"/>
                  <a:pt x="769372" y="1496574"/>
                  <a:pt x="770324" y="1497050"/>
                </a:cubicBezTo>
                <a:cubicBezTo>
                  <a:pt x="770896" y="1496384"/>
                  <a:pt x="771372" y="1495907"/>
                  <a:pt x="771848" y="1495336"/>
                </a:cubicBezTo>
                <a:cubicBezTo>
                  <a:pt x="770800" y="1494860"/>
                  <a:pt x="769848" y="1494193"/>
                  <a:pt x="768705" y="1494002"/>
                </a:cubicBezTo>
                <a:close/>
                <a:moveTo>
                  <a:pt x="325507" y="1489049"/>
                </a:moveTo>
                <a:cubicBezTo>
                  <a:pt x="325030" y="1489621"/>
                  <a:pt x="324078" y="1490288"/>
                  <a:pt x="324173" y="1490573"/>
                </a:cubicBezTo>
                <a:cubicBezTo>
                  <a:pt x="324459" y="1491621"/>
                  <a:pt x="325221" y="1492574"/>
                  <a:pt x="325697" y="1493621"/>
                </a:cubicBezTo>
                <a:cubicBezTo>
                  <a:pt x="326173" y="1493050"/>
                  <a:pt x="327126" y="1492383"/>
                  <a:pt x="327031" y="1492097"/>
                </a:cubicBezTo>
                <a:cubicBezTo>
                  <a:pt x="326745" y="1490954"/>
                  <a:pt x="326078" y="1490002"/>
                  <a:pt x="325507" y="1489049"/>
                </a:cubicBezTo>
                <a:close/>
                <a:moveTo>
                  <a:pt x="723461" y="1486001"/>
                </a:moveTo>
                <a:cubicBezTo>
                  <a:pt x="722985" y="1487049"/>
                  <a:pt x="722318" y="1488002"/>
                  <a:pt x="722127" y="1489145"/>
                </a:cubicBezTo>
                <a:cubicBezTo>
                  <a:pt x="722032" y="1489526"/>
                  <a:pt x="723080" y="1490097"/>
                  <a:pt x="723652" y="1490573"/>
                </a:cubicBezTo>
                <a:cubicBezTo>
                  <a:pt x="724223" y="1489526"/>
                  <a:pt x="724699" y="1488478"/>
                  <a:pt x="725176" y="1487525"/>
                </a:cubicBezTo>
                <a:cubicBezTo>
                  <a:pt x="724509" y="1486954"/>
                  <a:pt x="724033" y="1486478"/>
                  <a:pt x="723461" y="1486001"/>
                </a:cubicBezTo>
                <a:close/>
                <a:moveTo>
                  <a:pt x="777658" y="1484573"/>
                </a:moveTo>
                <a:cubicBezTo>
                  <a:pt x="775182" y="1485430"/>
                  <a:pt x="775468" y="1490288"/>
                  <a:pt x="777849" y="1491907"/>
                </a:cubicBezTo>
                <a:cubicBezTo>
                  <a:pt x="778230" y="1492193"/>
                  <a:pt x="779277" y="1492193"/>
                  <a:pt x="779373" y="1492002"/>
                </a:cubicBezTo>
                <a:cubicBezTo>
                  <a:pt x="779944" y="1490764"/>
                  <a:pt x="780325" y="1489430"/>
                  <a:pt x="781087" y="1487430"/>
                </a:cubicBezTo>
                <a:cubicBezTo>
                  <a:pt x="780040" y="1486573"/>
                  <a:pt x="778420" y="1484287"/>
                  <a:pt x="777658" y="1484573"/>
                </a:cubicBezTo>
                <a:close/>
                <a:moveTo>
                  <a:pt x="714984" y="1482668"/>
                </a:moveTo>
                <a:cubicBezTo>
                  <a:pt x="713936" y="1482953"/>
                  <a:pt x="712984" y="1483715"/>
                  <a:pt x="711936" y="1484192"/>
                </a:cubicBezTo>
                <a:cubicBezTo>
                  <a:pt x="712507" y="1484573"/>
                  <a:pt x="712984" y="1485144"/>
                  <a:pt x="713650" y="1485716"/>
                </a:cubicBezTo>
                <a:cubicBezTo>
                  <a:pt x="714603" y="1485144"/>
                  <a:pt x="715555" y="1484573"/>
                  <a:pt x="716508" y="1484001"/>
                </a:cubicBezTo>
                <a:cubicBezTo>
                  <a:pt x="715936" y="1483525"/>
                  <a:pt x="715269" y="1482572"/>
                  <a:pt x="714984" y="1482668"/>
                </a:cubicBezTo>
                <a:close/>
                <a:moveTo>
                  <a:pt x="284073" y="1481619"/>
                </a:moveTo>
                <a:cubicBezTo>
                  <a:pt x="283597" y="1482096"/>
                  <a:pt x="282645" y="1482763"/>
                  <a:pt x="282740" y="1483144"/>
                </a:cubicBezTo>
                <a:cubicBezTo>
                  <a:pt x="283026" y="1484191"/>
                  <a:pt x="283788" y="1485144"/>
                  <a:pt x="284264" y="1486192"/>
                </a:cubicBezTo>
                <a:cubicBezTo>
                  <a:pt x="284645" y="1485715"/>
                  <a:pt x="285121" y="1485144"/>
                  <a:pt x="285788" y="1484477"/>
                </a:cubicBezTo>
                <a:cubicBezTo>
                  <a:pt x="285216" y="1483525"/>
                  <a:pt x="284645" y="1482572"/>
                  <a:pt x="284073" y="1481619"/>
                </a:cubicBezTo>
                <a:close/>
                <a:moveTo>
                  <a:pt x="242735" y="1478857"/>
                </a:moveTo>
                <a:cubicBezTo>
                  <a:pt x="242259" y="1479429"/>
                  <a:pt x="241306" y="1480096"/>
                  <a:pt x="241401" y="1480381"/>
                </a:cubicBezTo>
                <a:cubicBezTo>
                  <a:pt x="241687" y="1481429"/>
                  <a:pt x="242449" y="1482382"/>
                  <a:pt x="242925" y="1483429"/>
                </a:cubicBezTo>
                <a:cubicBezTo>
                  <a:pt x="243402" y="1482858"/>
                  <a:pt x="243878" y="1482286"/>
                  <a:pt x="244449" y="1481715"/>
                </a:cubicBezTo>
                <a:cubicBezTo>
                  <a:pt x="243878" y="1480762"/>
                  <a:pt x="243306" y="1479810"/>
                  <a:pt x="242735" y="1478857"/>
                </a:cubicBezTo>
                <a:close/>
                <a:moveTo>
                  <a:pt x="609447" y="1477810"/>
                </a:moveTo>
                <a:cubicBezTo>
                  <a:pt x="608399" y="1478191"/>
                  <a:pt x="606685" y="1478953"/>
                  <a:pt x="606589" y="1479620"/>
                </a:cubicBezTo>
                <a:cubicBezTo>
                  <a:pt x="606399" y="1482572"/>
                  <a:pt x="606589" y="1485525"/>
                  <a:pt x="606875" y="1488478"/>
                </a:cubicBezTo>
                <a:cubicBezTo>
                  <a:pt x="606970" y="1489049"/>
                  <a:pt x="608113" y="1490002"/>
                  <a:pt x="608399" y="1489907"/>
                </a:cubicBezTo>
                <a:cubicBezTo>
                  <a:pt x="609447" y="1489526"/>
                  <a:pt x="610971" y="1488859"/>
                  <a:pt x="611257" y="1488002"/>
                </a:cubicBezTo>
                <a:cubicBezTo>
                  <a:pt x="611733" y="1486763"/>
                  <a:pt x="611352" y="1485144"/>
                  <a:pt x="611257" y="1483715"/>
                </a:cubicBezTo>
                <a:cubicBezTo>
                  <a:pt x="611161" y="1482191"/>
                  <a:pt x="611257" y="1480667"/>
                  <a:pt x="610971" y="1479239"/>
                </a:cubicBezTo>
                <a:cubicBezTo>
                  <a:pt x="610876" y="1478667"/>
                  <a:pt x="609733" y="1477715"/>
                  <a:pt x="609447" y="1477810"/>
                </a:cubicBezTo>
                <a:close/>
                <a:moveTo>
                  <a:pt x="241687" y="1442757"/>
                </a:moveTo>
                <a:cubicBezTo>
                  <a:pt x="241115" y="1442948"/>
                  <a:pt x="240258" y="1443043"/>
                  <a:pt x="240163" y="1443424"/>
                </a:cubicBezTo>
                <a:cubicBezTo>
                  <a:pt x="238353" y="1447996"/>
                  <a:pt x="236353" y="1452568"/>
                  <a:pt x="235020" y="1457236"/>
                </a:cubicBezTo>
                <a:cubicBezTo>
                  <a:pt x="233496" y="1462569"/>
                  <a:pt x="237496" y="1465332"/>
                  <a:pt x="240925" y="1468475"/>
                </a:cubicBezTo>
                <a:cubicBezTo>
                  <a:pt x="242354" y="1469713"/>
                  <a:pt x="243687" y="1469809"/>
                  <a:pt x="244068" y="1467713"/>
                </a:cubicBezTo>
                <a:cubicBezTo>
                  <a:pt x="245021" y="1462760"/>
                  <a:pt x="242735" y="1457045"/>
                  <a:pt x="248450" y="1453521"/>
                </a:cubicBezTo>
                <a:cubicBezTo>
                  <a:pt x="245878" y="1450949"/>
                  <a:pt x="242830" y="1448663"/>
                  <a:pt x="243402" y="1444282"/>
                </a:cubicBezTo>
                <a:cubicBezTo>
                  <a:pt x="243402" y="1443901"/>
                  <a:pt x="242259" y="1443329"/>
                  <a:pt x="241687" y="1442757"/>
                </a:cubicBezTo>
                <a:close/>
                <a:moveTo>
                  <a:pt x="610399" y="1435900"/>
                </a:moveTo>
                <a:cubicBezTo>
                  <a:pt x="608494" y="1436186"/>
                  <a:pt x="606685" y="1437424"/>
                  <a:pt x="604780" y="1438281"/>
                </a:cubicBezTo>
                <a:cubicBezTo>
                  <a:pt x="606685" y="1439043"/>
                  <a:pt x="608590" y="1439710"/>
                  <a:pt x="610590" y="1440377"/>
                </a:cubicBezTo>
                <a:cubicBezTo>
                  <a:pt x="611733" y="1439615"/>
                  <a:pt x="612876" y="1438757"/>
                  <a:pt x="613924" y="1437900"/>
                </a:cubicBezTo>
                <a:cubicBezTo>
                  <a:pt x="612685" y="1437233"/>
                  <a:pt x="611447" y="1435805"/>
                  <a:pt x="610399" y="1435900"/>
                </a:cubicBezTo>
                <a:close/>
                <a:moveTo>
                  <a:pt x="609161" y="1403896"/>
                </a:moveTo>
                <a:cubicBezTo>
                  <a:pt x="607827" y="1403705"/>
                  <a:pt x="606303" y="1404182"/>
                  <a:pt x="605065" y="1404753"/>
                </a:cubicBezTo>
                <a:cubicBezTo>
                  <a:pt x="602970" y="1405706"/>
                  <a:pt x="603160" y="1406753"/>
                  <a:pt x="605161" y="1407896"/>
                </a:cubicBezTo>
                <a:cubicBezTo>
                  <a:pt x="610209" y="1410659"/>
                  <a:pt x="607923" y="1415802"/>
                  <a:pt x="608780" y="1419898"/>
                </a:cubicBezTo>
                <a:cubicBezTo>
                  <a:pt x="608875" y="1420469"/>
                  <a:pt x="610018" y="1421422"/>
                  <a:pt x="610304" y="1421327"/>
                </a:cubicBezTo>
                <a:cubicBezTo>
                  <a:pt x="611352" y="1420946"/>
                  <a:pt x="613066" y="1420279"/>
                  <a:pt x="613161" y="1419517"/>
                </a:cubicBezTo>
                <a:cubicBezTo>
                  <a:pt x="613257" y="1417231"/>
                  <a:pt x="612971" y="1414945"/>
                  <a:pt x="612876" y="1412754"/>
                </a:cubicBezTo>
                <a:cubicBezTo>
                  <a:pt x="612781" y="1410563"/>
                  <a:pt x="613066" y="1408182"/>
                  <a:pt x="612495" y="1406087"/>
                </a:cubicBezTo>
                <a:cubicBezTo>
                  <a:pt x="612209" y="1405039"/>
                  <a:pt x="610399" y="1404086"/>
                  <a:pt x="609161" y="1403896"/>
                </a:cubicBezTo>
                <a:close/>
                <a:moveTo>
                  <a:pt x="600208" y="1385894"/>
                </a:moveTo>
                <a:cubicBezTo>
                  <a:pt x="599827" y="1386465"/>
                  <a:pt x="599350" y="1386941"/>
                  <a:pt x="598684" y="1387608"/>
                </a:cubicBezTo>
                <a:cubicBezTo>
                  <a:pt x="599255" y="1388561"/>
                  <a:pt x="599827" y="1389513"/>
                  <a:pt x="600398" y="1390466"/>
                </a:cubicBezTo>
                <a:cubicBezTo>
                  <a:pt x="600874" y="1389894"/>
                  <a:pt x="601827" y="1389227"/>
                  <a:pt x="601732" y="1388942"/>
                </a:cubicBezTo>
                <a:cubicBezTo>
                  <a:pt x="601446" y="1387894"/>
                  <a:pt x="600779" y="1386941"/>
                  <a:pt x="600208" y="1385894"/>
                </a:cubicBezTo>
                <a:close/>
                <a:moveTo>
                  <a:pt x="393991" y="1376369"/>
                </a:moveTo>
                <a:cubicBezTo>
                  <a:pt x="393515" y="1376940"/>
                  <a:pt x="392563" y="1377607"/>
                  <a:pt x="392658" y="1377893"/>
                </a:cubicBezTo>
                <a:cubicBezTo>
                  <a:pt x="392944" y="1378940"/>
                  <a:pt x="393706" y="1379893"/>
                  <a:pt x="394182" y="1380941"/>
                </a:cubicBezTo>
                <a:cubicBezTo>
                  <a:pt x="394658" y="1380369"/>
                  <a:pt x="395134" y="1379798"/>
                  <a:pt x="395706" y="1379226"/>
                </a:cubicBezTo>
                <a:cubicBezTo>
                  <a:pt x="395134" y="1378274"/>
                  <a:pt x="394563" y="1377321"/>
                  <a:pt x="393991" y="1376369"/>
                </a:cubicBezTo>
                <a:close/>
                <a:moveTo>
                  <a:pt x="236448" y="1347031"/>
                </a:moveTo>
                <a:cubicBezTo>
                  <a:pt x="235877" y="1347698"/>
                  <a:pt x="235401" y="1348174"/>
                  <a:pt x="234924" y="1348746"/>
                </a:cubicBezTo>
                <a:cubicBezTo>
                  <a:pt x="235972" y="1349222"/>
                  <a:pt x="236924" y="1349889"/>
                  <a:pt x="238068" y="1350079"/>
                </a:cubicBezTo>
                <a:cubicBezTo>
                  <a:pt x="238448" y="1350175"/>
                  <a:pt x="239020" y="1349127"/>
                  <a:pt x="239496" y="1348555"/>
                </a:cubicBezTo>
                <a:cubicBezTo>
                  <a:pt x="238448" y="1347984"/>
                  <a:pt x="237401" y="1347507"/>
                  <a:pt x="236448" y="1347031"/>
                </a:cubicBezTo>
                <a:close/>
                <a:moveTo>
                  <a:pt x="785278" y="1323314"/>
                </a:moveTo>
                <a:cubicBezTo>
                  <a:pt x="783278" y="1323695"/>
                  <a:pt x="780611" y="1323791"/>
                  <a:pt x="779563" y="1325029"/>
                </a:cubicBezTo>
                <a:cubicBezTo>
                  <a:pt x="778611" y="1326267"/>
                  <a:pt x="779182" y="1328839"/>
                  <a:pt x="779373" y="1330839"/>
                </a:cubicBezTo>
                <a:cubicBezTo>
                  <a:pt x="779468" y="1331411"/>
                  <a:pt x="780802" y="1332268"/>
                  <a:pt x="780802" y="1332268"/>
                </a:cubicBezTo>
                <a:cubicBezTo>
                  <a:pt x="783088" y="1329982"/>
                  <a:pt x="785374" y="1327696"/>
                  <a:pt x="787660" y="1325410"/>
                </a:cubicBezTo>
                <a:cubicBezTo>
                  <a:pt x="786326" y="1324172"/>
                  <a:pt x="785659" y="1323219"/>
                  <a:pt x="785278" y="1323314"/>
                </a:cubicBezTo>
                <a:close/>
                <a:moveTo>
                  <a:pt x="242826" y="1315514"/>
                </a:moveTo>
                <a:lnTo>
                  <a:pt x="242830" y="1315599"/>
                </a:lnTo>
                <a:lnTo>
                  <a:pt x="242830" y="1316647"/>
                </a:lnTo>
                <a:lnTo>
                  <a:pt x="242301" y="1316849"/>
                </a:lnTo>
                <a:close/>
                <a:moveTo>
                  <a:pt x="390562" y="1313123"/>
                </a:moveTo>
                <a:cubicBezTo>
                  <a:pt x="390277" y="1313027"/>
                  <a:pt x="389038" y="1314266"/>
                  <a:pt x="389134" y="1314647"/>
                </a:cubicBezTo>
                <a:cubicBezTo>
                  <a:pt x="391229" y="1320933"/>
                  <a:pt x="387133" y="1325600"/>
                  <a:pt x="385228" y="1330839"/>
                </a:cubicBezTo>
                <a:cubicBezTo>
                  <a:pt x="384276" y="1333411"/>
                  <a:pt x="386467" y="1335221"/>
                  <a:pt x="388752" y="1335125"/>
                </a:cubicBezTo>
                <a:cubicBezTo>
                  <a:pt x="390658" y="1335030"/>
                  <a:pt x="393801" y="1333887"/>
                  <a:pt x="394086" y="1332649"/>
                </a:cubicBezTo>
                <a:cubicBezTo>
                  <a:pt x="394849" y="1329887"/>
                  <a:pt x="394086" y="1326839"/>
                  <a:pt x="393991" y="1323791"/>
                </a:cubicBezTo>
                <a:cubicBezTo>
                  <a:pt x="393896" y="1320838"/>
                  <a:pt x="393896" y="1317790"/>
                  <a:pt x="393515" y="1314837"/>
                </a:cubicBezTo>
                <a:cubicBezTo>
                  <a:pt x="393420" y="1314075"/>
                  <a:pt x="391705" y="1313504"/>
                  <a:pt x="390562" y="1313123"/>
                </a:cubicBezTo>
                <a:close/>
                <a:moveTo>
                  <a:pt x="606303" y="1312361"/>
                </a:moveTo>
                <a:cubicBezTo>
                  <a:pt x="605827" y="1312932"/>
                  <a:pt x="605351" y="1313504"/>
                  <a:pt x="604780" y="1314075"/>
                </a:cubicBezTo>
                <a:cubicBezTo>
                  <a:pt x="605351" y="1315028"/>
                  <a:pt x="605923" y="1315980"/>
                  <a:pt x="606494" y="1316933"/>
                </a:cubicBezTo>
                <a:cubicBezTo>
                  <a:pt x="606970" y="1316361"/>
                  <a:pt x="607923" y="1315790"/>
                  <a:pt x="607827" y="1315409"/>
                </a:cubicBezTo>
                <a:cubicBezTo>
                  <a:pt x="607542" y="1314361"/>
                  <a:pt x="606780" y="1313408"/>
                  <a:pt x="606303" y="1312361"/>
                </a:cubicBezTo>
                <a:close/>
                <a:moveTo>
                  <a:pt x="331602" y="1310360"/>
                </a:moveTo>
                <a:cubicBezTo>
                  <a:pt x="330841" y="1311599"/>
                  <a:pt x="329412" y="1312837"/>
                  <a:pt x="329602" y="1313885"/>
                </a:cubicBezTo>
                <a:cubicBezTo>
                  <a:pt x="329888" y="1315790"/>
                  <a:pt x="331126" y="1317599"/>
                  <a:pt x="331984" y="1319504"/>
                </a:cubicBezTo>
                <a:cubicBezTo>
                  <a:pt x="332746" y="1317504"/>
                  <a:pt x="333412" y="1315599"/>
                  <a:pt x="334079" y="1313694"/>
                </a:cubicBezTo>
                <a:cubicBezTo>
                  <a:pt x="333222" y="1312551"/>
                  <a:pt x="332460" y="1311408"/>
                  <a:pt x="331602" y="1310360"/>
                </a:cubicBezTo>
                <a:close/>
                <a:moveTo>
                  <a:pt x="387610" y="1293882"/>
                </a:moveTo>
                <a:cubicBezTo>
                  <a:pt x="385990" y="1295120"/>
                  <a:pt x="384847" y="1295882"/>
                  <a:pt x="383704" y="1296740"/>
                </a:cubicBezTo>
                <a:cubicBezTo>
                  <a:pt x="384276" y="1297216"/>
                  <a:pt x="384752" y="1297692"/>
                  <a:pt x="385324" y="1298264"/>
                </a:cubicBezTo>
                <a:cubicBezTo>
                  <a:pt x="386371" y="1299216"/>
                  <a:pt x="387419" y="1300359"/>
                  <a:pt x="388562" y="1301216"/>
                </a:cubicBezTo>
                <a:cubicBezTo>
                  <a:pt x="389515" y="1301788"/>
                  <a:pt x="390658" y="1302074"/>
                  <a:pt x="391705" y="1302455"/>
                </a:cubicBezTo>
                <a:cubicBezTo>
                  <a:pt x="392086" y="1300454"/>
                  <a:pt x="393325" y="1297978"/>
                  <a:pt x="392563" y="1296549"/>
                </a:cubicBezTo>
                <a:cubicBezTo>
                  <a:pt x="391896" y="1294930"/>
                  <a:pt x="389134" y="1294549"/>
                  <a:pt x="387610" y="1293882"/>
                </a:cubicBezTo>
                <a:close/>
                <a:moveTo>
                  <a:pt x="604303" y="1281119"/>
                </a:moveTo>
                <a:cubicBezTo>
                  <a:pt x="603732" y="1281785"/>
                  <a:pt x="603256" y="1282262"/>
                  <a:pt x="602779" y="1282833"/>
                </a:cubicBezTo>
                <a:cubicBezTo>
                  <a:pt x="603827" y="1283309"/>
                  <a:pt x="604780" y="1283881"/>
                  <a:pt x="605923" y="1284167"/>
                </a:cubicBezTo>
                <a:cubicBezTo>
                  <a:pt x="606303" y="1284262"/>
                  <a:pt x="606875" y="1283214"/>
                  <a:pt x="607351" y="1282643"/>
                </a:cubicBezTo>
                <a:cubicBezTo>
                  <a:pt x="606303" y="1282166"/>
                  <a:pt x="605351" y="1281595"/>
                  <a:pt x="604303" y="1281119"/>
                </a:cubicBezTo>
                <a:close/>
                <a:moveTo>
                  <a:pt x="248355" y="1263688"/>
                </a:moveTo>
                <a:cubicBezTo>
                  <a:pt x="245783" y="1264450"/>
                  <a:pt x="243782" y="1267593"/>
                  <a:pt x="241211" y="1268164"/>
                </a:cubicBezTo>
                <a:cubicBezTo>
                  <a:pt x="232734" y="1270260"/>
                  <a:pt x="231305" y="1276070"/>
                  <a:pt x="232162" y="1283404"/>
                </a:cubicBezTo>
                <a:cubicBezTo>
                  <a:pt x="232257" y="1284928"/>
                  <a:pt x="231971" y="1286548"/>
                  <a:pt x="232448" y="1287976"/>
                </a:cubicBezTo>
                <a:cubicBezTo>
                  <a:pt x="232829" y="1289310"/>
                  <a:pt x="233972" y="1290357"/>
                  <a:pt x="234829" y="1291501"/>
                </a:cubicBezTo>
                <a:cubicBezTo>
                  <a:pt x="235591" y="1290262"/>
                  <a:pt x="236639" y="1289119"/>
                  <a:pt x="236829" y="1287786"/>
                </a:cubicBezTo>
                <a:cubicBezTo>
                  <a:pt x="237305" y="1284928"/>
                  <a:pt x="236924" y="1281880"/>
                  <a:pt x="237591" y="1279023"/>
                </a:cubicBezTo>
                <a:cubicBezTo>
                  <a:pt x="237972" y="1277118"/>
                  <a:pt x="239306" y="1277499"/>
                  <a:pt x="240735" y="1279213"/>
                </a:cubicBezTo>
                <a:cubicBezTo>
                  <a:pt x="241973" y="1280737"/>
                  <a:pt x="245306" y="1282738"/>
                  <a:pt x="245116" y="1279785"/>
                </a:cubicBezTo>
                <a:cubicBezTo>
                  <a:pt x="244830" y="1273498"/>
                  <a:pt x="248450" y="1272927"/>
                  <a:pt x="252831" y="1271593"/>
                </a:cubicBezTo>
                <a:cubicBezTo>
                  <a:pt x="255594" y="1270736"/>
                  <a:pt x="254831" y="1267117"/>
                  <a:pt x="253974" y="1265688"/>
                </a:cubicBezTo>
                <a:cubicBezTo>
                  <a:pt x="253117" y="1264354"/>
                  <a:pt x="249974" y="1263211"/>
                  <a:pt x="248355" y="1263688"/>
                </a:cubicBezTo>
                <a:close/>
                <a:moveTo>
                  <a:pt x="231019" y="1259687"/>
                </a:moveTo>
                <a:cubicBezTo>
                  <a:pt x="230352" y="1259497"/>
                  <a:pt x="229590" y="1259687"/>
                  <a:pt x="228828" y="1259782"/>
                </a:cubicBezTo>
                <a:cubicBezTo>
                  <a:pt x="228066" y="1259782"/>
                  <a:pt x="227304" y="1259687"/>
                  <a:pt x="226638" y="1259877"/>
                </a:cubicBezTo>
                <a:cubicBezTo>
                  <a:pt x="225399" y="1260259"/>
                  <a:pt x="224161" y="1260925"/>
                  <a:pt x="222923" y="1261402"/>
                </a:cubicBezTo>
                <a:cubicBezTo>
                  <a:pt x="223399" y="1262449"/>
                  <a:pt x="223685" y="1263592"/>
                  <a:pt x="224447" y="1264450"/>
                </a:cubicBezTo>
                <a:cubicBezTo>
                  <a:pt x="229114" y="1269307"/>
                  <a:pt x="229400" y="1269307"/>
                  <a:pt x="233591" y="1264069"/>
                </a:cubicBezTo>
                <a:cubicBezTo>
                  <a:pt x="234257" y="1263211"/>
                  <a:pt x="234448" y="1261973"/>
                  <a:pt x="234829" y="1260925"/>
                </a:cubicBezTo>
                <a:cubicBezTo>
                  <a:pt x="233591" y="1260544"/>
                  <a:pt x="232257" y="1259973"/>
                  <a:pt x="231019" y="1259687"/>
                </a:cubicBezTo>
                <a:close/>
                <a:moveTo>
                  <a:pt x="228447" y="1250638"/>
                </a:moveTo>
                <a:cubicBezTo>
                  <a:pt x="227971" y="1251115"/>
                  <a:pt x="227019" y="1251877"/>
                  <a:pt x="227114" y="1252162"/>
                </a:cubicBezTo>
                <a:cubicBezTo>
                  <a:pt x="227399" y="1253210"/>
                  <a:pt x="228162" y="1254163"/>
                  <a:pt x="228638" y="1255210"/>
                </a:cubicBezTo>
                <a:cubicBezTo>
                  <a:pt x="229114" y="1254639"/>
                  <a:pt x="230066" y="1253972"/>
                  <a:pt x="229971" y="1253686"/>
                </a:cubicBezTo>
                <a:cubicBezTo>
                  <a:pt x="229686" y="1252543"/>
                  <a:pt x="229019" y="1251591"/>
                  <a:pt x="228447" y="1250638"/>
                </a:cubicBezTo>
                <a:close/>
                <a:moveTo>
                  <a:pt x="379513" y="1235303"/>
                </a:moveTo>
                <a:cubicBezTo>
                  <a:pt x="378180" y="1235780"/>
                  <a:pt x="376751" y="1238732"/>
                  <a:pt x="376942" y="1240352"/>
                </a:cubicBezTo>
                <a:cubicBezTo>
                  <a:pt x="377085" y="1241352"/>
                  <a:pt x="377632" y="1242257"/>
                  <a:pt x="375572" y="1242685"/>
                </a:cubicBezTo>
                <a:lnTo>
                  <a:pt x="374020" y="1242753"/>
                </a:lnTo>
                <a:lnTo>
                  <a:pt x="369615" y="1240458"/>
                </a:lnTo>
                <a:lnTo>
                  <a:pt x="370465" y="1239494"/>
                </a:lnTo>
                <a:cubicBezTo>
                  <a:pt x="372369" y="1238256"/>
                  <a:pt x="372465" y="1237208"/>
                  <a:pt x="370560" y="1236351"/>
                </a:cubicBezTo>
                <a:cubicBezTo>
                  <a:pt x="365703" y="1234136"/>
                  <a:pt x="361273" y="1235137"/>
                  <a:pt x="368725" y="1239994"/>
                </a:cubicBezTo>
                <a:lnTo>
                  <a:pt x="369615" y="1240458"/>
                </a:lnTo>
                <a:lnTo>
                  <a:pt x="369036" y="1241114"/>
                </a:lnTo>
                <a:lnTo>
                  <a:pt x="368484" y="1242813"/>
                </a:lnTo>
                <a:lnTo>
                  <a:pt x="358558" y="1242161"/>
                </a:lnTo>
                <a:cubicBezTo>
                  <a:pt x="358558" y="1242923"/>
                  <a:pt x="358653" y="1243590"/>
                  <a:pt x="358653" y="1244352"/>
                </a:cubicBezTo>
                <a:cubicBezTo>
                  <a:pt x="358653" y="1247686"/>
                  <a:pt x="359797" y="1249686"/>
                  <a:pt x="363607" y="1249591"/>
                </a:cubicBezTo>
                <a:cubicBezTo>
                  <a:pt x="366464" y="1249496"/>
                  <a:pt x="366940" y="1249305"/>
                  <a:pt x="367798" y="1244924"/>
                </a:cubicBezTo>
                <a:lnTo>
                  <a:pt x="368484" y="1242813"/>
                </a:lnTo>
                <a:lnTo>
                  <a:pt x="370150" y="1242923"/>
                </a:lnTo>
                <a:lnTo>
                  <a:pt x="374020" y="1242753"/>
                </a:lnTo>
                <a:lnTo>
                  <a:pt x="380561" y="1246162"/>
                </a:lnTo>
                <a:cubicBezTo>
                  <a:pt x="380275" y="1246733"/>
                  <a:pt x="379894" y="1248543"/>
                  <a:pt x="379323" y="1248638"/>
                </a:cubicBezTo>
                <a:cubicBezTo>
                  <a:pt x="376370" y="1249115"/>
                  <a:pt x="373322" y="1249019"/>
                  <a:pt x="370274" y="1249115"/>
                </a:cubicBezTo>
                <a:cubicBezTo>
                  <a:pt x="369512" y="1249115"/>
                  <a:pt x="368750" y="1249210"/>
                  <a:pt x="367988" y="1249210"/>
                </a:cubicBezTo>
                <a:cubicBezTo>
                  <a:pt x="368560" y="1250448"/>
                  <a:pt x="368845" y="1252067"/>
                  <a:pt x="369798" y="1252925"/>
                </a:cubicBezTo>
                <a:cubicBezTo>
                  <a:pt x="372369" y="1255401"/>
                  <a:pt x="374560" y="1258544"/>
                  <a:pt x="379132" y="1258068"/>
                </a:cubicBezTo>
                <a:cubicBezTo>
                  <a:pt x="381037" y="1257878"/>
                  <a:pt x="382752" y="1259973"/>
                  <a:pt x="380180" y="1262259"/>
                </a:cubicBezTo>
                <a:cubicBezTo>
                  <a:pt x="378466" y="1263783"/>
                  <a:pt x="377227" y="1265783"/>
                  <a:pt x="375513" y="1267212"/>
                </a:cubicBezTo>
                <a:cubicBezTo>
                  <a:pt x="373036" y="1269308"/>
                  <a:pt x="374275" y="1270641"/>
                  <a:pt x="376084" y="1272070"/>
                </a:cubicBezTo>
                <a:cubicBezTo>
                  <a:pt x="377799" y="1273403"/>
                  <a:pt x="379418" y="1275594"/>
                  <a:pt x="381323" y="1275880"/>
                </a:cubicBezTo>
                <a:cubicBezTo>
                  <a:pt x="383038" y="1276166"/>
                  <a:pt x="386085" y="1275023"/>
                  <a:pt x="386848" y="1273594"/>
                </a:cubicBezTo>
                <a:cubicBezTo>
                  <a:pt x="387800" y="1271879"/>
                  <a:pt x="386943" y="1269212"/>
                  <a:pt x="386943" y="1266926"/>
                </a:cubicBezTo>
                <a:cubicBezTo>
                  <a:pt x="386943" y="1261116"/>
                  <a:pt x="384657" y="1254830"/>
                  <a:pt x="390753" y="1250353"/>
                </a:cubicBezTo>
                <a:cubicBezTo>
                  <a:pt x="391419" y="1249877"/>
                  <a:pt x="391324" y="1246829"/>
                  <a:pt x="390562" y="1246067"/>
                </a:cubicBezTo>
                <a:cubicBezTo>
                  <a:pt x="387800" y="1243495"/>
                  <a:pt x="385419" y="1241018"/>
                  <a:pt x="385228" y="1236827"/>
                </a:cubicBezTo>
                <a:cubicBezTo>
                  <a:pt x="385228" y="1236161"/>
                  <a:pt x="381133" y="1234732"/>
                  <a:pt x="379513" y="1235303"/>
                </a:cubicBezTo>
                <a:close/>
                <a:moveTo>
                  <a:pt x="607923" y="1226064"/>
                </a:moveTo>
                <a:cubicBezTo>
                  <a:pt x="606970" y="1226636"/>
                  <a:pt x="606018" y="1227207"/>
                  <a:pt x="605065" y="1227779"/>
                </a:cubicBezTo>
                <a:cubicBezTo>
                  <a:pt x="605637" y="1228255"/>
                  <a:pt x="606303" y="1229207"/>
                  <a:pt x="606589" y="1229112"/>
                </a:cubicBezTo>
                <a:cubicBezTo>
                  <a:pt x="607637" y="1228826"/>
                  <a:pt x="608590" y="1228064"/>
                  <a:pt x="609637" y="1227588"/>
                </a:cubicBezTo>
                <a:cubicBezTo>
                  <a:pt x="609066" y="1227112"/>
                  <a:pt x="608494" y="1226636"/>
                  <a:pt x="607923" y="1226064"/>
                </a:cubicBezTo>
                <a:close/>
                <a:moveTo>
                  <a:pt x="359987" y="1222159"/>
                </a:moveTo>
                <a:cubicBezTo>
                  <a:pt x="359511" y="1222730"/>
                  <a:pt x="358558" y="1223397"/>
                  <a:pt x="358653" y="1223683"/>
                </a:cubicBezTo>
                <a:cubicBezTo>
                  <a:pt x="358939" y="1224731"/>
                  <a:pt x="359606" y="1225683"/>
                  <a:pt x="360177" y="1226731"/>
                </a:cubicBezTo>
                <a:cubicBezTo>
                  <a:pt x="360654" y="1226159"/>
                  <a:pt x="361130" y="1225683"/>
                  <a:pt x="361702" y="1225016"/>
                </a:cubicBezTo>
                <a:cubicBezTo>
                  <a:pt x="361130" y="1224064"/>
                  <a:pt x="360559" y="1223111"/>
                  <a:pt x="359987" y="1222159"/>
                </a:cubicBezTo>
                <a:close/>
                <a:moveTo>
                  <a:pt x="249402" y="1203966"/>
                </a:moveTo>
                <a:cubicBezTo>
                  <a:pt x="248926" y="1204442"/>
                  <a:pt x="247973" y="1205204"/>
                  <a:pt x="248069" y="1205490"/>
                </a:cubicBezTo>
                <a:cubicBezTo>
                  <a:pt x="248355" y="1206538"/>
                  <a:pt x="249116" y="1207490"/>
                  <a:pt x="249593" y="1208538"/>
                </a:cubicBezTo>
                <a:cubicBezTo>
                  <a:pt x="250069" y="1207966"/>
                  <a:pt x="251021" y="1207300"/>
                  <a:pt x="250926" y="1207014"/>
                </a:cubicBezTo>
                <a:cubicBezTo>
                  <a:pt x="250640" y="1205871"/>
                  <a:pt x="249879" y="1204918"/>
                  <a:pt x="249402" y="1203966"/>
                </a:cubicBezTo>
                <a:close/>
                <a:moveTo>
                  <a:pt x="794613" y="1200061"/>
                </a:moveTo>
                <a:cubicBezTo>
                  <a:pt x="793565" y="1200347"/>
                  <a:pt x="792613" y="1201109"/>
                  <a:pt x="791565" y="1201585"/>
                </a:cubicBezTo>
                <a:cubicBezTo>
                  <a:pt x="792136" y="1202061"/>
                  <a:pt x="792803" y="1203014"/>
                  <a:pt x="793089" y="1202918"/>
                </a:cubicBezTo>
                <a:cubicBezTo>
                  <a:pt x="794136" y="1202728"/>
                  <a:pt x="795089" y="1201966"/>
                  <a:pt x="796137" y="1201394"/>
                </a:cubicBezTo>
                <a:cubicBezTo>
                  <a:pt x="795565" y="1200918"/>
                  <a:pt x="794899" y="1199966"/>
                  <a:pt x="794613" y="1200061"/>
                </a:cubicBezTo>
                <a:close/>
                <a:moveTo>
                  <a:pt x="611161" y="1193965"/>
                </a:moveTo>
                <a:cubicBezTo>
                  <a:pt x="611066" y="1193774"/>
                  <a:pt x="609923" y="1193774"/>
                  <a:pt x="609733" y="1194060"/>
                </a:cubicBezTo>
                <a:cubicBezTo>
                  <a:pt x="607637" y="1196632"/>
                  <a:pt x="608018" y="1203776"/>
                  <a:pt x="610209" y="1206157"/>
                </a:cubicBezTo>
                <a:cubicBezTo>
                  <a:pt x="610399" y="1206443"/>
                  <a:pt x="611638" y="1206252"/>
                  <a:pt x="611638" y="1206157"/>
                </a:cubicBezTo>
                <a:cubicBezTo>
                  <a:pt x="612400" y="1204157"/>
                  <a:pt x="612971" y="1202156"/>
                  <a:pt x="613543" y="1199966"/>
                </a:cubicBezTo>
                <a:cubicBezTo>
                  <a:pt x="612781" y="1197870"/>
                  <a:pt x="612019" y="1195870"/>
                  <a:pt x="611161" y="1193965"/>
                </a:cubicBezTo>
                <a:close/>
                <a:moveTo>
                  <a:pt x="271310" y="1189298"/>
                </a:moveTo>
                <a:cubicBezTo>
                  <a:pt x="272262" y="1190060"/>
                  <a:pt x="272929" y="1191012"/>
                  <a:pt x="273691" y="1191869"/>
                </a:cubicBezTo>
                <a:cubicBezTo>
                  <a:pt x="273215" y="1192441"/>
                  <a:pt x="272453" y="1193393"/>
                  <a:pt x="272262" y="1193298"/>
                </a:cubicBezTo>
                <a:cubicBezTo>
                  <a:pt x="271214" y="1192822"/>
                  <a:pt x="270262" y="1192155"/>
                  <a:pt x="269500" y="1191298"/>
                </a:cubicBezTo>
                <a:cubicBezTo>
                  <a:pt x="269119" y="1190917"/>
                  <a:pt x="269119" y="1189774"/>
                  <a:pt x="269405" y="1189393"/>
                </a:cubicBezTo>
                <a:cubicBezTo>
                  <a:pt x="269690" y="1189012"/>
                  <a:pt x="270929" y="1189012"/>
                  <a:pt x="271310" y="1189298"/>
                </a:cubicBezTo>
                <a:close/>
                <a:moveTo>
                  <a:pt x="615067" y="1175677"/>
                </a:moveTo>
                <a:cubicBezTo>
                  <a:pt x="614019" y="1175963"/>
                  <a:pt x="613066" y="1176725"/>
                  <a:pt x="612019" y="1177201"/>
                </a:cubicBezTo>
                <a:cubicBezTo>
                  <a:pt x="612590" y="1177677"/>
                  <a:pt x="613066" y="1178153"/>
                  <a:pt x="613733" y="1178725"/>
                </a:cubicBezTo>
                <a:cubicBezTo>
                  <a:pt x="614686" y="1178153"/>
                  <a:pt x="615638" y="1177582"/>
                  <a:pt x="616591" y="1177010"/>
                </a:cubicBezTo>
                <a:cubicBezTo>
                  <a:pt x="616019" y="1176534"/>
                  <a:pt x="615352" y="1175582"/>
                  <a:pt x="615067" y="1175677"/>
                </a:cubicBezTo>
                <a:close/>
                <a:moveTo>
                  <a:pt x="302932" y="1174153"/>
                </a:moveTo>
                <a:cubicBezTo>
                  <a:pt x="303694" y="1175296"/>
                  <a:pt x="304647" y="1176344"/>
                  <a:pt x="305314" y="1177582"/>
                </a:cubicBezTo>
                <a:cubicBezTo>
                  <a:pt x="305695" y="1178249"/>
                  <a:pt x="305504" y="1179106"/>
                  <a:pt x="305599" y="1181487"/>
                </a:cubicBezTo>
                <a:cubicBezTo>
                  <a:pt x="305504" y="1182059"/>
                  <a:pt x="305409" y="1184154"/>
                  <a:pt x="305028" y="1186250"/>
                </a:cubicBezTo>
                <a:cubicBezTo>
                  <a:pt x="304933" y="1186821"/>
                  <a:pt x="304075" y="1187393"/>
                  <a:pt x="303599" y="1187869"/>
                </a:cubicBezTo>
                <a:cubicBezTo>
                  <a:pt x="303028" y="1187393"/>
                  <a:pt x="302170" y="1186916"/>
                  <a:pt x="301980" y="1186345"/>
                </a:cubicBezTo>
                <a:cubicBezTo>
                  <a:pt x="301503" y="1183488"/>
                  <a:pt x="300932" y="1180630"/>
                  <a:pt x="300932" y="1177773"/>
                </a:cubicBezTo>
                <a:cubicBezTo>
                  <a:pt x="300932" y="1176534"/>
                  <a:pt x="302266" y="1175391"/>
                  <a:pt x="302932" y="1174153"/>
                </a:cubicBezTo>
                <a:close/>
                <a:moveTo>
                  <a:pt x="359035" y="1172057"/>
                </a:moveTo>
                <a:cubicBezTo>
                  <a:pt x="357892" y="1172057"/>
                  <a:pt x="356749" y="1173486"/>
                  <a:pt x="355701" y="1174343"/>
                </a:cubicBezTo>
                <a:cubicBezTo>
                  <a:pt x="356939" y="1175010"/>
                  <a:pt x="358082" y="1176439"/>
                  <a:pt x="359225" y="1176344"/>
                </a:cubicBezTo>
                <a:cubicBezTo>
                  <a:pt x="361130" y="1176153"/>
                  <a:pt x="363035" y="1175105"/>
                  <a:pt x="366845" y="1173867"/>
                </a:cubicBezTo>
                <a:cubicBezTo>
                  <a:pt x="363035" y="1172915"/>
                  <a:pt x="361035" y="1172057"/>
                  <a:pt x="359035" y="1172057"/>
                </a:cubicBezTo>
                <a:close/>
                <a:moveTo>
                  <a:pt x="298742" y="1165961"/>
                </a:moveTo>
                <a:cubicBezTo>
                  <a:pt x="299408" y="1166532"/>
                  <a:pt x="299885" y="1167009"/>
                  <a:pt x="300456" y="1167485"/>
                </a:cubicBezTo>
                <a:cubicBezTo>
                  <a:pt x="299504" y="1168057"/>
                  <a:pt x="298551" y="1168723"/>
                  <a:pt x="297408" y="1169009"/>
                </a:cubicBezTo>
                <a:cubicBezTo>
                  <a:pt x="297027" y="1169104"/>
                  <a:pt x="296360" y="1168152"/>
                  <a:pt x="295884" y="1167676"/>
                </a:cubicBezTo>
                <a:cubicBezTo>
                  <a:pt x="296837" y="1167104"/>
                  <a:pt x="297789" y="1166532"/>
                  <a:pt x="298742" y="1165961"/>
                </a:cubicBezTo>
                <a:close/>
                <a:moveTo>
                  <a:pt x="227399" y="1158722"/>
                </a:moveTo>
                <a:cubicBezTo>
                  <a:pt x="225876" y="1159579"/>
                  <a:pt x="224161" y="1160627"/>
                  <a:pt x="222351" y="1161580"/>
                </a:cubicBezTo>
                <a:cubicBezTo>
                  <a:pt x="224256" y="1162246"/>
                  <a:pt x="226161" y="1163294"/>
                  <a:pt x="228162" y="1163485"/>
                </a:cubicBezTo>
                <a:cubicBezTo>
                  <a:pt x="229209" y="1163580"/>
                  <a:pt x="230352" y="1162056"/>
                  <a:pt x="231495" y="1161198"/>
                </a:cubicBezTo>
                <a:cubicBezTo>
                  <a:pt x="230352" y="1160532"/>
                  <a:pt x="229209" y="1159770"/>
                  <a:pt x="227399" y="1158722"/>
                </a:cubicBezTo>
                <a:close/>
                <a:moveTo>
                  <a:pt x="371608" y="1158246"/>
                </a:moveTo>
                <a:cubicBezTo>
                  <a:pt x="370655" y="1158818"/>
                  <a:pt x="369702" y="1159389"/>
                  <a:pt x="368750" y="1159961"/>
                </a:cubicBezTo>
                <a:cubicBezTo>
                  <a:pt x="369322" y="1160437"/>
                  <a:pt x="369988" y="1161389"/>
                  <a:pt x="370274" y="1161294"/>
                </a:cubicBezTo>
                <a:cubicBezTo>
                  <a:pt x="371322" y="1161008"/>
                  <a:pt x="372274" y="1160246"/>
                  <a:pt x="373322" y="1159770"/>
                </a:cubicBezTo>
                <a:cubicBezTo>
                  <a:pt x="372846" y="1159294"/>
                  <a:pt x="372274" y="1158818"/>
                  <a:pt x="371608" y="1158246"/>
                </a:cubicBezTo>
                <a:close/>
                <a:moveTo>
                  <a:pt x="261213" y="1157674"/>
                </a:moveTo>
                <a:cubicBezTo>
                  <a:pt x="260451" y="1158913"/>
                  <a:pt x="259213" y="1160056"/>
                  <a:pt x="259213" y="1161294"/>
                </a:cubicBezTo>
                <a:cubicBezTo>
                  <a:pt x="259213" y="1164151"/>
                  <a:pt x="259689" y="1167009"/>
                  <a:pt x="260261" y="1169866"/>
                </a:cubicBezTo>
                <a:cubicBezTo>
                  <a:pt x="260356" y="1170438"/>
                  <a:pt x="261309" y="1170914"/>
                  <a:pt x="261880" y="1171390"/>
                </a:cubicBezTo>
                <a:cubicBezTo>
                  <a:pt x="262356" y="1170819"/>
                  <a:pt x="263213" y="1170343"/>
                  <a:pt x="263309" y="1169771"/>
                </a:cubicBezTo>
                <a:cubicBezTo>
                  <a:pt x="263595" y="1167676"/>
                  <a:pt x="263690" y="1165485"/>
                  <a:pt x="263785" y="1164913"/>
                </a:cubicBezTo>
                <a:cubicBezTo>
                  <a:pt x="263690" y="1162532"/>
                  <a:pt x="263880" y="1161675"/>
                  <a:pt x="263595" y="1161103"/>
                </a:cubicBezTo>
                <a:cubicBezTo>
                  <a:pt x="262928" y="1159865"/>
                  <a:pt x="261975" y="1158817"/>
                  <a:pt x="261213" y="1157674"/>
                </a:cubicBezTo>
                <a:close/>
                <a:moveTo>
                  <a:pt x="374751" y="1139196"/>
                </a:moveTo>
                <a:cubicBezTo>
                  <a:pt x="374275" y="1140244"/>
                  <a:pt x="373703" y="1141196"/>
                  <a:pt x="373513" y="1142339"/>
                </a:cubicBezTo>
                <a:cubicBezTo>
                  <a:pt x="373417" y="1142720"/>
                  <a:pt x="374465" y="1143292"/>
                  <a:pt x="375036" y="1143768"/>
                </a:cubicBezTo>
                <a:cubicBezTo>
                  <a:pt x="375418" y="1142720"/>
                  <a:pt x="375989" y="1141673"/>
                  <a:pt x="376465" y="1140720"/>
                </a:cubicBezTo>
                <a:cubicBezTo>
                  <a:pt x="375799" y="1140149"/>
                  <a:pt x="375322" y="1139672"/>
                  <a:pt x="374751" y="1139196"/>
                </a:cubicBezTo>
                <a:close/>
                <a:moveTo>
                  <a:pt x="219948" y="1130643"/>
                </a:moveTo>
                <a:lnTo>
                  <a:pt x="221304" y="1131861"/>
                </a:lnTo>
                <a:lnTo>
                  <a:pt x="217507" y="1132341"/>
                </a:lnTo>
                <a:close/>
                <a:moveTo>
                  <a:pt x="323983" y="1127576"/>
                </a:moveTo>
                <a:cubicBezTo>
                  <a:pt x="323221" y="1128814"/>
                  <a:pt x="322554" y="1129957"/>
                  <a:pt x="321506" y="1131671"/>
                </a:cubicBezTo>
                <a:cubicBezTo>
                  <a:pt x="322363" y="1133195"/>
                  <a:pt x="323411" y="1134910"/>
                  <a:pt x="324364" y="1136720"/>
                </a:cubicBezTo>
                <a:cubicBezTo>
                  <a:pt x="325030" y="1134815"/>
                  <a:pt x="326078" y="1132910"/>
                  <a:pt x="326269" y="1130909"/>
                </a:cubicBezTo>
                <a:cubicBezTo>
                  <a:pt x="326364" y="1129862"/>
                  <a:pt x="324840" y="1128623"/>
                  <a:pt x="323983" y="1127576"/>
                </a:cubicBezTo>
                <a:close/>
                <a:moveTo>
                  <a:pt x="259022" y="1126527"/>
                </a:moveTo>
                <a:cubicBezTo>
                  <a:pt x="258641" y="1126432"/>
                  <a:pt x="258070" y="1127480"/>
                  <a:pt x="257594" y="1128052"/>
                </a:cubicBezTo>
                <a:cubicBezTo>
                  <a:pt x="258641" y="1128623"/>
                  <a:pt x="259594" y="1129099"/>
                  <a:pt x="260642" y="1129576"/>
                </a:cubicBezTo>
                <a:cubicBezTo>
                  <a:pt x="261213" y="1128909"/>
                  <a:pt x="261689" y="1128432"/>
                  <a:pt x="262166" y="1127861"/>
                </a:cubicBezTo>
                <a:cubicBezTo>
                  <a:pt x="261118" y="1127385"/>
                  <a:pt x="260165" y="1126718"/>
                  <a:pt x="259022" y="1126527"/>
                </a:cubicBezTo>
                <a:close/>
                <a:moveTo>
                  <a:pt x="602970" y="1124909"/>
                </a:moveTo>
                <a:cubicBezTo>
                  <a:pt x="602494" y="1125480"/>
                  <a:pt x="601541" y="1126147"/>
                  <a:pt x="601636" y="1126433"/>
                </a:cubicBezTo>
                <a:cubicBezTo>
                  <a:pt x="601922" y="1127480"/>
                  <a:pt x="602684" y="1128433"/>
                  <a:pt x="603160" y="1129481"/>
                </a:cubicBezTo>
                <a:cubicBezTo>
                  <a:pt x="603636" y="1128909"/>
                  <a:pt x="604589" y="1128242"/>
                  <a:pt x="604494" y="1127861"/>
                </a:cubicBezTo>
                <a:cubicBezTo>
                  <a:pt x="604208" y="1126909"/>
                  <a:pt x="603541" y="1125956"/>
                  <a:pt x="602970" y="1124909"/>
                </a:cubicBezTo>
                <a:close/>
                <a:moveTo>
                  <a:pt x="602398" y="1111288"/>
                </a:moveTo>
                <a:cubicBezTo>
                  <a:pt x="601922" y="1111859"/>
                  <a:pt x="600969" y="1112526"/>
                  <a:pt x="601065" y="1112812"/>
                </a:cubicBezTo>
                <a:cubicBezTo>
                  <a:pt x="601351" y="1113860"/>
                  <a:pt x="602113" y="1114812"/>
                  <a:pt x="602589" y="1115860"/>
                </a:cubicBezTo>
                <a:cubicBezTo>
                  <a:pt x="603065" y="1115288"/>
                  <a:pt x="603541" y="1114717"/>
                  <a:pt x="604113" y="1114145"/>
                </a:cubicBezTo>
                <a:cubicBezTo>
                  <a:pt x="603541" y="1113193"/>
                  <a:pt x="602970" y="1112240"/>
                  <a:pt x="602398" y="1111288"/>
                </a:cubicBezTo>
                <a:close/>
                <a:moveTo>
                  <a:pt x="226256" y="1109668"/>
                </a:moveTo>
                <a:cubicBezTo>
                  <a:pt x="225876" y="1109573"/>
                  <a:pt x="225304" y="1110621"/>
                  <a:pt x="224828" y="1111192"/>
                </a:cubicBezTo>
                <a:cubicBezTo>
                  <a:pt x="225876" y="1111669"/>
                  <a:pt x="226923" y="1112240"/>
                  <a:pt x="227876" y="1112716"/>
                </a:cubicBezTo>
                <a:cubicBezTo>
                  <a:pt x="228447" y="1112050"/>
                  <a:pt x="228923" y="1111573"/>
                  <a:pt x="229400" y="1111002"/>
                </a:cubicBezTo>
                <a:cubicBezTo>
                  <a:pt x="228352" y="1110526"/>
                  <a:pt x="227399" y="1109859"/>
                  <a:pt x="226256" y="1109668"/>
                </a:cubicBezTo>
                <a:close/>
                <a:moveTo>
                  <a:pt x="241592" y="1109097"/>
                </a:moveTo>
                <a:cubicBezTo>
                  <a:pt x="240544" y="1109382"/>
                  <a:pt x="239591" y="1110144"/>
                  <a:pt x="238544" y="1110621"/>
                </a:cubicBezTo>
                <a:cubicBezTo>
                  <a:pt x="239115" y="1111097"/>
                  <a:pt x="239591" y="1111573"/>
                  <a:pt x="240258" y="1112145"/>
                </a:cubicBezTo>
                <a:cubicBezTo>
                  <a:pt x="241211" y="1111573"/>
                  <a:pt x="242163" y="1111002"/>
                  <a:pt x="243116" y="1110430"/>
                </a:cubicBezTo>
                <a:cubicBezTo>
                  <a:pt x="242544" y="1109954"/>
                  <a:pt x="241878" y="1109002"/>
                  <a:pt x="241592" y="1109097"/>
                </a:cubicBezTo>
                <a:close/>
                <a:moveTo>
                  <a:pt x="269595" y="1088713"/>
                </a:moveTo>
                <a:cubicBezTo>
                  <a:pt x="272357" y="1088237"/>
                  <a:pt x="274072" y="1089761"/>
                  <a:pt x="274167" y="1092047"/>
                </a:cubicBezTo>
                <a:cubicBezTo>
                  <a:pt x="274263" y="1093952"/>
                  <a:pt x="272929" y="1095952"/>
                  <a:pt x="272072" y="1097762"/>
                </a:cubicBezTo>
                <a:cubicBezTo>
                  <a:pt x="271881" y="1098048"/>
                  <a:pt x="270548" y="1097572"/>
                  <a:pt x="269976" y="1097952"/>
                </a:cubicBezTo>
                <a:cubicBezTo>
                  <a:pt x="260165" y="1103477"/>
                  <a:pt x="259022" y="1107382"/>
                  <a:pt x="264356" y="1116812"/>
                </a:cubicBezTo>
                <a:cubicBezTo>
                  <a:pt x="268166" y="1123575"/>
                  <a:pt x="272643" y="1130052"/>
                  <a:pt x="271977" y="1138624"/>
                </a:cubicBezTo>
                <a:cubicBezTo>
                  <a:pt x="271691" y="1142244"/>
                  <a:pt x="269214" y="1143577"/>
                  <a:pt x="267595" y="1145959"/>
                </a:cubicBezTo>
                <a:cubicBezTo>
                  <a:pt x="276548" y="1152721"/>
                  <a:pt x="271119" y="1162627"/>
                  <a:pt x="273120" y="1170914"/>
                </a:cubicBezTo>
                <a:cubicBezTo>
                  <a:pt x="274167" y="1175581"/>
                  <a:pt x="273024" y="1179391"/>
                  <a:pt x="269310" y="1182915"/>
                </a:cubicBezTo>
                <a:cubicBezTo>
                  <a:pt x="268262" y="1183963"/>
                  <a:pt x="269310" y="1187202"/>
                  <a:pt x="269405" y="1189488"/>
                </a:cubicBezTo>
                <a:cubicBezTo>
                  <a:pt x="268071" y="1189011"/>
                  <a:pt x="266262" y="1188916"/>
                  <a:pt x="265595" y="1187964"/>
                </a:cubicBezTo>
                <a:cubicBezTo>
                  <a:pt x="264071" y="1185868"/>
                  <a:pt x="263118" y="1183297"/>
                  <a:pt x="261975" y="1180915"/>
                </a:cubicBezTo>
                <a:cubicBezTo>
                  <a:pt x="259022" y="1183201"/>
                  <a:pt x="260451" y="1186440"/>
                  <a:pt x="260261" y="1189297"/>
                </a:cubicBezTo>
                <a:cubicBezTo>
                  <a:pt x="259880" y="1195012"/>
                  <a:pt x="262642" y="1201108"/>
                  <a:pt x="256737" y="1206061"/>
                </a:cubicBezTo>
                <a:cubicBezTo>
                  <a:pt x="254451" y="1208061"/>
                  <a:pt x="256927" y="1212443"/>
                  <a:pt x="260070" y="1212729"/>
                </a:cubicBezTo>
                <a:cubicBezTo>
                  <a:pt x="262356" y="1212919"/>
                  <a:pt x="264642" y="1212348"/>
                  <a:pt x="266928" y="1212634"/>
                </a:cubicBezTo>
                <a:cubicBezTo>
                  <a:pt x="268166" y="1212824"/>
                  <a:pt x="269310" y="1213967"/>
                  <a:pt x="270548" y="1214729"/>
                </a:cubicBezTo>
                <a:cubicBezTo>
                  <a:pt x="270071" y="1215301"/>
                  <a:pt x="269500" y="1215872"/>
                  <a:pt x="269024" y="1216444"/>
                </a:cubicBezTo>
                <a:cubicBezTo>
                  <a:pt x="267500" y="1218158"/>
                  <a:pt x="265976" y="1219873"/>
                  <a:pt x="264356" y="1221492"/>
                </a:cubicBezTo>
                <a:cubicBezTo>
                  <a:pt x="262832" y="1223111"/>
                  <a:pt x="262642" y="1223968"/>
                  <a:pt x="263880" y="1226540"/>
                </a:cubicBezTo>
                <a:cubicBezTo>
                  <a:pt x="266357" y="1231588"/>
                  <a:pt x="271024" y="1235589"/>
                  <a:pt x="271596" y="1241494"/>
                </a:cubicBezTo>
                <a:cubicBezTo>
                  <a:pt x="271691" y="1242256"/>
                  <a:pt x="269976" y="1243304"/>
                  <a:pt x="269119" y="1244161"/>
                </a:cubicBezTo>
                <a:cubicBezTo>
                  <a:pt x="263880" y="1238637"/>
                  <a:pt x="262071" y="1240256"/>
                  <a:pt x="262832" y="1247209"/>
                </a:cubicBezTo>
                <a:cubicBezTo>
                  <a:pt x="263499" y="1252543"/>
                  <a:pt x="263595" y="1257496"/>
                  <a:pt x="259022" y="1261687"/>
                </a:cubicBezTo>
                <a:cubicBezTo>
                  <a:pt x="258451" y="1262259"/>
                  <a:pt x="260737" y="1267212"/>
                  <a:pt x="260928" y="1267212"/>
                </a:cubicBezTo>
                <a:cubicBezTo>
                  <a:pt x="266833" y="1265497"/>
                  <a:pt x="269214" y="1273498"/>
                  <a:pt x="275120" y="1272069"/>
                </a:cubicBezTo>
                <a:cubicBezTo>
                  <a:pt x="277215" y="1271593"/>
                  <a:pt x="277596" y="1274451"/>
                  <a:pt x="275405" y="1276451"/>
                </a:cubicBezTo>
                <a:cubicBezTo>
                  <a:pt x="273310" y="1278356"/>
                  <a:pt x="272072" y="1281499"/>
                  <a:pt x="268357" y="1281404"/>
                </a:cubicBezTo>
                <a:cubicBezTo>
                  <a:pt x="267119" y="1281404"/>
                  <a:pt x="264833" y="1282928"/>
                  <a:pt x="264928" y="1283404"/>
                </a:cubicBezTo>
                <a:cubicBezTo>
                  <a:pt x="266452" y="1293025"/>
                  <a:pt x="261689" y="1296358"/>
                  <a:pt x="252927" y="1296358"/>
                </a:cubicBezTo>
                <a:cubicBezTo>
                  <a:pt x="252450" y="1296358"/>
                  <a:pt x="251593" y="1297406"/>
                  <a:pt x="251498" y="1297977"/>
                </a:cubicBezTo>
                <a:cubicBezTo>
                  <a:pt x="251403" y="1298454"/>
                  <a:pt x="252355" y="1299311"/>
                  <a:pt x="252927" y="1299406"/>
                </a:cubicBezTo>
                <a:cubicBezTo>
                  <a:pt x="254260" y="1299787"/>
                  <a:pt x="255879" y="1299597"/>
                  <a:pt x="257213" y="1300073"/>
                </a:cubicBezTo>
                <a:cubicBezTo>
                  <a:pt x="260165" y="1301026"/>
                  <a:pt x="262261" y="1304645"/>
                  <a:pt x="260546" y="1306836"/>
                </a:cubicBezTo>
                <a:cubicBezTo>
                  <a:pt x="258261" y="1309789"/>
                  <a:pt x="255117" y="1312075"/>
                  <a:pt x="260165" y="1315123"/>
                </a:cubicBezTo>
                <a:cubicBezTo>
                  <a:pt x="260356" y="1315218"/>
                  <a:pt x="259499" y="1318075"/>
                  <a:pt x="258927" y="1318075"/>
                </a:cubicBezTo>
                <a:cubicBezTo>
                  <a:pt x="253688" y="1318552"/>
                  <a:pt x="248355" y="1318647"/>
                  <a:pt x="242830" y="1315599"/>
                </a:cubicBezTo>
                <a:lnTo>
                  <a:pt x="242830" y="1315503"/>
                </a:lnTo>
                <a:lnTo>
                  <a:pt x="242826" y="1315514"/>
                </a:lnTo>
                <a:lnTo>
                  <a:pt x="242449" y="1307884"/>
                </a:lnTo>
                <a:cubicBezTo>
                  <a:pt x="242068" y="1300835"/>
                  <a:pt x="240830" y="1300073"/>
                  <a:pt x="232638" y="1300930"/>
                </a:cubicBezTo>
                <a:cubicBezTo>
                  <a:pt x="229971" y="1301216"/>
                  <a:pt x="229019" y="1302550"/>
                  <a:pt x="228543" y="1304931"/>
                </a:cubicBezTo>
                <a:cubicBezTo>
                  <a:pt x="227209" y="1311884"/>
                  <a:pt x="231495" y="1315694"/>
                  <a:pt x="236353" y="1319123"/>
                </a:cubicBezTo>
                <a:lnTo>
                  <a:pt x="242301" y="1316849"/>
                </a:lnTo>
                <a:lnTo>
                  <a:pt x="239104" y="1324980"/>
                </a:lnTo>
                <a:cubicBezTo>
                  <a:pt x="237282" y="1327195"/>
                  <a:pt x="235306" y="1328886"/>
                  <a:pt x="234448" y="1331315"/>
                </a:cubicBezTo>
                <a:cubicBezTo>
                  <a:pt x="233972" y="1332553"/>
                  <a:pt x="234257" y="1334935"/>
                  <a:pt x="235115" y="1335411"/>
                </a:cubicBezTo>
                <a:cubicBezTo>
                  <a:pt x="236829" y="1336459"/>
                  <a:pt x="239877" y="1337697"/>
                  <a:pt x="241020" y="1336935"/>
                </a:cubicBezTo>
                <a:cubicBezTo>
                  <a:pt x="244545" y="1334363"/>
                  <a:pt x="247402" y="1330934"/>
                  <a:pt x="250450" y="1327791"/>
                </a:cubicBezTo>
                <a:cubicBezTo>
                  <a:pt x="253307" y="1330363"/>
                  <a:pt x="255879" y="1333315"/>
                  <a:pt x="258927" y="1335315"/>
                </a:cubicBezTo>
                <a:cubicBezTo>
                  <a:pt x="260356" y="1336268"/>
                  <a:pt x="263499" y="1336268"/>
                  <a:pt x="264833" y="1335315"/>
                </a:cubicBezTo>
                <a:cubicBezTo>
                  <a:pt x="268547" y="1332648"/>
                  <a:pt x="263595" y="1332363"/>
                  <a:pt x="263118" y="1330744"/>
                </a:cubicBezTo>
                <a:cubicBezTo>
                  <a:pt x="262737" y="1329505"/>
                  <a:pt x="266452" y="1323028"/>
                  <a:pt x="268166" y="1322552"/>
                </a:cubicBezTo>
                <a:cubicBezTo>
                  <a:pt x="268547" y="1322457"/>
                  <a:pt x="269405" y="1323123"/>
                  <a:pt x="269786" y="1323600"/>
                </a:cubicBezTo>
                <a:cubicBezTo>
                  <a:pt x="272167" y="1326934"/>
                  <a:pt x="274263" y="1326552"/>
                  <a:pt x="276263" y="1323219"/>
                </a:cubicBezTo>
                <a:cubicBezTo>
                  <a:pt x="276548" y="1322743"/>
                  <a:pt x="277311" y="1322457"/>
                  <a:pt x="277787" y="1322076"/>
                </a:cubicBezTo>
                <a:cubicBezTo>
                  <a:pt x="278549" y="1323314"/>
                  <a:pt x="279787" y="1324457"/>
                  <a:pt x="279882" y="1325695"/>
                </a:cubicBezTo>
                <a:cubicBezTo>
                  <a:pt x="280263" y="1330839"/>
                  <a:pt x="273786" y="1333887"/>
                  <a:pt x="275882" y="1339888"/>
                </a:cubicBezTo>
                <a:cubicBezTo>
                  <a:pt x="277406" y="1344364"/>
                  <a:pt x="269690" y="1346555"/>
                  <a:pt x="271977" y="1351698"/>
                </a:cubicBezTo>
                <a:cubicBezTo>
                  <a:pt x="266738" y="1354365"/>
                  <a:pt x="269024" y="1361414"/>
                  <a:pt x="264642" y="1364748"/>
                </a:cubicBezTo>
                <a:cubicBezTo>
                  <a:pt x="264356" y="1364938"/>
                  <a:pt x="265023" y="1366939"/>
                  <a:pt x="265690" y="1367796"/>
                </a:cubicBezTo>
                <a:cubicBezTo>
                  <a:pt x="267214" y="1369510"/>
                  <a:pt x="268929" y="1371034"/>
                  <a:pt x="270738" y="1372273"/>
                </a:cubicBezTo>
                <a:cubicBezTo>
                  <a:pt x="270929" y="1372368"/>
                  <a:pt x="272643" y="1370177"/>
                  <a:pt x="273691" y="1369129"/>
                </a:cubicBezTo>
                <a:cubicBezTo>
                  <a:pt x="275215" y="1367415"/>
                  <a:pt x="276644" y="1365605"/>
                  <a:pt x="278358" y="1364272"/>
                </a:cubicBezTo>
                <a:cubicBezTo>
                  <a:pt x="278835" y="1363890"/>
                  <a:pt x="281311" y="1364557"/>
                  <a:pt x="281406" y="1365034"/>
                </a:cubicBezTo>
                <a:cubicBezTo>
                  <a:pt x="281882" y="1367986"/>
                  <a:pt x="282073" y="1371034"/>
                  <a:pt x="282073" y="1373987"/>
                </a:cubicBezTo>
                <a:cubicBezTo>
                  <a:pt x="281978" y="1377130"/>
                  <a:pt x="282454" y="1379988"/>
                  <a:pt x="285407" y="1381702"/>
                </a:cubicBezTo>
                <a:cubicBezTo>
                  <a:pt x="287979" y="1383226"/>
                  <a:pt x="287788" y="1386084"/>
                  <a:pt x="287026" y="1387703"/>
                </a:cubicBezTo>
                <a:cubicBezTo>
                  <a:pt x="285693" y="1390275"/>
                  <a:pt x="283406" y="1392561"/>
                  <a:pt x="280930" y="1394275"/>
                </a:cubicBezTo>
                <a:cubicBezTo>
                  <a:pt x="280359" y="1394656"/>
                  <a:pt x="277882" y="1391418"/>
                  <a:pt x="276072" y="1391037"/>
                </a:cubicBezTo>
                <a:cubicBezTo>
                  <a:pt x="274167" y="1390656"/>
                  <a:pt x="271881" y="1391418"/>
                  <a:pt x="270071" y="1392370"/>
                </a:cubicBezTo>
                <a:cubicBezTo>
                  <a:pt x="269310" y="1392847"/>
                  <a:pt x="269119" y="1395037"/>
                  <a:pt x="269310" y="1396371"/>
                </a:cubicBezTo>
                <a:cubicBezTo>
                  <a:pt x="269690" y="1398752"/>
                  <a:pt x="271024" y="1399990"/>
                  <a:pt x="273881" y="1399990"/>
                </a:cubicBezTo>
                <a:cubicBezTo>
                  <a:pt x="276739" y="1399895"/>
                  <a:pt x="280739" y="1397800"/>
                  <a:pt x="282168" y="1401133"/>
                </a:cubicBezTo>
                <a:cubicBezTo>
                  <a:pt x="283502" y="1404181"/>
                  <a:pt x="282740" y="1408182"/>
                  <a:pt x="282740" y="1411706"/>
                </a:cubicBezTo>
                <a:cubicBezTo>
                  <a:pt x="282740" y="1412182"/>
                  <a:pt x="281692" y="1413135"/>
                  <a:pt x="281311" y="1413040"/>
                </a:cubicBezTo>
                <a:cubicBezTo>
                  <a:pt x="280644" y="1412944"/>
                  <a:pt x="280073" y="1412182"/>
                  <a:pt x="279692" y="1411611"/>
                </a:cubicBezTo>
                <a:cubicBezTo>
                  <a:pt x="279311" y="1411039"/>
                  <a:pt x="279311" y="1410277"/>
                  <a:pt x="279025" y="1409611"/>
                </a:cubicBezTo>
                <a:cubicBezTo>
                  <a:pt x="278168" y="1407896"/>
                  <a:pt x="277120" y="1406277"/>
                  <a:pt x="276168" y="1404657"/>
                </a:cubicBezTo>
                <a:cubicBezTo>
                  <a:pt x="275596" y="1406658"/>
                  <a:pt x="274644" y="1408658"/>
                  <a:pt x="274548" y="1410753"/>
                </a:cubicBezTo>
                <a:cubicBezTo>
                  <a:pt x="274263" y="1414564"/>
                  <a:pt x="274358" y="1418373"/>
                  <a:pt x="280073" y="1417993"/>
                </a:cubicBezTo>
                <a:cubicBezTo>
                  <a:pt x="281311" y="1417897"/>
                  <a:pt x="283692" y="1419326"/>
                  <a:pt x="283692" y="1419802"/>
                </a:cubicBezTo>
                <a:cubicBezTo>
                  <a:pt x="282930" y="1426279"/>
                  <a:pt x="287407" y="1426565"/>
                  <a:pt x="291884" y="1427422"/>
                </a:cubicBezTo>
                <a:cubicBezTo>
                  <a:pt x="292646" y="1427613"/>
                  <a:pt x="293122" y="1429803"/>
                  <a:pt x="293694" y="1432090"/>
                </a:cubicBezTo>
                <a:cubicBezTo>
                  <a:pt x="294360" y="1430947"/>
                  <a:pt x="293598" y="1430280"/>
                  <a:pt x="291503" y="1431137"/>
                </a:cubicBezTo>
                <a:cubicBezTo>
                  <a:pt x="290931" y="1431423"/>
                  <a:pt x="290264" y="1431994"/>
                  <a:pt x="290074" y="1432566"/>
                </a:cubicBezTo>
                <a:cubicBezTo>
                  <a:pt x="289693" y="1433804"/>
                  <a:pt x="289217" y="1435233"/>
                  <a:pt x="289407" y="1436471"/>
                </a:cubicBezTo>
                <a:cubicBezTo>
                  <a:pt x="289598" y="1437709"/>
                  <a:pt x="290646" y="1438757"/>
                  <a:pt x="291312" y="1439900"/>
                </a:cubicBezTo>
                <a:cubicBezTo>
                  <a:pt x="292170" y="1439043"/>
                  <a:pt x="293503" y="1438376"/>
                  <a:pt x="293789" y="1437423"/>
                </a:cubicBezTo>
                <a:cubicBezTo>
                  <a:pt x="294170" y="1436185"/>
                  <a:pt x="293789" y="1434566"/>
                  <a:pt x="293694" y="1432185"/>
                </a:cubicBezTo>
                <a:cubicBezTo>
                  <a:pt x="299409" y="1434280"/>
                  <a:pt x="301123" y="1442472"/>
                  <a:pt x="295980" y="1444377"/>
                </a:cubicBezTo>
                <a:cubicBezTo>
                  <a:pt x="291884" y="1445901"/>
                  <a:pt x="289407" y="1446282"/>
                  <a:pt x="289788" y="1451235"/>
                </a:cubicBezTo>
                <a:cubicBezTo>
                  <a:pt x="290264" y="1456378"/>
                  <a:pt x="291598" y="1461903"/>
                  <a:pt x="286073" y="1465522"/>
                </a:cubicBezTo>
                <a:cubicBezTo>
                  <a:pt x="294170" y="1471714"/>
                  <a:pt x="289788" y="1480762"/>
                  <a:pt x="291503" y="1488382"/>
                </a:cubicBezTo>
                <a:cubicBezTo>
                  <a:pt x="292836" y="1494193"/>
                  <a:pt x="288455" y="1496860"/>
                  <a:pt x="285312" y="1499527"/>
                </a:cubicBezTo>
                <a:cubicBezTo>
                  <a:pt x="276453" y="1506765"/>
                  <a:pt x="276072" y="1509909"/>
                  <a:pt x="284264" y="1516957"/>
                </a:cubicBezTo>
                <a:cubicBezTo>
                  <a:pt x="287502" y="1519719"/>
                  <a:pt x="287312" y="1515338"/>
                  <a:pt x="289026" y="1514862"/>
                </a:cubicBezTo>
                <a:cubicBezTo>
                  <a:pt x="289598" y="1514671"/>
                  <a:pt x="290074" y="1514290"/>
                  <a:pt x="290646" y="1514005"/>
                </a:cubicBezTo>
                <a:cubicBezTo>
                  <a:pt x="291312" y="1515243"/>
                  <a:pt x="292265" y="1516386"/>
                  <a:pt x="292646" y="1517719"/>
                </a:cubicBezTo>
                <a:cubicBezTo>
                  <a:pt x="293598" y="1521434"/>
                  <a:pt x="289026" y="1522672"/>
                  <a:pt x="288740" y="1525149"/>
                </a:cubicBezTo>
                <a:cubicBezTo>
                  <a:pt x="288360" y="1528292"/>
                  <a:pt x="287788" y="1530673"/>
                  <a:pt x="285693" y="1533150"/>
                </a:cubicBezTo>
                <a:cubicBezTo>
                  <a:pt x="283026" y="1536293"/>
                  <a:pt x="286645" y="1536484"/>
                  <a:pt x="288264" y="1536484"/>
                </a:cubicBezTo>
                <a:cubicBezTo>
                  <a:pt x="292074" y="1536388"/>
                  <a:pt x="293408" y="1538007"/>
                  <a:pt x="293789" y="1541627"/>
                </a:cubicBezTo>
                <a:cubicBezTo>
                  <a:pt x="294265" y="1546580"/>
                  <a:pt x="291979" y="1552486"/>
                  <a:pt x="297980" y="1555915"/>
                </a:cubicBezTo>
                <a:cubicBezTo>
                  <a:pt x="298265" y="1561058"/>
                  <a:pt x="300361" y="1567059"/>
                  <a:pt x="298265" y="1570964"/>
                </a:cubicBezTo>
                <a:cubicBezTo>
                  <a:pt x="295980" y="1575155"/>
                  <a:pt x="296075" y="1576584"/>
                  <a:pt x="299313" y="1579441"/>
                </a:cubicBezTo>
                <a:cubicBezTo>
                  <a:pt x="300266" y="1580298"/>
                  <a:pt x="299789" y="1584109"/>
                  <a:pt x="298646" y="1585252"/>
                </a:cubicBezTo>
                <a:cubicBezTo>
                  <a:pt x="297504" y="1586394"/>
                  <a:pt x="294551" y="1586680"/>
                  <a:pt x="292741" y="1586109"/>
                </a:cubicBezTo>
                <a:cubicBezTo>
                  <a:pt x="286264" y="1584013"/>
                  <a:pt x="286359" y="1583823"/>
                  <a:pt x="286550" y="1589538"/>
                </a:cubicBezTo>
                <a:cubicBezTo>
                  <a:pt x="286836" y="1597158"/>
                  <a:pt x="287121" y="1604682"/>
                  <a:pt x="287312" y="1612303"/>
                </a:cubicBezTo>
                <a:cubicBezTo>
                  <a:pt x="287312" y="1612874"/>
                  <a:pt x="286073" y="1614017"/>
                  <a:pt x="285883" y="1613922"/>
                </a:cubicBezTo>
                <a:cubicBezTo>
                  <a:pt x="284835" y="1613446"/>
                  <a:pt x="282930" y="1612493"/>
                  <a:pt x="283026" y="1611922"/>
                </a:cubicBezTo>
                <a:cubicBezTo>
                  <a:pt x="284169" y="1602778"/>
                  <a:pt x="274644" y="1596205"/>
                  <a:pt x="277120" y="1586585"/>
                </a:cubicBezTo>
                <a:cubicBezTo>
                  <a:pt x="277691" y="1584490"/>
                  <a:pt x="275501" y="1582680"/>
                  <a:pt x="272643" y="1583061"/>
                </a:cubicBezTo>
                <a:cubicBezTo>
                  <a:pt x="270357" y="1583347"/>
                  <a:pt x="266643" y="1582489"/>
                  <a:pt x="266071" y="1583537"/>
                </a:cubicBezTo>
                <a:cubicBezTo>
                  <a:pt x="261689" y="1590871"/>
                  <a:pt x="251403" y="1585823"/>
                  <a:pt x="247021" y="1593253"/>
                </a:cubicBezTo>
                <a:cubicBezTo>
                  <a:pt x="246164" y="1594681"/>
                  <a:pt x="236639" y="1589347"/>
                  <a:pt x="236163" y="1586966"/>
                </a:cubicBezTo>
                <a:cubicBezTo>
                  <a:pt x="236067" y="1586490"/>
                  <a:pt x="237020" y="1585728"/>
                  <a:pt x="237591" y="1585347"/>
                </a:cubicBezTo>
                <a:cubicBezTo>
                  <a:pt x="241401" y="1582585"/>
                  <a:pt x="240449" y="1578679"/>
                  <a:pt x="240068" y="1575060"/>
                </a:cubicBezTo>
                <a:cubicBezTo>
                  <a:pt x="239591" y="1570773"/>
                  <a:pt x="234067" y="1568869"/>
                  <a:pt x="234829" y="1563439"/>
                </a:cubicBezTo>
                <a:cubicBezTo>
                  <a:pt x="235496" y="1559248"/>
                  <a:pt x="235686" y="1554486"/>
                  <a:pt x="230924" y="1551343"/>
                </a:cubicBezTo>
                <a:cubicBezTo>
                  <a:pt x="229686" y="1550485"/>
                  <a:pt x="229781" y="1547247"/>
                  <a:pt x="229686" y="1545056"/>
                </a:cubicBezTo>
                <a:cubicBezTo>
                  <a:pt x="229114" y="1533626"/>
                  <a:pt x="228828" y="1522291"/>
                  <a:pt x="228162" y="1510861"/>
                </a:cubicBezTo>
                <a:cubicBezTo>
                  <a:pt x="227876" y="1506861"/>
                  <a:pt x="228352" y="1503432"/>
                  <a:pt x="231781" y="1500955"/>
                </a:cubicBezTo>
                <a:cubicBezTo>
                  <a:pt x="229114" y="1497717"/>
                  <a:pt x="226733" y="1494478"/>
                  <a:pt x="231876" y="1491240"/>
                </a:cubicBezTo>
                <a:cubicBezTo>
                  <a:pt x="226542" y="1488001"/>
                  <a:pt x="226923" y="1482667"/>
                  <a:pt x="226733" y="1477524"/>
                </a:cubicBezTo>
                <a:cubicBezTo>
                  <a:pt x="220161" y="1474381"/>
                  <a:pt x="225113" y="1471142"/>
                  <a:pt x="226161" y="1467523"/>
                </a:cubicBezTo>
                <a:cubicBezTo>
                  <a:pt x="227114" y="1463998"/>
                  <a:pt x="225685" y="1459998"/>
                  <a:pt x="225971" y="1456188"/>
                </a:cubicBezTo>
                <a:cubicBezTo>
                  <a:pt x="226542" y="1449806"/>
                  <a:pt x="222446" y="1442567"/>
                  <a:pt x="228923" y="1437138"/>
                </a:cubicBezTo>
                <a:cubicBezTo>
                  <a:pt x="227209" y="1435042"/>
                  <a:pt x="225495" y="1432852"/>
                  <a:pt x="223685" y="1430947"/>
                </a:cubicBezTo>
                <a:cubicBezTo>
                  <a:pt x="221113" y="1428280"/>
                  <a:pt x="220637" y="1428089"/>
                  <a:pt x="223113" y="1424565"/>
                </a:cubicBezTo>
                <a:cubicBezTo>
                  <a:pt x="225209" y="1421517"/>
                  <a:pt x="223209" y="1416850"/>
                  <a:pt x="227399" y="1414849"/>
                </a:cubicBezTo>
                <a:cubicBezTo>
                  <a:pt x="229019" y="1413992"/>
                  <a:pt x="228257" y="1413135"/>
                  <a:pt x="226733" y="1411611"/>
                </a:cubicBezTo>
                <a:cubicBezTo>
                  <a:pt x="221875" y="1406848"/>
                  <a:pt x="223685" y="1400657"/>
                  <a:pt x="224066" y="1394847"/>
                </a:cubicBezTo>
                <a:cubicBezTo>
                  <a:pt x="224066" y="1394180"/>
                  <a:pt x="226447" y="1393037"/>
                  <a:pt x="227685" y="1393037"/>
                </a:cubicBezTo>
                <a:cubicBezTo>
                  <a:pt x="230447" y="1393037"/>
                  <a:pt x="231686" y="1391703"/>
                  <a:pt x="232257" y="1389322"/>
                </a:cubicBezTo>
                <a:cubicBezTo>
                  <a:pt x="232353" y="1388656"/>
                  <a:pt x="224828" y="1374940"/>
                  <a:pt x="224256" y="1374844"/>
                </a:cubicBezTo>
                <a:cubicBezTo>
                  <a:pt x="222828" y="1374559"/>
                  <a:pt x="221018" y="1375130"/>
                  <a:pt x="219875" y="1374463"/>
                </a:cubicBezTo>
                <a:cubicBezTo>
                  <a:pt x="218827" y="1373892"/>
                  <a:pt x="217589" y="1371892"/>
                  <a:pt x="217874" y="1370939"/>
                </a:cubicBezTo>
                <a:cubicBezTo>
                  <a:pt x="218922" y="1367605"/>
                  <a:pt x="221113" y="1364557"/>
                  <a:pt x="221685" y="1361128"/>
                </a:cubicBezTo>
                <a:cubicBezTo>
                  <a:pt x="222256" y="1357604"/>
                  <a:pt x="221113" y="1353985"/>
                  <a:pt x="224447" y="1350841"/>
                </a:cubicBezTo>
                <a:cubicBezTo>
                  <a:pt x="227399" y="1347984"/>
                  <a:pt x="223494" y="1347984"/>
                  <a:pt x="221875" y="1347412"/>
                </a:cubicBezTo>
                <a:cubicBezTo>
                  <a:pt x="217017" y="1345793"/>
                  <a:pt x="215207" y="1343507"/>
                  <a:pt x="216922" y="1340364"/>
                </a:cubicBezTo>
                <a:cubicBezTo>
                  <a:pt x="218351" y="1337887"/>
                  <a:pt x="221780" y="1336173"/>
                  <a:pt x="220541" y="1332744"/>
                </a:cubicBezTo>
                <a:cubicBezTo>
                  <a:pt x="217970" y="1326172"/>
                  <a:pt x="227399" y="1322743"/>
                  <a:pt x="224542" y="1316170"/>
                </a:cubicBezTo>
                <a:cubicBezTo>
                  <a:pt x="224256" y="1315503"/>
                  <a:pt x="224732" y="1314456"/>
                  <a:pt x="224352" y="1313980"/>
                </a:cubicBezTo>
                <a:cubicBezTo>
                  <a:pt x="223685" y="1312932"/>
                  <a:pt x="222637" y="1312075"/>
                  <a:pt x="221685" y="1311122"/>
                </a:cubicBezTo>
                <a:cubicBezTo>
                  <a:pt x="221208" y="1311694"/>
                  <a:pt x="220637" y="1312265"/>
                  <a:pt x="220161" y="1312836"/>
                </a:cubicBezTo>
                <a:cubicBezTo>
                  <a:pt x="218732" y="1314456"/>
                  <a:pt x="217303" y="1316265"/>
                  <a:pt x="215398" y="1313503"/>
                </a:cubicBezTo>
                <a:cubicBezTo>
                  <a:pt x="215017" y="1312932"/>
                  <a:pt x="215207" y="1312075"/>
                  <a:pt x="215112" y="1311313"/>
                </a:cubicBezTo>
                <a:cubicBezTo>
                  <a:pt x="215112" y="1305502"/>
                  <a:pt x="213112" y="1299502"/>
                  <a:pt x="218732" y="1294548"/>
                </a:cubicBezTo>
                <a:cubicBezTo>
                  <a:pt x="220161" y="1293310"/>
                  <a:pt x="219780" y="1287214"/>
                  <a:pt x="218255" y="1286071"/>
                </a:cubicBezTo>
                <a:cubicBezTo>
                  <a:pt x="213112" y="1282166"/>
                  <a:pt x="213588" y="1277023"/>
                  <a:pt x="213493" y="1271879"/>
                </a:cubicBezTo>
                <a:cubicBezTo>
                  <a:pt x="213398" y="1267593"/>
                  <a:pt x="211588" y="1262735"/>
                  <a:pt x="216446" y="1259497"/>
                </a:cubicBezTo>
                <a:cubicBezTo>
                  <a:pt x="216731" y="1259306"/>
                  <a:pt x="216922" y="1258068"/>
                  <a:pt x="216731" y="1257973"/>
                </a:cubicBezTo>
                <a:cubicBezTo>
                  <a:pt x="213303" y="1255686"/>
                  <a:pt x="212636" y="1252353"/>
                  <a:pt x="212255" y="1248352"/>
                </a:cubicBezTo>
                <a:cubicBezTo>
                  <a:pt x="211207" y="1237494"/>
                  <a:pt x="214541" y="1225778"/>
                  <a:pt x="206445" y="1216253"/>
                </a:cubicBezTo>
                <a:cubicBezTo>
                  <a:pt x="206063" y="1207871"/>
                  <a:pt x="205492" y="1199584"/>
                  <a:pt x="205492" y="1191202"/>
                </a:cubicBezTo>
                <a:cubicBezTo>
                  <a:pt x="205492" y="1188916"/>
                  <a:pt x="207969" y="1188440"/>
                  <a:pt x="210255" y="1187678"/>
                </a:cubicBezTo>
                <a:cubicBezTo>
                  <a:pt x="212826" y="1186821"/>
                  <a:pt x="214922" y="1184344"/>
                  <a:pt x="217017" y="1182439"/>
                </a:cubicBezTo>
                <a:cubicBezTo>
                  <a:pt x="220446" y="1179106"/>
                  <a:pt x="216446" y="1179391"/>
                  <a:pt x="215017" y="1178629"/>
                </a:cubicBezTo>
                <a:cubicBezTo>
                  <a:pt x="213207" y="1177677"/>
                  <a:pt x="209493" y="1176915"/>
                  <a:pt x="209588" y="1176248"/>
                </a:cubicBezTo>
                <a:cubicBezTo>
                  <a:pt x="210255" y="1169104"/>
                  <a:pt x="205206" y="1161198"/>
                  <a:pt x="211779" y="1154626"/>
                </a:cubicBezTo>
                <a:cubicBezTo>
                  <a:pt x="212160" y="1154245"/>
                  <a:pt x="211493" y="1152340"/>
                  <a:pt x="210826" y="1151578"/>
                </a:cubicBezTo>
                <a:cubicBezTo>
                  <a:pt x="206540" y="1146435"/>
                  <a:pt x="207873" y="1140529"/>
                  <a:pt x="208540" y="1134719"/>
                </a:cubicBezTo>
                <a:cubicBezTo>
                  <a:pt x="208635" y="1133957"/>
                  <a:pt x="210826" y="1133290"/>
                  <a:pt x="212255" y="1133005"/>
                </a:cubicBezTo>
                <a:lnTo>
                  <a:pt x="217507" y="1132341"/>
                </a:lnTo>
                <a:lnTo>
                  <a:pt x="216827" y="1132814"/>
                </a:lnTo>
                <a:cubicBezTo>
                  <a:pt x="216827" y="1133481"/>
                  <a:pt x="216636" y="1134719"/>
                  <a:pt x="216922" y="1134814"/>
                </a:cubicBezTo>
                <a:cubicBezTo>
                  <a:pt x="218637" y="1135767"/>
                  <a:pt x="220446" y="1137005"/>
                  <a:pt x="222256" y="1137005"/>
                </a:cubicBezTo>
                <a:cubicBezTo>
                  <a:pt x="225304" y="1137005"/>
                  <a:pt x="226447" y="1134624"/>
                  <a:pt x="221304" y="1131861"/>
                </a:cubicBezTo>
                <a:cubicBezTo>
                  <a:pt x="225018" y="1129956"/>
                  <a:pt x="223589" y="1128147"/>
                  <a:pt x="223399" y="1128242"/>
                </a:cubicBezTo>
                <a:lnTo>
                  <a:pt x="219948" y="1130643"/>
                </a:lnTo>
                <a:lnTo>
                  <a:pt x="211969" y="1123480"/>
                </a:lnTo>
                <a:cubicBezTo>
                  <a:pt x="211207" y="1119860"/>
                  <a:pt x="211969" y="1115955"/>
                  <a:pt x="207969" y="1113764"/>
                </a:cubicBezTo>
                <a:lnTo>
                  <a:pt x="213017" y="1101001"/>
                </a:lnTo>
                <a:cubicBezTo>
                  <a:pt x="219494" y="1101667"/>
                  <a:pt x="221399" y="1095667"/>
                  <a:pt x="225209" y="1092428"/>
                </a:cubicBezTo>
                <a:cubicBezTo>
                  <a:pt x="228543" y="1089666"/>
                  <a:pt x="231686" y="1090332"/>
                  <a:pt x="233210" y="1095095"/>
                </a:cubicBezTo>
                <a:cubicBezTo>
                  <a:pt x="233972" y="1097381"/>
                  <a:pt x="234448" y="1099572"/>
                  <a:pt x="236734" y="1099857"/>
                </a:cubicBezTo>
                <a:cubicBezTo>
                  <a:pt x="247212" y="1100905"/>
                  <a:pt x="256832" y="1098238"/>
                  <a:pt x="265214" y="1091761"/>
                </a:cubicBezTo>
                <a:cubicBezTo>
                  <a:pt x="265499" y="1090809"/>
                  <a:pt x="265119" y="1089666"/>
                  <a:pt x="265119" y="1088904"/>
                </a:cubicBezTo>
                <a:cubicBezTo>
                  <a:pt x="266643" y="1088809"/>
                  <a:pt x="268166" y="1088999"/>
                  <a:pt x="269595" y="1088713"/>
                </a:cubicBezTo>
                <a:close/>
                <a:moveTo>
                  <a:pt x="243592" y="1086047"/>
                </a:moveTo>
                <a:cubicBezTo>
                  <a:pt x="244640" y="1086238"/>
                  <a:pt x="245687" y="1086904"/>
                  <a:pt x="246735" y="1087380"/>
                </a:cubicBezTo>
                <a:cubicBezTo>
                  <a:pt x="246259" y="1087952"/>
                  <a:pt x="245783" y="1088428"/>
                  <a:pt x="245211" y="1089095"/>
                </a:cubicBezTo>
                <a:cubicBezTo>
                  <a:pt x="244259" y="1088619"/>
                  <a:pt x="243211" y="1088143"/>
                  <a:pt x="242163" y="1087571"/>
                </a:cubicBezTo>
                <a:cubicBezTo>
                  <a:pt x="242639" y="1087095"/>
                  <a:pt x="243211" y="1086047"/>
                  <a:pt x="243592" y="1086047"/>
                </a:cubicBezTo>
                <a:close/>
                <a:moveTo>
                  <a:pt x="325221" y="1068806"/>
                </a:moveTo>
                <a:cubicBezTo>
                  <a:pt x="324840" y="1068711"/>
                  <a:pt x="324268" y="1069759"/>
                  <a:pt x="323792" y="1070330"/>
                </a:cubicBezTo>
                <a:cubicBezTo>
                  <a:pt x="324840" y="1070902"/>
                  <a:pt x="325792" y="1071378"/>
                  <a:pt x="326840" y="1071854"/>
                </a:cubicBezTo>
                <a:cubicBezTo>
                  <a:pt x="327411" y="1071188"/>
                  <a:pt x="327888" y="1070711"/>
                  <a:pt x="328364" y="1070140"/>
                </a:cubicBezTo>
                <a:cubicBezTo>
                  <a:pt x="327316" y="1069664"/>
                  <a:pt x="326364" y="1068997"/>
                  <a:pt x="325221" y="1068806"/>
                </a:cubicBezTo>
                <a:close/>
                <a:moveTo>
                  <a:pt x="422090" y="1068521"/>
                </a:moveTo>
                <a:cubicBezTo>
                  <a:pt x="421614" y="1069092"/>
                  <a:pt x="420661" y="1069759"/>
                  <a:pt x="420757" y="1070045"/>
                </a:cubicBezTo>
                <a:cubicBezTo>
                  <a:pt x="421042" y="1071092"/>
                  <a:pt x="421804" y="1072045"/>
                  <a:pt x="422281" y="1073093"/>
                </a:cubicBezTo>
                <a:cubicBezTo>
                  <a:pt x="422757" y="1072521"/>
                  <a:pt x="423709" y="1071854"/>
                  <a:pt x="423614" y="1071569"/>
                </a:cubicBezTo>
                <a:cubicBezTo>
                  <a:pt x="423424" y="1070426"/>
                  <a:pt x="422661" y="1069473"/>
                  <a:pt x="422090" y="1068521"/>
                </a:cubicBezTo>
                <a:close/>
                <a:moveTo>
                  <a:pt x="248450" y="1058234"/>
                </a:moveTo>
                <a:cubicBezTo>
                  <a:pt x="247974" y="1058329"/>
                  <a:pt x="247307" y="1058234"/>
                  <a:pt x="246926" y="1058519"/>
                </a:cubicBezTo>
                <a:cubicBezTo>
                  <a:pt x="246354" y="1058901"/>
                  <a:pt x="245592" y="1059567"/>
                  <a:pt x="245592" y="1060139"/>
                </a:cubicBezTo>
                <a:cubicBezTo>
                  <a:pt x="245497" y="1062330"/>
                  <a:pt x="245592" y="1064520"/>
                  <a:pt x="245878" y="1066711"/>
                </a:cubicBezTo>
                <a:cubicBezTo>
                  <a:pt x="246069" y="1068044"/>
                  <a:pt x="246831" y="1069188"/>
                  <a:pt x="247402" y="1070426"/>
                </a:cubicBezTo>
                <a:cubicBezTo>
                  <a:pt x="249402" y="1068902"/>
                  <a:pt x="251307" y="1067187"/>
                  <a:pt x="253403" y="1065759"/>
                </a:cubicBezTo>
                <a:cubicBezTo>
                  <a:pt x="255308" y="1064425"/>
                  <a:pt x="255213" y="1063758"/>
                  <a:pt x="253307" y="1062615"/>
                </a:cubicBezTo>
                <a:cubicBezTo>
                  <a:pt x="251498" y="1061472"/>
                  <a:pt x="250069" y="1059758"/>
                  <a:pt x="248450" y="1058234"/>
                </a:cubicBezTo>
                <a:close/>
                <a:moveTo>
                  <a:pt x="422376" y="1055662"/>
                </a:moveTo>
                <a:cubicBezTo>
                  <a:pt x="421328" y="1055948"/>
                  <a:pt x="420376" y="1056710"/>
                  <a:pt x="419328" y="1057186"/>
                </a:cubicBezTo>
                <a:cubicBezTo>
                  <a:pt x="419899" y="1057662"/>
                  <a:pt x="420566" y="1058615"/>
                  <a:pt x="420852" y="1058519"/>
                </a:cubicBezTo>
                <a:cubicBezTo>
                  <a:pt x="421995" y="1058329"/>
                  <a:pt x="422947" y="1057567"/>
                  <a:pt x="423900" y="1056995"/>
                </a:cubicBezTo>
                <a:cubicBezTo>
                  <a:pt x="423424" y="1056519"/>
                  <a:pt x="422661" y="1055567"/>
                  <a:pt x="422376" y="1055662"/>
                </a:cubicBezTo>
                <a:close/>
                <a:moveTo>
                  <a:pt x="681265" y="1049185"/>
                </a:moveTo>
                <a:cubicBezTo>
                  <a:pt x="680884" y="1049090"/>
                  <a:pt x="680313" y="1050137"/>
                  <a:pt x="679836" y="1050709"/>
                </a:cubicBezTo>
                <a:lnTo>
                  <a:pt x="682885" y="1052233"/>
                </a:lnTo>
                <a:cubicBezTo>
                  <a:pt x="683456" y="1051566"/>
                  <a:pt x="683932" y="1051090"/>
                  <a:pt x="684409" y="1050518"/>
                </a:cubicBezTo>
                <a:cubicBezTo>
                  <a:pt x="683361" y="1050042"/>
                  <a:pt x="682408" y="1049375"/>
                  <a:pt x="681265" y="1049185"/>
                </a:cubicBezTo>
                <a:close/>
                <a:moveTo>
                  <a:pt x="232352" y="1049185"/>
                </a:moveTo>
                <a:cubicBezTo>
                  <a:pt x="233686" y="1049376"/>
                  <a:pt x="235305" y="1050233"/>
                  <a:pt x="235972" y="1051281"/>
                </a:cubicBezTo>
                <a:cubicBezTo>
                  <a:pt x="237210" y="1053281"/>
                  <a:pt x="235972" y="1053376"/>
                  <a:pt x="233971" y="1053853"/>
                </a:cubicBezTo>
                <a:cubicBezTo>
                  <a:pt x="232161" y="1054329"/>
                  <a:pt x="230542" y="1056710"/>
                  <a:pt x="229399" y="1058615"/>
                </a:cubicBezTo>
                <a:cubicBezTo>
                  <a:pt x="227685" y="1061377"/>
                  <a:pt x="226351" y="1064330"/>
                  <a:pt x="224923" y="1067283"/>
                </a:cubicBezTo>
                <a:cubicBezTo>
                  <a:pt x="222732" y="1065378"/>
                  <a:pt x="221017" y="1062901"/>
                  <a:pt x="217398" y="1063282"/>
                </a:cubicBezTo>
                <a:cubicBezTo>
                  <a:pt x="216255" y="1063378"/>
                  <a:pt x="214064" y="1062235"/>
                  <a:pt x="213874" y="1061282"/>
                </a:cubicBezTo>
                <a:cubicBezTo>
                  <a:pt x="213302" y="1058329"/>
                  <a:pt x="213111" y="1055281"/>
                  <a:pt x="213397" y="1052329"/>
                </a:cubicBezTo>
                <a:cubicBezTo>
                  <a:pt x="213493" y="1051376"/>
                  <a:pt x="215398" y="1050043"/>
                  <a:pt x="216541" y="1049852"/>
                </a:cubicBezTo>
                <a:cubicBezTo>
                  <a:pt x="219493" y="1049376"/>
                  <a:pt x="222541" y="1049471"/>
                  <a:pt x="225590" y="1049376"/>
                </a:cubicBezTo>
                <a:cubicBezTo>
                  <a:pt x="227875" y="1049281"/>
                  <a:pt x="230161" y="1048900"/>
                  <a:pt x="232352" y="1049185"/>
                </a:cubicBezTo>
                <a:close/>
                <a:moveTo>
                  <a:pt x="416375" y="1041279"/>
                </a:moveTo>
                <a:cubicBezTo>
                  <a:pt x="415708" y="1042422"/>
                  <a:pt x="414280" y="1043756"/>
                  <a:pt x="414375" y="1044803"/>
                </a:cubicBezTo>
                <a:cubicBezTo>
                  <a:pt x="414660" y="1046708"/>
                  <a:pt x="415899" y="1048518"/>
                  <a:pt x="416756" y="1050423"/>
                </a:cubicBezTo>
                <a:cubicBezTo>
                  <a:pt x="417613" y="1048613"/>
                  <a:pt x="418471" y="1046804"/>
                  <a:pt x="419233" y="1045184"/>
                </a:cubicBezTo>
                <a:cubicBezTo>
                  <a:pt x="417994" y="1043565"/>
                  <a:pt x="417232" y="1042422"/>
                  <a:pt x="416375" y="1041279"/>
                </a:cubicBezTo>
                <a:close/>
                <a:moveTo>
                  <a:pt x="212445" y="1036231"/>
                </a:moveTo>
                <a:cubicBezTo>
                  <a:pt x="212826" y="1036612"/>
                  <a:pt x="212636" y="1037564"/>
                  <a:pt x="212636" y="1038231"/>
                </a:cubicBezTo>
                <a:cubicBezTo>
                  <a:pt x="211778" y="1038993"/>
                  <a:pt x="210445" y="1040517"/>
                  <a:pt x="210064" y="1040326"/>
                </a:cubicBezTo>
                <a:cubicBezTo>
                  <a:pt x="207206" y="1038802"/>
                  <a:pt x="209111" y="1037469"/>
                  <a:pt x="210540" y="1036326"/>
                </a:cubicBezTo>
                <a:cubicBezTo>
                  <a:pt x="211016" y="1035945"/>
                  <a:pt x="212160" y="1035945"/>
                  <a:pt x="212445" y="1036231"/>
                </a:cubicBezTo>
                <a:close/>
                <a:moveTo>
                  <a:pt x="681742" y="1034707"/>
                </a:moveTo>
                <a:cubicBezTo>
                  <a:pt x="680980" y="1034707"/>
                  <a:pt x="680218" y="1034516"/>
                  <a:pt x="679551" y="1034802"/>
                </a:cubicBezTo>
                <a:cubicBezTo>
                  <a:pt x="678217" y="1035183"/>
                  <a:pt x="676979" y="1035755"/>
                  <a:pt x="675741" y="1036231"/>
                </a:cubicBezTo>
                <a:cubicBezTo>
                  <a:pt x="676217" y="1037279"/>
                  <a:pt x="676408" y="1038517"/>
                  <a:pt x="677074" y="1039279"/>
                </a:cubicBezTo>
                <a:cubicBezTo>
                  <a:pt x="678503" y="1040898"/>
                  <a:pt x="680122" y="1042613"/>
                  <a:pt x="682027" y="1043660"/>
                </a:cubicBezTo>
                <a:cubicBezTo>
                  <a:pt x="683075" y="1044327"/>
                  <a:pt x="685647" y="1044232"/>
                  <a:pt x="686218" y="1043470"/>
                </a:cubicBezTo>
                <a:cubicBezTo>
                  <a:pt x="687457" y="1042041"/>
                  <a:pt x="688219" y="1039850"/>
                  <a:pt x="688409" y="1037945"/>
                </a:cubicBezTo>
                <a:cubicBezTo>
                  <a:pt x="688504" y="1036898"/>
                  <a:pt x="687266" y="1035183"/>
                  <a:pt x="686123" y="1034707"/>
                </a:cubicBezTo>
                <a:cubicBezTo>
                  <a:pt x="684885" y="1034135"/>
                  <a:pt x="683170" y="1034707"/>
                  <a:pt x="681742" y="1034707"/>
                </a:cubicBezTo>
                <a:close/>
                <a:moveTo>
                  <a:pt x="414375" y="1005275"/>
                </a:moveTo>
                <a:cubicBezTo>
                  <a:pt x="413899" y="1005846"/>
                  <a:pt x="412851" y="1006418"/>
                  <a:pt x="412946" y="1006989"/>
                </a:cubicBezTo>
                <a:cubicBezTo>
                  <a:pt x="413184" y="1010180"/>
                  <a:pt x="412637" y="1013585"/>
                  <a:pt x="412910" y="1016812"/>
                </a:cubicBezTo>
                <a:lnTo>
                  <a:pt x="415734" y="1021861"/>
                </a:lnTo>
                <a:lnTo>
                  <a:pt x="416216" y="1027743"/>
                </a:lnTo>
                <a:lnTo>
                  <a:pt x="415994" y="1027754"/>
                </a:lnTo>
                <a:cubicBezTo>
                  <a:pt x="414565" y="1028897"/>
                  <a:pt x="412756" y="1030230"/>
                  <a:pt x="415518" y="1031754"/>
                </a:cubicBezTo>
                <a:cubicBezTo>
                  <a:pt x="415756" y="1031801"/>
                  <a:pt x="416209" y="1031444"/>
                  <a:pt x="416232" y="1027944"/>
                </a:cubicBezTo>
                <a:lnTo>
                  <a:pt x="416216" y="1027743"/>
                </a:lnTo>
                <a:lnTo>
                  <a:pt x="417870" y="1027659"/>
                </a:lnTo>
                <a:lnTo>
                  <a:pt x="418090" y="1029659"/>
                </a:lnTo>
                <a:cubicBezTo>
                  <a:pt x="418090" y="1028992"/>
                  <a:pt x="418280" y="1028039"/>
                  <a:pt x="417899" y="1027658"/>
                </a:cubicBezTo>
                <a:lnTo>
                  <a:pt x="417870" y="1027659"/>
                </a:lnTo>
                <a:lnTo>
                  <a:pt x="417599" y="1025197"/>
                </a:lnTo>
                <a:lnTo>
                  <a:pt x="417804" y="1025563"/>
                </a:lnTo>
                <a:cubicBezTo>
                  <a:pt x="418471" y="1026039"/>
                  <a:pt x="418280" y="1028611"/>
                  <a:pt x="420280" y="1027373"/>
                </a:cubicBezTo>
                <a:cubicBezTo>
                  <a:pt x="421328" y="1026706"/>
                  <a:pt x="422661" y="1024610"/>
                  <a:pt x="422281" y="1023848"/>
                </a:cubicBezTo>
                <a:cubicBezTo>
                  <a:pt x="419614" y="1018038"/>
                  <a:pt x="416756" y="1012418"/>
                  <a:pt x="415899" y="1005941"/>
                </a:cubicBezTo>
                <a:cubicBezTo>
                  <a:pt x="415899" y="1005798"/>
                  <a:pt x="415637" y="1005703"/>
                  <a:pt x="415780" y="1008656"/>
                </a:cubicBezTo>
                <a:lnTo>
                  <a:pt x="417599" y="1025197"/>
                </a:lnTo>
                <a:lnTo>
                  <a:pt x="415734" y="1021861"/>
                </a:lnTo>
                <a:close/>
                <a:moveTo>
                  <a:pt x="230162" y="1004798"/>
                </a:moveTo>
                <a:cubicBezTo>
                  <a:pt x="225209" y="1008418"/>
                  <a:pt x="226066" y="1015276"/>
                  <a:pt x="221685" y="1019181"/>
                </a:cubicBezTo>
                <a:cubicBezTo>
                  <a:pt x="221494" y="1019372"/>
                  <a:pt x="222542" y="1021658"/>
                  <a:pt x="223399" y="1021944"/>
                </a:cubicBezTo>
                <a:cubicBezTo>
                  <a:pt x="224732" y="1022420"/>
                  <a:pt x="227209" y="1022420"/>
                  <a:pt x="227590" y="1021848"/>
                </a:cubicBezTo>
                <a:cubicBezTo>
                  <a:pt x="230257" y="1016990"/>
                  <a:pt x="232353" y="1011942"/>
                  <a:pt x="234353" y="1007465"/>
                </a:cubicBezTo>
                <a:cubicBezTo>
                  <a:pt x="233877" y="1006227"/>
                  <a:pt x="233686" y="1005560"/>
                  <a:pt x="233400" y="1004989"/>
                </a:cubicBezTo>
                <a:cubicBezTo>
                  <a:pt x="232353" y="1002989"/>
                  <a:pt x="231781" y="1003656"/>
                  <a:pt x="230162" y="1004798"/>
                </a:cubicBezTo>
                <a:close/>
                <a:moveTo>
                  <a:pt x="419042" y="995369"/>
                </a:moveTo>
                <a:cubicBezTo>
                  <a:pt x="418471" y="996416"/>
                  <a:pt x="417994" y="997464"/>
                  <a:pt x="417518" y="998417"/>
                </a:cubicBezTo>
                <a:cubicBezTo>
                  <a:pt x="418185" y="998988"/>
                  <a:pt x="418661" y="999464"/>
                  <a:pt x="419233" y="999941"/>
                </a:cubicBezTo>
                <a:cubicBezTo>
                  <a:pt x="419709" y="998893"/>
                  <a:pt x="420376" y="997940"/>
                  <a:pt x="420566" y="996797"/>
                </a:cubicBezTo>
                <a:cubicBezTo>
                  <a:pt x="420661" y="996416"/>
                  <a:pt x="419614" y="995845"/>
                  <a:pt x="419042" y="995369"/>
                </a:cubicBezTo>
                <a:close/>
                <a:moveTo>
                  <a:pt x="290074" y="992511"/>
                </a:moveTo>
                <a:cubicBezTo>
                  <a:pt x="291121" y="992892"/>
                  <a:pt x="292931" y="993464"/>
                  <a:pt x="293026" y="994130"/>
                </a:cubicBezTo>
                <a:cubicBezTo>
                  <a:pt x="293503" y="1000131"/>
                  <a:pt x="293693" y="1006132"/>
                  <a:pt x="293884" y="1012133"/>
                </a:cubicBezTo>
                <a:cubicBezTo>
                  <a:pt x="293884" y="1012704"/>
                  <a:pt x="292741" y="1013752"/>
                  <a:pt x="292455" y="1013657"/>
                </a:cubicBezTo>
                <a:cubicBezTo>
                  <a:pt x="291312" y="1013276"/>
                  <a:pt x="289597" y="1012704"/>
                  <a:pt x="289502" y="1012037"/>
                </a:cubicBezTo>
                <a:cubicBezTo>
                  <a:pt x="289026" y="1008322"/>
                  <a:pt x="289026" y="1004608"/>
                  <a:pt x="288835" y="1000798"/>
                </a:cubicBezTo>
                <a:cubicBezTo>
                  <a:pt x="288740" y="998512"/>
                  <a:pt x="288550" y="996321"/>
                  <a:pt x="288645" y="994035"/>
                </a:cubicBezTo>
                <a:cubicBezTo>
                  <a:pt x="288645" y="993464"/>
                  <a:pt x="289788" y="992416"/>
                  <a:pt x="290074" y="992511"/>
                </a:cubicBezTo>
                <a:close/>
                <a:moveTo>
                  <a:pt x="238343" y="990098"/>
                </a:moveTo>
                <a:lnTo>
                  <a:pt x="245307" y="995655"/>
                </a:lnTo>
                <a:lnTo>
                  <a:pt x="238344" y="990458"/>
                </a:lnTo>
                <a:close/>
                <a:moveTo>
                  <a:pt x="413136" y="963650"/>
                </a:moveTo>
                <a:cubicBezTo>
                  <a:pt x="412660" y="964222"/>
                  <a:pt x="411708" y="964889"/>
                  <a:pt x="411803" y="965174"/>
                </a:cubicBezTo>
                <a:cubicBezTo>
                  <a:pt x="412089" y="966222"/>
                  <a:pt x="412851" y="967175"/>
                  <a:pt x="413327" y="968222"/>
                </a:cubicBezTo>
                <a:cubicBezTo>
                  <a:pt x="413803" y="967651"/>
                  <a:pt x="414280" y="967175"/>
                  <a:pt x="414851" y="966508"/>
                </a:cubicBezTo>
                <a:cubicBezTo>
                  <a:pt x="414280" y="965555"/>
                  <a:pt x="413708" y="964603"/>
                  <a:pt x="413136" y="963650"/>
                </a:cubicBezTo>
                <a:close/>
                <a:moveTo>
                  <a:pt x="220541" y="953840"/>
                </a:moveTo>
                <a:cubicBezTo>
                  <a:pt x="221970" y="953078"/>
                  <a:pt x="224447" y="954316"/>
                  <a:pt x="226447" y="954697"/>
                </a:cubicBezTo>
                <a:cubicBezTo>
                  <a:pt x="226066" y="955745"/>
                  <a:pt x="225876" y="956888"/>
                  <a:pt x="225209" y="957841"/>
                </a:cubicBezTo>
                <a:cubicBezTo>
                  <a:pt x="224447" y="959079"/>
                  <a:pt x="223304" y="960031"/>
                  <a:pt x="222256" y="961079"/>
                </a:cubicBezTo>
                <a:cubicBezTo>
                  <a:pt x="221780" y="961651"/>
                  <a:pt x="221303" y="962127"/>
                  <a:pt x="220732" y="962698"/>
                </a:cubicBezTo>
                <a:cubicBezTo>
                  <a:pt x="220065" y="961555"/>
                  <a:pt x="219208" y="960412"/>
                  <a:pt x="218065" y="958793"/>
                </a:cubicBezTo>
                <a:cubicBezTo>
                  <a:pt x="218732" y="957269"/>
                  <a:pt x="219208" y="954507"/>
                  <a:pt x="220541" y="953840"/>
                </a:cubicBezTo>
                <a:close/>
                <a:moveTo>
                  <a:pt x="614686" y="951649"/>
                </a:moveTo>
                <a:cubicBezTo>
                  <a:pt x="613638" y="952030"/>
                  <a:pt x="611923" y="952792"/>
                  <a:pt x="611828" y="953554"/>
                </a:cubicBezTo>
                <a:cubicBezTo>
                  <a:pt x="611161" y="961460"/>
                  <a:pt x="615067" y="970032"/>
                  <a:pt x="608113" y="976890"/>
                </a:cubicBezTo>
                <a:cubicBezTo>
                  <a:pt x="609256" y="981843"/>
                  <a:pt x="606208" y="987653"/>
                  <a:pt x="610876" y="991844"/>
                </a:cubicBezTo>
                <a:cubicBezTo>
                  <a:pt x="612685" y="993464"/>
                  <a:pt x="612304" y="994416"/>
                  <a:pt x="611542" y="996797"/>
                </a:cubicBezTo>
                <a:cubicBezTo>
                  <a:pt x="608209" y="1006322"/>
                  <a:pt x="608590" y="1010609"/>
                  <a:pt x="612781" y="1019657"/>
                </a:cubicBezTo>
                <a:cubicBezTo>
                  <a:pt x="613447" y="1021181"/>
                  <a:pt x="614876" y="1021848"/>
                  <a:pt x="613543" y="1022896"/>
                </a:cubicBezTo>
                <a:cubicBezTo>
                  <a:pt x="608304" y="1026992"/>
                  <a:pt x="611066" y="1032611"/>
                  <a:pt x="610876" y="1037564"/>
                </a:cubicBezTo>
                <a:cubicBezTo>
                  <a:pt x="610590" y="1043375"/>
                  <a:pt x="613161" y="1049661"/>
                  <a:pt x="607066" y="1054328"/>
                </a:cubicBezTo>
                <a:cubicBezTo>
                  <a:pt x="606494" y="1054805"/>
                  <a:pt x="607637" y="1058710"/>
                  <a:pt x="608971" y="1060043"/>
                </a:cubicBezTo>
                <a:cubicBezTo>
                  <a:pt x="612019" y="1063091"/>
                  <a:pt x="613638" y="1065854"/>
                  <a:pt x="610209" y="1069473"/>
                </a:cubicBezTo>
                <a:cubicBezTo>
                  <a:pt x="608685" y="1071092"/>
                  <a:pt x="607256" y="1072521"/>
                  <a:pt x="610018" y="1074331"/>
                </a:cubicBezTo>
                <a:cubicBezTo>
                  <a:pt x="613924" y="1076903"/>
                  <a:pt x="612209" y="1081094"/>
                  <a:pt x="612781" y="1084618"/>
                </a:cubicBezTo>
                <a:cubicBezTo>
                  <a:pt x="613733" y="1089952"/>
                  <a:pt x="612495" y="1093381"/>
                  <a:pt x="606113" y="1093286"/>
                </a:cubicBezTo>
                <a:cubicBezTo>
                  <a:pt x="605542" y="1093286"/>
                  <a:pt x="603732" y="1098143"/>
                  <a:pt x="604399" y="1098905"/>
                </a:cubicBezTo>
                <a:cubicBezTo>
                  <a:pt x="608304" y="1102906"/>
                  <a:pt x="609828" y="1107478"/>
                  <a:pt x="609447" y="1113002"/>
                </a:cubicBezTo>
                <a:cubicBezTo>
                  <a:pt x="609256" y="1116812"/>
                  <a:pt x="609256" y="1120718"/>
                  <a:pt x="609923" y="1124337"/>
                </a:cubicBezTo>
                <a:cubicBezTo>
                  <a:pt x="611161" y="1130433"/>
                  <a:pt x="607923" y="1134053"/>
                  <a:pt x="604303" y="1138148"/>
                </a:cubicBezTo>
                <a:cubicBezTo>
                  <a:pt x="598302" y="1144911"/>
                  <a:pt x="601827" y="1154246"/>
                  <a:pt x="611923" y="1156913"/>
                </a:cubicBezTo>
                <a:cubicBezTo>
                  <a:pt x="612971" y="1155865"/>
                  <a:pt x="615352" y="1154531"/>
                  <a:pt x="615448" y="1153103"/>
                </a:cubicBezTo>
                <a:cubicBezTo>
                  <a:pt x="615828" y="1145102"/>
                  <a:pt x="613828" y="1137196"/>
                  <a:pt x="618877" y="1129576"/>
                </a:cubicBezTo>
                <a:cubicBezTo>
                  <a:pt x="620972" y="1126433"/>
                  <a:pt x="617829" y="1119575"/>
                  <a:pt x="620019" y="1116812"/>
                </a:cubicBezTo>
                <a:cubicBezTo>
                  <a:pt x="623449" y="1112526"/>
                  <a:pt x="622686" y="1108526"/>
                  <a:pt x="622686" y="1104144"/>
                </a:cubicBezTo>
                <a:cubicBezTo>
                  <a:pt x="622591" y="1099572"/>
                  <a:pt x="621925" y="1095000"/>
                  <a:pt x="622210" y="1090523"/>
                </a:cubicBezTo>
                <a:cubicBezTo>
                  <a:pt x="622496" y="1086142"/>
                  <a:pt x="620401" y="1083475"/>
                  <a:pt x="617257" y="1081189"/>
                </a:cubicBezTo>
                <a:cubicBezTo>
                  <a:pt x="622306" y="1077474"/>
                  <a:pt x="621448" y="1072235"/>
                  <a:pt x="621163" y="1066997"/>
                </a:cubicBezTo>
                <a:cubicBezTo>
                  <a:pt x="620305" y="1050233"/>
                  <a:pt x="619734" y="1033564"/>
                  <a:pt x="618972" y="1016895"/>
                </a:cubicBezTo>
                <a:cubicBezTo>
                  <a:pt x="618019" y="995654"/>
                  <a:pt x="617162" y="974318"/>
                  <a:pt x="616210" y="953078"/>
                </a:cubicBezTo>
                <a:cubicBezTo>
                  <a:pt x="616210" y="952506"/>
                  <a:pt x="614971" y="951458"/>
                  <a:pt x="614686" y="951649"/>
                </a:cubicBezTo>
                <a:close/>
                <a:moveTo>
                  <a:pt x="416280" y="950601"/>
                </a:moveTo>
                <a:cubicBezTo>
                  <a:pt x="415899" y="950506"/>
                  <a:pt x="415327" y="951554"/>
                  <a:pt x="414851" y="952125"/>
                </a:cubicBezTo>
                <a:cubicBezTo>
                  <a:pt x="415899" y="952601"/>
                  <a:pt x="416947" y="953173"/>
                  <a:pt x="417899" y="953649"/>
                </a:cubicBezTo>
                <a:cubicBezTo>
                  <a:pt x="418471" y="952982"/>
                  <a:pt x="418947" y="952506"/>
                  <a:pt x="419423" y="951935"/>
                </a:cubicBezTo>
                <a:cubicBezTo>
                  <a:pt x="418375" y="951458"/>
                  <a:pt x="417423" y="950792"/>
                  <a:pt x="416280" y="950601"/>
                </a:cubicBezTo>
                <a:close/>
                <a:moveTo>
                  <a:pt x="246164" y="938790"/>
                </a:moveTo>
                <a:cubicBezTo>
                  <a:pt x="241401" y="938504"/>
                  <a:pt x="239306" y="941171"/>
                  <a:pt x="240830" y="945553"/>
                </a:cubicBezTo>
                <a:cubicBezTo>
                  <a:pt x="240925" y="946125"/>
                  <a:pt x="241687" y="946601"/>
                  <a:pt x="242259" y="947172"/>
                </a:cubicBezTo>
                <a:cubicBezTo>
                  <a:pt x="245592" y="947267"/>
                  <a:pt x="246069" y="943839"/>
                  <a:pt x="248164" y="942410"/>
                </a:cubicBezTo>
                <a:cubicBezTo>
                  <a:pt x="248736" y="942029"/>
                  <a:pt x="249212" y="941362"/>
                  <a:pt x="249688" y="940790"/>
                </a:cubicBezTo>
                <a:cubicBezTo>
                  <a:pt x="248545" y="940124"/>
                  <a:pt x="247402" y="938885"/>
                  <a:pt x="246164" y="938790"/>
                </a:cubicBezTo>
                <a:close/>
                <a:moveTo>
                  <a:pt x="611923" y="919454"/>
                </a:moveTo>
                <a:cubicBezTo>
                  <a:pt x="611638" y="919359"/>
                  <a:pt x="610494" y="920407"/>
                  <a:pt x="610494" y="920978"/>
                </a:cubicBezTo>
                <a:cubicBezTo>
                  <a:pt x="610494" y="923931"/>
                  <a:pt x="610494" y="926979"/>
                  <a:pt x="610876" y="929837"/>
                </a:cubicBezTo>
                <a:cubicBezTo>
                  <a:pt x="610971" y="930503"/>
                  <a:pt x="612781" y="931170"/>
                  <a:pt x="613828" y="931456"/>
                </a:cubicBezTo>
                <a:cubicBezTo>
                  <a:pt x="614209" y="931551"/>
                  <a:pt x="615162" y="930503"/>
                  <a:pt x="615257" y="929932"/>
                </a:cubicBezTo>
                <a:cubicBezTo>
                  <a:pt x="615352" y="928503"/>
                  <a:pt x="615162" y="926979"/>
                  <a:pt x="615162" y="925455"/>
                </a:cubicBezTo>
                <a:cubicBezTo>
                  <a:pt x="615067" y="923931"/>
                  <a:pt x="615352" y="922312"/>
                  <a:pt x="614876" y="921074"/>
                </a:cubicBezTo>
                <a:cubicBezTo>
                  <a:pt x="614495" y="920216"/>
                  <a:pt x="612971" y="919740"/>
                  <a:pt x="611923" y="919454"/>
                </a:cubicBezTo>
                <a:close/>
                <a:moveTo>
                  <a:pt x="288074" y="910311"/>
                </a:moveTo>
                <a:cubicBezTo>
                  <a:pt x="288455" y="910215"/>
                  <a:pt x="289122" y="911168"/>
                  <a:pt x="289598" y="911644"/>
                </a:cubicBezTo>
                <a:cubicBezTo>
                  <a:pt x="288646" y="912216"/>
                  <a:pt x="287693" y="912882"/>
                  <a:pt x="286550" y="913168"/>
                </a:cubicBezTo>
                <a:cubicBezTo>
                  <a:pt x="286169" y="913263"/>
                  <a:pt x="285502" y="912311"/>
                  <a:pt x="285026" y="911835"/>
                </a:cubicBezTo>
                <a:cubicBezTo>
                  <a:pt x="285979" y="911263"/>
                  <a:pt x="286931" y="910596"/>
                  <a:pt x="288074" y="910311"/>
                </a:cubicBezTo>
                <a:close/>
                <a:moveTo>
                  <a:pt x="676408" y="902976"/>
                </a:moveTo>
                <a:cubicBezTo>
                  <a:pt x="674884" y="902214"/>
                  <a:pt x="672312" y="902976"/>
                  <a:pt x="670407" y="903738"/>
                </a:cubicBezTo>
                <a:cubicBezTo>
                  <a:pt x="669645" y="904119"/>
                  <a:pt x="669359" y="906310"/>
                  <a:pt x="669359" y="907643"/>
                </a:cubicBezTo>
                <a:cubicBezTo>
                  <a:pt x="669359" y="910215"/>
                  <a:pt x="670883" y="911549"/>
                  <a:pt x="673550" y="911549"/>
                </a:cubicBezTo>
                <a:cubicBezTo>
                  <a:pt x="675074" y="911549"/>
                  <a:pt x="676598" y="911549"/>
                  <a:pt x="678122" y="911358"/>
                </a:cubicBezTo>
                <a:cubicBezTo>
                  <a:pt x="680694" y="910882"/>
                  <a:pt x="682694" y="912025"/>
                  <a:pt x="683170" y="914311"/>
                </a:cubicBezTo>
                <a:cubicBezTo>
                  <a:pt x="683742" y="917264"/>
                  <a:pt x="683647" y="920597"/>
                  <a:pt x="679170" y="920502"/>
                </a:cubicBezTo>
                <a:cubicBezTo>
                  <a:pt x="674979" y="920312"/>
                  <a:pt x="674502" y="922979"/>
                  <a:pt x="674693" y="927646"/>
                </a:cubicBezTo>
                <a:cubicBezTo>
                  <a:pt x="674788" y="928313"/>
                  <a:pt x="674502" y="931646"/>
                  <a:pt x="675741" y="932408"/>
                </a:cubicBezTo>
                <a:cubicBezTo>
                  <a:pt x="679932" y="934790"/>
                  <a:pt x="684599" y="936504"/>
                  <a:pt x="689266" y="938028"/>
                </a:cubicBezTo>
                <a:cubicBezTo>
                  <a:pt x="690219" y="938314"/>
                  <a:pt x="692314" y="937171"/>
                  <a:pt x="692791" y="936123"/>
                </a:cubicBezTo>
                <a:cubicBezTo>
                  <a:pt x="693743" y="934313"/>
                  <a:pt x="693172" y="931361"/>
                  <a:pt x="694410" y="930122"/>
                </a:cubicBezTo>
                <a:cubicBezTo>
                  <a:pt x="698220" y="926122"/>
                  <a:pt x="699077" y="922788"/>
                  <a:pt x="694315" y="918978"/>
                </a:cubicBezTo>
                <a:cubicBezTo>
                  <a:pt x="693362" y="918216"/>
                  <a:pt x="692791" y="916597"/>
                  <a:pt x="692600" y="915263"/>
                </a:cubicBezTo>
                <a:cubicBezTo>
                  <a:pt x="692219" y="913073"/>
                  <a:pt x="692981" y="910406"/>
                  <a:pt x="692124" y="908596"/>
                </a:cubicBezTo>
                <a:cubicBezTo>
                  <a:pt x="690505" y="905357"/>
                  <a:pt x="686980" y="906215"/>
                  <a:pt x="684123" y="906596"/>
                </a:cubicBezTo>
                <a:cubicBezTo>
                  <a:pt x="680503" y="907072"/>
                  <a:pt x="678979" y="904214"/>
                  <a:pt x="676408" y="902976"/>
                </a:cubicBezTo>
                <a:close/>
                <a:moveTo>
                  <a:pt x="684027" y="898118"/>
                </a:moveTo>
                <a:cubicBezTo>
                  <a:pt x="683647" y="898023"/>
                  <a:pt x="683075" y="899071"/>
                  <a:pt x="682599" y="899642"/>
                </a:cubicBezTo>
                <a:cubicBezTo>
                  <a:pt x="683647" y="900119"/>
                  <a:pt x="684694" y="900595"/>
                  <a:pt x="685647" y="901166"/>
                </a:cubicBezTo>
                <a:cubicBezTo>
                  <a:pt x="686218" y="900500"/>
                  <a:pt x="686694" y="900023"/>
                  <a:pt x="687171" y="899452"/>
                </a:cubicBezTo>
                <a:cubicBezTo>
                  <a:pt x="686123" y="898976"/>
                  <a:pt x="685171" y="898309"/>
                  <a:pt x="684027" y="898118"/>
                </a:cubicBezTo>
                <a:close/>
                <a:moveTo>
                  <a:pt x="610780" y="896594"/>
                </a:moveTo>
                <a:cubicBezTo>
                  <a:pt x="610494" y="896499"/>
                  <a:pt x="609447" y="897547"/>
                  <a:pt x="609352" y="898118"/>
                </a:cubicBezTo>
                <a:cubicBezTo>
                  <a:pt x="609256" y="899642"/>
                  <a:pt x="609542" y="901166"/>
                  <a:pt x="609542" y="902595"/>
                </a:cubicBezTo>
                <a:cubicBezTo>
                  <a:pt x="609637" y="905548"/>
                  <a:pt x="609637" y="908596"/>
                  <a:pt x="610018" y="911549"/>
                </a:cubicBezTo>
                <a:cubicBezTo>
                  <a:pt x="610114" y="912311"/>
                  <a:pt x="611923" y="912882"/>
                  <a:pt x="612971" y="913168"/>
                </a:cubicBezTo>
                <a:cubicBezTo>
                  <a:pt x="613257" y="913263"/>
                  <a:pt x="614400" y="912120"/>
                  <a:pt x="614400" y="911644"/>
                </a:cubicBezTo>
                <a:cubicBezTo>
                  <a:pt x="614305" y="907167"/>
                  <a:pt x="614209" y="902690"/>
                  <a:pt x="613733" y="898214"/>
                </a:cubicBezTo>
                <a:cubicBezTo>
                  <a:pt x="613638" y="897547"/>
                  <a:pt x="611828" y="896880"/>
                  <a:pt x="610780" y="896594"/>
                </a:cubicBezTo>
                <a:close/>
                <a:moveTo>
                  <a:pt x="287026" y="887355"/>
                </a:moveTo>
                <a:cubicBezTo>
                  <a:pt x="289407" y="888593"/>
                  <a:pt x="289597" y="893070"/>
                  <a:pt x="287407" y="894880"/>
                </a:cubicBezTo>
                <a:cubicBezTo>
                  <a:pt x="287026" y="895166"/>
                  <a:pt x="286264" y="895261"/>
                  <a:pt x="285883" y="895070"/>
                </a:cubicBezTo>
                <a:cubicBezTo>
                  <a:pt x="283501" y="893927"/>
                  <a:pt x="283216" y="889355"/>
                  <a:pt x="285502" y="887546"/>
                </a:cubicBezTo>
                <a:cubicBezTo>
                  <a:pt x="285883" y="887260"/>
                  <a:pt x="286549" y="887355"/>
                  <a:pt x="287026" y="887355"/>
                </a:cubicBezTo>
                <a:close/>
                <a:moveTo>
                  <a:pt x="675265" y="883926"/>
                </a:moveTo>
                <a:cubicBezTo>
                  <a:pt x="674312" y="884974"/>
                  <a:pt x="673169" y="885926"/>
                  <a:pt x="672312" y="887069"/>
                </a:cubicBezTo>
                <a:cubicBezTo>
                  <a:pt x="670978" y="888784"/>
                  <a:pt x="669550" y="890403"/>
                  <a:pt x="668883" y="892308"/>
                </a:cubicBezTo>
                <a:cubicBezTo>
                  <a:pt x="668502" y="893356"/>
                  <a:pt x="668978" y="895261"/>
                  <a:pt x="669835" y="896213"/>
                </a:cubicBezTo>
                <a:cubicBezTo>
                  <a:pt x="670597" y="897071"/>
                  <a:pt x="672312" y="897356"/>
                  <a:pt x="673645" y="897547"/>
                </a:cubicBezTo>
                <a:cubicBezTo>
                  <a:pt x="676408" y="898023"/>
                  <a:pt x="677551" y="896213"/>
                  <a:pt x="677932" y="893927"/>
                </a:cubicBezTo>
                <a:cubicBezTo>
                  <a:pt x="678027" y="892594"/>
                  <a:pt x="677741" y="891070"/>
                  <a:pt x="677646" y="888308"/>
                </a:cubicBezTo>
                <a:cubicBezTo>
                  <a:pt x="677169" y="887546"/>
                  <a:pt x="676217" y="885736"/>
                  <a:pt x="675265" y="883926"/>
                </a:cubicBezTo>
                <a:close/>
                <a:moveTo>
                  <a:pt x="610876" y="877544"/>
                </a:moveTo>
                <a:cubicBezTo>
                  <a:pt x="610399" y="878116"/>
                  <a:pt x="609447" y="878783"/>
                  <a:pt x="609542" y="879068"/>
                </a:cubicBezTo>
                <a:cubicBezTo>
                  <a:pt x="609828" y="880116"/>
                  <a:pt x="610590" y="881069"/>
                  <a:pt x="611066" y="882116"/>
                </a:cubicBezTo>
                <a:cubicBezTo>
                  <a:pt x="611447" y="881545"/>
                  <a:pt x="612019" y="880973"/>
                  <a:pt x="612590" y="880402"/>
                </a:cubicBezTo>
                <a:cubicBezTo>
                  <a:pt x="612019" y="879449"/>
                  <a:pt x="611447" y="878497"/>
                  <a:pt x="610876" y="877544"/>
                </a:cubicBezTo>
                <a:close/>
                <a:moveTo>
                  <a:pt x="208826" y="876878"/>
                </a:moveTo>
                <a:cubicBezTo>
                  <a:pt x="208349" y="876973"/>
                  <a:pt x="207588" y="876783"/>
                  <a:pt x="207302" y="877068"/>
                </a:cubicBezTo>
                <a:cubicBezTo>
                  <a:pt x="205111" y="878878"/>
                  <a:pt x="205302" y="883450"/>
                  <a:pt x="207683" y="884593"/>
                </a:cubicBezTo>
                <a:cubicBezTo>
                  <a:pt x="208064" y="884783"/>
                  <a:pt x="208826" y="884688"/>
                  <a:pt x="209207" y="884402"/>
                </a:cubicBezTo>
                <a:cubicBezTo>
                  <a:pt x="211398" y="882688"/>
                  <a:pt x="211112" y="878116"/>
                  <a:pt x="208826" y="876878"/>
                </a:cubicBezTo>
                <a:close/>
                <a:moveTo>
                  <a:pt x="285501" y="868400"/>
                </a:moveTo>
                <a:cubicBezTo>
                  <a:pt x="286073" y="868876"/>
                  <a:pt x="286549" y="869352"/>
                  <a:pt x="287216" y="869924"/>
                </a:cubicBezTo>
                <a:cubicBezTo>
                  <a:pt x="286740" y="870877"/>
                  <a:pt x="286264" y="871924"/>
                  <a:pt x="285692" y="872972"/>
                </a:cubicBezTo>
                <a:cubicBezTo>
                  <a:pt x="285216" y="872496"/>
                  <a:pt x="284168" y="871924"/>
                  <a:pt x="284168" y="871543"/>
                </a:cubicBezTo>
                <a:cubicBezTo>
                  <a:pt x="284358" y="870496"/>
                  <a:pt x="285025" y="869448"/>
                  <a:pt x="285501" y="868400"/>
                </a:cubicBezTo>
                <a:close/>
                <a:moveTo>
                  <a:pt x="683932" y="860876"/>
                </a:moveTo>
                <a:cubicBezTo>
                  <a:pt x="682027" y="861923"/>
                  <a:pt x="680503" y="863733"/>
                  <a:pt x="679075" y="865352"/>
                </a:cubicBezTo>
                <a:cubicBezTo>
                  <a:pt x="678313" y="866210"/>
                  <a:pt x="677932" y="867543"/>
                  <a:pt x="677360" y="868591"/>
                </a:cubicBezTo>
                <a:cubicBezTo>
                  <a:pt x="678789" y="868972"/>
                  <a:pt x="680122" y="869448"/>
                  <a:pt x="686123" y="873925"/>
                </a:cubicBezTo>
                <a:cubicBezTo>
                  <a:pt x="686218" y="876306"/>
                  <a:pt x="686028" y="878497"/>
                  <a:pt x="686504" y="880592"/>
                </a:cubicBezTo>
                <a:cubicBezTo>
                  <a:pt x="686694" y="881545"/>
                  <a:pt x="688219" y="882212"/>
                  <a:pt x="689171" y="882878"/>
                </a:cubicBezTo>
                <a:cubicBezTo>
                  <a:pt x="689266" y="882974"/>
                  <a:pt x="690505" y="881926"/>
                  <a:pt x="690505" y="881354"/>
                </a:cubicBezTo>
                <a:cubicBezTo>
                  <a:pt x="690695" y="878497"/>
                  <a:pt x="690790" y="875639"/>
                  <a:pt x="690505" y="872877"/>
                </a:cubicBezTo>
                <a:cubicBezTo>
                  <a:pt x="690314" y="871734"/>
                  <a:pt x="688981" y="869924"/>
                  <a:pt x="688028" y="869829"/>
                </a:cubicBezTo>
                <a:cubicBezTo>
                  <a:pt x="683647" y="869353"/>
                  <a:pt x="687076" y="872782"/>
                  <a:pt x="681361" y="870020"/>
                </a:cubicBezTo>
                <a:cubicBezTo>
                  <a:pt x="683456" y="870210"/>
                  <a:pt x="685171" y="868972"/>
                  <a:pt x="687266" y="865829"/>
                </a:cubicBezTo>
                <a:cubicBezTo>
                  <a:pt x="688219" y="864400"/>
                  <a:pt x="691743" y="863162"/>
                  <a:pt x="688219" y="861066"/>
                </a:cubicBezTo>
                <a:cubicBezTo>
                  <a:pt x="687076" y="860399"/>
                  <a:pt x="684980" y="860209"/>
                  <a:pt x="683932" y="860876"/>
                </a:cubicBezTo>
                <a:close/>
                <a:moveTo>
                  <a:pt x="409422" y="859256"/>
                </a:moveTo>
                <a:cubicBezTo>
                  <a:pt x="408946" y="859352"/>
                  <a:pt x="408184" y="859161"/>
                  <a:pt x="407898" y="859447"/>
                </a:cubicBezTo>
                <a:cubicBezTo>
                  <a:pt x="405707" y="861257"/>
                  <a:pt x="405898" y="865829"/>
                  <a:pt x="408279" y="866972"/>
                </a:cubicBezTo>
                <a:cubicBezTo>
                  <a:pt x="408660" y="867162"/>
                  <a:pt x="409422" y="867067"/>
                  <a:pt x="409803" y="866781"/>
                </a:cubicBezTo>
                <a:cubicBezTo>
                  <a:pt x="411994" y="865067"/>
                  <a:pt x="411803" y="860495"/>
                  <a:pt x="409422" y="859256"/>
                </a:cubicBezTo>
                <a:close/>
                <a:moveTo>
                  <a:pt x="241497" y="859066"/>
                </a:moveTo>
                <a:cubicBezTo>
                  <a:pt x="237877" y="862876"/>
                  <a:pt x="234353" y="866781"/>
                  <a:pt x="230829" y="870687"/>
                </a:cubicBezTo>
                <a:cubicBezTo>
                  <a:pt x="230066" y="871544"/>
                  <a:pt x="229876" y="872782"/>
                  <a:pt x="229400" y="873925"/>
                </a:cubicBezTo>
                <a:cubicBezTo>
                  <a:pt x="230733" y="874306"/>
                  <a:pt x="232067" y="874782"/>
                  <a:pt x="233305" y="875163"/>
                </a:cubicBezTo>
                <a:cubicBezTo>
                  <a:pt x="242925" y="876592"/>
                  <a:pt x="245211" y="867543"/>
                  <a:pt x="250831" y="863257"/>
                </a:cubicBezTo>
                <a:cubicBezTo>
                  <a:pt x="250450" y="862781"/>
                  <a:pt x="249879" y="862304"/>
                  <a:pt x="249593" y="861733"/>
                </a:cubicBezTo>
                <a:cubicBezTo>
                  <a:pt x="248355" y="858875"/>
                  <a:pt x="243211" y="857256"/>
                  <a:pt x="241497" y="859066"/>
                </a:cubicBezTo>
                <a:close/>
                <a:moveTo>
                  <a:pt x="670311" y="857542"/>
                </a:moveTo>
                <a:cubicBezTo>
                  <a:pt x="669264" y="857828"/>
                  <a:pt x="668311" y="858590"/>
                  <a:pt x="667264" y="859066"/>
                </a:cubicBezTo>
                <a:cubicBezTo>
                  <a:pt x="667835" y="859542"/>
                  <a:pt x="668502" y="860495"/>
                  <a:pt x="668788" y="860399"/>
                </a:cubicBezTo>
                <a:cubicBezTo>
                  <a:pt x="669835" y="860209"/>
                  <a:pt x="670788" y="859447"/>
                  <a:pt x="671836" y="858875"/>
                </a:cubicBezTo>
                <a:cubicBezTo>
                  <a:pt x="671264" y="858399"/>
                  <a:pt x="670597" y="857447"/>
                  <a:pt x="670311" y="857542"/>
                </a:cubicBezTo>
                <a:close/>
                <a:moveTo>
                  <a:pt x="402850" y="845731"/>
                </a:moveTo>
                <a:cubicBezTo>
                  <a:pt x="402278" y="846398"/>
                  <a:pt x="401802" y="846874"/>
                  <a:pt x="401326" y="847445"/>
                </a:cubicBezTo>
                <a:cubicBezTo>
                  <a:pt x="402373" y="847922"/>
                  <a:pt x="403326" y="848493"/>
                  <a:pt x="404469" y="848779"/>
                </a:cubicBezTo>
                <a:cubicBezTo>
                  <a:pt x="404850" y="848874"/>
                  <a:pt x="405421" y="847826"/>
                  <a:pt x="405898" y="847255"/>
                </a:cubicBezTo>
                <a:cubicBezTo>
                  <a:pt x="404850" y="846779"/>
                  <a:pt x="403897" y="846302"/>
                  <a:pt x="402850" y="845731"/>
                </a:cubicBezTo>
                <a:close/>
                <a:moveTo>
                  <a:pt x="324554" y="839444"/>
                </a:moveTo>
                <a:cubicBezTo>
                  <a:pt x="322649" y="839444"/>
                  <a:pt x="319887" y="840397"/>
                  <a:pt x="319125" y="841730"/>
                </a:cubicBezTo>
                <a:cubicBezTo>
                  <a:pt x="318458" y="843159"/>
                  <a:pt x="319410" y="845826"/>
                  <a:pt x="320363" y="847541"/>
                </a:cubicBezTo>
                <a:cubicBezTo>
                  <a:pt x="321506" y="849350"/>
                  <a:pt x="323411" y="850779"/>
                  <a:pt x="325221" y="852017"/>
                </a:cubicBezTo>
                <a:cubicBezTo>
                  <a:pt x="325697" y="852303"/>
                  <a:pt x="327793" y="851351"/>
                  <a:pt x="328078" y="850493"/>
                </a:cubicBezTo>
                <a:cubicBezTo>
                  <a:pt x="328555" y="849160"/>
                  <a:pt x="328078" y="847636"/>
                  <a:pt x="328078" y="846112"/>
                </a:cubicBezTo>
                <a:cubicBezTo>
                  <a:pt x="328078" y="845350"/>
                  <a:pt x="327888" y="844588"/>
                  <a:pt x="327983" y="843921"/>
                </a:cubicBezTo>
                <a:cubicBezTo>
                  <a:pt x="328269" y="841254"/>
                  <a:pt x="326745" y="839540"/>
                  <a:pt x="324554" y="839444"/>
                </a:cubicBezTo>
                <a:close/>
                <a:moveTo>
                  <a:pt x="671645" y="820775"/>
                </a:moveTo>
                <a:cubicBezTo>
                  <a:pt x="671264" y="820680"/>
                  <a:pt x="670693" y="821728"/>
                  <a:pt x="670216" y="822299"/>
                </a:cubicBezTo>
                <a:cubicBezTo>
                  <a:pt x="671264" y="822871"/>
                  <a:pt x="672312" y="823347"/>
                  <a:pt x="673264" y="823823"/>
                </a:cubicBezTo>
                <a:cubicBezTo>
                  <a:pt x="673836" y="823157"/>
                  <a:pt x="674312" y="822680"/>
                  <a:pt x="674788" y="822109"/>
                </a:cubicBezTo>
                <a:cubicBezTo>
                  <a:pt x="673741" y="821633"/>
                  <a:pt x="672788" y="820966"/>
                  <a:pt x="671645" y="820775"/>
                </a:cubicBezTo>
                <a:close/>
                <a:moveTo>
                  <a:pt x="214242" y="818625"/>
                </a:moveTo>
                <a:lnTo>
                  <a:pt x="217398" y="819728"/>
                </a:lnTo>
                <a:lnTo>
                  <a:pt x="206465" y="820800"/>
                </a:lnTo>
                <a:close/>
                <a:moveTo>
                  <a:pt x="681265" y="812965"/>
                </a:moveTo>
                <a:cubicBezTo>
                  <a:pt x="680313" y="816870"/>
                  <a:pt x="679456" y="818775"/>
                  <a:pt x="679456" y="820775"/>
                </a:cubicBezTo>
                <a:cubicBezTo>
                  <a:pt x="679456" y="821918"/>
                  <a:pt x="680884" y="823061"/>
                  <a:pt x="681742" y="824109"/>
                </a:cubicBezTo>
                <a:cubicBezTo>
                  <a:pt x="682503" y="822871"/>
                  <a:pt x="683837" y="821728"/>
                  <a:pt x="683742" y="820585"/>
                </a:cubicBezTo>
                <a:cubicBezTo>
                  <a:pt x="683647" y="818680"/>
                  <a:pt x="682599" y="816775"/>
                  <a:pt x="681265" y="812965"/>
                </a:cubicBezTo>
                <a:close/>
                <a:moveTo>
                  <a:pt x="599636" y="810298"/>
                </a:moveTo>
                <a:cubicBezTo>
                  <a:pt x="598588" y="810584"/>
                  <a:pt x="597636" y="811346"/>
                  <a:pt x="596588" y="811822"/>
                </a:cubicBezTo>
                <a:cubicBezTo>
                  <a:pt x="597064" y="812203"/>
                  <a:pt x="597636" y="812679"/>
                  <a:pt x="598302" y="813346"/>
                </a:cubicBezTo>
                <a:cubicBezTo>
                  <a:pt x="599255" y="812774"/>
                  <a:pt x="600208" y="812203"/>
                  <a:pt x="601160" y="811631"/>
                </a:cubicBezTo>
                <a:cubicBezTo>
                  <a:pt x="600589" y="811155"/>
                  <a:pt x="599922" y="810203"/>
                  <a:pt x="599636" y="810298"/>
                </a:cubicBezTo>
                <a:close/>
                <a:moveTo>
                  <a:pt x="681551" y="802011"/>
                </a:moveTo>
                <a:cubicBezTo>
                  <a:pt x="681456" y="801821"/>
                  <a:pt x="680408" y="801916"/>
                  <a:pt x="680122" y="802202"/>
                </a:cubicBezTo>
                <a:cubicBezTo>
                  <a:pt x="677932" y="804011"/>
                  <a:pt x="678122" y="808869"/>
                  <a:pt x="680599" y="809536"/>
                </a:cubicBezTo>
                <a:cubicBezTo>
                  <a:pt x="681265" y="809726"/>
                  <a:pt x="682694" y="807440"/>
                  <a:pt x="683647" y="806393"/>
                </a:cubicBezTo>
                <a:cubicBezTo>
                  <a:pt x="682694" y="804488"/>
                  <a:pt x="682218" y="803154"/>
                  <a:pt x="681551" y="802011"/>
                </a:cubicBezTo>
                <a:close/>
                <a:moveTo>
                  <a:pt x="350367" y="793343"/>
                </a:moveTo>
                <a:cubicBezTo>
                  <a:pt x="347985" y="794201"/>
                  <a:pt x="348176" y="799058"/>
                  <a:pt x="350557" y="800678"/>
                </a:cubicBezTo>
                <a:cubicBezTo>
                  <a:pt x="350938" y="800868"/>
                  <a:pt x="351986" y="800868"/>
                  <a:pt x="352081" y="800773"/>
                </a:cubicBezTo>
                <a:cubicBezTo>
                  <a:pt x="352558" y="799535"/>
                  <a:pt x="352939" y="798201"/>
                  <a:pt x="353701" y="796201"/>
                </a:cubicBezTo>
                <a:cubicBezTo>
                  <a:pt x="352748" y="795344"/>
                  <a:pt x="351034" y="793058"/>
                  <a:pt x="350367" y="793343"/>
                </a:cubicBezTo>
                <a:close/>
                <a:moveTo>
                  <a:pt x="235972" y="788105"/>
                </a:moveTo>
                <a:cubicBezTo>
                  <a:pt x="237019" y="788867"/>
                  <a:pt x="237591" y="789819"/>
                  <a:pt x="238353" y="790676"/>
                </a:cubicBezTo>
                <a:cubicBezTo>
                  <a:pt x="237877" y="791248"/>
                  <a:pt x="237115" y="792200"/>
                  <a:pt x="236924" y="792105"/>
                </a:cubicBezTo>
                <a:cubicBezTo>
                  <a:pt x="235876" y="791629"/>
                  <a:pt x="234924" y="790962"/>
                  <a:pt x="234162" y="790105"/>
                </a:cubicBezTo>
                <a:cubicBezTo>
                  <a:pt x="233781" y="789724"/>
                  <a:pt x="233781" y="788581"/>
                  <a:pt x="234067" y="788200"/>
                </a:cubicBezTo>
                <a:cubicBezTo>
                  <a:pt x="234352" y="787819"/>
                  <a:pt x="235591" y="787819"/>
                  <a:pt x="235972" y="788105"/>
                </a:cubicBezTo>
                <a:close/>
                <a:moveTo>
                  <a:pt x="233781" y="779151"/>
                </a:moveTo>
                <a:cubicBezTo>
                  <a:pt x="233781" y="782104"/>
                  <a:pt x="233971" y="785152"/>
                  <a:pt x="234067" y="788200"/>
                </a:cubicBezTo>
                <a:cubicBezTo>
                  <a:pt x="231304" y="788962"/>
                  <a:pt x="227875" y="786961"/>
                  <a:pt x="225685" y="790200"/>
                </a:cubicBezTo>
                <a:cubicBezTo>
                  <a:pt x="223780" y="793057"/>
                  <a:pt x="221113" y="793820"/>
                  <a:pt x="217969" y="793534"/>
                </a:cubicBezTo>
                <a:cubicBezTo>
                  <a:pt x="213207" y="793057"/>
                  <a:pt x="211397" y="794962"/>
                  <a:pt x="211492" y="800011"/>
                </a:cubicBezTo>
                <a:cubicBezTo>
                  <a:pt x="211492" y="802868"/>
                  <a:pt x="206444" y="804392"/>
                  <a:pt x="204539" y="802868"/>
                </a:cubicBezTo>
                <a:cubicBezTo>
                  <a:pt x="200443" y="799630"/>
                  <a:pt x="196443" y="796296"/>
                  <a:pt x="192347" y="792962"/>
                </a:cubicBezTo>
                <a:cubicBezTo>
                  <a:pt x="197681" y="787723"/>
                  <a:pt x="203396" y="789343"/>
                  <a:pt x="208349" y="789724"/>
                </a:cubicBezTo>
                <a:cubicBezTo>
                  <a:pt x="213683" y="790105"/>
                  <a:pt x="215778" y="783914"/>
                  <a:pt x="219874" y="784580"/>
                </a:cubicBezTo>
                <a:cubicBezTo>
                  <a:pt x="225970" y="785533"/>
                  <a:pt x="228828" y="780199"/>
                  <a:pt x="233781" y="779151"/>
                </a:cubicBezTo>
                <a:close/>
                <a:moveTo>
                  <a:pt x="247783" y="778008"/>
                </a:moveTo>
                <a:cubicBezTo>
                  <a:pt x="252260" y="777913"/>
                  <a:pt x="252355" y="780866"/>
                  <a:pt x="252355" y="784009"/>
                </a:cubicBezTo>
                <a:cubicBezTo>
                  <a:pt x="252355" y="787057"/>
                  <a:pt x="253022" y="789533"/>
                  <a:pt x="255308" y="792010"/>
                </a:cubicBezTo>
                <a:cubicBezTo>
                  <a:pt x="259213" y="796391"/>
                  <a:pt x="259499" y="801535"/>
                  <a:pt x="254927" y="805916"/>
                </a:cubicBezTo>
                <a:cubicBezTo>
                  <a:pt x="252165" y="808583"/>
                  <a:pt x="254165" y="811631"/>
                  <a:pt x="253689" y="814489"/>
                </a:cubicBezTo>
                <a:cubicBezTo>
                  <a:pt x="253212" y="817442"/>
                  <a:pt x="255117" y="818871"/>
                  <a:pt x="257499" y="818775"/>
                </a:cubicBezTo>
                <a:cubicBezTo>
                  <a:pt x="259404" y="818585"/>
                  <a:pt x="261499" y="817346"/>
                  <a:pt x="262832" y="815918"/>
                </a:cubicBezTo>
                <a:cubicBezTo>
                  <a:pt x="263595" y="815156"/>
                  <a:pt x="262832" y="813060"/>
                  <a:pt x="263118" y="811631"/>
                </a:cubicBezTo>
                <a:cubicBezTo>
                  <a:pt x="263214" y="810965"/>
                  <a:pt x="263976" y="810298"/>
                  <a:pt x="264642" y="810012"/>
                </a:cubicBezTo>
                <a:cubicBezTo>
                  <a:pt x="265023" y="809822"/>
                  <a:pt x="266071" y="810298"/>
                  <a:pt x="266166" y="810679"/>
                </a:cubicBezTo>
                <a:cubicBezTo>
                  <a:pt x="268262" y="819347"/>
                  <a:pt x="270072" y="828014"/>
                  <a:pt x="263785" y="835825"/>
                </a:cubicBezTo>
                <a:cubicBezTo>
                  <a:pt x="265976" y="839921"/>
                  <a:pt x="255403" y="844207"/>
                  <a:pt x="264071" y="848112"/>
                </a:cubicBezTo>
                <a:cubicBezTo>
                  <a:pt x="257118" y="854208"/>
                  <a:pt x="261213" y="862019"/>
                  <a:pt x="260642" y="869067"/>
                </a:cubicBezTo>
                <a:cubicBezTo>
                  <a:pt x="260356" y="873544"/>
                  <a:pt x="263595" y="873163"/>
                  <a:pt x="266643" y="873544"/>
                </a:cubicBezTo>
                <a:cubicBezTo>
                  <a:pt x="268357" y="873735"/>
                  <a:pt x="271215" y="874687"/>
                  <a:pt x="268262" y="877544"/>
                </a:cubicBezTo>
                <a:cubicBezTo>
                  <a:pt x="266643" y="879069"/>
                  <a:pt x="265309" y="881069"/>
                  <a:pt x="263595" y="882498"/>
                </a:cubicBezTo>
                <a:cubicBezTo>
                  <a:pt x="260832" y="884879"/>
                  <a:pt x="261309" y="887831"/>
                  <a:pt x="261594" y="890784"/>
                </a:cubicBezTo>
                <a:cubicBezTo>
                  <a:pt x="262642" y="902119"/>
                  <a:pt x="262642" y="902119"/>
                  <a:pt x="257784" y="908120"/>
                </a:cubicBezTo>
                <a:cubicBezTo>
                  <a:pt x="257403" y="908596"/>
                  <a:pt x="257784" y="909644"/>
                  <a:pt x="257880" y="911454"/>
                </a:cubicBezTo>
                <a:cubicBezTo>
                  <a:pt x="257880" y="911835"/>
                  <a:pt x="258165" y="910787"/>
                  <a:pt x="257784" y="910501"/>
                </a:cubicBezTo>
                <a:cubicBezTo>
                  <a:pt x="257403" y="910120"/>
                  <a:pt x="256165" y="910215"/>
                  <a:pt x="255784" y="910596"/>
                </a:cubicBezTo>
                <a:cubicBezTo>
                  <a:pt x="253784" y="912596"/>
                  <a:pt x="251784" y="914692"/>
                  <a:pt x="249974" y="916787"/>
                </a:cubicBezTo>
                <a:cubicBezTo>
                  <a:pt x="249688" y="917073"/>
                  <a:pt x="249593" y="918121"/>
                  <a:pt x="249688" y="918216"/>
                </a:cubicBezTo>
                <a:cubicBezTo>
                  <a:pt x="250831" y="918883"/>
                  <a:pt x="252069" y="919835"/>
                  <a:pt x="253307" y="919740"/>
                </a:cubicBezTo>
                <a:cubicBezTo>
                  <a:pt x="257880" y="919550"/>
                  <a:pt x="258356" y="918788"/>
                  <a:pt x="257975" y="911549"/>
                </a:cubicBezTo>
                <a:cubicBezTo>
                  <a:pt x="260928" y="910310"/>
                  <a:pt x="263976" y="910406"/>
                  <a:pt x="267024" y="910025"/>
                </a:cubicBezTo>
                <a:cubicBezTo>
                  <a:pt x="269881" y="909644"/>
                  <a:pt x="271596" y="911073"/>
                  <a:pt x="271691" y="913358"/>
                </a:cubicBezTo>
                <a:cubicBezTo>
                  <a:pt x="271977" y="917740"/>
                  <a:pt x="272548" y="922502"/>
                  <a:pt x="271310" y="926598"/>
                </a:cubicBezTo>
                <a:cubicBezTo>
                  <a:pt x="269881" y="931170"/>
                  <a:pt x="266833" y="935361"/>
                  <a:pt x="264071" y="939552"/>
                </a:cubicBezTo>
                <a:cubicBezTo>
                  <a:pt x="260928" y="944219"/>
                  <a:pt x="260642" y="944315"/>
                  <a:pt x="264261" y="951458"/>
                </a:cubicBezTo>
                <a:cubicBezTo>
                  <a:pt x="265499" y="953935"/>
                  <a:pt x="268071" y="955935"/>
                  <a:pt x="268452" y="958412"/>
                </a:cubicBezTo>
                <a:cubicBezTo>
                  <a:pt x="268738" y="959840"/>
                  <a:pt x="265023" y="961746"/>
                  <a:pt x="264928" y="963555"/>
                </a:cubicBezTo>
                <a:cubicBezTo>
                  <a:pt x="264547" y="968032"/>
                  <a:pt x="265404" y="972604"/>
                  <a:pt x="265214" y="977176"/>
                </a:cubicBezTo>
                <a:cubicBezTo>
                  <a:pt x="265119" y="980605"/>
                  <a:pt x="267024" y="982510"/>
                  <a:pt x="269214" y="984606"/>
                </a:cubicBezTo>
                <a:cubicBezTo>
                  <a:pt x="271119" y="986415"/>
                  <a:pt x="273215" y="988511"/>
                  <a:pt x="273786" y="990797"/>
                </a:cubicBezTo>
                <a:cubicBezTo>
                  <a:pt x="274167" y="992226"/>
                  <a:pt x="270834" y="994416"/>
                  <a:pt x="270834" y="996131"/>
                </a:cubicBezTo>
                <a:cubicBezTo>
                  <a:pt x="270929" y="1000703"/>
                  <a:pt x="267214" y="1002417"/>
                  <a:pt x="265023" y="1005275"/>
                </a:cubicBezTo>
                <a:cubicBezTo>
                  <a:pt x="260451" y="1011276"/>
                  <a:pt x="260928" y="1012704"/>
                  <a:pt x="268071" y="1015276"/>
                </a:cubicBezTo>
                <a:cubicBezTo>
                  <a:pt x="269690" y="1015848"/>
                  <a:pt x="272739" y="1016133"/>
                  <a:pt x="269881" y="1019277"/>
                </a:cubicBezTo>
                <a:cubicBezTo>
                  <a:pt x="268548" y="1020705"/>
                  <a:pt x="267405" y="1022991"/>
                  <a:pt x="267405" y="1024991"/>
                </a:cubicBezTo>
                <a:cubicBezTo>
                  <a:pt x="267309" y="1030992"/>
                  <a:pt x="267690" y="1037088"/>
                  <a:pt x="268071" y="1043089"/>
                </a:cubicBezTo>
                <a:cubicBezTo>
                  <a:pt x="268357" y="1046899"/>
                  <a:pt x="268738" y="1050614"/>
                  <a:pt x="265023" y="1053090"/>
                </a:cubicBezTo>
                <a:cubicBezTo>
                  <a:pt x="266357" y="1056043"/>
                  <a:pt x="267881" y="1058901"/>
                  <a:pt x="268833" y="1061948"/>
                </a:cubicBezTo>
                <a:cubicBezTo>
                  <a:pt x="269976" y="1065854"/>
                  <a:pt x="268738" y="1069283"/>
                  <a:pt x="265499" y="1071950"/>
                </a:cubicBezTo>
                <a:cubicBezTo>
                  <a:pt x="265404" y="1072045"/>
                  <a:pt x="266547" y="1074140"/>
                  <a:pt x="267500" y="1074617"/>
                </a:cubicBezTo>
                <a:cubicBezTo>
                  <a:pt x="273024" y="1077569"/>
                  <a:pt x="272929" y="1077379"/>
                  <a:pt x="269976" y="1081284"/>
                </a:cubicBezTo>
                <a:cubicBezTo>
                  <a:pt x="268262" y="1083475"/>
                  <a:pt x="264738" y="1084713"/>
                  <a:pt x="265404" y="1088523"/>
                </a:cubicBezTo>
                <a:cubicBezTo>
                  <a:pt x="260832" y="1088999"/>
                  <a:pt x="258927" y="1082237"/>
                  <a:pt x="253784" y="1084427"/>
                </a:cubicBezTo>
                <a:cubicBezTo>
                  <a:pt x="247212" y="1078427"/>
                  <a:pt x="240735" y="1072236"/>
                  <a:pt x="234067" y="1066330"/>
                </a:cubicBezTo>
                <a:cubicBezTo>
                  <a:pt x="230733" y="1063377"/>
                  <a:pt x="234543" y="1062711"/>
                  <a:pt x="235496" y="1061568"/>
                </a:cubicBezTo>
                <a:cubicBezTo>
                  <a:pt x="237496" y="1059186"/>
                  <a:pt x="235686" y="1056329"/>
                  <a:pt x="236163" y="1053471"/>
                </a:cubicBezTo>
                <a:cubicBezTo>
                  <a:pt x="236924" y="1053471"/>
                  <a:pt x="238068" y="1053757"/>
                  <a:pt x="238353" y="1053376"/>
                </a:cubicBezTo>
                <a:cubicBezTo>
                  <a:pt x="243211" y="1047185"/>
                  <a:pt x="242830" y="1038517"/>
                  <a:pt x="248545" y="1032516"/>
                </a:cubicBezTo>
                <a:cubicBezTo>
                  <a:pt x="249402" y="1031659"/>
                  <a:pt x="248545" y="1027849"/>
                  <a:pt x="247307" y="1026801"/>
                </a:cubicBezTo>
                <a:cubicBezTo>
                  <a:pt x="246069" y="1025753"/>
                  <a:pt x="242259" y="1025563"/>
                  <a:pt x="241497" y="1026515"/>
                </a:cubicBezTo>
                <a:cubicBezTo>
                  <a:pt x="236829" y="1032326"/>
                  <a:pt x="224923" y="1031373"/>
                  <a:pt x="226161" y="1042708"/>
                </a:cubicBezTo>
                <a:cubicBezTo>
                  <a:pt x="226161" y="1042898"/>
                  <a:pt x="223971" y="1043946"/>
                  <a:pt x="223209" y="1043565"/>
                </a:cubicBezTo>
                <a:cubicBezTo>
                  <a:pt x="221875" y="1042994"/>
                  <a:pt x="221018" y="1041470"/>
                  <a:pt x="219780" y="1040708"/>
                </a:cubicBezTo>
                <a:cubicBezTo>
                  <a:pt x="217398" y="1039089"/>
                  <a:pt x="216351" y="1035469"/>
                  <a:pt x="212540" y="1036136"/>
                </a:cubicBezTo>
                <a:cubicBezTo>
                  <a:pt x="212255" y="1029373"/>
                  <a:pt x="211969" y="1022610"/>
                  <a:pt x="211683" y="1015848"/>
                </a:cubicBezTo>
                <a:cubicBezTo>
                  <a:pt x="215589" y="1012799"/>
                  <a:pt x="216446" y="1008799"/>
                  <a:pt x="215874" y="1004036"/>
                </a:cubicBezTo>
                <a:cubicBezTo>
                  <a:pt x="215303" y="999655"/>
                  <a:pt x="215589" y="999560"/>
                  <a:pt x="210921" y="1002131"/>
                </a:cubicBezTo>
                <a:cubicBezTo>
                  <a:pt x="209969" y="1002608"/>
                  <a:pt x="208445" y="1003560"/>
                  <a:pt x="207873" y="1003179"/>
                </a:cubicBezTo>
                <a:cubicBezTo>
                  <a:pt x="202349" y="999560"/>
                  <a:pt x="200063" y="993749"/>
                  <a:pt x="202063" y="988035"/>
                </a:cubicBezTo>
                <a:cubicBezTo>
                  <a:pt x="202539" y="986701"/>
                  <a:pt x="204254" y="985939"/>
                  <a:pt x="205016" y="984701"/>
                </a:cubicBezTo>
                <a:cubicBezTo>
                  <a:pt x="206635" y="981748"/>
                  <a:pt x="205873" y="979176"/>
                  <a:pt x="203301" y="976985"/>
                </a:cubicBezTo>
                <a:cubicBezTo>
                  <a:pt x="202539" y="976319"/>
                  <a:pt x="202349" y="974985"/>
                  <a:pt x="201873" y="973937"/>
                </a:cubicBezTo>
                <a:cubicBezTo>
                  <a:pt x="203206" y="973461"/>
                  <a:pt x="204444" y="972509"/>
                  <a:pt x="205778" y="972509"/>
                </a:cubicBezTo>
                <a:cubicBezTo>
                  <a:pt x="207111" y="972509"/>
                  <a:pt x="209302" y="973366"/>
                  <a:pt x="209493" y="974128"/>
                </a:cubicBezTo>
                <a:cubicBezTo>
                  <a:pt x="210159" y="977748"/>
                  <a:pt x="210540" y="981462"/>
                  <a:pt x="210445" y="985177"/>
                </a:cubicBezTo>
                <a:cubicBezTo>
                  <a:pt x="210350" y="988797"/>
                  <a:pt x="213017" y="990320"/>
                  <a:pt x="215112" y="992226"/>
                </a:cubicBezTo>
                <a:cubicBezTo>
                  <a:pt x="215970" y="993083"/>
                  <a:pt x="217303" y="993559"/>
                  <a:pt x="218351" y="994226"/>
                </a:cubicBezTo>
                <a:cubicBezTo>
                  <a:pt x="221304" y="987273"/>
                  <a:pt x="229686" y="992321"/>
                  <a:pt x="233496" y="987177"/>
                </a:cubicBezTo>
                <a:lnTo>
                  <a:pt x="234129" y="987312"/>
                </a:lnTo>
                <a:lnTo>
                  <a:pt x="238344" y="990458"/>
                </a:lnTo>
                <a:lnTo>
                  <a:pt x="238353" y="995273"/>
                </a:lnTo>
                <a:cubicBezTo>
                  <a:pt x="239020" y="997369"/>
                  <a:pt x="238449" y="1000227"/>
                  <a:pt x="239687" y="1001560"/>
                </a:cubicBezTo>
                <a:cubicBezTo>
                  <a:pt x="244449" y="1006513"/>
                  <a:pt x="249593" y="1010990"/>
                  <a:pt x="254736" y="1015466"/>
                </a:cubicBezTo>
                <a:cubicBezTo>
                  <a:pt x="254927" y="1015657"/>
                  <a:pt x="255879" y="1015276"/>
                  <a:pt x="256260" y="1014990"/>
                </a:cubicBezTo>
                <a:cubicBezTo>
                  <a:pt x="256737" y="1014514"/>
                  <a:pt x="257308" y="1013847"/>
                  <a:pt x="257403" y="1013181"/>
                </a:cubicBezTo>
                <a:cubicBezTo>
                  <a:pt x="257499" y="1011656"/>
                  <a:pt x="257308" y="1010132"/>
                  <a:pt x="245307" y="995655"/>
                </a:cubicBezTo>
                <a:lnTo>
                  <a:pt x="247852" y="997343"/>
                </a:lnTo>
                <a:lnTo>
                  <a:pt x="247974" y="999084"/>
                </a:lnTo>
                <a:lnTo>
                  <a:pt x="250478" y="999084"/>
                </a:lnTo>
                <a:lnTo>
                  <a:pt x="255594" y="1002477"/>
                </a:lnTo>
                <a:cubicBezTo>
                  <a:pt x="256999" y="1002584"/>
                  <a:pt x="256832" y="1001084"/>
                  <a:pt x="256451" y="999655"/>
                </a:cubicBezTo>
                <a:cubicBezTo>
                  <a:pt x="255879" y="997655"/>
                  <a:pt x="254451" y="997655"/>
                  <a:pt x="253307" y="999084"/>
                </a:cubicBezTo>
                <a:lnTo>
                  <a:pt x="250478" y="999084"/>
                </a:lnTo>
                <a:lnTo>
                  <a:pt x="247852" y="997343"/>
                </a:lnTo>
                <a:lnTo>
                  <a:pt x="246545" y="978700"/>
                </a:lnTo>
                <a:cubicBezTo>
                  <a:pt x="245973" y="975938"/>
                  <a:pt x="241782" y="973842"/>
                  <a:pt x="239306" y="971366"/>
                </a:cubicBezTo>
                <a:cubicBezTo>
                  <a:pt x="237782" y="973080"/>
                  <a:pt x="236353" y="974890"/>
                  <a:pt x="234639" y="976414"/>
                </a:cubicBezTo>
                <a:cubicBezTo>
                  <a:pt x="231781" y="978986"/>
                  <a:pt x="233877" y="982129"/>
                  <a:pt x="233400" y="984986"/>
                </a:cubicBezTo>
                <a:cubicBezTo>
                  <a:pt x="237258" y="985224"/>
                  <a:pt x="238210" y="986868"/>
                  <a:pt x="238341" y="988916"/>
                </a:cubicBezTo>
                <a:lnTo>
                  <a:pt x="238343" y="990098"/>
                </a:lnTo>
                <a:lnTo>
                  <a:pt x="235116" y="987522"/>
                </a:lnTo>
                <a:lnTo>
                  <a:pt x="234129" y="987312"/>
                </a:lnTo>
                <a:lnTo>
                  <a:pt x="228221" y="982903"/>
                </a:lnTo>
                <a:cubicBezTo>
                  <a:pt x="225066" y="979914"/>
                  <a:pt x="224018" y="977652"/>
                  <a:pt x="223780" y="974509"/>
                </a:cubicBezTo>
                <a:cubicBezTo>
                  <a:pt x="223399" y="968985"/>
                  <a:pt x="224256" y="967270"/>
                  <a:pt x="228828" y="966889"/>
                </a:cubicBezTo>
                <a:cubicBezTo>
                  <a:pt x="231876" y="966603"/>
                  <a:pt x="234924" y="966698"/>
                  <a:pt x="237972" y="966413"/>
                </a:cubicBezTo>
                <a:cubicBezTo>
                  <a:pt x="240544" y="966127"/>
                  <a:pt x="242068" y="964698"/>
                  <a:pt x="241687" y="962031"/>
                </a:cubicBezTo>
                <a:cubicBezTo>
                  <a:pt x="241115" y="958126"/>
                  <a:pt x="243497" y="952125"/>
                  <a:pt x="235686" y="952887"/>
                </a:cubicBezTo>
                <a:cubicBezTo>
                  <a:pt x="230448" y="948696"/>
                  <a:pt x="225209" y="944410"/>
                  <a:pt x="219970" y="940124"/>
                </a:cubicBezTo>
                <a:cubicBezTo>
                  <a:pt x="216636" y="945267"/>
                  <a:pt x="209016" y="947839"/>
                  <a:pt x="209207" y="955935"/>
                </a:cubicBezTo>
                <a:cubicBezTo>
                  <a:pt x="209207" y="956602"/>
                  <a:pt x="207492" y="957459"/>
                  <a:pt x="206349" y="957840"/>
                </a:cubicBezTo>
                <a:cubicBezTo>
                  <a:pt x="206064" y="957935"/>
                  <a:pt x="204825" y="956888"/>
                  <a:pt x="204825" y="956412"/>
                </a:cubicBezTo>
                <a:cubicBezTo>
                  <a:pt x="204349" y="947267"/>
                  <a:pt x="203968" y="938219"/>
                  <a:pt x="203682" y="929075"/>
                </a:cubicBezTo>
                <a:cubicBezTo>
                  <a:pt x="203682" y="928503"/>
                  <a:pt x="204825" y="927360"/>
                  <a:pt x="205111" y="927456"/>
                </a:cubicBezTo>
                <a:cubicBezTo>
                  <a:pt x="206159" y="927837"/>
                  <a:pt x="207969" y="928503"/>
                  <a:pt x="208064" y="929170"/>
                </a:cubicBezTo>
                <a:cubicBezTo>
                  <a:pt x="208445" y="932123"/>
                  <a:pt x="208064" y="935456"/>
                  <a:pt x="212445" y="935456"/>
                </a:cubicBezTo>
                <a:cubicBezTo>
                  <a:pt x="215493" y="935456"/>
                  <a:pt x="218637" y="935552"/>
                  <a:pt x="221494" y="934980"/>
                </a:cubicBezTo>
                <a:cubicBezTo>
                  <a:pt x="223304" y="934599"/>
                  <a:pt x="226447" y="932790"/>
                  <a:pt x="226352" y="931932"/>
                </a:cubicBezTo>
                <a:cubicBezTo>
                  <a:pt x="225685" y="926217"/>
                  <a:pt x="230352" y="924122"/>
                  <a:pt x="233115" y="920883"/>
                </a:cubicBezTo>
                <a:cubicBezTo>
                  <a:pt x="235305" y="918502"/>
                  <a:pt x="234257" y="917264"/>
                  <a:pt x="232353" y="916025"/>
                </a:cubicBezTo>
                <a:cubicBezTo>
                  <a:pt x="230543" y="914787"/>
                  <a:pt x="229971" y="913168"/>
                  <a:pt x="231590" y="912882"/>
                </a:cubicBezTo>
                <a:cubicBezTo>
                  <a:pt x="243402" y="910882"/>
                  <a:pt x="238068" y="902024"/>
                  <a:pt x="238544" y="895547"/>
                </a:cubicBezTo>
                <a:cubicBezTo>
                  <a:pt x="238544" y="895166"/>
                  <a:pt x="235972" y="893927"/>
                  <a:pt x="235591" y="894213"/>
                </a:cubicBezTo>
                <a:cubicBezTo>
                  <a:pt x="227114" y="901548"/>
                  <a:pt x="217303" y="898309"/>
                  <a:pt x="207969" y="897833"/>
                </a:cubicBezTo>
                <a:cubicBezTo>
                  <a:pt x="206064" y="897737"/>
                  <a:pt x="204254" y="894975"/>
                  <a:pt x="202444" y="894880"/>
                </a:cubicBezTo>
                <a:cubicBezTo>
                  <a:pt x="198444" y="894785"/>
                  <a:pt x="197301" y="892880"/>
                  <a:pt x="197205" y="889451"/>
                </a:cubicBezTo>
                <a:cubicBezTo>
                  <a:pt x="197015" y="882593"/>
                  <a:pt x="196824" y="875735"/>
                  <a:pt x="196253" y="868972"/>
                </a:cubicBezTo>
                <a:cubicBezTo>
                  <a:pt x="196062" y="866972"/>
                  <a:pt x="194729" y="865067"/>
                  <a:pt x="193872" y="863162"/>
                </a:cubicBezTo>
                <a:cubicBezTo>
                  <a:pt x="193014" y="861257"/>
                  <a:pt x="190919" y="858590"/>
                  <a:pt x="191490" y="857542"/>
                </a:cubicBezTo>
                <a:cubicBezTo>
                  <a:pt x="193205" y="854399"/>
                  <a:pt x="195872" y="851732"/>
                  <a:pt x="198539" y="849255"/>
                </a:cubicBezTo>
                <a:cubicBezTo>
                  <a:pt x="199301" y="848589"/>
                  <a:pt x="201682" y="848779"/>
                  <a:pt x="202730" y="849446"/>
                </a:cubicBezTo>
                <a:cubicBezTo>
                  <a:pt x="206349" y="851541"/>
                  <a:pt x="202920" y="853065"/>
                  <a:pt x="201777" y="854113"/>
                </a:cubicBezTo>
                <a:cubicBezTo>
                  <a:pt x="200063" y="855637"/>
                  <a:pt x="199872" y="857256"/>
                  <a:pt x="202063" y="857256"/>
                </a:cubicBezTo>
                <a:cubicBezTo>
                  <a:pt x="207111" y="857447"/>
                  <a:pt x="212255" y="857066"/>
                  <a:pt x="217303" y="856304"/>
                </a:cubicBezTo>
                <a:cubicBezTo>
                  <a:pt x="219018" y="856018"/>
                  <a:pt x="218541" y="854399"/>
                  <a:pt x="216636" y="853160"/>
                </a:cubicBezTo>
                <a:cubicBezTo>
                  <a:pt x="214922" y="852017"/>
                  <a:pt x="213303" y="850684"/>
                  <a:pt x="215779" y="848303"/>
                </a:cubicBezTo>
                <a:cubicBezTo>
                  <a:pt x="218446" y="845731"/>
                  <a:pt x="220541" y="842588"/>
                  <a:pt x="225114" y="843159"/>
                </a:cubicBezTo>
                <a:cubicBezTo>
                  <a:pt x="229400" y="843731"/>
                  <a:pt x="234257" y="841064"/>
                  <a:pt x="237591" y="846017"/>
                </a:cubicBezTo>
                <a:cubicBezTo>
                  <a:pt x="238544" y="847446"/>
                  <a:pt x="240354" y="847160"/>
                  <a:pt x="240639" y="845064"/>
                </a:cubicBezTo>
                <a:cubicBezTo>
                  <a:pt x="241115" y="842112"/>
                  <a:pt x="241306" y="838968"/>
                  <a:pt x="240449" y="836206"/>
                </a:cubicBezTo>
                <a:cubicBezTo>
                  <a:pt x="240068" y="834968"/>
                  <a:pt x="236829" y="833539"/>
                  <a:pt x="235210" y="833825"/>
                </a:cubicBezTo>
                <a:cubicBezTo>
                  <a:pt x="232829" y="834301"/>
                  <a:pt x="230829" y="836968"/>
                  <a:pt x="228447" y="837349"/>
                </a:cubicBezTo>
                <a:cubicBezTo>
                  <a:pt x="226828" y="837539"/>
                  <a:pt x="224732" y="834206"/>
                  <a:pt x="223018" y="834301"/>
                </a:cubicBezTo>
                <a:cubicBezTo>
                  <a:pt x="217303" y="834587"/>
                  <a:pt x="210826" y="832587"/>
                  <a:pt x="206540" y="838968"/>
                </a:cubicBezTo>
                <a:cubicBezTo>
                  <a:pt x="205778" y="840111"/>
                  <a:pt x="202254" y="839254"/>
                  <a:pt x="200063" y="839635"/>
                </a:cubicBezTo>
                <a:cubicBezTo>
                  <a:pt x="197396" y="840016"/>
                  <a:pt x="195491" y="838873"/>
                  <a:pt x="195110" y="836492"/>
                </a:cubicBezTo>
                <a:cubicBezTo>
                  <a:pt x="194538" y="832777"/>
                  <a:pt x="194443" y="828872"/>
                  <a:pt x="194634" y="825157"/>
                </a:cubicBezTo>
                <a:cubicBezTo>
                  <a:pt x="194824" y="820871"/>
                  <a:pt x="198348" y="821252"/>
                  <a:pt x="201301" y="821252"/>
                </a:cubicBezTo>
                <a:cubicBezTo>
                  <a:pt x="201682" y="821252"/>
                  <a:pt x="202063" y="821228"/>
                  <a:pt x="204171" y="821025"/>
                </a:cubicBezTo>
                <a:lnTo>
                  <a:pt x="206465" y="820800"/>
                </a:lnTo>
                <a:lnTo>
                  <a:pt x="205873" y="820966"/>
                </a:lnTo>
                <a:cubicBezTo>
                  <a:pt x="203587" y="821156"/>
                  <a:pt x="202825" y="821252"/>
                  <a:pt x="203778" y="823442"/>
                </a:cubicBezTo>
                <a:cubicBezTo>
                  <a:pt x="204063" y="824109"/>
                  <a:pt x="204921" y="824395"/>
                  <a:pt x="205397" y="824966"/>
                </a:cubicBezTo>
                <a:cubicBezTo>
                  <a:pt x="208921" y="829824"/>
                  <a:pt x="214255" y="831634"/>
                  <a:pt x="219113" y="829348"/>
                </a:cubicBezTo>
                <a:cubicBezTo>
                  <a:pt x="222828" y="827633"/>
                  <a:pt x="226257" y="825062"/>
                  <a:pt x="230066" y="823157"/>
                </a:cubicBezTo>
                <a:cubicBezTo>
                  <a:pt x="230829" y="822776"/>
                  <a:pt x="230733" y="820585"/>
                  <a:pt x="217398" y="819728"/>
                </a:cubicBezTo>
                <a:cubicBezTo>
                  <a:pt x="229781" y="817442"/>
                  <a:pt x="228162" y="816489"/>
                  <a:pt x="226447" y="815727"/>
                </a:cubicBezTo>
                <a:cubicBezTo>
                  <a:pt x="225876" y="815441"/>
                  <a:pt x="224542" y="815441"/>
                  <a:pt x="224256" y="815823"/>
                </a:cubicBezTo>
                <a:lnTo>
                  <a:pt x="214242" y="818625"/>
                </a:lnTo>
                <a:lnTo>
                  <a:pt x="205171" y="815454"/>
                </a:lnTo>
                <a:cubicBezTo>
                  <a:pt x="203683" y="813870"/>
                  <a:pt x="204445" y="812251"/>
                  <a:pt x="206445" y="810965"/>
                </a:cubicBezTo>
                <a:lnTo>
                  <a:pt x="220923" y="802106"/>
                </a:lnTo>
                <a:cubicBezTo>
                  <a:pt x="222256" y="802487"/>
                  <a:pt x="224161" y="802583"/>
                  <a:pt x="224828" y="803440"/>
                </a:cubicBezTo>
                <a:cubicBezTo>
                  <a:pt x="227495" y="806869"/>
                  <a:pt x="229400" y="805821"/>
                  <a:pt x="231400" y="802869"/>
                </a:cubicBezTo>
                <a:cubicBezTo>
                  <a:pt x="232353" y="801440"/>
                  <a:pt x="233210" y="801916"/>
                  <a:pt x="234734" y="803535"/>
                </a:cubicBezTo>
                <a:cubicBezTo>
                  <a:pt x="237306" y="806202"/>
                  <a:pt x="240830" y="808202"/>
                  <a:pt x="240068" y="812775"/>
                </a:cubicBezTo>
                <a:cubicBezTo>
                  <a:pt x="240068" y="812965"/>
                  <a:pt x="242068" y="813537"/>
                  <a:pt x="243211" y="813917"/>
                </a:cubicBezTo>
                <a:cubicBezTo>
                  <a:pt x="243878" y="806583"/>
                  <a:pt x="253593" y="800487"/>
                  <a:pt x="246069" y="791915"/>
                </a:cubicBezTo>
                <a:cubicBezTo>
                  <a:pt x="244735" y="790391"/>
                  <a:pt x="243878" y="788200"/>
                  <a:pt x="243402" y="786200"/>
                </a:cubicBezTo>
                <a:cubicBezTo>
                  <a:pt x="242163" y="780866"/>
                  <a:pt x="243878" y="778104"/>
                  <a:pt x="247783" y="778008"/>
                </a:cubicBezTo>
                <a:close/>
                <a:moveTo>
                  <a:pt x="609256" y="772484"/>
                </a:moveTo>
                <a:cubicBezTo>
                  <a:pt x="607351" y="772960"/>
                  <a:pt x="605446" y="774103"/>
                  <a:pt x="604208" y="775532"/>
                </a:cubicBezTo>
                <a:cubicBezTo>
                  <a:pt x="603541" y="776294"/>
                  <a:pt x="604113" y="778484"/>
                  <a:pt x="604684" y="779723"/>
                </a:cubicBezTo>
                <a:cubicBezTo>
                  <a:pt x="607161" y="785342"/>
                  <a:pt x="607256" y="785342"/>
                  <a:pt x="605161" y="787819"/>
                </a:cubicBezTo>
                <a:cubicBezTo>
                  <a:pt x="603732" y="789533"/>
                  <a:pt x="601065" y="791057"/>
                  <a:pt x="600779" y="792867"/>
                </a:cubicBezTo>
                <a:cubicBezTo>
                  <a:pt x="600398" y="796296"/>
                  <a:pt x="600303" y="800582"/>
                  <a:pt x="602017" y="803345"/>
                </a:cubicBezTo>
                <a:cubicBezTo>
                  <a:pt x="604303" y="807059"/>
                  <a:pt x="608399" y="809726"/>
                  <a:pt x="611828" y="812679"/>
                </a:cubicBezTo>
                <a:cubicBezTo>
                  <a:pt x="612019" y="812870"/>
                  <a:pt x="612971" y="812584"/>
                  <a:pt x="613352" y="812203"/>
                </a:cubicBezTo>
                <a:cubicBezTo>
                  <a:pt x="613828" y="811727"/>
                  <a:pt x="614590" y="811060"/>
                  <a:pt x="614590" y="810488"/>
                </a:cubicBezTo>
                <a:cubicBezTo>
                  <a:pt x="614686" y="805250"/>
                  <a:pt x="614400" y="799916"/>
                  <a:pt x="614114" y="794582"/>
                </a:cubicBezTo>
                <a:cubicBezTo>
                  <a:pt x="613828" y="788486"/>
                  <a:pt x="613638" y="782485"/>
                  <a:pt x="613352" y="776389"/>
                </a:cubicBezTo>
                <a:cubicBezTo>
                  <a:pt x="613352" y="775627"/>
                  <a:pt x="613447" y="774579"/>
                  <a:pt x="612971" y="774293"/>
                </a:cubicBezTo>
                <a:cubicBezTo>
                  <a:pt x="611828" y="773436"/>
                  <a:pt x="610304" y="772198"/>
                  <a:pt x="609256" y="772484"/>
                </a:cubicBezTo>
                <a:close/>
                <a:moveTo>
                  <a:pt x="211588" y="761911"/>
                </a:moveTo>
                <a:cubicBezTo>
                  <a:pt x="212254" y="761720"/>
                  <a:pt x="214255" y="763435"/>
                  <a:pt x="214540" y="764482"/>
                </a:cubicBezTo>
                <a:cubicBezTo>
                  <a:pt x="215207" y="766578"/>
                  <a:pt x="214921" y="768959"/>
                  <a:pt x="215017" y="771340"/>
                </a:cubicBezTo>
                <a:cubicBezTo>
                  <a:pt x="216541" y="776389"/>
                  <a:pt x="213492" y="779722"/>
                  <a:pt x="210254" y="783056"/>
                </a:cubicBezTo>
                <a:cubicBezTo>
                  <a:pt x="207111" y="786390"/>
                  <a:pt x="202634" y="785628"/>
                  <a:pt x="199681" y="784675"/>
                </a:cubicBezTo>
                <a:cubicBezTo>
                  <a:pt x="196728" y="783723"/>
                  <a:pt x="194728" y="779627"/>
                  <a:pt x="192347" y="776770"/>
                </a:cubicBezTo>
                <a:cubicBezTo>
                  <a:pt x="191966" y="776293"/>
                  <a:pt x="191966" y="775150"/>
                  <a:pt x="192252" y="774579"/>
                </a:cubicBezTo>
                <a:cubicBezTo>
                  <a:pt x="196633" y="767245"/>
                  <a:pt x="204158" y="764578"/>
                  <a:pt x="211588" y="761911"/>
                </a:cubicBezTo>
                <a:close/>
                <a:moveTo>
                  <a:pt x="607827" y="756482"/>
                </a:moveTo>
                <a:cubicBezTo>
                  <a:pt x="606018" y="757529"/>
                  <a:pt x="604113" y="758101"/>
                  <a:pt x="602208" y="758958"/>
                </a:cubicBezTo>
                <a:cubicBezTo>
                  <a:pt x="598207" y="760768"/>
                  <a:pt x="598302" y="761054"/>
                  <a:pt x="602398" y="764483"/>
                </a:cubicBezTo>
                <a:cubicBezTo>
                  <a:pt x="603541" y="765435"/>
                  <a:pt x="604494" y="766673"/>
                  <a:pt x="605732" y="767435"/>
                </a:cubicBezTo>
                <a:cubicBezTo>
                  <a:pt x="608971" y="769436"/>
                  <a:pt x="612971" y="766959"/>
                  <a:pt x="612876" y="762863"/>
                </a:cubicBezTo>
                <a:cubicBezTo>
                  <a:pt x="612781" y="762006"/>
                  <a:pt x="612781" y="761339"/>
                  <a:pt x="612685" y="760577"/>
                </a:cubicBezTo>
                <a:cubicBezTo>
                  <a:pt x="612685" y="759815"/>
                  <a:pt x="612590" y="759149"/>
                  <a:pt x="612590" y="758387"/>
                </a:cubicBezTo>
                <a:cubicBezTo>
                  <a:pt x="612209" y="753815"/>
                  <a:pt x="612304" y="753910"/>
                  <a:pt x="607827" y="756482"/>
                </a:cubicBezTo>
                <a:close/>
                <a:moveTo>
                  <a:pt x="680538" y="752712"/>
                </a:moveTo>
                <a:lnTo>
                  <a:pt x="681075" y="753163"/>
                </a:lnTo>
                <a:lnTo>
                  <a:pt x="681630" y="765591"/>
                </a:lnTo>
                <a:lnTo>
                  <a:pt x="681837" y="771150"/>
                </a:lnTo>
                <a:close/>
                <a:moveTo>
                  <a:pt x="239401" y="751338"/>
                </a:moveTo>
                <a:cubicBezTo>
                  <a:pt x="238925" y="751910"/>
                  <a:pt x="237972" y="752576"/>
                  <a:pt x="238067" y="752862"/>
                </a:cubicBezTo>
                <a:cubicBezTo>
                  <a:pt x="238353" y="753910"/>
                  <a:pt x="239115" y="754862"/>
                  <a:pt x="239591" y="755910"/>
                </a:cubicBezTo>
                <a:cubicBezTo>
                  <a:pt x="240068" y="755339"/>
                  <a:pt x="240544" y="754862"/>
                  <a:pt x="241115" y="754196"/>
                </a:cubicBezTo>
                <a:cubicBezTo>
                  <a:pt x="240544" y="753243"/>
                  <a:pt x="239972" y="752291"/>
                  <a:pt x="239401" y="751338"/>
                </a:cubicBezTo>
                <a:close/>
                <a:moveTo>
                  <a:pt x="205206" y="740956"/>
                </a:moveTo>
                <a:cubicBezTo>
                  <a:pt x="206730" y="738098"/>
                  <a:pt x="208064" y="740003"/>
                  <a:pt x="209207" y="741432"/>
                </a:cubicBezTo>
                <a:cubicBezTo>
                  <a:pt x="209588" y="741908"/>
                  <a:pt x="209588" y="743051"/>
                  <a:pt x="209302" y="743337"/>
                </a:cubicBezTo>
                <a:cubicBezTo>
                  <a:pt x="208921" y="743718"/>
                  <a:pt x="207969" y="743528"/>
                  <a:pt x="207302" y="743528"/>
                </a:cubicBezTo>
                <a:cubicBezTo>
                  <a:pt x="206540" y="742670"/>
                  <a:pt x="205016" y="741337"/>
                  <a:pt x="205206" y="740956"/>
                </a:cubicBezTo>
                <a:close/>
                <a:moveTo>
                  <a:pt x="262451" y="737527"/>
                </a:moveTo>
                <a:cubicBezTo>
                  <a:pt x="262832" y="737431"/>
                  <a:pt x="263499" y="738384"/>
                  <a:pt x="263975" y="738860"/>
                </a:cubicBezTo>
                <a:cubicBezTo>
                  <a:pt x="263023" y="739432"/>
                  <a:pt x="262070" y="740098"/>
                  <a:pt x="260927" y="740384"/>
                </a:cubicBezTo>
                <a:cubicBezTo>
                  <a:pt x="260546" y="740479"/>
                  <a:pt x="259879" y="739527"/>
                  <a:pt x="259403" y="739051"/>
                </a:cubicBezTo>
                <a:cubicBezTo>
                  <a:pt x="260356" y="738479"/>
                  <a:pt x="261308" y="737812"/>
                  <a:pt x="262451" y="737527"/>
                </a:cubicBezTo>
                <a:close/>
                <a:moveTo>
                  <a:pt x="687169" y="735488"/>
                </a:moveTo>
                <a:lnTo>
                  <a:pt x="687012" y="736911"/>
                </a:lnTo>
                <a:lnTo>
                  <a:pt x="686980" y="736955"/>
                </a:lnTo>
                <a:cubicBezTo>
                  <a:pt x="686599" y="737241"/>
                  <a:pt x="685456" y="737336"/>
                  <a:pt x="684980" y="737051"/>
                </a:cubicBezTo>
                <a:close/>
                <a:moveTo>
                  <a:pt x="687457" y="732860"/>
                </a:moveTo>
                <a:cubicBezTo>
                  <a:pt x="686599" y="733622"/>
                  <a:pt x="685647" y="734288"/>
                  <a:pt x="684980" y="735146"/>
                </a:cubicBezTo>
                <a:cubicBezTo>
                  <a:pt x="684599" y="735527"/>
                  <a:pt x="684694" y="736670"/>
                  <a:pt x="684980" y="737051"/>
                </a:cubicBezTo>
                <a:cubicBezTo>
                  <a:pt x="684313" y="737051"/>
                  <a:pt x="683551" y="737146"/>
                  <a:pt x="682885" y="737146"/>
                </a:cubicBezTo>
                <a:cubicBezTo>
                  <a:pt x="680122" y="737146"/>
                  <a:pt x="676979" y="736860"/>
                  <a:pt x="676027" y="740289"/>
                </a:cubicBezTo>
                <a:cubicBezTo>
                  <a:pt x="675169" y="743337"/>
                  <a:pt x="677074" y="745528"/>
                  <a:pt x="679360" y="747433"/>
                </a:cubicBezTo>
                <a:cubicBezTo>
                  <a:pt x="679837" y="747814"/>
                  <a:pt x="680122" y="748385"/>
                  <a:pt x="680456" y="751541"/>
                </a:cubicBezTo>
                <a:lnTo>
                  <a:pt x="680538" y="752712"/>
                </a:lnTo>
                <a:lnTo>
                  <a:pt x="678789" y="751243"/>
                </a:lnTo>
                <a:cubicBezTo>
                  <a:pt x="677741" y="751910"/>
                  <a:pt x="676598" y="753529"/>
                  <a:pt x="676693" y="754767"/>
                </a:cubicBezTo>
                <a:cubicBezTo>
                  <a:pt x="677169" y="766673"/>
                  <a:pt x="677836" y="778580"/>
                  <a:pt x="678503" y="790391"/>
                </a:cubicBezTo>
                <a:cubicBezTo>
                  <a:pt x="678503" y="790962"/>
                  <a:pt x="679551" y="791438"/>
                  <a:pt x="680122" y="791915"/>
                </a:cubicBezTo>
                <a:cubicBezTo>
                  <a:pt x="680980" y="790962"/>
                  <a:pt x="682503" y="790010"/>
                  <a:pt x="682503" y="789152"/>
                </a:cubicBezTo>
                <a:cubicBezTo>
                  <a:pt x="682503" y="786152"/>
                  <a:pt x="682408" y="783175"/>
                  <a:pt x="682170" y="777675"/>
                </a:cubicBezTo>
                <a:lnTo>
                  <a:pt x="681630" y="765591"/>
                </a:lnTo>
                <a:lnTo>
                  <a:pt x="681170" y="753243"/>
                </a:lnTo>
                <a:lnTo>
                  <a:pt x="681075" y="753163"/>
                </a:lnTo>
                <a:lnTo>
                  <a:pt x="680980" y="751052"/>
                </a:lnTo>
                <a:cubicBezTo>
                  <a:pt x="681742" y="751052"/>
                  <a:pt x="682408" y="750957"/>
                  <a:pt x="683075" y="750957"/>
                </a:cubicBezTo>
                <a:cubicBezTo>
                  <a:pt x="685837" y="750957"/>
                  <a:pt x="688981" y="751243"/>
                  <a:pt x="689933" y="747814"/>
                </a:cubicBezTo>
                <a:cubicBezTo>
                  <a:pt x="690790" y="744766"/>
                  <a:pt x="688885" y="742575"/>
                  <a:pt x="686599" y="740670"/>
                </a:cubicBezTo>
                <a:lnTo>
                  <a:pt x="687012" y="736911"/>
                </a:lnTo>
                <a:lnTo>
                  <a:pt x="688981" y="734193"/>
                </a:lnTo>
                <a:lnTo>
                  <a:pt x="687169" y="735488"/>
                </a:lnTo>
                <a:close/>
                <a:moveTo>
                  <a:pt x="595350" y="722954"/>
                </a:moveTo>
                <a:cubicBezTo>
                  <a:pt x="595159" y="722858"/>
                  <a:pt x="594302" y="723525"/>
                  <a:pt x="593921" y="724001"/>
                </a:cubicBezTo>
                <a:cubicBezTo>
                  <a:pt x="593445" y="724573"/>
                  <a:pt x="592873" y="725335"/>
                  <a:pt x="593064" y="725811"/>
                </a:cubicBezTo>
                <a:cubicBezTo>
                  <a:pt x="593731" y="727811"/>
                  <a:pt x="594111" y="730097"/>
                  <a:pt x="595445" y="731526"/>
                </a:cubicBezTo>
                <a:cubicBezTo>
                  <a:pt x="597826" y="733907"/>
                  <a:pt x="599446" y="737146"/>
                  <a:pt x="597255" y="739051"/>
                </a:cubicBezTo>
                <a:cubicBezTo>
                  <a:pt x="591159" y="744385"/>
                  <a:pt x="597160" y="746195"/>
                  <a:pt x="599731" y="748576"/>
                </a:cubicBezTo>
                <a:cubicBezTo>
                  <a:pt x="602208" y="750957"/>
                  <a:pt x="611447" y="746195"/>
                  <a:pt x="611828" y="742575"/>
                </a:cubicBezTo>
                <a:cubicBezTo>
                  <a:pt x="611352" y="742099"/>
                  <a:pt x="610780" y="741623"/>
                  <a:pt x="610494" y="741051"/>
                </a:cubicBezTo>
                <a:cubicBezTo>
                  <a:pt x="607161" y="734860"/>
                  <a:pt x="599446" y="725525"/>
                  <a:pt x="595350" y="722954"/>
                </a:cubicBezTo>
                <a:close/>
                <a:moveTo>
                  <a:pt x="677360" y="719239"/>
                </a:moveTo>
                <a:cubicBezTo>
                  <a:pt x="674884" y="719906"/>
                  <a:pt x="674312" y="724097"/>
                  <a:pt x="675931" y="726573"/>
                </a:cubicBezTo>
                <a:cubicBezTo>
                  <a:pt x="676408" y="727240"/>
                  <a:pt x="677074" y="727621"/>
                  <a:pt x="677932" y="728478"/>
                </a:cubicBezTo>
                <a:cubicBezTo>
                  <a:pt x="679265" y="726764"/>
                  <a:pt x="680789" y="725144"/>
                  <a:pt x="682027" y="723430"/>
                </a:cubicBezTo>
                <a:cubicBezTo>
                  <a:pt x="682694" y="722477"/>
                  <a:pt x="682980" y="721334"/>
                  <a:pt x="683361" y="720287"/>
                </a:cubicBezTo>
                <a:cubicBezTo>
                  <a:pt x="681361" y="719906"/>
                  <a:pt x="679170" y="718763"/>
                  <a:pt x="677360" y="719239"/>
                </a:cubicBezTo>
                <a:close/>
                <a:moveTo>
                  <a:pt x="238162" y="710762"/>
                </a:moveTo>
                <a:cubicBezTo>
                  <a:pt x="237305" y="711524"/>
                  <a:pt x="236353" y="712190"/>
                  <a:pt x="235686" y="713048"/>
                </a:cubicBezTo>
                <a:cubicBezTo>
                  <a:pt x="235400" y="713429"/>
                  <a:pt x="235400" y="714667"/>
                  <a:pt x="235781" y="714953"/>
                </a:cubicBezTo>
                <a:lnTo>
                  <a:pt x="237350" y="714874"/>
                </a:lnTo>
                <a:lnTo>
                  <a:pt x="236120" y="721103"/>
                </a:lnTo>
                <a:lnTo>
                  <a:pt x="235877" y="721715"/>
                </a:lnTo>
                <a:cubicBezTo>
                  <a:pt x="235781" y="719429"/>
                  <a:pt x="235686" y="717143"/>
                  <a:pt x="235591" y="714953"/>
                </a:cubicBezTo>
                <a:cubicBezTo>
                  <a:pt x="233876" y="716096"/>
                  <a:pt x="232067" y="717143"/>
                  <a:pt x="230352" y="718286"/>
                </a:cubicBezTo>
                <a:cubicBezTo>
                  <a:pt x="227113" y="720382"/>
                  <a:pt x="226066" y="721144"/>
                  <a:pt x="222827" y="718191"/>
                </a:cubicBezTo>
                <a:cubicBezTo>
                  <a:pt x="218732" y="714381"/>
                  <a:pt x="214541" y="716191"/>
                  <a:pt x="210350" y="716191"/>
                </a:cubicBezTo>
                <a:cubicBezTo>
                  <a:pt x="209873" y="716191"/>
                  <a:pt x="209207" y="717143"/>
                  <a:pt x="208921" y="717810"/>
                </a:cubicBezTo>
                <a:cubicBezTo>
                  <a:pt x="208730" y="718191"/>
                  <a:pt x="209016" y="719048"/>
                  <a:pt x="209302" y="719334"/>
                </a:cubicBezTo>
                <a:cubicBezTo>
                  <a:pt x="213683" y="723430"/>
                  <a:pt x="218255" y="727240"/>
                  <a:pt x="222446" y="731526"/>
                </a:cubicBezTo>
                <a:cubicBezTo>
                  <a:pt x="226066" y="735241"/>
                  <a:pt x="226733" y="730288"/>
                  <a:pt x="228828" y="729812"/>
                </a:cubicBezTo>
                <a:cubicBezTo>
                  <a:pt x="231067" y="729240"/>
                  <a:pt x="233329" y="728859"/>
                  <a:pt x="235067" y="726431"/>
                </a:cubicBezTo>
                <a:lnTo>
                  <a:pt x="236120" y="721103"/>
                </a:lnTo>
                <a:lnTo>
                  <a:pt x="239686" y="712095"/>
                </a:lnTo>
                <a:cubicBezTo>
                  <a:pt x="239115" y="713048"/>
                  <a:pt x="238544" y="714095"/>
                  <a:pt x="237686" y="714857"/>
                </a:cubicBezTo>
                <a:lnTo>
                  <a:pt x="237350" y="714874"/>
                </a:lnTo>
                <a:close/>
                <a:moveTo>
                  <a:pt x="783278" y="697903"/>
                </a:moveTo>
                <a:cubicBezTo>
                  <a:pt x="781849" y="695712"/>
                  <a:pt x="777373" y="695807"/>
                  <a:pt x="775753" y="698093"/>
                </a:cubicBezTo>
                <a:cubicBezTo>
                  <a:pt x="775563" y="698474"/>
                  <a:pt x="775468" y="699236"/>
                  <a:pt x="775753" y="699617"/>
                </a:cubicBezTo>
                <a:cubicBezTo>
                  <a:pt x="777087" y="701903"/>
                  <a:pt x="781659" y="701808"/>
                  <a:pt x="783278" y="699427"/>
                </a:cubicBezTo>
                <a:cubicBezTo>
                  <a:pt x="783373" y="699046"/>
                  <a:pt x="783183" y="698379"/>
                  <a:pt x="783278" y="697903"/>
                </a:cubicBezTo>
                <a:close/>
                <a:moveTo>
                  <a:pt x="686218" y="696569"/>
                </a:moveTo>
                <a:cubicBezTo>
                  <a:pt x="686123" y="696379"/>
                  <a:pt x="685075" y="696474"/>
                  <a:pt x="684694" y="696760"/>
                </a:cubicBezTo>
                <a:cubicBezTo>
                  <a:pt x="682503" y="698570"/>
                  <a:pt x="682694" y="703427"/>
                  <a:pt x="685171" y="704094"/>
                </a:cubicBezTo>
                <a:cubicBezTo>
                  <a:pt x="685933" y="704285"/>
                  <a:pt x="687361" y="701999"/>
                  <a:pt x="688314" y="700951"/>
                </a:cubicBezTo>
                <a:cubicBezTo>
                  <a:pt x="687361" y="698951"/>
                  <a:pt x="686885" y="697712"/>
                  <a:pt x="686218" y="696569"/>
                </a:cubicBezTo>
                <a:close/>
                <a:moveTo>
                  <a:pt x="642118" y="684092"/>
                </a:moveTo>
                <a:cubicBezTo>
                  <a:pt x="640784" y="684187"/>
                  <a:pt x="638403" y="684663"/>
                  <a:pt x="638308" y="685330"/>
                </a:cubicBezTo>
                <a:cubicBezTo>
                  <a:pt x="637355" y="691426"/>
                  <a:pt x="633355" y="695426"/>
                  <a:pt x="629449" y="699713"/>
                </a:cubicBezTo>
                <a:cubicBezTo>
                  <a:pt x="629164" y="700094"/>
                  <a:pt x="630021" y="701808"/>
                  <a:pt x="630688" y="702665"/>
                </a:cubicBezTo>
                <a:cubicBezTo>
                  <a:pt x="633545" y="706571"/>
                  <a:pt x="637355" y="707809"/>
                  <a:pt x="642213" y="707047"/>
                </a:cubicBezTo>
                <a:cubicBezTo>
                  <a:pt x="644785" y="706666"/>
                  <a:pt x="646404" y="705713"/>
                  <a:pt x="646690" y="703427"/>
                </a:cubicBezTo>
                <a:cubicBezTo>
                  <a:pt x="647166" y="701237"/>
                  <a:pt x="646690" y="698951"/>
                  <a:pt x="646594" y="696760"/>
                </a:cubicBezTo>
                <a:cubicBezTo>
                  <a:pt x="646499" y="693807"/>
                  <a:pt x="646404" y="690854"/>
                  <a:pt x="646213" y="687902"/>
                </a:cubicBezTo>
                <a:cubicBezTo>
                  <a:pt x="646118" y="685330"/>
                  <a:pt x="644594" y="683901"/>
                  <a:pt x="642118" y="684092"/>
                </a:cubicBezTo>
                <a:close/>
                <a:moveTo>
                  <a:pt x="615828" y="676091"/>
                </a:moveTo>
                <a:cubicBezTo>
                  <a:pt x="610685" y="675805"/>
                  <a:pt x="605732" y="675710"/>
                  <a:pt x="602398" y="681044"/>
                </a:cubicBezTo>
                <a:cubicBezTo>
                  <a:pt x="600969" y="683234"/>
                  <a:pt x="600874" y="684282"/>
                  <a:pt x="602779" y="685806"/>
                </a:cubicBezTo>
                <a:cubicBezTo>
                  <a:pt x="604494" y="687140"/>
                  <a:pt x="605923" y="689330"/>
                  <a:pt x="607827" y="689807"/>
                </a:cubicBezTo>
                <a:cubicBezTo>
                  <a:pt x="609542" y="690188"/>
                  <a:pt x="612590" y="689330"/>
                  <a:pt x="613447" y="687997"/>
                </a:cubicBezTo>
                <a:cubicBezTo>
                  <a:pt x="615162" y="685235"/>
                  <a:pt x="615828" y="681710"/>
                  <a:pt x="617162" y="677805"/>
                </a:cubicBezTo>
                <a:cubicBezTo>
                  <a:pt x="617162" y="677805"/>
                  <a:pt x="616495" y="676091"/>
                  <a:pt x="615828" y="676091"/>
                </a:cubicBezTo>
                <a:close/>
                <a:moveTo>
                  <a:pt x="248830" y="668661"/>
                </a:moveTo>
                <a:cubicBezTo>
                  <a:pt x="251593" y="668756"/>
                  <a:pt x="254069" y="673614"/>
                  <a:pt x="252069" y="675519"/>
                </a:cubicBezTo>
                <a:cubicBezTo>
                  <a:pt x="249497" y="677996"/>
                  <a:pt x="248259" y="682377"/>
                  <a:pt x="243782" y="682568"/>
                </a:cubicBezTo>
                <a:cubicBezTo>
                  <a:pt x="237686" y="682853"/>
                  <a:pt x="239401" y="687330"/>
                  <a:pt x="239401" y="690759"/>
                </a:cubicBezTo>
                <a:cubicBezTo>
                  <a:pt x="239401" y="693998"/>
                  <a:pt x="239972" y="696569"/>
                  <a:pt x="244354" y="696379"/>
                </a:cubicBezTo>
                <a:cubicBezTo>
                  <a:pt x="248735" y="696188"/>
                  <a:pt x="249211" y="697808"/>
                  <a:pt x="246449" y="701237"/>
                </a:cubicBezTo>
                <a:cubicBezTo>
                  <a:pt x="245211" y="702761"/>
                  <a:pt x="244449" y="706856"/>
                  <a:pt x="244830" y="707047"/>
                </a:cubicBezTo>
                <a:cubicBezTo>
                  <a:pt x="252260" y="710666"/>
                  <a:pt x="246830" y="720287"/>
                  <a:pt x="253117" y="724382"/>
                </a:cubicBezTo>
                <a:cubicBezTo>
                  <a:pt x="254069" y="725049"/>
                  <a:pt x="254641" y="726859"/>
                  <a:pt x="254736" y="728192"/>
                </a:cubicBezTo>
                <a:cubicBezTo>
                  <a:pt x="255308" y="740384"/>
                  <a:pt x="255784" y="752481"/>
                  <a:pt x="256355" y="764673"/>
                </a:cubicBezTo>
                <a:cubicBezTo>
                  <a:pt x="256451" y="767435"/>
                  <a:pt x="255117" y="769340"/>
                  <a:pt x="252736" y="769055"/>
                </a:cubicBezTo>
                <a:cubicBezTo>
                  <a:pt x="246735" y="768483"/>
                  <a:pt x="242830" y="771150"/>
                  <a:pt x="239401" y="775627"/>
                </a:cubicBezTo>
                <a:cubicBezTo>
                  <a:pt x="238162" y="777246"/>
                  <a:pt x="237019" y="779723"/>
                  <a:pt x="234067" y="779151"/>
                </a:cubicBezTo>
                <a:cubicBezTo>
                  <a:pt x="233210" y="774293"/>
                  <a:pt x="227018" y="771722"/>
                  <a:pt x="228828" y="765721"/>
                </a:cubicBezTo>
                <a:cubicBezTo>
                  <a:pt x="229590" y="763149"/>
                  <a:pt x="227590" y="761435"/>
                  <a:pt x="225399" y="761244"/>
                </a:cubicBezTo>
                <a:cubicBezTo>
                  <a:pt x="217969" y="760673"/>
                  <a:pt x="214826" y="754196"/>
                  <a:pt x="210064" y="750005"/>
                </a:cubicBezTo>
                <a:cubicBezTo>
                  <a:pt x="208635" y="748957"/>
                  <a:pt x="209397" y="745718"/>
                  <a:pt x="209302" y="743432"/>
                </a:cubicBezTo>
                <a:cubicBezTo>
                  <a:pt x="213112" y="743242"/>
                  <a:pt x="216922" y="743147"/>
                  <a:pt x="220732" y="742861"/>
                </a:cubicBezTo>
                <a:cubicBezTo>
                  <a:pt x="221303" y="742766"/>
                  <a:pt x="221970" y="741908"/>
                  <a:pt x="222256" y="741242"/>
                </a:cubicBezTo>
                <a:cubicBezTo>
                  <a:pt x="222446" y="740861"/>
                  <a:pt x="222256" y="740003"/>
                  <a:pt x="221970" y="739718"/>
                </a:cubicBezTo>
                <a:cubicBezTo>
                  <a:pt x="218636" y="736574"/>
                  <a:pt x="215493" y="733241"/>
                  <a:pt x="211874" y="730574"/>
                </a:cubicBezTo>
                <a:cubicBezTo>
                  <a:pt x="209111" y="728573"/>
                  <a:pt x="206254" y="729621"/>
                  <a:pt x="204253" y="732383"/>
                </a:cubicBezTo>
                <a:cubicBezTo>
                  <a:pt x="202349" y="735050"/>
                  <a:pt x="200158" y="734003"/>
                  <a:pt x="199967" y="731907"/>
                </a:cubicBezTo>
                <a:cubicBezTo>
                  <a:pt x="199682" y="728478"/>
                  <a:pt x="198062" y="726573"/>
                  <a:pt x="195871" y="724382"/>
                </a:cubicBezTo>
                <a:cubicBezTo>
                  <a:pt x="188252" y="716953"/>
                  <a:pt x="187966" y="716381"/>
                  <a:pt x="195491" y="708761"/>
                </a:cubicBezTo>
                <a:cubicBezTo>
                  <a:pt x="199586" y="704666"/>
                  <a:pt x="197872" y="700475"/>
                  <a:pt x="198348" y="696188"/>
                </a:cubicBezTo>
                <a:cubicBezTo>
                  <a:pt x="198443" y="695426"/>
                  <a:pt x="200158" y="694760"/>
                  <a:pt x="201205" y="694379"/>
                </a:cubicBezTo>
                <a:cubicBezTo>
                  <a:pt x="201491" y="694283"/>
                  <a:pt x="202634" y="695331"/>
                  <a:pt x="202729" y="695903"/>
                </a:cubicBezTo>
                <a:cubicBezTo>
                  <a:pt x="203111" y="700475"/>
                  <a:pt x="203111" y="705046"/>
                  <a:pt x="203587" y="709523"/>
                </a:cubicBezTo>
                <a:cubicBezTo>
                  <a:pt x="203682" y="710000"/>
                  <a:pt x="206254" y="710857"/>
                  <a:pt x="206635" y="710476"/>
                </a:cubicBezTo>
                <a:cubicBezTo>
                  <a:pt x="208730" y="708380"/>
                  <a:pt x="211111" y="706190"/>
                  <a:pt x="212159" y="703523"/>
                </a:cubicBezTo>
                <a:cubicBezTo>
                  <a:pt x="213397" y="700284"/>
                  <a:pt x="209587" y="698570"/>
                  <a:pt x="208444" y="696093"/>
                </a:cubicBezTo>
                <a:cubicBezTo>
                  <a:pt x="206635" y="692093"/>
                  <a:pt x="206540" y="687235"/>
                  <a:pt x="200062" y="688664"/>
                </a:cubicBezTo>
                <a:cubicBezTo>
                  <a:pt x="199682" y="688759"/>
                  <a:pt x="198824" y="687806"/>
                  <a:pt x="198443" y="687140"/>
                </a:cubicBezTo>
                <a:cubicBezTo>
                  <a:pt x="198253" y="686759"/>
                  <a:pt x="198729" y="685616"/>
                  <a:pt x="198919" y="685616"/>
                </a:cubicBezTo>
                <a:cubicBezTo>
                  <a:pt x="206540" y="685330"/>
                  <a:pt x="208826" y="677234"/>
                  <a:pt x="214826" y="674662"/>
                </a:cubicBezTo>
                <a:cubicBezTo>
                  <a:pt x="215874" y="674186"/>
                  <a:pt x="217874" y="674662"/>
                  <a:pt x="218827" y="675519"/>
                </a:cubicBezTo>
                <a:cubicBezTo>
                  <a:pt x="219779" y="676281"/>
                  <a:pt x="220541" y="678281"/>
                  <a:pt x="220255" y="679329"/>
                </a:cubicBezTo>
                <a:cubicBezTo>
                  <a:pt x="219684" y="681329"/>
                  <a:pt x="217779" y="682949"/>
                  <a:pt x="217208" y="684949"/>
                </a:cubicBezTo>
                <a:cubicBezTo>
                  <a:pt x="216636" y="686854"/>
                  <a:pt x="216160" y="689616"/>
                  <a:pt x="217112" y="690950"/>
                </a:cubicBezTo>
                <a:cubicBezTo>
                  <a:pt x="218636" y="693331"/>
                  <a:pt x="221399" y="694950"/>
                  <a:pt x="223589" y="696950"/>
                </a:cubicBezTo>
                <a:cubicBezTo>
                  <a:pt x="225685" y="693998"/>
                  <a:pt x="228257" y="691235"/>
                  <a:pt x="229780" y="687997"/>
                </a:cubicBezTo>
                <a:cubicBezTo>
                  <a:pt x="230638" y="686187"/>
                  <a:pt x="228733" y="682472"/>
                  <a:pt x="229876" y="681425"/>
                </a:cubicBezTo>
                <a:cubicBezTo>
                  <a:pt x="233400" y="678186"/>
                  <a:pt x="232733" y="672947"/>
                  <a:pt x="235686" y="670090"/>
                </a:cubicBezTo>
                <a:cubicBezTo>
                  <a:pt x="237305" y="668471"/>
                  <a:pt x="241306" y="669137"/>
                  <a:pt x="244259" y="668852"/>
                </a:cubicBezTo>
                <a:cubicBezTo>
                  <a:pt x="245783" y="668661"/>
                  <a:pt x="247307" y="668661"/>
                  <a:pt x="248830" y="668661"/>
                </a:cubicBezTo>
                <a:close/>
                <a:moveTo>
                  <a:pt x="685647" y="668375"/>
                </a:moveTo>
                <a:cubicBezTo>
                  <a:pt x="683361" y="668947"/>
                  <a:pt x="681742" y="670185"/>
                  <a:pt x="682313" y="673043"/>
                </a:cubicBezTo>
                <a:cubicBezTo>
                  <a:pt x="682503" y="674567"/>
                  <a:pt x="682408" y="676091"/>
                  <a:pt x="682408" y="677519"/>
                </a:cubicBezTo>
                <a:cubicBezTo>
                  <a:pt x="682503" y="679710"/>
                  <a:pt x="682503" y="681996"/>
                  <a:pt x="682789" y="684187"/>
                </a:cubicBezTo>
                <a:cubicBezTo>
                  <a:pt x="682885" y="684758"/>
                  <a:pt x="683742" y="685806"/>
                  <a:pt x="684123" y="685711"/>
                </a:cubicBezTo>
                <a:cubicBezTo>
                  <a:pt x="685171" y="685520"/>
                  <a:pt x="686314" y="685044"/>
                  <a:pt x="687266" y="684377"/>
                </a:cubicBezTo>
                <a:cubicBezTo>
                  <a:pt x="691552" y="681615"/>
                  <a:pt x="692219" y="677424"/>
                  <a:pt x="691457" y="672757"/>
                </a:cubicBezTo>
                <a:cubicBezTo>
                  <a:pt x="690981" y="669423"/>
                  <a:pt x="688790" y="667518"/>
                  <a:pt x="685647" y="668375"/>
                </a:cubicBezTo>
                <a:close/>
                <a:moveTo>
                  <a:pt x="312363" y="657612"/>
                </a:moveTo>
                <a:cubicBezTo>
                  <a:pt x="313410" y="657898"/>
                  <a:pt x="315220" y="658469"/>
                  <a:pt x="315411" y="659136"/>
                </a:cubicBezTo>
                <a:cubicBezTo>
                  <a:pt x="315887" y="661994"/>
                  <a:pt x="315792" y="665042"/>
                  <a:pt x="315982" y="667994"/>
                </a:cubicBezTo>
                <a:cubicBezTo>
                  <a:pt x="316078" y="669518"/>
                  <a:pt x="316268" y="671042"/>
                  <a:pt x="316078" y="672471"/>
                </a:cubicBezTo>
                <a:cubicBezTo>
                  <a:pt x="315982" y="673043"/>
                  <a:pt x="315030" y="674090"/>
                  <a:pt x="314744" y="674090"/>
                </a:cubicBezTo>
                <a:cubicBezTo>
                  <a:pt x="313601" y="673805"/>
                  <a:pt x="311791" y="673233"/>
                  <a:pt x="311696" y="672566"/>
                </a:cubicBezTo>
                <a:cubicBezTo>
                  <a:pt x="311220" y="668090"/>
                  <a:pt x="311124" y="663613"/>
                  <a:pt x="311029" y="659136"/>
                </a:cubicBezTo>
                <a:cubicBezTo>
                  <a:pt x="311029" y="658565"/>
                  <a:pt x="312077" y="657517"/>
                  <a:pt x="312363" y="657612"/>
                </a:cubicBezTo>
                <a:close/>
                <a:moveTo>
                  <a:pt x="216636" y="651802"/>
                </a:moveTo>
                <a:cubicBezTo>
                  <a:pt x="217302" y="651897"/>
                  <a:pt x="218065" y="653516"/>
                  <a:pt x="218446" y="654659"/>
                </a:cubicBezTo>
                <a:cubicBezTo>
                  <a:pt x="218541" y="654945"/>
                  <a:pt x="217588" y="656088"/>
                  <a:pt x="217017" y="656183"/>
                </a:cubicBezTo>
                <a:cubicBezTo>
                  <a:pt x="215588" y="656374"/>
                  <a:pt x="214064" y="656374"/>
                  <a:pt x="212635" y="656374"/>
                </a:cubicBezTo>
                <a:cubicBezTo>
                  <a:pt x="211111" y="656469"/>
                  <a:pt x="209587" y="656850"/>
                  <a:pt x="208254" y="656469"/>
                </a:cubicBezTo>
                <a:cubicBezTo>
                  <a:pt x="207397" y="656183"/>
                  <a:pt x="206730" y="654754"/>
                  <a:pt x="206349" y="653611"/>
                </a:cubicBezTo>
                <a:cubicBezTo>
                  <a:pt x="206253" y="653326"/>
                  <a:pt x="207206" y="652087"/>
                  <a:pt x="207777" y="652087"/>
                </a:cubicBezTo>
                <a:cubicBezTo>
                  <a:pt x="210730" y="651802"/>
                  <a:pt x="213778" y="651611"/>
                  <a:pt x="216636" y="651802"/>
                </a:cubicBezTo>
                <a:close/>
                <a:moveTo>
                  <a:pt x="608590" y="647135"/>
                </a:moveTo>
                <a:cubicBezTo>
                  <a:pt x="604970" y="643801"/>
                  <a:pt x="604303" y="643706"/>
                  <a:pt x="603636" y="648468"/>
                </a:cubicBezTo>
                <a:cubicBezTo>
                  <a:pt x="603065" y="652183"/>
                  <a:pt x="601922" y="653707"/>
                  <a:pt x="598302" y="653802"/>
                </a:cubicBezTo>
                <a:cubicBezTo>
                  <a:pt x="596112" y="653897"/>
                  <a:pt x="593731" y="653897"/>
                  <a:pt x="591730" y="654755"/>
                </a:cubicBezTo>
                <a:cubicBezTo>
                  <a:pt x="590778" y="655136"/>
                  <a:pt x="590206" y="657231"/>
                  <a:pt x="590206" y="658469"/>
                </a:cubicBezTo>
                <a:cubicBezTo>
                  <a:pt x="590206" y="659803"/>
                  <a:pt x="590873" y="661803"/>
                  <a:pt x="591826" y="662279"/>
                </a:cubicBezTo>
                <a:cubicBezTo>
                  <a:pt x="596302" y="664470"/>
                  <a:pt x="602589" y="660565"/>
                  <a:pt x="605923" y="666661"/>
                </a:cubicBezTo>
                <a:cubicBezTo>
                  <a:pt x="606875" y="665804"/>
                  <a:pt x="608399" y="665042"/>
                  <a:pt x="608494" y="664184"/>
                </a:cubicBezTo>
                <a:cubicBezTo>
                  <a:pt x="608780" y="659898"/>
                  <a:pt x="606875" y="655040"/>
                  <a:pt x="611733" y="651802"/>
                </a:cubicBezTo>
                <a:cubicBezTo>
                  <a:pt x="612019" y="651611"/>
                  <a:pt x="611923" y="650849"/>
                  <a:pt x="611923" y="650278"/>
                </a:cubicBezTo>
                <a:cubicBezTo>
                  <a:pt x="610780" y="649230"/>
                  <a:pt x="609637" y="648182"/>
                  <a:pt x="608590" y="647135"/>
                </a:cubicBezTo>
                <a:close/>
                <a:moveTo>
                  <a:pt x="191300" y="645610"/>
                </a:moveTo>
                <a:cubicBezTo>
                  <a:pt x="192252" y="646658"/>
                  <a:pt x="193681" y="647801"/>
                  <a:pt x="194919" y="647801"/>
                </a:cubicBezTo>
                <a:cubicBezTo>
                  <a:pt x="198158" y="647992"/>
                  <a:pt x="200825" y="648182"/>
                  <a:pt x="200920" y="652468"/>
                </a:cubicBezTo>
                <a:cubicBezTo>
                  <a:pt x="201015" y="656945"/>
                  <a:pt x="197967" y="656755"/>
                  <a:pt x="195015" y="657231"/>
                </a:cubicBezTo>
                <a:cubicBezTo>
                  <a:pt x="194062" y="657421"/>
                  <a:pt x="193300" y="658945"/>
                  <a:pt x="192443" y="659898"/>
                </a:cubicBezTo>
                <a:cubicBezTo>
                  <a:pt x="193776" y="660469"/>
                  <a:pt x="195015" y="661136"/>
                  <a:pt x="196348" y="661612"/>
                </a:cubicBezTo>
                <a:cubicBezTo>
                  <a:pt x="197015" y="661803"/>
                  <a:pt x="197872" y="661422"/>
                  <a:pt x="198634" y="661612"/>
                </a:cubicBezTo>
                <a:cubicBezTo>
                  <a:pt x="199301" y="661803"/>
                  <a:pt x="200349" y="662470"/>
                  <a:pt x="200349" y="662851"/>
                </a:cubicBezTo>
                <a:cubicBezTo>
                  <a:pt x="200253" y="663994"/>
                  <a:pt x="199587" y="665994"/>
                  <a:pt x="199206" y="665994"/>
                </a:cubicBezTo>
                <a:cubicBezTo>
                  <a:pt x="195872" y="665803"/>
                  <a:pt x="193300" y="666851"/>
                  <a:pt x="191586" y="669709"/>
                </a:cubicBezTo>
                <a:cubicBezTo>
                  <a:pt x="190538" y="671328"/>
                  <a:pt x="188823" y="671328"/>
                  <a:pt x="188442" y="669232"/>
                </a:cubicBezTo>
                <a:cubicBezTo>
                  <a:pt x="187776" y="664756"/>
                  <a:pt x="187966" y="660279"/>
                  <a:pt x="187680" y="655707"/>
                </a:cubicBezTo>
                <a:cubicBezTo>
                  <a:pt x="187585" y="655707"/>
                  <a:pt x="187395" y="655707"/>
                  <a:pt x="187299" y="655707"/>
                </a:cubicBezTo>
                <a:cubicBezTo>
                  <a:pt x="187204" y="652659"/>
                  <a:pt x="186632" y="649516"/>
                  <a:pt x="187014" y="646563"/>
                </a:cubicBezTo>
                <a:cubicBezTo>
                  <a:pt x="187395" y="644372"/>
                  <a:pt x="189109" y="643134"/>
                  <a:pt x="191300" y="645610"/>
                </a:cubicBezTo>
                <a:close/>
                <a:moveTo>
                  <a:pt x="250735" y="641039"/>
                </a:moveTo>
                <a:cubicBezTo>
                  <a:pt x="252926" y="640753"/>
                  <a:pt x="255021" y="641134"/>
                  <a:pt x="254450" y="643896"/>
                </a:cubicBezTo>
                <a:cubicBezTo>
                  <a:pt x="254355" y="644658"/>
                  <a:pt x="252164" y="645039"/>
                  <a:pt x="250925" y="645611"/>
                </a:cubicBezTo>
                <a:cubicBezTo>
                  <a:pt x="250830" y="644087"/>
                  <a:pt x="250830" y="642563"/>
                  <a:pt x="250735" y="641039"/>
                </a:cubicBezTo>
                <a:close/>
                <a:moveTo>
                  <a:pt x="622972" y="630466"/>
                </a:moveTo>
                <a:cubicBezTo>
                  <a:pt x="622877" y="630371"/>
                  <a:pt x="621829" y="631323"/>
                  <a:pt x="621639" y="631990"/>
                </a:cubicBezTo>
                <a:cubicBezTo>
                  <a:pt x="621163" y="633323"/>
                  <a:pt x="620972" y="634657"/>
                  <a:pt x="622068" y="636169"/>
                </a:cubicBezTo>
                <a:lnTo>
                  <a:pt x="625908" y="638645"/>
                </a:lnTo>
                <a:lnTo>
                  <a:pt x="625925" y="639038"/>
                </a:lnTo>
                <a:cubicBezTo>
                  <a:pt x="625925" y="639038"/>
                  <a:pt x="624401" y="639324"/>
                  <a:pt x="623925" y="639038"/>
                </a:cubicBezTo>
                <a:lnTo>
                  <a:pt x="626092" y="640457"/>
                </a:lnTo>
                <a:lnTo>
                  <a:pt x="626116" y="640943"/>
                </a:lnTo>
                <a:cubicBezTo>
                  <a:pt x="626877" y="641801"/>
                  <a:pt x="627925" y="642372"/>
                  <a:pt x="628878" y="642944"/>
                </a:cubicBezTo>
                <a:cubicBezTo>
                  <a:pt x="628973" y="642991"/>
                  <a:pt x="629187" y="642753"/>
                  <a:pt x="628652" y="642134"/>
                </a:cubicBezTo>
                <a:lnTo>
                  <a:pt x="626092" y="640457"/>
                </a:lnTo>
                <a:lnTo>
                  <a:pt x="626020" y="639038"/>
                </a:lnTo>
                <a:lnTo>
                  <a:pt x="626481" y="639015"/>
                </a:lnTo>
                <a:lnTo>
                  <a:pt x="630211" y="641420"/>
                </a:lnTo>
                <a:cubicBezTo>
                  <a:pt x="629449" y="640562"/>
                  <a:pt x="628783" y="639610"/>
                  <a:pt x="627925" y="638943"/>
                </a:cubicBezTo>
                <a:lnTo>
                  <a:pt x="626481" y="639015"/>
                </a:lnTo>
                <a:lnTo>
                  <a:pt x="625908" y="638645"/>
                </a:lnTo>
                <a:lnTo>
                  <a:pt x="625639" y="632657"/>
                </a:lnTo>
                <a:cubicBezTo>
                  <a:pt x="625449" y="631704"/>
                  <a:pt x="623925" y="631037"/>
                  <a:pt x="622972" y="630466"/>
                </a:cubicBezTo>
                <a:close/>
                <a:moveTo>
                  <a:pt x="802424" y="627799"/>
                </a:moveTo>
                <a:cubicBezTo>
                  <a:pt x="802805" y="627703"/>
                  <a:pt x="803472" y="628656"/>
                  <a:pt x="803948" y="629132"/>
                </a:cubicBezTo>
                <a:cubicBezTo>
                  <a:pt x="802996" y="629704"/>
                  <a:pt x="802043" y="630275"/>
                  <a:pt x="801090" y="630847"/>
                </a:cubicBezTo>
                <a:cubicBezTo>
                  <a:pt x="800424" y="630275"/>
                  <a:pt x="799947" y="629799"/>
                  <a:pt x="799376" y="629323"/>
                </a:cubicBezTo>
                <a:cubicBezTo>
                  <a:pt x="800329" y="628751"/>
                  <a:pt x="801281" y="628084"/>
                  <a:pt x="802424" y="627799"/>
                </a:cubicBezTo>
                <a:close/>
                <a:moveTo>
                  <a:pt x="603827" y="626275"/>
                </a:moveTo>
                <a:cubicBezTo>
                  <a:pt x="601922" y="626275"/>
                  <a:pt x="599160" y="627227"/>
                  <a:pt x="598398" y="628561"/>
                </a:cubicBezTo>
                <a:cubicBezTo>
                  <a:pt x="597731" y="629990"/>
                  <a:pt x="598588" y="632657"/>
                  <a:pt x="599636" y="634371"/>
                </a:cubicBezTo>
                <a:cubicBezTo>
                  <a:pt x="600779" y="636181"/>
                  <a:pt x="602684" y="637610"/>
                  <a:pt x="604494" y="638848"/>
                </a:cubicBezTo>
                <a:cubicBezTo>
                  <a:pt x="604970" y="639134"/>
                  <a:pt x="607066" y="638181"/>
                  <a:pt x="607351" y="637324"/>
                </a:cubicBezTo>
                <a:cubicBezTo>
                  <a:pt x="607827" y="636086"/>
                  <a:pt x="607351" y="634466"/>
                  <a:pt x="607351" y="632942"/>
                </a:cubicBezTo>
                <a:cubicBezTo>
                  <a:pt x="607351" y="632180"/>
                  <a:pt x="607161" y="631418"/>
                  <a:pt x="607256" y="630752"/>
                </a:cubicBezTo>
                <a:cubicBezTo>
                  <a:pt x="607637" y="628085"/>
                  <a:pt x="606018" y="626370"/>
                  <a:pt x="603827" y="626275"/>
                </a:cubicBezTo>
                <a:close/>
                <a:moveTo>
                  <a:pt x="646118" y="615797"/>
                </a:moveTo>
                <a:cubicBezTo>
                  <a:pt x="645166" y="616369"/>
                  <a:pt x="644213" y="616940"/>
                  <a:pt x="643261" y="617512"/>
                </a:cubicBezTo>
                <a:cubicBezTo>
                  <a:pt x="643737" y="617988"/>
                  <a:pt x="644499" y="618941"/>
                  <a:pt x="644785" y="618845"/>
                </a:cubicBezTo>
                <a:cubicBezTo>
                  <a:pt x="645832" y="618560"/>
                  <a:pt x="646785" y="617798"/>
                  <a:pt x="647833" y="617321"/>
                </a:cubicBezTo>
                <a:cubicBezTo>
                  <a:pt x="647356" y="616940"/>
                  <a:pt x="646785" y="616369"/>
                  <a:pt x="646118" y="615797"/>
                </a:cubicBezTo>
                <a:close/>
                <a:moveTo>
                  <a:pt x="217778" y="587023"/>
                </a:moveTo>
                <a:lnTo>
                  <a:pt x="220255" y="587794"/>
                </a:lnTo>
                <a:lnTo>
                  <a:pt x="222150" y="589460"/>
                </a:lnTo>
                <a:lnTo>
                  <a:pt x="218786" y="588758"/>
                </a:lnTo>
                <a:lnTo>
                  <a:pt x="218731" y="588652"/>
                </a:lnTo>
                <a:close/>
                <a:moveTo>
                  <a:pt x="209935" y="573618"/>
                </a:moveTo>
                <a:lnTo>
                  <a:pt x="217778" y="587023"/>
                </a:lnTo>
                <a:lnTo>
                  <a:pt x="215522" y="586321"/>
                </a:lnTo>
                <a:lnTo>
                  <a:pt x="208562" y="581058"/>
                </a:lnTo>
                <a:lnTo>
                  <a:pt x="206730" y="576936"/>
                </a:lnTo>
                <a:close/>
                <a:moveTo>
                  <a:pt x="597636" y="567029"/>
                </a:moveTo>
                <a:cubicBezTo>
                  <a:pt x="597160" y="567029"/>
                  <a:pt x="596302" y="567887"/>
                  <a:pt x="596207" y="568458"/>
                </a:cubicBezTo>
                <a:cubicBezTo>
                  <a:pt x="595921" y="571316"/>
                  <a:pt x="595731" y="574173"/>
                  <a:pt x="595636" y="576269"/>
                </a:cubicBezTo>
                <a:cubicBezTo>
                  <a:pt x="596017" y="580745"/>
                  <a:pt x="596302" y="584365"/>
                  <a:pt x="596778" y="587984"/>
                </a:cubicBezTo>
                <a:cubicBezTo>
                  <a:pt x="596874" y="588556"/>
                  <a:pt x="597731" y="589223"/>
                  <a:pt x="598398" y="589413"/>
                </a:cubicBezTo>
                <a:cubicBezTo>
                  <a:pt x="598779" y="589508"/>
                  <a:pt x="599541" y="588842"/>
                  <a:pt x="599827" y="588365"/>
                </a:cubicBezTo>
                <a:cubicBezTo>
                  <a:pt x="601446" y="586270"/>
                  <a:pt x="602875" y="584079"/>
                  <a:pt x="604399" y="581888"/>
                </a:cubicBezTo>
                <a:cubicBezTo>
                  <a:pt x="598207" y="579126"/>
                  <a:pt x="601446" y="572744"/>
                  <a:pt x="599255" y="568458"/>
                </a:cubicBezTo>
                <a:cubicBezTo>
                  <a:pt x="598969" y="567791"/>
                  <a:pt x="598207" y="567125"/>
                  <a:pt x="597636" y="567029"/>
                </a:cubicBezTo>
                <a:close/>
                <a:moveTo>
                  <a:pt x="629449" y="560933"/>
                </a:moveTo>
                <a:cubicBezTo>
                  <a:pt x="628973" y="561505"/>
                  <a:pt x="628021" y="562172"/>
                  <a:pt x="628116" y="562553"/>
                </a:cubicBezTo>
                <a:cubicBezTo>
                  <a:pt x="628402" y="563600"/>
                  <a:pt x="629164" y="564553"/>
                  <a:pt x="629640" y="565601"/>
                </a:cubicBezTo>
                <a:cubicBezTo>
                  <a:pt x="630116" y="565029"/>
                  <a:pt x="631069" y="564362"/>
                  <a:pt x="630973" y="564077"/>
                </a:cubicBezTo>
                <a:cubicBezTo>
                  <a:pt x="630688" y="562934"/>
                  <a:pt x="630021" y="561981"/>
                  <a:pt x="629449" y="560933"/>
                </a:cubicBezTo>
                <a:close/>
                <a:moveTo>
                  <a:pt x="213016" y="560267"/>
                </a:moveTo>
                <a:cubicBezTo>
                  <a:pt x="212540" y="560839"/>
                  <a:pt x="211588" y="561505"/>
                  <a:pt x="211683" y="561791"/>
                </a:cubicBezTo>
                <a:cubicBezTo>
                  <a:pt x="211968" y="562839"/>
                  <a:pt x="212731" y="563792"/>
                  <a:pt x="213302" y="564839"/>
                </a:cubicBezTo>
                <a:cubicBezTo>
                  <a:pt x="213778" y="564268"/>
                  <a:pt x="214731" y="563601"/>
                  <a:pt x="214635" y="563315"/>
                </a:cubicBezTo>
                <a:cubicBezTo>
                  <a:pt x="214255" y="562172"/>
                  <a:pt x="213588" y="561220"/>
                  <a:pt x="213016" y="560267"/>
                </a:cubicBezTo>
                <a:close/>
                <a:moveTo>
                  <a:pt x="670597" y="559219"/>
                </a:moveTo>
                <a:cubicBezTo>
                  <a:pt x="670121" y="559790"/>
                  <a:pt x="669169" y="560457"/>
                  <a:pt x="669264" y="560743"/>
                </a:cubicBezTo>
                <a:cubicBezTo>
                  <a:pt x="669550" y="561791"/>
                  <a:pt x="670311" y="562743"/>
                  <a:pt x="670788" y="563791"/>
                </a:cubicBezTo>
                <a:cubicBezTo>
                  <a:pt x="671264" y="563315"/>
                  <a:pt x="672217" y="562553"/>
                  <a:pt x="672121" y="562267"/>
                </a:cubicBezTo>
                <a:cubicBezTo>
                  <a:pt x="671836" y="561124"/>
                  <a:pt x="671074" y="560171"/>
                  <a:pt x="670597" y="559219"/>
                </a:cubicBezTo>
                <a:close/>
                <a:moveTo>
                  <a:pt x="226637" y="555314"/>
                </a:moveTo>
                <a:cubicBezTo>
                  <a:pt x="222922" y="557791"/>
                  <a:pt x="223303" y="566649"/>
                  <a:pt x="227304" y="568649"/>
                </a:cubicBezTo>
                <a:cubicBezTo>
                  <a:pt x="228637" y="569316"/>
                  <a:pt x="231400" y="567982"/>
                  <a:pt x="233114" y="566840"/>
                </a:cubicBezTo>
                <a:cubicBezTo>
                  <a:pt x="233876" y="566363"/>
                  <a:pt x="233495" y="564173"/>
                  <a:pt x="233781" y="561982"/>
                </a:cubicBezTo>
                <a:cubicBezTo>
                  <a:pt x="233495" y="560553"/>
                  <a:pt x="233685" y="557886"/>
                  <a:pt x="232447" y="556552"/>
                </a:cubicBezTo>
                <a:cubicBezTo>
                  <a:pt x="231304" y="555314"/>
                  <a:pt x="227875" y="554457"/>
                  <a:pt x="226637" y="555314"/>
                </a:cubicBezTo>
                <a:close/>
                <a:moveTo>
                  <a:pt x="799280" y="554743"/>
                </a:moveTo>
                <a:cubicBezTo>
                  <a:pt x="799661" y="554647"/>
                  <a:pt x="800328" y="555600"/>
                  <a:pt x="800804" y="556076"/>
                </a:cubicBezTo>
                <a:cubicBezTo>
                  <a:pt x="799852" y="556552"/>
                  <a:pt x="798899" y="557219"/>
                  <a:pt x="797947" y="557791"/>
                </a:cubicBezTo>
                <a:cubicBezTo>
                  <a:pt x="797280" y="557219"/>
                  <a:pt x="796803" y="556743"/>
                  <a:pt x="796232" y="556267"/>
                </a:cubicBezTo>
                <a:cubicBezTo>
                  <a:pt x="797185" y="555695"/>
                  <a:pt x="798137" y="555028"/>
                  <a:pt x="799280" y="554743"/>
                </a:cubicBezTo>
                <a:close/>
                <a:moveTo>
                  <a:pt x="797851" y="540074"/>
                </a:moveTo>
                <a:cubicBezTo>
                  <a:pt x="798423" y="541027"/>
                  <a:pt x="799089" y="541979"/>
                  <a:pt x="799375" y="543122"/>
                </a:cubicBezTo>
                <a:cubicBezTo>
                  <a:pt x="799470" y="543503"/>
                  <a:pt x="798518" y="544170"/>
                  <a:pt x="798041" y="544646"/>
                </a:cubicBezTo>
                <a:cubicBezTo>
                  <a:pt x="797470" y="543694"/>
                  <a:pt x="796898" y="542741"/>
                  <a:pt x="796327" y="541789"/>
                </a:cubicBezTo>
                <a:cubicBezTo>
                  <a:pt x="796898" y="541122"/>
                  <a:pt x="797375" y="540646"/>
                  <a:pt x="797851" y="540074"/>
                </a:cubicBezTo>
                <a:close/>
                <a:moveTo>
                  <a:pt x="641736" y="538359"/>
                </a:moveTo>
                <a:cubicBezTo>
                  <a:pt x="639451" y="543312"/>
                  <a:pt x="637355" y="548360"/>
                  <a:pt x="635926" y="551885"/>
                </a:cubicBezTo>
                <a:cubicBezTo>
                  <a:pt x="636117" y="555218"/>
                  <a:pt x="636022" y="556742"/>
                  <a:pt x="636307" y="558171"/>
                </a:cubicBezTo>
                <a:cubicBezTo>
                  <a:pt x="636402" y="558743"/>
                  <a:pt x="637165" y="559314"/>
                  <a:pt x="637736" y="559695"/>
                </a:cubicBezTo>
                <a:cubicBezTo>
                  <a:pt x="638117" y="559981"/>
                  <a:pt x="639165" y="559981"/>
                  <a:pt x="639260" y="559886"/>
                </a:cubicBezTo>
                <a:cubicBezTo>
                  <a:pt x="641070" y="553218"/>
                  <a:pt x="647261" y="547789"/>
                  <a:pt x="644689" y="540074"/>
                </a:cubicBezTo>
                <a:cubicBezTo>
                  <a:pt x="644499" y="539407"/>
                  <a:pt x="643832" y="538931"/>
                  <a:pt x="643261" y="538550"/>
                </a:cubicBezTo>
                <a:cubicBezTo>
                  <a:pt x="642880" y="538264"/>
                  <a:pt x="641832" y="538264"/>
                  <a:pt x="641736" y="538359"/>
                </a:cubicBezTo>
                <a:close/>
                <a:moveTo>
                  <a:pt x="796899" y="531692"/>
                </a:moveTo>
                <a:cubicBezTo>
                  <a:pt x="797852" y="532168"/>
                  <a:pt x="798899" y="532644"/>
                  <a:pt x="799947" y="533216"/>
                </a:cubicBezTo>
                <a:cubicBezTo>
                  <a:pt x="799471" y="533788"/>
                  <a:pt x="798899" y="534740"/>
                  <a:pt x="798518" y="534740"/>
                </a:cubicBezTo>
                <a:cubicBezTo>
                  <a:pt x="797471" y="534550"/>
                  <a:pt x="796423" y="533883"/>
                  <a:pt x="795375" y="533407"/>
                </a:cubicBezTo>
                <a:cubicBezTo>
                  <a:pt x="795756" y="532835"/>
                  <a:pt x="796232" y="532263"/>
                  <a:pt x="796899" y="531692"/>
                </a:cubicBezTo>
                <a:close/>
                <a:moveTo>
                  <a:pt x="678694" y="522357"/>
                </a:moveTo>
                <a:cubicBezTo>
                  <a:pt x="678027" y="522262"/>
                  <a:pt x="677265" y="524167"/>
                  <a:pt x="676503" y="525119"/>
                </a:cubicBezTo>
                <a:cubicBezTo>
                  <a:pt x="682218" y="529120"/>
                  <a:pt x="682027" y="532930"/>
                  <a:pt x="677169" y="537883"/>
                </a:cubicBezTo>
                <a:cubicBezTo>
                  <a:pt x="675074" y="540074"/>
                  <a:pt x="676598" y="543598"/>
                  <a:pt x="679456" y="545408"/>
                </a:cubicBezTo>
                <a:cubicBezTo>
                  <a:pt x="681361" y="546646"/>
                  <a:pt x="681456" y="547313"/>
                  <a:pt x="680218" y="548646"/>
                </a:cubicBezTo>
                <a:cubicBezTo>
                  <a:pt x="675360" y="553885"/>
                  <a:pt x="675836" y="559219"/>
                  <a:pt x="680789" y="564077"/>
                </a:cubicBezTo>
                <a:cubicBezTo>
                  <a:pt x="682218" y="565410"/>
                  <a:pt x="682313" y="566077"/>
                  <a:pt x="680408" y="567410"/>
                </a:cubicBezTo>
                <a:cubicBezTo>
                  <a:pt x="677551" y="569411"/>
                  <a:pt x="677836" y="572459"/>
                  <a:pt x="677932" y="575507"/>
                </a:cubicBezTo>
                <a:cubicBezTo>
                  <a:pt x="678884" y="595985"/>
                  <a:pt x="679741" y="616464"/>
                  <a:pt x="680503" y="636943"/>
                </a:cubicBezTo>
                <a:cubicBezTo>
                  <a:pt x="680599" y="639610"/>
                  <a:pt x="679265" y="640943"/>
                  <a:pt x="676598" y="641229"/>
                </a:cubicBezTo>
                <a:cubicBezTo>
                  <a:pt x="673836" y="641610"/>
                  <a:pt x="669931" y="641801"/>
                  <a:pt x="674026" y="645706"/>
                </a:cubicBezTo>
                <a:cubicBezTo>
                  <a:pt x="676598" y="648182"/>
                  <a:pt x="676789" y="650945"/>
                  <a:pt x="676598" y="653802"/>
                </a:cubicBezTo>
                <a:cubicBezTo>
                  <a:pt x="676408" y="657422"/>
                  <a:pt x="678884" y="659136"/>
                  <a:pt x="681075" y="661041"/>
                </a:cubicBezTo>
                <a:cubicBezTo>
                  <a:pt x="682218" y="662089"/>
                  <a:pt x="683456" y="662756"/>
                  <a:pt x="684504" y="663518"/>
                </a:cubicBezTo>
                <a:cubicBezTo>
                  <a:pt x="685075" y="662946"/>
                  <a:pt x="685552" y="662375"/>
                  <a:pt x="686123" y="661803"/>
                </a:cubicBezTo>
                <a:cubicBezTo>
                  <a:pt x="688695" y="659136"/>
                  <a:pt x="690981" y="656755"/>
                  <a:pt x="690695" y="652183"/>
                </a:cubicBezTo>
                <a:cubicBezTo>
                  <a:pt x="689457" y="631704"/>
                  <a:pt x="688790" y="611225"/>
                  <a:pt x="687933" y="590651"/>
                </a:cubicBezTo>
                <a:cubicBezTo>
                  <a:pt x="687742" y="584841"/>
                  <a:pt x="685647" y="578555"/>
                  <a:pt x="691648" y="573983"/>
                </a:cubicBezTo>
                <a:cubicBezTo>
                  <a:pt x="692314" y="573506"/>
                  <a:pt x="692124" y="570173"/>
                  <a:pt x="691362" y="569792"/>
                </a:cubicBezTo>
                <a:cubicBezTo>
                  <a:pt x="685742" y="566363"/>
                  <a:pt x="686694" y="560933"/>
                  <a:pt x="686409" y="555695"/>
                </a:cubicBezTo>
                <a:cubicBezTo>
                  <a:pt x="685837" y="545122"/>
                  <a:pt x="685456" y="534549"/>
                  <a:pt x="684504" y="523976"/>
                </a:cubicBezTo>
                <a:cubicBezTo>
                  <a:pt x="684409" y="523214"/>
                  <a:pt x="680694" y="522548"/>
                  <a:pt x="678694" y="522357"/>
                </a:cubicBezTo>
                <a:close/>
                <a:moveTo>
                  <a:pt x="219589" y="514928"/>
                </a:moveTo>
                <a:cubicBezTo>
                  <a:pt x="220541" y="515404"/>
                  <a:pt x="221589" y="515881"/>
                  <a:pt x="222637" y="516452"/>
                </a:cubicBezTo>
                <a:cubicBezTo>
                  <a:pt x="222161" y="516928"/>
                  <a:pt x="221589" y="517976"/>
                  <a:pt x="221208" y="517976"/>
                </a:cubicBezTo>
                <a:cubicBezTo>
                  <a:pt x="220161" y="517786"/>
                  <a:pt x="219113" y="517119"/>
                  <a:pt x="218065" y="516643"/>
                </a:cubicBezTo>
                <a:cubicBezTo>
                  <a:pt x="218541" y="516071"/>
                  <a:pt x="219018" y="515500"/>
                  <a:pt x="219589" y="514928"/>
                </a:cubicBezTo>
                <a:close/>
                <a:moveTo>
                  <a:pt x="618496" y="511118"/>
                </a:moveTo>
                <a:cubicBezTo>
                  <a:pt x="616972" y="511213"/>
                  <a:pt x="614876" y="510641"/>
                  <a:pt x="614114" y="511403"/>
                </a:cubicBezTo>
                <a:cubicBezTo>
                  <a:pt x="612781" y="512832"/>
                  <a:pt x="611257" y="516071"/>
                  <a:pt x="611828" y="516737"/>
                </a:cubicBezTo>
                <a:cubicBezTo>
                  <a:pt x="615543" y="520928"/>
                  <a:pt x="614590" y="524453"/>
                  <a:pt x="612400" y="529025"/>
                </a:cubicBezTo>
                <a:cubicBezTo>
                  <a:pt x="610971" y="531882"/>
                  <a:pt x="613543" y="534359"/>
                  <a:pt x="617352" y="534073"/>
                </a:cubicBezTo>
                <a:cubicBezTo>
                  <a:pt x="621734" y="533787"/>
                  <a:pt x="622020" y="537216"/>
                  <a:pt x="621639" y="540074"/>
                </a:cubicBezTo>
                <a:cubicBezTo>
                  <a:pt x="621353" y="542169"/>
                  <a:pt x="619734" y="543693"/>
                  <a:pt x="617448" y="541121"/>
                </a:cubicBezTo>
                <a:cubicBezTo>
                  <a:pt x="616686" y="540264"/>
                  <a:pt x="615352" y="539978"/>
                  <a:pt x="614209" y="539407"/>
                </a:cubicBezTo>
                <a:cubicBezTo>
                  <a:pt x="613733" y="541502"/>
                  <a:pt x="612304" y="544074"/>
                  <a:pt x="613066" y="545503"/>
                </a:cubicBezTo>
                <a:cubicBezTo>
                  <a:pt x="614495" y="547979"/>
                  <a:pt x="616972" y="550170"/>
                  <a:pt x="619543" y="551599"/>
                </a:cubicBezTo>
                <a:cubicBezTo>
                  <a:pt x="620972" y="552361"/>
                  <a:pt x="624401" y="551980"/>
                  <a:pt x="625353" y="550837"/>
                </a:cubicBezTo>
                <a:cubicBezTo>
                  <a:pt x="627544" y="548265"/>
                  <a:pt x="634307" y="545884"/>
                  <a:pt x="627163" y="541312"/>
                </a:cubicBezTo>
                <a:cubicBezTo>
                  <a:pt x="626497" y="533120"/>
                  <a:pt x="625925" y="525024"/>
                  <a:pt x="625353" y="516833"/>
                </a:cubicBezTo>
                <a:cubicBezTo>
                  <a:pt x="624877" y="511118"/>
                  <a:pt x="624687" y="510832"/>
                  <a:pt x="618496" y="511118"/>
                </a:cubicBezTo>
                <a:close/>
                <a:moveTo>
                  <a:pt x="259975" y="499117"/>
                </a:moveTo>
                <a:cubicBezTo>
                  <a:pt x="261213" y="499307"/>
                  <a:pt x="263308" y="503308"/>
                  <a:pt x="262832" y="504070"/>
                </a:cubicBezTo>
                <a:cubicBezTo>
                  <a:pt x="259784" y="508546"/>
                  <a:pt x="259879" y="512452"/>
                  <a:pt x="263499" y="516357"/>
                </a:cubicBezTo>
                <a:cubicBezTo>
                  <a:pt x="263880" y="516833"/>
                  <a:pt x="263594" y="517786"/>
                  <a:pt x="263689" y="518548"/>
                </a:cubicBezTo>
                <a:cubicBezTo>
                  <a:pt x="263784" y="520072"/>
                  <a:pt x="264451" y="522548"/>
                  <a:pt x="263784" y="522929"/>
                </a:cubicBezTo>
                <a:cubicBezTo>
                  <a:pt x="257689" y="527025"/>
                  <a:pt x="261308" y="534073"/>
                  <a:pt x="258641" y="539027"/>
                </a:cubicBezTo>
                <a:cubicBezTo>
                  <a:pt x="257212" y="541598"/>
                  <a:pt x="254545" y="543503"/>
                  <a:pt x="252640" y="545789"/>
                </a:cubicBezTo>
                <a:cubicBezTo>
                  <a:pt x="250450" y="548361"/>
                  <a:pt x="250640" y="549123"/>
                  <a:pt x="253212" y="553505"/>
                </a:cubicBezTo>
                <a:cubicBezTo>
                  <a:pt x="257974" y="561505"/>
                  <a:pt x="258165" y="563220"/>
                  <a:pt x="251497" y="570650"/>
                </a:cubicBezTo>
                <a:cubicBezTo>
                  <a:pt x="246068" y="576650"/>
                  <a:pt x="248354" y="582937"/>
                  <a:pt x="249402" y="589319"/>
                </a:cubicBezTo>
                <a:cubicBezTo>
                  <a:pt x="249497" y="589985"/>
                  <a:pt x="251878" y="590461"/>
                  <a:pt x="253212" y="590557"/>
                </a:cubicBezTo>
                <a:cubicBezTo>
                  <a:pt x="255498" y="590747"/>
                  <a:pt x="257784" y="590271"/>
                  <a:pt x="259975" y="590557"/>
                </a:cubicBezTo>
                <a:cubicBezTo>
                  <a:pt x="260546" y="590652"/>
                  <a:pt x="261499" y="592748"/>
                  <a:pt x="261213" y="593509"/>
                </a:cubicBezTo>
                <a:cubicBezTo>
                  <a:pt x="257117" y="605797"/>
                  <a:pt x="256546" y="606082"/>
                  <a:pt x="261594" y="613512"/>
                </a:cubicBezTo>
                <a:cubicBezTo>
                  <a:pt x="263594" y="616465"/>
                  <a:pt x="262832" y="619132"/>
                  <a:pt x="263499" y="621989"/>
                </a:cubicBezTo>
                <a:cubicBezTo>
                  <a:pt x="264166" y="624656"/>
                  <a:pt x="262642" y="626371"/>
                  <a:pt x="260356" y="626847"/>
                </a:cubicBezTo>
                <a:cubicBezTo>
                  <a:pt x="258165" y="627323"/>
                  <a:pt x="255783" y="626847"/>
                  <a:pt x="253593" y="627323"/>
                </a:cubicBezTo>
                <a:cubicBezTo>
                  <a:pt x="251211" y="627800"/>
                  <a:pt x="249783" y="629228"/>
                  <a:pt x="250164" y="631990"/>
                </a:cubicBezTo>
                <a:cubicBezTo>
                  <a:pt x="250545" y="635038"/>
                  <a:pt x="250450" y="638086"/>
                  <a:pt x="250640" y="641039"/>
                </a:cubicBezTo>
                <a:cubicBezTo>
                  <a:pt x="248830" y="640087"/>
                  <a:pt x="247021" y="639230"/>
                  <a:pt x="245211" y="638182"/>
                </a:cubicBezTo>
                <a:cubicBezTo>
                  <a:pt x="244544" y="637801"/>
                  <a:pt x="243687" y="636848"/>
                  <a:pt x="243687" y="636848"/>
                </a:cubicBezTo>
                <a:cubicBezTo>
                  <a:pt x="241591" y="638944"/>
                  <a:pt x="239591" y="641039"/>
                  <a:pt x="237781" y="643421"/>
                </a:cubicBezTo>
                <a:cubicBezTo>
                  <a:pt x="237591" y="643611"/>
                  <a:pt x="239115" y="645897"/>
                  <a:pt x="239877" y="645992"/>
                </a:cubicBezTo>
                <a:cubicBezTo>
                  <a:pt x="243592" y="646088"/>
                  <a:pt x="247211" y="645802"/>
                  <a:pt x="250926" y="645611"/>
                </a:cubicBezTo>
                <a:cubicBezTo>
                  <a:pt x="250259" y="650564"/>
                  <a:pt x="247021" y="653517"/>
                  <a:pt x="242734" y="654946"/>
                </a:cubicBezTo>
                <a:cubicBezTo>
                  <a:pt x="240448" y="655613"/>
                  <a:pt x="237686" y="656184"/>
                  <a:pt x="237972" y="658375"/>
                </a:cubicBezTo>
                <a:cubicBezTo>
                  <a:pt x="238734" y="665995"/>
                  <a:pt x="233495" y="664661"/>
                  <a:pt x="229209" y="664852"/>
                </a:cubicBezTo>
                <a:cubicBezTo>
                  <a:pt x="224351" y="665042"/>
                  <a:pt x="224542" y="665042"/>
                  <a:pt x="226447" y="660375"/>
                </a:cubicBezTo>
                <a:cubicBezTo>
                  <a:pt x="229114" y="653803"/>
                  <a:pt x="234067" y="647897"/>
                  <a:pt x="232352" y="640182"/>
                </a:cubicBezTo>
                <a:cubicBezTo>
                  <a:pt x="232161" y="639325"/>
                  <a:pt x="230542" y="638658"/>
                  <a:pt x="229494" y="638086"/>
                </a:cubicBezTo>
                <a:cubicBezTo>
                  <a:pt x="229304" y="637991"/>
                  <a:pt x="228161" y="639039"/>
                  <a:pt x="228066" y="639706"/>
                </a:cubicBezTo>
                <a:cubicBezTo>
                  <a:pt x="227875" y="641134"/>
                  <a:pt x="228542" y="642944"/>
                  <a:pt x="227971" y="644182"/>
                </a:cubicBezTo>
                <a:cubicBezTo>
                  <a:pt x="226256" y="647802"/>
                  <a:pt x="220636" y="648183"/>
                  <a:pt x="219112" y="644563"/>
                </a:cubicBezTo>
                <a:cubicBezTo>
                  <a:pt x="218065" y="641992"/>
                  <a:pt x="219208" y="638086"/>
                  <a:pt x="214826" y="638277"/>
                </a:cubicBezTo>
                <a:cubicBezTo>
                  <a:pt x="212921" y="638372"/>
                  <a:pt x="210635" y="639611"/>
                  <a:pt x="209301" y="641134"/>
                </a:cubicBezTo>
                <a:cubicBezTo>
                  <a:pt x="206634" y="644087"/>
                  <a:pt x="205110" y="641611"/>
                  <a:pt x="205110" y="639992"/>
                </a:cubicBezTo>
                <a:cubicBezTo>
                  <a:pt x="205110" y="635419"/>
                  <a:pt x="201682" y="628466"/>
                  <a:pt x="211207" y="629133"/>
                </a:cubicBezTo>
                <a:cubicBezTo>
                  <a:pt x="211683" y="629133"/>
                  <a:pt x="212350" y="628180"/>
                  <a:pt x="212731" y="627609"/>
                </a:cubicBezTo>
                <a:cubicBezTo>
                  <a:pt x="213111" y="627038"/>
                  <a:pt x="213492" y="626275"/>
                  <a:pt x="213397" y="625609"/>
                </a:cubicBezTo>
                <a:cubicBezTo>
                  <a:pt x="213207" y="624180"/>
                  <a:pt x="213016" y="622751"/>
                  <a:pt x="212350" y="621418"/>
                </a:cubicBezTo>
                <a:cubicBezTo>
                  <a:pt x="211397" y="619608"/>
                  <a:pt x="210349" y="619894"/>
                  <a:pt x="209206" y="621894"/>
                </a:cubicBezTo>
                <a:cubicBezTo>
                  <a:pt x="207492" y="624942"/>
                  <a:pt x="204444" y="625228"/>
                  <a:pt x="201396" y="625037"/>
                </a:cubicBezTo>
                <a:cubicBezTo>
                  <a:pt x="196443" y="624656"/>
                  <a:pt x="194728" y="627038"/>
                  <a:pt x="195300" y="631800"/>
                </a:cubicBezTo>
                <a:cubicBezTo>
                  <a:pt x="195395" y="632371"/>
                  <a:pt x="193014" y="633991"/>
                  <a:pt x="192633" y="633800"/>
                </a:cubicBezTo>
                <a:cubicBezTo>
                  <a:pt x="190728" y="632562"/>
                  <a:pt x="189108" y="630943"/>
                  <a:pt x="187489" y="629323"/>
                </a:cubicBezTo>
                <a:cubicBezTo>
                  <a:pt x="184822" y="626466"/>
                  <a:pt x="188727" y="625990"/>
                  <a:pt x="189394" y="624466"/>
                </a:cubicBezTo>
                <a:cubicBezTo>
                  <a:pt x="192442" y="618084"/>
                  <a:pt x="192918" y="610655"/>
                  <a:pt x="198157" y="605225"/>
                </a:cubicBezTo>
                <a:cubicBezTo>
                  <a:pt x="201205" y="602082"/>
                  <a:pt x="200539" y="601987"/>
                  <a:pt x="195681" y="597224"/>
                </a:cubicBezTo>
                <a:cubicBezTo>
                  <a:pt x="192728" y="594271"/>
                  <a:pt x="193109" y="588938"/>
                  <a:pt x="188918" y="586366"/>
                </a:cubicBezTo>
                <a:cubicBezTo>
                  <a:pt x="188251" y="585985"/>
                  <a:pt x="188251" y="582556"/>
                  <a:pt x="188918" y="582175"/>
                </a:cubicBezTo>
                <a:cubicBezTo>
                  <a:pt x="193300" y="579413"/>
                  <a:pt x="192061" y="574078"/>
                  <a:pt x="194824" y="570840"/>
                </a:cubicBezTo>
                <a:cubicBezTo>
                  <a:pt x="194919" y="570745"/>
                  <a:pt x="196062" y="571316"/>
                  <a:pt x="196443" y="571888"/>
                </a:cubicBezTo>
                <a:cubicBezTo>
                  <a:pt x="197729" y="573840"/>
                  <a:pt x="199349" y="574578"/>
                  <a:pt x="202623" y="576567"/>
                </a:cubicBezTo>
                <a:lnTo>
                  <a:pt x="208562" y="581058"/>
                </a:lnTo>
                <a:lnTo>
                  <a:pt x="210159" y="584651"/>
                </a:lnTo>
                <a:lnTo>
                  <a:pt x="215522" y="586321"/>
                </a:lnTo>
                <a:lnTo>
                  <a:pt x="218731" y="588747"/>
                </a:lnTo>
                <a:lnTo>
                  <a:pt x="218786" y="588758"/>
                </a:lnTo>
                <a:lnTo>
                  <a:pt x="226345" y="603532"/>
                </a:lnTo>
                <a:lnTo>
                  <a:pt x="227304" y="621989"/>
                </a:lnTo>
                <a:cubicBezTo>
                  <a:pt x="227304" y="622561"/>
                  <a:pt x="228733" y="623513"/>
                  <a:pt x="228828" y="623418"/>
                </a:cubicBezTo>
                <a:cubicBezTo>
                  <a:pt x="229780" y="622656"/>
                  <a:pt x="231400" y="621703"/>
                  <a:pt x="231400" y="620846"/>
                </a:cubicBezTo>
                <a:cubicBezTo>
                  <a:pt x="231400" y="617846"/>
                  <a:pt x="231305" y="614822"/>
                  <a:pt x="229673" y="610036"/>
                </a:cubicBezTo>
                <a:lnTo>
                  <a:pt x="226345" y="603532"/>
                </a:lnTo>
                <a:lnTo>
                  <a:pt x="225780" y="592652"/>
                </a:lnTo>
                <a:lnTo>
                  <a:pt x="222150" y="589460"/>
                </a:lnTo>
                <a:lnTo>
                  <a:pt x="228840" y="590854"/>
                </a:lnTo>
                <a:cubicBezTo>
                  <a:pt x="230209" y="589223"/>
                  <a:pt x="230066" y="585842"/>
                  <a:pt x="229875" y="582461"/>
                </a:cubicBezTo>
                <a:cubicBezTo>
                  <a:pt x="229685" y="578079"/>
                  <a:pt x="226447" y="578079"/>
                  <a:pt x="223494" y="578650"/>
                </a:cubicBezTo>
                <a:cubicBezTo>
                  <a:pt x="217493" y="579889"/>
                  <a:pt x="215778" y="576936"/>
                  <a:pt x="215112" y="571602"/>
                </a:cubicBezTo>
                <a:cubicBezTo>
                  <a:pt x="214826" y="569602"/>
                  <a:pt x="212635" y="569411"/>
                  <a:pt x="212159" y="571316"/>
                </a:cubicBezTo>
                <a:lnTo>
                  <a:pt x="209935" y="573618"/>
                </a:lnTo>
                <a:lnTo>
                  <a:pt x="207802" y="569971"/>
                </a:lnTo>
                <a:cubicBezTo>
                  <a:pt x="205778" y="566363"/>
                  <a:pt x="204349" y="565125"/>
                  <a:pt x="200443" y="565506"/>
                </a:cubicBezTo>
                <a:cubicBezTo>
                  <a:pt x="199396" y="565601"/>
                  <a:pt x="197109" y="563696"/>
                  <a:pt x="197205" y="563220"/>
                </a:cubicBezTo>
                <a:cubicBezTo>
                  <a:pt x="199110" y="556552"/>
                  <a:pt x="192728" y="552552"/>
                  <a:pt x="191966" y="547027"/>
                </a:cubicBezTo>
                <a:cubicBezTo>
                  <a:pt x="190823" y="538836"/>
                  <a:pt x="191299" y="530454"/>
                  <a:pt x="191014" y="522167"/>
                </a:cubicBezTo>
                <a:cubicBezTo>
                  <a:pt x="196728" y="518738"/>
                  <a:pt x="194157" y="512833"/>
                  <a:pt x="195205" y="508070"/>
                </a:cubicBezTo>
                <a:cubicBezTo>
                  <a:pt x="195395" y="507403"/>
                  <a:pt x="196157" y="506642"/>
                  <a:pt x="196728" y="506451"/>
                </a:cubicBezTo>
                <a:cubicBezTo>
                  <a:pt x="197109" y="506356"/>
                  <a:pt x="198252" y="507118"/>
                  <a:pt x="198252" y="507594"/>
                </a:cubicBezTo>
                <a:cubicBezTo>
                  <a:pt x="198919" y="514261"/>
                  <a:pt x="205015" y="516928"/>
                  <a:pt x="208349" y="521500"/>
                </a:cubicBezTo>
                <a:cubicBezTo>
                  <a:pt x="211016" y="525215"/>
                  <a:pt x="218922" y="521119"/>
                  <a:pt x="218065" y="527977"/>
                </a:cubicBezTo>
                <a:cubicBezTo>
                  <a:pt x="217398" y="532645"/>
                  <a:pt x="214731" y="537121"/>
                  <a:pt x="212445" y="541503"/>
                </a:cubicBezTo>
                <a:cubicBezTo>
                  <a:pt x="211492" y="543408"/>
                  <a:pt x="209397" y="544837"/>
                  <a:pt x="207968" y="546646"/>
                </a:cubicBezTo>
                <a:cubicBezTo>
                  <a:pt x="207206" y="547599"/>
                  <a:pt x="206730" y="548837"/>
                  <a:pt x="206063" y="549885"/>
                </a:cubicBezTo>
                <a:cubicBezTo>
                  <a:pt x="207397" y="550361"/>
                  <a:pt x="208635" y="551123"/>
                  <a:pt x="209968" y="551314"/>
                </a:cubicBezTo>
                <a:cubicBezTo>
                  <a:pt x="214731" y="551980"/>
                  <a:pt x="217874" y="548932"/>
                  <a:pt x="221779" y="546742"/>
                </a:cubicBezTo>
                <a:cubicBezTo>
                  <a:pt x="225113" y="544837"/>
                  <a:pt x="229304" y="544742"/>
                  <a:pt x="227685" y="539979"/>
                </a:cubicBezTo>
                <a:cubicBezTo>
                  <a:pt x="225018" y="531978"/>
                  <a:pt x="231304" y="526263"/>
                  <a:pt x="231971" y="518929"/>
                </a:cubicBezTo>
                <a:cubicBezTo>
                  <a:pt x="232828" y="508927"/>
                  <a:pt x="250354" y="497402"/>
                  <a:pt x="259975" y="499117"/>
                </a:cubicBezTo>
                <a:close/>
                <a:moveTo>
                  <a:pt x="219398" y="495878"/>
                </a:moveTo>
                <a:cubicBezTo>
                  <a:pt x="223780" y="495973"/>
                  <a:pt x="220827" y="498926"/>
                  <a:pt x="221685" y="500354"/>
                </a:cubicBezTo>
                <a:cubicBezTo>
                  <a:pt x="222161" y="500831"/>
                  <a:pt x="221970" y="501688"/>
                  <a:pt x="221970" y="502450"/>
                </a:cubicBezTo>
                <a:cubicBezTo>
                  <a:pt x="222065" y="503879"/>
                  <a:pt x="222732" y="505879"/>
                  <a:pt x="221970" y="506736"/>
                </a:cubicBezTo>
                <a:cubicBezTo>
                  <a:pt x="220827" y="508165"/>
                  <a:pt x="218827" y="509213"/>
                  <a:pt x="217017" y="509689"/>
                </a:cubicBezTo>
                <a:cubicBezTo>
                  <a:pt x="215969" y="509975"/>
                  <a:pt x="213874" y="508927"/>
                  <a:pt x="213493" y="508070"/>
                </a:cubicBezTo>
                <a:cubicBezTo>
                  <a:pt x="212826" y="506069"/>
                  <a:pt x="212826" y="503879"/>
                  <a:pt x="212731" y="501688"/>
                </a:cubicBezTo>
                <a:cubicBezTo>
                  <a:pt x="212636" y="497116"/>
                  <a:pt x="214826" y="495782"/>
                  <a:pt x="219398" y="495878"/>
                </a:cubicBezTo>
                <a:close/>
                <a:moveTo>
                  <a:pt x="221494" y="491306"/>
                </a:moveTo>
                <a:cubicBezTo>
                  <a:pt x="223685" y="491020"/>
                  <a:pt x="225780" y="491401"/>
                  <a:pt x="225209" y="494163"/>
                </a:cubicBezTo>
                <a:cubicBezTo>
                  <a:pt x="225018" y="494925"/>
                  <a:pt x="222923" y="495306"/>
                  <a:pt x="221685" y="495878"/>
                </a:cubicBezTo>
                <a:cubicBezTo>
                  <a:pt x="221685" y="494354"/>
                  <a:pt x="221589" y="492830"/>
                  <a:pt x="221494" y="491306"/>
                </a:cubicBezTo>
                <a:close/>
                <a:moveTo>
                  <a:pt x="217398" y="488829"/>
                </a:moveTo>
                <a:cubicBezTo>
                  <a:pt x="218922" y="485971"/>
                  <a:pt x="220256" y="487876"/>
                  <a:pt x="221399" y="489305"/>
                </a:cubicBezTo>
                <a:cubicBezTo>
                  <a:pt x="221780" y="489781"/>
                  <a:pt x="221780" y="490924"/>
                  <a:pt x="221494" y="491210"/>
                </a:cubicBezTo>
                <a:cubicBezTo>
                  <a:pt x="221113" y="491591"/>
                  <a:pt x="220161" y="491305"/>
                  <a:pt x="219494" y="491401"/>
                </a:cubicBezTo>
                <a:cubicBezTo>
                  <a:pt x="218732" y="490543"/>
                  <a:pt x="217208" y="489210"/>
                  <a:pt x="217398" y="488829"/>
                </a:cubicBezTo>
                <a:close/>
                <a:moveTo>
                  <a:pt x="795375" y="480733"/>
                </a:moveTo>
                <a:cubicBezTo>
                  <a:pt x="795946" y="481685"/>
                  <a:pt x="796518" y="482638"/>
                  <a:pt x="797090" y="483590"/>
                </a:cubicBezTo>
                <a:cubicBezTo>
                  <a:pt x="796518" y="484257"/>
                  <a:pt x="796042" y="484733"/>
                  <a:pt x="795566" y="485305"/>
                </a:cubicBezTo>
                <a:cubicBezTo>
                  <a:pt x="794994" y="484352"/>
                  <a:pt x="794327" y="483400"/>
                  <a:pt x="794042" y="482257"/>
                </a:cubicBezTo>
                <a:cubicBezTo>
                  <a:pt x="793946" y="481876"/>
                  <a:pt x="794899" y="481209"/>
                  <a:pt x="795375" y="480733"/>
                </a:cubicBezTo>
                <a:close/>
                <a:moveTo>
                  <a:pt x="603827" y="475971"/>
                </a:moveTo>
                <a:cubicBezTo>
                  <a:pt x="604113" y="475875"/>
                  <a:pt x="604780" y="476828"/>
                  <a:pt x="605351" y="477304"/>
                </a:cubicBezTo>
                <a:cubicBezTo>
                  <a:pt x="604399" y="477876"/>
                  <a:pt x="603446" y="478542"/>
                  <a:pt x="602303" y="478828"/>
                </a:cubicBezTo>
                <a:cubicBezTo>
                  <a:pt x="601922" y="478923"/>
                  <a:pt x="601255" y="477971"/>
                  <a:pt x="600779" y="477495"/>
                </a:cubicBezTo>
                <a:cubicBezTo>
                  <a:pt x="601732" y="476923"/>
                  <a:pt x="602684" y="476256"/>
                  <a:pt x="603827" y="475971"/>
                </a:cubicBezTo>
                <a:close/>
                <a:moveTo>
                  <a:pt x="675646" y="467684"/>
                </a:moveTo>
                <a:lnTo>
                  <a:pt x="676098" y="468203"/>
                </a:lnTo>
                <a:lnTo>
                  <a:pt x="675931" y="470160"/>
                </a:lnTo>
                <a:lnTo>
                  <a:pt x="673324" y="469032"/>
                </a:lnTo>
                <a:close/>
                <a:moveTo>
                  <a:pt x="639546" y="464826"/>
                </a:moveTo>
                <a:cubicBezTo>
                  <a:pt x="641546" y="465207"/>
                  <a:pt x="642213" y="468922"/>
                  <a:pt x="640784" y="472160"/>
                </a:cubicBezTo>
                <a:cubicBezTo>
                  <a:pt x="640498" y="472732"/>
                  <a:pt x="639927" y="473303"/>
                  <a:pt x="639355" y="473589"/>
                </a:cubicBezTo>
                <a:cubicBezTo>
                  <a:pt x="637355" y="474446"/>
                  <a:pt x="636593" y="473779"/>
                  <a:pt x="637165" y="471589"/>
                </a:cubicBezTo>
                <a:cubicBezTo>
                  <a:pt x="637641" y="469589"/>
                  <a:pt x="637736" y="467588"/>
                  <a:pt x="638212" y="465683"/>
                </a:cubicBezTo>
                <a:cubicBezTo>
                  <a:pt x="638117" y="465302"/>
                  <a:pt x="638974" y="465112"/>
                  <a:pt x="639546" y="464826"/>
                </a:cubicBezTo>
                <a:close/>
                <a:moveTo>
                  <a:pt x="631926" y="446633"/>
                </a:moveTo>
                <a:cubicBezTo>
                  <a:pt x="623163" y="446252"/>
                  <a:pt x="619829" y="450062"/>
                  <a:pt x="622972" y="456254"/>
                </a:cubicBezTo>
                <a:cubicBezTo>
                  <a:pt x="625735" y="461873"/>
                  <a:pt x="627640" y="468255"/>
                  <a:pt x="633164" y="472446"/>
                </a:cubicBezTo>
                <a:cubicBezTo>
                  <a:pt x="634402" y="473399"/>
                  <a:pt x="640594" y="472922"/>
                  <a:pt x="635831" y="477685"/>
                </a:cubicBezTo>
                <a:cubicBezTo>
                  <a:pt x="632211" y="481304"/>
                  <a:pt x="632307" y="482066"/>
                  <a:pt x="633450" y="493115"/>
                </a:cubicBezTo>
                <a:cubicBezTo>
                  <a:pt x="633926" y="497116"/>
                  <a:pt x="633355" y="500450"/>
                  <a:pt x="630116" y="503117"/>
                </a:cubicBezTo>
                <a:cubicBezTo>
                  <a:pt x="630021" y="503212"/>
                  <a:pt x="631450" y="505879"/>
                  <a:pt x="632021" y="505784"/>
                </a:cubicBezTo>
                <a:cubicBezTo>
                  <a:pt x="636688" y="505212"/>
                  <a:pt x="639165" y="506736"/>
                  <a:pt x="638879" y="511784"/>
                </a:cubicBezTo>
                <a:cubicBezTo>
                  <a:pt x="638784" y="512546"/>
                  <a:pt x="638879" y="513308"/>
                  <a:pt x="638974" y="514070"/>
                </a:cubicBezTo>
                <a:cubicBezTo>
                  <a:pt x="639736" y="518833"/>
                  <a:pt x="640784" y="519595"/>
                  <a:pt x="644213" y="519214"/>
                </a:cubicBezTo>
                <a:cubicBezTo>
                  <a:pt x="648594" y="518738"/>
                  <a:pt x="648309" y="515690"/>
                  <a:pt x="648023" y="512737"/>
                </a:cubicBezTo>
                <a:cubicBezTo>
                  <a:pt x="647737" y="509689"/>
                  <a:pt x="647642" y="506736"/>
                  <a:pt x="650500" y="504736"/>
                </a:cubicBezTo>
                <a:cubicBezTo>
                  <a:pt x="652405" y="503402"/>
                  <a:pt x="652405" y="502640"/>
                  <a:pt x="650690" y="501497"/>
                </a:cubicBezTo>
                <a:cubicBezTo>
                  <a:pt x="647737" y="499402"/>
                  <a:pt x="645927" y="495973"/>
                  <a:pt x="641356" y="496259"/>
                </a:cubicBezTo>
                <a:cubicBezTo>
                  <a:pt x="638974" y="496354"/>
                  <a:pt x="637069" y="491496"/>
                  <a:pt x="638117" y="489496"/>
                </a:cubicBezTo>
                <a:cubicBezTo>
                  <a:pt x="639355" y="487115"/>
                  <a:pt x="642403" y="486543"/>
                  <a:pt x="645832" y="488353"/>
                </a:cubicBezTo>
                <a:cubicBezTo>
                  <a:pt x="647071" y="489020"/>
                  <a:pt x="648118" y="490353"/>
                  <a:pt x="649166" y="491401"/>
                </a:cubicBezTo>
                <a:cubicBezTo>
                  <a:pt x="649928" y="489591"/>
                  <a:pt x="651071" y="487877"/>
                  <a:pt x="651357" y="485972"/>
                </a:cubicBezTo>
                <a:cubicBezTo>
                  <a:pt x="652024" y="481971"/>
                  <a:pt x="650023" y="479304"/>
                  <a:pt x="647356" y="476256"/>
                </a:cubicBezTo>
                <a:cubicBezTo>
                  <a:pt x="643165" y="471589"/>
                  <a:pt x="650309" y="468922"/>
                  <a:pt x="650500" y="464826"/>
                </a:cubicBezTo>
                <a:cubicBezTo>
                  <a:pt x="650500" y="463493"/>
                  <a:pt x="650119" y="461492"/>
                  <a:pt x="649261" y="460921"/>
                </a:cubicBezTo>
                <a:cubicBezTo>
                  <a:pt x="645547" y="458444"/>
                  <a:pt x="645642" y="454920"/>
                  <a:pt x="645356" y="451110"/>
                </a:cubicBezTo>
                <a:cubicBezTo>
                  <a:pt x="644785" y="443681"/>
                  <a:pt x="642403" y="448253"/>
                  <a:pt x="639165" y="449681"/>
                </a:cubicBezTo>
                <a:cubicBezTo>
                  <a:pt x="637069" y="450348"/>
                  <a:pt x="633355" y="447205"/>
                  <a:pt x="631926" y="446633"/>
                </a:cubicBezTo>
                <a:close/>
                <a:moveTo>
                  <a:pt x="261975" y="435394"/>
                </a:moveTo>
                <a:cubicBezTo>
                  <a:pt x="262165" y="435204"/>
                  <a:pt x="263308" y="435299"/>
                  <a:pt x="263499" y="435585"/>
                </a:cubicBezTo>
                <a:cubicBezTo>
                  <a:pt x="264165" y="436823"/>
                  <a:pt x="265308" y="438347"/>
                  <a:pt x="264927" y="439395"/>
                </a:cubicBezTo>
                <a:cubicBezTo>
                  <a:pt x="263880" y="442728"/>
                  <a:pt x="261498" y="445776"/>
                  <a:pt x="261117" y="449110"/>
                </a:cubicBezTo>
                <a:cubicBezTo>
                  <a:pt x="260641" y="452825"/>
                  <a:pt x="260927" y="456159"/>
                  <a:pt x="257879" y="459207"/>
                </a:cubicBezTo>
                <a:cubicBezTo>
                  <a:pt x="255593" y="461493"/>
                  <a:pt x="256450" y="464731"/>
                  <a:pt x="259308" y="466731"/>
                </a:cubicBezTo>
                <a:cubicBezTo>
                  <a:pt x="263118" y="469398"/>
                  <a:pt x="261880" y="473494"/>
                  <a:pt x="261975" y="477018"/>
                </a:cubicBezTo>
                <a:cubicBezTo>
                  <a:pt x="261975" y="479304"/>
                  <a:pt x="260356" y="480543"/>
                  <a:pt x="257593" y="480828"/>
                </a:cubicBezTo>
                <a:cubicBezTo>
                  <a:pt x="252735" y="481400"/>
                  <a:pt x="249497" y="478447"/>
                  <a:pt x="245497" y="477114"/>
                </a:cubicBezTo>
                <a:cubicBezTo>
                  <a:pt x="240163" y="475304"/>
                  <a:pt x="233590" y="477304"/>
                  <a:pt x="227590" y="477018"/>
                </a:cubicBezTo>
                <a:cubicBezTo>
                  <a:pt x="226637" y="476923"/>
                  <a:pt x="225303" y="473399"/>
                  <a:pt x="225303" y="471494"/>
                </a:cubicBezTo>
                <a:cubicBezTo>
                  <a:pt x="225399" y="469208"/>
                  <a:pt x="227494" y="467398"/>
                  <a:pt x="229971" y="468255"/>
                </a:cubicBezTo>
                <a:cubicBezTo>
                  <a:pt x="232542" y="469017"/>
                  <a:pt x="234638" y="471303"/>
                  <a:pt x="237210" y="471684"/>
                </a:cubicBezTo>
                <a:cubicBezTo>
                  <a:pt x="238543" y="471875"/>
                  <a:pt x="240163" y="468827"/>
                  <a:pt x="241877" y="468636"/>
                </a:cubicBezTo>
                <a:cubicBezTo>
                  <a:pt x="243401" y="468446"/>
                  <a:pt x="246068" y="471303"/>
                  <a:pt x="246640" y="470827"/>
                </a:cubicBezTo>
                <a:cubicBezTo>
                  <a:pt x="248925" y="469017"/>
                  <a:pt x="250831" y="466636"/>
                  <a:pt x="252259" y="464064"/>
                </a:cubicBezTo>
                <a:cubicBezTo>
                  <a:pt x="252831" y="463112"/>
                  <a:pt x="252450" y="460445"/>
                  <a:pt x="251592" y="459969"/>
                </a:cubicBezTo>
                <a:cubicBezTo>
                  <a:pt x="249878" y="458921"/>
                  <a:pt x="246258" y="457778"/>
                  <a:pt x="245782" y="458445"/>
                </a:cubicBezTo>
                <a:cubicBezTo>
                  <a:pt x="242163" y="463302"/>
                  <a:pt x="237210" y="463683"/>
                  <a:pt x="232066" y="463398"/>
                </a:cubicBezTo>
                <a:cubicBezTo>
                  <a:pt x="230352" y="463493"/>
                  <a:pt x="228732" y="463969"/>
                  <a:pt x="227399" y="463493"/>
                </a:cubicBezTo>
                <a:cubicBezTo>
                  <a:pt x="226256" y="463017"/>
                  <a:pt x="224827" y="461302"/>
                  <a:pt x="224923" y="460350"/>
                </a:cubicBezTo>
                <a:cubicBezTo>
                  <a:pt x="225113" y="458349"/>
                  <a:pt x="226161" y="456444"/>
                  <a:pt x="227018" y="454539"/>
                </a:cubicBezTo>
                <a:cubicBezTo>
                  <a:pt x="227208" y="454254"/>
                  <a:pt x="228447" y="454444"/>
                  <a:pt x="229209" y="454444"/>
                </a:cubicBezTo>
                <a:cubicBezTo>
                  <a:pt x="239877" y="453396"/>
                  <a:pt x="249021" y="449205"/>
                  <a:pt x="255783" y="442062"/>
                </a:cubicBezTo>
                <a:cubicBezTo>
                  <a:pt x="257879" y="439871"/>
                  <a:pt x="259879" y="437585"/>
                  <a:pt x="261975" y="435394"/>
                </a:cubicBezTo>
                <a:close/>
                <a:moveTo>
                  <a:pt x="228161" y="431584"/>
                </a:moveTo>
                <a:cubicBezTo>
                  <a:pt x="233114" y="431775"/>
                  <a:pt x="235781" y="435489"/>
                  <a:pt x="237496" y="439394"/>
                </a:cubicBezTo>
                <a:cubicBezTo>
                  <a:pt x="238067" y="440728"/>
                  <a:pt x="236543" y="443395"/>
                  <a:pt x="235305" y="444824"/>
                </a:cubicBezTo>
                <a:cubicBezTo>
                  <a:pt x="234543" y="445586"/>
                  <a:pt x="232352" y="445014"/>
                  <a:pt x="230923" y="445110"/>
                </a:cubicBezTo>
                <a:cubicBezTo>
                  <a:pt x="224637" y="445395"/>
                  <a:pt x="224256" y="445110"/>
                  <a:pt x="223970" y="439680"/>
                </a:cubicBezTo>
                <a:cubicBezTo>
                  <a:pt x="223875" y="437585"/>
                  <a:pt x="223875" y="435299"/>
                  <a:pt x="224542" y="433299"/>
                </a:cubicBezTo>
                <a:cubicBezTo>
                  <a:pt x="224827" y="432441"/>
                  <a:pt x="226923" y="431584"/>
                  <a:pt x="228161" y="431584"/>
                </a:cubicBezTo>
                <a:close/>
                <a:moveTo>
                  <a:pt x="656596" y="427869"/>
                </a:moveTo>
                <a:cubicBezTo>
                  <a:pt x="656119" y="427964"/>
                  <a:pt x="655357" y="427774"/>
                  <a:pt x="655072" y="428060"/>
                </a:cubicBezTo>
                <a:cubicBezTo>
                  <a:pt x="652881" y="429869"/>
                  <a:pt x="653071" y="434346"/>
                  <a:pt x="655452" y="435584"/>
                </a:cubicBezTo>
                <a:cubicBezTo>
                  <a:pt x="655834" y="435775"/>
                  <a:pt x="656596" y="435680"/>
                  <a:pt x="656977" y="435394"/>
                </a:cubicBezTo>
                <a:cubicBezTo>
                  <a:pt x="659167" y="433584"/>
                  <a:pt x="658882" y="429107"/>
                  <a:pt x="656596" y="427869"/>
                </a:cubicBezTo>
                <a:close/>
                <a:moveTo>
                  <a:pt x="198729" y="419964"/>
                </a:moveTo>
                <a:cubicBezTo>
                  <a:pt x="199110" y="419868"/>
                  <a:pt x="199777" y="420821"/>
                  <a:pt x="200253" y="421297"/>
                </a:cubicBezTo>
                <a:cubicBezTo>
                  <a:pt x="199301" y="421869"/>
                  <a:pt x="198348" y="422440"/>
                  <a:pt x="197395" y="423012"/>
                </a:cubicBezTo>
                <a:cubicBezTo>
                  <a:pt x="196729" y="422440"/>
                  <a:pt x="196252" y="421964"/>
                  <a:pt x="195681" y="421488"/>
                </a:cubicBezTo>
                <a:cubicBezTo>
                  <a:pt x="196634" y="420916"/>
                  <a:pt x="197586" y="420249"/>
                  <a:pt x="198729" y="419964"/>
                </a:cubicBezTo>
                <a:close/>
                <a:moveTo>
                  <a:pt x="568775" y="408629"/>
                </a:moveTo>
                <a:cubicBezTo>
                  <a:pt x="567823" y="409200"/>
                  <a:pt x="566870" y="409772"/>
                  <a:pt x="565918" y="410343"/>
                </a:cubicBezTo>
                <a:cubicBezTo>
                  <a:pt x="566394" y="410819"/>
                  <a:pt x="567156" y="411772"/>
                  <a:pt x="567442" y="411677"/>
                </a:cubicBezTo>
                <a:cubicBezTo>
                  <a:pt x="568489" y="411391"/>
                  <a:pt x="569442" y="410629"/>
                  <a:pt x="570490" y="410153"/>
                </a:cubicBezTo>
                <a:cubicBezTo>
                  <a:pt x="569918" y="409676"/>
                  <a:pt x="569347" y="409200"/>
                  <a:pt x="568775" y="408629"/>
                </a:cubicBezTo>
                <a:close/>
                <a:moveTo>
                  <a:pt x="256165" y="403485"/>
                </a:moveTo>
                <a:cubicBezTo>
                  <a:pt x="258165" y="403295"/>
                  <a:pt x="260737" y="402723"/>
                  <a:pt x="261975" y="403676"/>
                </a:cubicBezTo>
                <a:cubicBezTo>
                  <a:pt x="263308" y="404724"/>
                  <a:pt x="263403" y="407391"/>
                  <a:pt x="263785" y="409391"/>
                </a:cubicBezTo>
                <a:cubicBezTo>
                  <a:pt x="263785" y="409867"/>
                  <a:pt x="262832" y="410439"/>
                  <a:pt x="261594" y="411772"/>
                </a:cubicBezTo>
                <a:cubicBezTo>
                  <a:pt x="259308" y="409486"/>
                  <a:pt x="256927" y="407295"/>
                  <a:pt x="254736" y="404914"/>
                </a:cubicBezTo>
                <a:cubicBezTo>
                  <a:pt x="254736" y="404914"/>
                  <a:pt x="255593" y="403485"/>
                  <a:pt x="256165" y="403485"/>
                </a:cubicBezTo>
                <a:close/>
                <a:moveTo>
                  <a:pt x="239020" y="399961"/>
                </a:moveTo>
                <a:cubicBezTo>
                  <a:pt x="239401" y="399865"/>
                  <a:pt x="240068" y="400818"/>
                  <a:pt x="240544" y="401294"/>
                </a:cubicBezTo>
                <a:cubicBezTo>
                  <a:pt x="239591" y="401770"/>
                  <a:pt x="238639" y="402437"/>
                  <a:pt x="237686" y="403009"/>
                </a:cubicBezTo>
                <a:cubicBezTo>
                  <a:pt x="237020" y="402437"/>
                  <a:pt x="236543" y="401961"/>
                  <a:pt x="235972" y="401485"/>
                </a:cubicBezTo>
                <a:cubicBezTo>
                  <a:pt x="236924" y="400913"/>
                  <a:pt x="237877" y="400246"/>
                  <a:pt x="239020" y="399961"/>
                </a:cubicBezTo>
                <a:close/>
                <a:moveTo>
                  <a:pt x="752703" y="368338"/>
                </a:moveTo>
                <a:cubicBezTo>
                  <a:pt x="751655" y="367957"/>
                  <a:pt x="749750" y="368528"/>
                  <a:pt x="748798" y="369290"/>
                </a:cubicBezTo>
                <a:cubicBezTo>
                  <a:pt x="747940" y="370052"/>
                  <a:pt x="747655" y="371767"/>
                  <a:pt x="747464" y="373100"/>
                </a:cubicBezTo>
                <a:cubicBezTo>
                  <a:pt x="746988" y="375863"/>
                  <a:pt x="748798" y="377006"/>
                  <a:pt x="751084" y="377387"/>
                </a:cubicBezTo>
                <a:cubicBezTo>
                  <a:pt x="752417" y="377577"/>
                  <a:pt x="753941" y="377196"/>
                  <a:pt x="756703" y="377101"/>
                </a:cubicBezTo>
                <a:cubicBezTo>
                  <a:pt x="757465" y="376720"/>
                  <a:pt x="759275" y="375672"/>
                  <a:pt x="761085" y="374720"/>
                </a:cubicBezTo>
                <a:cubicBezTo>
                  <a:pt x="760037" y="373672"/>
                  <a:pt x="759085" y="372624"/>
                  <a:pt x="757942" y="371767"/>
                </a:cubicBezTo>
                <a:cubicBezTo>
                  <a:pt x="756227" y="370529"/>
                  <a:pt x="754608" y="369005"/>
                  <a:pt x="752703" y="368338"/>
                </a:cubicBezTo>
                <a:close/>
                <a:moveTo>
                  <a:pt x="209207" y="363671"/>
                </a:moveTo>
                <a:cubicBezTo>
                  <a:pt x="210064" y="364814"/>
                  <a:pt x="211112" y="365862"/>
                  <a:pt x="211588" y="367100"/>
                </a:cubicBezTo>
                <a:cubicBezTo>
                  <a:pt x="214541" y="374148"/>
                  <a:pt x="207016" y="378625"/>
                  <a:pt x="207016" y="385102"/>
                </a:cubicBezTo>
                <a:cubicBezTo>
                  <a:pt x="207016" y="385674"/>
                  <a:pt x="206063" y="386150"/>
                  <a:pt x="205587" y="386721"/>
                </a:cubicBezTo>
                <a:cubicBezTo>
                  <a:pt x="204825" y="385579"/>
                  <a:pt x="204063" y="384436"/>
                  <a:pt x="203301" y="383483"/>
                </a:cubicBezTo>
                <a:cubicBezTo>
                  <a:pt x="200253" y="376149"/>
                  <a:pt x="207873" y="371767"/>
                  <a:pt x="207778" y="365290"/>
                </a:cubicBezTo>
                <a:cubicBezTo>
                  <a:pt x="207778" y="364719"/>
                  <a:pt x="208730" y="364243"/>
                  <a:pt x="209207" y="363671"/>
                </a:cubicBezTo>
                <a:close/>
                <a:moveTo>
                  <a:pt x="268262" y="361195"/>
                </a:moveTo>
                <a:cubicBezTo>
                  <a:pt x="269214" y="361861"/>
                  <a:pt x="269881" y="362909"/>
                  <a:pt x="270643" y="363766"/>
                </a:cubicBezTo>
                <a:cubicBezTo>
                  <a:pt x="270167" y="364338"/>
                  <a:pt x="269404" y="365290"/>
                  <a:pt x="269214" y="365195"/>
                </a:cubicBezTo>
                <a:cubicBezTo>
                  <a:pt x="268166" y="364719"/>
                  <a:pt x="267214" y="364052"/>
                  <a:pt x="266452" y="363195"/>
                </a:cubicBezTo>
                <a:cubicBezTo>
                  <a:pt x="266071" y="362814"/>
                  <a:pt x="266071" y="361671"/>
                  <a:pt x="266357" y="361290"/>
                </a:cubicBezTo>
                <a:cubicBezTo>
                  <a:pt x="266642" y="360909"/>
                  <a:pt x="267880" y="360909"/>
                  <a:pt x="268262" y="361195"/>
                </a:cubicBezTo>
                <a:close/>
                <a:moveTo>
                  <a:pt x="694124" y="357003"/>
                </a:moveTo>
                <a:cubicBezTo>
                  <a:pt x="693076" y="358051"/>
                  <a:pt x="692124" y="359194"/>
                  <a:pt x="691076" y="360242"/>
                </a:cubicBezTo>
                <a:cubicBezTo>
                  <a:pt x="688885" y="362337"/>
                  <a:pt x="687361" y="364528"/>
                  <a:pt x="687647" y="367957"/>
                </a:cubicBezTo>
                <a:cubicBezTo>
                  <a:pt x="688219" y="374720"/>
                  <a:pt x="688314" y="381578"/>
                  <a:pt x="688600" y="388340"/>
                </a:cubicBezTo>
                <a:cubicBezTo>
                  <a:pt x="688885" y="395198"/>
                  <a:pt x="688314" y="402152"/>
                  <a:pt x="689743" y="408724"/>
                </a:cubicBezTo>
                <a:cubicBezTo>
                  <a:pt x="691267" y="415963"/>
                  <a:pt x="685456" y="421297"/>
                  <a:pt x="685933" y="427488"/>
                </a:cubicBezTo>
                <a:cubicBezTo>
                  <a:pt x="686885" y="439013"/>
                  <a:pt x="683266" y="451396"/>
                  <a:pt x="691552" y="461873"/>
                </a:cubicBezTo>
                <a:cubicBezTo>
                  <a:pt x="692219" y="462635"/>
                  <a:pt x="690505" y="466064"/>
                  <a:pt x="689171" y="467398"/>
                </a:cubicBezTo>
                <a:cubicBezTo>
                  <a:pt x="686314" y="470351"/>
                  <a:pt x="689457" y="471208"/>
                  <a:pt x="690695" y="472160"/>
                </a:cubicBezTo>
                <a:cubicBezTo>
                  <a:pt x="692600" y="473494"/>
                  <a:pt x="692695" y="474161"/>
                  <a:pt x="690790" y="475494"/>
                </a:cubicBezTo>
                <a:cubicBezTo>
                  <a:pt x="689743" y="476256"/>
                  <a:pt x="689076" y="477685"/>
                  <a:pt x="688123" y="478733"/>
                </a:cubicBezTo>
                <a:cubicBezTo>
                  <a:pt x="690124" y="479304"/>
                  <a:pt x="692124" y="480352"/>
                  <a:pt x="694219" y="480352"/>
                </a:cubicBezTo>
                <a:cubicBezTo>
                  <a:pt x="695172" y="480352"/>
                  <a:pt x="696886" y="478447"/>
                  <a:pt x="696886" y="477494"/>
                </a:cubicBezTo>
                <a:cubicBezTo>
                  <a:pt x="696791" y="469970"/>
                  <a:pt x="696410" y="462350"/>
                  <a:pt x="696029" y="454825"/>
                </a:cubicBezTo>
                <a:cubicBezTo>
                  <a:pt x="695648" y="446538"/>
                  <a:pt x="695362" y="438251"/>
                  <a:pt x="694981" y="429869"/>
                </a:cubicBezTo>
                <a:cubicBezTo>
                  <a:pt x="694600" y="421583"/>
                  <a:pt x="693838" y="413201"/>
                  <a:pt x="694029" y="404914"/>
                </a:cubicBezTo>
                <a:cubicBezTo>
                  <a:pt x="694219" y="397103"/>
                  <a:pt x="689838" y="388626"/>
                  <a:pt x="697077" y="381578"/>
                </a:cubicBezTo>
                <a:cubicBezTo>
                  <a:pt x="697172" y="381482"/>
                  <a:pt x="694505" y="378625"/>
                  <a:pt x="693172" y="377101"/>
                </a:cubicBezTo>
                <a:cubicBezTo>
                  <a:pt x="697839" y="374148"/>
                  <a:pt x="696791" y="369386"/>
                  <a:pt x="696696" y="365004"/>
                </a:cubicBezTo>
                <a:cubicBezTo>
                  <a:pt x="696601" y="363480"/>
                  <a:pt x="696886" y="361861"/>
                  <a:pt x="696410" y="360527"/>
                </a:cubicBezTo>
                <a:cubicBezTo>
                  <a:pt x="696029" y="359194"/>
                  <a:pt x="694886" y="358146"/>
                  <a:pt x="694124" y="357003"/>
                </a:cubicBezTo>
                <a:close/>
                <a:moveTo>
                  <a:pt x="630116" y="354431"/>
                </a:moveTo>
                <a:cubicBezTo>
                  <a:pt x="632878" y="357193"/>
                  <a:pt x="635450" y="359956"/>
                  <a:pt x="638117" y="362527"/>
                </a:cubicBezTo>
                <a:cubicBezTo>
                  <a:pt x="641927" y="366147"/>
                  <a:pt x="641737" y="366052"/>
                  <a:pt x="637450" y="370719"/>
                </a:cubicBezTo>
                <a:cubicBezTo>
                  <a:pt x="635355" y="373005"/>
                  <a:pt x="634307" y="372148"/>
                  <a:pt x="632497" y="370624"/>
                </a:cubicBezTo>
                <a:cubicBezTo>
                  <a:pt x="627163" y="366242"/>
                  <a:pt x="625544" y="361289"/>
                  <a:pt x="630116" y="354431"/>
                </a:cubicBezTo>
                <a:close/>
                <a:moveTo>
                  <a:pt x="264451" y="352146"/>
                </a:moveTo>
                <a:cubicBezTo>
                  <a:pt x="265023" y="352241"/>
                  <a:pt x="267118" y="352241"/>
                  <a:pt x="269024" y="352813"/>
                </a:cubicBezTo>
                <a:cubicBezTo>
                  <a:pt x="271119" y="353479"/>
                  <a:pt x="270547" y="354241"/>
                  <a:pt x="269214" y="355861"/>
                </a:cubicBezTo>
                <a:cubicBezTo>
                  <a:pt x="266357" y="359194"/>
                  <a:pt x="263975" y="361576"/>
                  <a:pt x="261975" y="361385"/>
                </a:cubicBezTo>
                <a:cubicBezTo>
                  <a:pt x="258070" y="361004"/>
                  <a:pt x="256736" y="359766"/>
                  <a:pt x="256927" y="356337"/>
                </a:cubicBezTo>
                <a:cubicBezTo>
                  <a:pt x="257022" y="353861"/>
                  <a:pt x="258260" y="352527"/>
                  <a:pt x="260641" y="352241"/>
                </a:cubicBezTo>
                <a:cubicBezTo>
                  <a:pt x="261403" y="352241"/>
                  <a:pt x="262166" y="352241"/>
                  <a:pt x="264451" y="352146"/>
                </a:cubicBezTo>
                <a:close/>
                <a:moveTo>
                  <a:pt x="237876" y="348335"/>
                </a:moveTo>
                <a:cubicBezTo>
                  <a:pt x="239400" y="349097"/>
                  <a:pt x="242067" y="349573"/>
                  <a:pt x="242734" y="350907"/>
                </a:cubicBezTo>
                <a:cubicBezTo>
                  <a:pt x="243401" y="352431"/>
                  <a:pt x="242163" y="354812"/>
                  <a:pt x="241782" y="356812"/>
                </a:cubicBezTo>
                <a:cubicBezTo>
                  <a:pt x="240734" y="356336"/>
                  <a:pt x="239591" y="356050"/>
                  <a:pt x="238638" y="355479"/>
                </a:cubicBezTo>
                <a:cubicBezTo>
                  <a:pt x="237400" y="354621"/>
                  <a:pt x="236448" y="353574"/>
                  <a:pt x="235400" y="352526"/>
                </a:cubicBezTo>
                <a:cubicBezTo>
                  <a:pt x="234924" y="352050"/>
                  <a:pt x="234447" y="351574"/>
                  <a:pt x="233971" y="351002"/>
                </a:cubicBezTo>
                <a:cubicBezTo>
                  <a:pt x="235114" y="350335"/>
                  <a:pt x="236257" y="349478"/>
                  <a:pt x="237876" y="348335"/>
                </a:cubicBezTo>
                <a:close/>
                <a:moveTo>
                  <a:pt x="627734" y="341477"/>
                </a:moveTo>
                <a:cubicBezTo>
                  <a:pt x="628973" y="341382"/>
                  <a:pt x="630211" y="342620"/>
                  <a:pt x="632497" y="343858"/>
                </a:cubicBezTo>
                <a:cubicBezTo>
                  <a:pt x="628687" y="347573"/>
                  <a:pt x="625067" y="351193"/>
                  <a:pt x="621353" y="354526"/>
                </a:cubicBezTo>
                <a:cubicBezTo>
                  <a:pt x="621067" y="354812"/>
                  <a:pt x="619257" y="353764"/>
                  <a:pt x="618400" y="353002"/>
                </a:cubicBezTo>
                <a:cubicBezTo>
                  <a:pt x="618019" y="352621"/>
                  <a:pt x="618305" y="351574"/>
                  <a:pt x="618209" y="350907"/>
                </a:cubicBezTo>
                <a:cubicBezTo>
                  <a:pt x="617066" y="340048"/>
                  <a:pt x="619353" y="341953"/>
                  <a:pt x="627734" y="341477"/>
                </a:cubicBezTo>
                <a:close/>
                <a:moveTo>
                  <a:pt x="594778" y="338239"/>
                </a:moveTo>
                <a:cubicBezTo>
                  <a:pt x="595159" y="338620"/>
                  <a:pt x="594873" y="339572"/>
                  <a:pt x="594969" y="340334"/>
                </a:cubicBezTo>
                <a:cubicBezTo>
                  <a:pt x="595254" y="346525"/>
                  <a:pt x="594873" y="347287"/>
                  <a:pt x="590301" y="347478"/>
                </a:cubicBezTo>
                <a:cubicBezTo>
                  <a:pt x="589063" y="347478"/>
                  <a:pt x="587825" y="346525"/>
                  <a:pt x="586682" y="345954"/>
                </a:cubicBezTo>
                <a:cubicBezTo>
                  <a:pt x="586587" y="345859"/>
                  <a:pt x="586682" y="344811"/>
                  <a:pt x="586967" y="344525"/>
                </a:cubicBezTo>
                <a:cubicBezTo>
                  <a:pt x="588872" y="342430"/>
                  <a:pt x="590778" y="340334"/>
                  <a:pt x="592778" y="338334"/>
                </a:cubicBezTo>
                <a:cubicBezTo>
                  <a:pt x="593159" y="337953"/>
                  <a:pt x="594397" y="337953"/>
                  <a:pt x="594778" y="338239"/>
                </a:cubicBezTo>
                <a:close/>
                <a:moveTo>
                  <a:pt x="610971" y="337572"/>
                </a:moveTo>
                <a:cubicBezTo>
                  <a:pt x="611733" y="338715"/>
                  <a:pt x="613066" y="339858"/>
                  <a:pt x="613161" y="341096"/>
                </a:cubicBezTo>
                <a:cubicBezTo>
                  <a:pt x="613638" y="346430"/>
                  <a:pt x="613733" y="351764"/>
                  <a:pt x="614114" y="361575"/>
                </a:cubicBezTo>
                <a:cubicBezTo>
                  <a:pt x="614114" y="362242"/>
                  <a:pt x="613923" y="367385"/>
                  <a:pt x="613638" y="372624"/>
                </a:cubicBezTo>
                <a:cubicBezTo>
                  <a:pt x="613638" y="373100"/>
                  <a:pt x="612590" y="373958"/>
                  <a:pt x="612209" y="373862"/>
                </a:cubicBezTo>
                <a:cubicBezTo>
                  <a:pt x="611542" y="373767"/>
                  <a:pt x="610685" y="373005"/>
                  <a:pt x="610590" y="372434"/>
                </a:cubicBezTo>
                <a:cubicBezTo>
                  <a:pt x="609828" y="368909"/>
                  <a:pt x="609637" y="365195"/>
                  <a:pt x="608304" y="361956"/>
                </a:cubicBezTo>
                <a:cubicBezTo>
                  <a:pt x="607923" y="361004"/>
                  <a:pt x="604398" y="361004"/>
                  <a:pt x="602398" y="361289"/>
                </a:cubicBezTo>
                <a:cubicBezTo>
                  <a:pt x="601636" y="361385"/>
                  <a:pt x="600303" y="364147"/>
                  <a:pt x="600684" y="364814"/>
                </a:cubicBezTo>
                <a:cubicBezTo>
                  <a:pt x="604398" y="371195"/>
                  <a:pt x="606494" y="377768"/>
                  <a:pt x="606113" y="385388"/>
                </a:cubicBezTo>
                <a:cubicBezTo>
                  <a:pt x="605732" y="392912"/>
                  <a:pt x="606780" y="400437"/>
                  <a:pt x="606684" y="407962"/>
                </a:cubicBezTo>
                <a:cubicBezTo>
                  <a:pt x="606684" y="409010"/>
                  <a:pt x="602874" y="411296"/>
                  <a:pt x="601922" y="410915"/>
                </a:cubicBezTo>
                <a:cubicBezTo>
                  <a:pt x="598683" y="409391"/>
                  <a:pt x="594016" y="407295"/>
                  <a:pt x="593445" y="404533"/>
                </a:cubicBezTo>
                <a:cubicBezTo>
                  <a:pt x="592397" y="399770"/>
                  <a:pt x="590492" y="393865"/>
                  <a:pt x="594016" y="389483"/>
                </a:cubicBezTo>
                <a:cubicBezTo>
                  <a:pt x="596588" y="386340"/>
                  <a:pt x="594778" y="385483"/>
                  <a:pt x="593730" y="382816"/>
                </a:cubicBezTo>
                <a:cubicBezTo>
                  <a:pt x="591825" y="378339"/>
                  <a:pt x="592302" y="372815"/>
                  <a:pt x="591730" y="367766"/>
                </a:cubicBezTo>
                <a:cubicBezTo>
                  <a:pt x="596778" y="363385"/>
                  <a:pt x="595445" y="353003"/>
                  <a:pt x="602303" y="352050"/>
                </a:cubicBezTo>
                <a:cubicBezTo>
                  <a:pt x="611447" y="350812"/>
                  <a:pt x="608208" y="345573"/>
                  <a:pt x="608780" y="340906"/>
                </a:cubicBezTo>
                <a:cubicBezTo>
                  <a:pt x="608875" y="339668"/>
                  <a:pt x="610209" y="338620"/>
                  <a:pt x="610971" y="337572"/>
                </a:cubicBezTo>
                <a:close/>
                <a:moveTo>
                  <a:pt x="742702" y="337286"/>
                </a:moveTo>
                <a:cubicBezTo>
                  <a:pt x="743750" y="337477"/>
                  <a:pt x="744797" y="338143"/>
                  <a:pt x="745845" y="338619"/>
                </a:cubicBezTo>
                <a:cubicBezTo>
                  <a:pt x="745369" y="339191"/>
                  <a:pt x="744893" y="339763"/>
                  <a:pt x="744321" y="340334"/>
                </a:cubicBezTo>
                <a:cubicBezTo>
                  <a:pt x="743369" y="339858"/>
                  <a:pt x="742321" y="339382"/>
                  <a:pt x="741273" y="338810"/>
                </a:cubicBezTo>
                <a:cubicBezTo>
                  <a:pt x="741749" y="338334"/>
                  <a:pt x="742321" y="337286"/>
                  <a:pt x="742702" y="337286"/>
                </a:cubicBezTo>
                <a:close/>
                <a:moveTo>
                  <a:pt x="240068" y="334810"/>
                </a:moveTo>
                <a:cubicBezTo>
                  <a:pt x="240640" y="335286"/>
                  <a:pt x="241592" y="335858"/>
                  <a:pt x="241592" y="336239"/>
                </a:cubicBezTo>
                <a:cubicBezTo>
                  <a:pt x="241401" y="337286"/>
                  <a:pt x="240735" y="338334"/>
                  <a:pt x="240258" y="339382"/>
                </a:cubicBezTo>
                <a:cubicBezTo>
                  <a:pt x="239687" y="339001"/>
                  <a:pt x="239211" y="338525"/>
                  <a:pt x="238544" y="337858"/>
                </a:cubicBezTo>
                <a:cubicBezTo>
                  <a:pt x="239020" y="336905"/>
                  <a:pt x="239497" y="335858"/>
                  <a:pt x="240068" y="334810"/>
                </a:cubicBezTo>
                <a:close/>
                <a:moveTo>
                  <a:pt x="230733" y="330714"/>
                </a:moveTo>
                <a:cubicBezTo>
                  <a:pt x="231304" y="331666"/>
                  <a:pt x="231876" y="332619"/>
                  <a:pt x="232447" y="333571"/>
                </a:cubicBezTo>
                <a:cubicBezTo>
                  <a:pt x="231876" y="334238"/>
                  <a:pt x="231400" y="334714"/>
                  <a:pt x="230924" y="335286"/>
                </a:cubicBezTo>
                <a:cubicBezTo>
                  <a:pt x="230352" y="334333"/>
                  <a:pt x="229685" y="333381"/>
                  <a:pt x="229400" y="332238"/>
                </a:cubicBezTo>
                <a:cubicBezTo>
                  <a:pt x="229304" y="331857"/>
                  <a:pt x="230257" y="331190"/>
                  <a:pt x="230733" y="330714"/>
                </a:cubicBezTo>
                <a:close/>
                <a:moveTo>
                  <a:pt x="691838" y="329476"/>
                </a:moveTo>
                <a:cubicBezTo>
                  <a:pt x="687171" y="329666"/>
                  <a:pt x="685456" y="331762"/>
                  <a:pt x="686314" y="335381"/>
                </a:cubicBezTo>
                <a:cubicBezTo>
                  <a:pt x="686885" y="337667"/>
                  <a:pt x="688123" y="339096"/>
                  <a:pt x="690981" y="338810"/>
                </a:cubicBezTo>
                <a:cubicBezTo>
                  <a:pt x="694410" y="338429"/>
                  <a:pt x="696315" y="336429"/>
                  <a:pt x="695267" y="333000"/>
                </a:cubicBezTo>
                <a:cubicBezTo>
                  <a:pt x="694600" y="331381"/>
                  <a:pt x="692600" y="330238"/>
                  <a:pt x="691838" y="329476"/>
                </a:cubicBezTo>
                <a:close/>
                <a:moveTo>
                  <a:pt x="717746" y="323951"/>
                </a:moveTo>
                <a:cubicBezTo>
                  <a:pt x="716508" y="324047"/>
                  <a:pt x="714698" y="324618"/>
                  <a:pt x="714127" y="325571"/>
                </a:cubicBezTo>
                <a:cubicBezTo>
                  <a:pt x="712317" y="328333"/>
                  <a:pt x="717651" y="337763"/>
                  <a:pt x="720699" y="337001"/>
                </a:cubicBezTo>
                <a:cubicBezTo>
                  <a:pt x="721937" y="336810"/>
                  <a:pt x="722413" y="333572"/>
                  <a:pt x="723080" y="332048"/>
                </a:cubicBezTo>
                <a:cubicBezTo>
                  <a:pt x="722509" y="329381"/>
                  <a:pt x="722413" y="327095"/>
                  <a:pt x="721461" y="325285"/>
                </a:cubicBezTo>
                <a:cubicBezTo>
                  <a:pt x="720985" y="324428"/>
                  <a:pt x="718984" y="323951"/>
                  <a:pt x="717746" y="323951"/>
                </a:cubicBezTo>
                <a:close/>
                <a:moveTo>
                  <a:pt x="653643" y="322142"/>
                </a:moveTo>
                <a:cubicBezTo>
                  <a:pt x="655262" y="322523"/>
                  <a:pt x="658596" y="319570"/>
                  <a:pt x="658311" y="324142"/>
                </a:cubicBezTo>
                <a:cubicBezTo>
                  <a:pt x="658025" y="327476"/>
                  <a:pt x="659072" y="329953"/>
                  <a:pt x="661835" y="331762"/>
                </a:cubicBezTo>
                <a:cubicBezTo>
                  <a:pt x="662311" y="332048"/>
                  <a:pt x="662692" y="332715"/>
                  <a:pt x="663073" y="333286"/>
                </a:cubicBezTo>
                <a:cubicBezTo>
                  <a:pt x="661835" y="334048"/>
                  <a:pt x="660596" y="335477"/>
                  <a:pt x="659453" y="335382"/>
                </a:cubicBezTo>
                <a:cubicBezTo>
                  <a:pt x="654024" y="334715"/>
                  <a:pt x="649452" y="330429"/>
                  <a:pt x="649357" y="325762"/>
                </a:cubicBezTo>
                <a:cubicBezTo>
                  <a:pt x="649262" y="323476"/>
                  <a:pt x="650881" y="321380"/>
                  <a:pt x="653643" y="322142"/>
                </a:cubicBezTo>
                <a:close/>
                <a:moveTo>
                  <a:pt x="601446" y="311378"/>
                </a:moveTo>
                <a:cubicBezTo>
                  <a:pt x="601827" y="311283"/>
                  <a:pt x="602685" y="312331"/>
                  <a:pt x="602780" y="312902"/>
                </a:cubicBezTo>
                <a:cubicBezTo>
                  <a:pt x="603161" y="314521"/>
                  <a:pt x="603065" y="316045"/>
                  <a:pt x="603161" y="319093"/>
                </a:cubicBezTo>
                <a:cubicBezTo>
                  <a:pt x="602970" y="319665"/>
                  <a:pt x="602685" y="322046"/>
                  <a:pt x="601541" y="323570"/>
                </a:cubicBezTo>
                <a:cubicBezTo>
                  <a:pt x="596398" y="330333"/>
                  <a:pt x="602589" y="328047"/>
                  <a:pt x="605352" y="328618"/>
                </a:cubicBezTo>
                <a:cubicBezTo>
                  <a:pt x="606018" y="328809"/>
                  <a:pt x="607066" y="329380"/>
                  <a:pt x="607066" y="329761"/>
                </a:cubicBezTo>
                <a:cubicBezTo>
                  <a:pt x="606971" y="330809"/>
                  <a:pt x="606590" y="332809"/>
                  <a:pt x="606209" y="332809"/>
                </a:cubicBezTo>
                <a:cubicBezTo>
                  <a:pt x="603161" y="333000"/>
                  <a:pt x="600494" y="333667"/>
                  <a:pt x="598589" y="336334"/>
                </a:cubicBezTo>
                <a:cubicBezTo>
                  <a:pt x="597922" y="337286"/>
                  <a:pt x="596112" y="337572"/>
                  <a:pt x="594874" y="338143"/>
                </a:cubicBezTo>
                <a:cubicBezTo>
                  <a:pt x="594874" y="337381"/>
                  <a:pt x="594779" y="336619"/>
                  <a:pt x="594779" y="335857"/>
                </a:cubicBezTo>
                <a:cubicBezTo>
                  <a:pt x="594207" y="326713"/>
                  <a:pt x="594207" y="326713"/>
                  <a:pt x="598398" y="314998"/>
                </a:cubicBezTo>
                <a:cubicBezTo>
                  <a:pt x="598589" y="314331"/>
                  <a:pt x="598112" y="313093"/>
                  <a:pt x="598398" y="312807"/>
                </a:cubicBezTo>
                <a:cubicBezTo>
                  <a:pt x="599255" y="312045"/>
                  <a:pt x="600398" y="311569"/>
                  <a:pt x="601446" y="311378"/>
                </a:cubicBezTo>
                <a:close/>
                <a:moveTo>
                  <a:pt x="718222" y="310235"/>
                </a:moveTo>
                <a:cubicBezTo>
                  <a:pt x="714698" y="309378"/>
                  <a:pt x="712888" y="311474"/>
                  <a:pt x="712793" y="314903"/>
                </a:cubicBezTo>
                <a:cubicBezTo>
                  <a:pt x="712698" y="317760"/>
                  <a:pt x="714222" y="318903"/>
                  <a:pt x="716508" y="319189"/>
                </a:cubicBezTo>
                <a:cubicBezTo>
                  <a:pt x="720127" y="319760"/>
                  <a:pt x="722127" y="317951"/>
                  <a:pt x="721937" y="313188"/>
                </a:cubicBezTo>
                <a:cubicBezTo>
                  <a:pt x="721175" y="312521"/>
                  <a:pt x="719842" y="310616"/>
                  <a:pt x="718222" y="310235"/>
                </a:cubicBezTo>
                <a:close/>
                <a:moveTo>
                  <a:pt x="682695" y="307092"/>
                </a:moveTo>
                <a:cubicBezTo>
                  <a:pt x="683266" y="307092"/>
                  <a:pt x="683933" y="307949"/>
                  <a:pt x="684314" y="308521"/>
                </a:cubicBezTo>
                <a:cubicBezTo>
                  <a:pt x="684505" y="308902"/>
                  <a:pt x="684505" y="309759"/>
                  <a:pt x="684219" y="310045"/>
                </a:cubicBezTo>
                <a:cubicBezTo>
                  <a:pt x="681171" y="313474"/>
                  <a:pt x="678123" y="316808"/>
                  <a:pt x="674980" y="320046"/>
                </a:cubicBezTo>
                <a:cubicBezTo>
                  <a:pt x="674694" y="320332"/>
                  <a:pt x="673837" y="320427"/>
                  <a:pt x="673456" y="320236"/>
                </a:cubicBezTo>
                <a:cubicBezTo>
                  <a:pt x="672789" y="319856"/>
                  <a:pt x="671931" y="319284"/>
                  <a:pt x="671836" y="318712"/>
                </a:cubicBezTo>
                <a:cubicBezTo>
                  <a:pt x="671646" y="315093"/>
                  <a:pt x="671550" y="311283"/>
                  <a:pt x="671360" y="307473"/>
                </a:cubicBezTo>
                <a:cubicBezTo>
                  <a:pt x="675170" y="307283"/>
                  <a:pt x="678885" y="307092"/>
                  <a:pt x="682695" y="307092"/>
                </a:cubicBezTo>
                <a:close/>
                <a:moveTo>
                  <a:pt x="759466" y="300044"/>
                </a:moveTo>
                <a:cubicBezTo>
                  <a:pt x="760513" y="300235"/>
                  <a:pt x="761561" y="300901"/>
                  <a:pt x="762609" y="301377"/>
                </a:cubicBezTo>
                <a:cubicBezTo>
                  <a:pt x="762133" y="301854"/>
                  <a:pt x="761657" y="302425"/>
                  <a:pt x="761085" y="303092"/>
                </a:cubicBezTo>
                <a:cubicBezTo>
                  <a:pt x="760133" y="302616"/>
                  <a:pt x="759085" y="302140"/>
                  <a:pt x="758037" y="301568"/>
                </a:cubicBezTo>
                <a:cubicBezTo>
                  <a:pt x="758513" y="300996"/>
                  <a:pt x="759085" y="300044"/>
                  <a:pt x="759466" y="300044"/>
                </a:cubicBezTo>
                <a:close/>
                <a:moveTo>
                  <a:pt x="554297" y="298710"/>
                </a:moveTo>
                <a:cubicBezTo>
                  <a:pt x="554868" y="299662"/>
                  <a:pt x="555440" y="300710"/>
                  <a:pt x="556011" y="301567"/>
                </a:cubicBezTo>
                <a:cubicBezTo>
                  <a:pt x="555440" y="302234"/>
                  <a:pt x="554964" y="302710"/>
                  <a:pt x="554488" y="303282"/>
                </a:cubicBezTo>
                <a:cubicBezTo>
                  <a:pt x="553916" y="302330"/>
                  <a:pt x="553249" y="301377"/>
                  <a:pt x="552964" y="300234"/>
                </a:cubicBezTo>
                <a:cubicBezTo>
                  <a:pt x="552868" y="299853"/>
                  <a:pt x="553821" y="299186"/>
                  <a:pt x="554297" y="298710"/>
                </a:cubicBezTo>
                <a:close/>
                <a:moveTo>
                  <a:pt x="688123" y="274803"/>
                </a:moveTo>
                <a:cubicBezTo>
                  <a:pt x="688599" y="275184"/>
                  <a:pt x="688314" y="276136"/>
                  <a:pt x="688314" y="276803"/>
                </a:cubicBezTo>
                <a:cubicBezTo>
                  <a:pt x="687456" y="277565"/>
                  <a:pt x="686123" y="279089"/>
                  <a:pt x="685742" y="278898"/>
                </a:cubicBezTo>
                <a:cubicBezTo>
                  <a:pt x="682884" y="277374"/>
                  <a:pt x="684789" y="276041"/>
                  <a:pt x="686218" y="274898"/>
                </a:cubicBezTo>
                <a:cubicBezTo>
                  <a:pt x="686694" y="274517"/>
                  <a:pt x="687838" y="274517"/>
                  <a:pt x="688123" y="274803"/>
                </a:cubicBezTo>
                <a:close/>
                <a:moveTo>
                  <a:pt x="673550" y="267659"/>
                </a:moveTo>
                <a:cubicBezTo>
                  <a:pt x="680027" y="273183"/>
                  <a:pt x="681170" y="276422"/>
                  <a:pt x="676789" y="284518"/>
                </a:cubicBezTo>
                <a:cubicBezTo>
                  <a:pt x="674598" y="288518"/>
                  <a:pt x="674503" y="291185"/>
                  <a:pt x="677932" y="293852"/>
                </a:cubicBezTo>
                <a:cubicBezTo>
                  <a:pt x="679646" y="295091"/>
                  <a:pt x="679742" y="295662"/>
                  <a:pt x="678789" y="297091"/>
                </a:cubicBezTo>
                <a:cubicBezTo>
                  <a:pt x="676312" y="300615"/>
                  <a:pt x="671360" y="302425"/>
                  <a:pt x="671169" y="307568"/>
                </a:cubicBezTo>
                <a:cubicBezTo>
                  <a:pt x="671169" y="307664"/>
                  <a:pt x="669740" y="307854"/>
                  <a:pt x="669074" y="307568"/>
                </a:cubicBezTo>
                <a:cubicBezTo>
                  <a:pt x="668407" y="307378"/>
                  <a:pt x="667550" y="306711"/>
                  <a:pt x="667454" y="306140"/>
                </a:cubicBezTo>
                <a:cubicBezTo>
                  <a:pt x="666883" y="300996"/>
                  <a:pt x="666311" y="295853"/>
                  <a:pt x="666216" y="295186"/>
                </a:cubicBezTo>
                <a:cubicBezTo>
                  <a:pt x="665835" y="286232"/>
                  <a:pt x="666026" y="281660"/>
                  <a:pt x="665359" y="277279"/>
                </a:cubicBezTo>
                <a:cubicBezTo>
                  <a:pt x="664692" y="272707"/>
                  <a:pt x="668216" y="270897"/>
                  <a:pt x="670217" y="267944"/>
                </a:cubicBezTo>
                <a:cubicBezTo>
                  <a:pt x="671550" y="266039"/>
                  <a:pt x="671931" y="266230"/>
                  <a:pt x="673550" y="267659"/>
                </a:cubicBezTo>
                <a:close/>
                <a:moveTo>
                  <a:pt x="690600" y="265849"/>
                </a:moveTo>
                <a:cubicBezTo>
                  <a:pt x="692600" y="266230"/>
                  <a:pt x="693267" y="269945"/>
                  <a:pt x="691838" y="273183"/>
                </a:cubicBezTo>
                <a:cubicBezTo>
                  <a:pt x="691552" y="273755"/>
                  <a:pt x="690981" y="274326"/>
                  <a:pt x="690409" y="274612"/>
                </a:cubicBezTo>
                <a:cubicBezTo>
                  <a:pt x="688409" y="275469"/>
                  <a:pt x="687647" y="274802"/>
                  <a:pt x="688219" y="272612"/>
                </a:cubicBezTo>
                <a:cubicBezTo>
                  <a:pt x="688695" y="270612"/>
                  <a:pt x="688790" y="268611"/>
                  <a:pt x="689267" y="266706"/>
                </a:cubicBezTo>
                <a:cubicBezTo>
                  <a:pt x="689267" y="266325"/>
                  <a:pt x="690124" y="266135"/>
                  <a:pt x="690600" y="265849"/>
                </a:cubicBezTo>
                <a:close/>
                <a:moveTo>
                  <a:pt x="624973" y="259277"/>
                </a:moveTo>
                <a:cubicBezTo>
                  <a:pt x="627163" y="259372"/>
                  <a:pt x="628687" y="261086"/>
                  <a:pt x="628401" y="263753"/>
                </a:cubicBezTo>
                <a:cubicBezTo>
                  <a:pt x="628211" y="264515"/>
                  <a:pt x="628401" y="265277"/>
                  <a:pt x="628401" y="265944"/>
                </a:cubicBezTo>
                <a:cubicBezTo>
                  <a:pt x="628497" y="267468"/>
                  <a:pt x="628878" y="268992"/>
                  <a:pt x="628497" y="270326"/>
                </a:cubicBezTo>
                <a:cubicBezTo>
                  <a:pt x="628211" y="271088"/>
                  <a:pt x="626116" y="272135"/>
                  <a:pt x="625639" y="271850"/>
                </a:cubicBezTo>
                <a:cubicBezTo>
                  <a:pt x="623830" y="270611"/>
                  <a:pt x="621925" y="269183"/>
                  <a:pt x="620782" y="267373"/>
                </a:cubicBezTo>
                <a:cubicBezTo>
                  <a:pt x="619734" y="265754"/>
                  <a:pt x="618781" y="262991"/>
                  <a:pt x="619543" y="261563"/>
                </a:cubicBezTo>
                <a:cubicBezTo>
                  <a:pt x="620305" y="260134"/>
                  <a:pt x="623068" y="259181"/>
                  <a:pt x="624973" y="259277"/>
                </a:cubicBezTo>
                <a:close/>
                <a:moveTo>
                  <a:pt x="634212" y="240512"/>
                </a:moveTo>
                <a:cubicBezTo>
                  <a:pt x="634688" y="240893"/>
                  <a:pt x="635259" y="241369"/>
                  <a:pt x="635926" y="242036"/>
                </a:cubicBezTo>
                <a:cubicBezTo>
                  <a:pt x="635450" y="242989"/>
                  <a:pt x="634974" y="244036"/>
                  <a:pt x="634402" y="245084"/>
                </a:cubicBezTo>
                <a:cubicBezTo>
                  <a:pt x="633831" y="244608"/>
                  <a:pt x="632878" y="244036"/>
                  <a:pt x="632878" y="243655"/>
                </a:cubicBezTo>
                <a:cubicBezTo>
                  <a:pt x="633069" y="242608"/>
                  <a:pt x="633735" y="241560"/>
                  <a:pt x="634212" y="240512"/>
                </a:cubicBezTo>
                <a:close/>
                <a:moveTo>
                  <a:pt x="649452" y="239751"/>
                </a:moveTo>
                <a:cubicBezTo>
                  <a:pt x="654024" y="238989"/>
                  <a:pt x="656024" y="242989"/>
                  <a:pt x="658500" y="245466"/>
                </a:cubicBezTo>
                <a:cubicBezTo>
                  <a:pt x="659643" y="246609"/>
                  <a:pt x="659929" y="250228"/>
                  <a:pt x="658977" y="251371"/>
                </a:cubicBezTo>
                <a:cubicBezTo>
                  <a:pt x="655738" y="255181"/>
                  <a:pt x="654309" y="257753"/>
                  <a:pt x="658119" y="262801"/>
                </a:cubicBezTo>
                <a:cubicBezTo>
                  <a:pt x="662215" y="268135"/>
                  <a:pt x="662691" y="274898"/>
                  <a:pt x="658310" y="281185"/>
                </a:cubicBezTo>
                <a:cubicBezTo>
                  <a:pt x="655452" y="285280"/>
                  <a:pt x="655643" y="289852"/>
                  <a:pt x="658691" y="293377"/>
                </a:cubicBezTo>
                <a:cubicBezTo>
                  <a:pt x="660882" y="295853"/>
                  <a:pt x="661834" y="298044"/>
                  <a:pt x="662024" y="301187"/>
                </a:cubicBezTo>
                <a:cubicBezTo>
                  <a:pt x="662406" y="305854"/>
                  <a:pt x="661167" y="308331"/>
                  <a:pt x="656119" y="308236"/>
                </a:cubicBezTo>
                <a:cubicBezTo>
                  <a:pt x="655262" y="308236"/>
                  <a:pt x="654500" y="309950"/>
                  <a:pt x="653642" y="310903"/>
                </a:cubicBezTo>
                <a:cubicBezTo>
                  <a:pt x="654976" y="311474"/>
                  <a:pt x="656214" y="312141"/>
                  <a:pt x="657548" y="312617"/>
                </a:cubicBezTo>
                <a:cubicBezTo>
                  <a:pt x="662787" y="314332"/>
                  <a:pt x="663930" y="315951"/>
                  <a:pt x="662024" y="319951"/>
                </a:cubicBezTo>
                <a:cubicBezTo>
                  <a:pt x="661548" y="320904"/>
                  <a:pt x="659643" y="321190"/>
                  <a:pt x="658310" y="321761"/>
                </a:cubicBezTo>
                <a:cubicBezTo>
                  <a:pt x="658405" y="314617"/>
                  <a:pt x="651357" y="318427"/>
                  <a:pt x="648404" y="315284"/>
                </a:cubicBezTo>
                <a:cubicBezTo>
                  <a:pt x="643832" y="310522"/>
                  <a:pt x="642117" y="313284"/>
                  <a:pt x="637640" y="317856"/>
                </a:cubicBezTo>
                <a:cubicBezTo>
                  <a:pt x="634497" y="321094"/>
                  <a:pt x="636212" y="326714"/>
                  <a:pt x="631735" y="329191"/>
                </a:cubicBezTo>
                <a:cubicBezTo>
                  <a:pt x="629925" y="330238"/>
                  <a:pt x="628115" y="331667"/>
                  <a:pt x="626211" y="332143"/>
                </a:cubicBezTo>
                <a:cubicBezTo>
                  <a:pt x="620115" y="333572"/>
                  <a:pt x="617733" y="331858"/>
                  <a:pt x="617352" y="326143"/>
                </a:cubicBezTo>
                <a:cubicBezTo>
                  <a:pt x="617162" y="325476"/>
                  <a:pt x="617162" y="324714"/>
                  <a:pt x="617162" y="323952"/>
                </a:cubicBezTo>
                <a:cubicBezTo>
                  <a:pt x="617066" y="322428"/>
                  <a:pt x="617066" y="320904"/>
                  <a:pt x="616971" y="319380"/>
                </a:cubicBezTo>
                <a:cubicBezTo>
                  <a:pt x="616495" y="315379"/>
                  <a:pt x="618876" y="314617"/>
                  <a:pt x="622210" y="314046"/>
                </a:cubicBezTo>
                <a:cubicBezTo>
                  <a:pt x="624877" y="313570"/>
                  <a:pt x="626687" y="309379"/>
                  <a:pt x="625544" y="307283"/>
                </a:cubicBezTo>
                <a:cubicBezTo>
                  <a:pt x="625067" y="306521"/>
                  <a:pt x="623353" y="305854"/>
                  <a:pt x="622400" y="306045"/>
                </a:cubicBezTo>
                <a:cubicBezTo>
                  <a:pt x="620686" y="306426"/>
                  <a:pt x="620496" y="310426"/>
                  <a:pt x="617733" y="308521"/>
                </a:cubicBezTo>
                <a:cubicBezTo>
                  <a:pt x="615447" y="306902"/>
                  <a:pt x="616019" y="300997"/>
                  <a:pt x="618400" y="300997"/>
                </a:cubicBezTo>
                <a:cubicBezTo>
                  <a:pt x="627544" y="301092"/>
                  <a:pt x="624782" y="294901"/>
                  <a:pt x="625067" y="290043"/>
                </a:cubicBezTo>
                <a:cubicBezTo>
                  <a:pt x="625163" y="288805"/>
                  <a:pt x="626496" y="287662"/>
                  <a:pt x="627163" y="286519"/>
                </a:cubicBezTo>
                <a:cubicBezTo>
                  <a:pt x="627734" y="286995"/>
                  <a:pt x="628401" y="287471"/>
                  <a:pt x="628782" y="288138"/>
                </a:cubicBezTo>
                <a:cubicBezTo>
                  <a:pt x="629163" y="288709"/>
                  <a:pt x="629258" y="289471"/>
                  <a:pt x="629449" y="290138"/>
                </a:cubicBezTo>
                <a:cubicBezTo>
                  <a:pt x="629830" y="291472"/>
                  <a:pt x="629830" y="293472"/>
                  <a:pt x="630687" y="294139"/>
                </a:cubicBezTo>
                <a:cubicBezTo>
                  <a:pt x="636974" y="298806"/>
                  <a:pt x="634592" y="302711"/>
                  <a:pt x="630306" y="306997"/>
                </a:cubicBezTo>
                <a:cubicBezTo>
                  <a:pt x="629544" y="307759"/>
                  <a:pt x="629735" y="310141"/>
                  <a:pt x="630402" y="311379"/>
                </a:cubicBezTo>
                <a:cubicBezTo>
                  <a:pt x="631830" y="314046"/>
                  <a:pt x="633449" y="312903"/>
                  <a:pt x="635069" y="311093"/>
                </a:cubicBezTo>
                <a:cubicBezTo>
                  <a:pt x="638022" y="307855"/>
                  <a:pt x="643641" y="308807"/>
                  <a:pt x="645832" y="304140"/>
                </a:cubicBezTo>
                <a:cubicBezTo>
                  <a:pt x="646499" y="302806"/>
                  <a:pt x="647642" y="301663"/>
                  <a:pt x="648880" y="300806"/>
                </a:cubicBezTo>
                <a:cubicBezTo>
                  <a:pt x="653357" y="297568"/>
                  <a:pt x="650214" y="295853"/>
                  <a:pt x="648499" y="292519"/>
                </a:cubicBezTo>
                <a:cubicBezTo>
                  <a:pt x="646594" y="288900"/>
                  <a:pt x="647832" y="283661"/>
                  <a:pt x="647165" y="279184"/>
                </a:cubicBezTo>
                <a:cubicBezTo>
                  <a:pt x="646213" y="272803"/>
                  <a:pt x="649452" y="265183"/>
                  <a:pt x="641927" y="260706"/>
                </a:cubicBezTo>
                <a:cubicBezTo>
                  <a:pt x="641736" y="256896"/>
                  <a:pt x="641450" y="253086"/>
                  <a:pt x="641450" y="249371"/>
                </a:cubicBezTo>
                <a:cubicBezTo>
                  <a:pt x="641450" y="246228"/>
                  <a:pt x="646404" y="240322"/>
                  <a:pt x="649452" y="239751"/>
                </a:cubicBezTo>
                <a:close/>
                <a:moveTo>
                  <a:pt x="625640" y="237084"/>
                </a:moveTo>
                <a:cubicBezTo>
                  <a:pt x="625926" y="236988"/>
                  <a:pt x="627069" y="237941"/>
                  <a:pt x="627164" y="238512"/>
                </a:cubicBezTo>
                <a:cubicBezTo>
                  <a:pt x="627450" y="239941"/>
                  <a:pt x="627355" y="241370"/>
                  <a:pt x="627450" y="242894"/>
                </a:cubicBezTo>
                <a:cubicBezTo>
                  <a:pt x="627545" y="244418"/>
                  <a:pt x="627926" y="246037"/>
                  <a:pt x="627545" y="247275"/>
                </a:cubicBezTo>
                <a:cubicBezTo>
                  <a:pt x="627259" y="248133"/>
                  <a:pt x="625830" y="248799"/>
                  <a:pt x="624688" y="249180"/>
                </a:cubicBezTo>
                <a:cubicBezTo>
                  <a:pt x="624402" y="249276"/>
                  <a:pt x="623259" y="248323"/>
                  <a:pt x="623164" y="247752"/>
                </a:cubicBezTo>
                <a:cubicBezTo>
                  <a:pt x="622878" y="244799"/>
                  <a:pt x="622687" y="241846"/>
                  <a:pt x="622878" y="238893"/>
                </a:cubicBezTo>
                <a:cubicBezTo>
                  <a:pt x="622878" y="238227"/>
                  <a:pt x="624592" y="237465"/>
                  <a:pt x="625640" y="237084"/>
                </a:cubicBezTo>
                <a:close/>
                <a:moveTo>
                  <a:pt x="520476" y="222050"/>
                </a:moveTo>
                <a:lnTo>
                  <a:pt x="520483" y="222052"/>
                </a:lnTo>
                <a:lnTo>
                  <a:pt x="520483" y="223082"/>
                </a:lnTo>
                <a:lnTo>
                  <a:pt x="520020" y="223095"/>
                </a:lnTo>
                <a:close/>
                <a:moveTo>
                  <a:pt x="595635" y="210795"/>
                </a:moveTo>
                <a:cubicBezTo>
                  <a:pt x="596017" y="210604"/>
                  <a:pt x="596778" y="210604"/>
                  <a:pt x="597160" y="210890"/>
                </a:cubicBezTo>
                <a:cubicBezTo>
                  <a:pt x="599541" y="212414"/>
                  <a:pt x="599636" y="216986"/>
                  <a:pt x="597350" y="218415"/>
                </a:cubicBezTo>
                <a:cubicBezTo>
                  <a:pt x="596778" y="218415"/>
                  <a:pt x="596207" y="218605"/>
                  <a:pt x="595826" y="218320"/>
                </a:cubicBezTo>
                <a:cubicBezTo>
                  <a:pt x="593445" y="216700"/>
                  <a:pt x="593350" y="212223"/>
                  <a:pt x="595635" y="210795"/>
                </a:cubicBezTo>
                <a:close/>
                <a:moveTo>
                  <a:pt x="522674" y="199460"/>
                </a:moveTo>
                <a:cubicBezTo>
                  <a:pt x="521912" y="200603"/>
                  <a:pt x="521245" y="201746"/>
                  <a:pt x="520483" y="202984"/>
                </a:cubicBezTo>
                <a:cubicBezTo>
                  <a:pt x="520769" y="204317"/>
                  <a:pt x="520960" y="205746"/>
                  <a:pt x="521436" y="207080"/>
                </a:cubicBezTo>
                <a:cubicBezTo>
                  <a:pt x="521626" y="207746"/>
                  <a:pt x="522484" y="208127"/>
                  <a:pt x="523055" y="208604"/>
                </a:cubicBezTo>
                <a:cubicBezTo>
                  <a:pt x="523722" y="206699"/>
                  <a:pt x="524769" y="204794"/>
                  <a:pt x="524960" y="202793"/>
                </a:cubicBezTo>
                <a:cubicBezTo>
                  <a:pt x="525055" y="201746"/>
                  <a:pt x="523531" y="200603"/>
                  <a:pt x="522674" y="199460"/>
                </a:cubicBezTo>
                <a:close/>
                <a:moveTo>
                  <a:pt x="617924" y="181648"/>
                </a:moveTo>
                <a:cubicBezTo>
                  <a:pt x="618496" y="182124"/>
                  <a:pt x="619068" y="182601"/>
                  <a:pt x="619639" y="183172"/>
                </a:cubicBezTo>
                <a:cubicBezTo>
                  <a:pt x="619163" y="184125"/>
                  <a:pt x="618687" y="185172"/>
                  <a:pt x="618115" y="186220"/>
                </a:cubicBezTo>
                <a:cubicBezTo>
                  <a:pt x="617544" y="185744"/>
                  <a:pt x="616591" y="185172"/>
                  <a:pt x="616591" y="184791"/>
                </a:cubicBezTo>
                <a:cubicBezTo>
                  <a:pt x="616781" y="183744"/>
                  <a:pt x="617448" y="182696"/>
                  <a:pt x="617924" y="181648"/>
                </a:cubicBezTo>
                <a:close/>
                <a:moveTo>
                  <a:pt x="273786" y="159645"/>
                </a:moveTo>
                <a:cubicBezTo>
                  <a:pt x="274357" y="160026"/>
                  <a:pt x="274929" y="160502"/>
                  <a:pt x="275500" y="161169"/>
                </a:cubicBezTo>
                <a:cubicBezTo>
                  <a:pt x="275024" y="162121"/>
                  <a:pt x="274548" y="163169"/>
                  <a:pt x="273976" y="164217"/>
                </a:cubicBezTo>
                <a:cubicBezTo>
                  <a:pt x="273405" y="163741"/>
                  <a:pt x="272452" y="163169"/>
                  <a:pt x="272452" y="162788"/>
                </a:cubicBezTo>
                <a:cubicBezTo>
                  <a:pt x="272642" y="161740"/>
                  <a:pt x="273309" y="160693"/>
                  <a:pt x="273786" y="159645"/>
                </a:cubicBezTo>
                <a:close/>
                <a:moveTo>
                  <a:pt x="488860" y="142024"/>
                </a:moveTo>
                <a:cubicBezTo>
                  <a:pt x="487813" y="142405"/>
                  <a:pt x="486289" y="143072"/>
                  <a:pt x="486003" y="143929"/>
                </a:cubicBezTo>
                <a:cubicBezTo>
                  <a:pt x="485622" y="145358"/>
                  <a:pt x="486098" y="146977"/>
                  <a:pt x="486193" y="148406"/>
                </a:cubicBezTo>
                <a:cubicBezTo>
                  <a:pt x="486289" y="151358"/>
                  <a:pt x="486193" y="154406"/>
                  <a:pt x="486669" y="157264"/>
                </a:cubicBezTo>
                <a:cubicBezTo>
                  <a:pt x="486860" y="158216"/>
                  <a:pt x="488765" y="159169"/>
                  <a:pt x="490003" y="159455"/>
                </a:cubicBezTo>
                <a:cubicBezTo>
                  <a:pt x="491337" y="159645"/>
                  <a:pt x="492861" y="159169"/>
                  <a:pt x="494099" y="158597"/>
                </a:cubicBezTo>
                <a:cubicBezTo>
                  <a:pt x="496194" y="157645"/>
                  <a:pt x="496099" y="156597"/>
                  <a:pt x="494004" y="155454"/>
                </a:cubicBezTo>
                <a:cubicBezTo>
                  <a:pt x="488956" y="152692"/>
                  <a:pt x="491242" y="147548"/>
                  <a:pt x="490384" y="143453"/>
                </a:cubicBezTo>
                <a:cubicBezTo>
                  <a:pt x="490289" y="142881"/>
                  <a:pt x="489146" y="141929"/>
                  <a:pt x="488860" y="142024"/>
                </a:cubicBezTo>
                <a:close/>
                <a:moveTo>
                  <a:pt x="266833" y="100400"/>
                </a:moveTo>
                <a:cubicBezTo>
                  <a:pt x="267309" y="101352"/>
                  <a:pt x="267976" y="102305"/>
                  <a:pt x="268548" y="103257"/>
                </a:cubicBezTo>
                <a:cubicBezTo>
                  <a:pt x="267976" y="103924"/>
                  <a:pt x="267500" y="104400"/>
                  <a:pt x="267024" y="104972"/>
                </a:cubicBezTo>
                <a:cubicBezTo>
                  <a:pt x="266452" y="104020"/>
                  <a:pt x="265785" y="103067"/>
                  <a:pt x="265500" y="101924"/>
                </a:cubicBezTo>
                <a:cubicBezTo>
                  <a:pt x="265405" y="101543"/>
                  <a:pt x="266357" y="100876"/>
                  <a:pt x="266833" y="100400"/>
                </a:cubicBezTo>
                <a:close/>
                <a:moveTo>
                  <a:pt x="505719" y="94970"/>
                </a:moveTo>
                <a:cubicBezTo>
                  <a:pt x="503434" y="95542"/>
                  <a:pt x="502005" y="96780"/>
                  <a:pt x="502291" y="99638"/>
                </a:cubicBezTo>
                <a:cubicBezTo>
                  <a:pt x="502672" y="103067"/>
                  <a:pt x="504672" y="104972"/>
                  <a:pt x="508101" y="103924"/>
                </a:cubicBezTo>
                <a:cubicBezTo>
                  <a:pt x="509720" y="103257"/>
                  <a:pt x="510863" y="101257"/>
                  <a:pt x="511625" y="100495"/>
                </a:cubicBezTo>
                <a:cubicBezTo>
                  <a:pt x="511435" y="95828"/>
                  <a:pt x="509244" y="94113"/>
                  <a:pt x="505719" y="94970"/>
                </a:cubicBezTo>
                <a:close/>
                <a:moveTo>
                  <a:pt x="372274" y="87636"/>
                </a:moveTo>
                <a:cubicBezTo>
                  <a:pt x="371227" y="87922"/>
                  <a:pt x="370274" y="88684"/>
                  <a:pt x="369226" y="89160"/>
                </a:cubicBezTo>
                <a:cubicBezTo>
                  <a:pt x="369798" y="89636"/>
                  <a:pt x="370465" y="90589"/>
                  <a:pt x="370750" y="90494"/>
                </a:cubicBezTo>
                <a:cubicBezTo>
                  <a:pt x="371893" y="90303"/>
                  <a:pt x="372846" y="89541"/>
                  <a:pt x="373798" y="88970"/>
                </a:cubicBezTo>
                <a:cubicBezTo>
                  <a:pt x="373227" y="88493"/>
                  <a:pt x="372560" y="87541"/>
                  <a:pt x="372274" y="87636"/>
                </a:cubicBezTo>
                <a:close/>
                <a:moveTo>
                  <a:pt x="403326" y="67824"/>
                </a:moveTo>
                <a:cubicBezTo>
                  <a:pt x="402373" y="68396"/>
                  <a:pt x="401421" y="68967"/>
                  <a:pt x="400468" y="69539"/>
                </a:cubicBezTo>
                <a:cubicBezTo>
                  <a:pt x="401040" y="70015"/>
                  <a:pt x="401707" y="70967"/>
                  <a:pt x="401992" y="70872"/>
                </a:cubicBezTo>
                <a:cubicBezTo>
                  <a:pt x="403040" y="70586"/>
                  <a:pt x="403993" y="69824"/>
                  <a:pt x="405040" y="69348"/>
                </a:cubicBezTo>
                <a:cubicBezTo>
                  <a:pt x="404469" y="68872"/>
                  <a:pt x="403993" y="68396"/>
                  <a:pt x="403326" y="67824"/>
                </a:cubicBezTo>
                <a:close/>
                <a:moveTo>
                  <a:pt x="434663" y="65824"/>
                </a:moveTo>
                <a:cubicBezTo>
                  <a:pt x="434092" y="66872"/>
                  <a:pt x="433615" y="67824"/>
                  <a:pt x="433139" y="68872"/>
                </a:cubicBezTo>
                <a:cubicBezTo>
                  <a:pt x="433806" y="69443"/>
                  <a:pt x="434282" y="69920"/>
                  <a:pt x="434853" y="70396"/>
                </a:cubicBezTo>
                <a:cubicBezTo>
                  <a:pt x="435330" y="69348"/>
                  <a:pt x="435901" y="68396"/>
                  <a:pt x="436187" y="67253"/>
                </a:cubicBezTo>
                <a:cubicBezTo>
                  <a:pt x="436282" y="66872"/>
                  <a:pt x="435235" y="66300"/>
                  <a:pt x="434663" y="65824"/>
                </a:cubicBezTo>
                <a:close/>
                <a:moveTo>
                  <a:pt x="369226" y="51251"/>
                </a:moveTo>
                <a:cubicBezTo>
                  <a:pt x="366750" y="52108"/>
                  <a:pt x="367035" y="56966"/>
                  <a:pt x="369417" y="58585"/>
                </a:cubicBezTo>
                <a:cubicBezTo>
                  <a:pt x="369798" y="58871"/>
                  <a:pt x="370750" y="58775"/>
                  <a:pt x="370846" y="58680"/>
                </a:cubicBezTo>
                <a:cubicBezTo>
                  <a:pt x="371512" y="57442"/>
                  <a:pt x="371893" y="56108"/>
                  <a:pt x="372655" y="54108"/>
                </a:cubicBezTo>
                <a:cubicBezTo>
                  <a:pt x="371608" y="53251"/>
                  <a:pt x="369988" y="50965"/>
                  <a:pt x="369226" y="51251"/>
                </a:cubicBezTo>
                <a:close/>
                <a:moveTo>
                  <a:pt x="381894" y="49441"/>
                </a:moveTo>
                <a:cubicBezTo>
                  <a:pt x="380371" y="50298"/>
                  <a:pt x="378656" y="51346"/>
                  <a:pt x="376846" y="52298"/>
                </a:cubicBezTo>
                <a:cubicBezTo>
                  <a:pt x="378751" y="52965"/>
                  <a:pt x="380656" y="54013"/>
                  <a:pt x="382657" y="54203"/>
                </a:cubicBezTo>
                <a:cubicBezTo>
                  <a:pt x="383704" y="54299"/>
                  <a:pt x="384847" y="52775"/>
                  <a:pt x="385990" y="51917"/>
                </a:cubicBezTo>
                <a:cubicBezTo>
                  <a:pt x="384752" y="51155"/>
                  <a:pt x="383609" y="50489"/>
                  <a:pt x="381894" y="49441"/>
                </a:cubicBezTo>
                <a:close/>
                <a:moveTo>
                  <a:pt x="413708" y="43440"/>
                </a:moveTo>
                <a:cubicBezTo>
                  <a:pt x="412184" y="44297"/>
                  <a:pt x="410089" y="44964"/>
                  <a:pt x="408755" y="46393"/>
                </a:cubicBezTo>
                <a:cubicBezTo>
                  <a:pt x="408088" y="47155"/>
                  <a:pt x="409136" y="49346"/>
                  <a:pt x="408660" y="50584"/>
                </a:cubicBezTo>
                <a:cubicBezTo>
                  <a:pt x="405898" y="57251"/>
                  <a:pt x="405802" y="57347"/>
                  <a:pt x="409136" y="60014"/>
                </a:cubicBezTo>
                <a:cubicBezTo>
                  <a:pt x="409993" y="60680"/>
                  <a:pt x="412089" y="61442"/>
                  <a:pt x="412184" y="61347"/>
                </a:cubicBezTo>
                <a:cubicBezTo>
                  <a:pt x="414184" y="57728"/>
                  <a:pt x="413803" y="53060"/>
                  <a:pt x="417804" y="50298"/>
                </a:cubicBezTo>
                <a:cubicBezTo>
                  <a:pt x="418471" y="49822"/>
                  <a:pt x="418185" y="47250"/>
                  <a:pt x="417613" y="46107"/>
                </a:cubicBezTo>
                <a:cubicBezTo>
                  <a:pt x="417042" y="45059"/>
                  <a:pt x="415423" y="44583"/>
                  <a:pt x="413708" y="43440"/>
                </a:cubicBezTo>
                <a:close/>
                <a:moveTo>
                  <a:pt x="456476" y="42011"/>
                </a:moveTo>
                <a:cubicBezTo>
                  <a:pt x="457048" y="42487"/>
                  <a:pt x="458000" y="43059"/>
                  <a:pt x="458000" y="43440"/>
                </a:cubicBezTo>
                <a:cubicBezTo>
                  <a:pt x="457809" y="44488"/>
                  <a:pt x="457143" y="45535"/>
                  <a:pt x="456666" y="46583"/>
                </a:cubicBezTo>
                <a:cubicBezTo>
                  <a:pt x="456190" y="46107"/>
                  <a:pt x="455619" y="45631"/>
                  <a:pt x="454952" y="45059"/>
                </a:cubicBezTo>
                <a:cubicBezTo>
                  <a:pt x="455428" y="44107"/>
                  <a:pt x="455905" y="43059"/>
                  <a:pt x="456476" y="42011"/>
                </a:cubicBezTo>
                <a:close/>
                <a:moveTo>
                  <a:pt x="508006" y="36773"/>
                </a:moveTo>
                <a:cubicBezTo>
                  <a:pt x="508292" y="37058"/>
                  <a:pt x="508196" y="37725"/>
                  <a:pt x="508196" y="38297"/>
                </a:cubicBezTo>
                <a:cubicBezTo>
                  <a:pt x="506958" y="40678"/>
                  <a:pt x="502481" y="40964"/>
                  <a:pt x="500671" y="38678"/>
                </a:cubicBezTo>
                <a:cubicBezTo>
                  <a:pt x="500386" y="38297"/>
                  <a:pt x="500291" y="37535"/>
                  <a:pt x="500481" y="37154"/>
                </a:cubicBezTo>
                <a:cubicBezTo>
                  <a:pt x="501624" y="34772"/>
                  <a:pt x="506196" y="34487"/>
                  <a:pt x="508006" y="36773"/>
                </a:cubicBezTo>
                <a:close/>
                <a:moveTo>
                  <a:pt x="497814" y="27439"/>
                </a:moveTo>
                <a:cubicBezTo>
                  <a:pt x="498195" y="27343"/>
                  <a:pt x="498862" y="28296"/>
                  <a:pt x="499338" y="28772"/>
                </a:cubicBezTo>
                <a:cubicBezTo>
                  <a:pt x="498386" y="29344"/>
                  <a:pt x="497433" y="29915"/>
                  <a:pt x="496480" y="30487"/>
                </a:cubicBezTo>
                <a:cubicBezTo>
                  <a:pt x="495814" y="29915"/>
                  <a:pt x="495337" y="29439"/>
                  <a:pt x="494766" y="28963"/>
                </a:cubicBezTo>
                <a:cubicBezTo>
                  <a:pt x="495719" y="28391"/>
                  <a:pt x="496671" y="27724"/>
                  <a:pt x="497814" y="27439"/>
                </a:cubicBezTo>
                <a:close/>
                <a:moveTo>
                  <a:pt x="489337" y="23914"/>
                </a:moveTo>
                <a:cubicBezTo>
                  <a:pt x="489337" y="24485"/>
                  <a:pt x="489527" y="25057"/>
                  <a:pt x="489242" y="25438"/>
                </a:cubicBezTo>
                <a:cubicBezTo>
                  <a:pt x="487622" y="27819"/>
                  <a:pt x="483050" y="27914"/>
                  <a:pt x="481717" y="25628"/>
                </a:cubicBezTo>
                <a:cubicBezTo>
                  <a:pt x="481526" y="25247"/>
                  <a:pt x="481526" y="24485"/>
                  <a:pt x="481717" y="24104"/>
                </a:cubicBezTo>
                <a:cubicBezTo>
                  <a:pt x="483336" y="21723"/>
                  <a:pt x="487908" y="21628"/>
                  <a:pt x="489337" y="23914"/>
                </a:cubicBezTo>
                <a:close/>
                <a:moveTo>
                  <a:pt x="379609" y="8674"/>
                </a:moveTo>
                <a:cubicBezTo>
                  <a:pt x="383895" y="8198"/>
                  <a:pt x="384562" y="11055"/>
                  <a:pt x="384372" y="14199"/>
                </a:cubicBezTo>
                <a:cubicBezTo>
                  <a:pt x="384181" y="16485"/>
                  <a:pt x="382847" y="18199"/>
                  <a:pt x="380085" y="17818"/>
                </a:cubicBezTo>
                <a:cubicBezTo>
                  <a:pt x="379799" y="14770"/>
                  <a:pt x="379704" y="11722"/>
                  <a:pt x="379609" y="8674"/>
                </a:cubicBezTo>
                <a:close/>
                <a:moveTo>
                  <a:pt x="430949" y="7578"/>
                </a:moveTo>
                <a:cubicBezTo>
                  <a:pt x="433782" y="8674"/>
                  <a:pt x="436568" y="11055"/>
                  <a:pt x="439330" y="11341"/>
                </a:cubicBezTo>
                <a:cubicBezTo>
                  <a:pt x="445331" y="12008"/>
                  <a:pt x="441711" y="14770"/>
                  <a:pt x="439807" y="16675"/>
                </a:cubicBezTo>
                <a:cubicBezTo>
                  <a:pt x="438473" y="18008"/>
                  <a:pt x="439044" y="18485"/>
                  <a:pt x="440473" y="20009"/>
                </a:cubicBezTo>
                <a:cubicBezTo>
                  <a:pt x="442188" y="21723"/>
                  <a:pt x="438854" y="29343"/>
                  <a:pt x="436568" y="29343"/>
                </a:cubicBezTo>
                <a:cubicBezTo>
                  <a:pt x="435997" y="29343"/>
                  <a:pt x="435235" y="28486"/>
                  <a:pt x="434949" y="27914"/>
                </a:cubicBezTo>
                <a:cubicBezTo>
                  <a:pt x="433710" y="25628"/>
                  <a:pt x="435235" y="21914"/>
                  <a:pt x="431329" y="21437"/>
                </a:cubicBezTo>
                <a:cubicBezTo>
                  <a:pt x="431044" y="21437"/>
                  <a:pt x="430758" y="25628"/>
                  <a:pt x="429615" y="27152"/>
                </a:cubicBezTo>
                <a:cubicBezTo>
                  <a:pt x="428472" y="28581"/>
                  <a:pt x="426091" y="29153"/>
                  <a:pt x="424376" y="30200"/>
                </a:cubicBezTo>
                <a:cubicBezTo>
                  <a:pt x="423138" y="30962"/>
                  <a:pt x="421138" y="31724"/>
                  <a:pt x="421042" y="32582"/>
                </a:cubicBezTo>
                <a:cubicBezTo>
                  <a:pt x="420757" y="35534"/>
                  <a:pt x="420852" y="38678"/>
                  <a:pt x="421423" y="41630"/>
                </a:cubicBezTo>
                <a:cubicBezTo>
                  <a:pt x="421614" y="42583"/>
                  <a:pt x="423709" y="43726"/>
                  <a:pt x="424948" y="43726"/>
                </a:cubicBezTo>
                <a:cubicBezTo>
                  <a:pt x="431044" y="43726"/>
                  <a:pt x="437044" y="43250"/>
                  <a:pt x="443140" y="43059"/>
                </a:cubicBezTo>
                <a:cubicBezTo>
                  <a:pt x="447903" y="42869"/>
                  <a:pt x="448665" y="42964"/>
                  <a:pt x="448855" y="49917"/>
                </a:cubicBezTo>
                <a:cubicBezTo>
                  <a:pt x="448951" y="55727"/>
                  <a:pt x="453427" y="57251"/>
                  <a:pt x="456094" y="60585"/>
                </a:cubicBezTo>
                <a:cubicBezTo>
                  <a:pt x="463333" y="59347"/>
                  <a:pt x="465619" y="66586"/>
                  <a:pt x="470668" y="69158"/>
                </a:cubicBezTo>
                <a:cubicBezTo>
                  <a:pt x="473239" y="66395"/>
                  <a:pt x="475716" y="63443"/>
                  <a:pt x="478478" y="60871"/>
                </a:cubicBezTo>
                <a:cubicBezTo>
                  <a:pt x="478764" y="60585"/>
                  <a:pt x="481431" y="61728"/>
                  <a:pt x="481431" y="62204"/>
                </a:cubicBezTo>
                <a:cubicBezTo>
                  <a:pt x="481335" y="66491"/>
                  <a:pt x="483241" y="70872"/>
                  <a:pt x="478954" y="74873"/>
                </a:cubicBezTo>
                <a:cubicBezTo>
                  <a:pt x="476192" y="77444"/>
                  <a:pt x="477335" y="81921"/>
                  <a:pt x="479811" y="82302"/>
                </a:cubicBezTo>
                <a:cubicBezTo>
                  <a:pt x="481717" y="82588"/>
                  <a:pt x="484574" y="82397"/>
                  <a:pt x="485812" y="81159"/>
                </a:cubicBezTo>
                <a:cubicBezTo>
                  <a:pt x="491623" y="75635"/>
                  <a:pt x="496385" y="69158"/>
                  <a:pt x="504196" y="65729"/>
                </a:cubicBezTo>
                <a:cubicBezTo>
                  <a:pt x="508006" y="64014"/>
                  <a:pt x="509244" y="63538"/>
                  <a:pt x="509149" y="67824"/>
                </a:cubicBezTo>
                <a:cubicBezTo>
                  <a:pt x="509053" y="71634"/>
                  <a:pt x="512863" y="72301"/>
                  <a:pt x="514102" y="74873"/>
                </a:cubicBezTo>
                <a:cubicBezTo>
                  <a:pt x="515149" y="76968"/>
                  <a:pt x="513435" y="80588"/>
                  <a:pt x="510387" y="81445"/>
                </a:cubicBezTo>
                <a:cubicBezTo>
                  <a:pt x="508291" y="82016"/>
                  <a:pt x="506101" y="82016"/>
                  <a:pt x="506005" y="84588"/>
                </a:cubicBezTo>
                <a:cubicBezTo>
                  <a:pt x="506005" y="85064"/>
                  <a:pt x="508386" y="86017"/>
                  <a:pt x="509720" y="86112"/>
                </a:cubicBezTo>
                <a:cubicBezTo>
                  <a:pt x="512006" y="86303"/>
                  <a:pt x="514292" y="85731"/>
                  <a:pt x="516483" y="86017"/>
                </a:cubicBezTo>
                <a:cubicBezTo>
                  <a:pt x="517245" y="86112"/>
                  <a:pt x="518578" y="88493"/>
                  <a:pt x="518388" y="88684"/>
                </a:cubicBezTo>
                <a:cubicBezTo>
                  <a:pt x="511435" y="96780"/>
                  <a:pt x="516292" y="106019"/>
                  <a:pt x="516007" y="114687"/>
                </a:cubicBezTo>
                <a:cubicBezTo>
                  <a:pt x="515816" y="120116"/>
                  <a:pt x="515149" y="123355"/>
                  <a:pt x="509053" y="123069"/>
                </a:cubicBezTo>
                <a:cubicBezTo>
                  <a:pt x="506577" y="126593"/>
                  <a:pt x="501719" y="128498"/>
                  <a:pt x="502862" y="134309"/>
                </a:cubicBezTo>
                <a:cubicBezTo>
                  <a:pt x="504100" y="140595"/>
                  <a:pt x="501052" y="148120"/>
                  <a:pt x="508291" y="152692"/>
                </a:cubicBezTo>
                <a:cubicBezTo>
                  <a:pt x="508482" y="156502"/>
                  <a:pt x="508577" y="160312"/>
                  <a:pt x="508768" y="164122"/>
                </a:cubicBezTo>
                <a:cubicBezTo>
                  <a:pt x="508958" y="167932"/>
                  <a:pt x="507910" y="172409"/>
                  <a:pt x="509625" y="175266"/>
                </a:cubicBezTo>
                <a:cubicBezTo>
                  <a:pt x="511053" y="177743"/>
                  <a:pt x="515816" y="178219"/>
                  <a:pt x="518769" y="180029"/>
                </a:cubicBezTo>
                <a:cubicBezTo>
                  <a:pt x="520578" y="181172"/>
                  <a:pt x="523150" y="183267"/>
                  <a:pt x="523150" y="184791"/>
                </a:cubicBezTo>
                <a:cubicBezTo>
                  <a:pt x="522865" y="190411"/>
                  <a:pt x="526960" y="194221"/>
                  <a:pt x="528103" y="198793"/>
                </a:cubicBezTo>
                <a:cubicBezTo>
                  <a:pt x="529913" y="205841"/>
                  <a:pt x="528770" y="213652"/>
                  <a:pt x="528675" y="221177"/>
                </a:cubicBezTo>
                <a:cubicBezTo>
                  <a:pt x="528675" y="221843"/>
                  <a:pt x="526294" y="222605"/>
                  <a:pt x="524960" y="222891"/>
                </a:cubicBezTo>
                <a:lnTo>
                  <a:pt x="520483" y="222052"/>
                </a:lnTo>
                <a:lnTo>
                  <a:pt x="520483" y="222034"/>
                </a:lnTo>
                <a:lnTo>
                  <a:pt x="520476" y="222050"/>
                </a:lnTo>
                <a:lnTo>
                  <a:pt x="520388" y="222034"/>
                </a:lnTo>
                <a:cubicBezTo>
                  <a:pt x="515911" y="218319"/>
                  <a:pt x="515054" y="214128"/>
                  <a:pt x="515244" y="209461"/>
                </a:cubicBezTo>
                <a:cubicBezTo>
                  <a:pt x="515340" y="207270"/>
                  <a:pt x="515244" y="204889"/>
                  <a:pt x="514768" y="202793"/>
                </a:cubicBezTo>
                <a:cubicBezTo>
                  <a:pt x="514673" y="202222"/>
                  <a:pt x="512387" y="201460"/>
                  <a:pt x="511720" y="201841"/>
                </a:cubicBezTo>
                <a:cubicBezTo>
                  <a:pt x="508768" y="203651"/>
                  <a:pt x="508482" y="206889"/>
                  <a:pt x="509910" y="211461"/>
                </a:cubicBezTo>
                <a:cubicBezTo>
                  <a:pt x="510768" y="214223"/>
                  <a:pt x="510577" y="217271"/>
                  <a:pt x="511244" y="220034"/>
                </a:cubicBezTo>
                <a:cubicBezTo>
                  <a:pt x="511530" y="221272"/>
                  <a:pt x="512673" y="223082"/>
                  <a:pt x="513721" y="223272"/>
                </a:cubicBezTo>
                <a:lnTo>
                  <a:pt x="520020" y="223095"/>
                </a:lnTo>
                <a:lnTo>
                  <a:pt x="517531" y="228797"/>
                </a:lnTo>
                <a:cubicBezTo>
                  <a:pt x="515244" y="232797"/>
                  <a:pt x="516007" y="235559"/>
                  <a:pt x="520578" y="236702"/>
                </a:cubicBezTo>
                <a:cubicBezTo>
                  <a:pt x="522865" y="237274"/>
                  <a:pt x="524769" y="237464"/>
                  <a:pt x="525817" y="239750"/>
                </a:cubicBezTo>
                <a:cubicBezTo>
                  <a:pt x="526675" y="241655"/>
                  <a:pt x="527436" y="243656"/>
                  <a:pt x="528199" y="245561"/>
                </a:cubicBezTo>
                <a:cubicBezTo>
                  <a:pt x="528960" y="243656"/>
                  <a:pt x="529532" y="241751"/>
                  <a:pt x="530389" y="239941"/>
                </a:cubicBezTo>
                <a:cubicBezTo>
                  <a:pt x="530961" y="238703"/>
                  <a:pt x="531818" y="237655"/>
                  <a:pt x="532580" y="236512"/>
                </a:cubicBezTo>
                <a:cubicBezTo>
                  <a:pt x="536485" y="240131"/>
                  <a:pt x="540486" y="243751"/>
                  <a:pt x="544201" y="247466"/>
                </a:cubicBezTo>
                <a:cubicBezTo>
                  <a:pt x="544296" y="247561"/>
                  <a:pt x="542200" y="249466"/>
                  <a:pt x="541343" y="250704"/>
                </a:cubicBezTo>
                <a:cubicBezTo>
                  <a:pt x="538676" y="254133"/>
                  <a:pt x="540486" y="257848"/>
                  <a:pt x="540867" y="261467"/>
                </a:cubicBezTo>
                <a:cubicBezTo>
                  <a:pt x="540962" y="262229"/>
                  <a:pt x="543248" y="263277"/>
                  <a:pt x="544486" y="263277"/>
                </a:cubicBezTo>
                <a:cubicBezTo>
                  <a:pt x="548296" y="263182"/>
                  <a:pt x="550011" y="264706"/>
                  <a:pt x="549916" y="268421"/>
                </a:cubicBezTo>
                <a:cubicBezTo>
                  <a:pt x="549820" y="270992"/>
                  <a:pt x="548582" y="272612"/>
                  <a:pt x="545820" y="272421"/>
                </a:cubicBezTo>
                <a:cubicBezTo>
                  <a:pt x="541629" y="272231"/>
                  <a:pt x="540867" y="274993"/>
                  <a:pt x="541343" y="278231"/>
                </a:cubicBezTo>
                <a:cubicBezTo>
                  <a:pt x="541534" y="279470"/>
                  <a:pt x="542962" y="280422"/>
                  <a:pt x="543724" y="281565"/>
                </a:cubicBezTo>
                <a:cubicBezTo>
                  <a:pt x="544201" y="280994"/>
                  <a:pt x="544677" y="280422"/>
                  <a:pt x="545248" y="279946"/>
                </a:cubicBezTo>
                <a:cubicBezTo>
                  <a:pt x="546296" y="278993"/>
                  <a:pt x="547344" y="278136"/>
                  <a:pt x="548392" y="277279"/>
                </a:cubicBezTo>
                <a:cubicBezTo>
                  <a:pt x="549058" y="278517"/>
                  <a:pt x="550011" y="279660"/>
                  <a:pt x="550392" y="280994"/>
                </a:cubicBezTo>
                <a:cubicBezTo>
                  <a:pt x="550773" y="282422"/>
                  <a:pt x="550677" y="284042"/>
                  <a:pt x="550677" y="285566"/>
                </a:cubicBezTo>
                <a:cubicBezTo>
                  <a:pt x="550677" y="290138"/>
                  <a:pt x="547820" y="292043"/>
                  <a:pt x="543439" y="290328"/>
                </a:cubicBezTo>
                <a:cubicBezTo>
                  <a:pt x="537057" y="287852"/>
                  <a:pt x="536866" y="287852"/>
                  <a:pt x="537343" y="293757"/>
                </a:cubicBezTo>
                <a:cubicBezTo>
                  <a:pt x="537724" y="298043"/>
                  <a:pt x="536961" y="302139"/>
                  <a:pt x="540867" y="306235"/>
                </a:cubicBezTo>
                <a:cubicBezTo>
                  <a:pt x="543343" y="308807"/>
                  <a:pt x="542391" y="314712"/>
                  <a:pt x="542962" y="319094"/>
                </a:cubicBezTo>
                <a:cubicBezTo>
                  <a:pt x="543343" y="321665"/>
                  <a:pt x="544582" y="322808"/>
                  <a:pt x="547344" y="322904"/>
                </a:cubicBezTo>
                <a:cubicBezTo>
                  <a:pt x="550011" y="322999"/>
                  <a:pt x="551440" y="321665"/>
                  <a:pt x="552106" y="319284"/>
                </a:cubicBezTo>
                <a:cubicBezTo>
                  <a:pt x="552487" y="317951"/>
                  <a:pt x="552392" y="316427"/>
                  <a:pt x="552678" y="314998"/>
                </a:cubicBezTo>
                <a:cubicBezTo>
                  <a:pt x="552868" y="314331"/>
                  <a:pt x="553630" y="313474"/>
                  <a:pt x="554107" y="313474"/>
                </a:cubicBezTo>
                <a:cubicBezTo>
                  <a:pt x="554678" y="313474"/>
                  <a:pt x="555631" y="314331"/>
                  <a:pt x="555726" y="314903"/>
                </a:cubicBezTo>
                <a:cubicBezTo>
                  <a:pt x="556583" y="319951"/>
                  <a:pt x="556678" y="325285"/>
                  <a:pt x="558298" y="330047"/>
                </a:cubicBezTo>
                <a:cubicBezTo>
                  <a:pt x="559060" y="332429"/>
                  <a:pt x="562679" y="333476"/>
                  <a:pt x="559155" y="336620"/>
                </a:cubicBezTo>
                <a:cubicBezTo>
                  <a:pt x="555726" y="339668"/>
                  <a:pt x="552487" y="343001"/>
                  <a:pt x="549916" y="346716"/>
                </a:cubicBezTo>
                <a:cubicBezTo>
                  <a:pt x="547820" y="349764"/>
                  <a:pt x="551059" y="349574"/>
                  <a:pt x="552964" y="349955"/>
                </a:cubicBezTo>
                <a:cubicBezTo>
                  <a:pt x="554297" y="350240"/>
                  <a:pt x="556393" y="350336"/>
                  <a:pt x="556869" y="351193"/>
                </a:cubicBezTo>
                <a:cubicBezTo>
                  <a:pt x="558583" y="354336"/>
                  <a:pt x="559917" y="357479"/>
                  <a:pt x="561917" y="360527"/>
                </a:cubicBezTo>
                <a:cubicBezTo>
                  <a:pt x="564679" y="364814"/>
                  <a:pt x="564394" y="370243"/>
                  <a:pt x="559536" y="374624"/>
                </a:cubicBezTo>
                <a:cubicBezTo>
                  <a:pt x="557440" y="376529"/>
                  <a:pt x="559345" y="380339"/>
                  <a:pt x="562298" y="381578"/>
                </a:cubicBezTo>
                <a:cubicBezTo>
                  <a:pt x="564203" y="382340"/>
                  <a:pt x="566299" y="382911"/>
                  <a:pt x="568299" y="383483"/>
                </a:cubicBezTo>
                <a:cubicBezTo>
                  <a:pt x="565918" y="389579"/>
                  <a:pt x="580110" y="393579"/>
                  <a:pt x="570394" y="400628"/>
                </a:cubicBezTo>
                <a:cubicBezTo>
                  <a:pt x="568966" y="401675"/>
                  <a:pt x="569442" y="402628"/>
                  <a:pt x="571252" y="403866"/>
                </a:cubicBezTo>
                <a:cubicBezTo>
                  <a:pt x="573061" y="405200"/>
                  <a:pt x="574490" y="407105"/>
                  <a:pt x="576395" y="408438"/>
                </a:cubicBezTo>
                <a:cubicBezTo>
                  <a:pt x="579348" y="410534"/>
                  <a:pt x="578586" y="413677"/>
                  <a:pt x="579062" y="416534"/>
                </a:cubicBezTo>
                <a:cubicBezTo>
                  <a:pt x="579634" y="420154"/>
                  <a:pt x="575919" y="421773"/>
                  <a:pt x="575538" y="424154"/>
                </a:cubicBezTo>
                <a:cubicBezTo>
                  <a:pt x="575252" y="426155"/>
                  <a:pt x="578395" y="428536"/>
                  <a:pt x="579443" y="431012"/>
                </a:cubicBezTo>
                <a:cubicBezTo>
                  <a:pt x="579824" y="431965"/>
                  <a:pt x="578681" y="433584"/>
                  <a:pt x="578300" y="435013"/>
                </a:cubicBezTo>
                <a:cubicBezTo>
                  <a:pt x="577157" y="434537"/>
                  <a:pt x="575824" y="434346"/>
                  <a:pt x="575061" y="433584"/>
                </a:cubicBezTo>
                <a:cubicBezTo>
                  <a:pt x="572871" y="431203"/>
                  <a:pt x="570775" y="432251"/>
                  <a:pt x="570775" y="434441"/>
                </a:cubicBezTo>
                <a:cubicBezTo>
                  <a:pt x="570680" y="442823"/>
                  <a:pt x="571442" y="451205"/>
                  <a:pt x="571537" y="459492"/>
                </a:cubicBezTo>
                <a:cubicBezTo>
                  <a:pt x="571633" y="462921"/>
                  <a:pt x="580015" y="465398"/>
                  <a:pt x="572776" y="469684"/>
                </a:cubicBezTo>
                <a:cubicBezTo>
                  <a:pt x="574490" y="471779"/>
                  <a:pt x="576205" y="473970"/>
                  <a:pt x="578014" y="475875"/>
                </a:cubicBezTo>
                <a:cubicBezTo>
                  <a:pt x="581253" y="479209"/>
                  <a:pt x="581348" y="479209"/>
                  <a:pt x="576014" y="481685"/>
                </a:cubicBezTo>
                <a:cubicBezTo>
                  <a:pt x="573823" y="482733"/>
                  <a:pt x="572394" y="483686"/>
                  <a:pt x="572680" y="486543"/>
                </a:cubicBezTo>
                <a:cubicBezTo>
                  <a:pt x="573061" y="490258"/>
                  <a:pt x="572680" y="493782"/>
                  <a:pt x="576395" y="496544"/>
                </a:cubicBezTo>
                <a:cubicBezTo>
                  <a:pt x="580396" y="499688"/>
                  <a:pt x="580491" y="499973"/>
                  <a:pt x="582301" y="494354"/>
                </a:cubicBezTo>
                <a:cubicBezTo>
                  <a:pt x="582777" y="493020"/>
                  <a:pt x="583634" y="491877"/>
                  <a:pt x="584301" y="490639"/>
                </a:cubicBezTo>
                <a:cubicBezTo>
                  <a:pt x="585158" y="491782"/>
                  <a:pt x="586587" y="492830"/>
                  <a:pt x="586682" y="493973"/>
                </a:cubicBezTo>
                <a:cubicBezTo>
                  <a:pt x="586873" y="496830"/>
                  <a:pt x="587635" y="501212"/>
                  <a:pt x="586111" y="502450"/>
                </a:cubicBezTo>
                <a:cubicBezTo>
                  <a:pt x="582205" y="505688"/>
                  <a:pt x="583253" y="510546"/>
                  <a:pt x="580586" y="514166"/>
                </a:cubicBezTo>
                <a:cubicBezTo>
                  <a:pt x="576776" y="519214"/>
                  <a:pt x="577443" y="520166"/>
                  <a:pt x="584491" y="522357"/>
                </a:cubicBezTo>
                <a:cubicBezTo>
                  <a:pt x="588492" y="523691"/>
                  <a:pt x="588206" y="526262"/>
                  <a:pt x="588301" y="529215"/>
                </a:cubicBezTo>
                <a:cubicBezTo>
                  <a:pt x="588397" y="532168"/>
                  <a:pt x="589159" y="535406"/>
                  <a:pt x="584968" y="536168"/>
                </a:cubicBezTo>
                <a:cubicBezTo>
                  <a:pt x="584206" y="536264"/>
                  <a:pt x="583253" y="535978"/>
                  <a:pt x="582682" y="536359"/>
                </a:cubicBezTo>
                <a:cubicBezTo>
                  <a:pt x="581634" y="537026"/>
                  <a:pt x="580777" y="538073"/>
                  <a:pt x="579824" y="539026"/>
                </a:cubicBezTo>
                <a:cubicBezTo>
                  <a:pt x="587730" y="544836"/>
                  <a:pt x="591444" y="553504"/>
                  <a:pt x="595350" y="562076"/>
                </a:cubicBezTo>
                <a:cubicBezTo>
                  <a:pt x="595540" y="562457"/>
                  <a:pt x="596588" y="562934"/>
                  <a:pt x="596874" y="562743"/>
                </a:cubicBezTo>
                <a:cubicBezTo>
                  <a:pt x="597541" y="562457"/>
                  <a:pt x="598302" y="561791"/>
                  <a:pt x="598398" y="561124"/>
                </a:cubicBezTo>
                <a:cubicBezTo>
                  <a:pt x="599446" y="556076"/>
                  <a:pt x="596302" y="550361"/>
                  <a:pt x="599636" y="545884"/>
                </a:cubicBezTo>
                <a:cubicBezTo>
                  <a:pt x="601922" y="542836"/>
                  <a:pt x="602303" y="541693"/>
                  <a:pt x="599255" y="539216"/>
                </a:cubicBezTo>
                <a:cubicBezTo>
                  <a:pt x="596017" y="536454"/>
                  <a:pt x="597445" y="532168"/>
                  <a:pt x="597922" y="528644"/>
                </a:cubicBezTo>
                <a:cubicBezTo>
                  <a:pt x="598017" y="527691"/>
                  <a:pt x="601636" y="527310"/>
                  <a:pt x="603541" y="526262"/>
                </a:cubicBezTo>
                <a:cubicBezTo>
                  <a:pt x="607256" y="524262"/>
                  <a:pt x="607637" y="518452"/>
                  <a:pt x="603827" y="517595"/>
                </a:cubicBezTo>
                <a:cubicBezTo>
                  <a:pt x="600017" y="516737"/>
                  <a:pt x="596493" y="517309"/>
                  <a:pt x="596588" y="511784"/>
                </a:cubicBezTo>
                <a:cubicBezTo>
                  <a:pt x="596683" y="506450"/>
                  <a:pt x="596493" y="501116"/>
                  <a:pt x="595921" y="495878"/>
                </a:cubicBezTo>
                <a:cubicBezTo>
                  <a:pt x="595540" y="492258"/>
                  <a:pt x="597636" y="490353"/>
                  <a:pt x="599636" y="488258"/>
                </a:cubicBezTo>
                <a:cubicBezTo>
                  <a:pt x="600589" y="487305"/>
                  <a:pt x="601732" y="486448"/>
                  <a:pt x="602779" y="485591"/>
                </a:cubicBezTo>
                <a:cubicBezTo>
                  <a:pt x="603446" y="486829"/>
                  <a:pt x="604875" y="488162"/>
                  <a:pt x="604780" y="489210"/>
                </a:cubicBezTo>
                <a:cubicBezTo>
                  <a:pt x="603922" y="495306"/>
                  <a:pt x="607066" y="499211"/>
                  <a:pt x="611638" y="502259"/>
                </a:cubicBezTo>
                <a:cubicBezTo>
                  <a:pt x="612019" y="502545"/>
                  <a:pt x="614019" y="501307"/>
                  <a:pt x="614400" y="500354"/>
                </a:cubicBezTo>
                <a:cubicBezTo>
                  <a:pt x="615257" y="498449"/>
                  <a:pt x="614876" y="495401"/>
                  <a:pt x="616114" y="494354"/>
                </a:cubicBezTo>
                <a:cubicBezTo>
                  <a:pt x="624496" y="487496"/>
                  <a:pt x="624973" y="487400"/>
                  <a:pt x="620496" y="480161"/>
                </a:cubicBezTo>
                <a:cubicBezTo>
                  <a:pt x="618781" y="477399"/>
                  <a:pt x="618305" y="474923"/>
                  <a:pt x="617829" y="472065"/>
                </a:cubicBezTo>
                <a:cubicBezTo>
                  <a:pt x="616686" y="465969"/>
                  <a:pt x="616495" y="466255"/>
                  <a:pt x="610780" y="466445"/>
                </a:cubicBezTo>
                <a:cubicBezTo>
                  <a:pt x="607447" y="466541"/>
                  <a:pt x="604875" y="467303"/>
                  <a:pt x="603160" y="470160"/>
                </a:cubicBezTo>
                <a:cubicBezTo>
                  <a:pt x="602113" y="471779"/>
                  <a:pt x="600208" y="471684"/>
                  <a:pt x="600112" y="469684"/>
                </a:cubicBezTo>
                <a:cubicBezTo>
                  <a:pt x="599541" y="463302"/>
                  <a:pt x="596302" y="456158"/>
                  <a:pt x="603256" y="451015"/>
                </a:cubicBezTo>
                <a:cubicBezTo>
                  <a:pt x="602970" y="445205"/>
                  <a:pt x="603541" y="442061"/>
                  <a:pt x="609828" y="447491"/>
                </a:cubicBezTo>
                <a:cubicBezTo>
                  <a:pt x="611161" y="448634"/>
                  <a:pt x="617067" y="441299"/>
                  <a:pt x="616400" y="437966"/>
                </a:cubicBezTo>
                <a:lnTo>
                  <a:pt x="608041" y="435005"/>
                </a:lnTo>
                <a:lnTo>
                  <a:pt x="608114" y="435775"/>
                </a:lnTo>
                <a:cubicBezTo>
                  <a:pt x="607256" y="436537"/>
                  <a:pt x="605923" y="438061"/>
                  <a:pt x="605542" y="437870"/>
                </a:cubicBezTo>
                <a:cubicBezTo>
                  <a:pt x="602684" y="436346"/>
                  <a:pt x="604589" y="435013"/>
                  <a:pt x="606018" y="433870"/>
                </a:cubicBezTo>
                <a:lnTo>
                  <a:pt x="606694" y="433836"/>
                </a:lnTo>
                <a:lnTo>
                  <a:pt x="603827" y="429298"/>
                </a:lnTo>
                <a:cubicBezTo>
                  <a:pt x="603446" y="428822"/>
                  <a:pt x="603065" y="428250"/>
                  <a:pt x="602684" y="427679"/>
                </a:cubicBezTo>
                <a:cubicBezTo>
                  <a:pt x="603922" y="427012"/>
                  <a:pt x="605256" y="425488"/>
                  <a:pt x="606303" y="425678"/>
                </a:cubicBezTo>
                <a:cubicBezTo>
                  <a:pt x="608304" y="425964"/>
                  <a:pt x="610209" y="427202"/>
                  <a:pt x="612114" y="428155"/>
                </a:cubicBezTo>
                <a:cubicBezTo>
                  <a:pt x="612781" y="428441"/>
                  <a:pt x="613257" y="429107"/>
                  <a:pt x="613828" y="429679"/>
                </a:cubicBezTo>
                <a:cubicBezTo>
                  <a:pt x="614590" y="428536"/>
                  <a:pt x="616019" y="427393"/>
                  <a:pt x="616019" y="426250"/>
                </a:cubicBezTo>
                <a:cubicBezTo>
                  <a:pt x="616019" y="423297"/>
                  <a:pt x="616114" y="419963"/>
                  <a:pt x="614686" y="417582"/>
                </a:cubicBezTo>
                <a:cubicBezTo>
                  <a:pt x="613257" y="415106"/>
                  <a:pt x="610685" y="413582"/>
                  <a:pt x="610780" y="410057"/>
                </a:cubicBezTo>
                <a:cubicBezTo>
                  <a:pt x="611066" y="401866"/>
                  <a:pt x="610876" y="393579"/>
                  <a:pt x="610971" y="385388"/>
                </a:cubicBezTo>
                <a:cubicBezTo>
                  <a:pt x="610971" y="385102"/>
                  <a:pt x="612114" y="384530"/>
                  <a:pt x="612495" y="384626"/>
                </a:cubicBezTo>
                <a:cubicBezTo>
                  <a:pt x="613161" y="384911"/>
                  <a:pt x="614114" y="385578"/>
                  <a:pt x="614114" y="386054"/>
                </a:cubicBezTo>
                <a:cubicBezTo>
                  <a:pt x="614495" y="391293"/>
                  <a:pt x="614876" y="396627"/>
                  <a:pt x="615067" y="401961"/>
                </a:cubicBezTo>
                <a:cubicBezTo>
                  <a:pt x="615162" y="404152"/>
                  <a:pt x="615448" y="406343"/>
                  <a:pt x="618210" y="405866"/>
                </a:cubicBezTo>
                <a:cubicBezTo>
                  <a:pt x="618877" y="405771"/>
                  <a:pt x="619162" y="403390"/>
                  <a:pt x="619639" y="402056"/>
                </a:cubicBezTo>
                <a:cubicBezTo>
                  <a:pt x="620115" y="400723"/>
                  <a:pt x="620305" y="398818"/>
                  <a:pt x="621163" y="398246"/>
                </a:cubicBezTo>
                <a:cubicBezTo>
                  <a:pt x="623449" y="396722"/>
                  <a:pt x="626592" y="396151"/>
                  <a:pt x="628687" y="394436"/>
                </a:cubicBezTo>
                <a:cubicBezTo>
                  <a:pt x="631640" y="392055"/>
                  <a:pt x="634498" y="389293"/>
                  <a:pt x="636402" y="386054"/>
                </a:cubicBezTo>
                <a:cubicBezTo>
                  <a:pt x="638593" y="382054"/>
                  <a:pt x="643070" y="383673"/>
                  <a:pt x="645832" y="381006"/>
                </a:cubicBezTo>
                <a:cubicBezTo>
                  <a:pt x="650785" y="376148"/>
                  <a:pt x="652786" y="370719"/>
                  <a:pt x="648404" y="365385"/>
                </a:cubicBezTo>
                <a:cubicBezTo>
                  <a:pt x="645166" y="361385"/>
                  <a:pt x="645356" y="355479"/>
                  <a:pt x="640594" y="352526"/>
                </a:cubicBezTo>
                <a:cubicBezTo>
                  <a:pt x="640117" y="352241"/>
                  <a:pt x="641832" y="346907"/>
                  <a:pt x="642118" y="346907"/>
                </a:cubicBezTo>
                <a:cubicBezTo>
                  <a:pt x="648499" y="347573"/>
                  <a:pt x="653167" y="343763"/>
                  <a:pt x="658215" y="341192"/>
                </a:cubicBezTo>
                <a:cubicBezTo>
                  <a:pt x="659072" y="340715"/>
                  <a:pt x="661549" y="341668"/>
                  <a:pt x="662025" y="342525"/>
                </a:cubicBezTo>
                <a:cubicBezTo>
                  <a:pt x="664216" y="346907"/>
                  <a:pt x="661453" y="353384"/>
                  <a:pt x="667549" y="356241"/>
                </a:cubicBezTo>
                <a:cubicBezTo>
                  <a:pt x="666692" y="357194"/>
                  <a:pt x="666025" y="358718"/>
                  <a:pt x="665073" y="359003"/>
                </a:cubicBezTo>
                <a:cubicBezTo>
                  <a:pt x="661834" y="359861"/>
                  <a:pt x="657262" y="358241"/>
                  <a:pt x="661930" y="364909"/>
                </a:cubicBezTo>
                <a:cubicBezTo>
                  <a:pt x="665740" y="370433"/>
                  <a:pt x="670788" y="376434"/>
                  <a:pt x="669359" y="384721"/>
                </a:cubicBezTo>
                <a:cubicBezTo>
                  <a:pt x="668597" y="389102"/>
                  <a:pt x="670121" y="393865"/>
                  <a:pt x="669645" y="398342"/>
                </a:cubicBezTo>
                <a:cubicBezTo>
                  <a:pt x="668597" y="409200"/>
                  <a:pt x="674884" y="420725"/>
                  <a:pt x="666502" y="430917"/>
                </a:cubicBezTo>
                <a:cubicBezTo>
                  <a:pt x="667264" y="443014"/>
                  <a:pt x="667930" y="455111"/>
                  <a:pt x="668883" y="467112"/>
                </a:cubicBezTo>
                <a:lnTo>
                  <a:pt x="673324" y="469032"/>
                </a:lnTo>
                <a:lnTo>
                  <a:pt x="673146" y="469136"/>
                </a:lnTo>
                <a:cubicBezTo>
                  <a:pt x="673241" y="470088"/>
                  <a:pt x="673884" y="471255"/>
                  <a:pt x="673931" y="471875"/>
                </a:cubicBezTo>
                <a:cubicBezTo>
                  <a:pt x="674026" y="473399"/>
                  <a:pt x="675646" y="474827"/>
                  <a:pt x="676598" y="476256"/>
                </a:cubicBezTo>
                <a:cubicBezTo>
                  <a:pt x="677169" y="475018"/>
                  <a:pt x="677741" y="473875"/>
                  <a:pt x="675931" y="470160"/>
                </a:cubicBezTo>
                <a:cubicBezTo>
                  <a:pt x="678313" y="471970"/>
                  <a:pt x="678503" y="471113"/>
                  <a:pt x="678217" y="470636"/>
                </a:cubicBezTo>
                <a:lnTo>
                  <a:pt x="676098" y="468203"/>
                </a:lnTo>
                <a:lnTo>
                  <a:pt x="677360" y="453396"/>
                </a:lnTo>
                <a:cubicBezTo>
                  <a:pt x="676408" y="450920"/>
                  <a:pt x="673074" y="448443"/>
                  <a:pt x="673550" y="446633"/>
                </a:cubicBezTo>
                <a:cubicBezTo>
                  <a:pt x="674122" y="444157"/>
                  <a:pt x="677360" y="442442"/>
                  <a:pt x="676979" y="438918"/>
                </a:cubicBezTo>
                <a:cubicBezTo>
                  <a:pt x="676408" y="432822"/>
                  <a:pt x="676408" y="426726"/>
                  <a:pt x="676122" y="420630"/>
                </a:cubicBezTo>
                <a:cubicBezTo>
                  <a:pt x="674884" y="390912"/>
                  <a:pt x="673550" y="361289"/>
                  <a:pt x="672312" y="331571"/>
                </a:cubicBezTo>
                <a:cubicBezTo>
                  <a:pt x="672121" y="326618"/>
                  <a:pt x="672407" y="326047"/>
                  <a:pt x="679075" y="325666"/>
                </a:cubicBezTo>
                <a:cubicBezTo>
                  <a:pt x="683742" y="325380"/>
                  <a:pt x="684218" y="323285"/>
                  <a:pt x="685933" y="319379"/>
                </a:cubicBezTo>
                <a:cubicBezTo>
                  <a:pt x="688790" y="312998"/>
                  <a:pt x="692695" y="307664"/>
                  <a:pt x="686218" y="301758"/>
                </a:cubicBezTo>
                <a:cubicBezTo>
                  <a:pt x="684504" y="300234"/>
                  <a:pt x="684218" y="299758"/>
                  <a:pt x="686123" y="298424"/>
                </a:cubicBezTo>
                <a:cubicBezTo>
                  <a:pt x="688504" y="296805"/>
                  <a:pt x="690409" y="293757"/>
                  <a:pt x="692981" y="293186"/>
                </a:cubicBezTo>
                <a:cubicBezTo>
                  <a:pt x="696696" y="292328"/>
                  <a:pt x="698125" y="290995"/>
                  <a:pt x="697839" y="287375"/>
                </a:cubicBezTo>
                <a:cubicBezTo>
                  <a:pt x="697363" y="282613"/>
                  <a:pt x="696886" y="278041"/>
                  <a:pt x="704221" y="278517"/>
                </a:cubicBezTo>
                <a:cubicBezTo>
                  <a:pt x="704792" y="278612"/>
                  <a:pt x="705840" y="274898"/>
                  <a:pt x="706316" y="272897"/>
                </a:cubicBezTo>
                <a:cubicBezTo>
                  <a:pt x="706792" y="270802"/>
                  <a:pt x="706697" y="268516"/>
                  <a:pt x="706983" y="266420"/>
                </a:cubicBezTo>
                <a:cubicBezTo>
                  <a:pt x="707078" y="265944"/>
                  <a:pt x="708031" y="265087"/>
                  <a:pt x="708411" y="265182"/>
                </a:cubicBezTo>
                <a:cubicBezTo>
                  <a:pt x="709078" y="265373"/>
                  <a:pt x="709936" y="266039"/>
                  <a:pt x="710031" y="266611"/>
                </a:cubicBezTo>
                <a:cubicBezTo>
                  <a:pt x="710793" y="270135"/>
                  <a:pt x="710317" y="275660"/>
                  <a:pt x="712412" y="276898"/>
                </a:cubicBezTo>
                <a:cubicBezTo>
                  <a:pt x="716698" y="279279"/>
                  <a:pt x="713936" y="287280"/>
                  <a:pt x="718889" y="286137"/>
                </a:cubicBezTo>
                <a:cubicBezTo>
                  <a:pt x="722604" y="285280"/>
                  <a:pt x="719746" y="279374"/>
                  <a:pt x="720032" y="275755"/>
                </a:cubicBezTo>
                <a:cubicBezTo>
                  <a:pt x="720318" y="272707"/>
                  <a:pt x="719746" y="269659"/>
                  <a:pt x="719842" y="266611"/>
                </a:cubicBezTo>
                <a:cubicBezTo>
                  <a:pt x="719842" y="266039"/>
                  <a:pt x="720699" y="265373"/>
                  <a:pt x="721366" y="264992"/>
                </a:cubicBezTo>
                <a:cubicBezTo>
                  <a:pt x="721747" y="264801"/>
                  <a:pt x="722604" y="264896"/>
                  <a:pt x="722890" y="265277"/>
                </a:cubicBezTo>
                <a:cubicBezTo>
                  <a:pt x="725271" y="268040"/>
                  <a:pt x="729176" y="269373"/>
                  <a:pt x="729271" y="274040"/>
                </a:cubicBezTo>
                <a:cubicBezTo>
                  <a:pt x="729462" y="281279"/>
                  <a:pt x="727938" y="289185"/>
                  <a:pt x="734605" y="294805"/>
                </a:cubicBezTo>
                <a:cubicBezTo>
                  <a:pt x="734986" y="303187"/>
                  <a:pt x="735272" y="311569"/>
                  <a:pt x="735653" y="319951"/>
                </a:cubicBezTo>
                <a:cubicBezTo>
                  <a:pt x="735939" y="327571"/>
                  <a:pt x="736891" y="335191"/>
                  <a:pt x="736415" y="342811"/>
                </a:cubicBezTo>
                <a:cubicBezTo>
                  <a:pt x="736034" y="349478"/>
                  <a:pt x="740416" y="352050"/>
                  <a:pt x="744702" y="354908"/>
                </a:cubicBezTo>
                <a:cubicBezTo>
                  <a:pt x="746416" y="356051"/>
                  <a:pt x="749083" y="355765"/>
                  <a:pt x="750607" y="356908"/>
                </a:cubicBezTo>
                <a:cubicBezTo>
                  <a:pt x="752608" y="358337"/>
                  <a:pt x="753751" y="359003"/>
                  <a:pt x="755560" y="356717"/>
                </a:cubicBezTo>
                <a:cubicBezTo>
                  <a:pt x="757942" y="353860"/>
                  <a:pt x="761180" y="351479"/>
                  <a:pt x="759275" y="347097"/>
                </a:cubicBezTo>
                <a:cubicBezTo>
                  <a:pt x="753465" y="334334"/>
                  <a:pt x="753560" y="334334"/>
                  <a:pt x="757751" y="320713"/>
                </a:cubicBezTo>
                <a:cubicBezTo>
                  <a:pt x="758799" y="317284"/>
                  <a:pt x="758418" y="313474"/>
                  <a:pt x="759180" y="309950"/>
                </a:cubicBezTo>
                <a:cubicBezTo>
                  <a:pt x="759370" y="309188"/>
                  <a:pt x="761656" y="308426"/>
                  <a:pt x="762894" y="308521"/>
                </a:cubicBezTo>
                <a:cubicBezTo>
                  <a:pt x="764228" y="308521"/>
                  <a:pt x="766514" y="309378"/>
                  <a:pt x="766609" y="310140"/>
                </a:cubicBezTo>
                <a:cubicBezTo>
                  <a:pt x="767276" y="314617"/>
                  <a:pt x="766133" y="319856"/>
                  <a:pt x="768133" y="323380"/>
                </a:cubicBezTo>
                <a:cubicBezTo>
                  <a:pt x="770419" y="327380"/>
                  <a:pt x="772991" y="329476"/>
                  <a:pt x="768419" y="333762"/>
                </a:cubicBezTo>
                <a:cubicBezTo>
                  <a:pt x="766990" y="335096"/>
                  <a:pt x="767848" y="339858"/>
                  <a:pt x="768895" y="342525"/>
                </a:cubicBezTo>
                <a:cubicBezTo>
                  <a:pt x="769848" y="345097"/>
                  <a:pt x="773563" y="345954"/>
                  <a:pt x="773563" y="349669"/>
                </a:cubicBezTo>
                <a:cubicBezTo>
                  <a:pt x="773658" y="359480"/>
                  <a:pt x="774134" y="369386"/>
                  <a:pt x="774229" y="379196"/>
                </a:cubicBezTo>
                <a:cubicBezTo>
                  <a:pt x="774229" y="380339"/>
                  <a:pt x="771848" y="381292"/>
                  <a:pt x="771372" y="382625"/>
                </a:cubicBezTo>
                <a:cubicBezTo>
                  <a:pt x="769943" y="386912"/>
                  <a:pt x="769276" y="391388"/>
                  <a:pt x="773086" y="394913"/>
                </a:cubicBezTo>
                <a:cubicBezTo>
                  <a:pt x="776611" y="398151"/>
                  <a:pt x="776420" y="401104"/>
                  <a:pt x="773182" y="404342"/>
                </a:cubicBezTo>
                <a:cubicBezTo>
                  <a:pt x="769752" y="407867"/>
                  <a:pt x="770896" y="411105"/>
                  <a:pt x="774420" y="413677"/>
                </a:cubicBezTo>
                <a:cubicBezTo>
                  <a:pt x="776325" y="415010"/>
                  <a:pt x="776611" y="415772"/>
                  <a:pt x="774801" y="417011"/>
                </a:cubicBezTo>
                <a:cubicBezTo>
                  <a:pt x="771181" y="419487"/>
                  <a:pt x="772324" y="421487"/>
                  <a:pt x="775372" y="423488"/>
                </a:cubicBezTo>
                <a:cubicBezTo>
                  <a:pt x="775849" y="423773"/>
                  <a:pt x="776325" y="424916"/>
                  <a:pt x="776230" y="425012"/>
                </a:cubicBezTo>
                <a:cubicBezTo>
                  <a:pt x="770991" y="429393"/>
                  <a:pt x="771181" y="433298"/>
                  <a:pt x="776420" y="437870"/>
                </a:cubicBezTo>
                <a:cubicBezTo>
                  <a:pt x="778325" y="439585"/>
                  <a:pt x="771753" y="440918"/>
                  <a:pt x="774134" y="444252"/>
                </a:cubicBezTo>
                <a:cubicBezTo>
                  <a:pt x="775372" y="445967"/>
                  <a:pt x="777182" y="447681"/>
                  <a:pt x="777563" y="449586"/>
                </a:cubicBezTo>
                <a:cubicBezTo>
                  <a:pt x="778230" y="453206"/>
                  <a:pt x="778897" y="457206"/>
                  <a:pt x="774991" y="459873"/>
                </a:cubicBezTo>
                <a:cubicBezTo>
                  <a:pt x="774420" y="460254"/>
                  <a:pt x="773848" y="461397"/>
                  <a:pt x="773848" y="461397"/>
                </a:cubicBezTo>
                <a:cubicBezTo>
                  <a:pt x="778992" y="465207"/>
                  <a:pt x="780802" y="469303"/>
                  <a:pt x="775086" y="474065"/>
                </a:cubicBezTo>
                <a:cubicBezTo>
                  <a:pt x="776230" y="477875"/>
                  <a:pt x="780230" y="480447"/>
                  <a:pt x="779373" y="485400"/>
                </a:cubicBezTo>
                <a:cubicBezTo>
                  <a:pt x="778135" y="492449"/>
                  <a:pt x="782802" y="500450"/>
                  <a:pt x="775944" y="506641"/>
                </a:cubicBezTo>
                <a:cubicBezTo>
                  <a:pt x="777849" y="509498"/>
                  <a:pt x="780706" y="511403"/>
                  <a:pt x="780802" y="515880"/>
                </a:cubicBezTo>
                <a:cubicBezTo>
                  <a:pt x="780897" y="529596"/>
                  <a:pt x="781659" y="543312"/>
                  <a:pt x="782421" y="557028"/>
                </a:cubicBezTo>
                <a:cubicBezTo>
                  <a:pt x="782611" y="560267"/>
                  <a:pt x="781849" y="562648"/>
                  <a:pt x="779659" y="565124"/>
                </a:cubicBezTo>
                <a:cubicBezTo>
                  <a:pt x="778516" y="566458"/>
                  <a:pt x="778039" y="569506"/>
                  <a:pt x="778706" y="571220"/>
                </a:cubicBezTo>
                <a:cubicBezTo>
                  <a:pt x="784516" y="586270"/>
                  <a:pt x="784802" y="586270"/>
                  <a:pt x="781659" y="595795"/>
                </a:cubicBezTo>
                <a:cubicBezTo>
                  <a:pt x="780992" y="597890"/>
                  <a:pt x="780230" y="598652"/>
                  <a:pt x="781849" y="600843"/>
                </a:cubicBezTo>
                <a:cubicBezTo>
                  <a:pt x="786612" y="607320"/>
                  <a:pt x="784993" y="614940"/>
                  <a:pt x="784040" y="622179"/>
                </a:cubicBezTo>
                <a:cubicBezTo>
                  <a:pt x="778897" y="625799"/>
                  <a:pt x="782992" y="627704"/>
                  <a:pt x="785278" y="630275"/>
                </a:cubicBezTo>
                <a:cubicBezTo>
                  <a:pt x="786040" y="631133"/>
                  <a:pt x="786136" y="633609"/>
                  <a:pt x="785469" y="634657"/>
                </a:cubicBezTo>
                <a:cubicBezTo>
                  <a:pt x="783754" y="637133"/>
                  <a:pt x="781659" y="639324"/>
                  <a:pt x="779373" y="641420"/>
                </a:cubicBezTo>
                <a:cubicBezTo>
                  <a:pt x="776896" y="643706"/>
                  <a:pt x="775753" y="646563"/>
                  <a:pt x="777753" y="649230"/>
                </a:cubicBezTo>
                <a:cubicBezTo>
                  <a:pt x="778801" y="650564"/>
                  <a:pt x="781849" y="649992"/>
                  <a:pt x="783754" y="650945"/>
                </a:cubicBezTo>
                <a:cubicBezTo>
                  <a:pt x="786898" y="652564"/>
                  <a:pt x="787183" y="655326"/>
                  <a:pt x="785850" y="658469"/>
                </a:cubicBezTo>
                <a:cubicBezTo>
                  <a:pt x="785088" y="660184"/>
                  <a:pt x="781373" y="661136"/>
                  <a:pt x="783469" y="663327"/>
                </a:cubicBezTo>
                <a:cubicBezTo>
                  <a:pt x="789374" y="669518"/>
                  <a:pt x="788517" y="674852"/>
                  <a:pt x="783183" y="680853"/>
                </a:cubicBezTo>
                <a:cubicBezTo>
                  <a:pt x="782040" y="682091"/>
                  <a:pt x="783183" y="685235"/>
                  <a:pt x="783373" y="688568"/>
                </a:cubicBezTo>
                <a:cubicBezTo>
                  <a:pt x="783373" y="688949"/>
                  <a:pt x="783659" y="687902"/>
                  <a:pt x="783278" y="687616"/>
                </a:cubicBezTo>
                <a:cubicBezTo>
                  <a:pt x="782897" y="687330"/>
                  <a:pt x="781754" y="687330"/>
                  <a:pt x="781373" y="687711"/>
                </a:cubicBezTo>
                <a:cubicBezTo>
                  <a:pt x="779944" y="688854"/>
                  <a:pt x="778135" y="690188"/>
                  <a:pt x="780897" y="691712"/>
                </a:cubicBezTo>
                <a:cubicBezTo>
                  <a:pt x="781278" y="691902"/>
                  <a:pt x="782516" y="690378"/>
                  <a:pt x="783373" y="688568"/>
                </a:cubicBezTo>
                <a:cubicBezTo>
                  <a:pt x="784611" y="687997"/>
                  <a:pt x="787088" y="688473"/>
                  <a:pt x="787183" y="689045"/>
                </a:cubicBezTo>
                <a:cubicBezTo>
                  <a:pt x="788326" y="706380"/>
                  <a:pt x="789660" y="723811"/>
                  <a:pt x="789946" y="741146"/>
                </a:cubicBezTo>
                <a:cubicBezTo>
                  <a:pt x="790041" y="745718"/>
                  <a:pt x="786898" y="750481"/>
                  <a:pt x="784993" y="754958"/>
                </a:cubicBezTo>
                <a:cubicBezTo>
                  <a:pt x="782992" y="759530"/>
                  <a:pt x="782897" y="759434"/>
                  <a:pt x="784897" y="761435"/>
                </a:cubicBezTo>
                <a:cubicBezTo>
                  <a:pt x="793184" y="769721"/>
                  <a:pt x="793470" y="771150"/>
                  <a:pt x="788422" y="784676"/>
                </a:cubicBezTo>
                <a:cubicBezTo>
                  <a:pt x="787183" y="787914"/>
                  <a:pt x="787278" y="790391"/>
                  <a:pt x="790041" y="792391"/>
                </a:cubicBezTo>
                <a:cubicBezTo>
                  <a:pt x="793851" y="795153"/>
                  <a:pt x="792613" y="799154"/>
                  <a:pt x="792708" y="802773"/>
                </a:cubicBezTo>
                <a:cubicBezTo>
                  <a:pt x="792708" y="805059"/>
                  <a:pt x="790898" y="806583"/>
                  <a:pt x="788136" y="806393"/>
                </a:cubicBezTo>
                <a:cubicBezTo>
                  <a:pt x="785374" y="806202"/>
                  <a:pt x="783754" y="807917"/>
                  <a:pt x="784135" y="810393"/>
                </a:cubicBezTo>
                <a:cubicBezTo>
                  <a:pt x="784421" y="812203"/>
                  <a:pt x="786040" y="815346"/>
                  <a:pt x="787088" y="815346"/>
                </a:cubicBezTo>
                <a:cubicBezTo>
                  <a:pt x="797185" y="815346"/>
                  <a:pt x="790803" y="818775"/>
                  <a:pt x="789279" y="822490"/>
                </a:cubicBezTo>
                <a:cubicBezTo>
                  <a:pt x="787755" y="826300"/>
                  <a:pt x="790803" y="831062"/>
                  <a:pt x="786421" y="835063"/>
                </a:cubicBezTo>
                <a:cubicBezTo>
                  <a:pt x="783564" y="837635"/>
                  <a:pt x="787469" y="838301"/>
                  <a:pt x="789184" y="838301"/>
                </a:cubicBezTo>
                <a:cubicBezTo>
                  <a:pt x="793089" y="838111"/>
                  <a:pt x="794994" y="840016"/>
                  <a:pt x="794327" y="843540"/>
                </a:cubicBezTo>
                <a:cubicBezTo>
                  <a:pt x="793851" y="846017"/>
                  <a:pt x="791374" y="848207"/>
                  <a:pt x="791279" y="850589"/>
                </a:cubicBezTo>
                <a:cubicBezTo>
                  <a:pt x="791184" y="852208"/>
                  <a:pt x="794422" y="853922"/>
                  <a:pt x="794708" y="855732"/>
                </a:cubicBezTo>
                <a:cubicBezTo>
                  <a:pt x="794994" y="857542"/>
                  <a:pt x="793375" y="859637"/>
                  <a:pt x="792422" y="861542"/>
                </a:cubicBezTo>
                <a:cubicBezTo>
                  <a:pt x="792136" y="862209"/>
                  <a:pt x="791374" y="862685"/>
                  <a:pt x="790898" y="863257"/>
                </a:cubicBezTo>
                <a:cubicBezTo>
                  <a:pt x="794994" y="866305"/>
                  <a:pt x="795851" y="869448"/>
                  <a:pt x="791374" y="872972"/>
                </a:cubicBezTo>
                <a:cubicBezTo>
                  <a:pt x="798899" y="878497"/>
                  <a:pt x="795756" y="886784"/>
                  <a:pt x="796232" y="893832"/>
                </a:cubicBezTo>
                <a:cubicBezTo>
                  <a:pt x="796423" y="896975"/>
                  <a:pt x="793756" y="900309"/>
                  <a:pt x="792327" y="903548"/>
                </a:cubicBezTo>
                <a:cubicBezTo>
                  <a:pt x="798613" y="908405"/>
                  <a:pt x="797280" y="915454"/>
                  <a:pt x="797661" y="922026"/>
                </a:cubicBezTo>
                <a:cubicBezTo>
                  <a:pt x="798042" y="928884"/>
                  <a:pt x="798137" y="935742"/>
                  <a:pt x="798613" y="942505"/>
                </a:cubicBezTo>
                <a:cubicBezTo>
                  <a:pt x="798899" y="947077"/>
                  <a:pt x="799375" y="951554"/>
                  <a:pt x="794803" y="954602"/>
                </a:cubicBezTo>
                <a:cubicBezTo>
                  <a:pt x="799566" y="958126"/>
                  <a:pt x="799852" y="963079"/>
                  <a:pt x="799756" y="968413"/>
                </a:cubicBezTo>
                <a:cubicBezTo>
                  <a:pt x="799661" y="972985"/>
                  <a:pt x="799852" y="977557"/>
                  <a:pt x="800328" y="982129"/>
                </a:cubicBezTo>
                <a:cubicBezTo>
                  <a:pt x="800709" y="985463"/>
                  <a:pt x="799756" y="987749"/>
                  <a:pt x="797566" y="990225"/>
                </a:cubicBezTo>
                <a:cubicBezTo>
                  <a:pt x="796423" y="991559"/>
                  <a:pt x="795851" y="995559"/>
                  <a:pt x="796613" y="996131"/>
                </a:cubicBezTo>
                <a:cubicBezTo>
                  <a:pt x="801090" y="999179"/>
                  <a:pt x="801280" y="1003370"/>
                  <a:pt x="801376" y="1008037"/>
                </a:cubicBezTo>
                <a:cubicBezTo>
                  <a:pt x="801566" y="1017181"/>
                  <a:pt x="802519" y="1026325"/>
                  <a:pt x="802233" y="1035374"/>
                </a:cubicBezTo>
                <a:cubicBezTo>
                  <a:pt x="802138" y="1038612"/>
                  <a:pt x="799185" y="1041755"/>
                  <a:pt x="798423" y="1045089"/>
                </a:cubicBezTo>
                <a:cubicBezTo>
                  <a:pt x="797756" y="1047947"/>
                  <a:pt x="798709" y="1051185"/>
                  <a:pt x="798613" y="1054138"/>
                </a:cubicBezTo>
                <a:cubicBezTo>
                  <a:pt x="798423" y="1058234"/>
                  <a:pt x="799756" y="1061186"/>
                  <a:pt x="802804" y="1063949"/>
                </a:cubicBezTo>
                <a:cubicBezTo>
                  <a:pt x="803852" y="1064806"/>
                  <a:pt x="803852" y="1068902"/>
                  <a:pt x="802804" y="1069759"/>
                </a:cubicBezTo>
                <a:cubicBezTo>
                  <a:pt x="796994" y="1074902"/>
                  <a:pt x="800614" y="1081094"/>
                  <a:pt x="800042" y="1086809"/>
                </a:cubicBezTo>
                <a:lnTo>
                  <a:pt x="800518" y="1099001"/>
                </a:lnTo>
                <a:cubicBezTo>
                  <a:pt x="799185" y="1101382"/>
                  <a:pt x="797280" y="1103763"/>
                  <a:pt x="796899" y="1106240"/>
                </a:cubicBezTo>
                <a:cubicBezTo>
                  <a:pt x="796708" y="1107573"/>
                  <a:pt x="800233" y="1110621"/>
                  <a:pt x="800137" y="1110716"/>
                </a:cubicBezTo>
                <a:cubicBezTo>
                  <a:pt x="794899" y="1115479"/>
                  <a:pt x="795470" y="1119670"/>
                  <a:pt x="801090" y="1123480"/>
                </a:cubicBezTo>
                <a:cubicBezTo>
                  <a:pt x="797089" y="1127099"/>
                  <a:pt x="797947" y="1129671"/>
                  <a:pt x="801566" y="1133481"/>
                </a:cubicBezTo>
                <a:cubicBezTo>
                  <a:pt x="802995" y="1135005"/>
                  <a:pt x="803281" y="1138529"/>
                  <a:pt x="805471" y="1140815"/>
                </a:cubicBezTo>
                <a:cubicBezTo>
                  <a:pt x="808234" y="1143768"/>
                  <a:pt x="801280" y="1145578"/>
                  <a:pt x="803281" y="1147102"/>
                </a:cubicBezTo>
                <a:cubicBezTo>
                  <a:pt x="809948" y="1152055"/>
                  <a:pt x="803661" y="1154150"/>
                  <a:pt x="801566" y="1157008"/>
                </a:cubicBezTo>
                <a:cubicBezTo>
                  <a:pt x="800137" y="1159008"/>
                  <a:pt x="799947" y="1158913"/>
                  <a:pt x="801661" y="1163485"/>
                </a:cubicBezTo>
                <a:cubicBezTo>
                  <a:pt x="802138" y="1164818"/>
                  <a:pt x="803185" y="1166057"/>
                  <a:pt x="803185" y="1167390"/>
                </a:cubicBezTo>
                <a:cubicBezTo>
                  <a:pt x="803661" y="1175772"/>
                  <a:pt x="804424" y="1184154"/>
                  <a:pt x="804138" y="1192441"/>
                </a:cubicBezTo>
                <a:cubicBezTo>
                  <a:pt x="803947" y="1196822"/>
                  <a:pt x="808234" y="1198632"/>
                  <a:pt x="808519" y="1201680"/>
                </a:cubicBezTo>
                <a:cubicBezTo>
                  <a:pt x="808710" y="1203776"/>
                  <a:pt x="804424" y="1205585"/>
                  <a:pt x="804995" y="1209205"/>
                </a:cubicBezTo>
                <a:cubicBezTo>
                  <a:pt x="805852" y="1214158"/>
                  <a:pt x="803566" y="1220063"/>
                  <a:pt x="809377" y="1223492"/>
                </a:cubicBezTo>
                <a:cubicBezTo>
                  <a:pt x="809472" y="1223588"/>
                  <a:pt x="808519" y="1225778"/>
                  <a:pt x="807757" y="1226636"/>
                </a:cubicBezTo>
                <a:cubicBezTo>
                  <a:pt x="804424" y="1230255"/>
                  <a:pt x="805376" y="1233398"/>
                  <a:pt x="808996" y="1235970"/>
                </a:cubicBezTo>
                <a:cubicBezTo>
                  <a:pt x="810805" y="1237304"/>
                  <a:pt x="811186" y="1238066"/>
                  <a:pt x="809472" y="1239209"/>
                </a:cubicBezTo>
                <a:cubicBezTo>
                  <a:pt x="805948" y="1241590"/>
                  <a:pt x="806805" y="1243685"/>
                  <a:pt x="809948" y="1245686"/>
                </a:cubicBezTo>
                <a:cubicBezTo>
                  <a:pt x="811472" y="1246638"/>
                  <a:pt x="811091" y="1247686"/>
                  <a:pt x="809377" y="1249019"/>
                </a:cubicBezTo>
                <a:cubicBezTo>
                  <a:pt x="807567" y="1250448"/>
                  <a:pt x="806805" y="1251782"/>
                  <a:pt x="809091" y="1253972"/>
                </a:cubicBezTo>
                <a:cubicBezTo>
                  <a:pt x="810519" y="1255306"/>
                  <a:pt x="812139" y="1258735"/>
                  <a:pt x="811567" y="1259497"/>
                </a:cubicBezTo>
                <a:cubicBezTo>
                  <a:pt x="803471" y="1269879"/>
                  <a:pt x="809853" y="1281309"/>
                  <a:pt x="808519" y="1292168"/>
                </a:cubicBezTo>
                <a:cubicBezTo>
                  <a:pt x="811853" y="1295311"/>
                  <a:pt x="814615" y="1298454"/>
                  <a:pt x="808996" y="1302074"/>
                </a:cubicBezTo>
                <a:cubicBezTo>
                  <a:pt x="815663" y="1305884"/>
                  <a:pt x="813663" y="1312551"/>
                  <a:pt x="814139" y="1318266"/>
                </a:cubicBezTo>
                <a:cubicBezTo>
                  <a:pt x="814615" y="1324362"/>
                  <a:pt x="814996" y="1330458"/>
                  <a:pt x="814901" y="1336459"/>
                </a:cubicBezTo>
                <a:cubicBezTo>
                  <a:pt x="814806" y="1341412"/>
                  <a:pt x="817663" y="1347127"/>
                  <a:pt x="812044" y="1351127"/>
                </a:cubicBezTo>
                <a:cubicBezTo>
                  <a:pt x="813472" y="1355604"/>
                  <a:pt x="816901" y="1359224"/>
                  <a:pt x="816330" y="1364653"/>
                </a:cubicBezTo>
                <a:cubicBezTo>
                  <a:pt x="815758" y="1369892"/>
                  <a:pt x="816616" y="1375321"/>
                  <a:pt x="816806" y="1380655"/>
                </a:cubicBezTo>
                <a:cubicBezTo>
                  <a:pt x="816997" y="1385989"/>
                  <a:pt x="816997" y="1391323"/>
                  <a:pt x="817568" y="1396562"/>
                </a:cubicBezTo>
                <a:cubicBezTo>
                  <a:pt x="818044" y="1400657"/>
                  <a:pt x="817092" y="1403896"/>
                  <a:pt x="813853" y="1406468"/>
                </a:cubicBezTo>
                <a:cubicBezTo>
                  <a:pt x="812425" y="1407611"/>
                  <a:pt x="811472" y="1410373"/>
                  <a:pt x="808996" y="1407515"/>
                </a:cubicBezTo>
                <a:cubicBezTo>
                  <a:pt x="806995" y="1405229"/>
                  <a:pt x="804614" y="1403324"/>
                  <a:pt x="802328" y="1401324"/>
                </a:cubicBezTo>
                <a:cubicBezTo>
                  <a:pt x="802042" y="1401134"/>
                  <a:pt x="800899" y="1401419"/>
                  <a:pt x="800804" y="1401610"/>
                </a:cubicBezTo>
                <a:cubicBezTo>
                  <a:pt x="800328" y="1404467"/>
                  <a:pt x="799947" y="1407325"/>
                  <a:pt x="799756" y="1410182"/>
                </a:cubicBezTo>
                <a:cubicBezTo>
                  <a:pt x="799661" y="1412945"/>
                  <a:pt x="801280" y="1414183"/>
                  <a:pt x="803852" y="1414183"/>
                </a:cubicBezTo>
                <a:cubicBezTo>
                  <a:pt x="804614" y="1414183"/>
                  <a:pt x="805376" y="1414088"/>
                  <a:pt x="806138" y="1414088"/>
                </a:cubicBezTo>
                <a:cubicBezTo>
                  <a:pt x="813472" y="1414564"/>
                  <a:pt x="813568" y="1414564"/>
                  <a:pt x="813758" y="1419041"/>
                </a:cubicBezTo>
                <a:cubicBezTo>
                  <a:pt x="813949" y="1422089"/>
                  <a:pt x="813758" y="1425137"/>
                  <a:pt x="814234" y="1428185"/>
                </a:cubicBezTo>
                <a:cubicBezTo>
                  <a:pt x="814901" y="1433138"/>
                  <a:pt x="812520" y="1439138"/>
                  <a:pt x="818521" y="1442472"/>
                </a:cubicBezTo>
                <a:cubicBezTo>
                  <a:pt x="817568" y="1446377"/>
                  <a:pt x="814139" y="1449235"/>
                  <a:pt x="815092" y="1454093"/>
                </a:cubicBezTo>
                <a:cubicBezTo>
                  <a:pt x="815949" y="1458474"/>
                  <a:pt x="815187" y="1463141"/>
                  <a:pt x="820044" y="1465808"/>
                </a:cubicBezTo>
                <a:cubicBezTo>
                  <a:pt x="811663" y="1472381"/>
                  <a:pt x="821378" y="1485620"/>
                  <a:pt x="810519" y="1491335"/>
                </a:cubicBezTo>
                <a:cubicBezTo>
                  <a:pt x="809377" y="1491907"/>
                  <a:pt x="807948" y="1493621"/>
                  <a:pt x="807948" y="1494764"/>
                </a:cubicBezTo>
                <a:cubicBezTo>
                  <a:pt x="808043" y="1500765"/>
                  <a:pt x="808519" y="1506766"/>
                  <a:pt x="809186" y="1512767"/>
                </a:cubicBezTo>
                <a:cubicBezTo>
                  <a:pt x="809281" y="1513433"/>
                  <a:pt x="811567" y="1514005"/>
                  <a:pt x="812901" y="1514481"/>
                </a:cubicBezTo>
                <a:cubicBezTo>
                  <a:pt x="814234" y="1514957"/>
                  <a:pt x="816616" y="1515148"/>
                  <a:pt x="816806" y="1515719"/>
                </a:cubicBezTo>
                <a:cubicBezTo>
                  <a:pt x="818235" y="1522863"/>
                  <a:pt x="820997" y="1530483"/>
                  <a:pt x="816330" y="1537055"/>
                </a:cubicBezTo>
                <a:cubicBezTo>
                  <a:pt x="813758" y="1540770"/>
                  <a:pt x="813472" y="1545152"/>
                  <a:pt x="814996" y="1547533"/>
                </a:cubicBezTo>
                <a:cubicBezTo>
                  <a:pt x="818044" y="1552486"/>
                  <a:pt x="821092" y="1555629"/>
                  <a:pt x="812234" y="1556391"/>
                </a:cubicBezTo>
                <a:cubicBezTo>
                  <a:pt x="811663" y="1556486"/>
                  <a:pt x="810805" y="1558868"/>
                  <a:pt x="810710" y="1560106"/>
                </a:cubicBezTo>
                <a:cubicBezTo>
                  <a:pt x="810519" y="1563821"/>
                  <a:pt x="809758" y="1566011"/>
                  <a:pt x="806043" y="1562582"/>
                </a:cubicBezTo>
                <a:cubicBezTo>
                  <a:pt x="803471" y="1560201"/>
                  <a:pt x="800899" y="1559725"/>
                  <a:pt x="798232" y="1561916"/>
                </a:cubicBezTo>
                <a:cubicBezTo>
                  <a:pt x="793279" y="1566107"/>
                  <a:pt x="790898" y="1571250"/>
                  <a:pt x="793851" y="1577632"/>
                </a:cubicBezTo>
                <a:cubicBezTo>
                  <a:pt x="794232" y="1578584"/>
                  <a:pt x="796327" y="1578680"/>
                  <a:pt x="797661" y="1579156"/>
                </a:cubicBezTo>
                <a:cubicBezTo>
                  <a:pt x="797280" y="1582013"/>
                  <a:pt x="799090" y="1583537"/>
                  <a:pt x="801471" y="1583442"/>
                </a:cubicBezTo>
                <a:cubicBezTo>
                  <a:pt x="803376" y="1583252"/>
                  <a:pt x="805471" y="1582013"/>
                  <a:pt x="806805" y="1580585"/>
                </a:cubicBezTo>
                <a:cubicBezTo>
                  <a:pt x="807567" y="1579823"/>
                  <a:pt x="806328" y="1576965"/>
                  <a:pt x="807091" y="1576394"/>
                </a:cubicBezTo>
                <a:cubicBezTo>
                  <a:pt x="808615" y="1575155"/>
                  <a:pt x="810901" y="1574298"/>
                  <a:pt x="812901" y="1574108"/>
                </a:cubicBezTo>
                <a:cubicBezTo>
                  <a:pt x="813853" y="1574012"/>
                  <a:pt x="815758" y="1575822"/>
                  <a:pt x="815758" y="1576775"/>
                </a:cubicBezTo>
                <a:cubicBezTo>
                  <a:pt x="816520" y="1589633"/>
                  <a:pt x="817187" y="1602587"/>
                  <a:pt x="817377" y="1615541"/>
                </a:cubicBezTo>
                <a:cubicBezTo>
                  <a:pt x="817377" y="1617923"/>
                  <a:pt x="814425" y="1620209"/>
                  <a:pt x="814234" y="1622685"/>
                </a:cubicBezTo>
                <a:cubicBezTo>
                  <a:pt x="814139" y="1624304"/>
                  <a:pt x="817568" y="1625924"/>
                  <a:pt x="817854" y="1627733"/>
                </a:cubicBezTo>
                <a:cubicBezTo>
                  <a:pt x="818330" y="1631258"/>
                  <a:pt x="819664" y="1635258"/>
                  <a:pt x="815949" y="1638116"/>
                </a:cubicBezTo>
                <a:cubicBezTo>
                  <a:pt x="812901" y="1640402"/>
                  <a:pt x="816235" y="1641354"/>
                  <a:pt x="816901" y="1642973"/>
                </a:cubicBezTo>
                <a:cubicBezTo>
                  <a:pt x="819949" y="1650022"/>
                  <a:pt x="821664" y="1657166"/>
                  <a:pt x="814806" y="1663166"/>
                </a:cubicBezTo>
                <a:cubicBezTo>
                  <a:pt x="813282" y="1664500"/>
                  <a:pt x="810901" y="1665548"/>
                  <a:pt x="808996" y="1665452"/>
                </a:cubicBezTo>
                <a:cubicBezTo>
                  <a:pt x="806710" y="1665357"/>
                  <a:pt x="805471" y="1663262"/>
                  <a:pt x="805662" y="1660690"/>
                </a:cubicBezTo>
                <a:cubicBezTo>
                  <a:pt x="805757" y="1659166"/>
                  <a:pt x="805757" y="1657642"/>
                  <a:pt x="805471" y="1656118"/>
                </a:cubicBezTo>
                <a:cubicBezTo>
                  <a:pt x="804995" y="1653165"/>
                  <a:pt x="800518" y="1650498"/>
                  <a:pt x="799090" y="1652498"/>
                </a:cubicBezTo>
                <a:cubicBezTo>
                  <a:pt x="795470" y="1657547"/>
                  <a:pt x="788041" y="1656594"/>
                  <a:pt x="784897" y="1662309"/>
                </a:cubicBezTo>
                <a:cubicBezTo>
                  <a:pt x="783469" y="1664881"/>
                  <a:pt x="780611" y="1666691"/>
                  <a:pt x="778897" y="1669167"/>
                </a:cubicBezTo>
                <a:cubicBezTo>
                  <a:pt x="778230" y="1670215"/>
                  <a:pt x="778325" y="1672310"/>
                  <a:pt x="778897" y="1673549"/>
                </a:cubicBezTo>
                <a:cubicBezTo>
                  <a:pt x="779754" y="1675549"/>
                  <a:pt x="791755" y="1678883"/>
                  <a:pt x="792898" y="1677454"/>
                </a:cubicBezTo>
                <a:cubicBezTo>
                  <a:pt x="794327" y="1675835"/>
                  <a:pt x="795470" y="1675168"/>
                  <a:pt x="796042" y="1676787"/>
                </a:cubicBezTo>
                <a:cubicBezTo>
                  <a:pt x="796708" y="1678692"/>
                  <a:pt x="797470" y="1681454"/>
                  <a:pt x="796613" y="1682693"/>
                </a:cubicBezTo>
                <a:cubicBezTo>
                  <a:pt x="795661" y="1684121"/>
                  <a:pt x="792803" y="1684693"/>
                  <a:pt x="790803" y="1684693"/>
                </a:cubicBezTo>
                <a:cubicBezTo>
                  <a:pt x="786421" y="1684693"/>
                  <a:pt x="783564" y="1685455"/>
                  <a:pt x="783945" y="1690884"/>
                </a:cubicBezTo>
                <a:cubicBezTo>
                  <a:pt x="784135" y="1693170"/>
                  <a:pt x="782230" y="1694599"/>
                  <a:pt x="779468" y="1694599"/>
                </a:cubicBezTo>
                <a:cubicBezTo>
                  <a:pt x="776706" y="1694599"/>
                  <a:pt x="775372" y="1693361"/>
                  <a:pt x="774991" y="1690884"/>
                </a:cubicBezTo>
                <a:cubicBezTo>
                  <a:pt x="774039" y="1685264"/>
                  <a:pt x="776801" y="1678502"/>
                  <a:pt x="770038" y="1674596"/>
                </a:cubicBezTo>
                <a:cubicBezTo>
                  <a:pt x="778039" y="1666119"/>
                  <a:pt x="771277" y="1655832"/>
                  <a:pt x="773467" y="1646879"/>
                </a:cubicBezTo>
                <a:cubicBezTo>
                  <a:pt x="774420" y="1642973"/>
                  <a:pt x="779277" y="1640116"/>
                  <a:pt x="781659" y="1636401"/>
                </a:cubicBezTo>
                <a:cubicBezTo>
                  <a:pt x="782326" y="1635353"/>
                  <a:pt x="780135" y="1630877"/>
                  <a:pt x="779563" y="1630877"/>
                </a:cubicBezTo>
                <a:cubicBezTo>
                  <a:pt x="773277" y="1631448"/>
                  <a:pt x="772134" y="1628210"/>
                  <a:pt x="772039" y="1622876"/>
                </a:cubicBezTo>
                <a:cubicBezTo>
                  <a:pt x="771943" y="1612970"/>
                  <a:pt x="771372" y="1603064"/>
                  <a:pt x="770800" y="1593253"/>
                </a:cubicBezTo>
                <a:cubicBezTo>
                  <a:pt x="770610" y="1590872"/>
                  <a:pt x="768991" y="1589157"/>
                  <a:pt x="766133" y="1589824"/>
                </a:cubicBezTo>
                <a:cubicBezTo>
                  <a:pt x="766086" y="1588300"/>
                  <a:pt x="766014" y="1586776"/>
                  <a:pt x="765800" y="1583252"/>
                </a:cubicBezTo>
                <a:lnTo>
                  <a:pt x="765490" y="1578414"/>
                </a:lnTo>
                <a:lnTo>
                  <a:pt x="767943" y="1580489"/>
                </a:lnTo>
                <a:cubicBezTo>
                  <a:pt x="768610" y="1580204"/>
                  <a:pt x="769181" y="1579537"/>
                  <a:pt x="769467" y="1578870"/>
                </a:cubicBezTo>
                <a:cubicBezTo>
                  <a:pt x="771753" y="1572869"/>
                  <a:pt x="766324" y="1565249"/>
                  <a:pt x="773467" y="1560296"/>
                </a:cubicBezTo>
                <a:cubicBezTo>
                  <a:pt x="769467" y="1557344"/>
                  <a:pt x="770610" y="1551057"/>
                  <a:pt x="765752" y="1548676"/>
                </a:cubicBezTo>
                <a:cubicBezTo>
                  <a:pt x="765181" y="1548390"/>
                  <a:pt x="764228" y="1548676"/>
                  <a:pt x="764609" y="1564678"/>
                </a:cubicBezTo>
                <a:cubicBezTo>
                  <a:pt x="762323" y="1549438"/>
                  <a:pt x="760227" y="1550200"/>
                  <a:pt x="760132" y="1551057"/>
                </a:cubicBezTo>
                <a:cubicBezTo>
                  <a:pt x="759751" y="1554010"/>
                  <a:pt x="758989" y="1558677"/>
                  <a:pt x="760418" y="1559820"/>
                </a:cubicBezTo>
                <a:lnTo>
                  <a:pt x="764397" y="1567011"/>
                </a:lnTo>
                <a:lnTo>
                  <a:pt x="763335" y="1578668"/>
                </a:lnTo>
                <a:cubicBezTo>
                  <a:pt x="762728" y="1580680"/>
                  <a:pt x="761990" y="1580727"/>
                  <a:pt x="761275" y="1580870"/>
                </a:cubicBezTo>
                <a:cubicBezTo>
                  <a:pt x="759942" y="1581156"/>
                  <a:pt x="758703" y="1581823"/>
                  <a:pt x="757465" y="1582394"/>
                </a:cubicBezTo>
                <a:cubicBezTo>
                  <a:pt x="757942" y="1583442"/>
                  <a:pt x="758227" y="1584776"/>
                  <a:pt x="758989" y="1585347"/>
                </a:cubicBezTo>
                <a:cubicBezTo>
                  <a:pt x="761275" y="1586966"/>
                  <a:pt x="762418" y="1590491"/>
                  <a:pt x="766038" y="1589729"/>
                </a:cubicBezTo>
                <a:cubicBezTo>
                  <a:pt x="761942" y="1598587"/>
                  <a:pt x="762037" y="1598587"/>
                  <a:pt x="762037" y="1604016"/>
                </a:cubicBezTo>
                <a:cubicBezTo>
                  <a:pt x="762037" y="1611160"/>
                  <a:pt x="764514" y="1618589"/>
                  <a:pt x="759085" y="1625066"/>
                </a:cubicBezTo>
                <a:cubicBezTo>
                  <a:pt x="758894" y="1625352"/>
                  <a:pt x="763085" y="1628400"/>
                  <a:pt x="762894" y="1629829"/>
                </a:cubicBezTo>
                <a:cubicBezTo>
                  <a:pt x="762228" y="1633925"/>
                  <a:pt x="760132" y="1637735"/>
                  <a:pt x="759180" y="1641830"/>
                </a:cubicBezTo>
                <a:cubicBezTo>
                  <a:pt x="758227" y="1646021"/>
                  <a:pt x="761371" y="1650974"/>
                  <a:pt x="756989" y="1654499"/>
                </a:cubicBezTo>
                <a:cubicBezTo>
                  <a:pt x="755275" y="1655832"/>
                  <a:pt x="754989" y="1656785"/>
                  <a:pt x="756418" y="1657832"/>
                </a:cubicBezTo>
                <a:cubicBezTo>
                  <a:pt x="756989" y="1658309"/>
                  <a:pt x="757561" y="1658880"/>
                  <a:pt x="758132" y="1659356"/>
                </a:cubicBezTo>
                <a:cubicBezTo>
                  <a:pt x="760799" y="1661928"/>
                  <a:pt x="760513" y="1661928"/>
                  <a:pt x="760418" y="1670786"/>
                </a:cubicBezTo>
                <a:cubicBezTo>
                  <a:pt x="760323" y="1677644"/>
                  <a:pt x="760990" y="1684407"/>
                  <a:pt x="761180" y="1691265"/>
                </a:cubicBezTo>
                <a:cubicBezTo>
                  <a:pt x="761275" y="1693456"/>
                  <a:pt x="761466" y="1695837"/>
                  <a:pt x="760894" y="1697933"/>
                </a:cubicBezTo>
                <a:cubicBezTo>
                  <a:pt x="760609" y="1698885"/>
                  <a:pt x="758608" y="1699742"/>
                  <a:pt x="757370" y="1699933"/>
                </a:cubicBezTo>
                <a:cubicBezTo>
                  <a:pt x="756036" y="1700123"/>
                  <a:pt x="754036" y="1699742"/>
                  <a:pt x="753465" y="1698790"/>
                </a:cubicBezTo>
                <a:cubicBezTo>
                  <a:pt x="750512" y="1694694"/>
                  <a:pt x="754417" y="1687836"/>
                  <a:pt x="747940" y="1685074"/>
                </a:cubicBezTo>
                <a:cubicBezTo>
                  <a:pt x="748512" y="1684026"/>
                  <a:pt x="749083" y="1682216"/>
                  <a:pt x="749750" y="1682121"/>
                </a:cubicBezTo>
                <a:cubicBezTo>
                  <a:pt x="758513" y="1681835"/>
                  <a:pt x="755941" y="1678787"/>
                  <a:pt x="751560" y="1675263"/>
                </a:cubicBezTo>
                <a:cubicBezTo>
                  <a:pt x="751179" y="1667643"/>
                  <a:pt x="750988" y="1660118"/>
                  <a:pt x="750322" y="1652594"/>
                </a:cubicBezTo>
                <a:cubicBezTo>
                  <a:pt x="749845" y="1647450"/>
                  <a:pt x="752131" y="1641164"/>
                  <a:pt x="748131" y="1637544"/>
                </a:cubicBezTo>
                <a:cubicBezTo>
                  <a:pt x="744511" y="1634306"/>
                  <a:pt x="746035" y="1628876"/>
                  <a:pt x="741559" y="1626400"/>
                </a:cubicBezTo>
                <a:cubicBezTo>
                  <a:pt x="739749" y="1625352"/>
                  <a:pt x="740130" y="1623828"/>
                  <a:pt x="744035" y="1623066"/>
                </a:cubicBezTo>
                <a:cubicBezTo>
                  <a:pt x="747750" y="1622304"/>
                  <a:pt x="749369" y="1620875"/>
                  <a:pt x="748798" y="1617351"/>
                </a:cubicBezTo>
                <a:cubicBezTo>
                  <a:pt x="748607" y="1616018"/>
                  <a:pt x="747369" y="1614970"/>
                  <a:pt x="746607" y="1613732"/>
                </a:cubicBezTo>
                <a:cubicBezTo>
                  <a:pt x="746035" y="1614208"/>
                  <a:pt x="745559" y="1614684"/>
                  <a:pt x="745083" y="1615160"/>
                </a:cubicBezTo>
                <a:cubicBezTo>
                  <a:pt x="744035" y="1616208"/>
                  <a:pt x="742987" y="1617161"/>
                  <a:pt x="741940" y="1618208"/>
                </a:cubicBezTo>
                <a:cubicBezTo>
                  <a:pt x="741177" y="1616970"/>
                  <a:pt x="740035" y="1615922"/>
                  <a:pt x="739749" y="1614589"/>
                </a:cubicBezTo>
                <a:cubicBezTo>
                  <a:pt x="739273" y="1612398"/>
                  <a:pt x="739844" y="1610017"/>
                  <a:pt x="739273" y="1607826"/>
                </a:cubicBezTo>
                <a:cubicBezTo>
                  <a:pt x="737558" y="1600301"/>
                  <a:pt x="740511" y="1594682"/>
                  <a:pt x="746131" y="1590110"/>
                </a:cubicBezTo>
                <a:cubicBezTo>
                  <a:pt x="748417" y="1588205"/>
                  <a:pt x="748131" y="1584585"/>
                  <a:pt x="747369" y="1584109"/>
                </a:cubicBezTo>
                <a:cubicBezTo>
                  <a:pt x="742987" y="1581537"/>
                  <a:pt x="743654" y="1576108"/>
                  <a:pt x="740416" y="1573346"/>
                </a:cubicBezTo>
                <a:cubicBezTo>
                  <a:pt x="739368" y="1572488"/>
                  <a:pt x="736510" y="1573822"/>
                  <a:pt x="734415" y="1574108"/>
                </a:cubicBezTo>
                <a:cubicBezTo>
                  <a:pt x="734796" y="1575155"/>
                  <a:pt x="734891" y="1576584"/>
                  <a:pt x="735558" y="1577251"/>
                </a:cubicBezTo>
                <a:cubicBezTo>
                  <a:pt x="737463" y="1578965"/>
                  <a:pt x="738320" y="1580585"/>
                  <a:pt x="735748" y="1582013"/>
                </a:cubicBezTo>
                <a:cubicBezTo>
                  <a:pt x="733939" y="1583061"/>
                  <a:pt x="731748" y="1583347"/>
                  <a:pt x="729748" y="1584014"/>
                </a:cubicBezTo>
                <a:cubicBezTo>
                  <a:pt x="730510" y="1585061"/>
                  <a:pt x="731272" y="1586014"/>
                  <a:pt x="731938" y="1587157"/>
                </a:cubicBezTo>
                <a:cubicBezTo>
                  <a:pt x="735844" y="1594586"/>
                  <a:pt x="735463" y="1595539"/>
                  <a:pt x="727081" y="1601349"/>
                </a:cubicBezTo>
                <a:cubicBezTo>
                  <a:pt x="726414" y="1601730"/>
                  <a:pt x="726033" y="1602397"/>
                  <a:pt x="725557" y="1602968"/>
                </a:cubicBezTo>
                <a:cubicBezTo>
                  <a:pt x="724128" y="1604588"/>
                  <a:pt x="722699" y="1606302"/>
                  <a:pt x="721270" y="1608017"/>
                </a:cubicBezTo>
                <a:cubicBezTo>
                  <a:pt x="723271" y="1608683"/>
                  <a:pt x="725271" y="1609445"/>
                  <a:pt x="727366" y="1609826"/>
                </a:cubicBezTo>
                <a:cubicBezTo>
                  <a:pt x="728795" y="1610112"/>
                  <a:pt x="730510" y="1609350"/>
                  <a:pt x="731938" y="1609826"/>
                </a:cubicBezTo>
                <a:cubicBezTo>
                  <a:pt x="733939" y="1610493"/>
                  <a:pt x="735844" y="1611636"/>
                  <a:pt x="733177" y="1614113"/>
                </a:cubicBezTo>
                <a:cubicBezTo>
                  <a:pt x="732129" y="1615065"/>
                  <a:pt x="731081" y="1616399"/>
                  <a:pt x="730891" y="1617732"/>
                </a:cubicBezTo>
                <a:cubicBezTo>
                  <a:pt x="730319" y="1621256"/>
                  <a:pt x="732891" y="1626114"/>
                  <a:pt x="728795" y="1628019"/>
                </a:cubicBezTo>
                <a:cubicBezTo>
                  <a:pt x="725652" y="1629448"/>
                  <a:pt x="721366" y="1628591"/>
                  <a:pt x="716508" y="1628781"/>
                </a:cubicBezTo>
                <a:cubicBezTo>
                  <a:pt x="717556" y="1629448"/>
                  <a:pt x="718318" y="1628686"/>
                  <a:pt x="717460" y="1626590"/>
                </a:cubicBezTo>
                <a:cubicBezTo>
                  <a:pt x="717175" y="1626019"/>
                  <a:pt x="716603" y="1625352"/>
                  <a:pt x="716032" y="1625162"/>
                </a:cubicBezTo>
                <a:cubicBezTo>
                  <a:pt x="714793" y="1624781"/>
                  <a:pt x="713365" y="1624304"/>
                  <a:pt x="712126" y="1624495"/>
                </a:cubicBezTo>
                <a:cubicBezTo>
                  <a:pt x="710888" y="1624685"/>
                  <a:pt x="709840" y="1625733"/>
                  <a:pt x="708697" y="1626400"/>
                </a:cubicBezTo>
                <a:cubicBezTo>
                  <a:pt x="709555" y="1627257"/>
                  <a:pt x="710221" y="1628591"/>
                  <a:pt x="711174" y="1628876"/>
                </a:cubicBezTo>
                <a:cubicBezTo>
                  <a:pt x="712507" y="1629257"/>
                  <a:pt x="713936" y="1628876"/>
                  <a:pt x="716508" y="1628781"/>
                </a:cubicBezTo>
                <a:cubicBezTo>
                  <a:pt x="720508" y="1634972"/>
                  <a:pt x="727176" y="1640783"/>
                  <a:pt x="719556" y="1648117"/>
                </a:cubicBezTo>
                <a:cubicBezTo>
                  <a:pt x="719175" y="1648498"/>
                  <a:pt x="718794" y="1649355"/>
                  <a:pt x="718984" y="1649736"/>
                </a:cubicBezTo>
                <a:cubicBezTo>
                  <a:pt x="719270" y="1650403"/>
                  <a:pt x="720032" y="1651165"/>
                  <a:pt x="720603" y="1651260"/>
                </a:cubicBezTo>
                <a:cubicBezTo>
                  <a:pt x="723461" y="1651546"/>
                  <a:pt x="726700" y="1650593"/>
                  <a:pt x="727747" y="1654499"/>
                </a:cubicBezTo>
                <a:cubicBezTo>
                  <a:pt x="728700" y="1658023"/>
                  <a:pt x="725747" y="1659737"/>
                  <a:pt x="724223" y="1662214"/>
                </a:cubicBezTo>
                <a:cubicBezTo>
                  <a:pt x="722509" y="1665071"/>
                  <a:pt x="723556" y="1667929"/>
                  <a:pt x="726414" y="1669834"/>
                </a:cubicBezTo>
                <a:cubicBezTo>
                  <a:pt x="728224" y="1670977"/>
                  <a:pt x="728700" y="1672025"/>
                  <a:pt x="727366" y="1673072"/>
                </a:cubicBezTo>
                <a:cubicBezTo>
                  <a:pt x="724509" y="1675263"/>
                  <a:pt x="723556" y="1677359"/>
                  <a:pt x="727366" y="1679549"/>
                </a:cubicBezTo>
                <a:cubicBezTo>
                  <a:pt x="729271" y="1680597"/>
                  <a:pt x="729271" y="1681550"/>
                  <a:pt x="727271" y="1682788"/>
                </a:cubicBezTo>
                <a:cubicBezTo>
                  <a:pt x="724414" y="1684693"/>
                  <a:pt x="724604" y="1687741"/>
                  <a:pt x="724318" y="1690694"/>
                </a:cubicBezTo>
                <a:cubicBezTo>
                  <a:pt x="724223" y="1691265"/>
                  <a:pt x="723366" y="1691837"/>
                  <a:pt x="722890" y="1692408"/>
                </a:cubicBezTo>
                <a:cubicBezTo>
                  <a:pt x="721937" y="1691456"/>
                  <a:pt x="720508" y="1690694"/>
                  <a:pt x="720318" y="1689646"/>
                </a:cubicBezTo>
                <a:cubicBezTo>
                  <a:pt x="719842" y="1687455"/>
                  <a:pt x="720223" y="1685074"/>
                  <a:pt x="719842" y="1682883"/>
                </a:cubicBezTo>
                <a:cubicBezTo>
                  <a:pt x="719556" y="1681645"/>
                  <a:pt x="718413" y="1679549"/>
                  <a:pt x="717556" y="1679549"/>
                </a:cubicBezTo>
                <a:cubicBezTo>
                  <a:pt x="715555" y="1679549"/>
                  <a:pt x="712984" y="1679835"/>
                  <a:pt x="711555" y="1681073"/>
                </a:cubicBezTo>
                <a:cubicBezTo>
                  <a:pt x="705459" y="1686312"/>
                  <a:pt x="705459" y="1687360"/>
                  <a:pt x="709269" y="1693646"/>
                </a:cubicBezTo>
                <a:cubicBezTo>
                  <a:pt x="710031" y="1694885"/>
                  <a:pt x="711078" y="1696028"/>
                  <a:pt x="711269" y="1697361"/>
                </a:cubicBezTo>
                <a:cubicBezTo>
                  <a:pt x="712412" y="1704981"/>
                  <a:pt x="714984" y="1700790"/>
                  <a:pt x="717556" y="1698218"/>
                </a:cubicBezTo>
                <a:cubicBezTo>
                  <a:pt x="718032" y="1697742"/>
                  <a:pt x="718889" y="1697361"/>
                  <a:pt x="719461" y="1697456"/>
                </a:cubicBezTo>
                <a:cubicBezTo>
                  <a:pt x="720889" y="1697552"/>
                  <a:pt x="722413" y="1697647"/>
                  <a:pt x="723652" y="1698123"/>
                </a:cubicBezTo>
                <a:cubicBezTo>
                  <a:pt x="725557" y="1698885"/>
                  <a:pt x="724985" y="1699838"/>
                  <a:pt x="723556" y="1701362"/>
                </a:cubicBezTo>
                <a:cubicBezTo>
                  <a:pt x="722223" y="1702790"/>
                  <a:pt x="721747" y="1705076"/>
                  <a:pt x="720985" y="1707077"/>
                </a:cubicBezTo>
                <a:cubicBezTo>
                  <a:pt x="719270" y="1711363"/>
                  <a:pt x="716889" y="1712315"/>
                  <a:pt x="712888" y="1709934"/>
                </a:cubicBezTo>
                <a:cubicBezTo>
                  <a:pt x="711078" y="1708886"/>
                  <a:pt x="710126" y="1706124"/>
                  <a:pt x="703935" y="1707172"/>
                </a:cubicBezTo>
                <a:cubicBezTo>
                  <a:pt x="701363" y="1707267"/>
                  <a:pt x="702220" y="1707553"/>
                  <a:pt x="702792" y="1707172"/>
                </a:cubicBezTo>
                <a:cubicBezTo>
                  <a:pt x="704221" y="1706315"/>
                  <a:pt x="707173" y="1709172"/>
                  <a:pt x="707269" y="1704886"/>
                </a:cubicBezTo>
                <a:cubicBezTo>
                  <a:pt x="707364" y="1700314"/>
                  <a:pt x="706030" y="1698123"/>
                  <a:pt x="701458" y="1698218"/>
                </a:cubicBezTo>
                <a:cubicBezTo>
                  <a:pt x="699268" y="1698218"/>
                  <a:pt x="697077" y="1698314"/>
                  <a:pt x="695077" y="1698980"/>
                </a:cubicBezTo>
                <a:cubicBezTo>
                  <a:pt x="694124" y="1699361"/>
                  <a:pt x="693172" y="1701457"/>
                  <a:pt x="693457" y="1702505"/>
                </a:cubicBezTo>
                <a:cubicBezTo>
                  <a:pt x="693934" y="1704314"/>
                  <a:pt x="694981" y="1706315"/>
                  <a:pt x="696410" y="1707458"/>
                </a:cubicBezTo>
                <a:cubicBezTo>
                  <a:pt x="697267" y="1708124"/>
                  <a:pt x="699172" y="1707458"/>
                  <a:pt x="703935" y="1707267"/>
                </a:cubicBezTo>
                <a:cubicBezTo>
                  <a:pt x="707364" y="1710887"/>
                  <a:pt x="707078" y="1714792"/>
                  <a:pt x="707840" y="1718507"/>
                </a:cubicBezTo>
                <a:cubicBezTo>
                  <a:pt x="708697" y="1723079"/>
                  <a:pt x="705935" y="1725555"/>
                  <a:pt x="703268" y="1728127"/>
                </a:cubicBezTo>
                <a:cubicBezTo>
                  <a:pt x="702506" y="1728794"/>
                  <a:pt x="700887" y="1729460"/>
                  <a:pt x="700220" y="1729079"/>
                </a:cubicBezTo>
                <a:cubicBezTo>
                  <a:pt x="698125" y="1727841"/>
                  <a:pt x="695077" y="1723555"/>
                  <a:pt x="694791" y="1729460"/>
                </a:cubicBezTo>
                <a:cubicBezTo>
                  <a:pt x="694505" y="1734985"/>
                  <a:pt x="694124" y="1739843"/>
                  <a:pt x="689457" y="1743272"/>
                </a:cubicBezTo>
                <a:cubicBezTo>
                  <a:pt x="685837" y="1745939"/>
                  <a:pt x="686218" y="1749558"/>
                  <a:pt x="686218" y="1753368"/>
                </a:cubicBezTo>
                <a:cubicBezTo>
                  <a:pt x="686218" y="1760893"/>
                  <a:pt x="683075" y="1757464"/>
                  <a:pt x="680122" y="1754987"/>
                </a:cubicBezTo>
                <a:cubicBezTo>
                  <a:pt x="679836" y="1754797"/>
                  <a:pt x="677360" y="1756321"/>
                  <a:pt x="677455" y="1756797"/>
                </a:cubicBezTo>
                <a:cubicBezTo>
                  <a:pt x="677741" y="1758893"/>
                  <a:pt x="678122" y="1761369"/>
                  <a:pt x="679456" y="1762703"/>
                </a:cubicBezTo>
                <a:cubicBezTo>
                  <a:pt x="682218" y="1765560"/>
                  <a:pt x="682694" y="1766703"/>
                  <a:pt x="678217" y="1768132"/>
                </a:cubicBezTo>
                <a:cubicBezTo>
                  <a:pt x="673550" y="1769656"/>
                  <a:pt x="669073" y="1772037"/>
                  <a:pt x="665168" y="1774895"/>
                </a:cubicBezTo>
                <a:cubicBezTo>
                  <a:pt x="662406" y="1776895"/>
                  <a:pt x="661453" y="1778800"/>
                  <a:pt x="659644" y="1774037"/>
                </a:cubicBezTo>
                <a:cubicBezTo>
                  <a:pt x="657643" y="1768894"/>
                  <a:pt x="654786" y="1763941"/>
                  <a:pt x="651547" y="1759178"/>
                </a:cubicBezTo>
                <a:cubicBezTo>
                  <a:pt x="649166" y="1755654"/>
                  <a:pt x="649071" y="1750796"/>
                  <a:pt x="644689" y="1748415"/>
                </a:cubicBezTo>
                <a:cubicBezTo>
                  <a:pt x="641165" y="1746415"/>
                  <a:pt x="639927" y="1743176"/>
                  <a:pt x="639927" y="1738985"/>
                </a:cubicBezTo>
                <a:cubicBezTo>
                  <a:pt x="639927" y="1732508"/>
                  <a:pt x="640879" y="1725650"/>
                  <a:pt x="634878" y="1720412"/>
                </a:cubicBezTo>
                <a:cubicBezTo>
                  <a:pt x="633736" y="1719364"/>
                  <a:pt x="634212" y="1716030"/>
                  <a:pt x="634498" y="1713744"/>
                </a:cubicBezTo>
                <a:cubicBezTo>
                  <a:pt x="636307" y="1702028"/>
                  <a:pt x="636402" y="1700600"/>
                  <a:pt x="630402" y="1691646"/>
                </a:cubicBezTo>
                <a:cubicBezTo>
                  <a:pt x="628878" y="1689455"/>
                  <a:pt x="628116" y="1686217"/>
                  <a:pt x="628878" y="1685645"/>
                </a:cubicBezTo>
                <a:cubicBezTo>
                  <a:pt x="634878" y="1680978"/>
                  <a:pt x="632974" y="1674692"/>
                  <a:pt x="632497" y="1668881"/>
                </a:cubicBezTo>
                <a:cubicBezTo>
                  <a:pt x="631640" y="1659261"/>
                  <a:pt x="631354" y="1659261"/>
                  <a:pt x="634402" y="1655356"/>
                </a:cubicBezTo>
                <a:cubicBezTo>
                  <a:pt x="638022" y="1650784"/>
                  <a:pt x="637355" y="1649069"/>
                  <a:pt x="631164" y="1646402"/>
                </a:cubicBezTo>
                <a:cubicBezTo>
                  <a:pt x="623449" y="1642973"/>
                  <a:pt x="615543" y="1639735"/>
                  <a:pt x="608209" y="1635544"/>
                </a:cubicBezTo>
                <a:cubicBezTo>
                  <a:pt x="605351" y="1633925"/>
                  <a:pt x="604399" y="1634972"/>
                  <a:pt x="603351" y="1636592"/>
                </a:cubicBezTo>
                <a:cubicBezTo>
                  <a:pt x="602113" y="1638497"/>
                  <a:pt x="597541" y="1639735"/>
                  <a:pt x="601732" y="1643069"/>
                </a:cubicBezTo>
                <a:cubicBezTo>
                  <a:pt x="602779" y="1643926"/>
                  <a:pt x="604018" y="1645355"/>
                  <a:pt x="604113" y="1646593"/>
                </a:cubicBezTo>
                <a:cubicBezTo>
                  <a:pt x="604780" y="1657261"/>
                  <a:pt x="605161" y="1667834"/>
                  <a:pt x="605542" y="1678502"/>
                </a:cubicBezTo>
                <a:cubicBezTo>
                  <a:pt x="605732" y="1683074"/>
                  <a:pt x="600874" y="1688408"/>
                  <a:pt x="596207" y="1688979"/>
                </a:cubicBezTo>
                <a:cubicBezTo>
                  <a:pt x="593159" y="1689360"/>
                  <a:pt x="590111" y="1689170"/>
                  <a:pt x="587063" y="1689455"/>
                </a:cubicBezTo>
                <a:cubicBezTo>
                  <a:pt x="584491" y="1689646"/>
                  <a:pt x="583158" y="1691075"/>
                  <a:pt x="583348" y="1693837"/>
                </a:cubicBezTo>
                <a:cubicBezTo>
                  <a:pt x="583539" y="1696123"/>
                  <a:pt x="583063" y="1698504"/>
                  <a:pt x="583729" y="1700600"/>
                </a:cubicBezTo>
                <a:cubicBezTo>
                  <a:pt x="586111" y="1708601"/>
                  <a:pt x="580967" y="1714697"/>
                  <a:pt x="577919" y="1720888"/>
                </a:cubicBezTo>
                <a:cubicBezTo>
                  <a:pt x="576109" y="1724507"/>
                  <a:pt x="577348" y="1725079"/>
                  <a:pt x="578967" y="1727651"/>
                </a:cubicBezTo>
                <a:cubicBezTo>
                  <a:pt x="581348" y="1731365"/>
                  <a:pt x="582205" y="1736223"/>
                  <a:pt x="578491" y="1739843"/>
                </a:cubicBezTo>
                <a:cubicBezTo>
                  <a:pt x="574490" y="1743938"/>
                  <a:pt x="572014" y="1750320"/>
                  <a:pt x="564775" y="1750130"/>
                </a:cubicBezTo>
                <a:cubicBezTo>
                  <a:pt x="560965" y="1755654"/>
                  <a:pt x="556774" y="1756416"/>
                  <a:pt x="552106" y="1751082"/>
                </a:cubicBezTo>
                <a:cubicBezTo>
                  <a:pt x="551916" y="1750892"/>
                  <a:pt x="550201" y="1752320"/>
                  <a:pt x="549058" y="1752892"/>
                </a:cubicBezTo>
                <a:cubicBezTo>
                  <a:pt x="548010" y="1753368"/>
                  <a:pt x="546296" y="1754225"/>
                  <a:pt x="546010" y="1753844"/>
                </a:cubicBezTo>
                <a:cubicBezTo>
                  <a:pt x="543819" y="1751463"/>
                  <a:pt x="541057" y="1749463"/>
                  <a:pt x="538105" y="1751082"/>
                </a:cubicBezTo>
                <a:cubicBezTo>
                  <a:pt x="535628" y="1752416"/>
                  <a:pt x="532580" y="1754987"/>
                  <a:pt x="532009" y="1757464"/>
                </a:cubicBezTo>
                <a:cubicBezTo>
                  <a:pt x="530103" y="1765846"/>
                  <a:pt x="523722" y="1772418"/>
                  <a:pt x="522865" y="1781086"/>
                </a:cubicBezTo>
                <a:cubicBezTo>
                  <a:pt x="522769" y="1781753"/>
                  <a:pt x="520388" y="1782991"/>
                  <a:pt x="520007" y="1782705"/>
                </a:cubicBezTo>
                <a:cubicBezTo>
                  <a:pt x="517626" y="1780895"/>
                  <a:pt x="514959" y="1779086"/>
                  <a:pt x="513244" y="1776609"/>
                </a:cubicBezTo>
                <a:cubicBezTo>
                  <a:pt x="508577" y="1769751"/>
                  <a:pt x="501814" y="1770513"/>
                  <a:pt x="494004" y="1771085"/>
                </a:cubicBezTo>
                <a:cubicBezTo>
                  <a:pt x="495147" y="1771751"/>
                  <a:pt x="495814" y="1770989"/>
                  <a:pt x="494956" y="1768894"/>
                </a:cubicBezTo>
                <a:cubicBezTo>
                  <a:pt x="494671" y="1768322"/>
                  <a:pt x="494099" y="1767656"/>
                  <a:pt x="493527" y="1767465"/>
                </a:cubicBezTo>
                <a:cubicBezTo>
                  <a:pt x="492289" y="1767084"/>
                  <a:pt x="490860" y="1766608"/>
                  <a:pt x="489622" y="1766798"/>
                </a:cubicBezTo>
                <a:cubicBezTo>
                  <a:pt x="488384" y="1766989"/>
                  <a:pt x="487336" y="1768037"/>
                  <a:pt x="486193" y="1768703"/>
                </a:cubicBezTo>
                <a:cubicBezTo>
                  <a:pt x="487051" y="1769561"/>
                  <a:pt x="487717" y="1770894"/>
                  <a:pt x="488670" y="1771180"/>
                </a:cubicBezTo>
                <a:cubicBezTo>
                  <a:pt x="489908" y="1771561"/>
                  <a:pt x="491432" y="1771180"/>
                  <a:pt x="493909" y="1771085"/>
                </a:cubicBezTo>
                <a:cubicBezTo>
                  <a:pt x="496004" y="1776514"/>
                  <a:pt x="501910" y="1778038"/>
                  <a:pt x="504291" y="1782324"/>
                </a:cubicBezTo>
                <a:cubicBezTo>
                  <a:pt x="501243" y="1785658"/>
                  <a:pt x="498100" y="1788801"/>
                  <a:pt x="495337" y="1792230"/>
                </a:cubicBezTo>
                <a:cubicBezTo>
                  <a:pt x="492956" y="1795183"/>
                  <a:pt x="489908" y="1793754"/>
                  <a:pt x="487146" y="1794135"/>
                </a:cubicBezTo>
                <a:cubicBezTo>
                  <a:pt x="483336" y="1794707"/>
                  <a:pt x="482574" y="1792325"/>
                  <a:pt x="481907" y="1789087"/>
                </a:cubicBezTo>
                <a:cubicBezTo>
                  <a:pt x="481145" y="1785086"/>
                  <a:pt x="477240" y="1782705"/>
                  <a:pt x="476668" y="1777847"/>
                </a:cubicBezTo>
                <a:cubicBezTo>
                  <a:pt x="476145" y="1773704"/>
                  <a:pt x="473692" y="1770180"/>
                  <a:pt x="469990" y="1767370"/>
                </a:cubicBezTo>
                <a:lnTo>
                  <a:pt x="458564" y="1762381"/>
                </a:lnTo>
                <a:lnTo>
                  <a:pt x="462095" y="1752130"/>
                </a:lnTo>
                <a:cubicBezTo>
                  <a:pt x="461143" y="1751368"/>
                  <a:pt x="460190" y="1749844"/>
                  <a:pt x="459142" y="1749844"/>
                </a:cubicBezTo>
                <a:cubicBezTo>
                  <a:pt x="456999" y="1749748"/>
                  <a:pt x="455356" y="1749844"/>
                  <a:pt x="454678" y="1751344"/>
                </a:cubicBezTo>
                <a:lnTo>
                  <a:pt x="455998" y="1761261"/>
                </a:lnTo>
                <a:lnTo>
                  <a:pt x="455809" y="1761179"/>
                </a:lnTo>
                <a:cubicBezTo>
                  <a:pt x="453332" y="1758131"/>
                  <a:pt x="453713" y="1760131"/>
                  <a:pt x="454380" y="1762131"/>
                </a:cubicBezTo>
                <a:cubicBezTo>
                  <a:pt x="454570" y="1762703"/>
                  <a:pt x="455332" y="1763274"/>
                  <a:pt x="455999" y="1763465"/>
                </a:cubicBezTo>
                <a:lnTo>
                  <a:pt x="457164" y="1763465"/>
                </a:lnTo>
                <a:lnTo>
                  <a:pt x="458380" y="1765751"/>
                </a:lnTo>
                <a:cubicBezTo>
                  <a:pt x="459714" y="1767465"/>
                  <a:pt x="461333" y="1768894"/>
                  <a:pt x="462857" y="1770418"/>
                </a:cubicBezTo>
                <a:cubicBezTo>
                  <a:pt x="461619" y="1771180"/>
                  <a:pt x="460476" y="1771847"/>
                  <a:pt x="459238" y="1772609"/>
                </a:cubicBezTo>
                <a:cubicBezTo>
                  <a:pt x="457428" y="1773656"/>
                  <a:pt x="455427" y="1774418"/>
                  <a:pt x="453713" y="1775752"/>
                </a:cubicBezTo>
                <a:cubicBezTo>
                  <a:pt x="451141" y="1777657"/>
                  <a:pt x="451236" y="1778133"/>
                  <a:pt x="453999" y="1783753"/>
                </a:cubicBezTo>
                <a:cubicBezTo>
                  <a:pt x="455999" y="1787944"/>
                  <a:pt x="454189" y="1790516"/>
                  <a:pt x="449808" y="1791468"/>
                </a:cubicBezTo>
                <a:cubicBezTo>
                  <a:pt x="443426" y="1792802"/>
                  <a:pt x="440188" y="1788515"/>
                  <a:pt x="436282" y="1785086"/>
                </a:cubicBezTo>
                <a:cubicBezTo>
                  <a:pt x="435425" y="1784324"/>
                  <a:pt x="434092" y="1784229"/>
                  <a:pt x="433044" y="1783753"/>
                </a:cubicBezTo>
                <a:cubicBezTo>
                  <a:pt x="432758" y="1785848"/>
                  <a:pt x="431996" y="1787944"/>
                  <a:pt x="432377" y="1789944"/>
                </a:cubicBezTo>
                <a:cubicBezTo>
                  <a:pt x="432568" y="1791182"/>
                  <a:pt x="434758" y="1791849"/>
                  <a:pt x="435520" y="1793087"/>
                </a:cubicBezTo>
                <a:cubicBezTo>
                  <a:pt x="438568" y="1798040"/>
                  <a:pt x="436473" y="1800517"/>
                  <a:pt x="430377" y="1801469"/>
                </a:cubicBezTo>
                <a:cubicBezTo>
                  <a:pt x="424567" y="1802327"/>
                  <a:pt x="422185" y="1798326"/>
                  <a:pt x="419137" y="1795278"/>
                </a:cubicBezTo>
                <a:cubicBezTo>
                  <a:pt x="418090" y="1794230"/>
                  <a:pt x="418280" y="1790801"/>
                  <a:pt x="419328" y="1789373"/>
                </a:cubicBezTo>
                <a:cubicBezTo>
                  <a:pt x="421042" y="1786896"/>
                  <a:pt x="423424" y="1785277"/>
                  <a:pt x="419518" y="1782705"/>
                </a:cubicBezTo>
                <a:cubicBezTo>
                  <a:pt x="417613" y="1781467"/>
                  <a:pt x="415708" y="1779943"/>
                  <a:pt x="414565" y="1778038"/>
                </a:cubicBezTo>
                <a:cubicBezTo>
                  <a:pt x="413518" y="1776323"/>
                  <a:pt x="412375" y="1772990"/>
                  <a:pt x="413232" y="1772132"/>
                </a:cubicBezTo>
                <a:cubicBezTo>
                  <a:pt x="417709" y="1767560"/>
                  <a:pt x="418852" y="1764036"/>
                  <a:pt x="413327" y="1759083"/>
                </a:cubicBezTo>
                <a:cubicBezTo>
                  <a:pt x="411041" y="1756988"/>
                  <a:pt x="411041" y="1752606"/>
                  <a:pt x="408088" y="1749939"/>
                </a:cubicBezTo>
                <a:cubicBezTo>
                  <a:pt x="405802" y="1747844"/>
                  <a:pt x="407136" y="1744510"/>
                  <a:pt x="409517" y="1742224"/>
                </a:cubicBezTo>
                <a:cubicBezTo>
                  <a:pt x="410469" y="1741271"/>
                  <a:pt x="411613" y="1739366"/>
                  <a:pt x="411232" y="1738509"/>
                </a:cubicBezTo>
                <a:cubicBezTo>
                  <a:pt x="409327" y="1734032"/>
                  <a:pt x="407041" y="1729556"/>
                  <a:pt x="404564" y="1725365"/>
                </a:cubicBezTo>
                <a:cubicBezTo>
                  <a:pt x="404088" y="1724603"/>
                  <a:pt x="401326" y="1724222"/>
                  <a:pt x="400468" y="1724793"/>
                </a:cubicBezTo>
                <a:cubicBezTo>
                  <a:pt x="397516" y="1727079"/>
                  <a:pt x="394753" y="1729651"/>
                  <a:pt x="392372" y="1732413"/>
                </a:cubicBezTo>
                <a:cubicBezTo>
                  <a:pt x="389515" y="1735556"/>
                  <a:pt x="388276" y="1732508"/>
                  <a:pt x="388276" y="1731080"/>
                </a:cubicBezTo>
                <a:cubicBezTo>
                  <a:pt x="388372" y="1726412"/>
                  <a:pt x="384561" y="1724888"/>
                  <a:pt x="382180" y="1722221"/>
                </a:cubicBezTo>
                <a:cubicBezTo>
                  <a:pt x="380942" y="1720793"/>
                  <a:pt x="380371" y="1721459"/>
                  <a:pt x="378847" y="1722983"/>
                </a:cubicBezTo>
                <a:cubicBezTo>
                  <a:pt x="374084" y="1727841"/>
                  <a:pt x="367893" y="1725936"/>
                  <a:pt x="362083" y="1725746"/>
                </a:cubicBezTo>
                <a:cubicBezTo>
                  <a:pt x="361511" y="1725746"/>
                  <a:pt x="360463" y="1724698"/>
                  <a:pt x="360463" y="1724222"/>
                </a:cubicBezTo>
                <a:cubicBezTo>
                  <a:pt x="361035" y="1714982"/>
                  <a:pt x="354463" y="1717840"/>
                  <a:pt x="349700" y="1717649"/>
                </a:cubicBezTo>
                <a:cubicBezTo>
                  <a:pt x="349033" y="1717649"/>
                  <a:pt x="348081" y="1717364"/>
                  <a:pt x="347795" y="1716887"/>
                </a:cubicBezTo>
                <a:cubicBezTo>
                  <a:pt x="347033" y="1715649"/>
                  <a:pt x="346271" y="1714316"/>
                  <a:pt x="346271" y="1712982"/>
                </a:cubicBezTo>
                <a:cubicBezTo>
                  <a:pt x="346271" y="1711649"/>
                  <a:pt x="346938" y="1709458"/>
                  <a:pt x="347795" y="1709267"/>
                </a:cubicBezTo>
                <a:cubicBezTo>
                  <a:pt x="350652" y="1708505"/>
                  <a:pt x="353796" y="1708886"/>
                  <a:pt x="356558" y="1708124"/>
                </a:cubicBezTo>
                <a:cubicBezTo>
                  <a:pt x="358558" y="1707553"/>
                  <a:pt x="360273" y="1706219"/>
                  <a:pt x="357510" y="1703838"/>
                </a:cubicBezTo>
                <a:cubicBezTo>
                  <a:pt x="356082" y="1702505"/>
                  <a:pt x="354939" y="1700219"/>
                  <a:pt x="354748" y="1698218"/>
                </a:cubicBezTo>
                <a:lnTo>
                  <a:pt x="359169" y="1696437"/>
                </a:lnTo>
                <a:lnTo>
                  <a:pt x="361892" y="1698409"/>
                </a:lnTo>
                <a:cubicBezTo>
                  <a:pt x="362083" y="1698504"/>
                  <a:pt x="362749" y="1697456"/>
                  <a:pt x="361130" y="1695742"/>
                </a:cubicBezTo>
                <a:lnTo>
                  <a:pt x="361081" y="1695667"/>
                </a:lnTo>
                <a:lnTo>
                  <a:pt x="361130" y="1695647"/>
                </a:lnTo>
                <a:cubicBezTo>
                  <a:pt x="362559" y="1696028"/>
                  <a:pt x="361892" y="1695075"/>
                  <a:pt x="360940" y="1694408"/>
                </a:cubicBezTo>
                <a:lnTo>
                  <a:pt x="360286" y="1694441"/>
                </a:lnTo>
                <a:lnTo>
                  <a:pt x="358844" y="1692218"/>
                </a:lnTo>
                <a:cubicBezTo>
                  <a:pt x="358844" y="1689265"/>
                  <a:pt x="359225" y="1685836"/>
                  <a:pt x="355129" y="1685550"/>
                </a:cubicBezTo>
                <a:cubicBezTo>
                  <a:pt x="351415" y="1685264"/>
                  <a:pt x="347605" y="1685931"/>
                  <a:pt x="343890" y="1685836"/>
                </a:cubicBezTo>
                <a:cubicBezTo>
                  <a:pt x="342652" y="1685741"/>
                  <a:pt x="340556" y="1684693"/>
                  <a:pt x="340366" y="1683836"/>
                </a:cubicBezTo>
                <a:cubicBezTo>
                  <a:pt x="339889" y="1680978"/>
                  <a:pt x="340556" y="1677740"/>
                  <a:pt x="336460" y="1677168"/>
                </a:cubicBezTo>
                <a:cubicBezTo>
                  <a:pt x="332936" y="1676597"/>
                  <a:pt x="331222" y="1679264"/>
                  <a:pt x="329221" y="1681359"/>
                </a:cubicBezTo>
                <a:cubicBezTo>
                  <a:pt x="328745" y="1681835"/>
                  <a:pt x="327888" y="1682216"/>
                  <a:pt x="327316" y="1682026"/>
                </a:cubicBezTo>
                <a:cubicBezTo>
                  <a:pt x="325411" y="1681359"/>
                  <a:pt x="322077" y="1680692"/>
                  <a:pt x="321887" y="1679740"/>
                </a:cubicBezTo>
                <a:cubicBezTo>
                  <a:pt x="321125" y="1673072"/>
                  <a:pt x="320268" y="1666214"/>
                  <a:pt x="321030" y="1659547"/>
                </a:cubicBezTo>
                <a:cubicBezTo>
                  <a:pt x="321506" y="1655356"/>
                  <a:pt x="313696" y="1655356"/>
                  <a:pt x="317601" y="1651070"/>
                </a:cubicBezTo>
                <a:cubicBezTo>
                  <a:pt x="319887" y="1648593"/>
                  <a:pt x="319030" y="1645069"/>
                  <a:pt x="320553" y="1643354"/>
                </a:cubicBezTo>
                <a:cubicBezTo>
                  <a:pt x="324649" y="1638687"/>
                  <a:pt x="326459" y="1634972"/>
                  <a:pt x="320553" y="1630591"/>
                </a:cubicBezTo>
                <a:cubicBezTo>
                  <a:pt x="320268" y="1630400"/>
                  <a:pt x="320935" y="1628305"/>
                  <a:pt x="321601" y="1627543"/>
                </a:cubicBezTo>
                <a:cubicBezTo>
                  <a:pt x="325126" y="1623638"/>
                  <a:pt x="323887" y="1619351"/>
                  <a:pt x="322554" y="1615256"/>
                </a:cubicBezTo>
                <a:lnTo>
                  <a:pt x="319332" y="1614047"/>
                </a:lnTo>
                <a:lnTo>
                  <a:pt x="319411" y="1614875"/>
                </a:lnTo>
                <a:cubicBezTo>
                  <a:pt x="318553" y="1615637"/>
                  <a:pt x="317220" y="1617161"/>
                  <a:pt x="316839" y="1616970"/>
                </a:cubicBezTo>
                <a:cubicBezTo>
                  <a:pt x="313981" y="1615446"/>
                  <a:pt x="315886" y="1614113"/>
                  <a:pt x="317315" y="1612970"/>
                </a:cubicBezTo>
                <a:lnTo>
                  <a:pt x="318717" y="1612900"/>
                </a:lnTo>
                <a:lnTo>
                  <a:pt x="318268" y="1597920"/>
                </a:lnTo>
                <a:cubicBezTo>
                  <a:pt x="318553" y="1595444"/>
                  <a:pt x="324078" y="1593443"/>
                  <a:pt x="322077" y="1590586"/>
                </a:cubicBezTo>
                <a:cubicBezTo>
                  <a:pt x="313029" y="1577632"/>
                  <a:pt x="318363" y="1562868"/>
                  <a:pt x="315791" y="1549152"/>
                </a:cubicBezTo>
                <a:cubicBezTo>
                  <a:pt x="315410" y="1547247"/>
                  <a:pt x="313029" y="1545818"/>
                  <a:pt x="312076" y="1543913"/>
                </a:cubicBezTo>
                <a:cubicBezTo>
                  <a:pt x="311791" y="1543247"/>
                  <a:pt x="313124" y="1540865"/>
                  <a:pt x="313505" y="1540961"/>
                </a:cubicBezTo>
                <a:cubicBezTo>
                  <a:pt x="318172" y="1541627"/>
                  <a:pt x="320173" y="1538198"/>
                  <a:pt x="322649" y="1535436"/>
                </a:cubicBezTo>
                <a:cubicBezTo>
                  <a:pt x="324935" y="1532864"/>
                  <a:pt x="325030" y="1529912"/>
                  <a:pt x="322840" y="1527626"/>
                </a:cubicBezTo>
                <a:cubicBezTo>
                  <a:pt x="320744" y="1525435"/>
                  <a:pt x="317982" y="1523720"/>
                  <a:pt x="316267" y="1521339"/>
                </a:cubicBezTo>
                <a:cubicBezTo>
                  <a:pt x="315124" y="1519815"/>
                  <a:pt x="314267" y="1516386"/>
                  <a:pt x="315029" y="1515434"/>
                </a:cubicBezTo>
                <a:cubicBezTo>
                  <a:pt x="317791" y="1512290"/>
                  <a:pt x="319792" y="1509909"/>
                  <a:pt x="314934" y="1507147"/>
                </a:cubicBezTo>
                <a:cubicBezTo>
                  <a:pt x="314458" y="1496003"/>
                  <a:pt x="313981" y="1484763"/>
                  <a:pt x="313791" y="1473524"/>
                </a:cubicBezTo>
                <a:cubicBezTo>
                  <a:pt x="313791" y="1473047"/>
                  <a:pt x="316172" y="1472095"/>
                  <a:pt x="317506" y="1472000"/>
                </a:cubicBezTo>
                <a:cubicBezTo>
                  <a:pt x="320268" y="1471809"/>
                  <a:pt x="321030" y="1470285"/>
                  <a:pt x="321792" y="1467904"/>
                </a:cubicBezTo>
                <a:cubicBezTo>
                  <a:pt x="323316" y="1463237"/>
                  <a:pt x="324364" y="1457903"/>
                  <a:pt x="327316" y="1454283"/>
                </a:cubicBezTo>
                <a:cubicBezTo>
                  <a:pt x="332365" y="1448092"/>
                  <a:pt x="327793" y="1449330"/>
                  <a:pt x="324078" y="1448663"/>
                </a:cubicBezTo>
                <a:cubicBezTo>
                  <a:pt x="320935" y="1448092"/>
                  <a:pt x="319696" y="1444568"/>
                  <a:pt x="320935" y="1441710"/>
                </a:cubicBezTo>
                <a:cubicBezTo>
                  <a:pt x="326078" y="1428851"/>
                  <a:pt x="325983" y="1428470"/>
                  <a:pt x="320363" y="1415326"/>
                </a:cubicBezTo>
                <a:cubicBezTo>
                  <a:pt x="319601" y="1413611"/>
                  <a:pt x="319315" y="1410182"/>
                  <a:pt x="320268" y="1409325"/>
                </a:cubicBezTo>
                <a:cubicBezTo>
                  <a:pt x="328174" y="1402467"/>
                  <a:pt x="321411" y="1399038"/>
                  <a:pt x="317220" y="1395038"/>
                </a:cubicBezTo>
                <a:cubicBezTo>
                  <a:pt x="316172" y="1393990"/>
                  <a:pt x="314077" y="1392275"/>
                  <a:pt x="314172" y="1392085"/>
                </a:cubicBezTo>
                <a:cubicBezTo>
                  <a:pt x="315410" y="1390180"/>
                  <a:pt x="317315" y="1388751"/>
                  <a:pt x="318553" y="1386941"/>
                </a:cubicBezTo>
                <a:cubicBezTo>
                  <a:pt x="320744" y="1383893"/>
                  <a:pt x="323983" y="1384846"/>
                  <a:pt x="326840" y="1384751"/>
                </a:cubicBezTo>
                <a:cubicBezTo>
                  <a:pt x="330841" y="1384560"/>
                  <a:pt x="331984" y="1382465"/>
                  <a:pt x="331602" y="1379036"/>
                </a:cubicBezTo>
                <a:cubicBezTo>
                  <a:pt x="331317" y="1376178"/>
                  <a:pt x="332079" y="1373035"/>
                  <a:pt x="329031" y="1370844"/>
                </a:cubicBezTo>
                <a:cubicBezTo>
                  <a:pt x="328174" y="1370273"/>
                  <a:pt x="327221" y="1368177"/>
                  <a:pt x="327507" y="1367891"/>
                </a:cubicBezTo>
                <a:cubicBezTo>
                  <a:pt x="330841" y="1364462"/>
                  <a:pt x="332269" y="1362176"/>
                  <a:pt x="325507" y="1361795"/>
                </a:cubicBezTo>
                <a:cubicBezTo>
                  <a:pt x="322554" y="1361605"/>
                  <a:pt x="320173" y="1357414"/>
                  <a:pt x="321411" y="1355509"/>
                </a:cubicBezTo>
                <a:cubicBezTo>
                  <a:pt x="323506" y="1352556"/>
                  <a:pt x="325507" y="1349984"/>
                  <a:pt x="326078" y="1345793"/>
                </a:cubicBezTo>
                <a:cubicBezTo>
                  <a:pt x="326459" y="1342936"/>
                  <a:pt x="331412" y="1340650"/>
                  <a:pt x="326173" y="1337602"/>
                </a:cubicBezTo>
                <a:cubicBezTo>
                  <a:pt x="325602" y="1326458"/>
                  <a:pt x="324744" y="1315218"/>
                  <a:pt x="324744" y="1304074"/>
                </a:cubicBezTo>
                <a:cubicBezTo>
                  <a:pt x="324744" y="1301978"/>
                  <a:pt x="328364" y="1299502"/>
                  <a:pt x="330841" y="1298073"/>
                </a:cubicBezTo>
                <a:cubicBezTo>
                  <a:pt x="331602" y="1297597"/>
                  <a:pt x="333984" y="1300169"/>
                  <a:pt x="335698" y="1301407"/>
                </a:cubicBezTo>
                <a:cubicBezTo>
                  <a:pt x="336175" y="1299311"/>
                  <a:pt x="337032" y="1297311"/>
                  <a:pt x="337127" y="1295216"/>
                </a:cubicBezTo>
                <a:cubicBezTo>
                  <a:pt x="337222" y="1288834"/>
                  <a:pt x="336651" y="1288453"/>
                  <a:pt x="331222" y="1288453"/>
                </a:cubicBezTo>
                <a:cubicBezTo>
                  <a:pt x="328174" y="1288453"/>
                  <a:pt x="325126" y="1288929"/>
                  <a:pt x="322077" y="1288739"/>
                </a:cubicBezTo>
                <a:cubicBezTo>
                  <a:pt x="319696" y="1288548"/>
                  <a:pt x="318077" y="1287024"/>
                  <a:pt x="318458" y="1284167"/>
                </a:cubicBezTo>
                <a:cubicBezTo>
                  <a:pt x="318553" y="1283405"/>
                  <a:pt x="318268" y="1282166"/>
                  <a:pt x="318553" y="1281976"/>
                </a:cubicBezTo>
                <a:cubicBezTo>
                  <a:pt x="320458" y="1281023"/>
                  <a:pt x="322363" y="1279880"/>
                  <a:pt x="324364" y="1279690"/>
                </a:cubicBezTo>
                <a:cubicBezTo>
                  <a:pt x="325411" y="1279595"/>
                  <a:pt x="326935" y="1281023"/>
                  <a:pt x="327888" y="1282071"/>
                </a:cubicBezTo>
                <a:cubicBezTo>
                  <a:pt x="329317" y="1283881"/>
                  <a:pt x="330460" y="1284167"/>
                  <a:pt x="331126" y="1282357"/>
                </a:cubicBezTo>
                <a:cubicBezTo>
                  <a:pt x="332365" y="1279023"/>
                  <a:pt x="332555" y="1275499"/>
                  <a:pt x="335413" y="1272641"/>
                </a:cubicBezTo>
                <a:cubicBezTo>
                  <a:pt x="337603" y="1270355"/>
                  <a:pt x="335889" y="1266260"/>
                  <a:pt x="333222" y="1265402"/>
                </a:cubicBezTo>
                <a:cubicBezTo>
                  <a:pt x="331031" y="1264640"/>
                  <a:pt x="327411" y="1266641"/>
                  <a:pt x="327126" y="1269689"/>
                </a:cubicBezTo>
                <a:cubicBezTo>
                  <a:pt x="326840" y="1273499"/>
                  <a:pt x="325411" y="1275213"/>
                  <a:pt x="321792" y="1274927"/>
                </a:cubicBezTo>
                <a:cubicBezTo>
                  <a:pt x="320458" y="1274832"/>
                  <a:pt x="319315" y="1273689"/>
                  <a:pt x="317982" y="1273022"/>
                </a:cubicBezTo>
                <a:cubicBezTo>
                  <a:pt x="324364" y="1268165"/>
                  <a:pt x="322840" y="1263402"/>
                  <a:pt x="317696" y="1258735"/>
                </a:cubicBezTo>
                <a:cubicBezTo>
                  <a:pt x="323316" y="1255020"/>
                  <a:pt x="321506" y="1249400"/>
                  <a:pt x="321125" y="1244257"/>
                </a:cubicBezTo>
                <a:cubicBezTo>
                  <a:pt x="320839" y="1240733"/>
                  <a:pt x="322459" y="1238161"/>
                  <a:pt x="324935" y="1236732"/>
                </a:cubicBezTo>
                <a:cubicBezTo>
                  <a:pt x="329983" y="1233684"/>
                  <a:pt x="328269" y="1226921"/>
                  <a:pt x="332460" y="1223683"/>
                </a:cubicBezTo>
                <a:cubicBezTo>
                  <a:pt x="334269" y="1222254"/>
                  <a:pt x="334555" y="1221206"/>
                  <a:pt x="332365" y="1220444"/>
                </a:cubicBezTo>
                <a:cubicBezTo>
                  <a:pt x="331031" y="1219968"/>
                  <a:pt x="329317" y="1220349"/>
                  <a:pt x="328078" y="1219778"/>
                </a:cubicBezTo>
                <a:cubicBezTo>
                  <a:pt x="318172" y="1214729"/>
                  <a:pt x="317791" y="1210919"/>
                  <a:pt x="325983" y="1201585"/>
                </a:cubicBezTo>
                <a:lnTo>
                  <a:pt x="332460" y="1186154"/>
                </a:lnTo>
                <a:cubicBezTo>
                  <a:pt x="332365" y="1183106"/>
                  <a:pt x="331793" y="1180058"/>
                  <a:pt x="332174" y="1177010"/>
                </a:cubicBezTo>
                <a:cubicBezTo>
                  <a:pt x="332936" y="1170343"/>
                  <a:pt x="328174" y="1167771"/>
                  <a:pt x="323792" y="1165104"/>
                </a:cubicBezTo>
                <a:cubicBezTo>
                  <a:pt x="318839" y="1162151"/>
                  <a:pt x="318744" y="1162342"/>
                  <a:pt x="322363" y="1157960"/>
                </a:cubicBezTo>
                <a:cubicBezTo>
                  <a:pt x="323792" y="1156246"/>
                  <a:pt x="325888" y="1154627"/>
                  <a:pt x="326269" y="1152722"/>
                </a:cubicBezTo>
                <a:cubicBezTo>
                  <a:pt x="326554" y="1151007"/>
                  <a:pt x="325030" y="1147197"/>
                  <a:pt x="324078" y="1147197"/>
                </a:cubicBezTo>
                <a:cubicBezTo>
                  <a:pt x="320077" y="1146816"/>
                  <a:pt x="316744" y="1146911"/>
                  <a:pt x="316744" y="1141387"/>
                </a:cubicBezTo>
                <a:cubicBezTo>
                  <a:pt x="316744" y="1133767"/>
                  <a:pt x="316172" y="1126147"/>
                  <a:pt x="315886" y="1118527"/>
                </a:cubicBezTo>
                <a:cubicBezTo>
                  <a:pt x="315601" y="1111669"/>
                  <a:pt x="315696" y="1111669"/>
                  <a:pt x="324840" y="1110050"/>
                </a:cubicBezTo>
                <a:cubicBezTo>
                  <a:pt x="326173" y="1109764"/>
                  <a:pt x="328459" y="1108811"/>
                  <a:pt x="328459" y="1108240"/>
                </a:cubicBezTo>
                <a:cubicBezTo>
                  <a:pt x="328364" y="1103096"/>
                  <a:pt x="327888" y="1098048"/>
                  <a:pt x="327411" y="1092905"/>
                </a:cubicBezTo>
                <a:cubicBezTo>
                  <a:pt x="327411" y="1092619"/>
                  <a:pt x="326173" y="1092047"/>
                  <a:pt x="325888" y="1092143"/>
                </a:cubicBezTo>
                <a:cubicBezTo>
                  <a:pt x="325221" y="1092428"/>
                  <a:pt x="324554" y="1093095"/>
                  <a:pt x="324364" y="1093762"/>
                </a:cubicBezTo>
                <a:cubicBezTo>
                  <a:pt x="323792" y="1095762"/>
                  <a:pt x="323792" y="1098143"/>
                  <a:pt x="322840" y="1099953"/>
                </a:cubicBezTo>
                <a:cubicBezTo>
                  <a:pt x="322363" y="1100810"/>
                  <a:pt x="320173" y="1101191"/>
                  <a:pt x="318839" y="1101001"/>
                </a:cubicBezTo>
                <a:cubicBezTo>
                  <a:pt x="317506" y="1100810"/>
                  <a:pt x="315219" y="1099763"/>
                  <a:pt x="315219" y="1099001"/>
                </a:cubicBezTo>
                <a:cubicBezTo>
                  <a:pt x="315219" y="1092524"/>
                  <a:pt x="312172" y="1085475"/>
                  <a:pt x="318744" y="1080046"/>
                </a:cubicBezTo>
                <a:cubicBezTo>
                  <a:pt x="319410" y="1079570"/>
                  <a:pt x="319125" y="1076331"/>
                  <a:pt x="318268" y="1075855"/>
                </a:cubicBezTo>
                <a:cubicBezTo>
                  <a:pt x="311695" y="1071950"/>
                  <a:pt x="316077" y="1069092"/>
                  <a:pt x="319030" y="1065949"/>
                </a:cubicBezTo>
                <a:cubicBezTo>
                  <a:pt x="320077" y="1064806"/>
                  <a:pt x="321411" y="1063853"/>
                  <a:pt x="321982" y="1062520"/>
                </a:cubicBezTo>
                <a:cubicBezTo>
                  <a:pt x="322173" y="1062044"/>
                  <a:pt x="320458" y="1059948"/>
                  <a:pt x="319696" y="1060043"/>
                </a:cubicBezTo>
                <a:cubicBezTo>
                  <a:pt x="314743" y="1060615"/>
                  <a:pt x="312743" y="1058519"/>
                  <a:pt x="313124" y="1053662"/>
                </a:cubicBezTo>
                <a:cubicBezTo>
                  <a:pt x="313219" y="1052138"/>
                  <a:pt x="312457" y="1050328"/>
                  <a:pt x="313029" y="1049185"/>
                </a:cubicBezTo>
                <a:cubicBezTo>
                  <a:pt x="313981" y="1047280"/>
                  <a:pt x="317029" y="1045661"/>
                  <a:pt x="316934" y="1044041"/>
                </a:cubicBezTo>
                <a:cubicBezTo>
                  <a:pt x="316839" y="1042422"/>
                  <a:pt x="313505" y="1041089"/>
                  <a:pt x="312648" y="1039184"/>
                </a:cubicBezTo>
                <a:cubicBezTo>
                  <a:pt x="309505" y="1032802"/>
                  <a:pt x="316744" y="1028039"/>
                  <a:pt x="315982" y="1022705"/>
                </a:cubicBezTo>
                <a:cubicBezTo>
                  <a:pt x="315410" y="1018133"/>
                  <a:pt x="310171" y="1014514"/>
                  <a:pt x="311219" y="1008704"/>
                </a:cubicBezTo>
                <a:cubicBezTo>
                  <a:pt x="313315" y="997178"/>
                  <a:pt x="313219" y="995273"/>
                  <a:pt x="307219" y="986510"/>
                </a:cubicBezTo>
                <a:cubicBezTo>
                  <a:pt x="304552" y="982700"/>
                  <a:pt x="307885" y="983177"/>
                  <a:pt x="309314" y="982605"/>
                </a:cubicBezTo>
                <a:cubicBezTo>
                  <a:pt x="310648" y="982129"/>
                  <a:pt x="312362" y="982415"/>
                  <a:pt x="313886" y="982319"/>
                </a:cubicBezTo>
                <a:cubicBezTo>
                  <a:pt x="314648" y="982319"/>
                  <a:pt x="315505" y="982510"/>
                  <a:pt x="316172" y="982129"/>
                </a:cubicBezTo>
                <a:cubicBezTo>
                  <a:pt x="317886" y="981176"/>
                  <a:pt x="320268" y="980414"/>
                  <a:pt x="317315" y="977843"/>
                </a:cubicBezTo>
                <a:cubicBezTo>
                  <a:pt x="315886" y="976509"/>
                  <a:pt x="314458" y="974128"/>
                  <a:pt x="314553" y="972318"/>
                </a:cubicBezTo>
                <a:cubicBezTo>
                  <a:pt x="314553" y="968032"/>
                  <a:pt x="312267" y="963365"/>
                  <a:pt x="315982" y="959364"/>
                </a:cubicBezTo>
                <a:cubicBezTo>
                  <a:pt x="320458" y="954602"/>
                  <a:pt x="311695" y="953363"/>
                  <a:pt x="313029" y="948601"/>
                </a:cubicBezTo>
                <a:cubicBezTo>
                  <a:pt x="314172" y="944410"/>
                  <a:pt x="312743" y="939552"/>
                  <a:pt x="312838" y="934980"/>
                </a:cubicBezTo>
                <a:cubicBezTo>
                  <a:pt x="312838" y="933742"/>
                  <a:pt x="314267" y="932408"/>
                  <a:pt x="315410" y="931456"/>
                </a:cubicBezTo>
                <a:cubicBezTo>
                  <a:pt x="318553" y="928694"/>
                  <a:pt x="314743" y="928122"/>
                  <a:pt x="313981" y="926598"/>
                </a:cubicBezTo>
                <a:cubicBezTo>
                  <a:pt x="313124" y="924979"/>
                  <a:pt x="314458" y="922979"/>
                  <a:pt x="317029" y="919931"/>
                </a:cubicBezTo>
                <a:cubicBezTo>
                  <a:pt x="319601" y="916883"/>
                  <a:pt x="320839" y="919550"/>
                  <a:pt x="321887" y="920883"/>
                </a:cubicBezTo>
                <a:cubicBezTo>
                  <a:pt x="323411" y="922693"/>
                  <a:pt x="324840" y="922883"/>
                  <a:pt x="325030" y="920693"/>
                </a:cubicBezTo>
                <a:cubicBezTo>
                  <a:pt x="325507" y="916311"/>
                  <a:pt x="325602" y="911739"/>
                  <a:pt x="325126" y="907262"/>
                </a:cubicBezTo>
                <a:cubicBezTo>
                  <a:pt x="324935" y="904976"/>
                  <a:pt x="322935" y="903833"/>
                  <a:pt x="320268" y="904024"/>
                </a:cubicBezTo>
                <a:cubicBezTo>
                  <a:pt x="318363" y="904214"/>
                  <a:pt x="315410" y="904119"/>
                  <a:pt x="317125" y="900881"/>
                </a:cubicBezTo>
                <a:cubicBezTo>
                  <a:pt x="318172" y="898976"/>
                  <a:pt x="319887" y="897071"/>
                  <a:pt x="321697" y="895832"/>
                </a:cubicBezTo>
                <a:cubicBezTo>
                  <a:pt x="331317" y="889546"/>
                  <a:pt x="328555" y="880021"/>
                  <a:pt x="328174" y="871258"/>
                </a:cubicBezTo>
                <a:cubicBezTo>
                  <a:pt x="328174" y="870020"/>
                  <a:pt x="327031" y="868591"/>
                  <a:pt x="326078" y="867638"/>
                </a:cubicBezTo>
                <a:cubicBezTo>
                  <a:pt x="323411" y="864971"/>
                  <a:pt x="320553" y="862400"/>
                  <a:pt x="317696" y="859923"/>
                </a:cubicBezTo>
                <a:cubicBezTo>
                  <a:pt x="315315" y="857923"/>
                  <a:pt x="313696" y="855923"/>
                  <a:pt x="313696" y="852398"/>
                </a:cubicBezTo>
                <a:cubicBezTo>
                  <a:pt x="313505" y="842492"/>
                  <a:pt x="313029" y="832586"/>
                  <a:pt x="312457" y="822680"/>
                </a:cubicBezTo>
                <a:cubicBezTo>
                  <a:pt x="312362" y="820490"/>
                  <a:pt x="312552" y="818394"/>
                  <a:pt x="315124" y="818108"/>
                </a:cubicBezTo>
                <a:cubicBezTo>
                  <a:pt x="315601" y="818013"/>
                  <a:pt x="316934" y="820490"/>
                  <a:pt x="316934" y="821728"/>
                </a:cubicBezTo>
                <a:cubicBezTo>
                  <a:pt x="316839" y="825538"/>
                  <a:pt x="320363" y="826395"/>
                  <a:pt x="322077" y="828681"/>
                </a:cubicBezTo>
                <a:cubicBezTo>
                  <a:pt x="324173" y="831443"/>
                  <a:pt x="325411" y="829443"/>
                  <a:pt x="326935" y="827919"/>
                </a:cubicBezTo>
                <a:cubicBezTo>
                  <a:pt x="331793" y="822966"/>
                  <a:pt x="333508" y="817632"/>
                  <a:pt x="327983" y="812298"/>
                </a:cubicBezTo>
                <a:cubicBezTo>
                  <a:pt x="324649" y="809060"/>
                  <a:pt x="325888" y="805345"/>
                  <a:pt x="325411" y="801821"/>
                </a:cubicBezTo>
                <a:cubicBezTo>
                  <a:pt x="325030" y="798963"/>
                  <a:pt x="330555" y="798582"/>
                  <a:pt x="328364" y="794963"/>
                </a:cubicBezTo>
                <a:cubicBezTo>
                  <a:pt x="327316" y="793153"/>
                  <a:pt x="324935" y="791343"/>
                  <a:pt x="325030" y="789629"/>
                </a:cubicBezTo>
                <a:cubicBezTo>
                  <a:pt x="325411" y="783437"/>
                  <a:pt x="323411" y="779818"/>
                  <a:pt x="316744" y="779723"/>
                </a:cubicBezTo>
                <a:cubicBezTo>
                  <a:pt x="316267" y="779723"/>
                  <a:pt x="315410" y="778675"/>
                  <a:pt x="315505" y="778294"/>
                </a:cubicBezTo>
                <a:cubicBezTo>
                  <a:pt x="315696" y="777627"/>
                  <a:pt x="316363" y="776770"/>
                  <a:pt x="316934" y="776675"/>
                </a:cubicBezTo>
                <a:cubicBezTo>
                  <a:pt x="319125" y="776198"/>
                  <a:pt x="321316" y="776198"/>
                  <a:pt x="323506" y="775817"/>
                </a:cubicBezTo>
                <a:cubicBezTo>
                  <a:pt x="328174" y="775055"/>
                  <a:pt x="330650" y="771531"/>
                  <a:pt x="327888" y="768483"/>
                </a:cubicBezTo>
                <a:cubicBezTo>
                  <a:pt x="324935" y="765245"/>
                  <a:pt x="323792" y="763625"/>
                  <a:pt x="327411" y="760006"/>
                </a:cubicBezTo>
                <a:cubicBezTo>
                  <a:pt x="329126" y="758196"/>
                  <a:pt x="322459" y="757434"/>
                  <a:pt x="324649" y="753815"/>
                </a:cubicBezTo>
                <a:cubicBezTo>
                  <a:pt x="325697" y="752005"/>
                  <a:pt x="327221" y="750195"/>
                  <a:pt x="327602" y="748195"/>
                </a:cubicBezTo>
                <a:cubicBezTo>
                  <a:pt x="328078" y="746004"/>
                  <a:pt x="327888" y="743528"/>
                  <a:pt x="327316" y="741432"/>
                </a:cubicBezTo>
                <a:cubicBezTo>
                  <a:pt x="327031" y="740384"/>
                  <a:pt x="324935" y="739146"/>
                  <a:pt x="323887" y="739337"/>
                </a:cubicBezTo>
                <a:cubicBezTo>
                  <a:pt x="321887" y="739718"/>
                  <a:pt x="320077" y="741051"/>
                  <a:pt x="318172" y="741908"/>
                </a:cubicBezTo>
                <a:cubicBezTo>
                  <a:pt x="317125" y="742385"/>
                  <a:pt x="316077" y="742670"/>
                  <a:pt x="315029" y="742956"/>
                </a:cubicBezTo>
                <a:cubicBezTo>
                  <a:pt x="314553" y="741623"/>
                  <a:pt x="313410" y="739908"/>
                  <a:pt x="313886" y="738956"/>
                </a:cubicBezTo>
                <a:cubicBezTo>
                  <a:pt x="315124" y="736384"/>
                  <a:pt x="317029" y="734098"/>
                  <a:pt x="318744" y="731717"/>
                </a:cubicBezTo>
                <a:cubicBezTo>
                  <a:pt x="321316" y="728192"/>
                  <a:pt x="324078" y="724668"/>
                  <a:pt x="326650" y="721144"/>
                </a:cubicBezTo>
                <a:cubicBezTo>
                  <a:pt x="324078" y="713429"/>
                  <a:pt x="333317" y="708190"/>
                  <a:pt x="330555" y="699903"/>
                </a:cubicBezTo>
                <a:cubicBezTo>
                  <a:pt x="328459" y="693902"/>
                  <a:pt x="332079" y="686187"/>
                  <a:pt x="325030" y="681329"/>
                </a:cubicBezTo>
                <a:cubicBezTo>
                  <a:pt x="324268" y="680853"/>
                  <a:pt x="325221" y="678281"/>
                  <a:pt x="324649" y="676948"/>
                </a:cubicBezTo>
                <a:cubicBezTo>
                  <a:pt x="322744" y="671709"/>
                  <a:pt x="329317" y="669804"/>
                  <a:pt x="328935" y="664946"/>
                </a:cubicBezTo>
                <a:cubicBezTo>
                  <a:pt x="328650" y="660660"/>
                  <a:pt x="327602" y="656469"/>
                  <a:pt x="330078" y="651897"/>
                </a:cubicBezTo>
                <a:cubicBezTo>
                  <a:pt x="333889" y="644849"/>
                  <a:pt x="333698" y="644182"/>
                  <a:pt x="329602" y="638181"/>
                </a:cubicBezTo>
                <a:cubicBezTo>
                  <a:pt x="327697" y="635324"/>
                  <a:pt x="328174" y="632561"/>
                  <a:pt x="327126" y="629990"/>
                </a:cubicBezTo>
                <a:cubicBezTo>
                  <a:pt x="325507" y="625799"/>
                  <a:pt x="333127" y="624084"/>
                  <a:pt x="329888" y="621036"/>
                </a:cubicBezTo>
                <a:cubicBezTo>
                  <a:pt x="326650" y="617893"/>
                  <a:pt x="326840" y="614559"/>
                  <a:pt x="326364" y="610940"/>
                </a:cubicBezTo>
                <a:cubicBezTo>
                  <a:pt x="325697" y="606082"/>
                  <a:pt x="327411" y="602653"/>
                  <a:pt x="330269" y="598748"/>
                </a:cubicBezTo>
                <a:cubicBezTo>
                  <a:pt x="332174" y="596176"/>
                  <a:pt x="328650" y="591413"/>
                  <a:pt x="331888" y="588175"/>
                </a:cubicBezTo>
                <a:cubicBezTo>
                  <a:pt x="333412" y="586746"/>
                  <a:pt x="334746" y="585698"/>
                  <a:pt x="332365" y="583222"/>
                </a:cubicBezTo>
                <a:cubicBezTo>
                  <a:pt x="327793" y="578459"/>
                  <a:pt x="329126" y="572268"/>
                  <a:pt x="330078" y="566458"/>
                </a:cubicBezTo>
                <a:cubicBezTo>
                  <a:pt x="330174" y="565696"/>
                  <a:pt x="332460" y="565124"/>
                  <a:pt x="333793" y="564839"/>
                </a:cubicBezTo>
                <a:cubicBezTo>
                  <a:pt x="335794" y="564362"/>
                  <a:pt x="338746" y="564172"/>
                  <a:pt x="336841" y="561410"/>
                </a:cubicBezTo>
                <a:cubicBezTo>
                  <a:pt x="334651" y="558362"/>
                  <a:pt x="331698" y="555599"/>
                  <a:pt x="328459" y="553694"/>
                </a:cubicBezTo>
                <a:cubicBezTo>
                  <a:pt x="322363" y="550170"/>
                  <a:pt x="325888" y="547313"/>
                  <a:pt x="327983" y="543503"/>
                </a:cubicBezTo>
                <a:cubicBezTo>
                  <a:pt x="328935" y="541788"/>
                  <a:pt x="327793" y="539026"/>
                  <a:pt x="327888" y="536740"/>
                </a:cubicBezTo>
                <a:cubicBezTo>
                  <a:pt x="327983" y="534263"/>
                  <a:pt x="329221" y="532549"/>
                  <a:pt x="332079" y="532835"/>
                </a:cubicBezTo>
                <a:cubicBezTo>
                  <a:pt x="334936" y="533120"/>
                  <a:pt x="336460" y="531501"/>
                  <a:pt x="336556" y="529120"/>
                </a:cubicBezTo>
                <a:cubicBezTo>
                  <a:pt x="336841" y="523119"/>
                  <a:pt x="336746" y="517118"/>
                  <a:pt x="336746" y="511213"/>
                </a:cubicBezTo>
                <a:cubicBezTo>
                  <a:pt x="342461" y="506450"/>
                  <a:pt x="340270" y="502926"/>
                  <a:pt x="335889" y="498354"/>
                </a:cubicBezTo>
                <a:cubicBezTo>
                  <a:pt x="334079" y="496449"/>
                  <a:pt x="333603" y="491210"/>
                  <a:pt x="336270" y="487877"/>
                </a:cubicBezTo>
                <a:cubicBezTo>
                  <a:pt x="340651" y="482447"/>
                  <a:pt x="340366" y="477494"/>
                  <a:pt x="335698" y="472160"/>
                </a:cubicBezTo>
                <a:cubicBezTo>
                  <a:pt x="334079" y="470255"/>
                  <a:pt x="334079" y="466636"/>
                  <a:pt x="333984" y="463778"/>
                </a:cubicBezTo>
                <a:cubicBezTo>
                  <a:pt x="333793" y="459968"/>
                  <a:pt x="333793" y="456349"/>
                  <a:pt x="329983" y="453872"/>
                </a:cubicBezTo>
                <a:cubicBezTo>
                  <a:pt x="329031" y="453301"/>
                  <a:pt x="328745" y="451205"/>
                  <a:pt x="328745" y="449872"/>
                </a:cubicBezTo>
                <a:cubicBezTo>
                  <a:pt x="328840" y="446157"/>
                  <a:pt x="334365" y="444538"/>
                  <a:pt x="332841" y="440156"/>
                </a:cubicBezTo>
                <a:cubicBezTo>
                  <a:pt x="331698" y="436823"/>
                  <a:pt x="327888" y="435299"/>
                  <a:pt x="327602" y="430822"/>
                </a:cubicBezTo>
                <a:cubicBezTo>
                  <a:pt x="327221" y="424821"/>
                  <a:pt x="329507" y="423011"/>
                  <a:pt x="334841" y="422345"/>
                </a:cubicBezTo>
                <a:cubicBezTo>
                  <a:pt x="336936" y="422059"/>
                  <a:pt x="336841" y="420344"/>
                  <a:pt x="335127" y="419201"/>
                </a:cubicBezTo>
                <a:cubicBezTo>
                  <a:pt x="332269" y="417487"/>
                  <a:pt x="330745" y="414725"/>
                  <a:pt x="331793" y="411581"/>
                </a:cubicBezTo>
                <a:cubicBezTo>
                  <a:pt x="336556" y="397199"/>
                  <a:pt x="336556" y="397199"/>
                  <a:pt x="331412" y="380625"/>
                </a:cubicBezTo>
                <a:cubicBezTo>
                  <a:pt x="330555" y="377863"/>
                  <a:pt x="330174" y="374815"/>
                  <a:pt x="330078" y="371957"/>
                </a:cubicBezTo>
                <a:cubicBezTo>
                  <a:pt x="329412" y="358241"/>
                  <a:pt x="328745" y="344525"/>
                  <a:pt x="328364" y="330809"/>
                </a:cubicBezTo>
                <a:cubicBezTo>
                  <a:pt x="328269" y="325856"/>
                  <a:pt x="326173" y="320522"/>
                  <a:pt x="331317" y="316046"/>
                </a:cubicBezTo>
                <a:cubicBezTo>
                  <a:pt x="332841" y="314712"/>
                  <a:pt x="331984" y="310331"/>
                  <a:pt x="331888" y="307473"/>
                </a:cubicBezTo>
                <a:cubicBezTo>
                  <a:pt x="331602" y="297567"/>
                  <a:pt x="331031" y="287661"/>
                  <a:pt x="330650" y="277755"/>
                </a:cubicBezTo>
                <a:cubicBezTo>
                  <a:pt x="330460" y="273278"/>
                  <a:pt x="330460" y="269087"/>
                  <a:pt x="326269" y="265658"/>
                </a:cubicBezTo>
                <a:cubicBezTo>
                  <a:pt x="324649" y="264325"/>
                  <a:pt x="324268" y="258134"/>
                  <a:pt x="325411" y="257276"/>
                </a:cubicBezTo>
                <a:cubicBezTo>
                  <a:pt x="332269" y="252704"/>
                  <a:pt x="326269" y="243846"/>
                  <a:pt x="331984" y="239179"/>
                </a:cubicBezTo>
                <a:cubicBezTo>
                  <a:pt x="332936" y="238417"/>
                  <a:pt x="333412" y="236607"/>
                  <a:pt x="333317" y="235274"/>
                </a:cubicBezTo>
                <a:cubicBezTo>
                  <a:pt x="332841" y="221558"/>
                  <a:pt x="332365" y="207842"/>
                  <a:pt x="331507" y="194221"/>
                </a:cubicBezTo>
                <a:cubicBezTo>
                  <a:pt x="331412" y="192411"/>
                  <a:pt x="329031" y="190792"/>
                  <a:pt x="328174" y="188792"/>
                </a:cubicBezTo>
                <a:cubicBezTo>
                  <a:pt x="327411" y="186887"/>
                  <a:pt x="326554" y="184505"/>
                  <a:pt x="327031" y="182696"/>
                </a:cubicBezTo>
                <a:cubicBezTo>
                  <a:pt x="327507" y="180695"/>
                  <a:pt x="330555" y="179171"/>
                  <a:pt x="330650" y="177362"/>
                </a:cubicBezTo>
                <a:cubicBezTo>
                  <a:pt x="331031" y="169837"/>
                  <a:pt x="330650" y="162312"/>
                  <a:pt x="330460" y="154787"/>
                </a:cubicBezTo>
                <a:cubicBezTo>
                  <a:pt x="337318" y="148501"/>
                  <a:pt x="333031" y="140595"/>
                  <a:pt x="333412" y="133451"/>
                </a:cubicBezTo>
                <a:cubicBezTo>
                  <a:pt x="333698" y="127355"/>
                  <a:pt x="333317" y="121259"/>
                  <a:pt x="332650" y="115163"/>
                </a:cubicBezTo>
                <a:cubicBezTo>
                  <a:pt x="332269" y="111068"/>
                  <a:pt x="333222" y="107829"/>
                  <a:pt x="336460" y="105257"/>
                </a:cubicBezTo>
                <a:cubicBezTo>
                  <a:pt x="340175" y="102209"/>
                  <a:pt x="341032" y="98399"/>
                  <a:pt x="341413" y="93446"/>
                </a:cubicBezTo>
                <a:cubicBezTo>
                  <a:pt x="341890" y="88017"/>
                  <a:pt x="346652" y="83255"/>
                  <a:pt x="345128" y="76873"/>
                </a:cubicBezTo>
                <a:cubicBezTo>
                  <a:pt x="344557" y="74587"/>
                  <a:pt x="349510" y="74301"/>
                  <a:pt x="354367" y="76968"/>
                </a:cubicBezTo>
                <a:cubicBezTo>
                  <a:pt x="356844" y="78302"/>
                  <a:pt x="358749" y="77730"/>
                  <a:pt x="358463" y="75539"/>
                </a:cubicBezTo>
                <a:cubicBezTo>
                  <a:pt x="357987" y="72015"/>
                  <a:pt x="359511" y="68015"/>
                  <a:pt x="355891" y="65062"/>
                </a:cubicBezTo>
                <a:cubicBezTo>
                  <a:pt x="352177" y="62204"/>
                  <a:pt x="352653" y="59061"/>
                  <a:pt x="355510" y="55632"/>
                </a:cubicBezTo>
                <a:cubicBezTo>
                  <a:pt x="356749" y="54108"/>
                  <a:pt x="356939" y="51727"/>
                  <a:pt x="357415" y="49631"/>
                </a:cubicBezTo>
                <a:cubicBezTo>
                  <a:pt x="357892" y="47536"/>
                  <a:pt x="357225" y="44393"/>
                  <a:pt x="358463" y="43345"/>
                </a:cubicBezTo>
                <a:cubicBezTo>
                  <a:pt x="366178" y="37058"/>
                  <a:pt x="369322" y="27629"/>
                  <a:pt x="375227" y="20199"/>
                </a:cubicBezTo>
                <a:cubicBezTo>
                  <a:pt x="375989" y="19247"/>
                  <a:pt x="377703" y="18961"/>
                  <a:pt x="379037" y="18389"/>
                </a:cubicBezTo>
                <a:cubicBezTo>
                  <a:pt x="379609" y="19628"/>
                  <a:pt x="380085" y="21056"/>
                  <a:pt x="380847" y="22199"/>
                </a:cubicBezTo>
                <a:cubicBezTo>
                  <a:pt x="381609" y="23342"/>
                  <a:pt x="382657" y="24295"/>
                  <a:pt x="383609" y="25343"/>
                </a:cubicBezTo>
                <a:cubicBezTo>
                  <a:pt x="373989" y="31534"/>
                  <a:pt x="383514" y="36677"/>
                  <a:pt x="384847" y="42107"/>
                </a:cubicBezTo>
                <a:cubicBezTo>
                  <a:pt x="385895" y="46583"/>
                  <a:pt x="388467" y="46583"/>
                  <a:pt x="393229" y="43631"/>
                </a:cubicBezTo>
                <a:cubicBezTo>
                  <a:pt x="395039" y="42488"/>
                  <a:pt x="396753" y="41059"/>
                  <a:pt x="398754" y="40583"/>
                </a:cubicBezTo>
                <a:cubicBezTo>
                  <a:pt x="403611" y="39440"/>
                  <a:pt x="402278" y="38011"/>
                  <a:pt x="399897" y="35153"/>
                </a:cubicBezTo>
                <a:cubicBezTo>
                  <a:pt x="397039" y="31820"/>
                  <a:pt x="396753" y="30581"/>
                  <a:pt x="399421" y="27629"/>
                </a:cubicBezTo>
                <a:cubicBezTo>
                  <a:pt x="402278" y="24485"/>
                  <a:pt x="401611" y="22961"/>
                  <a:pt x="398659" y="21056"/>
                </a:cubicBezTo>
                <a:cubicBezTo>
                  <a:pt x="397230" y="20104"/>
                  <a:pt x="397420" y="18389"/>
                  <a:pt x="399421" y="17913"/>
                </a:cubicBezTo>
                <a:cubicBezTo>
                  <a:pt x="403135" y="17151"/>
                  <a:pt x="406183" y="17246"/>
                  <a:pt x="406564" y="11722"/>
                </a:cubicBezTo>
                <a:cubicBezTo>
                  <a:pt x="406850" y="7245"/>
                  <a:pt x="410279" y="6388"/>
                  <a:pt x="414565" y="9436"/>
                </a:cubicBezTo>
                <a:cubicBezTo>
                  <a:pt x="417137" y="11341"/>
                  <a:pt x="420947" y="13722"/>
                  <a:pt x="422281" y="11531"/>
                </a:cubicBezTo>
                <a:cubicBezTo>
                  <a:pt x="425234" y="6673"/>
                  <a:pt x="428115" y="6483"/>
                  <a:pt x="430949" y="7578"/>
                </a:cubicBezTo>
                <a:close/>
                <a:moveTo>
                  <a:pt x="376466" y="6"/>
                </a:moveTo>
                <a:cubicBezTo>
                  <a:pt x="377513" y="578"/>
                  <a:pt x="378942" y="1340"/>
                  <a:pt x="379133" y="2197"/>
                </a:cubicBezTo>
                <a:cubicBezTo>
                  <a:pt x="379609" y="4197"/>
                  <a:pt x="379418" y="6388"/>
                  <a:pt x="379418" y="8579"/>
                </a:cubicBezTo>
                <a:cubicBezTo>
                  <a:pt x="379514" y="8674"/>
                  <a:pt x="377990" y="8960"/>
                  <a:pt x="377513" y="8674"/>
                </a:cubicBezTo>
                <a:cubicBezTo>
                  <a:pt x="374561" y="7055"/>
                  <a:pt x="374370" y="4388"/>
                  <a:pt x="375132" y="1530"/>
                </a:cubicBezTo>
                <a:cubicBezTo>
                  <a:pt x="375322" y="959"/>
                  <a:pt x="376370" y="-89"/>
                  <a:pt x="376466" y="6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685793" cy="890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123124"/>
            <a:ext cx="11685793" cy="5287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3" r:id="rId3"/>
    <p:sldLayoutId id="2147483715" r:id="rId4"/>
    <p:sldLayoutId id="2147483723" r:id="rId5"/>
    <p:sldLayoutId id="2147483711" r:id="rId6"/>
    <p:sldLayoutId id="2147483710" r:id="rId7"/>
    <p:sldLayoutId id="2147483716" r:id="rId8"/>
    <p:sldLayoutId id="2147483706" r:id="rId9"/>
    <p:sldLayoutId id="2147483705" r:id="rId10"/>
    <p:sldLayoutId id="2147483702" r:id="rId11"/>
    <p:sldLayoutId id="2147483701" r:id="rId12"/>
    <p:sldLayoutId id="2147483677" r:id="rId13"/>
    <p:sldLayoutId id="2147483678" r:id="rId14"/>
    <p:sldLayoutId id="2147483679" r:id="rId15"/>
    <p:sldLayoutId id="2147483683" r:id="rId16"/>
    <p:sldLayoutId id="2147483684" r:id="rId17"/>
    <p:sldLayoutId id="2147483685" r:id="rId18"/>
    <p:sldLayoutId id="2147483686" r:id="rId19"/>
    <p:sldLayoutId id="2147483717" r:id="rId20"/>
    <p:sldLayoutId id="2147483718" r:id="rId21"/>
    <p:sldLayoutId id="2147483719" r:id="rId22"/>
    <p:sldLayoutId id="2147483722" r:id="rId23"/>
    <p:sldLayoutId id="2147483721" r:id="rId24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>
              <a:lumMod val="85000"/>
              <a:lumOff val="15000"/>
            </a:schemeClr>
          </a:solidFill>
          <a:latin typeface="+mj-lt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val 22">
            <a:extLst>
              <a:ext uri="{FF2B5EF4-FFF2-40B4-BE49-F238E27FC236}">
                <a16:creationId xmlns:a16="http://schemas.microsoft.com/office/drawing/2014/main" id="{B2688829-FA30-438E-E161-D2CEC5C0E750}"/>
              </a:ext>
            </a:extLst>
          </p:cNvPr>
          <p:cNvSpPr/>
          <p:nvPr/>
        </p:nvSpPr>
        <p:spPr>
          <a:xfrm>
            <a:off x="8319550" y="-508998"/>
            <a:ext cx="2073204" cy="207320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>
              <a:solidFill>
                <a:schemeClr val="bg2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FED2A6C-9852-3CBB-5508-E92B2445C0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Medical &amp; Healthcare  Professional Team </a:t>
            </a:r>
            <a:endParaRPr lang="en-CA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0D7F60C-6F04-406E-C541-70D42F6594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37" name="Picture Placeholder 36" descr="A group of medical professionals standing in a hallway&#10;&#10;Description automatically generated">
            <a:extLst>
              <a:ext uri="{FF2B5EF4-FFF2-40B4-BE49-F238E27FC236}">
                <a16:creationId xmlns:a16="http://schemas.microsoft.com/office/drawing/2014/main" id="{9A8F6CC0-E575-E743-4277-4D04BF8A44BC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6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4" name="Rectangle 11">
            <a:extLst>
              <a:ext uri="{FF2B5EF4-FFF2-40B4-BE49-F238E27FC236}">
                <a16:creationId xmlns:a16="http://schemas.microsoft.com/office/drawing/2014/main" id="{272855B5-E36A-E8A7-6DD1-0156E61847F6}"/>
              </a:ext>
            </a:extLst>
          </p:cNvPr>
          <p:cNvSpPr/>
          <p:nvPr/>
        </p:nvSpPr>
        <p:spPr>
          <a:xfrm>
            <a:off x="10015127" y="589165"/>
            <a:ext cx="2773408" cy="5342312"/>
          </a:xfrm>
          <a:prstGeom prst="roundRect">
            <a:avLst>
              <a:gd name="adj" fmla="val 50000"/>
            </a:avLst>
          </a:prstGeom>
          <a:noFill/>
          <a:ln w="4762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09881DD-EAF8-AA3D-4CC6-7436C6A900BE}"/>
              </a:ext>
            </a:extLst>
          </p:cNvPr>
          <p:cNvSpPr/>
          <p:nvPr/>
        </p:nvSpPr>
        <p:spPr>
          <a:xfrm>
            <a:off x="339295" y="4387273"/>
            <a:ext cx="1222666" cy="122266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1557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74A38155-94DA-0355-8A74-AA8C52BA87AA}"/>
              </a:ext>
            </a:extLst>
          </p:cNvPr>
          <p:cNvSpPr/>
          <p:nvPr/>
        </p:nvSpPr>
        <p:spPr>
          <a:xfrm>
            <a:off x="9373185" y="4001815"/>
            <a:ext cx="2073204" cy="207320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>
              <a:solidFill>
                <a:schemeClr val="bg2"/>
              </a:solidFill>
            </a:endParaRPr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394603CD-6F83-B1B5-D3D2-21DB6FD86E0B}"/>
              </a:ext>
            </a:extLst>
          </p:cNvPr>
          <p:cNvSpPr/>
          <p:nvPr/>
        </p:nvSpPr>
        <p:spPr>
          <a:xfrm>
            <a:off x="10644311" y="515275"/>
            <a:ext cx="2773408" cy="5342312"/>
          </a:xfrm>
          <a:prstGeom prst="roundRect">
            <a:avLst>
              <a:gd name="adj" fmla="val 50000"/>
            </a:avLst>
          </a:prstGeom>
          <a:noFill/>
          <a:ln w="4762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F04DF0-8D4D-A9D2-C2A6-AF3F51DDF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Table of 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5BD5C-48EB-B002-B5B5-1BE25ABB0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9FCFD-70A2-4FF4-E5D5-1F5BF9A3D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4E86DD0D-C2A6-01C4-0479-ACD96A8C7CE7}"/>
              </a:ext>
            </a:extLst>
          </p:cNvPr>
          <p:cNvGrpSpPr/>
          <p:nvPr/>
        </p:nvGrpSpPr>
        <p:grpSpPr>
          <a:xfrm>
            <a:off x="225725" y="1196551"/>
            <a:ext cx="9938499" cy="5145940"/>
            <a:chOff x="194195" y="1059917"/>
            <a:chExt cx="9938499" cy="5145940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90D36B63-275A-04E2-766C-D3EE8E0C3E56}"/>
                </a:ext>
              </a:extLst>
            </p:cNvPr>
            <p:cNvGrpSpPr/>
            <p:nvPr/>
          </p:nvGrpSpPr>
          <p:grpSpPr>
            <a:xfrm>
              <a:off x="194195" y="1059917"/>
              <a:ext cx="2300452" cy="5145940"/>
              <a:chOff x="363965" y="1185469"/>
              <a:chExt cx="2300452" cy="514594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E74099E-15C6-2155-A17B-EAB7B409580F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0690A9EE-044F-4AFC-7D1B-869219863BBB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65" name="Oval 64">
                    <a:extLst>
                      <a:ext uri="{FF2B5EF4-FFF2-40B4-BE49-F238E27FC236}">
                        <a16:creationId xmlns:a16="http://schemas.microsoft.com/office/drawing/2014/main" id="{308C7AA2-F60B-29B6-C12F-1EB06CFFD8C8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A5D9D639-FD4F-7274-E639-93FB649A4AE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3F3222C3-E1AA-7963-DB54-1F4E6A968F25}"/>
                    </a:ext>
                  </a:extLst>
                </p:cNvPr>
                <p:cNvSpPr txBox="1"/>
                <p:nvPr/>
              </p:nvSpPr>
              <p:spPr>
                <a:xfrm>
                  <a:off x="6209397" y="3259960"/>
                  <a:ext cx="1592747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US" sz="12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haroni" panose="02010803020104030203" pitchFamily="2" charset="-79"/>
                  </a:endParaRP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12FE871-ABAD-DA1E-426C-C6BED791F1AD}"/>
                  </a:ext>
                </a:extLst>
              </p:cNvPr>
              <p:cNvGrpSpPr/>
              <p:nvPr/>
            </p:nvGrpSpPr>
            <p:grpSpPr>
              <a:xfrm>
                <a:off x="363965" y="2312854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4091611A-9CAC-2C2C-694A-0F1A0577E32B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03160DC8-B30B-C7F5-278B-799554F35109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DA0F7967-23F9-C157-43ED-7BBF67301E67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049E82FA-2995-DC3C-A651-430DD41494DA}"/>
                    </a:ext>
                  </a:extLst>
                </p:cNvPr>
                <p:cNvSpPr txBox="1"/>
                <p:nvPr/>
              </p:nvSpPr>
              <p:spPr>
                <a:xfrm>
                  <a:off x="6209398" y="3279196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1545CC2F-9D7F-222D-57D6-35603E747BF8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300452" cy="659883"/>
                <a:chOff x="5501692" y="3115603"/>
                <a:chExt cx="2300452" cy="659883"/>
              </a:xfrm>
            </p:grpSpPr>
            <p:grpSp>
              <p:nvGrpSpPr>
                <p:cNvPr id="55" name="Group 54">
                  <a:extLst>
                    <a:ext uri="{FF2B5EF4-FFF2-40B4-BE49-F238E27FC236}">
                      <a16:creationId xmlns:a16="http://schemas.microsoft.com/office/drawing/2014/main" id="{DA870D29-B1B9-61CB-4765-959702DEBC04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57" name="Oval 56">
                    <a:extLst>
                      <a:ext uri="{FF2B5EF4-FFF2-40B4-BE49-F238E27FC236}">
                        <a16:creationId xmlns:a16="http://schemas.microsoft.com/office/drawing/2014/main" id="{411639D4-534D-6841-5817-529936054C8B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1B6D6F19-A03F-C4E0-8646-83763F5A518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E06B58A5-0677-910C-382E-03F1EC8EFBD9}"/>
                    </a:ext>
                  </a:extLst>
                </p:cNvPr>
                <p:cNvSpPr txBox="1"/>
                <p:nvPr/>
              </p:nvSpPr>
              <p:spPr>
                <a:xfrm>
                  <a:off x="6209398" y="3313821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25F18F4D-BD65-02BC-7EF0-5B8ED4B649BB}"/>
                  </a:ext>
                </a:extLst>
              </p:cNvPr>
              <p:cNvGrpSpPr/>
              <p:nvPr/>
            </p:nvGrpSpPr>
            <p:grpSpPr>
              <a:xfrm>
                <a:off x="363965" y="4567624"/>
                <a:ext cx="2300452" cy="694508"/>
                <a:chOff x="5501692" y="3115603"/>
                <a:chExt cx="2300452" cy="694508"/>
              </a:xfrm>
            </p:grpSpPr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1128BC3E-4C63-341D-F62C-64F10711ED6D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53" name="Oval 52">
                    <a:extLst>
                      <a:ext uri="{FF2B5EF4-FFF2-40B4-BE49-F238E27FC236}">
                        <a16:creationId xmlns:a16="http://schemas.microsoft.com/office/drawing/2014/main" id="{A0F3946C-92C4-EF2D-BFA0-4B90BB2FC66B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81B30236-B547-234C-1042-4CDF496E467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haroni" panose="02010803020104030203" pitchFamily="2" charset="-79"/>
                      </a:rPr>
                      <a:t>4.</a:t>
                    </a:r>
                  </a:p>
                </p:txBody>
              </p:sp>
            </p:grp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EAE47FAF-F8C5-9BB1-C653-59CB0D604A67}"/>
                    </a:ext>
                  </a:extLst>
                </p:cNvPr>
                <p:cNvSpPr txBox="1"/>
                <p:nvPr/>
              </p:nvSpPr>
              <p:spPr>
                <a:xfrm>
                  <a:off x="6209398" y="3348446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US" sz="12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haroni" panose="02010803020104030203" pitchFamily="2" charset="-79"/>
                  </a:endParaRPr>
                </a:p>
              </p:txBody>
            </p:sp>
          </p:grp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C6194BBC-6602-15E9-AF89-E31B7E865AE8}"/>
                  </a:ext>
                </a:extLst>
              </p:cNvPr>
              <p:cNvGrpSpPr/>
              <p:nvPr/>
            </p:nvGrpSpPr>
            <p:grpSpPr>
              <a:xfrm>
                <a:off x="363965" y="569500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68" name="Group 67">
                  <a:extLst>
                    <a:ext uri="{FF2B5EF4-FFF2-40B4-BE49-F238E27FC236}">
                      <a16:creationId xmlns:a16="http://schemas.microsoft.com/office/drawing/2014/main" id="{59EF16B9-FFA4-106D-75EF-2940449DEE64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70" name="Oval 69">
                    <a:extLst>
                      <a:ext uri="{FF2B5EF4-FFF2-40B4-BE49-F238E27FC236}">
                        <a16:creationId xmlns:a16="http://schemas.microsoft.com/office/drawing/2014/main" id="{7B749BFE-0EAC-AADE-37D7-E7FB54A42576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B4216EC1-282C-EAF0-745D-C2A5907BFDE8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haroni" panose="02010803020104030203" pitchFamily="2" charset="-79"/>
                      </a:rPr>
                      <a:t>5.</a:t>
                    </a:r>
                  </a:p>
                </p:txBody>
              </p:sp>
            </p:grp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A2A64DA0-0B15-74C8-8A90-DE9555DD2CB6}"/>
                    </a:ext>
                  </a:extLst>
                </p:cNvPr>
                <p:cNvSpPr txBox="1"/>
                <p:nvPr/>
              </p:nvSpPr>
              <p:spPr>
                <a:xfrm>
                  <a:off x="6209398" y="3229182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32478725-8972-B87B-8BE1-22230C9DEF0A}"/>
                </a:ext>
              </a:extLst>
            </p:cNvPr>
            <p:cNvGrpSpPr/>
            <p:nvPr/>
          </p:nvGrpSpPr>
          <p:grpSpPr>
            <a:xfrm>
              <a:off x="2740211" y="1059917"/>
              <a:ext cx="2300452" cy="5145940"/>
              <a:chOff x="363965" y="1185469"/>
              <a:chExt cx="2300452" cy="5145940"/>
            </a:xfrm>
          </p:grpSpPr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66167932-9261-4D7F-3310-114345EF97B6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32" name="Group 131">
                  <a:extLst>
                    <a:ext uri="{FF2B5EF4-FFF2-40B4-BE49-F238E27FC236}">
                      <a16:creationId xmlns:a16="http://schemas.microsoft.com/office/drawing/2014/main" id="{45092222-9368-2365-5030-5418E4464C7F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34" name="Oval 133">
                    <a:extLst>
                      <a:ext uri="{FF2B5EF4-FFF2-40B4-BE49-F238E27FC236}">
                        <a16:creationId xmlns:a16="http://schemas.microsoft.com/office/drawing/2014/main" id="{F0057A44-A1E5-C4B2-49C7-1999016351E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35" name="TextBox 134">
                    <a:extLst>
                      <a:ext uri="{FF2B5EF4-FFF2-40B4-BE49-F238E27FC236}">
                        <a16:creationId xmlns:a16="http://schemas.microsoft.com/office/drawing/2014/main" id="{1004A11E-5D9A-720E-1052-C4D13A7EB9C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haroni" panose="02010803020104030203" pitchFamily="2" charset="-79"/>
                      </a:rPr>
                      <a:t>6.</a:t>
                    </a:r>
                  </a:p>
                </p:txBody>
              </p:sp>
            </p:grpSp>
            <p:sp>
              <p:nvSpPr>
                <p:cNvPr id="133" name="TextBox 132">
                  <a:extLst>
                    <a:ext uri="{FF2B5EF4-FFF2-40B4-BE49-F238E27FC236}">
                      <a16:creationId xmlns:a16="http://schemas.microsoft.com/office/drawing/2014/main" id="{290114E2-88C1-0DFC-C2BA-CAE6AD6C35CF}"/>
                    </a:ext>
                  </a:extLst>
                </p:cNvPr>
                <p:cNvSpPr txBox="1"/>
                <p:nvPr/>
              </p:nvSpPr>
              <p:spPr>
                <a:xfrm>
                  <a:off x="6209397" y="3259960"/>
                  <a:ext cx="1592747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28B242E4-2379-A33C-ED47-A8C86F253CFB}"/>
                  </a:ext>
                </a:extLst>
              </p:cNvPr>
              <p:cNvGrpSpPr/>
              <p:nvPr/>
            </p:nvGrpSpPr>
            <p:grpSpPr>
              <a:xfrm>
                <a:off x="363965" y="2312854"/>
                <a:ext cx="1948041" cy="636400"/>
                <a:chOff x="5501692" y="3115603"/>
                <a:chExt cx="1948041" cy="636400"/>
              </a:xfrm>
            </p:grpSpPr>
            <p:grpSp>
              <p:nvGrpSpPr>
                <p:cNvPr id="128" name="Group 127">
                  <a:extLst>
                    <a:ext uri="{FF2B5EF4-FFF2-40B4-BE49-F238E27FC236}">
                      <a16:creationId xmlns:a16="http://schemas.microsoft.com/office/drawing/2014/main" id="{0FC2325B-1C04-7370-B2CE-AB74AD42171F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30" name="Oval 129">
                    <a:extLst>
                      <a:ext uri="{FF2B5EF4-FFF2-40B4-BE49-F238E27FC236}">
                        <a16:creationId xmlns:a16="http://schemas.microsoft.com/office/drawing/2014/main" id="{B9E9C0EC-B17E-1BF1-BE50-DFEDAD6AC70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31" name="TextBox 130">
                    <a:extLst>
                      <a:ext uri="{FF2B5EF4-FFF2-40B4-BE49-F238E27FC236}">
                        <a16:creationId xmlns:a16="http://schemas.microsoft.com/office/drawing/2014/main" id="{0EE94F24-FCA6-5BDC-4923-566A1D33C83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haroni" panose="02010803020104030203" pitchFamily="2" charset="-79"/>
                      </a:rPr>
                      <a:t>7.</a:t>
                    </a:r>
                  </a:p>
                </p:txBody>
              </p:sp>
            </p:grp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51BF49A0-A540-AF02-2688-9A4D1970CF26}"/>
                    </a:ext>
                  </a:extLst>
                </p:cNvPr>
                <p:cNvSpPr txBox="1"/>
                <p:nvPr/>
              </p:nvSpPr>
              <p:spPr>
                <a:xfrm>
                  <a:off x="6209398" y="3279196"/>
                  <a:ext cx="1240335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277E0881-E04F-09E5-F190-6505F442DC0D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300452" cy="659883"/>
                <a:chOff x="5501692" y="3115603"/>
                <a:chExt cx="2300452" cy="659883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3990844C-C668-4592-A54F-3DB511BE36C5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26" name="Oval 125">
                    <a:extLst>
                      <a:ext uri="{FF2B5EF4-FFF2-40B4-BE49-F238E27FC236}">
                        <a16:creationId xmlns:a16="http://schemas.microsoft.com/office/drawing/2014/main" id="{82BB67DB-6D35-0527-991D-9D7F1852A6E7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A6901CD5-B1DD-BDF9-17F0-448FC6A09A05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haroni" panose="02010803020104030203" pitchFamily="2" charset="-79"/>
                      </a:rPr>
                      <a:t>8.</a:t>
                    </a:r>
                  </a:p>
                </p:txBody>
              </p:sp>
            </p:grpSp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9ABAA00D-1591-BE55-CF76-490DB71C22B2}"/>
                    </a:ext>
                  </a:extLst>
                </p:cNvPr>
                <p:cNvSpPr txBox="1"/>
                <p:nvPr/>
              </p:nvSpPr>
              <p:spPr>
                <a:xfrm>
                  <a:off x="6209398" y="3313821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102C2AC2-1470-0AF4-252A-00F4BB02AC26}"/>
                  </a:ext>
                </a:extLst>
              </p:cNvPr>
              <p:cNvGrpSpPr/>
              <p:nvPr/>
            </p:nvGrpSpPr>
            <p:grpSpPr>
              <a:xfrm>
                <a:off x="363965" y="4567624"/>
                <a:ext cx="2300452" cy="694508"/>
                <a:chOff x="5501692" y="3115603"/>
                <a:chExt cx="2300452" cy="694508"/>
              </a:xfrm>
            </p:grpSpPr>
            <p:grpSp>
              <p:nvGrpSpPr>
                <p:cNvPr id="120" name="Group 119">
                  <a:extLst>
                    <a:ext uri="{FF2B5EF4-FFF2-40B4-BE49-F238E27FC236}">
                      <a16:creationId xmlns:a16="http://schemas.microsoft.com/office/drawing/2014/main" id="{9DC90E27-3EB2-2B5D-627B-FA5FBFBAC40C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22" name="Oval 121">
                    <a:extLst>
                      <a:ext uri="{FF2B5EF4-FFF2-40B4-BE49-F238E27FC236}">
                        <a16:creationId xmlns:a16="http://schemas.microsoft.com/office/drawing/2014/main" id="{208B9BEF-28DE-19BC-4BD3-6257A030CB7F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BC5AF365-267F-35FD-4417-36216356ECB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haroni" panose="02010803020104030203" pitchFamily="2" charset="-79"/>
                      </a:rPr>
                      <a:t>9.</a:t>
                    </a:r>
                  </a:p>
                </p:txBody>
              </p:sp>
            </p:grpSp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8C889A2C-8DA6-D58E-4603-48AE56B6420C}"/>
                    </a:ext>
                  </a:extLst>
                </p:cNvPr>
                <p:cNvSpPr txBox="1"/>
                <p:nvPr/>
              </p:nvSpPr>
              <p:spPr>
                <a:xfrm>
                  <a:off x="6209398" y="3348446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EA1B5602-B64E-6A7E-5CEC-4CD85BC74ED9}"/>
                  </a:ext>
                </a:extLst>
              </p:cNvPr>
              <p:cNvGrpSpPr/>
              <p:nvPr/>
            </p:nvGrpSpPr>
            <p:grpSpPr>
              <a:xfrm>
                <a:off x="363965" y="569500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01E4752B-88B6-4AD3-BA09-EF5EC68A5F3A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18" name="Oval 117">
                    <a:extLst>
                      <a:ext uri="{FF2B5EF4-FFF2-40B4-BE49-F238E27FC236}">
                        <a16:creationId xmlns:a16="http://schemas.microsoft.com/office/drawing/2014/main" id="{A9676B65-F7CF-EEFF-2D7C-137D8624557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19" name="TextBox 118">
                    <a:extLst>
                      <a:ext uri="{FF2B5EF4-FFF2-40B4-BE49-F238E27FC236}">
                        <a16:creationId xmlns:a16="http://schemas.microsoft.com/office/drawing/2014/main" id="{F9B48740-7C04-1DF3-5348-F1678099B7E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haroni" panose="02010803020104030203" pitchFamily="2" charset="-79"/>
                      </a:rPr>
                      <a:t>10.</a:t>
                    </a:r>
                  </a:p>
                </p:txBody>
              </p:sp>
            </p:grp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247A2D4E-B026-8FAE-3FCB-E404817EDD75}"/>
                    </a:ext>
                  </a:extLst>
                </p:cNvPr>
                <p:cNvSpPr txBox="1"/>
                <p:nvPr/>
              </p:nvSpPr>
              <p:spPr>
                <a:xfrm>
                  <a:off x="6209398" y="3229182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65BA5100-8966-6A68-6A81-B64D07A93B26}"/>
                </a:ext>
              </a:extLst>
            </p:cNvPr>
            <p:cNvGrpSpPr/>
            <p:nvPr/>
          </p:nvGrpSpPr>
          <p:grpSpPr>
            <a:xfrm>
              <a:off x="5286227" y="1059917"/>
              <a:ext cx="2300452" cy="5145940"/>
              <a:chOff x="363965" y="1185469"/>
              <a:chExt cx="2300452" cy="5145940"/>
            </a:xfrm>
          </p:grpSpPr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E78AFDF5-A9EE-EE20-6491-7292776B54E9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58" name="Group 157">
                  <a:extLst>
                    <a:ext uri="{FF2B5EF4-FFF2-40B4-BE49-F238E27FC236}">
                      <a16:creationId xmlns:a16="http://schemas.microsoft.com/office/drawing/2014/main" id="{5E4F40C7-E8EF-A53F-435A-C16CB39CDB1D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60" name="Oval 159">
                    <a:extLst>
                      <a:ext uri="{FF2B5EF4-FFF2-40B4-BE49-F238E27FC236}">
                        <a16:creationId xmlns:a16="http://schemas.microsoft.com/office/drawing/2014/main" id="{AAD1597A-63F9-23D6-A08F-4770C434C70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61" name="TextBox 160">
                    <a:extLst>
                      <a:ext uri="{FF2B5EF4-FFF2-40B4-BE49-F238E27FC236}">
                        <a16:creationId xmlns:a16="http://schemas.microsoft.com/office/drawing/2014/main" id="{AA936BBA-8670-39EF-0CA7-DA9A760D7C9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haroni" panose="02010803020104030203" pitchFamily="2" charset="-79"/>
                      </a:rPr>
                      <a:t>11.</a:t>
                    </a:r>
                  </a:p>
                </p:txBody>
              </p:sp>
            </p:grpSp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4FE9F3C4-4235-3398-7D4B-0E6D3C4BACD6}"/>
                    </a:ext>
                  </a:extLst>
                </p:cNvPr>
                <p:cNvSpPr txBox="1"/>
                <p:nvPr/>
              </p:nvSpPr>
              <p:spPr>
                <a:xfrm>
                  <a:off x="6209397" y="3259960"/>
                  <a:ext cx="1592747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D3ED18C5-F470-07FE-22BB-AB065819B3D1}"/>
                  </a:ext>
                </a:extLst>
              </p:cNvPr>
              <p:cNvGrpSpPr/>
              <p:nvPr/>
            </p:nvGrpSpPr>
            <p:grpSpPr>
              <a:xfrm>
                <a:off x="363965" y="2312854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54" name="Group 153">
                  <a:extLst>
                    <a:ext uri="{FF2B5EF4-FFF2-40B4-BE49-F238E27FC236}">
                      <a16:creationId xmlns:a16="http://schemas.microsoft.com/office/drawing/2014/main" id="{D77FA35E-0D78-2607-F50C-E894A011F157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56" name="Oval 155">
                    <a:extLst>
                      <a:ext uri="{FF2B5EF4-FFF2-40B4-BE49-F238E27FC236}">
                        <a16:creationId xmlns:a16="http://schemas.microsoft.com/office/drawing/2014/main" id="{8F37E576-59EA-B9CE-5FFD-74167AC9669F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57" name="TextBox 156">
                    <a:extLst>
                      <a:ext uri="{FF2B5EF4-FFF2-40B4-BE49-F238E27FC236}">
                        <a16:creationId xmlns:a16="http://schemas.microsoft.com/office/drawing/2014/main" id="{3D6D26FF-C0A5-11D1-F755-0A43EECD7FC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haroni" panose="02010803020104030203" pitchFamily="2" charset="-79"/>
                      </a:rPr>
                      <a:t>12.</a:t>
                    </a:r>
                  </a:p>
                </p:txBody>
              </p:sp>
            </p:grpSp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998F1423-1757-15EF-E073-D78B9F6CD88D}"/>
                    </a:ext>
                  </a:extLst>
                </p:cNvPr>
                <p:cNvSpPr txBox="1"/>
                <p:nvPr/>
              </p:nvSpPr>
              <p:spPr>
                <a:xfrm>
                  <a:off x="6209398" y="3279194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US" sz="8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FFD647F7-634B-92B3-3326-4CA31E277A6C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300452" cy="659883"/>
                <a:chOff x="5501692" y="3115603"/>
                <a:chExt cx="2300452" cy="659883"/>
              </a:xfrm>
            </p:grpSpPr>
            <p:grpSp>
              <p:nvGrpSpPr>
                <p:cNvPr id="150" name="Group 149">
                  <a:extLst>
                    <a:ext uri="{FF2B5EF4-FFF2-40B4-BE49-F238E27FC236}">
                      <a16:creationId xmlns:a16="http://schemas.microsoft.com/office/drawing/2014/main" id="{4ED24C09-CA75-900F-5C46-3CE575FFF2CD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52" name="Oval 151">
                    <a:extLst>
                      <a:ext uri="{FF2B5EF4-FFF2-40B4-BE49-F238E27FC236}">
                        <a16:creationId xmlns:a16="http://schemas.microsoft.com/office/drawing/2014/main" id="{24F4D09E-BFC4-B34C-4C73-0545D4837A15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53" name="TextBox 152">
                    <a:extLst>
                      <a:ext uri="{FF2B5EF4-FFF2-40B4-BE49-F238E27FC236}">
                        <a16:creationId xmlns:a16="http://schemas.microsoft.com/office/drawing/2014/main" id="{3C4FAAF0-B4AA-5B61-7B79-D030117DBE98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haroni" panose="02010803020104030203" pitchFamily="2" charset="-79"/>
                      </a:rPr>
                      <a:t>13.</a:t>
                    </a:r>
                  </a:p>
                </p:txBody>
              </p:sp>
            </p:grpSp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F725367A-B7C0-9399-FB85-7F283A7BF1D4}"/>
                    </a:ext>
                  </a:extLst>
                </p:cNvPr>
                <p:cNvSpPr txBox="1"/>
                <p:nvPr/>
              </p:nvSpPr>
              <p:spPr>
                <a:xfrm>
                  <a:off x="6209398" y="3313821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11542F83-B59D-43B0-E59B-D97F78C639C7}"/>
                  </a:ext>
                </a:extLst>
              </p:cNvPr>
              <p:cNvGrpSpPr/>
              <p:nvPr/>
            </p:nvGrpSpPr>
            <p:grpSpPr>
              <a:xfrm>
                <a:off x="363965" y="4567624"/>
                <a:ext cx="2300452" cy="694508"/>
                <a:chOff x="5501692" y="3115603"/>
                <a:chExt cx="2300452" cy="694508"/>
              </a:xfrm>
            </p:grpSpPr>
            <p:grpSp>
              <p:nvGrpSpPr>
                <p:cNvPr id="146" name="Group 145">
                  <a:extLst>
                    <a:ext uri="{FF2B5EF4-FFF2-40B4-BE49-F238E27FC236}">
                      <a16:creationId xmlns:a16="http://schemas.microsoft.com/office/drawing/2014/main" id="{561369B3-ADCE-7DEC-B68A-421757F03D0F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48" name="Oval 147">
                    <a:extLst>
                      <a:ext uri="{FF2B5EF4-FFF2-40B4-BE49-F238E27FC236}">
                        <a16:creationId xmlns:a16="http://schemas.microsoft.com/office/drawing/2014/main" id="{030647D5-FC3B-D049-580A-08CDB54BB85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49" name="TextBox 148">
                    <a:extLst>
                      <a:ext uri="{FF2B5EF4-FFF2-40B4-BE49-F238E27FC236}">
                        <a16:creationId xmlns:a16="http://schemas.microsoft.com/office/drawing/2014/main" id="{75EB7ACE-3DD1-6947-0CD0-846C20670FA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haroni" panose="02010803020104030203" pitchFamily="2" charset="-79"/>
                      </a:rPr>
                      <a:t>14.</a:t>
                    </a:r>
                  </a:p>
                </p:txBody>
              </p:sp>
            </p:grpSp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745629EF-6D79-DE80-39F2-326659A2695B}"/>
                    </a:ext>
                  </a:extLst>
                </p:cNvPr>
                <p:cNvSpPr txBox="1"/>
                <p:nvPr/>
              </p:nvSpPr>
              <p:spPr>
                <a:xfrm>
                  <a:off x="6209398" y="3348446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F4661DE7-D62E-E915-10D5-E0DD362D1484}"/>
                  </a:ext>
                </a:extLst>
              </p:cNvPr>
              <p:cNvGrpSpPr/>
              <p:nvPr/>
            </p:nvGrpSpPr>
            <p:grpSpPr>
              <a:xfrm>
                <a:off x="363965" y="569500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46A20A7F-75C8-2DD3-C5EA-D034A6EBA8A4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44" name="Oval 143">
                    <a:extLst>
                      <a:ext uri="{FF2B5EF4-FFF2-40B4-BE49-F238E27FC236}">
                        <a16:creationId xmlns:a16="http://schemas.microsoft.com/office/drawing/2014/main" id="{AE646A9B-8307-E679-A25A-C7EF0BE95CE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45" name="TextBox 144">
                    <a:extLst>
                      <a:ext uri="{FF2B5EF4-FFF2-40B4-BE49-F238E27FC236}">
                        <a16:creationId xmlns:a16="http://schemas.microsoft.com/office/drawing/2014/main" id="{E74AE0CC-73AF-37A7-B18C-7F0EC2E42C4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haroni" panose="02010803020104030203" pitchFamily="2" charset="-79"/>
                      </a:rPr>
                      <a:t>15.</a:t>
                    </a:r>
                  </a:p>
                </p:txBody>
              </p:sp>
            </p:grpSp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3EE9CAD2-FD86-0569-4AD8-C507D77BE6C7}"/>
                    </a:ext>
                  </a:extLst>
                </p:cNvPr>
                <p:cNvSpPr txBox="1"/>
                <p:nvPr/>
              </p:nvSpPr>
              <p:spPr>
                <a:xfrm>
                  <a:off x="6209398" y="3229182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4ECA6F85-A1BC-902D-7434-8ED7BF26E6FC}"/>
                </a:ext>
              </a:extLst>
            </p:cNvPr>
            <p:cNvGrpSpPr/>
            <p:nvPr/>
          </p:nvGrpSpPr>
          <p:grpSpPr>
            <a:xfrm>
              <a:off x="7832242" y="1059917"/>
              <a:ext cx="2300452" cy="2914653"/>
              <a:chOff x="363965" y="1185469"/>
              <a:chExt cx="2300452" cy="2914653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F7841DC3-90ED-3F81-B425-1400F35E6522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84" name="Group 183">
                  <a:extLst>
                    <a:ext uri="{FF2B5EF4-FFF2-40B4-BE49-F238E27FC236}">
                      <a16:creationId xmlns:a16="http://schemas.microsoft.com/office/drawing/2014/main" id="{B5AE0AB0-1740-DD80-7A45-07DAB02F7892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86" name="Oval 185">
                    <a:extLst>
                      <a:ext uri="{FF2B5EF4-FFF2-40B4-BE49-F238E27FC236}">
                        <a16:creationId xmlns:a16="http://schemas.microsoft.com/office/drawing/2014/main" id="{E8906233-7CBD-E6AF-8706-64627666683D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87" name="TextBox 186">
                    <a:extLst>
                      <a:ext uri="{FF2B5EF4-FFF2-40B4-BE49-F238E27FC236}">
                        <a16:creationId xmlns:a16="http://schemas.microsoft.com/office/drawing/2014/main" id="{F757CD11-D926-E5D4-AC42-2D57C010668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haroni" panose="02010803020104030203" pitchFamily="2" charset="-79"/>
                      </a:rPr>
                      <a:t>16.</a:t>
                    </a:r>
                  </a:p>
                </p:txBody>
              </p:sp>
            </p:grpSp>
            <p:sp>
              <p:nvSpPr>
                <p:cNvPr id="185" name="TextBox 184">
                  <a:extLst>
                    <a:ext uri="{FF2B5EF4-FFF2-40B4-BE49-F238E27FC236}">
                      <a16:creationId xmlns:a16="http://schemas.microsoft.com/office/drawing/2014/main" id="{C98D0713-F277-607C-D29E-69AD515A26CF}"/>
                    </a:ext>
                  </a:extLst>
                </p:cNvPr>
                <p:cNvSpPr txBox="1"/>
                <p:nvPr/>
              </p:nvSpPr>
              <p:spPr>
                <a:xfrm>
                  <a:off x="6209397" y="3259960"/>
                  <a:ext cx="1592747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7D01DF39-FC5B-85A2-3052-4F5EC00D30C9}"/>
                  </a:ext>
                </a:extLst>
              </p:cNvPr>
              <p:cNvGrpSpPr/>
              <p:nvPr/>
            </p:nvGrpSpPr>
            <p:grpSpPr>
              <a:xfrm>
                <a:off x="363965" y="2312854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80" name="Group 179">
                  <a:extLst>
                    <a:ext uri="{FF2B5EF4-FFF2-40B4-BE49-F238E27FC236}">
                      <a16:creationId xmlns:a16="http://schemas.microsoft.com/office/drawing/2014/main" id="{1236EACB-4D14-9269-3975-0F0221FBD701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82" name="Oval 181">
                    <a:extLst>
                      <a:ext uri="{FF2B5EF4-FFF2-40B4-BE49-F238E27FC236}">
                        <a16:creationId xmlns:a16="http://schemas.microsoft.com/office/drawing/2014/main" id="{B1C9ED5F-3D41-B654-72BD-B5F77162DBF8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83" name="TextBox 182">
                    <a:extLst>
                      <a:ext uri="{FF2B5EF4-FFF2-40B4-BE49-F238E27FC236}">
                        <a16:creationId xmlns:a16="http://schemas.microsoft.com/office/drawing/2014/main" id="{863810D0-6877-ECEC-5D49-921BEB6DE8A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haroni" panose="02010803020104030203" pitchFamily="2" charset="-79"/>
                      </a:rPr>
                      <a:t>17.</a:t>
                    </a:r>
                  </a:p>
                </p:txBody>
              </p:sp>
            </p:grpSp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569A37C2-E627-2AB4-998D-E54E7360AAE8}"/>
                    </a:ext>
                  </a:extLst>
                </p:cNvPr>
                <p:cNvSpPr txBox="1"/>
                <p:nvPr/>
              </p:nvSpPr>
              <p:spPr>
                <a:xfrm>
                  <a:off x="6209398" y="3279196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65" name="Group 164">
                <a:extLst>
                  <a:ext uri="{FF2B5EF4-FFF2-40B4-BE49-F238E27FC236}">
                    <a16:creationId xmlns:a16="http://schemas.microsoft.com/office/drawing/2014/main" id="{6D048294-DEAB-CE90-0FFF-69061B8B29BD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300452" cy="659883"/>
                <a:chOff x="5501692" y="3115603"/>
                <a:chExt cx="2300452" cy="659883"/>
              </a:xfrm>
            </p:grpSpPr>
            <p:grpSp>
              <p:nvGrpSpPr>
                <p:cNvPr id="176" name="Group 175">
                  <a:extLst>
                    <a:ext uri="{FF2B5EF4-FFF2-40B4-BE49-F238E27FC236}">
                      <a16:creationId xmlns:a16="http://schemas.microsoft.com/office/drawing/2014/main" id="{8CECA963-3952-8A34-88A9-3E666B82AC7C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78" name="Oval 177">
                    <a:extLst>
                      <a:ext uri="{FF2B5EF4-FFF2-40B4-BE49-F238E27FC236}">
                        <a16:creationId xmlns:a16="http://schemas.microsoft.com/office/drawing/2014/main" id="{31423783-0960-64D7-EDCB-D95CC44C1BD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79" name="TextBox 178">
                    <a:extLst>
                      <a:ext uri="{FF2B5EF4-FFF2-40B4-BE49-F238E27FC236}">
                        <a16:creationId xmlns:a16="http://schemas.microsoft.com/office/drawing/2014/main" id="{19A35F14-136B-1161-D55B-058AB285621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haroni" panose="02010803020104030203" pitchFamily="2" charset="-79"/>
                      </a:rPr>
                      <a:t>18.</a:t>
                    </a:r>
                  </a:p>
                </p:txBody>
              </p:sp>
            </p:grpSp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2E762DB6-008A-C504-6574-51BF53D17392}"/>
                    </a:ext>
                  </a:extLst>
                </p:cNvPr>
                <p:cNvSpPr txBox="1"/>
                <p:nvPr/>
              </p:nvSpPr>
              <p:spPr>
                <a:xfrm>
                  <a:off x="6209398" y="3313821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A226EF28-ECE1-A15D-B28B-ED99E06C4C4C}"/>
              </a:ext>
            </a:extLst>
          </p:cNvPr>
          <p:cNvSpPr/>
          <p:nvPr/>
        </p:nvSpPr>
        <p:spPr>
          <a:xfrm>
            <a:off x="10717957" y="420582"/>
            <a:ext cx="979014" cy="97901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041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C7AB43C5-8627-578A-D8F6-85277E0B0EEA}"/>
              </a:ext>
            </a:extLst>
          </p:cNvPr>
          <p:cNvSpPr/>
          <p:nvPr/>
        </p:nvSpPr>
        <p:spPr>
          <a:xfrm>
            <a:off x="127151" y="2216727"/>
            <a:ext cx="2949200" cy="29491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>
              <a:solidFill>
                <a:schemeClr val="bg2"/>
              </a:solidFill>
            </a:endParaRPr>
          </a:p>
        </p:txBody>
      </p:sp>
      <p:sp>
        <p:nvSpPr>
          <p:cNvPr id="10" name="Rectangle 11">
            <a:extLst>
              <a:ext uri="{FF2B5EF4-FFF2-40B4-BE49-F238E27FC236}">
                <a16:creationId xmlns:a16="http://schemas.microsoft.com/office/drawing/2014/main" id="{D191C5EC-0C41-650C-BF7C-6FC18455BB8F}"/>
              </a:ext>
            </a:extLst>
          </p:cNvPr>
          <p:cNvSpPr/>
          <p:nvPr/>
        </p:nvSpPr>
        <p:spPr>
          <a:xfrm>
            <a:off x="936118" y="1115655"/>
            <a:ext cx="2773408" cy="5342312"/>
          </a:xfrm>
          <a:prstGeom prst="roundRect">
            <a:avLst>
              <a:gd name="adj" fmla="val 50000"/>
            </a:avLst>
          </a:prstGeom>
          <a:noFill/>
          <a:ln w="4762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B1822E-B0BA-0C53-C8E3-AF160E770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262E2-BE00-5E22-83B4-0F9B36432C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27B15A6-5260-B45F-B971-997D9B4F888E}"/>
              </a:ext>
            </a:extLst>
          </p:cNvPr>
          <p:cNvGrpSpPr/>
          <p:nvPr/>
        </p:nvGrpSpPr>
        <p:grpSpPr>
          <a:xfrm>
            <a:off x="3382364" y="730421"/>
            <a:ext cx="7524856" cy="4849462"/>
            <a:chOff x="2055065" y="1344679"/>
            <a:chExt cx="7524856" cy="484946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F3D9F22-60C0-D727-9681-AE89C65210FD}"/>
                </a:ext>
              </a:extLst>
            </p:cNvPr>
            <p:cNvSpPr txBox="1"/>
            <p:nvPr/>
          </p:nvSpPr>
          <p:spPr>
            <a:xfrm>
              <a:off x="4638207" y="4750733"/>
              <a:ext cx="3769206" cy="14434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DB5A4A6-1037-9D43-1D27-A08E6C3C643C}"/>
                </a:ext>
              </a:extLst>
            </p:cNvPr>
            <p:cNvGrpSpPr/>
            <p:nvPr/>
          </p:nvGrpSpPr>
          <p:grpSpPr>
            <a:xfrm>
              <a:off x="2055065" y="1344679"/>
              <a:ext cx="7524856" cy="3216869"/>
              <a:chOff x="2055065" y="1344679"/>
              <a:chExt cx="7524856" cy="3216869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3C5E5CDF-D37C-2404-32DF-889FED39800B}"/>
                  </a:ext>
                </a:extLst>
              </p:cNvPr>
              <p:cNvGrpSpPr/>
              <p:nvPr/>
            </p:nvGrpSpPr>
            <p:grpSpPr>
              <a:xfrm>
                <a:off x="4276508" y="2253224"/>
                <a:ext cx="5303413" cy="2308324"/>
                <a:chOff x="4879501" y="1586513"/>
                <a:chExt cx="5303413" cy="2308324"/>
              </a:xfrm>
            </p:grpSpPr>
            <p:sp>
              <p:nvSpPr>
                <p:cNvPr id="21" name="Rectangle: Rounded Corners 20">
                  <a:extLst>
                    <a:ext uri="{FF2B5EF4-FFF2-40B4-BE49-F238E27FC236}">
                      <a16:creationId xmlns:a16="http://schemas.microsoft.com/office/drawing/2014/main" id="{B3B8143D-6E3D-A8C9-057B-55394A3D4D42}"/>
                    </a:ext>
                  </a:extLst>
                </p:cNvPr>
                <p:cNvSpPr/>
                <p:nvPr/>
              </p:nvSpPr>
              <p:spPr>
                <a:xfrm>
                  <a:off x="4879501" y="1586513"/>
                  <a:ext cx="5303413" cy="2308324"/>
                </a:xfrm>
                <a:prstGeom prst="roundRect">
                  <a:avLst>
                    <a:gd name="adj" fmla="val 9413"/>
                  </a:avLst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4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ABB69078-ABC2-0F6E-2BE6-D8D6009A2F9E}"/>
                    </a:ext>
                  </a:extLst>
                </p:cNvPr>
                <p:cNvSpPr txBox="1"/>
                <p:nvPr/>
              </p:nvSpPr>
              <p:spPr>
                <a:xfrm>
                  <a:off x="5241200" y="1775698"/>
                  <a:ext cx="4848400" cy="193899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" sz="6000" dirty="0">
                      <a:solidFill>
                        <a:schemeClr val="bg2"/>
                      </a:solidFill>
                    </a:rPr>
                    <a:t>Name of </a:t>
                  </a:r>
                </a:p>
                <a:p>
                  <a:r>
                    <a:rPr lang="en" sz="6000" dirty="0">
                      <a:solidFill>
                        <a:schemeClr val="bg2"/>
                      </a:solidFill>
                    </a:rPr>
                    <a:t>the section</a:t>
                  </a:r>
                  <a:endParaRPr lang="en-CA" sz="6000" dirty="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742ED725-99AA-823F-518A-F8E9B7C41CC8}"/>
                  </a:ext>
                </a:extLst>
              </p:cNvPr>
              <p:cNvSpPr/>
              <p:nvPr/>
            </p:nvSpPr>
            <p:spPr>
              <a:xfrm>
                <a:off x="2055065" y="1344679"/>
                <a:ext cx="1933903" cy="1933903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5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01</a:t>
                </a:r>
              </a:p>
            </p:txBody>
          </p:sp>
        </p:grpSp>
      </p:grpSp>
      <p:pic>
        <p:nvPicPr>
          <p:cNvPr id="6" name="Picture 5" descr="A person in a white coat with a stethoscope around his neck&#10;&#10;Description automatically generated">
            <a:extLst>
              <a:ext uri="{FF2B5EF4-FFF2-40B4-BE49-F238E27FC236}">
                <a16:creationId xmlns:a16="http://schemas.microsoft.com/office/drawing/2014/main" id="{43983DC4-F9C1-F7C2-280C-E134A022707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4475" y="1128280"/>
            <a:ext cx="3125890" cy="5740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974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C002B82C-19AA-FAE8-FE3B-0501BC4C1F47}"/>
              </a:ext>
            </a:extLst>
          </p:cNvPr>
          <p:cNvGrpSpPr/>
          <p:nvPr/>
        </p:nvGrpSpPr>
        <p:grpSpPr>
          <a:xfrm>
            <a:off x="866161" y="175491"/>
            <a:ext cx="3385470" cy="6682509"/>
            <a:chOff x="866161" y="546148"/>
            <a:chExt cx="3385470" cy="5428670"/>
          </a:xfrm>
        </p:grpSpPr>
        <p:sp>
          <p:nvSpPr>
            <p:cNvPr id="18" name="Rectangle 11">
              <a:extLst>
                <a:ext uri="{FF2B5EF4-FFF2-40B4-BE49-F238E27FC236}">
                  <a16:creationId xmlns:a16="http://schemas.microsoft.com/office/drawing/2014/main" id="{69E4FCE7-8297-FCBE-7DDB-467F83E847AC}"/>
                </a:ext>
              </a:extLst>
            </p:cNvPr>
            <p:cNvSpPr/>
            <p:nvPr/>
          </p:nvSpPr>
          <p:spPr>
            <a:xfrm>
              <a:off x="1109338" y="546148"/>
              <a:ext cx="3142293" cy="528630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9" name="Rectangle 11">
              <a:extLst>
                <a:ext uri="{FF2B5EF4-FFF2-40B4-BE49-F238E27FC236}">
                  <a16:creationId xmlns:a16="http://schemas.microsoft.com/office/drawing/2014/main" id="{82A8E90D-1A3C-A7C2-3980-1CCFC8396531}"/>
                </a:ext>
              </a:extLst>
            </p:cNvPr>
            <p:cNvSpPr/>
            <p:nvPr/>
          </p:nvSpPr>
          <p:spPr>
            <a:xfrm>
              <a:off x="866161" y="688512"/>
              <a:ext cx="3142293" cy="5286306"/>
            </a:xfrm>
            <a:prstGeom prst="roundRect">
              <a:avLst>
                <a:gd name="adj" fmla="val 50000"/>
              </a:avLst>
            </a:prstGeom>
            <a:noFill/>
            <a:ln w="47625"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982D4AE-87E9-D9F6-DAAD-25AF694C7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5491" y="443344"/>
            <a:ext cx="6690945" cy="1098305"/>
          </a:xfrm>
        </p:spPr>
        <p:txBody>
          <a:bodyPr/>
          <a:lstStyle/>
          <a:p>
            <a:pPr algn="l"/>
            <a:r>
              <a:rPr lang="en-US" dirty="0"/>
              <a:t>Medical &amp; Healthcare </a:t>
            </a:r>
            <a:r>
              <a:rPr lang="en-CA" dirty="0"/>
              <a:t>Introduction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3E79B9-EE59-DB04-3737-358BFBB380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05289D-FB18-2262-A6C6-819FBCBB31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142CD29-1C43-3930-684A-CD6295D407A7}"/>
              </a:ext>
            </a:extLst>
          </p:cNvPr>
          <p:cNvGrpSpPr/>
          <p:nvPr/>
        </p:nvGrpSpPr>
        <p:grpSpPr>
          <a:xfrm>
            <a:off x="4634843" y="1858621"/>
            <a:ext cx="5254193" cy="3169355"/>
            <a:chOff x="6134243" y="1781024"/>
            <a:chExt cx="5254193" cy="3169355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42C305DA-145B-142F-D176-3F676E54E06D}"/>
                </a:ext>
              </a:extLst>
            </p:cNvPr>
            <p:cNvGrpSpPr/>
            <p:nvPr/>
          </p:nvGrpSpPr>
          <p:grpSpPr>
            <a:xfrm>
              <a:off x="6134243" y="1781024"/>
              <a:ext cx="5254193" cy="3169355"/>
              <a:chOff x="5879043" y="2122770"/>
              <a:chExt cx="5254193" cy="3169355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ABD2D8F3-5934-5179-1543-FE0D8D77A3CB}"/>
                  </a:ext>
                </a:extLst>
              </p:cNvPr>
              <p:cNvSpPr/>
              <p:nvPr/>
            </p:nvSpPr>
            <p:spPr>
              <a:xfrm>
                <a:off x="5879043" y="2187097"/>
                <a:ext cx="1266354" cy="1266354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CA" sz="4000" b="1" dirty="0">
                    <a:solidFill>
                      <a:schemeClr val="bg2"/>
                    </a:solidFill>
                  </a:rPr>
                  <a:t>01</a:t>
                </a:r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9415D409-2BA4-EFDA-7B21-EF404D205ED3}"/>
                  </a:ext>
                </a:extLst>
              </p:cNvPr>
              <p:cNvGrpSpPr/>
              <p:nvPr/>
            </p:nvGrpSpPr>
            <p:grpSpPr>
              <a:xfrm>
                <a:off x="7364029" y="2122770"/>
                <a:ext cx="3769207" cy="3169355"/>
                <a:chOff x="8702424" y="2772527"/>
                <a:chExt cx="3769207" cy="3169355"/>
              </a:xfrm>
            </p:grpSpPr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5B955D93-FD78-5C2A-213B-10CB3AA871CE}"/>
                    </a:ext>
                  </a:extLst>
                </p:cNvPr>
                <p:cNvSpPr txBox="1"/>
                <p:nvPr/>
              </p:nvSpPr>
              <p:spPr>
                <a:xfrm>
                  <a:off x="8702424" y="2772527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5DEC28DA-555B-3C3A-63B3-C6A411ABBF66}"/>
                    </a:ext>
                  </a:extLst>
                </p:cNvPr>
                <p:cNvSpPr txBox="1"/>
                <p:nvPr/>
              </p:nvSpPr>
              <p:spPr>
                <a:xfrm>
                  <a:off x="8702425" y="3113479"/>
                  <a:ext cx="3769206" cy="282840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</p:grpSp>
        </p:grpSp>
        <p:sp>
          <p:nvSpPr>
            <p:cNvPr id="26" name="Google Shape;518;p30">
              <a:extLst>
                <a:ext uri="{FF2B5EF4-FFF2-40B4-BE49-F238E27FC236}">
                  <a16:creationId xmlns:a16="http://schemas.microsoft.com/office/drawing/2014/main" id="{2A115E93-89BB-BA2D-0364-9EDFC018F0FF}"/>
                </a:ext>
              </a:extLst>
            </p:cNvPr>
            <p:cNvSpPr/>
            <p:nvPr/>
          </p:nvSpPr>
          <p:spPr>
            <a:xfrm rot="10800000">
              <a:off x="6964341" y="2858576"/>
              <a:ext cx="478828" cy="47883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32FE07C-5C35-A013-2E30-C07A3D0E2F6E}"/>
              </a:ext>
            </a:extLst>
          </p:cNvPr>
          <p:cNvGrpSpPr/>
          <p:nvPr/>
        </p:nvGrpSpPr>
        <p:grpSpPr>
          <a:xfrm>
            <a:off x="2746097" y="3989431"/>
            <a:ext cx="1381480" cy="1235784"/>
            <a:chOff x="9648432" y="821786"/>
            <a:chExt cx="3520724" cy="3149413"/>
          </a:xfrm>
          <a:solidFill>
            <a:schemeClr val="accent3">
              <a:lumMod val="75000"/>
              <a:alpha val="48000"/>
            </a:schemeClr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8B83631-524C-D95E-F25E-345E4F4820D7}"/>
                </a:ext>
              </a:extLst>
            </p:cNvPr>
            <p:cNvSpPr/>
            <p:nvPr/>
          </p:nvSpPr>
          <p:spPr>
            <a:xfrm rot="20452725">
              <a:off x="9648432" y="1972191"/>
              <a:ext cx="1954312" cy="1999008"/>
            </a:xfrm>
            <a:custGeom>
              <a:avLst/>
              <a:gdLst>
                <a:gd name="connsiteX0" fmla="*/ 1816222 w 3261608"/>
                <a:gd name="connsiteY0" fmla="*/ 1455793 h 3336203"/>
                <a:gd name="connsiteX1" fmla="*/ 1641101 w 3261608"/>
                <a:gd name="connsiteY1" fmla="*/ 1419944 h 3336203"/>
                <a:gd name="connsiteX2" fmla="*/ 1638056 w 3261608"/>
                <a:gd name="connsiteY2" fmla="*/ 1419944 h 3336203"/>
                <a:gd name="connsiteX3" fmla="*/ 929931 w 3261608"/>
                <a:gd name="connsiteY3" fmla="*/ 2034752 h 3336203"/>
                <a:gd name="connsiteX4" fmla="*/ 927299 w 3261608"/>
                <a:gd name="connsiteY4" fmla="*/ 2039461 h 3336203"/>
                <a:gd name="connsiteX5" fmla="*/ 783710 w 3261608"/>
                <a:gd name="connsiteY5" fmla="*/ 2273193 h 3336203"/>
                <a:gd name="connsiteX6" fmla="*/ 642750 w 3261608"/>
                <a:gd name="connsiteY6" fmla="*/ 2502772 h 3336203"/>
                <a:gd name="connsiteX7" fmla="*/ 630843 w 3261608"/>
                <a:gd name="connsiteY7" fmla="*/ 2523819 h 3336203"/>
                <a:gd name="connsiteX8" fmla="*/ 512315 w 3261608"/>
                <a:gd name="connsiteY8" fmla="*/ 2876744 h 3336203"/>
                <a:gd name="connsiteX9" fmla="*/ 512731 w 3261608"/>
                <a:gd name="connsiteY9" fmla="*/ 2878841 h 3336203"/>
                <a:gd name="connsiteX10" fmla="*/ 636106 w 3261608"/>
                <a:gd name="connsiteY10" fmla="*/ 3045976 h 3336203"/>
                <a:gd name="connsiteX11" fmla="*/ 1010255 w 3261608"/>
                <a:gd name="connsiteY11" fmla="*/ 3116310 h 3336203"/>
                <a:gd name="connsiteX12" fmla="*/ 1019392 w 3261608"/>
                <a:gd name="connsiteY12" fmla="*/ 3114657 h 3336203"/>
                <a:gd name="connsiteX13" fmla="*/ 1206321 w 3261608"/>
                <a:gd name="connsiteY13" fmla="*/ 3025742 h 3336203"/>
                <a:gd name="connsiteX14" fmla="*/ 1367221 w 3261608"/>
                <a:gd name="connsiteY14" fmla="*/ 2936296 h 3336203"/>
                <a:gd name="connsiteX15" fmla="*/ 1369161 w 3261608"/>
                <a:gd name="connsiteY15" fmla="*/ 2935616 h 3336203"/>
                <a:gd name="connsiteX16" fmla="*/ 1635157 w 3261608"/>
                <a:gd name="connsiteY16" fmla="*/ 2889505 h 3336203"/>
                <a:gd name="connsiteX17" fmla="*/ 2001684 w 3261608"/>
                <a:gd name="connsiteY17" fmla="*/ 2982821 h 3336203"/>
                <a:gd name="connsiteX18" fmla="*/ 2003484 w 3261608"/>
                <a:gd name="connsiteY18" fmla="*/ 2983943 h 3336203"/>
                <a:gd name="connsiteX19" fmla="*/ 2011099 w 3261608"/>
                <a:gd name="connsiteY19" fmla="*/ 2988492 h 3336203"/>
                <a:gd name="connsiteX20" fmla="*/ 2014699 w 3261608"/>
                <a:gd name="connsiteY20" fmla="*/ 2990709 h 3336203"/>
                <a:gd name="connsiteX21" fmla="*/ 2044608 w 3261608"/>
                <a:gd name="connsiteY21" fmla="*/ 3010529 h 3336203"/>
                <a:gd name="connsiteX22" fmla="*/ 2249123 w 3261608"/>
                <a:gd name="connsiteY22" fmla="*/ 3114213 h 3336203"/>
                <a:gd name="connsiteX23" fmla="*/ 2253554 w 3261608"/>
                <a:gd name="connsiteY23" fmla="*/ 3115187 h 3336203"/>
                <a:gd name="connsiteX24" fmla="*/ 2712305 w 3261608"/>
                <a:gd name="connsiteY24" fmla="*/ 2970631 h 3336203"/>
                <a:gd name="connsiteX25" fmla="*/ 2744286 w 3261608"/>
                <a:gd name="connsiteY25" fmla="*/ 2911802 h 3336203"/>
                <a:gd name="connsiteX26" fmla="*/ 2744266 w 3261608"/>
                <a:gd name="connsiteY26" fmla="*/ 2911956 h 3336203"/>
                <a:gd name="connsiteX27" fmla="*/ 2744443 w 3261608"/>
                <a:gd name="connsiteY27" fmla="*/ 2911513 h 3336203"/>
                <a:gd name="connsiteX28" fmla="*/ 2744286 w 3261608"/>
                <a:gd name="connsiteY28" fmla="*/ 2911802 h 3336203"/>
                <a:gd name="connsiteX29" fmla="*/ 2752889 w 3261608"/>
                <a:gd name="connsiteY29" fmla="*/ 2843393 h 3336203"/>
                <a:gd name="connsiteX30" fmla="*/ 2468162 w 3261608"/>
                <a:gd name="connsiteY30" fmla="*/ 2247027 h 3336203"/>
                <a:gd name="connsiteX31" fmla="*/ 2297293 w 3261608"/>
                <a:gd name="connsiteY31" fmla="*/ 1967049 h 3336203"/>
                <a:gd name="connsiteX32" fmla="*/ 1816222 w 3261608"/>
                <a:gd name="connsiteY32" fmla="*/ 1455793 h 3336203"/>
                <a:gd name="connsiteX33" fmla="*/ 465112 w 3261608"/>
                <a:gd name="connsiteY33" fmla="*/ 925950 h 3336203"/>
                <a:gd name="connsiteX34" fmla="*/ 384130 w 3261608"/>
                <a:gd name="connsiteY34" fmla="*/ 908854 h 3336203"/>
                <a:gd name="connsiteX35" fmla="*/ 320020 w 3261608"/>
                <a:gd name="connsiteY35" fmla="*/ 922147 h 3336203"/>
                <a:gd name="connsiteX36" fmla="*/ 216448 w 3261608"/>
                <a:gd name="connsiteY36" fmla="*/ 1068229 h 3336203"/>
                <a:gd name="connsiteX37" fmla="*/ 251341 w 3261608"/>
                <a:gd name="connsiteY37" fmla="*/ 1336992 h 3336203"/>
                <a:gd name="connsiteX38" fmla="*/ 251354 w 3261608"/>
                <a:gd name="connsiteY38" fmla="*/ 1336992 h 3336203"/>
                <a:gd name="connsiteX39" fmla="*/ 606924 w 3261608"/>
                <a:gd name="connsiteY39" fmla="*/ 1561724 h 3336203"/>
                <a:gd name="connsiteX40" fmla="*/ 710496 w 3261608"/>
                <a:gd name="connsiteY40" fmla="*/ 1415640 h 3336203"/>
                <a:gd name="connsiteX41" fmla="*/ 675603 w 3261608"/>
                <a:gd name="connsiteY41" fmla="*/ 1146878 h 3336203"/>
                <a:gd name="connsiteX42" fmla="*/ 465112 w 3261608"/>
                <a:gd name="connsiteY42" fmla="*/ 925950 h 3336203"/>
                <a:gd name="connsiteX43" fmla="*/ 1874010 w 3261608"/>
                <a:gd name="connsiteY43" fmla="*/ 1254287 h 3336203"/>
                <a:gd name="connsiteX44" fmla="*/ 2482185 w 3261608"/>
                <a:gd name="connsiteY44" fmla="*/ 1870090 h 3336203"/>
                <a:gd name="connsiteX45" fmla="*/ 2483709 w 3261608"/>
                <a:gd name="connsiteY45" fmla="*/ 1873135 h 3336203"/>
                <a:gd name="connsiteX46" fmla="*/ 2483809 w 3261608"/>
                <a:gd name="connsiteY46" fmla="*/ 1873041 h 3336203"/>
                <a:gd name="connsiteX47" fmla="*/ 2642354 w 3261608"/>
                <a:gd name="connsiteY47" fmla="*/ 2131560 h 3336203"/>
                <a:gd name="connsiteX48" fmla="*/ 2942991 w 3261608"/>
                <a:gd name="connsiteY48" fmla="*/ 2975613 h 3336203"/>
                <a:gd name="connsiteX49" fmla="*/ 2941307 w 3261608"/>
                <a:gd name="connsiteY49" fmla="*/ 2980339 h 3336203"/>
                <a:gd name="connsiteX50" fmla="*/ 2623827 w 3261608"/>
                <a:gd name="connsiteY50" fmla="*/ 3285661 h 3336203"/>
                <a:gd name="connsiteX51" fmla="*/ 2358248 w 3261608"/>
                <a:gd name="connsiteY51" fmla="*/ 3336203 h 3336203"/>
                <a:gd name="connsiteX52" fmla="*/ 2204412 w 3261608"/>
                <a:gd name="connsiteY52" fmla="*/ 3317918 h 3336203"/>
                <a:gd name="connsiteX53" fmla="*/ 1929138 w 3261608"/>
                <a:gd name="connsiteY53" fmla="*/ 3184163 h 3336203"/>
                <a:gd name="connsiteX54" fmla="*/ 1902137 w 3261608"/>
                <a:gd name="connsiteY54" fmla="*/ 3166291 h 3336203"/>
                <a:gd name="connsiteX55" fmla="*/ 1897292 w 3261608"/>
                <a:gd name="connsiteY55" fmla="*/ 3163397 h 3336203"/>
                <a:gd name="connsiteX56" fmla="*/ 1441613 w 3261608"/>
                <a:gd name="connsiteY56" fmla="*/ 3131257 h 3336203"/>
                <a:gd name="connsiteX57" fmla="*/ 1320454 w 3261608"/>
                <a:gd name="connsiteY57" fmla="*/ 3200350 h 3336203"/>
                <a:gd name="connsiteX58" fmla="*/ 1051135 w 3261608"/>
                <a:gd name="connsiteY58" fmla="*/ 3320695 h 3336203"/>
                <a:gd name="connsiteX59" fmla="*/ 520515 w 3261608"/>
                <a:gd name="connsiteY59" fmla="*/ 3219462 h 3336203"/>
                <a:gd name="connsiteX60" fmla="*/ 307552 w 3261608"/>
                <a:gd name="connsiteY60" fmla="*/ 2916622 h 3336203"/>
                <a:gd name="connsiteX61" fmla="*/ 449342 w 3261608"/>
                <a:gd name="connsiteY61" fmla="*/ 2420773 h 3336203"/>
                <a:gd name="connsiteX62" fmla="*/ 461663 w 3261608"/>
                <a:gd name="connsiteY62" fmla="*/ 2399035 h 3336203"/>
                <a:gd name="connsiteX63" fmla="*/ 607329 w 3261608"/>
                <a:gd name="connsiteY63" fmla="*/ 2161702 h 3336203"/>
                <a:gd name="connsiteX64" fmla="*/ 745796 w 3261608"/>
                <a:gd name="connsiteY64" fmla="*/ 1936554 h 3336203"/>
                <a:gd name="connsiteX65" fmla="*/ 1636563 w 3261608"/>
                <a:gd name="connsiteY65" fmla="*/ 1211120 h 3336203"/>
                <a:gd name="connsiteX66" fmla="*/ 1641134 w 3261608"/>
                <a:gd name="connsiteY66" fmla="*/ 1211120 h 3336203"/>
                <a:gd name="connsiteX67" fmla="*/ 1874010 w 3261608"/>
                <a:gd name="connsiteY67" fmla="*/ 1254287 h 3336203"/>
                <a:gd name="connsiteX68" fmla="*/ 498811 w 3261608"/>
                <a:gd name="connsiteY68" fmla="*/ 718405 h 3336203"/>
                <a:gd name="connsiteX69" fmla="*/ 866028 w 3261608"/>
                <a:gd name="connsiteY69" fmla="*/ 1061715 h 3336203"/>
                <a:gd name="connsiteX70" fmla="*/ 914213 w 3261608"/>
                <a:gd name="connsiteY70" fmla="*/ 1460500 h 3336203"/>
                <a:gd name="connsiteX71" fmla="*/ 692249 w 3261608"/>
                <a:gd name="connsiteY71" fmla="*/ 1752112 h 3336203"/>
                <a:gd name="connsiteX72" fmla="*/ 692243 w 3261608"/>
                <a:gd name="connsiteY72" fmla="*/ 1751965 h 3336203"/>
                <a:gd name="connsiteX73" fmla="*/ 545467 w 3261608"/>
                <a:gd name="connsiteY73" fmla="*/ 1782981 h 3336203"/>
                <a:gd name="connsiteX74" fmla="*/ 61106 w 3261608"/>
                <a:gd name="connsiteY74" fmla="*/ 1422273 h 3336203"/>
                <a:gd name="connsiteX75" fmla="*/ 12920 w 3261608"/>
                <a:gd name="connsiteY75" fmla="*/ 1023488 h 3336203"/>
                <a:gd name="connsiteX76" fmla="*/ 234884 w 3261608"/>
                <a:gd name="connsiteY76" fmla="*/ 731876 h 3336203"/>
                <a:gd name="connsiteX77" fmla="*/ 498811 w 3261608"/>
                <a:gd name="connsiteY77" fmla="*/ 718405 h 3336203"/>
                <a:gd name="connsiteX78" fmla="*/ 2941543 w 3261608"/>
                <a:gd name="connsiteY78" fmla="*/ 922145 h 3336203"/>
                <a:gd name="connsiteX79" fmla="*/ 2585977 w 3261608"/>
                <a:gd name="connsiteY79" fmla="*/ 1146877 h 3336203"/>
                <a:gd name="connsiteX80" fmla="*/ 2551086 w 3261608"/>
                <a:gd name="connsiteY80" fmla="*/ 1415640 h 3336203"/>
                <a:gd name="connsiteX81" fmla="*/ 2654657 w 3261608"/>
                <a:gd name="connsiteY81" fmla="*/ 1561722 h 3336203"/>
                <a:gd name="connsiteX82" fmla="*/ 3010222 w 3261608"/>
                <a:gd name="connsiteY82" fmla="*/ 1336991 h 3336203"/>
                <a:gd name="connsiteX83" fmla="*/ 3045110 w 3261608"/>
                <a:gd name="connsiteY83" fmla="*/ 1068227 h 3336203"/>
                <a:gd name="connsiteX84" fmla="*/ 2941543 w 3261608"/>
                <a:gd name="connsiteY84" fmla="*/ 922145 h 3336203"/>
                <a:gd name="connsiteX85" fmla="*/ 1136613 w 3261608"/>
                <a:gd name="connsiteY85" fmla="*/ 213840 h 3336203"/>
                <a:gd name="connsiteX86" fmla="*/ 1093922 w 3261608"/>
                <a:gd name="connsiteY86" fmla="*/ 208327 h 3336203"/>
                <a:gd name="connsiteX87" fmla="*/ 1054599 w 3261608"/>
                <a:gd name="connsiteY87" fmla="*/ 213450 h 3336203"/>
                <a:gd name="connsiteX88" fmla="*/ 927349 w 3261608"/>
                <a:gd name="connsiteY88" fmla="*/ 342363 h 3336203"/>
                <a:gd name="connsiteX89" fmla="*/ 927490 w 3261608"/>
                <a:gd name="connsiteY89" fmla="*/ 342363 h 3336203"/>
                <a:gd name="connsiteX90" fmla="*/ 918490 w 3261608"/>
                <a:gd name="connsiteY90" fmla="*/ 615696 h 3336203"/>
                <a:gd name="connsiteX91" fmla="*/ 1236543 w 3261608"/>
                <a:gd name="connsiteY91" fmla="*/ 897339 h 3336203"/>
                <a:gd name="connsiteX92" fmla="*/ 1363794 w 3261608"/>
                <a:gd name="connsiteY92" fmla="*/ 768425 h 3336203"/>
                <a:gd name="connsiteX93" fmla="*/ 1372794 w 3261608"/>
                <a:gd name="connsiteY93" fmla="*/ 495092 h 3336203"/>
                <a:gd name="connsiteX94" fmla="*/ 1136613 w 3261608"/>
                <a:gd name="connsiteY94" fmla="*/ 213840 h 3336203"/>
                <a:gd name="connsiteX95" fmla="*/ 3026706 w 3261608"/>
                <a:gd name="connsiteY95" fmla="*/ 732022 h 3336203"/>
                <a:gd name="connsiteX96" fmla="*/ 3248666 w 3261608"/>
                <a:gd name="connsiteY96" fmla="*/ 1023635 h 3336203"/>
                <a:gd name="connsiteX97" fmla="*/ 3248666 w 3261608"/>
                <a:gd name="connsiteY97" fmla="*/ 1023782 h 3336203"/>
                <a:gd name="connsiteX98" fmla="*/ 3200488 w 3261608"/>
                <a:gd name="connsiteY98" fmla="*/ 1422567 h 3336203"/>
                <a:gd name="connsiteX99" fmla="*/ 2716114 w 3261608"/>
                <a:gd name="connsiteY99" fmla="*/ 1783275 h 3336203"/>
                <a:gd name="connsiteX100" fmla="*/ 2569338 w 3261608"/>
                <a:gd name="connsiteY100" fmla="*/ 1752259 h 3336203"/>
                <a:gd name="connsiteX101" fmla="*/ 2347374 w 3261608"/>
                <a:gd name="connsiteY101" fmla="*/ 1460647 h 3336203"/>
                <a:gd name="connsiteX102" fmla="*/ 2395559 w 3261608"/>
                <a:gd name="connsiteY102" fmla="*/ 1061862 h 3336203"/>
                <a:gd name="connsiteX103" fmla="*/ 3026706 w 3261608"/>
                <a:gd name="connsiteY103" fmla="*/ 732022 h 3336203"/>
                <a:gd name="connsiteX104" fmla="*/ 1243928 w 3261608"/>
                <a:gd name="connsiteY104" fmla="*/ 31678 h 3336203"/>
                <a:gd name="connsiteX105" fmla="*/ 1573989 w 3261608"/>
                <a:gd name="connsiteY105" fmla="*/ 441501 h 3336203"/>
                <a:gd name="connsiteX106" fmla="*/ 1557372 w 3261608"/>
                <a:gd name="connsiteY106" fmla="*/ 845278 h 3336203"/>
                <a:gd name="connsiteX107" fmla="*/ 1289856 w 3261608"/>
                <a:gd name="connsiteY107" fmla="*/ 1098811 h 3336203"/>
                <a:gd name="connsiteX108" fmla="*/ 1198883 w 3261608"/>
                <a:gd name="connsiteY108" fmla="*/ 1110718 h 3336203"/>
                <a:gd name="connsiteX109" fmla="*/ 1198756 w 3261608"/>
                <a:gd name="connsiteY109" fmla="*/ 1110597 h 3336203"/>
                <a:gd name="connsiteX110" fmla="*/ 716728 w 3261608"/>
                <a:gd name="connsiteY110" fmla="*/ 669157 h 3336203"/>
                <a:gd name="connsiteX111" fmla="*/ 733344 w 3261608"/>
                <a:gd name="connsiteY111" fmla="*/ 265380 h 3336203"/>
                <a:gd name="connsiteX112" fmla="*/ 1000861 w 3261608"/>
                <a:gd name="connsiteY112" fmla="*/ 11847 h 3336203"/>
                <a:gd name="connsiteX113" fmla="*/ 1178937 w 3261608"/>
                <a:gd name="connsiteY113" fmla="*/ 10373 h 3336203"/>
                <a:gd name="connsiteX114" fmla="*/ 1243928 w 3261608"/>
                <a:gd name="connsiteY114" fmla="*/ 31678 h 3336203"/>
                <a:gd name="connsiteX115" fmla="*/ 2207082 w 3261608"/>
                <a:gd name="connsiteY115" fmla="*/ 213470 h 3336203"/>
                <a:gd name="connsiteX116" fmla="*/ 2167759 w 3261608"/>
                <a:gd name="connsiteY116" fmla="*/ 208348 h 3336203"/>
                <a:gd name="connsiteX117" fmla="*/ 1888887 w 3261608"/>
                <a:gd name="connsiteY117" fmla="*/ 495113 h 3336203"/>
                <a:gd name="connsiteX118" fmla="*/ 1889030 w 3261608"/>
                <a:gd name="connsiteY118" fmla="*/ 495113 h 3336203"/>
                <a:gd name="connsiteX119" fmla="*/ 1898030 w 3261608"/>
                <a:gd name="connsiteY119" fmla="*/ 768446 h 3336203"/>
                <a:gd name="connsiteX120" fmla="*/ 2025281 w 3261608"/>
                <a:gd name="connsiteY120" fmla="*/ 897359 h 3336203"/>
                <a:gd name="connsiteX121" fmla="*/ 2343334 w 3261608"/>
                <a:gd name="connsiteY121" fmla="*/ 615717 h 3336203"/>
                <a:gd name="connsiteX122" fmla="*/ 2334333 w 3261608"/>
                <a:gd name="connsiteY122" fmla="*/ 342385 h 3336203"/>
                <a:gd name="connsiteX123" fmla="*/ 2207082 w 3261608"/>
                <a:gd name="connsiteY123" fmla="*/ 213470 h 3336203"/>
                <a:gd name="connsiteX124" fmla="*/ 2260419 w 3261608"/>
                <a:gd name="connsiteY124" fmla="*/ 11972 h 3336203"/>
                <a:gd name="connsiteX125" fmla="*/ 2527936 w 3261608"/>
                <a:gd name="connsiteY125" fmla="*/ 265505 h 3336203"/>
                <a:gd name="connsiteX126" fmla="*/ 2544553 w 3261608"/>
                <a:gd name="connsiteY126" fmla="*/ 669282 h 3336203"/>
                <a:gd name="connsiteX127" fmla="*/ 2062524 w 3261608"/>
                <a:gd name="connsiteY127" fmla="*/ 1110721 h 3336203"/>
                <a:gd name="connsiteX128" fmla="*/ 1971551 w 3261608"/>
                <a:gd name="connsiteY128" fmla="*/ 1098814 h 3336203"/>
                <a:gd name="connsiteX129" fmla="*/ 1971425 w 3261608"/>
                <a:gd name="connsiteY129" fmla="*/ 1098936 h 3336203"/>
                <a:gd name="connsiteX130" fmla="*/ 1703908 w 3261608"/>
                <a:gd name="connsiteY130" fmla="*/ 845402 h 3336203"/>
                <a:gd name="connsiteX131" fmla="*/ 1687291 w 3261608"/>
                <a:gd name="connsiteY131" fmla="*/ 441625 h 3336203"/>
                <a:gd name="connsiteX132" fmla="*/ 2260419 w 3261608"/>
                <a:gd name="connsiteY132" fmla="*/ 11972 h 3336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3261608" h="3336203">
                  <a:moveTo>
                    <a:pt x="1816222" y="1455793"/>
                  </a:moveTo>
                  <a:cubicBezTo>
                    <a:pt x="1758408" y="1432078"/>
                    <a:pt x="1699811" y="1419945"/>
                    <a:pt x="1641101" y="1419944"/>
                  </a:cubicBezTo>
                  <a:lnTo>
                    <a:pt x="1638056" y="1419944"/>
                  </a:lnTo>
                  <a:cubicBezTo>
                    <a:pt x="1388120" y="1421746"/>
                    <a:pt x="1130015" y="1645775"/>
                    <a:pt x="929931" y="2034752"/>
                  </a:cubicBezTo>
                  <a:cubicBezTo>
                    <a:pt x="929101" y="2036277"/>
                    <a:pt x="928132" y="2037937"/>
                    <a:pt x="927299" y="2039461"/>
                  </a:cubicBezTo>
                  <a:cubicBezTo>
                    <a:pt x="881052" y="2118802"/>
                    <a:pt x="831620" y="2197312"/>
                    <a:pt x="783710" y="2273193"/>
                  </a:cubicBezTo>
                  <a:cubicBezTo>
                    <a:pt x="736356" y="2348245"/>
                    <a:pt x="687476" y="2425786"/>
                    <a:pt x="642750" y="2502772"/>
                  </a:cubicBezTo>
                  <a:lnTo>
                    <a:pt x="630843" y="2523819"/>
                  </a:lnTo>
                  <a:cubicBezTo>
                    <a:pt x="568531" y="2633748"/>
                    <a:pt x="490990" y="2770694"/>
                    <a:pt x="512315" y="2876744"/>
                  </a:cubicBezTo>
                  <a:lnTo>
                    <a:pt x="512731" y="2878841"/>
                  </a:lnTo>
                  <a:cubicBezTo>
                    <a:pt x="527132" y="2958717"/>
                    <a:pt x="587782" y="3013837"/>
                    <a:pt x="636106" y="3045976"/>
                  </a:cubicBezTo>
                  <a:cubicBezTo>
                    <a:pt x="741353" y="3115897"/>
                    <a:pt x="888265" y="3143575"/>
                    <a:pt x="1010255" y="3116310"/>
                  </a:cubicBezTo>
                  <a:cubicBezTo>
                    <a:pt x="1013301" y="3115601"/>
                    <a:pt x="1016346" y="3115070"/>
                    <a:pt x="1019392" y="3114657"/>
                  </a:cubicBezTo>
                  <a:cubicBezTo>
                    <a:pt x="1083224" y="3106208"/>
                    <a:pt x="1143042" y="3067156"/>
                    <a:pt x="1206321" y="3025742"/>
                  </a:cubicBezTo>
                  <a:cubicBezTo>
                    <a:pt x="1256308" y="2992923"/>
                    <a:pt x="1307958" y="2959130"/>
                    <a:pt x="1367221" y="2936296"/>
                  </a:cubicBezTo>
                  <a:cubicBezTo>
                    <a:pt x="1367915" y="2936030"/>
                    <a:pt x="1368467" y="2935883"/>
                    <a:pt x="1369161" y="2935616"/>
                  </a:cubicBezTo>
                  <a:cubicBezTo>
                    <a:pt x="1454179" y="2904718"/>
                    <a:pt x="1545014" y="2889505"/>
                    <a:pt x="1635157" y="2889505"/>
                  </a:cubicBezTo>
                  <a:cubicBezTo>
                    <a:pt x="1765184" y="2889505"/>
                    <a:pt x="1893817" y="2921053"/>
                    <a:pt x="2001684" y="2982821"/>
                  </a:cubicBezTo>
                  <a:cubicBezTo>
                    <a:pt x="2002237" y="2983234"/>
                    <a:pt x="2002931" y="2983530"/>
                    <a:pt x="2003484" y="2983943"/>
                  </a:cubicBezTo>
                  <a:lnTo>
                    <a:pt x="2011099" y="2988492"/>
                  </a:lnTo>
                  <a:cubicBezTo>
                    <a:pt x="2012345" y="2989201"/>
                    <a:pt x="2013454" y="2989881"/>
                    <a:pt x="2014699" y="2990709"/>
                  </a:cubicBezTo>
                  <a:cubicBezTo>
                    <a:pt x="2024669" y="2997236"/>
                    <a:pt x="2034639" y="3003883"/>
                    <a:pt x="2044608" y="3010529"/>
                  </a:cubicBezTo>
                  <a:cubicBezTo>
                    <a:pt x="2113424" y="3056197"/>
                    <a:pt x="2178228" y="3099561"/>
                    <a:pt x="2249123" y="3114213"/>
                  </a:cubicBezTo>
                  <a:cubicBezTo>
                    <a:pt x="2250647" y="3114508"/>
                    <a:pt x="2252030" y="3114774"/>
                    <a:pt x="2253554" y="3115187"/>
                  </a:cubicBezTo>
                  <a:cubicBezTo>
                    <a:pt x="2407215" y="3154217"/>
                    <a:pt x="2619145" y="3098439"/>
                    <a:pt x="2712305" y="2970631"/>
                  </a:cubicBezTo>
                  <a:lnTo>
                    <a:pt x="2744286" y="2911802"/>
                  </a:lnTo>
                  <a:lnTo>
                    <a:pt x="2744266" y="2911956"/>
                  </a:lnTo>
                  <a:lnTo>
                    <a:pt x="2744443" y="2911513"/>
                  </a:lnTo>
                  <a:lnTo>
                    <a:pt x="2744286" y="2911802"/>
                  </a:lnTo>
                  <a:lnTo>
                    <a:pt x="2752889" y="2843393"/>
                  </a:lnTo>
                  <a:cubicBezTo>
                    <a:pt x="2750117" y="2673565"/>
                    <a:pt x="2595620" y="2439791"/>
                    <a:pt x="2468162" y="2247027"/>
                  </a:cubicBezTo>
                  <a:cubicBezTo>
                    <a:pt x="2401698" y="2146362"/>
                    <a:pt x="2338832" y="2051374"/>
                    <a:pt x="2297293" y="1967049"/>
                  </a:cubicBezTo>
                  <a:cubicBezTo>
                    <a:pt x="2156057" y="1702319"/>
                    <a:pt x="1989664" y="1526938"/>
                    <a:pt x="1816222" y="1455793"/>
                  </a:cubicBezTo>
                  <a:close/>
                  <a:moveTo>
                    <a:pt x="465112" y="925950"/>
                  </a:moveTo>
                  <a:cubicBezTo>
                    <a:pt x="437856" y="914799"/>
                    <a:pt x="410474" y="908854"/>
                    <a:pt x="384130" y="908854"/>
                  </a:cubicBezTo>
                  <a:cubicBezTo>
                    <a:pt x="361698" y="908854"/>
                    <a:pt x="340098" y="913146"/>
                    <a:pt x="320020" y="922147"/>
                  </a:cubicBezTo>
                  <a:cubicBezTo>
                    <a:pt x="251066" y="953024"/>
                    <a:pt x="225449" y="1026965"/>
                    <a:pt x="216448" y="1068229"/>
                  </a:cubicBezTo>
                  <a:cubicBezTo>
                    <a:pt x="198586" y="1149785"/>
                    <a:pt x="211323" y="1247682"/>
                    <a:pt x="251341" y="1336992"/>
                  </a:cubicBezTo>
                  <a:lnTo>
                    <a:pt x="251354" y="1336992"/>
                  </a:lnTo>
                  <a:cubicBezTo>
                    <a:pt x="329021" y="1510351"/>
                    <a:pt x="491858" y="1613235"/>
                    <a:pt x="606924" y="1561724"/>
                  </a:cubicBezTo>
                  <a:cubicBezTo>
                    <a:pt x="675878" y="1530846"/>
                    <a:pt x="701356" y="1456905"/>
                    <a:pt x="710496" y="1415640"/>
                  </a:cubicBezTo>
                  <a:cubicBezTo>
                    <a:pt x="728358" y="1334085"/>
                    <a:pt x="715621" y="1236188"/>
                    <a:pt x="675603" y="1146878"/>
                  </a:cubicBezTo>
                  <a:cubicBezTo>
                    <a:pt x="627522" y="1039704"/>
                    <a:pt x="546882" y="959402"/>
                    <a:pt x="465112" y="925950"/>
                  </a:cubicBezTo>
                  <a:close/>
                  <a:moveTo>
                    <a:pt x="1874010" y="1254287"/>
                  </a:moveTo>
                  <a:cubicBezTo>
                    <a:pt x="2101901" y="1339961"/>
                    <a:pt x="2312284" y="1551173"/>
                    <a:pt x="2482185" y="1870090"/>
                  </a:cubicBezTo>
                  <a:cubicBezTo>
                    <a:pt x="2482601" y="1871059"/>
                    <a:pt x="2483154" y="1872027"/>
                    <a:pt x="2483709" y="1873135"/>
                  </a:cubicBezTo>
                  <a:lnTo>
                    <a:pt x="2483809" y="1873041"/>
                  </a:lnTo>
                  <a:cubicBezTo>
                    <a:pt x="2519536" y="1945739"/>
                    <a:pt x="2579213" y="2036017"/>
                    <a:pt x="2642354" y="2131560"/>
                  </a:cubicBezTo>
                  <a:cubicBezTo>
                    <a:pt x="2821819" y="2403088"/>
                    <a:pt x="3025082" y="2710598"/>
                    <a:pt x="2942991" y="2975613"/>
                  </a:cubicBezTo>
                  <a:cubicBezTo>
                    <a:pt x="2942430" y="2977149"/>
                    <a:pt x="2941868" y="2978803"/>
                    <a:pt x="2941307" y="2980339"/>
                  </a:cubicBezTo>
                  <a:cubicBezTo>
                    <a:pt x="2891888" y="3116044"/>
                    <a:pt x="2779188" y="3224455"/>
                    <a:pt x="2623827" y="3285661"/>
                  </a:cubicBezTo>
                  <a:cubicBezTo>
                    <a:pt x="2538948" y="3319159"/>
                    <a:pt x="2447145" y="3336203"/>
                    <a:pt x="2358248" y="3336203"/>
                  </a:cubicBezTo>
                  <a:cubicBezTo>
                    <a:pt x="2305355" y="3336204"/>
                    <a:pt x="2253430" y="3330088"/>
                    <a:pt x="2204412" y="3317918"/>
                  </a:cubicBezTo>
                  <a:cubicBezTo>
                    <a:pt x="2095160" y="3294641"/>
                    <a:pt x="2006957" y="3235945"/>
                    <a:pt x="1929138" y="3184163"/>
                  </a:cubicBezTo>
                  <a:lnTo>
                    <a:pt x="1902137" y="3166291"/>
                  </a:lnTo>
                  <a:lnTo>
                    <a:pt x="1897292" y="3163397"/>
                  </a:lnTo>
                  <a:cubicBezTo>
                    <a:pt x="1768824" y="3090138"/>
                    <a:pt x="1590189" y="3077524"/>
                    <a:pt x="1441613" y="3131257"/>
                  </a:cubicBezTo>
                  <a:cubicBezTo>
                    <a:pt x="1403117" y="3146352"/>
                    <a:pt x="1362964" y="3172525"/>
                    <a:pt x="1320454" y="3200350"/>
                  </a:cubicBezTo>
                  <a:cubicBezTo>
                    <a:pt x="1245128" y="3249504"/>
                    <a:pt x="1159971" y="3305186"/>
                    <a:pt x="1051135" y="3320695"/>
                  </a:cubicBezTo>
                  <a:cubicBezTo>
                    <a:pt x="874725" y="3358624"/>
                    <a:pt x="671858" y="3319986"/>
                    <a:pt x="520515" y="3219462"/>
                  </a:cubicBezTo>
                  <a:cubicBezTo>
                    <a:pt x="404755" y="3142453"/>
                    <a:pt x="329151" y="3035017"/>
                    <a:pt x="307552" y="2916622"/>
                  </a:cubicBezTo>
                  <a:cubicBezTo>
                    <a:pt x="271413" y="2734809"/>
                    <a:pt x="370140" y="2560626"/>
                    <a:pt x="449342" y="2420773"/>
                  </a:cubicBezTo>
                  <a:lnTo>
                    <a:pt x="461663" y="2399035"/>
                  </a:lnTo>
                  <a:cubicBezTo>
                    <a:pt x="509018" y="2317476"/>
                    <a:pt x="559005" y="2238275"/>
                    <a:pt x="607329" y="2161702"/>
                  </a:cubicBezTo>
                  <a:cubicBezTo>
                    <a:pt x="653854" y="2088036"/>
                    <a:pt x="701764" y="2012019"/>
                    <a:pt x="745796" y="1936554"/>
                  </a:cubicBezTo>
                  <a:cubicBezTo>
                    <a:pt x="985923" y="1471160"/>
                    <a:pt x="1302174" y="1213474"/>
                    <a:pt x="1636563" y="1211120"/>
                  </a:cubicBezTo>
                  <a:lnTo>
                    <a:pt x="1641134" y="1211120"/>
                  </a:lnTo>
                  <a:cubicBezTo>
                    <a:pt x="1720137" y="1211121"/>
                    <a:pt x="1798046" y="1225730"/>
                    <a:pt x="1874010" y="1254287"/>
                  </a:cubicBezTo>
                  <a:close/>
                  <a:moveTo>
                    <a:pt x="498811" y="718405"/>
                  </a:moveTo>
                  <a:cubicBezTo>
                    <a:pt x="647015" y="762218"/>
                    <a:pt x="787188" y="885948"/>
                    <a:pt x="866028" y="1061715"/>
                  </a:cubicBezTo>
                  <a:cubicBezTo>
                    <a:pt x="924735" y="1192845"/>
                    <a:pt x="941906" y="1334496"/>
                    <a:pt x="914213" y="1460500"/>
                  </a:cubicBezTo>
                  <a:cubicBezTo>
                    <a:pt x="884578" y="1595922"/>
                    <a:pt x="803578" y="1702264"/>
                    <a:pt x="692249" y="1752112"/>
                  </a:cubicBezTo>
                  <a:lnTo>
                    <a:pt x="692243" y="1751965"/>
                  </a:lnTo>
                  <a:cubicBezTo>
                    <a:pt x="645302" y="1773012"/>
                    <a:pt x="595731" y="1782981"/>
                    <a:pt x="545467" y="1782981"/>
                  </a:cubicBezTo>
                  <a:cubicBezTo>
                    <a:pt x="357713" y="1782981"/>
                    <a:pt x="160524" y="1644098"/>
                    <a:pt x="61106" y="1422273"/>
                  </a:cubicBezTo>
                  <a:cubicBezTo>
                    <a:pt x="2397" y="1291144"/>
                    <a:pt x="-14773" y="1149492"/>
                    <a:pt x="12920" y="1023488"/>
                  </a:cubicBezTo>
                  <a:cubicBezTo>
                    <a:pt x="42555" y="888067"/>
                    <a:pt x="123555" y="781724"/>
                    <a:pt x="234884" y="731876"/>
                  </a:cubicBezTo>
                  <a:cubicBezTo>
                    <a:pt x="318075" y="694600"/>
                    <a:pt x="409889" y="692118"/>
                    <a:pt x="498811" y="718405"/>
                  </a:cubicBezTo>
                  <a:close/>
                  <a:moveTo>
                    <a:pt x="2941543" y="922145"/>
                  </a:moveTo>
                  <a:cubicBezTo>
                    <a:pt x="2826634" y="870634"/>
                    <a:pt x="2663797" y="973515"/>
                    <a:pt x="2585977" y="1146877"/>
                  </a:cubicBezTo>
                  <a:cubicBezTo>
                    <a:pt x="2545963" y="1236187"/>
                    <a:pt x="2533223" y="1334084"/>
                    <a:pt x="2551086" y="1415640"/>
                  </a:cubicBezTo>
                  <a:cubicBezTo>
                    <a:pt x="2560083" y="1456904"/>
                    <a:pt x="2585700" y="1530844"/>
                    <a:pt x="2654657" y="1561722"/>
                  </a:cubicBezTo>
                  <a:cubicBezTo>
                    <a:pt x="2769569" y="1613369"/>
                    <a:pt x="2932533" y="1510353"/>
                    <a:pt x="3010222" y="1336991"/>
                  </a:cubicBezTo>
                  <a:cubicBezTo>
                    <a:pt x="3050250" y="1247681"/>
                    <a:pt x="3062980" y="1149783"/>
                    <a:pt x="3045110" y="1068227"/>
                  </a:cubicBezTo>
                  <a:cubicBezTo>
                    <a:pt x="3036130" y="1026964"/>
                    <a:pt x="3010489" y="953023"/>
                    <a:pt x="2941543" y="922145"/>
                  </a:cubicBezTo>
                  <a:close/>
                  <a:moveTo>
                    <a:pt x="1136613" y="213840"/>
                  </a:moveTo>
                  <a:cubicBezTo>
                    <a:pt x="1122366" y="210214"/>
                    <a:pt x="1108080" y="208327"/>
                    <a:pt x="1093922" y="208327"/>
                  </a:cubicBezTo>
                  <a:cubicBezTo>
                    <a:pt x="1080633" y="208327"/>
                    <a:pt x="1067476" y="209988"/>
                    <a:pt x="1054599" y="213450"/>
                  </a:cubicBezTo>
                  <a:cubicBezTo>
                    <a:pt x="980520" y="233114"/>
                    <a:pt x="943135" y="302624"/>
                    <a:pt x="927349" y="342363"/>
                  </a:cubicBezTo>
                  <a:lnTo>
                    <a:pt x="927490" y="342363"/>
                  </a:lnTo>
                  <a:cubicBezTo>
                    <a:pt x="896335" y="420596"/>
                    <a:pt x="893151" y="520292"/>
                    <a:pt x="918490" y="615696"/>
                  </a:cubicBezTo>
                  <a:cubicBezTo>
                    <a:pt x="967779" y="801105"/>
                    <a:pt x="1113445" y="930016"/>
                    <a:pt x="1236543" y="897339"/>
                  </a:cubicBezTo>
                  <a:cubicBezTo>
                    <a:pt x="1310622" y="877674"/>
                    <a:pt x="1348008" y="808165"/>
                    <a:pt x="1363794" y="768425"/>
                  </a:cubicBezTo>
                  <a:cubicBezTo>
                    <a:pt x="1394949" y="690192"/>
                    <a:pt x="1398133" y="590496"/>
                    <a:pt x="1372794" y="495092"/>
                  </a:cubicBezTo>
                  <a:cubicBezTo>
                    <a:pt x="1334145" y="349823"/>
                    <a:pt x="1236341" y="239221"/>
                    <a:pt x="1136613" y="213840"/>
                  </a:cubicBezTo>
                  <a:close/>
                  <a:moveTo>
                    <a:pt x="3026706" y="732022"/>
                  </a:moveTo>
                  <a:cubicBezTo>
                    <a:pt x="3138040" y="781870"/>
                    <a:pt x="3218890" y="888074"/>
                    <a:pt x="3248666" y="1023635"/>
                  </a:cubicBezTo>
                  <a:lnTo>
                    <a:pt x="3248666" y="1023782"/>
                  </a:lnTo>
                  <a:cubicBezTo>
                    <a:pt x="3276345" y="1149925"/>
                    <a:pt x="3259330" y="1291438"/>
                    <a:pt x="3200488" y="1422567"/>
                  </a:cubicBezTo>
                  <a:cubicBezTo>
                    <a:pt x="3101057" y="1644392"/>
                    <a:pt x="2903881" y="1783275"/>
                    <a:pt x="2716114" y="1783275"/>
                  </a:cubicBezTo>
                  <a:cubicBezTo>
                    <a:pt x="2665850" y="1783275"/>
                    <a:pt x="2616279" y="1773306"/>
                    <a:pt x="2569338" y="1752259"/>
                  </a:cubicBezTo>
                  <a:cubicBezTo>
                    <a:pt x="2458009" y="1702411"/>
                    <a:pt x="2377144" y="1596068"/>
                    <a:pt x="2347374" y="1460647"/>
                  </a:cubicBezTo>
                  <a:cubicBezTo>
                    <a:pt x="2319678" y="1334503"/>
                    <a:pt x="2336849" y="1192991"/>
                    <a:pt x="2395559" y="1061862"/>
                  </a:cubicBezTo>
                  <a:cubicBezTo>
                    <a:pt x="2521724" y="780624"/>
                    <a:pt x="2804878" y="632604"/>
                    <a:pt x="3026706" y="732022"/>
                  </a:cubicBezTo>
                  <a:close/>
                  <a:moveTo>
                    <a:pt x="1243928" y="31678"/>
                  </a:moveTo>
                  <a:cubicBezTo>
                    <a:pt x="1393040" y="94250"/>
                    <a:pt x="1521739" y="244856"/>
                    <a:pt x="1573989" y="441501"/>
                  </a:cubicBezTo>
                  <a:cubicBezTo>
                    <a:pt x="1611235" y="581221"/>
                    <a:pt x="1605283" y="724535"/>
                    <a:pt x="1557372" y="845278"/>
                  </a:cubicBezTo>
                  <a:cubicBezTo>
                    <a:pt x="1506003" y="974883"/>
                    <a:pt x="1408383" y="1067239"/>
                    <a:pt x="1289856" y="1098811"/>
                  </a:cubicBezTo>
                  <a:cubicBezTo>
                    <a:pt x="1259808" y="1106840"/>
                    <a:pt x="1229344" y="1110718"/>
                    <a:pt x="1198883" y="1110718"/>
                  </a:cubicBezTo>
                  <a:lnTo>
                    <a:pt x="1198756" y="1110597"/>
                  </a:lnTo>
                  <a:cubicBezTo>
                    <a:pt x="990755" y="1110597"/>
                    <a:pt x="786238" y="930583"/>
                    <a:pt x="716728" y="669157"/>
                  </a:cubicBezTo>
                  <a:cubicBezTo>
                    <a:pt x="679482" y="529438"/>
                    <a:pt x="685434" y="386123"/>
                    <a:pt x="733344" y="265380"/>
                  </a:cubicBezTo>
                  <a:cubicBezTo>
                    <a:pt x="784714" y="135775"/>
                    <a:pt x="882333" y="43280"/>
                    <a:pt x="1000861" y="11847"/>
                  </a:cubicBezTo>
                  <a:cubicBezTo>
                    <a:pt x="1059955" y="-3838"/>
                    <a:pt x="1120346" y="-3556"/>
                    <a:pt x="1178937" y="10373"/>
                  </a:cubicBezTo>
                  <a:cubicBezTo>
                    <a:pt x="1200908" y="15596"/>
                    <a:pt x="1222627" y="22739"/>
                    <a:pt x="1243928" y="31678"/>
                  </a:cubicBezTo>
                  <a:close/>
                  <a:moveTo>
                    <a:pt x="2207082" y="213470"/>
                  </a:moveTo>
                  <a:cubicBezTo>
                    <a:pt x="2194206" y="210009"/>
                    <a:pt x="2181053" y="208349"/>
                    <a:pt x="2167759" y="208348"/>
                  </a:cubicBezTo>
                  <a:cubicBezTo>
                    <a:pt x="2054357" y="208348"/>
                    <a:pt x="1933059" y="329091"/>
                    <a:pt x="1888887" y="495113"/>
                  </a:cubicBezTo>
                  <a:lnTo>
                    <a:pt x="1889030" y="495113"/>
                  </a:lnTo>
                  <a:cubicBezTo>
                    <a:pt x="1863690" y="590517"/>
                    <a:pt x="1867013" y="690214"/>
                    <a:pt x="1898030" y="768446"/>
                  </a:cubicBezTo>
                  <a:cubicBezTo>
                    <a:pt x="1913816" y="808185"/>
                    <a:pt x="1951340" y="877698"/>
                    <a:pt x="2025281" y="897359"/>
                  </a:cubicBezTo>
                  <a:cubicBezTo>
                    <a:pt x="2148234" y="930048"/>
                    <a:pt x="2294038" y="801125"/>
                    <a:pt x="2343334" y="615717"/>
                  </a:cubicBezTo>
                  <a:cubicBezTo>
                    <a:pt x="2368673" y="520313"/>
                    <a:pt x="2365350" y="420617"/>
                    <a:pt x="2334333" y="342385"/>
                  </a:cubicBezTo>
                  <a:cubicBezTo>
                    <a:pt x="2318547" y="302644"/>
                    <a:pt x="2281024" y="233136"/>
                    <a:pt x="2207082" y="213470"/>
                  </a:cubicBezTo>
                  <a:close/>
                  <a:moveTo>
                    <a:pt x="2260419" y="11972"/>
                  </a:moveTo>
                  <a:cubicBezTo>
                    <a:pt x="2378944" y="43402"/>
                    <a:pt x="2476563" y="135900"/>
                    <a:pt x="2527936" y="265505"/>
                  </a:cubicBezTo>
                  <a:cubicBezTo>
                    <a:pt x="2575846" y="386117"/>
                    <a:pt x="2581659" y="529569"/>
                    <a:pt x="2544553" y="669282"/>
                  </a:cubicBezTo>
                  <a:cubicBezTo>
                    <a:pt x="2475015" y="930713"/>
                    <a:pt x="2270501" y="1110721"/>
                    <a:pt x="2062524" y="1110721"/>
                  </a:cubicBezTo>
                  <a:cubicBezTo>
                    <a:pt x="2032199" y="1110721"/>
                    <a:pt x="2001738" y="1106847"/>
                    <a:pt x="1971551" y="1098814"/>
                  </a:cubicBezTo>
                  <a:lnTo>
                    <a:pt x="1971425" y="1098936"/>
                  </a:lnTo>
                  <a:cubicBezTo>
                    <a:pt x="1852899" y="1067505"/>
                    <a:pt x="1755418" y="975007"/>
                    <a:pt x="1703908" y="845402"/>
                  </a:cubicBezTo>
                  <a:cubicBezTo>
                    <a:pt x="1655997" y="724789"/>
                    <a:pt x="1650184" y="581339"/>
                    <a:pt x="1687291" y="441625"/>
                  </a:cubicBezTo>
                  <a:cubicBezTo>
                    <a:pt x="1766930" y="141856"/>
                    <a:pt x="2024056" y="-50752"/>
                    <a:pt x="2260419" y="11972"/>
                  </a:cubicBezTo>
                  <a:close/>
                </a:path>
              </a:pathLst>
            </a:custGeom>
            <a:grpFill/>
            <a:ln w="2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3304410-C1CD-2FB8-C2D6-3BFB7289A6DE}"/>
                </a:ext>
              </a:extLst>
            </p:cNvPr>
            <p:cNvSpPr/>
            <p:nvPr/>
          </p:nvSpPr>
          <p:spPr>
            <a:xfrm rot="20452725">
              <a:off x="11214844" y="821786"/>
              <a:ext cx="1954312" cy="1999008"/>
            </a:xfrm>
            <a:custGeom>
              <a:avLst/>
              <a:gdLst>
                <a:gd name="connsiteX0" fmla="*/ 1816222 w 3261608"/>
                <a:gd name="connsiteY0" fmla="*/ 1455793 h 3336203"/>
                <a:gd name="connsiteX1" fmla="*/ 1641101 w 3261608"/>
                <a:gd name="connsiteY1" fmla="*/ 1419944 h 3336203"/>
                <a:gd name="connsiteX2" fmla="*/ 1638056 w 3261608"/>
                <a:gd name="connsiteY2" fmla="*/ 1419944 h 3336203"/>
                <a:gd name="connsiteX3" fmla="*/ 929931 w 3261608"/>
                <a:gd name="connsiteY3" fmla="*/ 2034752 h 3336203"/>
                <a:gd name="connsiteX4" fmla="*/ 927299 w 3261608"/>
                <a:gd name="connsiteY4" fmla="*/ 2039461 h 3336203"/>
                <a:gd name="connsiteX5" fmla="*/ 783710 w 3261608"/>
                <a:gd name="connsiteY5" fmla="*/ 2273193 h 3336203"/>
                <a:gd name="connsiteX6" fmla="*/ 642750 w 3261608"/>
                <a:gd name="connsiteY6" fmla="*/ 2502772 h 3336203"/>
                <a:gd name="connsiteX7" fmla="*/ 630843 w 3261608"/>
                <a:gd name="connsiteY7" fmla="*/ 2523819 h 3336203"/>
                <a:gd name="connsiteX8" fmla="*/ 512315 w 3261608"/>
                <a:gd name="connsiteY8" fmla="*/ 2876744 h 3336203"/>
                <a:gd name="connsiteX9" fmla="*/ 512731 w 3261608"/>
                <a:gd name="connsiteY9" fmla="*/ 2878841 h 3336203"/>
                <a:gd name="connsiteX10" fmla="*/ 636106 w 3261608"/>
                <a:gd name="connsiteY10" fmla="*/ 3045976 h 3336203"/>
                <a:gd name="connsiteX11" fmla="*/ 1010255 w 3261608"/>
                <a:gd name="connsiteY11" fmla="*/ 3116310 h 3336203"/>
                <a:gd name="connsiteX12" fmla="*/ 1019392 w 3261608"/>
                <a:gd name="connsiteY12" fmla="*/ 3114657 h 3336203"/>
                <a:gd name="connsiteX13" fmla="*/ 1206321 w 3261608"/>
                <a:gd name="connsiteY13" fmla="*/ 3025742 h 3336203"/>
                <a:gd name="connsiteX14" fmla="*/ 1367221 w 3261608"/>
                <a:gd name="connsiteY14" fmla="*/ 2936296 h 3336203"/>
                <a:gd name="connsiteX15" fmla="*/ 1369161 w 3261608"/>
                <a:gd name="connsiteY15" fmla="*/ 2935616 h 3336203"/>
                <a:gd name="connsiteX16" fmla="*/ 1635157 w 3261608"/>
                <a:gd name="connsiteY16" fmla="*/ 2889505 h 3336203"/>
                <a:gd name="connsiteX17" fmla="*/ 2001684 w 3261608"/>
                <a:gd name="connsiteY17" fmla="*/ 2982821 h 3336203"/>
                <a:gd name="connsiteX18" fmla="*/ 2003484 w 3261608"/>
                <a:gd name="connsiteY18" fmla="*/ 2983943 h 3336203"/>
                <a:gd name="connsiteX19" fmla="*/ 2011099 w 3261608"/>
                <a:gd name="connsiteY19" fmla="*/ 2988492 h 3336203"/>
                <a:gd name="connsiteX20" fmla="*/ 2014699 w 3261608"/>
                <a:gd name="connsiteY20" fmla="*/ 2990709 h 3336203"/>
                <a:gd name="connsiteX21" fmla="*/ 2044608 w 3261608"/>
                <a:gd name="connsiteY21" fmla="*/ 3010529 h 3336203"/>
                <a:gd name="connsiteX22" fmla="*/ 2249123 w 3261608"/>
                <a:gd name="connsiteY22" fmla="*/ 3114213 h 3336203"/>
                <a:gd name="connsiteX23" fmla="*/ 2253554 w 3261608"/>
                <a:gd name="connsiteY23" fmla="*/ 3115187 h 3336203"/>
                <a:gd name="connsiteX24" fmla="*/ 2712305 w 3261608"/>
                <a:gd name="connsiteY24" fmla="*/ 2970631 h 3336203"/>
                <a:gd name="connsiteX25" fmla="*/ 2744286 w 3261608"/>
                <a:gd name="connsiteY25" fmla="*/ 2911802 h 3336203"/>
                <a:gd name="connsiteX26" fmla="*/ 2744266 w 3261608"/>
                <a:gd name="connsiteY26" fmla="*/ 2911956 h 3336203"/>
                <a:gd name="connsiteX27" fmla="*/ 2744443 w 3261608"/>
                <a:gd name="connsiteY27" fmla="*/ 2911513 h 3336203"/>
                <a:gd name="connsiteX28" fmla="*/ 2744286 w 3261608"/>
                <a:gd name="connsiteY28" fmla="*/ 2911802 h 3336203"/>
                <a:gd name="connsiteX29" fmla="*/ 2752889 w 3261608"/>
                <a:gd name="connsiteY29" fmla="*/ 2843393 h 3336203"/>
                <a:gd name="connsiteX30" fmla="*/ 2468162 w 3261608"/>
                <a:gd name="connsiteY30" fmla="*/ 2247027 h 3336203"/>
                <a:gd name="connsiteX31" fmla="*/ 2297293 w 3261608"/>
                <a:gd name="connsiteY31" fmla="*/ 1967049 h 3336203"/>
                <a:gd name="connsiteX32" fmla="*/ 1816222 w 3261608"/>
                <a:gd name="connsiteY32" fmla="*/ 1455793 h 3336203"/>
                <a:gd name="connsiteX33" fmla="*/ 465112 w 3261608"/>
                <a:gd name="connsiteY33" fmla="*/ 925950 h 3336203"/>
                <a:gd name="connsiteX34" fmla="*/ 384130 w 3261608"/>
                <a:gd name="connsiteY34" fmla="*/ 908854 h 3336203"/>
                <a:gd name="connsiteX35" fmla="*/ 320020 w 3261608"/>
                <a:gd name="connsiteY35" fmla="*/ 922147 h 3336203"/>
                <a:gd name="connsiteX36" fmla="*/ 216448 w 3261608"/>
                <a:gd name="connsiteY36" fmla="*/ 1068229 h 3336203"/>
                <a:gd name="connsiteX37" fmla="*/ 251341 w 3261608"/>
                <a:gd name="connsiteY37" fmla="*/ 1336992 h 3336203"/>
                <a:gd name="connsiteX38" fmla="*/ 251354 w 3261608"/>
                <a:gd name="connsiteY38" fmla="*/ 1336992 h 3336203"/>
                <a:gd name="connsiteX39" fmla="*/ 606924 w 3261608"/>
                <a:gd name="connsiteY39" fmla="*/ 1561724 h 3336203"/>
                <a:gd name="connsiteX40" fmla="*/ 710496 w 3261608"/>
                <a:gd name="connsiteY40" fmla="*/ 1415640 h 3336203"/>
                <a:gd name="connsiteX41" fmla="*/ 675603 w 3261608"/>
                <a:gd name="connsiteY41" fmla="*/ 1146878 h 3336203"/>
                <a:gd name="connsiteX42" fmla="*/ 465112 w 3261608"/>
                <a:gd name="connsiteY42" fmla="*/ 925950 h 3336203"/>
                <a:gd name="connsiteX43" fmla="*/ 1874010 w 3261608"/>
                <a:gd name="connsiteY43" fmla="*/ 1254287 h 3336203"/>
                <a:gd name="connsiteX44" fmla="*/ 2482185 w 3261608"/>
                <a:gd name="connsiteY44" fmla="*/ 1870090 h 3336203"/>
                <a:gd name="connsiteX45" fmla="*/ 2483709 w 3261608"/>
                <a:gd name="connsiteY45" fmla="*/ 1873135 h 3336203"/>
                <a:gd name="connsiteX46" fmla="*/ 2483809 w 3261608"/>
                <a:gd name="connsiteY46" fmla="*/ 1873041 h 3336203"/>
                <a:gd name="connsiteX47" fmla="*/ 2642354 w 3261608"/>
                <a:gd name="connsiteY47" fmla="*/ 2131560 h 3336203"/>
                <a:gd name="connsiteX48" fmla="*/ 2942991 w 3261608"/>
                <a:gd name="connsiteY48" fmla="*/ 2975613 h 3336203"/>
                <a:gd name="connsiteX49" fmla="*/ 2941307 w 3261608"/>
                <a:gd name="connsiteY49" fmla="*/ 2980339 h 3336203"/>
                <a:gd name="connsiteX50" fmla="*/ 2623827 w 3261608"/>
                <a:gd name="connsiteY50" fmla="*/ 3285661 h 3336203"/>
                <a:gd name="connsiteX51" fmla="*/ 2358248 w 3261608"/>
                <a:gd name="connsiteY51" fmla="*/ 3336203 h 3336203"/>
                <a:gd name="connsiteX52" fmla="*/ 2204412 w 3261608"/>
                <a:gd name="connsiteY52" fmla="*/ 3317918 h 3336203"/>
                <a:gd name="connsiteX53" fmla="*/ 1929138 w 3261608"/>
                <a:gd name="connsiteY53" fmla="*/ 3184163 h 3336203"/>
                <a:gd name="connsiteX54" fmla="*/ 1902137 w 3261608"/>
                <a:gd name="connsiteY54" fmla="*/ 3166291 h 3336203"/>
                <a:gd name="connsiteX55" fmla="*/ 1897292 w 3261608"/>
                <a:gd name="connsiteY55" fmla="*/ 3163397 h 3336203"/>
                <a:gd name="connsiteX56" fmla="*/ 1441613 w 3261608"/>
                <a:gd name="connsiteY56" fmla="*/ 3131257 h 3336203"/>
                <a:gd name="connsiteX57" fmla="*/ 1320454 w 3261608"/>
                <a:gd name="connsiteY57" fmla="*/ 3200350 h 3336203"/>
                <a:gd name="connsiteX58" fmla="*/ 1051135 w 3261608"/>
                <a:gd name="connsiteY58" fmla="*/ 3320695 h 3336203"/>
                <a:gd name="connsiteX59" fmla="*/ 520515 w 3261608"/>
                <a:gd name="connsiteY59" fmla="*/ 3219462 h 3336203"/>
                <a:gd name="connsiteX60" fmla="*/ 307552 w 3261608"/>
                <a:gd name="connsiteY60" fmla="*/ 2916622 h 3336203"/>
                <a:gd name="connsiteX61" fmla="*/ 449342 w 3261608"/>
                <a:gd name="connsiteY61" fmla="*/ 2420773 h 3336203"/>
                <a:gd name="connsiteX62" fmla="*/ 461663 w 3261608"/>
                <a:gd name="connsiteY62" fmla="*/ 2399035 h 3336203"/>
                <a:gd name="connsiteX63" fmla="*/ 607329 w 3261608"/>
                <a:gd name="connsiteY63" fmla="*/ 2161702 h 3336203"/>
                <a:gd name="connsiteX64" fmla="*/ 745796 w 3261608"/>
                <a:gd name="connsiteY64" fmla="*/ 1936554 h 3336203"/>
                <a:gd name="connsiteX65" fmla="*/ 1636563 w 3261608"/>
                <a:gd name="connsiteY65" fmla="*/ 1211120 h 3336203"/>
                <a:gd name="connsiteX66" fmla="*/ 1641134 w 3261608"/>
                <a:gd name="connsiteY66" fmla="*/ 1211120 h 3336203"/>
                <a:gd name="connsiteX67" fmla="*/ 1874010 w 3261608"/>
                <a:gd name="connsiteY67" fmla="*/ 1254287 h 3336203"/>
                <a:gd name="connsiteX68" fmla="*/ 498811 w 3261608"/>
                <a:gd name="connsiteY68" fmla="*/ 718405 h 3336203"/>
                <a:gd name="connsiteX69" fmla="*/ 866028 w 3261608"/>
                <a:gd name="connsiteY69" fmla="*/ 1061715 h 3336203"/>
                <a:gd name="connsiteX70" fmla="*/ 914213 w 3261608"/>
                <a:gd name="connsiteY70" fmla="*/ 1460500 h 3336203"/>
                <a:gd name="connsiteX71" fmla="*/ 692249 w 3261608"/>
                <a:gd name="connsiteY71" fmla="*/ 1752112 h 3336203"/>
                <a:gd name="connsiteX72" fmla="*/ 692243 w 3261608"/>
                <a:gd name="connsiteY72" fmla="*/ 1751965 h 3336203"/>
                <a:gd name="connsiteX73" fmla="*/ 545467 w 3261608"/>
                <a:gd name="connsiteY73" fmla="*/ 1782981 h 3336203"/>
                <a:gd name="connsiteX74" fmla="*/ 61106 w 3261608"/>
                <a:gd name="connsiteY74" fmla="*/ 1422273 h 3336203"/>
                <a:gd name="connsiteX75" fmla="*/ 12920 w 3261608"/>
                <a:gd name="connsiteY75" fmla="*/ 1023488 h 3336203"/>
                <a:gd name="connsiteX76" fmla="*/ 234884 w 3261608"/>
                <a:gd name="connsiteY76" fmla="*/ 731876 h 3336203"/>
                <a:gd name="connsiteX77" fmla="*/ 498811 w 3261608"/>
                <a:gd name="connsiteY77" fmla="*/ 718405 h 3336203"/>
                <a:gd name="connsiteX78" fmla="*/ 2941543 w 3261608"/>
                <a:gd name="connsiteY78" fmla="*/ 922145 h 3336203"/>
                <a:gd name="connsiteX79" fmla="*/ 2585977 w 3261608"/>
                <a:gd name="connsiteY79" fmla="*/ 1146877 h 3336203"/>
                <a:gd name="connsiteX80" fmla="*/ 2551086 w 3261608"/>
                <a:gd name="connsiteY80" fmla="*/ 1415640 h 3336203"/>
                <a:gd name="connsiteX81" fmla="*/ 2654657 w 3261608"/>
                <a:gd name="connsiteY81" fmla="*/ 1561722 h 3336203"/>
                <a:gd name="connsiteX82" fmla="*/ 3010222 w 3261608"/>
                <a:gd name="connsiteY82" fmla="*/ 1336991 h 3336203"/>
                <a:gd name="connsiteX83" fmla="*/ 3045110 w 3261608"/>
                <a:gd name="connsiteY83" fmla="*/ 1068227 h 3336203"/>
                <a:gd name="connsiteX84" fmla="*/ 2941543 w 3261608"/>
                <a:gd name="connsiteY84" fmla="*/ 922145 h 3336203"/>
                <a:gd name="connsiteX85" fmla="*/ 1136613 w 3261608"/>
                <a:gd name="connsiteY85" fmla="*/ 213840 h 3336203"/>
                <a:gd name="connsiteX86" fmla="*/ 1093922 w 3261608"/>
                <a:gd name="connsiteY86" fmla="*/ 208327 h 3336203"/>
                <a:gd name="connsiteX87" fmla="*/ 1054599 w 3261608"/>
                <a:gd name="connsiteY87" fmla="*/ 213450 h 3336203"/>
                <a:gd name="connsiteX88" fmla="*/ 927349 w 3261608"/>
                <a:gd name="connsiteY88" fmla="*/ 342363 h 3336203"/>
                <a:gd name="connsiteX89" fmla="*/ 927490 w 3261608"/>
                <a:gd name="connsiteY89" fmla="*/ 342363 h 3336203"/>
                <a:gd name="connsiteX90" fmla="*/ 918490 w 3261608"/>
                <a:gd name="connsiteY90" fmla="*/ 615696 h 3336203"/>
                <a:gd name="connsiteX91" fmla="*/ 1236543 w 3261608"/>
                <a:gd name="connsiteY91" fmla="*/ 897339 h 3336203"/>
                <a:gd name="connsiteX92" fmla="*/ 1363794 w 3261608"/>
                <a:gd name="connsiteY92" fmla="*/ 768425 h 3336203"/>
                <a:gd name="connsiteX93" fmla="*/ 1372794 w 3261608"/>
                <a:gd name="connsiteY93" fmla="*/ 495092 h 3336203"/>
                <a:gd name="connsiteX94" fmla="*/ 1136613 w 3261608"/>
                <a:gd name="connsiteY94" fmla="*/ 213840 h 3336203"/>
                <a:gd name="connsiteX95" fmla="*/ 3026706 w 3261608"/>
                <a:gd name="connsiteY95" fmla="*/ 732022 h 3336203"/>
                <a:gd name="connsiteX96" fmla="*/ 3248666 w 3261608"/>
                <a:gd name="connsiteY96" fmla="*/ 1023635 h 3336203"/>
                <a:gd name="connsiteX97" fmla="*/ 3248666 w 3261608"/>
                <a:gd name="connsiteY97" fmla="*/ 1023782 h 3336203"/>
                <a:gd name="connsiteX98" fmla="*/ 3200488 w 3261608"/>
                <a:gd name="connsiteY98" fmla="*/ 1422567 h 3336203"/>
                <a:gd name="connsiteX99" fmla="*/ 2716114 w 3261608"/>
                <a:gd name="connsiteY99" fmla="*/ 1783275 h 3336203"/>
                <a:gd name="connsiteX100" fmla="*/ 2569338 w 3261608"/>
                <a:gd name="connsiteY100" fmla="*/ 1752259 h 3336203"/>
                <a:gd name="connsiteX101" fmla="*/ 2347374 w 3261608"/>
                <a:gd name="connsiteY101" fmla="*/ 1460647 h 3336203"/>
                <a:gd name="connsiteX102" fmla="*/ 2395559 w 3261608"/>
                <a:gd name="connsiteY102" fmla="*/ 1061862 h 3336203"/>
                <a:gd name="connsiteX103" fmla="*/ 3026706 w 3261608"/>
                <a:gd name="connsiteY103" fmla="*/ 732022 h 3336203"/>
                <a:gd name="connsiteX104" fmla="*/ 1243928 w 3261608"/>
                <a:gd name="connsiteY104" fmla="*/ 31678 h 3336203"/>
                <a:gd name="connsiteX105" fmla="*/ 1573989 w 3261608"/>
                <a:gd name="connsiteY105" fmla="*/ 441501 h 3336203"/>
                <a:gd name="connsiteX106" fmla="*/ 1557372 w 3261608"/>
                <a:gd name="connsiteY106" fmla="*/ 845278 h 3336203"/>
                <a:gd name="connsiteX107" fmla="*/ 1289856 w 3261608"/>
                <a:gd name="connsiteY107" fmla="*/ 1098811 h 3336203"/>
                <a:gd name="connsiteX108" fmla="*/ 1198883 w 3261608"/>
                <a:gd name="connsiteY108" fmla="*/ 1110718 h 3336203"/>
                <a:gd name="connsiteX109" fmla="*/ 1198756 w 3261608"/>
                <a:gd name="connsiteY109" fmla="*/ 1110597 h 3336203"/>
                <a:gd name="connsiteX110" fmla="*/ 716728 w 3261608"/>
                <a:gd name="connsiteY110" fmla="*/ 669157 h 3336203"/>
                <a:gd name="connsiteX111" fmla="*/ 733344 w 3261608"/>
                <a:gd name="connsiteY111" fmla="*/ 265380 h 3336203"/>
                <a:gd name="connsiteX112" fmla="*/ 1000861 w 3261608"/>
                <a:gd name="connsiteY112" fmla="*/ 11847 h 3336203"/>
                <a:gd name="connsiteX113" fmla="*/ 1178937 w 3261608"/>
                <a:gd name="connsiteY113" fmla="*/ 10373 h 3336203"/>
                <a:gd name="connsiteX114" fmla="*/ 1243928 w 3261608"/>
                <a:gd name="connsiteY114" fmla="*/ 31678 h 3336203"/>
                <a:gd name="connsiteX115" fmla="*/ 2207082 w 3261608"/>
                <a:gd name="connsiteY115" fmla="*/ 213470 h 3336203"/>
                <a:gd name="connsiteX116" fmla="*/ 2167759 w 3261608"/>
                <a:gd name="connsiteY116" fmla="*/ 208348 h 3336203"/>
                <a:gd name="connsiteX117" fmla="*/ 1888887 w 3261608"/>
                <a:gd name="connsiteY117" fmla="*/ 495113 h 3336203"/>
                <a:gd name="connsiteX118" fmla="*/ 1889030 w 3261608"/>
                <a:gd name="connsiteY118" fmla="*/ 495113 h 3336203"/>
                <a:gd name="connsiteX119" fmla="*/ 1898030 w 3261608"/>
                <a:gd name="connsiteY119" fmla="*/ 768446 h 3336203"/>
                <a:gd name="connsiteX120" fmla="*/ 2025281 w 3261608"/>
                <a:gd name="connsiteY120" fmla="*/ 897359 h 3336203"/>
                <a:gd name="connsiteX121" fmla="*/ 2343334 w 3261608"/>
                <a:gd name="connsiteY121" fmla="*/ 615717 h 3336203"/>
                <a:gd name="connsiteX122" fmla="*/ 2334333 w 3261608"/>
                <a:gd name="connsiteY122" fmla="*/ 342385 h 3336203"/>
                <a:gd name="connsiteX123" fmla="*/ 2207082 w 3261608"/>
                <a:gd name="connsiteY123" fmla="*/ 213470 h 3336203"/>
                <a:gd name="connsiteX124" fmla="*/ 2260419 w 3261608"/>
                <a:gd name="connsiteY124" fmla="*/ 11972 h 3336203"/>
                <a:gd name="connsiteX125" fmla="*/ 2527936 w 3261608"/>
                <a:gd name="connsiteY125" fmla="*/ 265505 h 3336203"/>
                <a:gd name="connsiteX126" fmla="*/ 2544553 w 3261608"/>
                <a:gd name="connsiteY126" fmla="*/ 669282 h 3336203"/>
                <a:gd name="connsiteX127" fmla="*/ 2062524 w 3261608"/>
                <a:gd name="connsiteY127" fmla="*/ 1110721 h 3336203"/>
                <a:gd name="connsiteX128" fmla="*/ 1971551 w 3261608"/>
                <a:gd name="connsiteY128" fmla="*/ 1098814 h 3336203"/>
                <a:gd name="connsiteX129" fmla="*/ 1971425 w 3261608"/>
                <a:gd name="connsiteY129" fmla="*/ 1098936 h 3336203"/>
                <a:gd name="connsiteX130" fmla="*/ 1703908 w 3261608"/>
                <a:gd name="connsiteY130" fmla="*/ 845402 h 3336203"/>
                <a:gd name="connsiteX131" fmla="*/ 1687291 w 3261608"/>
                <a:gd name="connsiteY131" fmla="*/ 441625 h 3336203"/>
                <a:gd name="connsiteX132" fmla="*/ 2260419 w 3261608"/>
                <a:gd name="connsiteY132" fmla="*/ 11972 h 3336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3261608" h="3336203">
                  <a:moveTo>
                    <a:pt x="1816222" y="1455793"/>
                  </a:moveTo>
                  <a:cubicBezTo>
                    <a:pt x="1758408" y="1432078"/>
                    <a:pt x="1699811" y="1419945"/>
                    <a:pt x="1641101" y="1419944"/>
                  </a:cubicBezTo>
                  <a:lnTo>
                    <a:pt x="1638056" y="1419944"/>
                  </a:lnTo>
                  <a:cubicBezTo>
                    <a:pt x="1388120" y="1421746"/>
                    <a:pt x="1130015" y="1645775"/>
                    <a:pt x="929931" y="2034752"/>
                  </a:cubicBezTo>
                  <a:cubicBezTo>
                    <a:pt x="929101" y="2036277"/>
                    <a:pt x="928132" y="2037937"/>
                    <a:pt x="927299" y="2039461"/>
                  </a:cubicBezTo>
                  <a:cubicBezTo>
                    <a:pt x="881052" y="2118802"/>
                    <a:pt x="831620" y="2197312"/>
                    <a:pt x="783710" y="2273193"/>
                  </a:cubicBezTo>
                  <a:cubicBezTo>
                    <a:pt x="736356" y="2348245"/>
                    <a:pt x="687476" y="2425786"/>
                    <a:pt x="642750" y="2502772"/>
                  </a:cubicBezTo>
                  <a:lnTo>
                    <a:pt x="630843" y="2523819"/>
                  </a:lnTo>
                  <a:cubicBezTo>
                    <a:pt x="568531" y="2633748"/>
                    <a:pt x="490990" y="2770694"/>
                    <a:pt x="512315" y="2876744"/>
                  </a:cubicBezTo>
                  <a:lnTo>
                    <a:pt x="512731" y="2878841"/>
                  </a:lnTo>
                  <a:cubicBezTo>
                    <a:pt x="527132" y="2958717"/>
                    <a:pt x="587782" y="3013837"/>
                    <a:pt x="636106" y="3045976"/>
                  </a:cubicBezTo>
                  <a:cubicBezTo>
                    <a:pt x="741353" y="3115897"/>
                    <a:pt x="888265" y="3143575"/>
                    <a:pt x="1010255" y="3116310"/>
                  </a:cubicBezTo>
                  <a:cubicBezTo>
                    <a:pt x="1013301" y="3115601"/>
                    <a:pt x="1016346" y="3115070"/>
                    <a:pt x="1019392" y="3114657"/>
                  </a:cubicBezTo>
                  <a:cubicBezTo>
                    <a:pt x="1083224" y="3106208"/>
                    <a:pt x="1143042" y="3067156"/>
                    <a:pt x="1206321" y="3025742"/>
                  </a:cubicBezTo>
                  <a:cubicBezTo>
                    <a:pt x="1256308" y="2992923"/>
                    <a:pt x="1307958" y="2959130"/>
                    <a:pt x="1367221" y="2936296"/>
                  </a:cubicBezTo>
                  <a:cubicBezTo>
                    <a:pt x="1367915" y="2936030"/>
                    <a:pt x="1368467" y="2935883"/>
                    <a:pt x="1369161" y="2935616"/>
                  </a:cubicBezTo>
                  <a:cubicBezTo>
                    <a:pt x="1454179" y="2904718"/>
                    <a:pt x="1545014" y="2889505"/>
                    <a:pt x="1635157" y="2889505"/>
                  </a:cubicBezTo>
                  <a:cubicBezTo>
                    <a:pt x="1765184" y="2889505"/>
                    <a:pt x="1893817" y="2921053"/>
                    <a:pt x="2001684" y="2982821"/>
                  </a:cubicBezTo>
                  <a:cubicBezTo>
                    <a:pt x="2002237" y="2983234"/>
                    <a:pt x="2002931" y="2983530"/>
                    <a:pt x="2003484" y="2983943"/>
                  </a:cubicBezTo>
                  <a:lnTo>
                    <a:pt x="2011099" y="2988492"/>
                  </a:lnTo>
                  <a:cubicBezTo>
                    <a:pt x="2012345" y="2989201"/>
                    <a:pt x="2013454" y="2989881"/>
                    <a:pt x="2014699" y="2990709"/>
                  </a:cubicBezTo>
                  <a:cubicBezTo>
                    <a:pt x="2024669" y="2997236"/>
                    <a:pt x="2034639" y="3003883"/>
                    <a:pt x="2044608" y="3010529"/>
                  </a:cubicBezTo>
                  <a:cubicBezTo>
                    <a:pt x="2113424" y="3056197"/>
                    <a:pt x="2178228" y="3099561"/>
                    <a:pt x="2249123" y="3114213"/>
                  </a:cubicBezTo>
                  <a:cubicBezTo>
                    <a:pt x="2250647" y="3114508"/>
                    <a:pt x="2252030" y="3114774"/>
                    <a:pt x="2253554" y="3115187"/>
                  </a:cubicBezTo>
                  <a:cubicBezTo>
                    <a:pt x="2407215" y="3154217"/>
                    <a:pt x="2619145" y="3098439"/>
                    <a:pt x="2712305" y="2970631"/>
                  </a:cubicBezTo>
                  <a:lnTo>
                    <a:pt x="2744286" y="2911802"/>
                  </a:lnTo>
                  <a:lnTo>
                    <a:pt x="2744266" y="2911956"/>
                  </a:lnTo>
                  <a:lnTo>
                    <a:pt x="2744443" y="2911513"/>
                  </a:lnTo>
                  <a:lnTo>
                    <a:pt x="2744286" y="2911802"/>
                  </a:lnTo>
                  <a:lnTo>
                    <a:pt x="2752889" y="2843393"/>
                  </a:lnTo>
                  <a:cubicBezTo>
                    <a:pt x="2750117" y="2673565"/>
                    <a:pt x="2595620" y="2439791"/>
                    <a:pt x="2468162" y="2247027"/>
                  </a:cubicBezTo>
                  <a:cubicBezTo>
                    <a:pt x="2401698" y="2146362"/>
                    <a:pt x="2338832" y="2051374"/>
                    <a:pt x="2297293" y="1967049"/>
                  </a:cubicBezTo>
                  <a:cubicBezTo>
                    <a:pt x="2156057" y="1702319"/>
                    <a:pt x="1989664" y="1526938"/>
                    <a:pt x="1816222" y="1455793"/>
                  </a:cubicBezTo>
                  <a:close/>
                  <a:moveTo>
                    <a:pt x="465112" y="925950"/>
                  </a:moveTo>
                  <a:cubicBezTo>
                    <a:pt x="437856" y="914799"/>
                    <a:pt x="410474" y="908854"/>
                    <a:pt x="384130" y="908854"/>
                  </a:cubicBezTo>
                  <a:cubicBezTo>
                    <a:pt x="361698" y="908854"/>
                    <a:pt x="340098" y="913146"/>
                    <a:pt x="320020" y="922147"/>
                  </a:cubicBezTo>
                  <a:cubicBezTo>
                    <a:pt x="251066" y="953024"/>
                    <a:pt x="225449" y="1026965"/>
                    <a:pt x="216448" y="1068229"/>
                  </a:cubicBezTo>
                  <a:cubicBezTo>
                    <a:pt x="198586" y="1149785"/>
                    <a:pt x="211323" y="1247682"/>
                    <a:pt x="251341" y="1336992"/>
                  </a:cubicBezTo>
                  <a:lnTo>
                    <a:pt x="251354" y="1336992"/>
                  </a:lnTo>
                  <a:cubicBezTo>
                    <a:pt x="329021" y="1510351"/>
                    <a:pt x="491858" y="1613235"/>
                    <a:pt x="606924" y="1561724"/>
                  </a:cubicBezTo>
                  <a:cubicBezTo>
                    <a:pt x="675878" y="1530846"/>
                    <a:pt x="701356" y="1456905"/>
                    <a:pt x="710496" y="1415640"/>
                  </a:cubicBezTo>
                  <a:cubicBezTo>
                    <a:pt x="728358" y="1334085"/>
                    <a:pt x="715621" y="1236188"/>
                    <a:pt x="675603" y="1146878"/>
                  </a:cubicBezTo>
                  <a:cubicBezTo>
                    <a:pt x="627522" y="1039704"/>
                    <a:pt x="546882" y="959402"/>
                    <a:pt x="465112" y="925950"/>
                  </a:cubicBezTo>
                  <a:close/>
                  <a:moveTo>
                    <a:pt x="1874010" y="1254287"/>
                  </a:moveTo>
                  <a:cubicBezTo>
                    <a:pt x="2101901" y="1339961"/>
                    <a:pt x="2312284" y="1551173"/>
                    <a:pt x="2482185" y="1870090"/>
                  </a:cubicBezTo>
                  <a:cubicBezTo>
                    <a:pt x="2482601" y="1871059"/>
                    <a:pt x="2483154" y="1872027"/>
                    <a:pt x="2483709" y="1873135"/>
                  </a:cubicBezTo>
                  <a:lnTo>
                    <a:pt x="2483809" y="1873041"/>
                  </a:lnTo>
                  <a:cubicBezTo>
                    <a:pt x="2519536" y="1945739"/>
                    <a:pt x="2579213" y="2036017"/>
                    <a:pt x="2642354" y="2131560"/>
                  </a:cubicBezTo>
                  <a:cubicBezTo>
                    <a:pt x="2821819" y="2403088"/>
                    <a:pt x="3025082" y="2710598"/>
                    <a:pt x="2942991" y="2975613"/>
                  </a:cubicBezTo>
                  <a:cubicBezTo>
                    <a:pt x="2942430" y="2977149"/>
                    <a:pt x="2941868" y="2978803"/>
                    <a:pt x="2941307" y="2980339"/>
                  </a:cubicBezTo>
                  <a:cubicBezTo>
                    <a:pt x="2891888" y="3116044"/>
                    <a:pt x="2779188" y="3224455"/>
                    <a:pt x="2623827" y="3285661"/>
                  </a:cubicBezTo>
                  <a:cubicBezTo>
                    <a:pt x="2538948" y="3319159"/>
                    <a:pt x="2447145" y="3336203"/>
                    <a:pt x="2358248" y="3336203"/>
                  </a:cubicBezTo>
                  <a:cubicBezTo>
                    <a:pt x="2305355" y="3336204"/>
                    <a:pt x="2253430" y="3330088"/>
                    <a:pt x="2204412" y="3317918"/>
                  </a:cubicBezTo>
                  <a:cubicBezTo>
                    <a:pt x="2095160" y="3294641"/>
                    <a:pt x="2006957" y="3235945"/>
                    <a:pt x="1929138" y="3184163"/>
                  </a:cubicBezTo>
                  <a:lnTo>
                    <a:pt x="1902137" y="3166291"/>
                  </a:lnTo>
                  <a:lnTo>
                    <a:pt x="1897292" y="3163397"/>
                  </a:lnTo>
                  <a:cubicBezTo>
                    <a:pt x="1768824" y="3090138"/>
                    <a:pt x="1590189" y="3077524"/>
                    <a:pt x="1441613" y="3131257"/>
                  </a:cubicBezTo>
                  <a:cubicBezTo>
                    <a:pt x="1403117" y="3146352"/>
                    <a:pt x="1362964" y="3172525"/>
                    <a:pt x="1320454" y="3200350"/>
                  </a:cubicBezTo>
                  <a:cubicBezTo>
                    <a:pt x="1245128" y="3249504"/>
                    <a:pt x="1159971" y="3305186"/>
                    <a:pt x="1051135" y="3320695"/>
                  </a:cubicBezTo>
                  <a:cubicBezTo>
                    <a:pt x="874725" y="3358624"/>
                    <a:pt x="671858" y="3319986"/>
                    <a:pt x="520515" y="3219462"/>
                  </a:cubicBezTo>
                  <a:cubicBezTo>
                    <a:pt x="404755" y="3142453"/>
                    <a:pt x="329151" y="3035017"/>
                    <a:pt x="307552" y="2916622"/>
                  </a:cubicBezTo>
                  <a:cubicBezTo>
                    <a:pt x="271413" y="2734809"/>
                    <a:pt x="370140" y="2560626"/>
                    <a:pt x="449342" y="2420773"/>
                  </a:cubicBezTo>
                  <a:lnTo>
                    <a:pt x="461663" y="2399035"/>
                  </a:lnTo>
                  <a:cubicBezTo>
                    <a:pt x="509018" y="2317476"/>
                    <a:pt x="559005" y="2238275"/>
                    <a:pt x="607329" y="2161702"/>
                  </a:cubicBezTo>
                  <a:cubicBezTo>
                    <a:pt x="653854" y="2088036"/>
                    <a:pt x="701764" y="2012019"/>
                    <a:pt x="745796" y="1936554"/>
                  </a:cubicBezTo>
                  <a:cubicBezTo>
                    <a:pt x="985923" y="1471160"/>
                    <a:pt x="1302174" y="1213474"/>
                    <a:pt x="1636563" y="1211120"/>
                  </a:cubicBezTo>
                  <a:lnTo>
                    <a:pt x="1641134" y="1211120"/>
                  </a:lnTo>
                  <a:cubicBezTo>
                    <a:pt x="1720137" y="1211121"/>
                    <a:pt x="1798046" y="1225730"/>
                    <a:pt x="1874010" y="1254287"/>
                  </a:cubicBezTo>
                  <a:close/>
                  <a:moveTo>
                    <a:pt x="498811" y="718405"/>
                  </a:moveTo>
                  <a:cubicBezTo>
                    <a:pt x="647015" y="762218"/>
                    <a:pt x="787188" y="885948"/>
                    <a:pt x="866028" y="1061715"/>
                  </a:cubicBezTo>
                  <a:cubicBezTo>
                    <a:pt x="924735" y="1192845"/>
                    <a:pt x="941906" y="1334496"/>
                    <a:pt x="914213" y="1460500"/>
                  </a:cubicBezTo>
                  <a:cubicBezTo>
                    <a:pt x="884578" y="1595922"/>
                    <a:pt x="803578" y="1702264"/>
                    <a:pt x="692249" y="1752112"/>
                  </a:cubicBezTo>
                  <a:lnTo>
                    <a:pt x="692243" y="1751965"/>
                  </a:lnTo>
                  <a:cubicBezTo>
                    <a:pt x="645302" y="1773012"/>
                    <a:pt x="595731" y="1782981"/>
                    <a:pt x="545467" y="1782981"/>
                  </a:cubicBezTo>
                  <a:cubicBezTo>
                    <a:pt x="357713" y="1782981"/>
                    <a:pt x="160524" y="1644098"/>
                    <a:pt x="61106" y="1422273"/>
                  </a:cubicBezTo>
                  <a:cubicBezTo>
                    <a:pt x="2397" y="1291144"/>
                    <a:pt x="-14773" y="1149492"/>
                    <a:pt x="12920" y="1023488"/>
                  </a:cubicBezTo>
                  <a:cubicBezTo>
                    <a:pt x="42555" y="888067"/>
                    <a:pt x="123555" y="781724"/>
                    <a:pt x="234884" y="731876"/>
                  </a:cubicBezTo>
                  <a:cubicBezTo>
                    <a:pt x="318075" y="694600"/>
                    <a:pt x="409889" y="692118"/>
                    <a:pt x="498811" y="718405"/>
                  </a:cubicBezTo>
                  <a:close/>
                  <a:moveTo>
                    <a:pt x="2941543" y="922145"/>
                  </a:moveTo>
                  <a:cubicBezTo>
                    <a:pt x="2826634" y="870634"/>
                    <a:pt x="2663797" y="973515"/>
                    <a:pt x="2585977" y="1146877"/>
                  </a:cubicBezTo>
                  <a:cubicBezTo>
                    <a:pt x="2545963" y="1236187"/>
                    <a:pt x="2533223" y="1334084"/>
                    <a:pt x="2551086" y="1415640"/>
                  </a:cubicBezTo>
                  <a:cubicBezTo>
                    <a:pt x="2560083" y="1456904"/>
                    <a:pt x="2585700" y="1530844"/>
                    <a:pt x="2654657" y="1561722"/>
                  </a:cubicBezTo>
                  <a:cubicBezTo>
                    <a:pt x="2769569" y="1613369"/>
                    <a:pt x="2932533" y="1510353"/>
                    <a:pt x="3010222" y="1336991"/>
                  </a:cubicBezTo>
                  <a:cubicBezTo>
                    <a:pt x="3050250" y="1247681"/>
                    <a:pt x="3062980" y="1149783"/>
                    <a:pt x="3045110" y="1068227"/>
                  </a:cubicBezTo>
                  <a:cubicBezTo>
                    <a:pt x="3036130" y="1026964"/>
                    <a:pt x="3010489" y="953023"/>
                    <a:pt x="2941543" y="922145"/>
                  </a:cubicBezTo>
                  <a:close/>
                  <a:moveTo>
                    <a:pt x="1136613" y="213840"/>
                  </a:moveTo>
                  <a:cubicBezTo>
                    <a:pt x="1122366" y="210214"/>
                    <a:pt x="1108080" y="208327"/>
                    <a:pt x="1093922" y="208327"/>
                  </a:cubicBezTo>
                  <a:cubicBezTo>
                    <a:pt x="1080633" y="208327"/>
                    <a:pt x="1067476" y="209988"/>
                    <a:pt x="1054599" y="213450"/>
                  </a:cubicBezTo>
                  <a:cubicBezTo>
                    <a:pt x="980520" y="233114"/>
                    <a:pt x="943135" y="302624"/>
                    <a:pt x="927349" y="342363"/>
                  </a:cubicBezTo>
                  <a:lnTo>
                    <a:pt x="927490" y="342363"/>
                  </a:lnTo>
                  <a:cubicBezTo>
                    <a:pt x="896335" y="420596"/>
                    <a:pt x="893151" y="520292"/>
                    <a:pt x="918490" y="615696"/>
                  </a:cubicBezTo>
                  <a:cubicBezTo>
                    <a:pt x="967779" y="801105"/>
                    <a:pt x="1113445" y="930016"/>
                    <a:pt x="1236543" y="897339"/>
                  </a:cubicBezTo>
                  <a:cubicBezTo>
                    <a:pt x="1310622" y="877674"/>
                    <a:pt x="1348008" y="808165"/>
                    <a:pt x="1363794" y="768425"/>
                  </a:cubicBezTo>
                  <a:cubicBezTo>
                    <a:pt x="1394949" y="690192"/>
                    <a:pt x="1398133" y="590496"/>
                    <a:pt x="1372794" y="495092"/>
                  </a:cubicBezTo>
                  <a:cubicBezTo>
                    <a:pt x="1334145" y="349823"/>
                    <a:pt x="1236341" y="239221"/>
                    <a:pt x="1136613" y="213840"/>
                  </a:cubicBezTo>
                  <a:close/>
                  <a:moveTo>
                    <a:pt x="3026706" y="732022"/>
                  </a:moveTo>
                  <a:cubicBezTo>
                    <a:pt x="3138040" y="781870"/>
                    <a:pt x="3218890" y="888074"/>
                    <a:pt x="3248666" y="1023635"/>
                  </a:cubicBezTo>
                  <a:lnTo>
                    <a:pt x="3248666" y="1023782"/>
                  </a:lnTo>
                  <a:cubicBezTo>
                    <a:pt x="3276345" y="1149925"/>
                    <a:pt x="3259330" y="1291438"/>
                    <a:pt x="3200488" y="1422567"/>
                  </a:cubicBezTo>
                  <a:cubicBezTo>
                    <a:pt x="3101057" y="1644392"/>
                    <a:pt x="2903881" y="1783275"/>
                    <a:pt x="2716114" y="1783275"/>
                  </a:cubicBezTo>
                  <a:cubicBezTo>
                    <a:pt x="2665850" y="1783275"/>
                    <a:pt x="2616279" y="1773306"/>
                    <a:pt x="2569338" y="1752259"/>
                  </a:cubicBezTo>
                  <a:cubicBezTo>
                    <a:pt x="2458009" y="1702411"/>
                    <a:pt x="2377144" y="1596068"/>
                    <a:pt x="2347374" y="1460647"/>
                  </a:cubicBezTo>
                  <a:cubicBezTo>
                    <a:pt x="2319678" y="1334503"/>
                    <a:pt x="2336849" y="1192991"/>
                    <a:pt x="2395559" y="1061862"/>
                  </a:cubicBezTo>
                  <a:cubicBezTo>
                    <a:pt x="2521724" y="780624"/>
                    <a:pt x="2804878" y="632604"/>
                    <a:pt x="3026706" y="732022"/>
                  </a:cubicBezTo>
                  <a:close/>
                  <a:moveTo>
                    <a:pt x="1243928" y="31678"/>
                  </a:moveTo>
                  <a:cubicBezTo>
                    <a:pt x="1393040" y="94250"/>
                    <a:pt x="1521739" y="244856"/>
                    <a:pt x="1573989" y="441501"/>
                  </a:cubicBezTo>
                  <a:cubicBezTo>
                    <a:pt x="1611235" y="581221"/>
                    <a:pt x="1605283" y="724535"/>
                    <a:pt x="1557372" y="845278"/>
                  </a:cubicBezTo>
                  <a:cubicBezTo>
                    <a:pt x="1506003" y="974883"/>
                    <a:pt x="1408383" y="1067239"/>
                    <a:pt x="1289856" y="1098811"/>
                  </a:cubicBezTo>
                  <a:cubicBezTo>
                    <a:pt x="1259808" y="1106840"/>
                    <a:pt x="1229344" y="1110718"/>
                    <a:pt x="1198883" y="1110718"/>
                  </a:cubicBezTo>
                  <a:lnTo>
                    <a:pt x="1198756" y="1110597"/>
                  </a:lnTo>
                  <a:cubicBezTo>
                    <a:pt x="990755" y="1110597"/>
                    <a:pt x="786238" y="930583"/>
                    <a:pt x="716728" y="669157"/>
                  </a:cubicBezTo>
                  <a:cubicBezTo>
                    <a:pt x="679482" y="529438"/>
                    <a:pt x="685434" y="386123"/>
                    <a:pt x="733344" y="265380"/>
                  </a:cubicBezTo>
                  <a:cubicBezTo>
                    <a:pt x="784714" y="135775"/>
                    <a:pt x="882333" y="43280"/>
                    <a:pt x="1000861" y="11847"/>
                  </a:cubicBezTo>
                  <a:cubicBezTo>
                    <a:pt x="1059955" y="-3838"/>
                    <a:pt x="1120346" y="-3556"/>
                    <a:pt x="1178937" y="10373"/>
                  </a:cubicBezTo>
                  <a:cubicBezTo>
                    <a:pt x="1200908" y="15596"/>
                    <a:pt x="1222627" y="22739"/>
                    <a:pt x="1243928" y="31678"/>
                  </a:cubicBezTo>
                  <a:close/>
                  <a:moveTo>
                    <a:pt x="2207082" y="213470"/>
                  </a:moveTo>
                  <a:cubicBezTo>
                    <a:pt x="2194206" y="210009"/>
                    <a:pt x="2181053" y="208349"/>
                    <a:pt x="2167759" y="208348"/>
                  </a:cubicBezTo>
                  <a:cubicBezTo>
                    <a:pt x="2054357" y="208348"/>
                    <a:pt x="1933059" y="329091"/>
                    <a:pt x="1888887" y="495113"/>
                  </a:cubicBezTo>
                  <a:lnTo>
                    <a:pt x="1889030" y="495113"/>
                  </a:lnTo>
                  <a:cubicBezTo>
                    <a:pt x="1863690" y="590517"/>
                    <a:pt x="1867013" y="690214"/>
                    <a:pt x="1898030" y="768446"/>
                  </a:cubicBezTo>
                  <a:cubicBezTo>
                    <a:pt x="1913816" y="808185"/>
                    <a:pt x="1951340" y="877698"/>
                    <a:pt x="2025281" y="897359"/>
                  </a:cubicBezTo>
                  <a:cubicBezTo>
                    <a:pt x="2148234" y="930048"/>
                    <a:pt x="2294038" y="801125"/>
                    <a:pt x="2343334" y="615717"/>
                  </a:cubicBezTo>
                  <a:cubicBezTo>
                    <a:pt x="2368673" y="520313"/>
                    <a:pt x="2365350" y="420617"/>
                    <a:pt x="2334333" y="342385"/>
                  </a:cubicBezTo>
                  <a:cubicBezTo>
                    <a:pt x="2318547" y="302644"/>
                    <a:pt x="2281024" y="233136"/>
                    <a:pt x="2207082" y="213470"/>
                  </a:cubicBezTo>
                  <a:close/>
                  <a:moveTo>
                    <a:pt x="2260419" y="11972"/>
                  </a:moveTo>
                  <a:cubicBezTo>
                    <a:pt x="2378944" y="43402"/>
                    <a:pt x="2476563" y="135900"/>
                    <a:pt x="2527936" y="265505"/>
                  </a:cubicBezTo>
                  <a:cubicBezTo>
                    <a:pt x="2575846" y="386117"/>
                    <a:pt x="2581659" y="529569"/>
                    <a:pt x="2544553" y="669282"/>
                  </a:cubicBezTo>
                  <a:cubicBezTo>
                    <a:pt x="2475015" y="930713"/>
                    <a:pt x="2270501" y="1110721"/>
                    <a:pt x="2062524" y="1110721"/>
                  </a:cubicBezTo>
                  <a:cubicBezTo>
                    <a:pt x="2032199" y="1110721"/>
                    <a:pt x="2001738" y="1106847"/>
                    <a:pt x="1971551" y="1098814"/>
                  </a:cubicBezTo>
                  <a:lnTo>
                    <a:pt x="1971425" y="1098936"/>
                  </a:lnTo>
                  <a:cubicBezTo>
                    <a:pt x="1852899" y="1067505"/>
                    <a:pt x="1755418" y="975007"/>
                    <a:pt x="1703908" y="845402"/>
                  </a:cubicBezTo>
                  <a:cubicBezTo>
                    <a:pt x="1655997" y="724789"/>
                    <a:pt x="1650184" y="581339"/>
                    <a:pt x="1687291" y="441625"/>
                  </a:cubicBezTo>
                  <a:cubicBezTo>
                    <a:pt x="1766930" y="141856"/>
                    <a:pt x="2024056" y="-50752"/>
                    <a:pt x="2260419" y="11972"/>
                  </a:cubicBezTo>
                  <a:close/>
                </a:path>
              </a:pathLst>
            </a:custGeom>
            <a:grpFill/>
            <a:ln w="2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pic>
        <p:nvPicPr>
          <p:cNvPr id="12" name="Picture Placeholder 11" descr="A group of women in scrubs&#10;&#10;Description automatically generated">
            <a:extLst>
              <a:ext uri="{FF2B5EF4-FFF2-40B4-BE49-F238E27FC236}">
                <a16:creationId xmlns:a16="http://schemas.microsoft.com/office/drawing/2014/main" id="{725FC64F-8CA1-0858-CF2D-18F91E674F9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119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A79E1-868B-FAAD-8175-2045372E7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Medical &amp; Healthcare </a:t>
            </a:r>
            <a:r>
              <a:rPr lang="en-CA" dirty="0"/>
              <a:t>Financial Overview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1948B-1E69-47EF-3B24-F2EB00B8E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F0523-F6D6-FBFD-1A3B-8D5B83B8C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494A97B-65BE-8141-F848-2FC0E5BE7328}"/>
              </a:ext>
            </a:extLst>
          </p:cNvPr>
          <p:cNvGrpSpPr/>
          <p:nvPr/>
        </p:nvGrpSpPr>
        <p:grpSpPr>
          <a:xfrm>
            <a:off x="740228" y="5040086"/>
            <a:ext cx="4865915" cy="1014469"/>
            <a:chOff x="740228" y="5040086"/>
            <a:chExt cx="4865915" cy="101446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E7810D8-C8F1-0F02-CB75-0EF5A7ABA3C2}"/>
                </a:ext>
              </a:extLst>
            </p:cNvPr>
            <p:cNvSpPr/>
            <p:nvPr/>
          </p:nvSpPr>
          <p:spPr>
            <a:xfrm>
              <a:off x="740228" y="5040086"/>
              <a:ext cx="4865915" cy="101446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8A10209-4570-B2E5-D631-B6AA223B3A9F}"/>
                </a:ext>
              </a:extLst>
            </p:cNvPr>
            <p:cNvGrpSpPr/>
            <p:nvPr/>
          </p:nvGrpSpPr>
          <p:grpSpPr>
            <a:xfrm>
              <a:off x="841725" y="5165387"/>
              <a:ext cx="4642153" cy="754052"/>
              <a:chOff x="841725" y="5165387"/>
              <a:chExt cx="4642153" cy="75405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D7442A-F65D-4F09-7AFB-80FF4228FFE7}"/>
                  </a:ext>
                </a:extLst>
              </p:cNvPr>
              <p:cNvSpPr txBox="1"/>
              <p:nvPr/>
            </p:nvSpPr>
            <p:spPr>
              <a:xfrm>
                <a:off x="841725" y="5503941"/>
                <a:ext cx="464215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EB87719-D40C-E8DB-A7A2-C9515F27B262}"/>
                  </a:ext>
                </a:extLst>
              </p:cNvPr>
              <p:cNvSpPr txBox="1"/>
              <p:nvPr/>
            </p:nvSpPr>
            <p:spPr>
              <a:xfrm>
                <a:off x="841725" y="5165387"/>
                <a:ext cx="241055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A1113F3-35D7-6055-015E-827D194EB125}"/>
              </a:ext>
            </a:extLst>
          </p:cNvPr>
          <p:cNvGrpSpPr/>
          <p:nvPr/>
        </p:nvGrpSpPr>
        <p:grpSpPr>
          <a:xfrm>
            <a:off x="6580413" y="5040086"/>
            <a:ext cx="4865915" cy="1014469"/>
            <a:chOff x="6580413" y="5040086"/>
            <a:chExt cx="4865915" cy="101446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ABC40FE-1BF2-A8FD-4D2E-DA3DA2DBC675}"/>
                </a:ext>
              </a:extLst>
            </p:cNvPr>
            <p:cNvSpPr/>
            <p:nvPr/>
          </p:nvSpPr>
          <p:spPr>
            <a:xfrm>
              <a:off x="6580413" y="5040086"/>
              <a:ext cx="4865915" cy="101446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E2F4296-9CBD-E9DE-4ADA-92A905F8053E}"/>
                </a:ext>
              </a:extLst>
            </p:cNvPr>
            <p:cNvGrpSpPr/>
            <p:nvPr/>
          </p:nvGrpSpPr>
          <p:grpSpPr>
            <a:xfrm>
              <a:off x="6655817" y="5165387"/>
              <a:ext cx="4642153" cy="754052"/>
              <a:chOff x="646991" y="5123052"/>
              <a:chExt cx="4642153" cy="754052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4DF055B-89DF-E985-CD15-01E679055FC2}"/>
                  </a:ext>
                </a:extLst>
              </p:cNvPr>
              <p:cNvSpPr txBox="1"/>
              <p:nvPr/>
            </p:nvSpPr>
            <p:spPr>
              <a:xfrm>
                <a:off x="646991" y="5461606"/>
                <a:ext cx="464215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351C1F6-0686-ADFD-F2F0-339992B2D9EA}"/>
                  </a:ext>
                </a:extLst>
              </p:cNvPr>
              <p:cNvSpPr txBox="1"/>
              <p:nvPr/>
            </p:nvSpPr>
            <p:spPr>
              <a:xfrm>
                <a:off x="646991" y="5123052"/>
                <a:ext cx="241055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b="1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bg2"/>
                  </a:solidFill>
                </a:endParaRPr>
              </a:p>
            </p:txBody>
          </p:sp>
        </p:grpSp>
      </p:grpSp>
      <p:sp>
        <p:nvSpPr>
          <p:cNvPr id="18" name="TextBox 4">
            <a:extLst>
              <a:ext uri="{FF2B5EF4-FFF2-40B4-BE49-F238E27FC236}">
                <a16:creationId xmlns:a16="http://schemas.microsoft.com/office/drawing/2014/main" id="{98ABDFDE-C925-75BD-F9A1-C1AAAD2F96FA}"/>
              </a:ext>
            </a:extLst>
          </p:cNvPr>
          <p:cNvSpPr txBox="1"/>
          <p:nvPr/>
        </p:nvSpPr>
        <p:spPr>
          <a:xfrm>
            <a:off x="527541" y="6179856"/>
            <a:ext cx="1113691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0" i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</a:rPr>
              <a:t>This PowerPoint graph is fully editable, allowing you to effortlessly adjust colors, values, and legends for a polished and tailored presentation.</a:t>
            </a:r>
            <a:endParaRPr lang="en-CA" sz="900" i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EF036A2-EE80-FF9D-A8B0-E95F68BB04D7}"/>
              </a:ext>
            </a:extLst>
          </p:cNvPr>
          <p:cNvGrpSpPr/>
          <p:nvPr/>
        </p:nvGrpSpPr>
        <p:grpSpPr>
          <a:xfrm>
            <a:off x="387772" y="1028785"/>
            <a:ext cx="11416457" cy="3721104"/>
            <a:chOff x="387772" y="1028785"/>
            <a:chExt cx="11416457" cy="3721104"/>
          </a:xfrm>
        </p:grpSpPr>
        <p:graphicFrame>
          <p:nvGraphicFramePr>
            <p:cNvPr id="6" name="Chart 5">
              <a:extLst>
                <a:ext uri="{FF2B5EF4-FFF2-40B4-BE49-F238E27FC236}">
                  <a16:creationId xmlns:a16="http://schemas.microsoft.com/office/drawing/2014/main" id="{64A29B6D-F893-EDD4-2F25-B9C660126D6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954065262"/>
                </p:ext>
              </p:extLst>
            </p:nvPr>
          </p:nvGraphicFramePr>
          <p:xfrm>
            <a:off x="696332" y="1425303"/>
            <a:ext cx="10799337" cy="326562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17925A06-56C5-5D24-D086-7BA98301F249}"/>
                </a:ext>
              </a:extLst>
            </p:cNvPr>
            <p:cNvSpPr/>
            <p:nvPr/>
          </p:nvSpPr>
          <p:spPr>
            <a:xfrm>
              <a:off x="387772" y="1028785"/>
              <a:ext cx="11416457" cy="3721104"/>
            </a:xfrm>
            <a:prstGeom prst="roundRect">
              <a:avLst>
                <a:gd name="adj" fmla="val 9544"/>
              </a:avLst>
            </a:prstGeom>
            <a:noFill/>
            <a:ln w="47625"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/>
            </a:p>
          </p:txBody>
        </p:sp>
      </p:grpSp>
    </p:spTree>
    <p:extLst>
      <p:ext uri="{BB962C8B-B14F-4D97-AF65-F5344CB8AC3E}">
        <p14:creationId xmlns:p14="http://schemas.microsoft.com/office/powerpoint/2010/main" val="651467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BBE4-2238-FB33-3C5A-EC0DA9F61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US" dirty="0"/>
              <a:t>Medical &amp; Healthcare</a:t>
            </a:r>
            <a:r>
              <a:rPr lang="en-CA" dirty="0"/>
              <a:t> Services Overview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683123B-FCBD-0E5C-A4DF-BD3880587799}"/>
              </a:ext>
            </a:extLst>
          </p:cNvPr>
          <p:cNvGrpSpPr/>
          <p:nvPr/>
        </p:nvGrpSpPr>
        <p:grpSpPr>
          <a:xfrm>
            <a:off x="350670" y="1028785"/>
            <a:ext cx="11490661" cy="5342312"/>
            <a:chOff x="505501" y="1028785"/>
            <a:chExt cx="11490661" cy="5342312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7C4A114-9124-3982-6C57-8EAB1CEC761A}"/>
                </a:ext>
              </a:extLst>
            </p:cNvPr>
            <p:cNvGrpSpPr/>
            <p:nvPr/>
          </p:nvGrpSpPr>
          <p:grpSpPr>
            <a:xfrm>
              <a:off x="505501" y="1028785"/>
              <a:ext cx="2773408" cy="5342312"/>
              <a:chOff x="505501" y="1080672"/>
              <a:chExt cx="2773408" cy="5342312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C81DD03A-8DD4-678B-4EB2-482E25C3A5F2}"/>
                  </a:ext>
                </a:extLst>
              </p:cNvPr>
              <p:cNvGrpSpPr/>
              <p:nvPr/>
            </p:nvGrpSpPr>
            <p:grpSpPr>
              <a:xfrm>
                <a:off x="681664" y="1336587"/>
                <a:ext cx="2421082" cy="3938604"/>
                <a:chOff x="1419489" y="1595449"/>
                <a:chExt cx="2421082" cy="3938604"/>
              </a:xfrm>
            </p:grpSpPr>
            <p:grpSp>
              <p:nvGrpSpPr>
                <p:cNvPr id="5" name="Group 4">
                  <a:extLst>
                    <a:ext uri="{FF2B5EF4-FFF2-40B4-BE49-F238E27FC236}">
                      <a16:creationId xmlns:a16="http://schemas.microsoft.com/office/drawing/2014/main" id="{B1D24B43-4013-5493-7F44-71EDF512272D}"/>
                    </a:ext>
                  </a:extLst>
                </p:cNvPr>
                <p:cNvGrpSpPr/>
                <p:nvPr/>
              </p:nvGrpSpPr>
              <p:grpSpPr>
                <a:xfrm>
                  <a:off x="1419489" y="4423660"/>
                  <a:ext cx="2421082" cy="1110393"/>
                  <a:chOff x="1487635" y="4423660"/>
                  <a:chExt cx="2421082" cy="1110393"/>
                </a:xfrm>
              </p:grpSpPr>
              <p:sp>
                <p:nvSpPr>
                  <p:cNvPr id="120" name="TextBox 119">
                    <a:extLst>
                      <a:ext uri="{FF2B5EF4-FFF2-40B4-BE49-F238E27FC236}">
                        <a16:creationId xmlns:a16="http://schemas.microsoft.com/office/drawing/2014/main" id="{E63B2B77-50CB-4548-B4C9-0F47928566E2}"/>
                      </a:ext>
                    </a:extLst>
                  </p:cNvPr>
                  <p:cNvSpPr txBox="1"/>
                  <p:nvPr/>
                </p:nvSpPr>
                <p:spPr>
                  <a:xfrm>
                    <a:off x="1487635" y="4764612"/>
                    <a:ext cx="2421082" cy="76944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  <p:sp>
                <p:nvSpPr>
                  <p:cNvPr id="119" name="TextBox 118">
                    <a:extLst>
                      <a:ext uri="{FF2B5EF4-FFF2-40B4-BE49-F238E27FC236}">
                        <a16:creationId xmlns:a16="http://schemas.microsoft.com/office/drawing/2014/main" id="{CCEC398A-377E-42F2-B295-15D572F9F30A}"/>
                      </a:ext>
                    </a:extLst>
                  </p:cNvPr>
                  <p:cNvSpPr txBox="1"/>
                  <p:nvPr/>
                </p:nvSpPr>
                <p:spPr>
                  <a:xfrm>
                    <a:off x="1537363" y="4423660"/>
                    <a:ext cx="2321626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b="1" spc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C49876D6-A7E1-DED2-0064-D8A0C8D3FF51}"/>
                    </a:ext>
                  </a:extLst>
                </p:cNvPr>
                <p:cNvSpPr/>
                <p:nvPr/>
              </p:nvSpPr>
              <p:spPr>
                <a:xfrm>
                  <a:off x="1463512" y="1595449"/>
                  <a:ext cx="2333036" cy="233303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/>
                    <a:t>01</a:t>
                  </a:r>
                </a:p>
              </p:txBody>
            </p:sp>
          </p:grpSp>
          <p:sp>
            <p:nvSpPr>
              <p:cNvPr id="9" name="Rectangle 11">
                <a:extLst>
                  <a:ext uri="{FF2B5EF4-FFF2-40B4-BE49-F238E27FC236}">
                    <a16:creationId xmlns:a16="http://schemas.microsoft.com/office/drawing/2014/main" id="{A96DC46E-15B6-8DEA-989B-732A5D514DCD}"/>
                  </a:ext>
                </a:extLst>
              </p:cNvPr>
              <p:cNvSpPr/>
              <p:nvPr/>
            </p:nvSpPr>
            <p:spPr>
              <a:xfrm>
                <a:off x="505501" y="1080672"/>
                <a:ext cx="2773408" cy="5342312"/>
              </a:xfrm>
              <a:prstGeom prst="roundRect">
                <a:avLst>
                  <a:gd name="adj" fmla="val 50000"/>
                </a:avLst>
              </a:prstGeom>
              <a:noFill/>
              <a:ln w="4762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A7BD43C-F387-2194-60CF-644544C8CD10}"/>
                </a:ext>
              </a:extLst>
            </p:cNvPr>
            <p:cNvGrpSpPr/>
            <p:nvPr/>
          </p:nvGrpSpPr>
          <p:grpSpPr>
            <a:xfrm>
              <a:off x="3411252" y="1028785"/>
              <a:ext cx="2773408" cy="5342312"/>
              <a:chOff x="505501" y="1080672"/>
              <a:chExt cx="2773408" cy="5342312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BB1D1C13-2006-9615-F3CF-AAB08CB8FC7A}"/>
                  </a:ext>
                </a:extLst>
              </p:cNvPr>
              <p:cNvGrpSpPr/>
              <p:nvPr/>
            </p:nvGrpSpPr>
            <p:grpSpPr>
              <a:xfrm>
                <a:off x="681664" y="1336587"/>
                <a:ext cx="2421082" cy="3938604"/>
                <a:chOff x="1419489" y="1595449"/>
                <a:chExt cx="2421082" cy="3938604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588B7ADF-2BF7-1A55-1E6B-3F43A830FF58}"/>
                    </a:ext>
                  </a:extLst>
                </p:cNvPr>
                <p:cNvGrpSpPr/>
                <p:nvPr/>
              </p:nvGrpSpPr>
              <p:grpSpPr>
                <a:xfrm>
                  <a:off x="1419489" y="4423660"/>
                  <a:ext cx="2421082" cy="1110393"/>
                  <a:chOff x="1487635" y="4423660"/>
                  <a:chExt cx="2421082" cy="1110393"/>
                </a:xfrm>
              </p:grpSpPr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98D80EA1-D155-341F-0456-CCA8B274A4FE}"/>
                      </a:ext>
                    </a:extLst>
                  </p:cNvPr>
                  <p:cNvSpPr txBox="1"/>
                  <p:nvPr/>
                </p:nvSpPr>
                <p:spPr>
                  <a:xfrm>
                    <a:off x="1487635" y="4764612"/>
                    <a:ext cx="2421082" cy="76944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8881CF33-09F8-7CFA-A910-E97DC61B5A52}"/>
                      </a:ext>
                    </a:extLst>
                  </p:cNvPr>
                  <p:cNvSpPr txBox="1"/>
                  <p:nvPr/>
                </p:nvSpPr>
                <p:spPr>
                  <a:xfrm>
                    <a:off x="1537363" y="4423660"/>
                    <a:ext cx="2321626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b="1" spc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34D8294A-70BA-CC94-3A6E-1ED0020EF39E}"/>
                    </a:ext>
                  </a:extLst>
                </p:cNvPr>
                <p:cNvSpPr/>
                <p:nvPr/>
              </p:nvSpPr>
              <p:spPr>
                <a:xfrm>
                  <a:off x="1463512" y="1595449"/>
                  <a:ext cx="2333036" cy="2333035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/>
                    <a:t>02</a:t>
                  </a:r>
                </a:p>
              </p:txBody>
            </p:sp>
          </p:grpSp>
          <p:sp>
            <p:nvSpPr>
              <p:cNvPr id="27" name="Rectangle 11">
                <a:extLst>
                  <a:ext uri="{FF2B5EF4-FFF2-40B4-BE49-F238E27FC236}">
                    <a16:creationId xmlns:a16="http://schemas.microsoft.com/office/drawing/2014/main" id="{1897A504-79BE-3396-6B62-FE231A3428B2}"/>
                  </a:ext>
                </a:extLst>
              </p:cNvPr>
              <p:cNvSpPr/>
              <p:nvPr/>
            </p:nvSpPr>
            <p:spPr>
              <a:xfrm>
                <a:off x="505501" y="1080672"/>
                <a:ext cx="2773408" cy="5342312"/>
              </a:xfrm>
              <a:prstGeom prst="roundRect">
                <a:avLst>
                  <a:gd name="adj" fmla="val 50000"/>
                </a:avLst>
              </a:prstGeom>
              <a:noFill/>
              <a:ln w="4762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/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F4C13A31-BB13-42F5-1F85-BEE5300DD3AD}"/>
                </a:ext>
              </a:extLst>
            </p:cNvPr>
            <p:cNvGrpSpPr/>
            <p:nvPr/>
          </p:nvGrpSpPr>
          <p:grpSpPr>
            <a:xfrm>
              <a:off x="6317003" y="1028785"/>
              <a:ext cx="2773408" cy="5342312"/>
              <a:chOff x="505501" y="1080672"/>
              <a:chExt cx="2773408" cy="5342312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ACF45626-A4F5-D126-408D-A060ACBF7A5F}"/>
                  </a:ext>
                </a:extLst>
              </p:cNvPr>
              <p:cNvGrpSpPr/>
              <p:nvPr/>
            </p:nvGrpSpPr>
            <p:grpSpPr>
              <a:xfrm>
                <a:off x="681664" y="1336587"/>
                <a:ext cx="2421082" cy="3938604"/>
                <a:chOff x="1419489" y="1595449"/>
                <a:chExt cx="2421082" cy="3938604"/>
              </a:xfrm>
            </p:grpSpPr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56BAD709-0678-86AA-11CF-AC25931F9EE1}"/>
                    </a:ext>
                  </a:extLst>
                </p:cNvPr>
                <p:cNvGrpSpPr/>
                <p:nvPr/>
              </p:nvGrpSpPr>
              <p:grpSpPr>
                <a:xfrm>
                  <a:off x="1419489" y="4423660"/>
                  <a:ext cx="2421082" cy="1110393"/>
                  <a:chOff x="1487635" y="4423660"/>
                  <a:chExt cx="2421082" cy="1110393"/>
                </a:xfrm>
              </p:grpSpPr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B9F9BAD1-4099-0EF1-5FF5-D390855A7AD2}"/>
                      </a:ext>
                    </a:extLst>
                  </p:cNvPr>
                  <p:cNvSpPr txBox="1"/>
                  <p:nvPr/>
                </p:nvSpPr>
                <p:spPr>
                  <a:xfrm>
                    <a:off x="1487635" y="4764612"/>
                    <a:ext cx="2421082" cy="76944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C83D390E-92E0-1DA2-5B3C-162555EF9286}"/>
                      </a:ext>
                    </a:extLst>
                  </p:cNvPr>
                  <p:cNvSpPr txBox="1"/>
                  <p:nvPr/>
                </p:nvSpPr>
                <p:spPr>
                  <a:xfrm>
                    <a:off x="1537363" y="4423660"/>
                    <a:ext cx="2321626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b="1" spc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F0045614-FC44-55AF-B9A6-AC69DBA2925D}"/>
                    </a:ext>
                  </a:extLst>
                </p:cNvPr>
                <p:cNvSpPr/>
                <p:nvPr/>
              </p:nvSpPr>
              <p:spPr>
                <a:xfrm>
                  <a:off x="1463512" y="1595449"/>
                  <a:ext cx="2333036" cy="233303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/>
                    <a:t>03</a:t>
                  </a:r>
                </a:p>
              </p:txBody>
            </p:sp>
          </p:grpSp>
          <p:sp>
            <p:nvSpPr>
              <p:cNvPr id="45" name="Rectangle 11">
                <a:extLst>
                  <a:ext uri="{FF2B5EF4-FFF2-40B4-BE49-F238E27FC236}">
                    <a16:creationId xmlns:a16="http://schemas.microsoft.com/office/drawing/2014/main" id="{97D8BEB9-6E15-8466-20BE-C36F179F0A5E}"/>
                  </a:ext>
                </a:extLst>
              </p:cNvPr>
              <p:cNvSpPr/>
              <p:nvPr/>
            </p:nvSpPr>
            <p:spPr>
              <a:xfrm>
                <a:off x="505501" y="1080672"/>
                <a:ext cx="2773408" cy="5342312"/>
              </a:xfrm>
              <a:prstGeom prst="roundRect">
                <a:avLst>
                  <a:gd name="adj" fmla="val 50000"/>
                </a:avLst>
              </a:prstGeom>
              <a:noFill/>
              <a:ln w="4762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/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D8C0853B-B63F-2A36-D259-B3990014310F}"/>
                </a:ext>
              </a:extLst>
            </p:cNvPr>
            <p:cNvGrpSpPr/>
            <p:nvPr/>
          </p:nvGrpSpPr>
          <p:grpSpPr>
            <a:xfrm>
              <a:off x="9222754" y="1028785"/>
              <a:ext cx="2773408" cy="5342312"/>
              <a:chOff x="505501" y="1080672"/>
              <a:chExt cx="2773408" cy="5342312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8B890F26-5A11-072E-C5BB-99368D36C080}"/>
                  </a:ext>
                </a:extLst>
              </p:cNvPr>
              <p:cNvGrpSpPr/>
              <p:nvPr/>
            </p:nvGrpSpPr>
            <p:grpSpPr>
              <a:xfrm>
                <a:off x="681664" y="1336587"/>
                <a:ext cx="2421082" cy="3938604"/>
                <a:chOff x="1419489" y="1595449"/>
                <a:chExt cx="2421082" cy="3938604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460FB24A-1549-22E4-E3D1-BC21521A4716}"/>
                    </a:ext>
                  </a:extLst>
                </p:cNvPr>
                <p:cNvGrpSpPr/>
                <p:nvPr/>
              </p:nvGrpSpPr>
              <p:grpSpPr>
                <a:xfrm>
                  <a:off x="1419489" y="4423660"/>
                  <a:ext cx="2421082" cy="1110393"/>
                  <a:chOff x="1487635" y="4423660"/>
                  <a:chExt cx="2421082" cy="1110393"/>
                </a:xfrm>
              </p:grpSpPr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2442DE31-8FC4-9E23-5B8B-F0F99F92DB0D}"/>
                      </a:ext>
                    </a:extLst>
                  </p:cNvPr>
                  <p:cNvSpPr txBox="1"/>
                  <p:nvPr/>
                </p:nvSpPr>
                <p:spPr>
                  <a:xfrm>
                    <a:off x="1487635" y="4764612"/>
                    <a:ext cx="2421082" cy="76944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7E1212BE-CD06-B7B7-C143-398D7E464B04}"/>
                      </a:ext>
                    </a:extLst>
                  </p:cNvPr>
                  <p:cNvSpPr txBox="1"/>
                  <p:nvPr/>
                </p:nvSpPr>
                <p:spPr>
                  <a:xfrm>
                    <a:off x="1537363" y="4423660"/>
                    <a:ext cx="2321626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b="1" spc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3D664641-1C2E-DAED-764B-E09008E67D52}"/>
                    </a:ext>
                  </a:extLst>
                </p:cNvPr>
                <p:cNvSpPr/>
                <p:nvPr/>
              </p:nvSpPr>
              <p:spPr>
                <a:xfrm>
                  <a:off x="1463512" y="1595449"/>
                  <a:ext cx="2333036" cy="2333035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/>
                    <a:t>04</a:t>
                  </a:r>
                </a:p>
              </p:txBody>
            </p:sp>
          </p:grpSp>
          <p:sp>
            <p:nvSpPr>
              <p:cNvPr id="58" name="Rectangle 11">
                <a:extLst>
                  <a:ext uri="{FF2B5EF4-FFF2-40B4-BE49-F238E27FC236}">
                    <a16:creationId xmlns:a16="http://schemas.microsoft.com/office/drawing/2014/main" id="{8B318591-8609-CCBC-5BE6-0DF51DB58505}"/>
                  </a:ext>
                </a:extLst>
              </p:cNvPr>
              <p:cNvSpPr/>
              <p:nvPr/>
            </p:nvSpPr>
            <p:spPr>
              <a:xfrm>
                <a:off x="505501" y="1080672"/>
                <a:ext cx="2773408" cy="5342312"/>
              </a:xfrm>
              <a:prstGeom prst="roundRect">
                <a:avLst>
                  <a:gd name="adj" fmla="val 50000"/>
                </a:avLst>
              </a:prstGeom>
              <a:noFill/>
              <a:ln w="4762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01254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4F13-0851-55AC-0D26-70159A4CF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Healthcare</a:t>
            </a:r>
            <a:r>
              <a:rPr lang="en-CA" dirty="0"/>
              <a:t> Care Programs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9E7FE4-B5BF-1E45-1C12-18A91AB681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4E869E-A00C-06D1-613C-861EC2181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60D7BC3-C132-FD2F-02BB-579A2F57E160}"/>
              </a:ext>
            </a:extLst>
          </p:cNvPr>
          <p:cNvGrpSpPr/>
          <p:nvPr/>
        </p:nvGrpSpPr>
        <p:grpSpPr>
          <a:xfrm>
            <a:off x="8283201" y="1547926"/>
            <a:ext cx="3390859" cy="1274414"/>
            <a:chOff x="292069" y="1850029"/>
            <a:chExt cx="3390859" cy="1274414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5F3FEFB-93A9-6714-1249-BF92DB9EB333}"/>
                </a:ext>
              </a:extLst>
            </p:cNvPr>
            <p:cNvSpPr txBox="1"/>
            <p:nvPr/>
          </p:nvSpPr>
          <p:spPr>
            <a:xfrm>
              <a:off x="292069" y="2224197"/>
              <a:ext cx="3390859" cy="9002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amet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,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consectetur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adipisicing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elit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, sed do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eiusmod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tempor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incididunt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ut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labore et dolore magna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aliqua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. Ut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enim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ad minim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veniam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,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quis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nostrud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exercitation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ullamco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laboris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7870476-025F-C6D0-7012-5026B179FAA7}"/>
                </a:ext>
              </a:extLst>
            </p:cNvPr>
            <p:cNvSpPr txBox="1"/>
            <p:nvPr/>
          </p:nvSpPr>
          <p:spPr>
            <a:xfrm>
              <a:off x="296375" y="1850029"/>
              <a:ext cx="263174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Lorem ipsum dolor</a:t>
              </a:r>
              <a:endParaRPr lang="en-CA" sz="14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8EF0551-B8C2-DB59-5838-AF8B61300B24}"/>
              </a:ext>
            </a:extLst>
          </p:cNvPr>
          <p:cNvGrpSpPr/>
          <p:nvPr/>
        </p:nvGrpSpPr>
        <p:grpSpPr>
          <a:xfrm>
            <a:off x="8283202" y="4626967"/>
            <a:ext cx="3390859" cy="1274414"/>
            <a:chOff x="292069" y="1850029"/>
            <a:chExt cx="3390859" cy="1274414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481B558-96C8-3792-A05F-AD4B7214B238}"/>
                </a:ext>
              </a:extLst>
            </p:cNvPr>
            <p:cNvSpPr txBox="1"/>
            <p:nvPr/>
          </p:nvSpPr>
          <p:spPr>
            <a:xfrm>
              <a:off x="292069" y="2224197"/>
              <a:ext cx="3390859" cy="9002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amet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,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consectetur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adipisicing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elit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, sed do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eiusmod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tempor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incididunt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ut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labore et dolore magna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aliqua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. Ut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enim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ad minim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veniam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,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quis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nostrud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exercitation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ullamco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laboris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8D7D893-9B36-F665-6AEC-E50DCDFD5C79}"/>
                </a:ext>
              </a:extLst>
            </p:cNvPr>
            <p:cNvSpPr txBox="1"/>
            <p:nvPr/>
          </p:nvSpPr>
          <p:spPr>
            <a:xfrm>
              <a:off x="296375" y="1850029"/>
              <a:ext cx="263174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Lorem ipsum dolor</a:t>
              </a:r>
              <a:endParaRPr lang="en-CA" sz="14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38A4027-1B12-44C2-F25D-3B3FAF23379D}"/>
              </a:ext>
            </a:extLst>
          </p:cNvPr>
          <p:cNvGrpSpPr/>
          <p:nvPr/>
        </p:nvGrpSpPr>
        <p:grpSpPr>
          <a:xfrm>
            <a:off x="517939" y="1547926"/>
            <a:ext cx="3390859" cy="1274414"/>
            <a:chOff x="292069" y="1850029"/>
            <a:chExt cx="3390859" cy="1274414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A62D0CA-0BA5-7DF2-3CC3-AE2F6BA70E83}"/>
                </a:ext>
              </a:extLst>
            </p:cNvPr>
            <p:cNvSpPr txBox="1"/>
            <p:nvPr/>
          </p:nvSpPr>
          <p:spPr>
            <a:xfrm>
              <a:off x="292069" y="2224197"/>
              <a:ext cx="3390859" cy="9002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amet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,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consectetur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adipisicing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elit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, sed do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eiusmod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tempor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incididunt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ut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labore et dolore magna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aliqua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. Ut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enim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ad minim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veniam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,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quis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nostrud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exercitation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ullamco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laboris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8B6FF99-59FA-7660-D084-26499CB7D1DC}"/>
                </a:ext>
              </a:extLst>
            </p:cNvPr>
            <p:cNvSpPr txBox="1"/>
            <p:nvPr/>
          </p:nvSpPr>
          <p:spPr>
            <a:xfrm>
              <a:off x="1051182" y="1850029"/>
              <a:ext cx="263174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Lorem ipsum dolor</a:t>
              </a:r>
              <a:endParaRPr lang="en-CA" sz="14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B96AFCD-12CD-54B3-9870-9EC657759F44}"/>
              </a:ext>
            </a:extLst>
          </p:cNvPr>
          <p:cNvGrpSpPr/>
          <p:nvPr/>
        </p:nvGrpSpPr>
        <p:grpSpPr>
          <a:xfrm>
            <a:off x="517940" y="4626967"/>
            <a:ext cx="3390859" cy="1274414"/>
            <a:chOff x="292069" y="1850029"/>
            <a:chExt cx="3390859" cy="1274414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85DCFD5-A74E-E12D-27B6-E59CB640D62B}"/>
                </a:ext>
              </a:extLst>
            </p:cNvPr>
            <p:cNvSpPr txBox="1"/>
            <p:nvPr/>
          </p:nvSpPr>
          <p:spPr>
            <a:xfrm>
              <a:off x="292069" y="2224197"/>
              <a:ext cx="3390859" cy="9002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amet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,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consectetur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adipisicing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elit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, sed do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eiusmod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tempor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incididunt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ut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labore et dolore magna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aliqua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. Ut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enim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ad minim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veniam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,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quis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nostrud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exercitation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ullamco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laboris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DDC0C28-877F-66EC-5EA6-870DA22F4BA2}"/>
                </a:ext>
              </a:extLst>
            </p:cNvPr>
            <p:cNvSpPr txBox="1"/>
            <p:nvPr/>
          </p:nvSpPr>
          <p:spPr>
            <a:xfrm>
              <a:off x="1051182" y="1850029"/>
              <a:ext cx="263174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Lorem ipsum dolor</a:t>
              </a:r>
              <a:endParaRPr lang="en-CA" sz="14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E05652F-6A85-3989-F3D1-25FDD8249AB8}"/>
              </a:ext>
            </a:extLst>
          </p:cNvPr>
          <p:cNvGrpSpPr/>
          <p:nvPr/>
        </p:nvGrpSpPr>
        <p:grpSpPr>
          <a:xfrm>
            <a:off x="4243971" y="1944777"/>
            <a:ext cx="3699752" cy="3707306"/>
            <a:chOff x="4243971" y="1944777"/>
            <a:chExt cx="3699752" cy="3707306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66615906-AAAB-6CD4-9E85-1C59260EFF1E}"/>
                </a:ext>
              </a:extLst>
            </p:cNvPr>
            <p:cNvGrpSpPr/>
            <p:nvPr/>
          </p:nvGrpSpPr>
          <p:grpSpPr>
            <a:xfrm>
              <a:off x="4243971" y="1944777"/>
              <a:ext cx="3699752" cy="3707306"/>
              <a:chOff x="4243971" y="1944777"/>
              <a:chExt cx="3699752" cy="3707306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0781FF20-E832-FD2A-3FA0-E922531FB10E}"/>
                  </a:ext>
                </a:extLst>
              </p:cNvPr>
              <p:cNvGrpSpPr/>
              <p:nvPr/>
            </p:nvGrpSpPr>
            <p:grpSpPr>
              <a:xfrm>
                <a:off x="4243971" y="1944777"/>
                <a:ext cx="3699752" cy="3707306"/>
                <a:chOff x="1065062" y="1284699"/>
                <a:chExt cx="5377268" cy="5388247"/>
              </a:xfrm>
            </p:grpSpPr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F8C6898E-0F9B-2283-49EB-47F267ED9FAD}"/>
                    </a:ext>
                  </a:extLst>
                </p:cNvPr>
                <p:cNvGrpSpPr/>
                <p:nvPr/>
              </p:nvGrpSpPr>
              <p:grpSpPr>
                <a:xfrm>
                  <a:off x="1065062" y="1284699"/>
                  <a:ext cx="5377268" cy="2333037"/>
                  <a:chOff x="1143571" y="1284699"/>
                  <a:chExt cx="5377268" cy="2333037"/>
                </a:xfrm>
              </p:grpSpPr>
              <p:sp>
                <p:nvSpPr>
                  <p:cNvPr id="3" name="Rectangle: Rounded Corners 2">
                    <a:extLst>
                      <a:ext uri="{FF2B5EF4-FFF2-40B4-BE49-F238E27FC236}">
                        <a16:creationId xmlns:a16="http://schemas.microsoft.com/office/drawing/2014/main" id="{94404614-0560-E797-ADEB-35232609A69D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1143571" y="1284699"/>
                    <a:ext cx="2333036" cy="2333035"/>
                  </a:xfrm>
                  <a:prstGeom prst="round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43" name="Rectangle: Rounded Corners 42">
                    <a:extLst>
                      <a:ext uri="{FF2B5EF4-FFF2-40B4-BE49-F238E27FC236}">
                        <a16:creationId xmlns:a16="http://schemas.microsoft.com/office/drawing/2014/main" id="{C933BEB8-3107-36C8-DD69-5E7E3FFF5815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4187804" y="1284700"/>
                    <a:ext cx="2333036" cy="2333035"/>
                  </a:xfrm>
                  <a:prstGeom prst="round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EFC2AE28-ED4C-5446-6A1D-F8DF2EE19888}"/>
                    </a:ext>
                  </a:extLst>
                </p:cNvPr>
                <p:cNvGrpSpPr/>
                <p:nvPr/>
              </p:nvGrpSpPr>
              <p:grpSpPr>
                <a:xfrm>
                  <a:off x="1065062" y="4339909"/>
                  <a:ext cx="5377268" cy="2333037"/>
                  <a:chOff x="1143571" y="1986663"/>
                  <a:chExt cx="5377268" cy="2333037"/>
                </a:xfrm>
              </p:grpSpPr>
              <p:sp>
                <p:nvSpPr>
                  <p:cNvPr id="48" name="Rectangle: Rounded Corners 47">
                    <a:extLst>
                      <a:ext uri="{FF2B5EF4-FFF2-40B4-BE49-F238E27FC236}">
                        <a16:creationId xmlns:a16="http://schemas.microsoft.com/office/drawing/2014/main" id="{2A50A8DC-7722-9ACC-A352-8524071CC639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1143571" y="1986663"/>
                    <a:ext cx="2333036" cy="2333035"/>
                  </a:xfrm>
                  <a:prstGeom prst="round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49" name="Rectangle: Rounded Corners 48">
                    <a:extLst>
                      <a:ext uri="{FF2B5EF4-FFF2-40B4-BE49-F238E27FC236}">
                        <a16:creationId xmlns:a16="http://schemas.microsoft.com/office/drawing/2014/main" id="{1BA8DE4B-4550-42C6-379B-525361160853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4187804" y="1986664"/>
                    <a:ext cx="2333036" cy="2333035"/>
                  </a:xfrm>
                  <a:prstGeom prst="round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F64EFC6C-5D68-F41A-E4DE-66A27E26100F}"/>
                  </a:ext>
                </a:extLst>
              </p:cNvPr>
              <p:cNvSpPr txBox="1"/>
              <p:nvPr/>
            </p:nvSpPr>
            <p:spPr>
              <a:xfrm>
                <a:off x="4489011" y="2485368"/>
                <a:ext cx="1035681" cy="542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800" b="1" dirty="0">
                    <a:solidFill>
                      <a:schemeClr val="bg1"/>
                    </a:solidFill>
                    <a:latin typeface="+mj-lt"/>
                    <a:cs typeface="Arial" panose="020B0604020202020204" pitchFamily="34" charset="0"/>
                  </a:rPr>
                  <a:t>01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A12C882-CE8F-D749-6E15-2E91AA4D49C3}"/>
                  </a:ext>
                </a:extLst>
              </p:cNvPr>
              <p:cNvSpPr txBox="1"/>
              <p:nvPr/>
            </p:nvSpPr>
            <p:spPr>
              <a:xfrm>
                <a:off x="6623277" y="2486154"/>
                <a:ext cx="1035681" cy="542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800" b="1" dirty="0">
                    <a:solidFill>
                      <a:schemeClr val="bg1"/>
                    </a:solidFill>
                    <a:latin typeface="+mj-lt"/>
                    <a:cs typeface="Arial" panose="020B0604020202020204" pitchFamily="34" charset="0"/>
                  </a:rPr>
                  <a:t>02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0247CFC-DE77-0288-468C-F2D73E74AEF5}"/>
                  </a:ext>
                </a:extLst>
              </p:cNvPr>
              <p:cNvSpPr txBox="1"/>
              <p:nvPr/>
            </p:nvSpPr>
            <p:spPr>
              <a:xfrm>
                <a:off x="4528736" y="4568592"/>
                <a:ext cx="1035681" cy="542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800" b="1" dirty="0">
                    <a:solidFill>
                      <a:schemeClr val="bg1"/>
                    </a:solidFill>
                    <a:latin typeface="+mj-lt"/>
                    <a:cs typeface="Arial" panose="020B0604020202020204" pitchFamily="34" charset="0"/>
                  </a:rPr>
                  <a:t>03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EE1883FF-1630-1081-4DDE-5F2C5B993D25}"/>
                  </a:ext>
                </a:extLst>
              </p:cNvPr>
              <p:cNvSpPr txBox="1"/>
              <p:nvPr/>
            </p:nvSpPr>
            <p:spPr>
              <a:xfrm>
                <a:off x="6623276" y="4570560"/>
                <a:ext cx="1035681" cy="542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800" b="1" dirty="0">
                    <a:solidFill>
                      <a:schemeClr val="bg1"/>
                    </a:solidFill>
                    <a:latin typeface="+mj-lt"/>
                    <a:cs typeface="Arial" panose="020B0604020202020204" pitchFamily="34" charset="0"/>
                  </a:rPr>
                  <a:t>04</a:t>
                </a:r>
              </a:p>
            </p:txBody>
          </p:sp>
        </p:grp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E9854A54-4C59-EE80-9A51-76925445CC05}"/>
                </a:ext>
              </a:extLst>
            </p:cNvPr>
            <p:cNvSpPr/>
            <p:nvPr/>
          </p:nvSpPr>
          <p:spPr>
            <a:xfrm rot="2700000">
              <a:off x="4402642" y="2077606"/>
              <a:ext cx="1301922" cy="1301920"/>
            </a:xfrm>
            <a:prstGeom prst="roundRect">
              <a:avLst/>
            </a:prstGeom>
            <a:noFill/>
            <a:ln w="44450">
              <a:solidFill>
                <a:schemeClr val="bg2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3ED978DC-C662-13E3-28EB-9153C0ACFEE1}"/>
                </a:ext>
              </a:extLst>
            </p:cNvPr>
            <p:cNvSpPr/>
            <p:nvPr/>
          </p:nvSpPr>
          <p:spPr>
            <a:xfrm rot="2700000">
              <a:off x="6497183" y="2077607"/>
              <a:ext cx="1301922" cy="1301920"/>
            </a:xfrm>
            <a:prstGeom prst="roundRect">
              <a:avLst/>
            </a:prstGeom>
            <a:noFill/>
            <a:ln w="44450">
              <a:solidFill>
                <a:schemeClr val="bg2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E60CDD3F-0B42-1EFD-F9DC-CDB786063FAF}"/>
                </a:ext>
              </a:extLst>
            </p:cNvPr>
            <p:cNvSpPr/>
            <p:nvPr/>
          </p:nvSpPr>
          <p:spPr>
            <a:xfrm rot="2700000">
              <a:off x="4402642" y="4179699"/>
              <a:ext cx="1301922" cy="1301920"/>
            </a:xfrm>
            <a:prstGeom prst="roundRect">
              <a:avLst/>
            </a:prstGeom>
            <a:noFill/>
            <a:ln w="44450">
              <a:solidFill>
                <a:schemeClr val="bg2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6228DDE8-1646-53B8-B0AE-528B557D19EC}"/>
                </a:ext>
              </a:extLst>
            </p:cNvPr>
            <p:cNvSpPr/>
            <p:nvPr/>
          </p:nvSpPr>
          <p:spPr>
            <a:xfrm rot="2700000">
              <a:off x="6497183" y="4179700"/>
              <a:ext cx="1301922" cy="1301920"/>
            </a:xfrm>
            <a:prstGeom prst="roundRect">
              <a:avLst/>
            </a:prstGeom>
            <a:noFill/>
            <a:ln w="44450">
              <a:solidFill>
                <a:schemeClr val="bg2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0758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 descr="A stethoscope on a tablet&#10;&#10;Description automatically generated">
            <a:extLst>
              <a:ext uri="{FF2B5EF4-FFF2-40B4-BE49-F238E27FC236}">
                <a16:creationId xmlns:a16="http://schemas.microsoft.com/office/drawing/2014/main" id="{7CEB4CDE-9C0B-A9B3-CC1E-58D26387CED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effectLst>
            <a:softEdge rad="5842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4463A8-C891-0815-B3F7-A7805DC17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Medical &amp; Healthcare</a:t>
            </a:r>
            <a:r>
              <a:rPr lang="en-CA" dirty="0"/>
              <a:t> Facilities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E08950-3492-0BAD-0D6E-BF8A705FDC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6D27D3-1A7B-F7BF-8040-2ED0A72B8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E7EB036-37BF-766A-7662-9A629C4155FD}"/>
              </a:ext>
            </a:extLst>
          </p:cNvPr>
          <p:cNvGrpSpPr/>
          <p:nvPr/>
        </p:nvGrpSpPr>
        <p:grpSpPr>
          <a:xfrm>
            <a:off x="610501" y="1773720"/>
            <a:ext cx="10886099" cy="3902198"/>
            <a:chOff x="610501" y="1773720"/>
            <a:chExt cx="10886099" cy="3902198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0CB5AA2F-74DB-C081-EA72-715401788C7D}"/>
                </a:ext>
              </a:extLst>
            </p:cNvPr>
            <p:cNvSpPr/>
            <p:nvPr/>
          </p:nvSpPr>
          <p:spPr>
            <a:xfrm>
              <a:off x="610501" y="2207024"/>
              <a:ext cx="2546753" cy="3468894"/>
            </a:xfrm>
            <a:prstGeom prst="roundRect">
              <a:avLst/>
            </a:prstGeom>
            <a:noFill/>
            <a:ln w="44450">
              <a:solidFill>
                <a:schemeClr val="bg2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>
                <a:solidFill>
                  <a:schemeClr val="tx2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10E67DF7-A83D-6590-49F1-77BF9333027C}"/>
                </a:ext>
              </a:extLst>
            </p:cNvPr>
            <p:cNvSpPr/>
            <p:nvPr/>
          </p:nvSpPr>
          <p:spPr>
            <a:xfrm>
              <a:off x="3361983" y="2207024"/>
              <a:ext cx="2546753" cy="3468894"/>
            </a:xfrm>
            <a:prstGeom prst="roundRect">
              <a:avLst/>
            </a:prstGeom>
            <a:noFill/>
            <a:ln w="44450">
              <a:solidFill>
                <a:schemeClr val="bg2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>
                <a:solidFill>
                  <a:schemeClr val="tx2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7E26EFAB-74F8-9E71-3FC6-A0B6FA9FF51F}"/>
                </a:ext>
              </a:extLst>
            </p:cNvPr>
            <p:cNvSpPr/>
            <p:nvPr/>
          </p:nvSpPr>
          <p:spPr>
            <a:xfrm>
              <a:off x="6113466" y="2207024"/>
              <a:ext cx="2546753" cy="3468894"/>
            </a:xfrm>
            <a:prstGeom prst="roundRect">
              <a:avLst/>
            </a:prstGeom>
            <a:noFill/>
            <a:ln w="44450">
              <a:solidFill>
                <a:schemeClr val="bg2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>
                <a:solidFill>
                  <a:schemeClr val="tx2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F1159835-6DA9-109B-97B4-E5A8746B57C2}"/>
                </a:ext>
              </a:extLst>
            </p:cNvPr>
            <p:cNvSpPr/>
            <p:nvPr/>
          </p:nvSpPr>
          <p:spPr>
            <a:xfrm>
              <a:off x="8864948" y="2207024"/>
              <a:ext cx="2546753" cy="3468894"/>
            </a:xfrm>
            <a:prstGeom prst="roundRect">
              <a:avLst/>
            </a:prstGeom>
            <a:noFill/>
            <a:ln w="44450">
              <a:solidFill>
                <a:schemeClr val="bg2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>
                <a:solidFill>
                  <a:schemeClr val="tx2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0103E5A-F151-65A7-89CE-9F966D7EAB39}"/>
                </a:ext>
              </a:extLst>
            </p:cNvPr>
            <p:cNvGrpSpPr/>
            <p:nvPr/>
          </p:nvGrpSpPr>
          <p:grpSpPr>
            <a:xfrm>
              <a:off x="695400" y="1773720"/>
              <a:ext cx="10801200" cy="3821474"/>
              <a:chOff x="278817" y="1482795"/>
              <a:chExt cx="11634366" cy="411625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765D8844-1E0F-7553-7D47-68F7FBB01DC7}"/>
                  </a:ext>
                </a:extLst>
              </p:cNvPr>
              <p:cNvGrpSpPr/>
              <p:nvPr/>
            </p:nvGrpSpPr>
            <p:grpSpPr>
              <a:xfrm>
                <a:off x="278817" y="1482795"/>
                <a:ext cx="2743200" cy="4116250"/>
                <a:chOff x="278817" y="2236941"/>
                <a:chExt cx="2743200" cy="4116250"/>
              </a:xfrm>
            </p:grpSpPr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60FF7E91-E634-9AC9-3C69-61E4A60460C6}"/>
                    </a:ext>
                  </a:extLst>
                </p:cNvPr>
                <p:cNvGrpSpPr/>
                <p:nvPr/>
              </p:nvGrpSpPr>
              <p:grpSpPr>
                <a:xfrm>
                  <a:off x="278817" y="2616718"/>
                  <a:ext cx="2743200" cy="3736473"/>
                  <a:chOff x="278817" y="2616718"/>
                  <a:chExt cx="2743200" cy="3736473"/>
                </a:xfrm>
              </p:grpSpPr>
              <p:sp>
                <p:nvSpPr>
                  <p:cNvPr id="45" name="Rectangle: Rounded Corners 44">
                    <a:extLst>
                      <a:ext uri="{FF2B5EF4-FFF2-40B4-BE49-F238E27FC236}">
                        <a16:creationId xmlns:a16="http://schemas.microsoft.com/office/drawing/2014/main" id="{4F62D98E-E008-562A-795C-E9F72D85A9CC}"/>
                      </a:ext>
                    </a:extLst>
                  </p:cNvPr>
                  <p:cNvSpPr/>
                  <p:nvPr/>
                </p:nvSpPr>
                <p:spPr>
                  <a:xfrm>
                    <a:off x="278817" y="2616718"/>
                    <a:ext cx="2743200" cy="3736473"/>
                  </a:xfrm>
                  <a:prstGeom prst="roundRect">
                    <a:avLst/>
                  </a:prstGeom>
                  <a:solidFill>
                    <a:schemeClr val="bg2">
                      <a:alpha val="60000"/>
                    </a:schemeClr>
                  </a:solidFill>
                  <a:ln w="63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grpSp>
                <p:nvGrpSpPr>
                  <p:cNvPr id="46" name="Group 45">
                    <a:extLst>
                      <a:ext uri="{FF2B5EF4-FFF2-40B4-BE49-F238E27FC236}">
                        <a16:creationId xmlns:a16="http://schemas.microsoft.com/office/drawing/2014/main" id="{67BF861D-81B6-DAAE-1BA9-7ACE5AF9F693}"/>
                      </a:ext>
                    </a:extLst>
                  </p:cNvPr>
                  <p:cNvGrpSpPr/>
                  <p:nvPr/>
                </p:nvGrpSpPr>
                <p:grpSpPr>
                  <a:xfrm>
                    <a:off x="462382" y="3234034"/>
                    <a:ext cx="2376070" cy="2127722"/>
                    <a:chOff x="457617" y="3252933"/>
                    <a:chExt cx="2376070" cy="2127722"/>
                  </a:xfrm>
                </p:grpSpPr>
                <p:sp>
                  <p:nvSpPr>
                    <p:cNvPr id="47" name="TextBox 46">
                      <a:extLst>
                        <a:ext uri="{FF2B5EF4-FFF2-40B4-BE49-F238E27FC236}">
                          <a16:creationId xmlns:a16="http://schemas.microsoft.com/office/drawing/2014/main" id="{B85DCF96-9F71-1B19-CA3F-22ED6830E1F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57617" y="3689917"/>
                      <a:ext cx="2376070" cy="1690738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R="0" lvl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Lorem ipsum dolor sit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amet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consectetur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adipisicing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elit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, sed do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eiusmod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tempor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incididunt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ut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labore et dolore magna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aliqua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. Ut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enim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ad minim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veniam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quis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nostrud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exercitation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ullamco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laboris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p:txBody>
                </p:sp>
                <p:sp>
                  <p:nvSpPr>
                    <p:cNvPr id="48" name="TextBox 47">
                      <a:extLst>
                        <a:ext uri="{FF2B5EF4-FFF2-40B4-BE49-F238E27FC236}">
                          <a16:creationId xmlns:a16="http://schemas.microsoft.com/office/drawing/2014/main" id="{62AFC1B8-6765-627E-281D-1FC175BB413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57618" y="3252933"/>
                      <a:ext cx="2376068" cy="3315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en-CA" sz="1400" b="1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Lorem ipsum dolor</a:t>
                      </a:r>
                      <a:endParaRPr lang="en-CA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87F3FD19-3DBE-DCAE-6C4B-4472A301B3E0}"/>
                    </a:ext>
                  </a:extLst>
                </p:cNvPr>
                <p:cNvGrpSpPr/>
                <p:nvPr/>
              </p:nvGrpSpPr>
              <p:grpSpPr>
                <a:xfrm>
                  <a:off x="1092630" y="2236941"/>
                  <a:ext cx="1115570" cy="871116"/>
                  <a:chOff x="1092630" y="2236941"/>
                  <a:chExt cx="1115570" cy="871116"/>
                </a:xfrm>
              </p:grpSpPr>
              <p:sp>
                <p:nvSpPr>
                  <p:cNvPr id="43" name="Oval 42">
                    <a:extLst>
                      <a:ext uri="{FF2B5EF4-FFF2-40B4-BE49-F238E27FC236}">
                        <a16:creationId xmlns:a16="http://schemas.microsoft.com/office/drawing/2014/main" id="{069F312F-2AF9-1DA2-623A-D8C0ED629A17}"/>
                      </a:ext>
                    </a:extLst>
                  </p:cNvPr>
                  <p:cNvSpPr/>
                  <p:nvPr/>
                </p:nvSpPr>
                <p:spPr>
                  <a:xfrm>
                    <a:off x="1214857" y="2236941"/>
                    <a:ext cx="871116" cy="871116"/>
                  </a:xfrm>
                  <a:prstGeom prst="ellipse">
                    <a:avLst/>
                  </a:prstGeom>
                  <a:ln>
                    <a:noFill/>
                  </a:ln>
                  <a:effectLst>
                    <a:outerShdw blurRad="254000" dist="2540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007AFD37-EBA8-00A7-95FD-1A47DBCB8124}"/>
                      </a:ext>
                    </a:extLst>
                  </p:cNvPr>
                  <p:cNvSpPr txBox="1"/>
                  <p:nvPr/>
                </p:nvSpPr>
                <p:spPr>
                  <a:xfrm>
                    <a:off x="1092630" y="2396469"/>
                    <a:ext cx="1115570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rial" panose="020B0604020202020204" pitchFamily="34" charset="0"/>
                      </a:rPr>
                      <a:t>01</a:t>
                    </a:r>
                  </a:p>
                </p:txBody>
              </p:sp>
            </p:grp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FBB6CEF6-150E-5265-C692-371DEE8109B2}"/>
                  </a:ext>
                </a:extLst>
              </p:cNvPr>
              <p:cNvGrpSpPr/>
              <p:nvPr/>
            </p:nvGrpSpPr>
            <p:grpSpPr>
              <a:xfrm>
                <a:off x="3242539" y="1482795"/>
                <a:ext cx="2743200" cy="4116250"/>
                <a:chOff x="278817" y="2236941"/>
                <a:chExt cx="2743200" cy="4116250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56003625-707B-C718-D7A1-79B501DCBA4C}"/>
                    </a:ext>
                  </a:extLst>
                </p:cNvPr>
                <p:cNvGrpSpPr/>
                <p:nvPr/>
              </p:nvGrpSpPr>
              <p:grpSpPr>
                <a:xfrm>
                  <a:off x="278817" y="2616718"/>
                  <a:ext cx="2743200" cy="3736473"/>
                  <a:chOff x="278817" y="2616718"/>
                  <a:chExt cx="2743200" cy="3736473"/>
                </a:xfrm>
              </p:grpSpPr>
              <p:sp>
                <p:nvSpPr>
                  <p:cNvPr id="36" name="Rectangle: Rounded Corners 35">
                    <a:extLst>
                      <a:ext uri="{FF2B5EF4-FFF2-40B4-BE49-F238E27FC236}">
                        <a16:creationId xmlns:a16="http://schemas.microsoft.com/office/drawing/2014/main" id="{41584E28-AAA6-6D59-6CFB-FA8C115A73B3}"/>
                      </a:ext>
                    </a:extLst>
                  </p:cNvPr>
                  <p:cNvSpPr/>
                  <p:nvPr/>
                </p:nvSpPr>
                <p:spPr>
                  <a:xfrm>
                    <a:off x="278817" y="2616718"/>
                    <a:ext cx="2743200" cy="3736473"/>
                  </a:xfrm>
                  <a:prstGeom prst="roundRect">
                    <a:avLst/>
                  </a:prstGeom>
                  <a:solidFill>
                    <a:schemeClr val="bg2">
                      <a:alpha val="60000"/>
                    </a:schemeClr>
                  </a:solidFill>
                  <a:ln w="63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grpSp>
                <p:nvGrpSpPr>
                  <p:cNvPr id="37" name="Group 36">
                    <a:extLst>
                      <a:ext uri="{FF2B5EF4-FFF2-40B4-BE49-F238E27FC236}">
                        <a16:creationId xmlns:a16="http://schemas.microsoft.com/office/drawing/2014/main" id="{DE1EF41C-6081-65F8-8794-31C1345C851E}"/>
                      </a:ext>
                    </a:extLst>
                  </p:cNvPr>
                  <p:cNvGrpSpPr/>
                  <p:nvPr/>
                </p:nvGrpSpPr>
                <p:grpSpPr>
                  <a:xfrm>
                    <a:off x="462382" y="3234034"/>
                    <a:ext cx="2376070" cy="2127720"/>
                    <a:chOff x="457617" y="3252933"/>
                    <a:chExt cx="2376070" cy="2127720"/>
                  </a:xfrm>
                </p:grpSpPr>
                <p:sp>
                  <p:nvSpPr>
                    <p:cNvPr id="38" name="TextBox 37">
                      <a:extLst>
                        <a:ext uri="{FF2B5EF4-FFF2-40B4-BE49-F238E27FC236}">
                          <a16:creationId xmlns:a16="http://schemas.microsoft.com/office/drawing/2014/main" id="{BF019A41-96AB-6A66-D070-A3DB43357BD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57617" y="3689915"/>
                      <a:ext cx="2376070" cy="1690738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R="0" lvl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Lorem ipsum dolor sit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amet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consectetur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adipisicing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elit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, sed do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eiusmod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tempor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incididunt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ut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labore et dolore magna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aliqua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. Ut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enim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ad minim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veniam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quis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nostrud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exercitation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ullamco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laboris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p:txBody>
                </p:sp>
                <p:sp>
                  <p:nvSpPr>
                    <p:cNvPr id="39" name="TextBox 38">
                      <a:extLst>
                        <a:ext uri="{FF2B5EF4-FFF2-40B4-BE49-F238E27FC236}">
                          <a16:creationId xmlns:a16="http://schemas.microsoft.com/office/drawing/2014/main" id="{D5713D1A-8AAC-78DD-CD07-5608FB758C1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57618" y="3252933"/>
                      <a:ext cx="2376068" cy="3315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en-CA" sz="1400" b="1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Lorem ipsum dolor</a:t>
                      </a:r>
                      <a:endParaRPr lang="en-CA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ECC7385B-2AA7-C94B-691C-66BABE7E0B30}"/>
                    </a:ext>
                  </a:extLst>
                </p:cNvPr>
                <p:cNvGrpSpPr/>
                <p:nvPr/>
              </p:nvGrpSpPr>
              <p:grpSpPr>
                <a:xfrm>
                  <a:off x="1092630" y="2236941"/>
                  <a:ext cx="1115570" cy="871116"/>
                  <a:chOff x="1092630" y="2236941"/>
                  <a:chExt cx="1115570" cy="871116"/>
                </a:xfrm>
              </p:grpSpPr>
              <p:sp>
                <p:nvSpPr>
                  <p:cNvPr id="34" name="Oval 33">
                    <a:extLst>
                      <a:ext uri="{FF2B5EF4-FFF2-40B4-BE49-F238E27FC236}">
                        <a16:creationId xmlns:a16="http://schemas.microsoft.com/office/drawing/2014/main" id="{0BDBAE6B-8A6F-1652-28D0-FE77A69E074E}"/>
                      </a:ext>
                    </a:extLst>
                  </p:cNvPr>
                  <p:cNvSpPr/>
                  <p:nvPr/>
                </p:nvSpPr>
                <p:spPr>
                  <a:xfrm>
                    <a:off x="1214857" y="2236941"/>
                    <a:ext cx="871116" cy="871116"/>
                  </a:xfrm>
                  <a:prstGeom prst="ellipse">
                    <a:avLst/>
                  </a:prstGeom>
                  <a:solidFill>
                    <a:schemeClr val="accent5"/>
                  </a:solidFill>
                  <a:ln>
                    <a:noFill/>
                  </a:ln>
                  <a:effectLst>
                    <a:outerShdw blurRad="254000" dist="2540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5B7740AE-AF65-B9F6-3415-BF06DEE82A88}"/>
                      </a:ext>
                    </a:extLst>
                  </p:cNvPr>
                  <p:cNvSpPr txBox="1"/>
                  <p:nvPr/>
                </p:nvSpPr>
                <p:spPr>
                  <a:xfrm>
                    <a:off x="1092630" y="2396469"/>
                    <a:ext cx="1115570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rial" panose="020B0604020202020204" pitchFamily="34" charset="0"/>
                      </a:rPr>
                      <a:t>02</a:t>
                    </a:r>
                  </a:p>
                </p:txBody>
              </p:sp>
            </p:grp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81DC4C3-890D-9D31-CB72-D136FADC8EE2}"/>
                  </a:ext>
                </a:extLst>
              </p:cNvPr>
              <p:cNvGrpSpPr/>
              <p:nvPr/>
            </p:nvGrpSpPr>
            <p:grpSpPr>
              <a:xfrm>
                <a:off x="6206261" y="1482795"/>
                <a:ext cx="2743200" cy="4116250"/>
                <a:chOff x="278817" y="2236941"/>
                <a:chExt cx="2743200" cy="4116250"/>
              </a:xfrm>
            </p:grpSpPr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FD7CB24A-3792-8C8E-C856-3D2174D42EBA}"/>
                    </a:ext>
                  </a:extLst>
                </p:cNvPr>
                <p:cNvGrpSpPr/>
                <p:nvPr/>
              </p:nvGrpSpPr>
              <p:grpSpPr>
                <a:xfrm>
                  <a:off x="278817" y="2616718"/>
                  <a:ext cx="2743200" cy="3736473"/>
                  <a:chOff x="278817" y="2616718"/>
                  <a:chExt cx="2743200" cy="3736473"/>
                </a:xfrm>
              </p:grpSpPr>
              <p:sp>
                <p:nvSpPr>
                  <p:cNvPr id="27" name="Rectangle: Rounded Corners 26">
                    <a:extLst>
                      <a:ext uri="{FF2B5EF4-FFF2-40B4-BE49-F238E27FC236}">
                        <a16:creationId xmlns:a16="http://schemas.microsoft.com/office/drawing/2014/main" id="{9E92B836-8579-3077-235F-9DEDA9875BAD}"/>
                      </a:ext>
                    </a:extLst>
                  </p:cNvPr>
                  <p:cNvSpPr/>
                  <p:nvPr/>
                </p:nvSpPr>
                <p:spPr>
                  <a:xfrm>
                    <a:off x="278817" y="2616718"/>
                    <a:ext cx="2743200" cy="3736473"/>
                  </a:xfrm>
                  <a:prstGeom prst="roundRect">
                    <a:avLst/>
                  </a:prstGeom>
                  <a:solidFill>
                    <a:schemeClr val="bg2">
                      <a:alpha val="60000"/>
                    </a:schemeClr>
                  </a:solidFill>
                  <a:ln w="63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53EC7D57-5087-3CB2-B553-791C9CD54017}"/>
                      </a:ext>
                    </a:extLst>
                  </p:cNvPr>
                  <p:cNvGrpSpPr/>
                  <p:nvPr/>
                </p:nvGrpSpPr>
                <p:grpSpPr>
                  <a:xfrm>
                    <a:off x="462382" y="3234034"/>
                    <a:ext cx="2376070" cy="2127720"/>
                    <a:chOff x="457617" y="3252933"/>
                    <a:chExt cx="2376070" cy="2127720"/>
                  </a:xfrm>
                </p:grpSpPr>
                <p:sp>
                  <p:nvSpPr>
                    <p:cNvPr id="29" name="TextBox 28">
                      <a:extLst>
                        <a:ext uri="{FF2B5EF4-FFF2-40B4-BE49-F238E27FC236}">
                          <a16:creationId xmlns:a16="http://schemas.microsoft.com/office/drawing/2014/main" id="{93A717D6-09AA-4D6D-1DDC-184E95F2F17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57617" y="3689915"/>
                      <a:ext cx="2376070" cy="1690738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R="0" lvl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Lorem ipsum dolor sit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amet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consectetur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adipisicing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elit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, sed do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eiusmod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tempor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incididunt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ut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labore et dolore magna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aliqua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. Ut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enim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ad minim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veniam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quis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nostrud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exercitation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ullamco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laboris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p:txBody>
                </p:sp>
                <p:sp>
                  <p:nvSpPr>
                    <p:cNvPr id="30" name="TextBox 29">
                      <a:extLst>
                        <a:ext uri="{FF2B5EF4-FFF2-40B4-BE49-F238E27FC236}">
                          <a16:creationId xmlns:a16="http://schemas.microsoft.com/office/drawing/2014/main" id="{A46A4B6B-9DE0-9256-1CC7-AC56DB4B538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57618" y="3252933"/>
                      <a:ext cx="2376068" cy="3315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en-CA" sz="1400" b="1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Lorem ipsum dolor</a:t>
                      </a:r>
                      <a:endParaRPr lang="en-CA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E4700FB0-A8D6-257F-4EDE-EF395E5CB2F2}"/>
                    </a:ext>
                  </a:extLst>
                </p:cNvPr>
                <p:cNvGrpSpPr/>
                <p:nvPr/>
              </p:nvGrpSpPr>
              <p:grpSpPr>
                <a:xfrm>
                  <a:off x="1092630" y="2236941"/>
                  <a:ext cx="1115570" cy="871116"/>
                  <a:chOff x="1092630" y="2236941"/>
                  <a:chExt cx="1115570" cy="871116"/>
                </a:xfrm>
              </p:grpSpPr>
              <p:sp>
                <p:nvSpPr>
                  <p:cNvPr id="25" name="Oval 24">
                    <a:extLst>
                      <a:ext uri="{FF2B5EF4-FFF2-40B4-BE49-F238E27FC236}">
                        <a16:creationId xmlns:a16="http://schemas.microsoft.com/office/drawing/2014/main" id="{05535E9D-2A11-4695-6D3B-A5E8337D3931}"/>
                      </a:ext>
                    </a:extLst>
                  </p:cNvPr>
                  <p:cNvSpPr/>
                  <p:nvPr/>
                </p:nvSpPr>
                <p:spPr>
                  <a:xfrm>
                    <a:off x="1214857" y="2236941"/>
                    <a:ext cx="871116" cy="871116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  <a:effectLst>
                    <a:outerShdw blurRad="254000" dist="2540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BEC8FDE2-A687-21FB-80B8-C68F9B17BECB}"/>
                      </a:ext>
                    </a:extLst>
                  </p:cNvPr>
                  <p:cNvSpPr txBox="1"/>
                  <p:nvPr/>
                </p:nvSpPr>
                <p:spPr>
                  <a:xfrm>
                    <a:off x="1092630" y="2396469"/>
                    <a:ext cx="1115570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rial" panose="020B0604020202020204" pitchFamily="34" charset="0"/>
                      </a:rPr>
                      <a:t>03</a:t>
                    </a:r>
                  </a:p>
                </p:txBody>
              </p:sp>
            </p:grp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3A7855FD-79D5-CB18-94F6-07644C729BA5}"/>
                  </a:ext>
                </a:extLst>
              </p:cNvPr>
              <p:cNvGrpSpPr/>
              <p:nvPr/>
            </p:nvGrpSpPr>
            <p:grpSpPr>
              <a:xfrm>
                <a:off x="9169983" y="1482795"/>
                <a:ext cx="2743200" cy="4116250"/>
                <a:chOff x="278817" y="2236941"/>
                <a:chExt cx="2743200" cy="4116250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0E088A6F-F9AF-956E-2110-008FA96F3AE2}"/>
                    </a:ext>
                  </a:extLst>
                </p:cNvPr>
                <p:cNvGrpSpPr/>
                <p:nvPr/>
              </p:nvGrpSpPr>
              <p:grpSpPr>
                <a:xfrm>
                  <a:off x="278817" y="2616718"/>
                  <a:ext cx="2743200" cy="3736473"/>
                  <a:chOff x="278817" y="2616718"/>
                  <a:chExt cx="2743200" cy="3736473"/>
                </a:xfrm>
              </p:grpSpPr>
              <p:sp>
                <p:nvSpPr>
                  <p:cNvPr id="18" name="Rectangle: Rounded Corners 17">
                    <a:extLst>
                      <a:ext uri="{FF2B5EF4-FFF2-40B4-BE49-F238E27FC236}">
                        <a16:creationId xmlns:a16="http://schemas.microsoft.com/office/drawing/2014/main" id="{3E5D8115-7557-21FB-1C68-357F97ECCC98}"/>
                      </a:ext>
                    </a:extLst>
                  </p:cNvPr>
                  <p:cNvSpPr/>
                  <p:nvPr/>
                </p:nvSpPr>
                <p:spPr>
                  <a:xfrm>
                    <a:off x="278817" y="2616718"/>
                    <a:ext cx="2743200" cy="3736473"/>
                  </a:xfrm>
                  <a:prstGeom prst="roundRect">
                    <a:avLst/>
                  </a:prstGeom>
                  <a:solidFill>
                    <a:schemeClr val="bg2">
                      <a:alpha val="60000"/>
                    </a:schemeClr>
                  </a:solidFill>
                  <a:ln w="63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8EB842CC-0616-043B-442F-5DB6F80C95F0}"/>
                      </a:ext>
                    </a:extLst>
                  </p:cNvPr>
                  <p:cNvGrpSpPr/>
                  <p:nvPr/>
                </p:nvGrpSpPr>
                <p:grpSpPr>
                  <a:xfrm>
                    <a:off x="462382" y="3234034"/>
                    <a:ext cx="2376070" cy="2127720"/>
                    <a:chOff x="457617" y="3252933"/>
                    <a:chExt cx="2376070" cy="2127720"/>
                  </a:xfrm>
                </p:grpSpPr>
                <p:sp>
                  <p:nvSpPr>
                    <p:cNvPr id="20" name="TextBox 19">
                      <a:extLst>
                        <a:ext uri="{FF2B5EF4-FFF2-40B4-BE49-F238E27FC236}">
                          <a16:creationId xmlns:a16="http://schemas.microsoft.com/office/drawing/2014/main" id="{A562D857-8EEA-8016-4D0D-6811024202C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57617" y="3689915"/>
                      <a:ext cx="2376070" cy="1690738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R="0" lvl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Lorem ipsum dolor sit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amet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consectetur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adipisicing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elit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, sed do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eiusmod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tempor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incididunt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ut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labore et dolore magna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aliqua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. Ut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enim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ad minim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veniam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quis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nostrud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exercitation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ullamco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CA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laboris</a:t>
                      </a:r>
                      <a:r>
                        <a:rPr kumimoji="0" lang="en-CA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p:txBody>
                </p:sp>
                <p:sp>
                  <p:nvSpPr>
                    <p:cNvPr id="21" name="TextBox 20">
                      <a:extLst>
                        <a:ext uri="{FF2B5EF4-FFF2-40B4-BE49-F238E27FC236}">
                          <a16:creationId xmlns:a16="http://schemas.microsoft.com/office/drawing/2014/main" id="{DD1B5AEF-4A51-EE1E-1DBA-D3D7EF04A14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57618" y="3252933"/>
                      <a:ext cx="2376068" cy="3315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en-CA" sz="1400" b="1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Lorem ipsum dolor</a:t>
                      </a:r>
                      <a:endParaRPr lang="en-CA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E2C1AF5A-F4F7-5DE1-6D5E-359711F23457}"/>
                    </a:ext>
                  </a:extLst>
                </p:cNvPr>
                <p:cNvGrpSpPr/>
                <p:nvPr/>
              </p:nvGrpSpPr>
              <p:grpSpPr>
                <a:xfrm>
                  <a:off x="1092630" y="2236941"/>
                  <a:ext cx="1115570" cy="871116"/>
                  <a:chOff x="1092630" y="2236941"/>
                  <a:chExt cx="1115570" cy="871116"/>
                </a:xfrm>
              </p:grpSpPr>
              <p:sp>
                <p:nvSpPr>
                  <p:cNvPr id="16" name="Oval 15">
                    <a:extLst>
                      <a:ext uri="{FF2B5EF4-FFF2-40B4-BE49-F238E27FC236}">
                        <a16:creationId xmlns:a16="http://schemas.microsoft.com/office/drawing/2014/main" id="{19BDF9E7-97D3-5487-F1A7-3E18908D921D}"/>
                      </a:ext>
                    </a:extLst>
                  </p:cNvPr>
                  <p:cNvSpPr/>
                  <p:nvPr/>
                </p:nvSpPr>
                <p:spPr>
                  <a:xfrm>
                    <a:off x="1214857" y="2236941"/>
                    <a:ext cx="871116" cy="871116"/>
                  </a:xfrm>
                  <a:prstGeom prst="ellipse">
                    <a:avLst/>
                  </a:prstGeom>
                  <a:solidFill>
                    <a:schemeClr val="accent5"/>
                  </a:solidFill>
                  <a:ln>
                    <a:noFill/>
                  </a:ln>
                  <a:effectLst>
                    <a:outerShdw blurRad="254000" dist="2540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48DF7E16-818E-C894-1813-58CAC10B7A89}"/>
                      </a:ext>
                    </a:extLst>
                  </p:cNvPr>
                  <p:cNvSpPr txBox="1"/>
                  <p:nvPr/>
                </p:nvSpPr>
                <p:spPr>
                  <a:xfrm>
                    <a:off x="1092630" y="2396469"/>
                    <a:ext cx="1115570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rial" panose="020B0604020202020204" pitchFamily="34" charset="0"/>
                      </a:rPr>
                      <a:t>04</a:t>
                    </a: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2722635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78D60-09A3-57DA-828D-9E85482AC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0" eaLnBrk="1" fontAlgn="ctr" latinLnBrk="0" hangingPunct="1"/>
            <a:r>
              <a:rPr lang="en-CA" dirty="0"/>
              <a:t>Advanced Equipment</a:t>
            </a:r>
            <a:endParaRPr lang="en-CA" i="0" u="none" strike="noStrike" dirty="0"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002F95-5DBA-520B-2DF1-82AA7DEFA9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55BEB7-2372-3A79-A706-581723FB0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D2C8DE-F6A3-EE57-4116-BBFDAB86CE9E}"/>
              </a:ext>
            </a:extLst>
          </p:cNvPr>
          <p:cNvSpPr txBox="1"/>
          <p:nvPr/>
        </p:nvSpPr>
        <p:spPr>
          <a:xfrm>
            <a:off x="5409362" y="1414374"/>
            <a:ext cx="6168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Lorem ipsum dolor sit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amet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,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consectetur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adipiscing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elit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, sed do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eiusmod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tempor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incididunt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ut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 labore et dolore magna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aliqua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. Ut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enim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 ad minim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veniam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,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quis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nostrud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 exercitation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ullamco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laboris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 nisi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ut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aliquip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 ex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ea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commodo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consequat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rial" panose="020B0604020202020204" pitchFamily="34" charset="0"/>
              </a:rPr>
              <a:t>. 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A5699CF-CE2C-7527-7646-FA1E99FE1341}"/>
              </a:ext>
            </a:extLst>
          </p:cNvPr>
          <p:cNvGrpSpPr/>
          <p:nvPr/>
        </p:nvGrpSpPr>
        <p:grpSpPr>
          <a:xfrm>
            <a:off x="5353571" y="4836861"/>
            <a:ext cx="6279629" cy="1167817"/>
            <a:chOff x="5353571" y="4836861"/>
            <a:chExt cx="6279629" cy="116781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0238CFC-A200-5F68-4F28-156AA77490EA}"/>
                </a:ext>
              </a:extLst>
            </p:cNvPr>
            <p:cNvGrpSpPr/>
            <p:nvPr/>
          </p:nvGrpSpPr>
          <p:grpSpPr>
            <a:xfrm>
              <a:off x="8877403" y="4836861"/>
              <a:ext cx="2755797" cy="1167817"/>
              <a:chOff x="8794301" y="5435336"/>
              <a:chExt cx="2755797" cy="1167817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4A2BCB0-63B9-E3F9-665F-64F74D7BB7BA}"/>
                  </a:ext>
                </a:extLst>
              </p:cNvPr>
              <p:cNvSpPr txBox="1"/>
              <p:nvPr/>
            </p:nvSpPr>
            <p:spPr>
              <a:xfrm>
                <a:off x="8794301" y="5772156"/>
                <a:ext cx="275579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CD5D049-EA63-F3B1-277D-BBD16222AA48}"/>
                  </a:ext>
                </a:extLst>
              </p:cNvPr>
              <p:cNvSpPr txBox="1"/>
              <p:nvPr/>
            </p:nvSpPr>
            <p:spPr>
              <a:xfrm>
                <a:off x="9087904" y="5435336"/>
                <a:ext cx="216859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6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65B5580-2D8E-E94F-3DA1-5E5C17D4E74F}"/>
                </a:ext>
              </a:extLst>
            </p:cNvPr>
            <p:cNvGrpSpPr/>
            <p:nvPr/>
          </p:nvGrpSpPr>
          <p:grpSpPr>
            <a:xfrm>
              <a:off x="5353571" y="4836861"/>
              <a:ext cx="2755797" cy="1167817"/>
              <a:chOff x="5008754" y="5435336"/>
              <a:chExt cx="2755797" cy="1167817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9C4FC6A-10AA-43BF-5BEB-313C14FE4B5C}"/>
                  </a:ext>
                </a:extLst>
              </p:cNvPr>
              <p:cNvSpPr txBox="1"/>
              <p:nvPr/>
            </p:nvSpPr>
            <p:spPr>
              <a:xfrm>
                <a:off x="5008754" y="5772156"/>
                <a:ext cx="275579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1181977-5A4B-7BF6-76E6-41DEF9967246}"/>
                  </a:ext>
                </a:extLst>
              </p:cNvPr>
              <p:cNvSpPr txBox="1"/>
              <p:nvPr/>
            </p:nvSpPr>
            <p:spPr>
              <a:xfrm>
                <a:off x="5302357" y="5435336"/>
                <a:ext cx="216859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6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pic>
        <p:nvPicPr>
          <p:cNvPr id="19" name="Picture Placeholder 18" descr="A person and person wearing white lab coats&#10;&#10;Description automatically generated">
            <a:extLst>
              <a:ext uri="{FF2B5EF4-FFF2-40B4-BE49-F238E27FC236}">
                <a16:creationId xmlns:a16="http://schemas.microsoft.com/office/drawing/2014/main" id="{2CFA6C95-884D-1057-3D7E-B6CC63358EF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3388A70E-60D7-9783-1B16-1259C06A02AF}"/>
              </a:ext>
            </a:extLst>
          </p:cNvPr>
          <p:cNvGrpSpPr/>
          <p:nvPr/>
        </p:nvGrpSpPr>
        <p:grpSpPr>
          <a:xfrm>
            <a:off x="5767419" y="2567473"/>
            <a:ext cx="2205743" cy="2205742"/>
            <a:chOff x="5767419" y="2567473"/>
            <a:chExt cx="2205743" cy="2205742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B1303E56-EFDF-736E-3E56-404FC4D01429}"/>
                </a:ext>
              </a:extLst>
            </p:cNvPr>
            <p:cNvSpPr/>
            <p:nvPr/>
          </p:nvSpPr>
          <p:spPr>
            <a:xfrm>
              <a:off x="5767419" y="2567473"/>
              <a:ext cx="2205743" cy="220574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latin typeface="Century Gothic" panose="020B0502020202020204" pitchFamily="34" charset="0"/>
              </a:endParaRPr>
            </a:p>
          </p:txBody>
        </p:sp>
        <p:sp>
          <p:nvSpPr>
            <p:cNvPr id="22" name="Graphic 20">
              <a:extLst>
                <a:ext uri="{FF2B5EF4-FFF2-40B4-BE49-F238E27FC236}">
                  <a16:creationId xmlns:a16="http://schemas.microsoft.com/office/drawing/2014/main" id="{EE2340FD-CEE6-7715-B213-CC4AAB444739}"/>
                </a:ext>
              </a:extLst>
            </p:cNvPr>
            <p:cNvSpPr/>
            <p:nvPr/>
          </p:nvSpPr>
          <p:spPr>
            <a:xfrm>
              <a:off x="6396926" y="3196980"/>
              <a:ext cx="946728" cy="946728"/>
            </a:xfrm>
            <a:custGeom>
              <a:avLst/>
              <a:gdLst>
                <a:gd name="connsiteX0" fmla="*/ 3154680 w 6309359"/>
                <a:gd name="connsiteY0" fmla="*/ 0 h 6309360"/>
                <a:gd name="connsiteX1" fmla="*/ 0 w 6309359"/>
                <a:gd name="connsiteY1" fmla="*/ 3154680 h 6309360"/>
                <a:gd name="connsiteX2" fmla="*/ 3154680 w 6309359"/>
                <a:gd name="connsiteY2" fmla="*/ 6309360 h 6309360"/>
                <a:gd name="connsiteX3" fmla="*/ 6309360 w 6309359"/>
                <a:gd name="connsiteY3" fmla="*/ 3154680 h 6309360"/>
                <a:gd name="connsiteX4" fmla="*/ 3154680 w 6309359"/>
                <a:gd name="connsiteY4" fmla="*/ 0 h 6309360"/>
                <a:gd name="connsiteX5" fmla="*/ 4814259 w 6309359"/>
                <a:gd name="connsiteY5" fmla="*/ 3710292 h 6309360"/>
                <a:gd name="connsiteX6" fmla="*/ 4382154 w 6309359"/>
                <a:gd name="connsiteY6" fmla="*/ 4375461 h 6309360"/>
                <a:gd name="connsiteX7" fmla="*/ 4299909 w 6309359"/>
                <a:gd name="connsiteY7" fmla="*/ 4396087 h 6309360"/>
                <a:gd name="connsiteX8" fmla="*/ 3634740 w 6309359"/>
                <a:gd name="connsiteY8" fmla="*/ 3963981 h 6309360"/>
                <a:gd name="connsiteX9" fmla="*/ 3634740 w 6309359"/>
                <a:gd name="connsiteY9" fmla="*/ 4759624 h 6309360"/>
                <a:gd name="connsiteX10" fmla="*/ 3573127 w 6309359"/>
                <a:gd name="connsiteY10" fmla="*/ 4821237 h 6309360"/>
                <a:gd name="connsiteX11" fmla="*/ 2770512 w 6309359"/>
                <a:gd name="connsiteY11" fmla="*/ 4821237 h 6309360"/>
                <a:gd name="connsiteX12" fmla="*/ 2708899 w 6309359"/>
                <a:gd name="connsiteY12" fmla="*/ 4759624 h 6309360"/>
                <a:gd name="connsiteX13" fmla="*/ 2708899 w 6309359"/>
                <a:gd name="connsiteY13" fmla="*/ 3963981 h 6309360"/>
                <a:gd name="connsiteX14" fmla="*/ 2043730 w 6309359"/>
                <a:gd name="connsiteY14" fmla="*/ 4396087 h 6309360"/>
                <a:gd name="connsiteX15" fmla="*/ 1995775 w 6309359"/>
                <a:gd name="connsiteY15" fmla="*/ 4403053 h 6309360"/>
                <a:gd name="connsiteX16" fmla="*/ 1954524 w 6309359"/>
                <a:gd name="connsiteY16" fmla="*/ 4375730 h 6309360"/>
                <a:gd name="connsiteX17" fmla="*/ 1522419 w 6309359"/>
                <a:gd name="connsiteY17" fmla="*/ 3710561 h 6309360"/>
                <a:gd name="connsiteX18" fmla="*/ 1543044 w 6309359"/>
                <a:gd name="connsiteY18" fmla="*/ 3628316 h 6309360"/>
                <a:gd name="connsiteX19" fmla="*/ 2324742 w 6309359"/>
                <a:gd name="connsiteY19" fmla="*/ 3127631 h 6309360"/>
                <a:gd name="connsiteX20" fmla="*/ 1543044 w 6309359"/>
                <a:gd name="connsiteY20" fmla="*/ 2626946 h 6309360"/>
                <a:gd name="connsiteX21" fmla="*/ 1522419 w 6309359"/>
                <a:gd name="connsiteY21" fmla="*/ 2544701 h 6309360"/>
                <a:gd name="connsiteX22" fmla="*/ 1954524 w 6309359"/>
                <a:gd name="connsiteY22" fmla="*/ 1879532 h 6309360"/>
                <a:gd name="connsiteX23" fmla="*/ 1995775 w 6309359"/>
                <a:gd name="connsiteY23" fmla="*/ 1852209 h 6309360"/>
                <a:gd name="connsiteX24" fmla="*/ 2043730 w 6309359"/>
                <a:gd name="connsiteY24" fmla="*/ 1859175 h 6309360"/>
                <a:gd name="connsiteX25" fmla="*/ 2708899 w 6309359"/>
                <a:gd name="connsiteY25" fmla="*/ 2291281 h 6309360"/>
                <a:gd name="connsiteX26" fmla="*/ 2708899 w 6309359"/>
                <a:gd name="connsiteY26" fmla="*/ 1481408 h 6309360"/>
                <a:gd name="connsiteX27" fmla="*/ 2770512 w 6309359"/>
                <a:gd name="connsiteY27" fmla="*/ 1419795 h 6309360"/>
                <a:gd name="connsiteX28" fmla="*/ 3566154 w 6309359"/>
                <a:gd name="connsiteY28" fmla="*/ 1419795 h 6309360"/>
                <a:gd name="connsiteX29" fmla="*/ 3627768 w 6309359"/>
                <a:gd name="connsiteY29" fmla="*/ 1481408 h 6309360"/>
                <a:gd name="connsiteX30" fmla="*/ 3627768 w 6309359"/>
                <a:gd name="connsiteY30" fmla="*/ 2277050 h 6309360"/>
                <a:gd name="connsiteX31" fmla="*/ 4292937 w 6309359"/>
                <a:gd name="connsiteY31" fmla="*/ 1844945 h 6309360"/>
                <a:gd name="connsiteX32" fmla="*/ 4375181 w 6309359"/>
                <a:gd name="connsiteY32" fmla="*/ 1865570 h 6309360"/>
                <a:gd name="connsiteX33" fmla="*/ 4807287 w 6309359"/>
                <a:gd name="connsiteY33" fmla="*/ 2530739 h 6309360"/>
                <a:gd name="connsiteX34" fmla="*/ 4814254 w 6309359"/>
                <a:gd name="connsiteY34" fmla="*/ 2578694 h 6309360"/>
                <a:gd name="connsiteX35" fmla="*/ 4786930 w 6309359"/>
                <a:gd name="connsiteY35" fmla="*/ 2619945 h 6309360"/>
                <a:gd name="connsiteX36" fmla="*/ 4005232 w 6309359"/>
                <a:gd name="connsiteY36" fmla="*/ 3120630 h 6309360"/>
                <a:gd name="connsiteX37" fmla="*/ 4786930 w 6309359"/>
                <a:gd name="connsiteY37" fmla="*/ 3621316 h 6309360"/>
                <a:gd name="connsiteX38" fmla="*/ 4814254 w 6309359"/>
                <a:gd name="connsiteY38" fmla="*/ 3662572 h 6309360"/>
                <a:gd name="connsiteX39" fmla="*/ 4814254 w 6309359"/>
                <a:gd name="connsiteY39" fmla="*/ 3710258 h 6309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309359" h="6309360">
                  <a:moveTo>
                    <a:pt x="3154680" y="0"/>
                  </a:moveTo>
                  <a:cubicBezTo>
                    <a:pt x="1412862" y="0"/>
                    <a:pt x="0" y="1412862"/>
                    <a:pt x="0" y="3154680"/>
                  </a:cubicBezTo>
                  <a:cubicBezTo>
                    <a:pt x="0" y="4896498"/>
                    <a:pt x="1412862" y="6309360"/>
                    <a:pt x="3154680" y="6309360"/>
                  </a:cubicBezTo>
                  <a:cubicBezTo>
                    <a:pt x="4896498" y="6309360"/>
                    <a:pt x="6309360" y="4896498"/>
                    <a:pt x="6309360" y="3154680"/>
                  </a:cubicBezTo>
                  <a:cubicBezTo>
                    <a:pt x="6309360" y="1412862"/>
                    <a:pt x="4896498" y="0"/>
                    <a:pt x="3154680" y="0"/>
                  </a:cubicBezTo>
                  <a:close/>
                  <a:moveTo>
                    <a:pt x="4814259" y="3710292"/>
                  </a:moveTo>
                  <a:lnTo>
                    <a:pt x="4382154" y="4375461"/>
                  </a:lnTo>
                  <a:cubicBezTo>
                    <a:pt x="4361528" y="4402785"/>
                    <a:pt x="4327238" y="4409751"/>
                    <a:pt x="4299909" y="4396087"/>
                  </a:cubicBezTo>
                  <a:lnTo>
                    <a:pt x="3634740" y="3963981"/>
                  </a:lnTo>
                  <a:lnTo>
                    <a:pt x="3634740" y="4759624"/>
                  </a:lnTo>
                  <a:cubicBezTo>
                    <a:pt x="3634740" y="4793914"/>
                    <a:pt x="3607417" y="4821237"/>
                    <a:pt x="3573127" y="4821237"/>
                  </a:cubicBezTo>
                  <a:lnTo>
                    <a:pt x="2770512" y="4821237"/>
                  </a:lnTo>
                  <a:cubicBezTo>
                    <a:pt x="2736222" y="4821237"/>
                    <a:pt x="2708899" y="4793914"/>
                    <a:pt x="2708899" y="4759624"/>
                  </a:cubicBezTo>
                  <a:lnTo>
                    <a:pt x="2708899" y="3963981"/>
                  </a:lnTo>
                  <a:lnTo>
                    <a:pt x="2043730" y="4396087"/>
                  </a:lnTo>
                  <a:cubicBezTo>
                    <a:pt x="2030065" y="4403053"/>
                    <a:pt x="2016406" y="4409751"/>
                    <a:pt x="1995775" y="4403053"/>
                  </a:cubicBezTo>
                  <a:cubicBezTo>
                    <a:pt x="1982116" y="4403053"/>
                    <a:pt x="1968452" y="4389394"/>
                    <a:pt x="1954524" y="4375730"/>
                  </a:cubicBezTo>
                  <a:lnTo>
                    <a:pt x="1522419" y="3710561"/>
                  </a:lnTo>
                  <a:cubicBezTo>
                    <a:pt x="1501788" y="3683238"/>
                    <a:pt x="1508754" y="3641981"/>
                    <a:pt x="1543044" y="3628316"/>
                  </a:cubicBezTo>
                  <a:lnTo>
                    <a:pt x="2324742" y="3127631"/>
                  </a:lnTo>
                  <a:lnTo>
                    <a:pt x="1543044" y="2626946"/>
                  </a:lnTo>
                  <a:cubicBezTo>
                    <a:pt x="1515721" y="2606320"/>
                    <a:pt x="1508754" y="2572030"/>
                    <a:pt x="1522419" y="2544701"/>
                  </a:cubicBezTo>
                  <a:lnTo>
                    <a:pt x="1954524" y="1879532"/>
                  </a:lnTo>
                  <a:cubicBezTo>
                    <a:pt x="1961485" y="1865868"/>
                    <a:pt x="1975150" y="1858907"/>
                    <a:pt x="1995775" y="1852209"/>
                  </a:cubicBezTo>
                  <a:cubicBezTo>
                    <a:pt x="2009440" y="1852209"/>
                    <a:pt x="2030065" y="1852209"/>
                    <a:pt x="2043730" y="1859175"/>
                  </a:cubicBezTo>
                  <a:lnTo>
                    <a:pt x="2708899" y="2291281"/>
                  </a:lnTo>
                  <a:lnTo>
                    <a:pt x="2708899" y="1481408"/>
                  </a:lnTo>
                  <a:cubicBezTo>
                    <a:pt x="2708899" y="1447118"/>
                    <a:pt x="2736222" y="1419795"/>
                    <a:pt x="2770512" y="1419795"/>
                  </a:cubicBezTo>
                  <a:lnTo>
                    <a:pt x="3566154" y="1419795"/>
                  </a:lnTo>
                  <a:cubicBezTo>
                    <a:pt x="3600444" y="1419795"/>
                    <a:pt x="3627768" y="1447118"/>
                    <a:pt x="3627768" y="1481408"/>
                  </a:cubicBezTo>
                  <a:lnTo>
                    <a:pt x="3627768" y="2277050"/>
                  </a:lnTo>
                  <a:lnTo>
                    <a:pt x="4292937" y="1844945"/>
                  </a:lnTo>
                  <a:cubicBezTo>
                    <a:pt x="4320260" y="1824314"/>
                    <a:pt x="4361517" y="1831280"/>
                    <a:pt x="4375181" y="1865570"/>
                  </a:cubicBezTo>
                  <a:lnTo>
                    <a:pt x="4807287" y="2530739"/>
                  </a:lnTo>
                  <a:cubicBezTo>
                    <a:pt x="4814254" y="2544404"/>
                    <a:pt x="4820951" y="2558063"/>
                    <a:pt x="4814254" y="2578694"/>
                  </a:cubicBezTo>
                  <a:cubicBezTo>
                    <a:pt x="4814254" y="2592353"/>
                    <a:pt x="4800589" y="2606017"/>
                    <a:pt x="4786930" y="2619945"/>
                  </a:cubicBezTo>
                  <a:lnTo>
                    <a:pt x="4005232" y="3120630"/>
                  </a:lnTo>
                  <a:lnTo>
                    <a:pt x="4786930" y="3621316"/>
                  </a:lnTo>
                  <a:cubicBezTo>
                    <a:pt x="4800589" y="3628282"/>
                    <a:pt x="4807556" y="3641947"/>
                    <a:pt x="4814254" y="3662572"/>
                  </a:cubicBezTo>
                  <a:cubicBezTo>
                    <a:pt x="4821220" y="3682666"/>
                    <a:pt x="4821220" y="3696325"/>
                    <a:pt x="4814254" y="3710258"/>
                  </a:cubicBezTo>
                  <a:close/>
                </a:path>
              </a:pathLst>
            </a:custGeom>
            <a:solidFill>
              <a:schemeClr val="bg2"/>
            </a:solidFill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29CB937-9A8B-D53A-84D2-AABCD495A85F}"/>
              </a:ext>
            </a:extLst>
          </p:cNvPr>
          <p:cNvGrpSpPr/>
          <p:nvPr/>
        </p:nvGrpSpPr>
        <p:grpSpPr>
          <a:xfrm>
            <a:off x="9013608" y="2567473"/>
            <a:ext cx="2205743" cy="2205742"/>
            <a:chOff x="9013608" y="2567473"/>
            <a:chExt cx="2205743" cy="2205742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3B2E5957-2BBF-DCBB-18D8-919580DC9522}"/>
                </a:ext>
              </a:extLst>
            </p:cNvPr>
            <p:cNvSpPr/>
            <p:nvPr/>
          </p:nvSpPr>
          <p:spPr>
            <a:xfrm>
              <a:off x="9013608" y="2567473"/>
              <a:ext cx="2205743" cy="220574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latin typeface="Century Gothic" panose="020B0502020202020204" pitchFamily="34" charset="0"/>
              </a:endParaRPr>
            </a:p>
          </p:txBody>
        </p:sp>
        <p:sp>
          <p:nvSpPr>
            <p:cNvPr id="31" name="Graphic 28">
              <a:extLst>
                <a:ext uri="{FF2B5EF4-FFF2-40B4-BE49-F238E27FC236}">
                  <a16:creationId xmlns:a16="http://schemas.microsoft.com/office/drawing/2014/main" id="{3C021F8A-459B-B17D-89AD-5B585F67731B}"/>
                </a:ext>
              </a:extLst>
            </p:cNvPr>
            <p:cNvSpPr/>
            <p:nvPr/>
          </p:nvSpPr>
          <p:spPr>
            <a:xfrm>
              <a:off x="9626513" y="3178169"/>
              <a:ext cx="979932" cy="984350"/>
            </a:xfrm>
            <a:custGeom>
              <a:avLst/>
              <a:gdLst>
                <a:gd name="connsiteX0" fmla="*/ 213 w 2200171"/>
                <a:gd name="connsiteY0" fmla="*/ 440909 h 2210091"/>
                <a:gd name="connsiteX1" fmla="*/ 42255 w 2200171"/>
                <a:gd name="connsiteY1" fmla="*/ 1029496 h 2210091"/>
                <a:gd name="connsiteX2" fmla="*/ 42255 w 2200171"/>
                <a:gd name="connsiteY2" fmla="*/ 1029505 h 2210091"/>
                <a:gd name="connsiteX3" fmla="*/ 225783 w 2200171"/>
                <a:gd name="connsiteY3" fmla="*/ 1564868 h 2210091"/>
                <a:gd name="connsiteX4" fmla="*/ 650302 w 2200171"/>
                <a:gd name="connsiteY4" fmla="*/ 1939155 h 2210091"/>
                <a:gd name="connsiteX5" fmla="*/ 746949 w 2200171"/>
                <a:gd name="connsiteY5" fmla="*/ 1987473 h 2210091"/>
                <a:gd name="connsiteX6" fmla="*/ 746949 w 2200171"/>
                <a:gd name="connsiteY6" fmla="*/ 1987464 h 2210091"/>
                <a:gd name="connsiteX7" fmla="*/ 895370 w 2200171"/>
                <a:gd name="connsiteY7" fmla="*/ 2073610 h 2210091"/>
                <a:gd name="connsiteX8" fmla="*/ 1100079 w 2200171"/>
                <a:gd name="connsiteY8" fmla="*/ 2210092 h 2210091"/>
                <a:gd name="connsiteX9" fmla="*/ 1304787 w 2200171"/>
                <a:gd name="connsiteY9" fmla="*/ 2073610 h 2210091"/>
                <a:gd name="connsiteX10" fmla="*/ 1453208 w 2200171"/>
                <a:gd name="connsiteY10" fmla="*/ 1987473 h 2210091"/>
                <a:gd name="connsiteX11" fmla="*/ 1549856 w 2200171"/>
                <a:gd name="connsiteY11" fmla="*/ 1939155 h 2210091"/>
                <a:gd name="connsiteX12" fmla="*/ 1974374 w 2200171"/>
                <a:gd name="connsiteY12" fmla="*/ 1564868 h 2210091"/>
                <a:gd name="connsiteX13" fmla="*/ 2157896 w 2200171"/>
                <a:gd name="connsiteY13" fmla="*/ 1029505 h 2210091"/>
                <a:gd name="connsiteX14" fmla="*/ 2199944 w 2200171"/>
                <a:gd name="connsiteY14" fmla="*/ 440919 h 2210091"/>
                <a:gd name="connsiteX15" fmla="*/ 2199944 w 2200171"/>
                <a:gd name="connsiteY15" fmla="*/ 440909 h 2210091"/>
                <a:gd name="connsiteX16" fmla="*/ 2184802 w 2200171"/>
                <a:gd name="connsiteY16" fmla="*/ 383533 h 2210091"/>
                <a:gd name="connsiteX17" fmla="*/ 2137767 w 2200171"/>
                <a:gd name="connsiteY17" fmla="*/ 347335 h 2210091"/>
                <a:gd name="connsiteX18" fmla="*/ 1836795 w 2200171"/>
                <a:gd name="connsiteY18" fmla="*/ 184174 h 2210091"/>
                <a:gd name="connsiteX19" fmla="*/ 1680212 w 2200171"/>
                <a:gd name="connsiteY19" fmla="*/ 34001 h 2210091"/>
                <a:gd name="connsiteX20" fmla="*/ 1608782 w 2200171"/>
                <a:gd name="connsiteY20" fmla="*/ 0 h 2210091"/>
                <a:gd name="connsiteX21" fmla="*/ 591393 w 2200171"/>
                <a:gd name="connsiteY21" fmla="*/ 0 h 2210091"/>
                <a:gd name="connsiteX22" fmla="*/ 519963 w 2200171"/>
                <a:gd name="connsiteY22" fmla="*/ 34001 h 2210091"/>
                <a:gd name="connsiteX23" fmla="*/ 363407 w 2200171"/>
                <a:gd name="connsiteY23" fmla="*/ 184174 h 2210091"/>
                <a:gd name="connsiteX24" fmla="*/ 62404 w 2200171"/>
                <a:gd name="connsiteY24" fmla="*/ 347335 h 2210091"/>
                <a:gd name="connsiteX25" fmla="*/ 15369 w 2200171"/>
                <a:gd name="connsiteY25" fmla="*/ 383533 h 2210091"/>
                <a:gd name="connsiteX26" fmla="*/ 229 w 2200171"/>
                <a:gd name="connsiteY26" fmla="*/ 440909 h 2210091"/>
                <a:gd name="connsiteX27" fmla="*/ 675050 w 2200171"/>
                <a:gd name="connsiteY27" fmla="*/ 892538 h 2210091"/>
                <a:gd name="connsiteX28" fmla="*/ 699948 w 2200171"/>
                <a:gd name="connsiteY28" fmla="*/ 832433 h 2210091"/>
                <a:gd name="connsiteX29" fmla="*/ 760054 w 2200171"/>
                <a:gd name="connsiteY29" fmla="*/ 807535 h 2210091"/>
                <a:gd name="connsiteX30" fmla="*/ 972562 w 2200171"/>
                <a:gd name="connsiteY30" fmla="*/ 807535 h 2210091"/>
                <a:gd name="connsiteX31" fmla="*/ 972562 w 2200171"/>
                <a:gd name="connsiteY31" fmla="*/ 595026 h 2210091"/>
                <a:gd name="connsiteX32" fmla="*/ 997460 w 2200171"/>
                <a:gd name="connsiteY32" fmla="*/ 534921 h 2210091"/>
                <a:gd name="connsiteX33" fmla="*/ 1057566 w 2200171"/>
                <a:gd name="connsiteY33" fmla="*/ 510023 h 2210091"/>
                <a:gd name="connsiteX34" fmla="*/ 1142569 w 2200171"/>
                <a:gd name="connsiteY34" fmla="*/ 510023 h 2210091"/>
                <a:gd name="connsiteX35" fmla="*/ 1202674 w 2200171"/>
                <a:gd name="connsiteY35" fmla="*/ 534921 h 2210091"/>
                <a:gd name="connsiteX36" fmla="*/ 1227572 w 2200171"/>
                <a:gd name="connsiteY36" fmla="*/ 595026 h 2210091"/>
                <a:gd name="connsiteX37" fmla="*/ 1227572 w 2200171"/>
                <a:gd name="connsiteY37" fmla="*/ 807535 h 2210091"/>
                <a:gd name="connsiteX38" fmla="*/ 1440081 w 2200171"/>
                <a:gd name="connsiteY38" fmla="*/ 807535 h 2210091"/>
                <a:gd name="connsiteX39" fmla="*/ 1500186 w 2200171"/>
                <a:gd name="connsiteY39" fmla="*/ 832433 h 2210091"/>
                <a:gd name="connsiteX40" fmla="*/ 1525085 w 2200171"/>
                <a:gd name="connsiteY40" fmla="*/ 892538 h 2210091"/>
                <a:gd name="connsiteX41" fmla="*/ 1525085 w 2200171"/>
                <a:gd name="connsiteY41" fmla="*/ 977542 h 2210091"/>
                <a:gd name="connsiteX42" fmla="*/ 1500186 w 2200171"/>
                <a:gd name="connsiteY42" fmla="*/ 1037647 h 2210091"/>
                <a:gd name="connsiteX43" fmla="*/ 1440081 w 2200171"/>
                <a:gd name="connsiteY43" fmla="*/ 1062545 h 2210091"/>
                <a:gd name="connsiteX44" fmla="*/ 1227572 w 2200171"/>
                <a:gd name="connsiteY44" fmla="*/ 1062545 h 2210091"/>
                <a:gd name="connsiteX45" fmla="*/ 1227572 w 2200171"/>
                <a:gd name="connsiteY45" fmla="*/ 1275054 h 2210091"/>
                <a:gd name="connsiteX46" fmla="*/ 1202674 w 2200171"/>
                <a:gd name="connsiteY46" fmla="*/ 1335159 h 2210091"/>
                <a:gd name="connsiteX47" fmla="*/ 1142569 w 2200171"/>
                <a:gd name="connsiteY47" fmla="*/ 1360057 h 2210091"/>
                <a:gd name="connsiteX48" fmla="*/ 1057566 w 2200171"/>
                <a:gd name="connsiteY48" fmla="*/ 1360057 h 2210091"/>
                <a:gd name="connsiteX49" fmla="*/ 997460 w 2200171"/>
                <a:gd name="connsiteY49" fmla="*/ 1335159 h 2210091"/>
                <a:gd name="connsiteX50" fmla="*/ 972562 w 2200171"/>
                <a:gd name="connsiteY50" fmla="*/ 1275054 h 2210091"/>
                <a:gd name="connsiteX51" fmla="*/ 972562 w 2200171"/>
                <a:gd name="connsiteY51" fmla="*/ 1062545 h 2210091"/>
                <a:gd name="connsiteX52" fmla="*/ 760054 w 2200171"/>
                <a:gd name="connsiteY52" fmla="*/ 1062545 h 2210091"/>
                <a:gd name="connsiteX53" fmla="*/ 699948 w 2200171"/>
                <a:gd name="connsiteY53" fmla="*/ 1037647 h 2210091"/>
                <a:gd name="connsiteX54" fmla="*/ 675050 w 2200171"/>
                <a:gd name="connsiteY54" fmla="*/ 977542 h 2210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200171" h="2210091">
                  <a:moveTo>
                    <a:pt x="213" y="440909"/>
                  </a:moveTo>
                  <a:cubicBezTo>
                    <a:pt x="14222" y="637109"/>
                    <a:pt x="28237" y="833308"/>
                    <a:pt x="42255" y="1029496"/>
                  </a:cubicBezTo>
                  <a:lnTo>
                    <a:pt x="42255" y="1029505"/>
                  </a:lnTo>
                  <a:cubicBezTo>
                    <a:pt x="55926" y="1220860"/>
                    <a:pt x="119175" y="1405379"/>
                    <a:pt x="225783" y="1564868"/>
                  </a:cubicBezTo>
                  <a:cubicBezTo>
                    <a:pt x="332400" y="1724364"/>
                    <a:pt x="478685" y="1853358"/>
                    <a:pt x="650302" y="1939155"/>
                  </a:cubicBezTo>
                  <a:lnTo>
                    <a:pt x="746949" y="1987473"/>
                  </a:lnTo>
                  <a:lnTo>
                    <a:pt x="746949" y="1987464"/>
                  </a:lnTo>
                  <a:cubicBezTo>
                    <a:pt x="798155" y="2013088"/>
                    <a:pt x="847732" y="2041853"/>
                    <a:pt x="895370" y="2073610"/>
                  </a:cubicBezTo>
                  <a:lnTo>
                    <a:pt x="1100079" y="2210092"/>
                  </a:lnTo>
                  <a:lnTo>
                    <a:pt x="1304787" y="2073610"/>
                  </a:lnTo>
                  <a:cubicBezTo>
                    <a:pt x="1352426" y="2041853"/>
                    <a:pt x="1402002" y="2013088"/>
                    <a:pt x="1453208" y="1987473"/>
                  </a:cubicBezTo>
                  <a:lnTo>
                    <a:pt x="1549856" y="1939155"/>
                  </a:lnTo>
                  <a:cubicBezTo>
                    <a:pt x="1721456" y="1853354"/>
                    <a:pt x="1867746" y="1724362"/>
                    <a:pt x="1974374" y="1564868"/>
                  </a:cubicBezTo>
                  <a:cubicBezTo>
                    <a:pt x="2080984" y="1405372"/>
                    <a:pt x="2144227" y="1220865"/>
                    <a:pt x="2157896" y="1029505"/>
                  </a:cubicBezTo>
                  <a:cubicBezTo>
                    <a:pt x="2171927" y="833306"/>
                    <a:pt x="2185935" y="637106"/>
                    <a:pt x="2199944" y="440919"/>
                  </a:cubicBezTo>
                  <a:lnTo>
                    <a:pt x="2199944" y="440909"/>
                  </a:lnTo>
                  <a:cubicBezTo>
                    <a:pt x="2201372" y="420633"/>
                    <a:pt x="2196045" y="400461"/>
                    <a:pt x="2184802" y="383533"/>
                  </a:cubicBezTo>
                  <a:cubicBezTo>
                    <a:pt x="2173559" y="366605"/>
                    <a:pt x="2157012" y="353870"/>
                    <a:pt x="2137767" y="347335"/>
                  </a:cubicBezTo>
                  <a:cubicBezTo>
                    <a:pt x="2029234" y="309696"/>
                    <a:pt x="1927570" y="254575"/>
                    <a:pt x="1836795" y="184174"/>
                  </a:cubicBezTo>
                  <a:cubicBezTo>
                    <a:pt x="1779551" y="139662"/>
                    <a:pt x="1727080" y="89333"/>
                    <a:pt x="1680212" y="34001"/>
                  </a:cubicBezTo>
                  <a:cubicBezTo>
                    <a:pt x="1662584" y="12689"/>
                    <a:pt x="1636444" y="247"/>
                    <a:pt x="1608782" y="0"/>
                  </a:cubicBezTo>
                  <a:lnTo>
                    <a:pt x="591393" y="0"/>
                  </a:lnTo>
                  <a:cubicBezTo>
                    <a:pt x="563732" y="247"/>
                    <a:pt x="537594" y="12689"/>
                    <a:pt x="519963" y="34001"/>
                  </a:cubicBezTo>
                  <a:cubicBezTo>
                    <a:pt x="473105" y="89333"/>
                    <a:pt x="420643" y="139662"/>
                    <a:pt x="363407" y="184174"/>
                  </a:cubicBezTo>
                  <a:cubicBezTo>
                    <a:pt x="272621" y="254577"/>
                    <a:pt x="170946" y="309687"/>
                    <a:pt x="62404" y="347335"/>
                  </a:cubicBezTo>
                  <a:cubicBezTo>
                    <a:pt x="43164" y="353870"/>
                    <a:pt x="26623" y="366603"/>
                    <a:pt x="15369" y="383533"/>
                  </a:cubicBezTo>
                  <a:cubicBezTo>
                    <a:pt x="4124" y="400464"/>
                    <a:pt x="-1206" y="420633"/>
                    <a:pt x="229" y="440909"/>
                  </a:cubicBezTo>
                  <a:close/>
                  <a:moveTo>
                    <a:pt x="675050" y="892538"/>
                  </a:moveTo>
                  <a:cubicBezTo>
                    <a:pt x="675050" y="869995"/>
                    <a:pt x="684002" y="848373"/>
                    <a:pt x="699948" y="832433"/>
                  </a:cubicBezTo>
                  <a:cubicBezTo>
                    <a:pt x="715886" y="816486"/>
                    <a:pt x="737508" y="807535"/>
                    <a:pt x="760054" y="807535"/>
                  </a:cubicBezTo>
                  <a:lnTo>
                    <a:pt x="972562" y="807535"/>
                  </a:lnTo>
                  <a:lnTo>
                    <a:pt x="972562" y="595026"/>
                  </a:lnTo>
                  <a:cubicBezTo>
                    <a:pt x="972562" y="572483"/>
                    <a:pt x="981513" y="550861"/>
                    <a:pt x="997460" y="534921"/>
                  </a:cubicBezTo>
                  <a:cubicBezTo>
                    <a:pt x="1013398" y="518974"/>
                    <a:pt x="1035020" y="510023"/>
                    <a:pt x="1057566" y="510023"/>
                  </a:cubicBezTo>
                  <a:lnTo>
                    <a:pt x="1142569" y="510023"/>
                  </a:lnTo>
                  <a:cubicBezTo>
                    <a:pt x="1165112" y="510023"/>
                    <a:pt x="1186735" y="518974"/>
                    <a:pt x="1202674" y="534921"/>
                  </a:cubicBezTo>
                  <a:cubicBezTo>
                    <a:pt x="1218621" y="550859"/>
                    <a:pt x="1227572" y="572481"/>
                    <a:pt x="1227572" y="595026"/>
                  </a:cubicBezTo>
                  <a:lnTo>
                    <a:pt x="1227572" y="807535"/>
                  </a:lnTo>
                  <a:lnTo>
                    <a:pt x="1440081" y="807535"/>
                  </a:lnTo>
                  <a:cubicBezTo>
                    <a:pt x="1462624" y="807535"/>
                    <a:pt x="1484247" y="816486"/>
                    <a:pt x="1500186" y="832433"/>
                  </a:cubicBezTo>
                  <a:cubicBezTo>
                    <a:pt x="1516133" y="848371"/>
                    <a:pt x="1525085" y="869993"/>
                    <a:pt x="1525085" y="892538"/>
                  </a:cubicBezTo>
                  <a:lnTo>
                    <a:pt x="1525085" y="977542"/>
                  </a:lnTo>
                  <a:cubicBezTo>
                    <a:pt x="1525085" y="1000085"/>
                    <a:pt x="1516133" y="1021707"/>
                    <a:pt x="1500186" y="1037647"/>
                  </a:cubicBezTo>
                  <a:cubicBezTo>
                    <a:pt x="1484249" y="1053594"/>
                    <a:pt x="1462626" y="1062545"/>
                    <a:pt x="1440081" y="1062545"/>
                  </a:cubicBezTo>
                  <a:lnTo>
                    <a:pt x="1227572" y="1062545"/>
                  </a:lnTo>
                  <a:lnTo>
                    <a:pt x="1227572" y="1275054"/>
                  </a:lnTo>
                  <a:cubicBezTo>
                    <a:pt x="1227572" y="1297597"/>
                    <a:pt x="1218621" y="1319219"/>
                    <a:pt x="1202674" y="1335159"/>
                  </a:cubicBezTo>
                  <a:cubicBezTo>
                    <a:pt x="1186737" y="1351106"/>
                    <a:pt x="1165114" y="1360057"/>
                    <a:pt x="1142569" y="1360057"/>
                  </a:cubicBezTo>
                  <a:lnTo>
                    <a:pt x="1057566" y="1360057"/>
                  </a:lnTo>
                  <a:cubicBezTo>
                    <a:pt x="1035023" y="1360057"/>
                    <a:pt x="1013400" y="1351106"/>
                    <a:pt x="997460" y="1335159"/>
                  </a:cubicBezTo>
                  <a:cubicBezTo>
                    <a:pt x="981513" y="1319222"/>
                    <a:pt x="972562" y="1297599"/>
                    <a:pt x="972562" y="1275054"/>
                  </a:cubicBezTo>
                  <a:lnTo>
                    <a:pt x="972562" y="1062545"/>
                  </a:lnTo>
                  <a:lnTo>
                    <a:pt x="760054" y="1062545"/>
                  </a:lnTo>
                  <a:cubicBezTo>
                    <a:pt x="737511" y="1062545"/>
                    <a:pt x="715888" y="1053594"/>
                    <a:pt x="699948" y="1037647"/>
                  </a:cubicBezTo>
                  <a:cubicBezTo>
                    <a:pt x="684002" y="1021710"/>
                    <a:pt x="675050" y="1000087"/>
                    <a:pt x="675050" y="977542"/>
                  </a:cubicBezTo>
                  <a:close/>
                </a:path>
              </a:pathLst>
            </a:custGeom>
            <a:solidFill>
              <a:schemeClr val="bg2"/>
            </a:solidFill>
            <a:ln w="22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1981375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20EC7-2667-A3C1-4309-60DA7D509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Client Testimonials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057D4D-C203-E784-3F0E-CECBE55B3D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8AAD0C-9D22-7C6F-7F9C-E47E835B7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9936944-60EB-446D-8736-E6B062BA97EC}"/>
              </a:ext>
            </a:extLst>
          </p:cNvPr>
          <p:cNvGrpSpPr/>
          <p:nvPr/>
        </p:nvGrpSpPr>
        <p:grpSpPr>
          <a:xfrm>
            <a:off x="471354" y="1332721"/>
            <a:ext cx="1471467" cy="1758996"/>
            <a:chOff x="471354" y="1332721"/>
            <a:chExt cx="1471467" cy="1758996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E6B180D7-D4CC-4CC4-BDB2-06E772C3ECEF}"/>
                </a:ext>
              </a:extLst>
            </p:cNvPr>
            <p:cNvSpPr/>
            <p:nvPr/>
          </p:nvSpPr>
          <p:spPr>
            <a:xfrm>
              <a:off x="471354" y="1332721"/>
              <a:ext cx="1471467" cy="14714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058B80-1A1C-4AAE-F442-074179BB783A}"/>
                </a:ext>
              </a:extLst>
            </p:cNvPr>
            <p:cNvSpPr txBox="1"/>
            <p:nvPr/>
          </p:nvSpPr>
          <p:spPr>
            <a:xfrm>
              <a:off x="786840" y="1522057"/>
              <a:ext cx="7749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9600" b="1" dirty="0">
                  <a:solidFill>
                    <a:schemeClr val="bg2"/>
                  </a:solidFill>
                  <a:latin typeface="Aptos" panose="020B0004020202020204" pitchFamily="34" charset="0"/>
                  <a:cs typeface="Aharoni" panose="02010803020104030203" pitchFamily="2" charset="-79"/>
                </a:rPr>
                <a:t>“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6C917CB-D22C-0D87-F1AF-222CF48535CD}"/>
              </a:ext>
            </a:extLst>
          </p:cNvPr>
          <p:cNvSpPr txBox="1"/>
          <p:nvPr/>
        </p:nvSpPr>
        <p:spPr>
          <a:xfrm>
            <a:off x="1795151" y="4948908"/>
            <a:ext cx="407337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100" b="1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j-lt"/>
                <a:cs typeface="Poppins Light" panose="00000400000000000000" pitchFamily="2" charset="0"/>
              </a:rPr>
              <a:t>Lorem ipsum </a:t>
            </a:r>
            <a:endParaRPr lang="en-CA" sz="1100" b="1" dirty="0">
              <a:solidFill>
                <a:schemeClr val="tx2">
                  <a:lumMod val="85000"/>
                  <a:lumOff val="15000"/>
                </a:schemeClr>
              </a:solidFill>
              <a:latin typeface="+mj-lt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4EC0EA6-7E71-FA18-3CA2-3741FD03D679}"/>
              </a:ext>
            </a:extLst>
          </p:cNvPr>
          <p:cNvGrpSpPr/>
          <p:nvPr/>
        </p:nvGrpSpPr>
        <p:grpSpPr>
          <a:xfrm>
            <a:off x="1795151" y="2712666"/>
            <a:ext cx="5285157" cy="2295384"/>
            <a:chOff x="1795151" y="2712666"/>
            <a:chExt cx="5285157" cy="229538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18818E6-7CB5-3B76-4FBE-77D0F52C20C6}"/>
                </a:ext>
              </a:extLst>
            </p:cNvPr>
            <p:cNvSpPr txBox="1"/>
            <p:nvPr/>
          </p:nvSpPr>
          <p:spPr>
            <a:xfrm>
              <a:off x="1795151" y="2712666"/>
              <a:ext cx="5285157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D18FBFF-1795-1A2C-B002-F5105700773F}"/>
                </a:ext>
              </a:extLst>
            </p:cNvPr>
            <p:cNvSpPr txBox="1"/>
            <p:nvPr/>
          </p:nvSpPr>
          <p:spPr>
            <a:xfrm>
              <a:off x="1795151" y="4546385"/>
              <a:ext cx="322822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2400" b="1" i="0" dirty="0">
                  <a:solidFill>
                    <a:schemeClr val="accent1">
                      <a:lumMod val="75000"/>
                    </a:schemeClr>
                  </a:solidFill>
                  <a:effectLst/>
                  <a:cs typeface="Poppins Light" panose="00000400000000000000" pitchFamily="2" charset="0"/>
                </a:rPr>
                <a:t>Name of the person</a:t>
              </a:r>
              <a:endParaRPr lang="en-CA" sz="24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0C94A93-9E4E-56D4-1D65-44B9B2AEDA33}"/>
              </a:ext>
            </a:extLst>
          </p:cNvPr>
          <p:cNvGrpSpPr/>
          <p:nvPr/>
        </p:nvGrpSpPr>
        <p:grpSpPr>
          <a:xfrm>
            <a:off x="-431478" y="4883800"/>
            <a:ext cx="1381480" cy="1235784"/>
            <a:chOff x="9648432" y="821786"/>
            <a:chExt cx="3520724" cy="3149413"/>
          </a:xfrm>
          <a:solidFill>
            <a:schemeClr val="bg2">
              <a:alpha val="48000"/>
            </a:schemeClr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95717ED-F440-59C9-8165-E8F919641162}"/>
                </a:ext>
              </a:extLst>
            </p:cNvPr>
            <p:cNvSpPr/>
            <p:nvPr/>
          </p:nvSpPr>
          <p:spPr>
            <a:xfrm rot="20452725">
              <a:off x="9648432" y="1972191"/>
              <a:ext cx="1954312" cy="1999008"/>
            </a:xfrm>
            <a:custGeom>
              <a:avLst/>
              <a:gdLst>
                <a:gd name="connsiteX0" fmla="*/ 1816222 w 3261608"/>
                <a:gd name="connsiteY0" fmla="*/ 1455793 h 3336203"/>
                <a:gd name="connsiteX1" fmla="*/ 1641101 w 3261608"/>
                <a:gd name="connsiteY1" fmla="*/ 1419944 h 3336203"/>
                <a:gd name="connsiteX2" fmla="*/ 1638056 w 3261608"/>
                <a:gd name="connsiteY2" fmla="*/ 1419944 h 3336203"/>
                <a:gd name="connsiteX3" fmla="*/ 929931 w 3261608"/>
                <a:gd name="connsiteY3" fmla="*/ 2034752 h 3336203"/>
                <a:gd name="connsiteX4" fmla="*/ 927299 w 3261608"/>
                <a:gd name="connsiteY4" fmla="*/ 2039461 h 3336203"/>
                <a:gd name="connsiteX5" fmla="*/ 783710 w 3261608"/>
                <a:gd name="connsiteY5" fmla="*/ 2273193 h 3336203"/>
                <a:gd name="connsiteX6" fmla="*/ 642750 w 3261608"/>
                <a:gd name="connsiteY6" fmla="*/ 2502772 h 3336203"/>
                <a:gd name="connsiteX7" fmla="*/ 630843 w 3261608"/>
                <a:gd name="connsiteY7" fmla="*/ 2523819 h 3336203"/>
                <a:gd name="connsiteX8" fmla="*/ 512315 w 3261608"/>
                <a:gd name="connsiteY8" fmla="*/ 2876744 h 3336203"/>
                <a:gd name="connsiteX9" fmla="*/ 512731 w 3261608"/>
                <a:gd name="connsiteY9" fmla="*/ 2878841 h 3336203"/>
                <a:gd name="connsiteX10" fmla="*/ 636106 w 3261608"/>
                <a:gd name="connsiteY10" fmla="*/ 3045976 h 3336203"/>
                <a:gd name="connsiteX11" fmla="*/ 1010255 w 3261608"/>
                <a:gd name="connsiteY11" fmla="*/ 3116310 h 3336203"/>
                <a:gd name="connsiteX12" fmla="*/ 1019392 w 3261608"/>
                <a:gd name="connsiteY12" fmla="*/ 3114657 h 3336203"/>
                <a:gd name="connsiteX13" fmla="*/ 1206321 w 3261608"/>
                <a:gd name="connsiteY13" fmla="*/ 3025742 h 3336203"/>
                <a:gd name="connsiteX14" fmla="*/ 1367221 w 3261608"/>
                <a:gd name="connsiteY14" fmla="*/ 2936296 h 3336203"/>
                <a:gd name="connsiteX15" fmla="*/ 1369161 w 3261608"/>
                <a:gd name="connsiteY15" fmla="*/ 2935616 h 3336203"/>
                <a:gd name="connsiteX16" fmla="*/ 1635157 w 3261608"/>
                <a:gd name="connsiteY16" fmla="*/ 2889505 h 3336203"/>
                <a:gd name="connsiteX17" fmla="*/ 2001684 w 3261608"/>
                <a:gd name="connsiteY17" fmla="*/ 2982821 h 3336203"/>
                <a:gd name="connsiteX18" fmla="*/ 2003484 w 3261608"/>
                <a:gd name="connsiteY18" fmla="*/ 2983943 h 3336203"/>
                <a:gd name="connsiteX19" fmla="*/ 2011099 w 3261608"/>
                <a:gd name="connsiteY19" fmla="*/ 2988492 h 3336203"/>
                <a:gd name="connsiteX20" fmla="*/ 2014699 w 3261608"/>
                <a:gd name="connsiteY20" fmla="*/ 2990709 h 3336203"/>
                <a:gd name="connsiteX21" fmla="*/ 2044608 w 3261608"/>
                <a:gd name="connsiteY21" fmla="*/ 3010529 h 3336203"/>
                <a:gd name="connsiteX22" fmla="*/ 2249123 w 3261608"/>
                <a:gd name="connsiteY22" fmla="*/ 3114213 h 3336203"/>
                <a:gd name="connsiteX23" fmla="*/ 2253554 w 3261608"/>
                <a:gd name="connsiteY23" fmla="*/ 3115187 h 3336203"/>
                <a:gd name="connsiteX24" fmla="*/ 2712305 w 3261608"/>
                <a:gd name="connsiteY24" fmla="*/ 2970631 h 3336203"/>
                <a:gd name="connsiteX25" fmla="*/ 2744286 w 3261608"/>
                <a:gd name="connsiteY25" fmla="*/ 2911802 h 3336203"/>
                <a:gd name="connsiteX26" fmla="*/ 2744266 w 3261608"/>
                <a:gd name="connsiteY26" fmla="*/ 2911956 h 3336203"/>
                <a:gd name="connsiteX27" fmla="*/ 2744443 w 3261608"/>
                <a:gd name="connsiteY27" fmla="*/ 2911513 h 3336203"/>
                <a:gd name="connsiteX28" fmla="*/ 2744286 w 3261608"/>
                <a:gd name="connsiteY28" fmla="*/ 2911802 h 3336203"/>
                <a:gd name="connsiteX29" fmla="*/ 2752889 w 3261608"/>
                <a:gd name="connsiteY29" fmla="*/ 2843393 h 3336203"/>
                <a:gd name="connsiteX30" fmla="*/ 2468162 w 3261608"/>
                <a:gd name="connsiteY30" fmla="*/ 2247027 h 3336203"/>
                <a:gd name="connsiteX31" fmla="*/ 2297293 w 3261608"/>
                <a:gd name="connsiteY31" fmla="*/ 1967049 h 3336203"/>
                <a:gd name="connsiteX32" fmla="*/ 1816222 w 3261608"/>
                <a:gd name="connsiteY32" fmla="*/ 1455793 h 3336203"/>
                <a:gd name="connsiteX33" fmla="*/ 465112 w 3261608"/>
                <a:gd name="connsiteY33" fmla="*/ 925950 h 3336203"/>
                <a:gd name="connsiteX34" fmla="*/ 384130 w 3261608"/>
                <a:gd name="connsiteY34" fmla="*/ 908854 h 3336203"/>
                <a:gd name="connsiteX35" fmla="*/ 320020 w 3261608"/>
                <a:gd name="connsiteY35" fmla="*/ 922147 h 3336203"/>
                <a:gd name="connsiteX36" fmla="*/ 216448 w 3261608"/>
                <a:gd name="connsiteY36" fmla="*/ 1068229 h 3336203"/>
                <a:gd name="connsiteX37" fmla="*/ 251341 w 3261608"/>
                <a:gd name="connsiteY37" fmla="*/ 1336992 h 3336203"/>
                <a:gd name="connsiteX38" fmla="*/ 251354 w 3261608"/>
                <a:gd name="connsiteY38" fmla="*/ 1336992 h 3336203"/>
                <a:gd name="connsiteX39" fmla="*/ 606924 w 3261608"/>
                <a:gd name="connsiteY39" fmla="*/ 1561724 h 3336203"/>
                <a:gd name="connsiteX40" fmla="*/ 710496 w 3261608"/>
                <a:gd name="connsiteY40" fmla="*/ 1415640 h 3336203"/>
                <a:gd name="connsiteX41" fmla="*/ 675603 w 3261608"/>
                <a:gd name="connsiteY41" fmla="*/ 1146878 h 3336203"/>
                <a:gd name="connsiteX42" fmla="*/ 465112 w 3261608"/>
                <a:gd name="connsiteY42" fmla="*/ 925950 h 3336203"/>
                <a:gd name="connsiteX43" fmla="*/ 1874010 w 3261608"/>
                <a:gd name="connsiteY43" fmla="*/ 1254287 h 3336203"/>
                <a:gd name="connsiteX44" fmla="*/ 2482185 w 3261608"/>
                <a:gd name="connsiteY44" fmla="*/ 1870090 h 3336203"/>
                <a:gd name="connsiteX45" fmla="*/ 2483709 w 3261608"/>
                <a:gd name="connsiteY45" fmla="*/ 1873135 h 3336203"/>
                <a:gd name="connsiteX46" fmla="*/ 2483809 w 3261608"/>
                <a:gd name="connsiteY46" fmla="*/ 1873041 h 3336203"/>
                <a:gd name="connsiteX47" fmla="*/ 2642354 w 3261608"/>
                <a:gd name="connsiteY47" fmla="*/ 2131560 h 3336203"/>
                <a:gd name="connsiteX48" fmla="*/ 2942991 w 3261608"/>
                <a:gd name="connsiteY48" fmla="*/ 2975613 h 3336203"/>
                <a:gd name="connsiteX49" fmla="*/ 2941307 w 3261608"/>
                <a:gd name="connsiteY49" fmla="*/ 2980339 h 3336203"/>
                <a:gd name="connsiteX50" fmla="*/ 2623827 w 3261608"/>
                <a:gd name="connsiteY50" fmla="*/ 3285661 h 3336203"/>
                <a:gd name="connsiteX51" fmla="*/ 2358248 w 3261608"/>
                <a:gd name="connsiteY51" fmla="*/ 3336203 h 3336203"/>
                <a:gd name="connsiteX52" fmla="*/ 2204412 w 3261608"/>
                <a:gd name="connsiteY52" fmla="*/ 3317918 h 3336203"/>
                <a:gd name="connsiteX53" fmla="*/ 1929138 w 3261608"/>
                <a:gd name="connsiteY53" fmla="*/ 3184163 h 3336203"/>
                <a:gd name="connsiteX54" fmla="*/ 1902137 w 3261608"/>
                <a:gd name="connsiteY54" fmla="*/ 3166291 h 3336203"/>
                <a:gd name="connsiteX55" fmla="*/ 1897292 w 3261608"/>
                <a:gd name="connsiteY55" fmla="*/ 3163397 h 3336203"/>
                <a:gd name="connsiteX56" fmla="*/ 1441613 w 3261608"/>
                <a:gd name="connsiteY56" fmla="*/ 3131257 h 3336203"/>
                <a:gd name="connsiteX57" fmla="*/ 1320454 w 3261608"/>
                <a:gd name="connsiteY57" fmla="*/ 3200350 h 3336203"/>
                <a:gd name="connsiteX58" fmla="*/ 1051135 w 3261608"/>
                <a:gd name="connsiteY58" fmla="*/ 3320695 h 3336203"/>
                <a:gd name="connsiteX59" fmla="*/ 520515 w 3261608"/>
                <a:gd name="connsiteY59" fmla="*/ 3219462 h 3336203"/>
                <a:gd name="connsiteX60" fmla="*/ 307552 w 3261608"/>
                <a:gd name="connsiteY60" fmla="*/ 2916622 h 3336203"/>
                <a:gd name="connsiteX61" fmla="*/ 449342 w 3261608"/>
                <a:gd name="connsiteY61" fmla="*/ 2420773 h 3336203"/>
                <a:gd name="connsiteX62" fmla="*/ 461663 w 3261608"/>
                <a:gd name="connsiteY62" fmla="*/ 2399035 h 3336203"/>
                <a:gd name="connsiteX63" fmla="*/ 607329 w 3261608"/>
                <a:gd name="connsiteY63" fmla="*/ 2161702 h 3336203"/>
                <a:gd name="connsiteX64" fmla="*/ 745796 w 3261608"/>
                <a:gd name="connsiteY64" fmla="*/ 1936554 h 3336203"/>
                <a:gd name="connsiteX65" fmla="*/ 1636563 w 3261608"/>
                <a:gd name="connsiteY65" fmla="*/ 1211120 h 3336203"/>
                <a:gd name="connsiteX66" fmla="*/ 1641134 w 3261608"/>
                <a:gd name="connsiteY66" fmla="*/ 1211120 h 3336203"/>
                <a:gd name="connsiteX67" fmla="*/ 1874010 w 3261608"/>
                <a:gd name="connsiteY67" fmla="*/ 1254287 h 3336203"/>
                <a:gd name="connsiteX68" fmla="*/ 498811 w 3261608"/>
                <a:gd name="connsiteY68" fmla="*/ 718405 h 3336203"/>
                <a:gd name="connsiteX69" fmla="*/ 866028 w 3261608"/>
                <a:gd name="connsiteY69" fmla="*/ 1061715 h 3336203"/>
                <a:gd name="connsiteX70" fmla="*/ 914213 w 3261608"/>
                <a:gd name="connsiteY70" fmla="*/ 1460500 h 3336203"/>
                <a:gd name="connsiteX71" fmla="*/ 692249 w 3261608"/>
                <a:gd name="connsiteY71" fmla="*/ 1752112 h 3336203"/>
                <a:gd name="connsiteX72" fmla="*/ 692243 w 3261608"/>
                <a:gd name="connsiteY72" fmla="*/ 1751965 h 3336203"/>
                <a:gd name="connsiteX73" fmla="*/ 545467 w 3261608"/>
                <a:gd name="connsiteY73" fmla="*/ 1782981 h 3336203"/>
                <a:gd name="connsiteX74" fmla="*/ 61106 w 3261608"/>
                <a:gd name="connsiteY74" fmla="*/ 1422273 h 3336203"/>
                <a:gd name="connsiteX75" fmla="*/ 12920 w 3261608"/>
                <a:gd name="connsiteY75" fmla="*/ 1023488 h 3336203"/>
                <a:gd name="connsiteX76" fmla="*/ 234884 w 3261608"/>
                <a:gd name="connsiteY76" fmla="*/ 731876 h 3336203"/>
                <a:gd name="connsiteX77" fmla="*/ 498811 w 3261608"/>
                <a:gd name="connsiteY77" fmla="*/ 718405 h 3336203"/>
                <a:gd name="connsiteX78" fmla="*/ 2941543 w 3261608"/>
                <a:gd name="connsiteY78" fmla="*/ 922145 h 3336203"/>
                <a:gd name="connsiteX79" fmla="*/ 2585977 w 3261608"/>
                <a:gd name="connsiteY79" fmla="*/ 1146877 h 3336203"/>
                <a:gd name="connsiteX80" fmla="*/ 2551086 w 3261608"/>
                <a:gd name="connsiteY80" fmla="*/ 1415640 h 3336203"/>
                <a:gd name="connsiteX81" fmla="*/ 2654657 w 3261608"/>
                <a:gd name="connsiteY81" fmla="*/ 1561722 h 3336203"/>
                <a:gd name="connsiteX82" fmla="*/ 3010222 w 3261608"/>
                <a:gd name="connsiteY82" fmla="*/ 1336991 h 3336203"/>
                <a:gd name="connsiteX83" fmla="*/ 3045110 w 3261608"/>
                <a:gd name="connsiteY83" fmla="*/ 1068227 h 3336203"/>
                <a:gd name="connsiteX84" fmla="*/ 2941543 w 3261608"/>
                <a:gd name="connsiteY84" fmla="*/ 922145 h 3336203"/>
                <a:gd name="connsiteX85" fmla="*/ 1136613 w 3261608"/>
                <a:gd name="connsiteY85" fmla="*/ 213840 h 3336203"/>
                <a:gd name="connsiteX86" fmla="*/ 1093922 w 3261608"/>
                <a:gd name="connsiteY86" fmla="*/ 208327 h 3336203"/>
                <a:gd name="connsiteX87" fmla="*/ 1054599 w 3261608"/>
                <a:gd name="connsiteY87" fmla="*/ 213450 h 3336203"/>
                <a:gd name="connsiteX88" fmla="*/ 927349 w 3261608"/>
                <a:gd name="connsiteY88" fmla="*/ 342363 h 3336203"/>
                <a:gd name="connsiteX89" fmla="*/ 927490 w 3261608"/>
                <a:gd name="connsiteY89" fmla="*/ 342363 h 3336203"/>
                <a:gd name="connsiteX90" fmla="*/ 918490 w 3261608"/>
                <a:gd name="connsiteY90" fmla="*/ 615696 h 3336203"/>
                <a:gd name="connsiteX91" fmla="*/ 1236543 w 3261608"/>
                <a:gd name="connsiteY91" fmla="*/ 897339 h 3336203"/>
                <a:gd name="connsiteX92" fmla="*/ 1363794 w 3261608"/>
                <a:gd name="connsiteY92" fmla="*/ 768425 h 3336203"/>
                <a:gd name="connsiteX93" fmla="*/ 1372794 w 3261608"/>
                <a:gd name="connsiteY93" fmla="*/ 495092 h 3336203"/>
                <a:gd name="connsiteX94" fmla="*/ 1136613 w 3261608"/>
                <a:gd name="connsiteY94" fmla="*/ 213840 h 3336203"/>
                <a:gd name="connsiteX95" fmla="*/ 3026706 w 3261608"/>
                <a:gd name="connsiteY95" fmla="*/ 732022 h 3336203"/>
                <a:gd name="connsiteX96" fmla="*/ 3248666 w 3261608"/>
                <a:gd name="connsiteY96" fmla="*/ 1023635 h 3336203"/>
                <a:gd name="connsiteX97" fmla="*/ 3248666 w 3261608"/>
                <a:gd name="connsiteY97" fmla="*/ 1023782 h 3336203"/>
                <a:gd name="connsiteX98" fmla="*/ 3200488 w 3261608"/>
                <a:gd name="connsiteY98" fmla="*/ 1422567 h 3336203"/>
                <a:gd name="connsiteX99" fmla="*/ 2716114 w 3261608"/>
                <a:gd name="connsiteY99" fmla="*/ 1783275 h 3336203"/>
                <a:gd name="connsiteX100" fmla="*/ 2569338 w 3261608"/>
                <a:gd name="connsiteY100" fmla="*/ 1752259 h 3336203"/>
                <a:gd name="connsiteX101" fmla="*/ 2347374 w 3261608"/>
                <a:gd name="connsiteY101" fmla="*/ 1460647 h 3336203"/>
                <a:gd name="connsiteX102" fmla="*/ 2395559 w 3261608"/>
                <a:gd name="connsiteY102" fmla="*/ 1061862 h 3336203"/>
                <a:gd name="connsiteX103" fmla="*/ 3026706 w 3261608"/>
                <a:gd name="connsiteY103" fmla="*/ 732022 h 3336203"/>
                <a:gd name="connsiteX104" fmla="*/ 1243928 w 3261608"/>
                <a:gd name="connsiteY104" fmla="*/ 31678 h 3336203"/>
                <a:gd name="connsiteX105" fmla="*/ 1573989 w 3261608"/>
                <a:gd name="connsiteY105" fmla="*/ 441501 h 3336203"/>
                <a:gd name="connsiteX106" fmla="*/ 1557372 w 3261608"/>
                <a:gd name="connsiteY106" fmla="*/ 845278 h 3336203"/>
                <a:gd name="connsiteX107" fmla="*/ 1289856 w 3261608"/>
                <a:gd name="connsiteY107" fmla="*/ 1098811 h 3336203"/>
                <a:gd name="connsiteX108" fmla="*/ 1198883 w 3261608"/>
                <a:gd name="connsiteY108" fmla="*/ 1110718 h 3336203"/>
                <a:gd name="connsiteX109" fmla="*/ 1198756 w 3261608"/>
                <a:gd name="connsiteY109" fmla="*/ 1110597 h 3336203"/>
                <a:gd name="connsiteX110" fmla="*/ 716728 w 3261608"/>
                <a:gd name="connsiteY110" fmla="*/ 669157 h 3336203"/>
                <a:gd name="connsiteX111" fmla="*/ 733344 w 3261608"/>
                <a:gd name="connsiteY111" fmla="*/ 265380 h 3336203"/>
                <a:gd name="connsiteX112" fmla="*/ 1000861 w 3261608"/>
                <a:gd name="connsiteY112" fmla="*/ 11847 h 3336203"/>
                <a:gd name="connsiteX113" fmla="*/ 1178937 w 3261608"/>
                <a:gd name="connsiteY113" fmla="*/ 10373 h 3336203"/>
                <a:gd name="connsiteX114" fmla="*/ 1243928 w 3261608"/>
                <a:gd name="connsiteY114" fmla="*/ 31678 h 3336203"/>
                <a:gd name="connsiteX115" fmla="*/ 2207082 w 3261608"/>
                <a:gd name="connsiteY115" fmla="*/ 213470 h 3336203"/>
                <a:gd name="connsiteX116" fmla="*/ 2167759 w 3261608"/>
                <a:gd name="connsiteY116" fmla="*/ 208348 h 3336203"/>
                <a:gd name="connsiteX117" fmla="*/ 1888887 w 3261608"/>
                <a:gd name="connsiteY117" fmla="*/ 495113 h 3336203"/>
                <a:gd name="connsiteX118" fmla="*/ 1889030 w 3261608"/>
                <a:gd name="connsiteY118" fmla="*/ 495113 h 3336203"/>
                <a:gd name="connsiteX119" fmla="*/ 1898030 w 3261608"/>
                <a:gd name="connsiteY119" fmla="*/ 768446 h 3336203"/>
                <a:gd name="connsiteX120" fmla="*/ 2025281 w 3261608"/>
                <a:gd name="connsiteY120" fmla="*/ 897359 h 3336203"/>
                <a:gd name="connsiteX121" fmla="*/ 2343334 w 3261608"/>
                <a:gd name="connsiteY121" fmla="*/ 615717 h 3336203"/>
                <a:gd name="connsiteX122" fmla="*/ 2334333 w 3261608"/>
                <a:gd name="connsiteY122" fmla="*/ 342385 h 3336203"/>
                <a:gd name="connsiteX123" fmla="*/ 2207082 w 3261608"/>
                <a:gd name="connsiteY123" fmla="*/ 213470 h 3336203"/>
                <a:gd name="connsiteX124" fmla="*/ 2260419 w 3261608"/>
                <a:gd name="connsiteY124" fmla="*/ 11972 h 3336203"/>
                <a:gd name="connsiteX125" fmla="*/ 2527936 w 3261608"/>
                <a:gd name="connsiteY125" fmla="*/ 265505 h 3336203"/>
                <a:gd name="connsiteX126" fmla="*/ 2544553 w 3261608"/>
                <a:gd name="connsiteY126" fmla="*/ 669282 h 3336203"/>
                <a:gd name="connsiteX127" fmla="*/ 2062524 w 3261608"/>
                <a:gd name="connsiteY127" fmla="*/ 1110721 h 3336203"/>
                <a:gd name="connsiteX128" fmla="*/ 1971551 w 3261608"/>
                <a:gd name="connsiteY128" fmla="*/ 1098814 h 3336203"/>
                <a:gd name="connsiteX129" fmla="*/ 1971425 w 3261608"/>
                <a:gd name="connsiteY129" fmla="*/ 1098936 h 3336203"/>
                <a:gd name="connsiteX130" fmla="*/ 1703908 w 3261608"/>
                <a:gd name="connsiteY130" fmla="*/ 845402 h 3336203"/>
                <a:gd name="connsiteX131" fmla="*/ 1687291 w 3261608"/>
                <a:gd name="connsiteY131" fmla="*/ 441625 h 3336203"/>
                <a:gd name="connsiteX132" fmla="*/ 2260419 w 3261608"/>
                <a:gd name="connsiteY132" fmla="*/ 11972 h 3336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3261608" h="3336203">
                  <a:moveTo>
                    <a:pt x="1816222" y="1455793"/>
                  </a:moveTo>
                  <a:cubicBezTo>
                    <a:pt x="1758408" y="1432078"/>
                    <a:pt x="1699811" y="1419945"/>
                    <a:pt x="1641101" y="1419944"/>
                  </a:cubicBezTo>
                  <a:lnTo>
                    <a:pt x="1638056" y="1419944"/>
                  </a:lnTo>
                  <a:cubicBezTo>
                    <a:pt x="1388120" y="1421746"/>
                    <a:pt x="1130015" y="1645775"/>
                    <a:pt x="929931" y="2034752"/>
                  </a:cubicBezTo>
                  <a:cubicBezTo>
                    <a:pt x="929101" y="2036277"/>
                    <a:pt x="928132" y="2037937"/>
                    <a:pt x="927299" y="2039461"/>
                  </a:cubicBezTo>
                  <a:cubicBezTo>
                    <a:pt x="881052" y="2118802"/>
                    <a:pt x="831620" y="2197312"/>
                    <a:pt x="783710" y="2273193"/>
                  </a:cubicBezTo>
                  <a:cubicBezTo>
                    <a:pt x="736356" y="2348245"/>
                    <a:pt x="687476" y="2425786"/>
                    <a:pt x="642750" y="2502772"/>
                  </a:cubicBezTo>
                  <a:lnTo>
                    <a:pt x="630843" y="2523819"/>
                  </a:lnTo>
                  <a:cubicBezTo>
                    <a:pt x="568531" y="2633748"/>
                    <a:pt x="490990" y="2770694"/>
                    <a:pt x="512315" y="2876744"/>
                  </a:cubicBezTo>
                  <a:lnTo>
                    <a:pt x="512731" y="2878841"/>
                  </a:lnTo>
                  <a:cubicBezTo>
                    <a:pt x="527132" y="2958717"/>
                    <a:pt x="587782" y="3013837"/>
                    <a:pt x="636106" y="3045976"/>
                  </a:cubicBezTo>
                  <a:cubicBezTo>
                    <a:pt x="741353" y="3115897"/>
                    <a:pt x="888265" y="3143575"/>
                    <a:pt x="1010255" y="3116310"/>
                  </a:cubicBezTo>
                  <a:cubicBezTo>
                    <a:pt x="1013301" y="3115601"/>
                    <a:pt x="1016346" y="3115070"/>
                    <a:pt x="1019392" y="3114657"/>
                  </a:cubicBezTo>
                  <a:cubicBezTo>
                    <a:pt x="1083224" y="3106208"/>
                    <a:pt x="1143042" y="3067156"/>
                    <a:pt x="1206321" y="3025742"/>
                  </a:cubicBezTo>
                  <a:cubicBezTo>
                    <a:pt x="1256308" y="2992923"/>
                    <a:pt x="1307958" y="2959130"/>
                    <a:pt x="1367221" y="2936296"/>
                  </a:cubicBezTo>
                  <a:cubicBezTo>
                    <a:pt x="1367915" y="2936030"/>
                    <a:pt x="1368467" y="2935883"/>
                    <a:pt x="1369161" y="2935616"/>
                  </a:cubicBezTo>
                  <a:cubicBezTo>
                    <a:pt x="1454179" y="2904718"/>
                    <a:pt x="1545014" y="2889505"/>
                    <a:pt x="1635157" y="2889505"/>
                  </a:cubicBezTo>
                  <a:cubicBezTo>
                    <a:pt x="1765184" y="2889505"/>
                    <a:pt x="1893817" y="2921053"/>
                    <a:pt x="2001684" y="2982821"/>
                  </a:cubicBezTo>
                  <a:cubicBezTo>
                    <a:pt x="2002237" y="2983234"/>
                    <a:pt x="2002931" y="2983530"/>
                    <a:pt x="2003484" y="2983943"/>
                  </a:cubicBezTo>
                  <a:lnTo>
                    <a:pt x="2011099" y="2988492"/>
                  </a:lnTo>
                  <a:cubicBezTo>
                    <a:pt x="2012345" y="2989201"/>
                    <a:pt x="2013454" y="2989881"/>
                    <a:pt x="2014699" y="2990709"/>
                  </a:cubicBezTo>
                  <a:cubicBezTo>
                    <a:pt x="2024669" y="2997236"/>
                    <a:pt x="2034639" y="3003883"/>
                    <a:pt x="2044608" y="3010529"/>
                  </a:cubicBezTo>
                  <a:cubicBezTo>
                    <a:pt x="2113424" y="3056197"/>
                    <a:pt x="2178228" y="3099561"/>
                    <a:pt x="2249123" y="3114213"/>
                  </a:cubicBezTo>
                  <a:cubicBezTo>
                    <a:pt x="2250647" y="3114508"/>
                    <a:pt x="2252030" y="3114774"/>
                    <a:pt x="2253554" y="3115187"/>
                  </a:cubicBezTo>
                  <a:cubicBezTo>
                    <a:pt x="2407215" y="3154217"/>
                    <a:pt x="2619145" y="3098439"/>
                    <a:pt x="2712305" y="2970631"/>
                  </a:cubicBezTo>
                  <a:lnTo>
                    <a:pt x="2744286" y="2911802"/>
                  </a:lnTo>
                  <a:lnTo>
                    <a:pt x="2744266" y="2911956"/>
                  </a:lnTo>
                  <a:lnTo>
                    <a:pt x="2744443" y="2911513"/>
                  </a:lnTo>
                  <a:lnTo>
                    <a:pt x="2744286" y="2911802"/>
                  </a:lnTo>
                  <a:lnTo>
                    <a:pt x="2752889" y="2843393"/>
                  </a:lnTo>
                  <a:cubicBezTo>
                    <a:pt x="2750117" y="2673565"/>
                    <a:pt x="2595620" y="2439791"/>
                    <a:pt x="2468162" y="2247027"/>
                  </a:cubicBezTo>
                  <a:cubicBezTo>
                    <a:pt x="2401698" y="2146362"/>
                    <a:pt x="2338832" y="2051374"/>
                    <a:pt x="2297293" y="1967049"/>
                  </a:cubicBezTo>
                  <a:cubicBezTo>
                    <a:pt x="2156057" y="1702319"/>
                    <a:pt x="1989664" y="1526938"/>
                    <a:pt x="1816222" y="1455793"/>
                  </a:cubicBezTo>
                  <a:close/>
                  <a:moveTo>
                    <a:pt x="465112" y="925950"/>
                  </a:moveTo>
                  <a:cubicBezTo>
                    <a:pt x="437856" y="914799"/>
                    <a:pt x="410474" y="908854"/>
                    <a:pt x="384130" y="908854"/>
                  </a:cubicBezTo>
                  <a:cubicBezTo>
                    <a:pt x="361698" y="908854"/>
                    <a:pt x="340098" y="913146"/>
                    <a:pt x="320020" y="922147"/>
                  </a:cubicBezTo>
                  <a:cubicBezTo>
                    <a:pt x="251066" y="953024"/>
                    <a:pt x="225449" y="1026965"/>
                    <a:pt x="216448" y="1068229"/>
                  </a:cubicBezTo>
                  <a:cubicBezTo>
                    <a:pt x="198586" y="1149785"/>
                    <a:pt x="211323" y="1247682"/>
                    <a:pt x="251341" y="1336992"/>
                  </a:cubicBezTo>
                  <a:lnTo>
                    <a:pt x="251354" y="1336992"/>
                  </a:lnTo>
                  <a:cubicBezTo>
                    <a:pt x="329021" y="1510351"/>
                    <a:pt x="491858" y="1613235"/>
                    <a:pt x="606924" y="1561724"/>
                  </a:cubicBezTo>
                  <a:cubicBezTo>
                    <a:pt x="675878" y="1530846"/>
                    <a:pt x="701356" y="1456905"/>
                    <a:pt x="710496" y="1415640"/>
                  </a:cubicBezTo>
                  <a:cubicBezTo>
                    <a:pt x="728358" y="1334085"/>
                    <a:pt x="715621" y="1236188"/>
                    <a:pt x="675603" y="1146878"/>
                  </a:cubicBezTo>
                  <a:cubicBezTo>
                    <a:pt x="627522" y="1039704"/>
                    <a:pt x="546882" y="959402"/>
                    <a:pt x="465112" y="925950"/>
                  </a:cubicBezTo>
                  <a:close/>
                  <a:moveTo>
                    <a:pt x="1874010" y="1254287"/>
                  </a:moveTo>
                  <a:cubicBezTo>
                    <a:pt x="2101901" y="1339961"/>
                    <a:pt x="2312284" y="1551173"/>
                    <a:pt x="2482185" y="1870090"/>
                  </a:cubicBezTo>
                  <a:cubicBezTo>
                    <a:pt x="2482601" y="1871059"/>
                    <a:pt x="2483154" y="1872027"/>
                    <a:pt x="2483709" y="1873135"/>
                  </a:cubicBezTo>
                  <a:lnTo>
                    <a:pt x="2483809" y="1873041"/>
                  </a:lnTo>
                  <a:cubicBezTo>
                    <a:pt x="2519536" y="1945739"/>
                    <a:pt x="2579213" y="2036017"/>
                    <a:pt x="2642354" y="2131560"/>
                  </a:cubicBezTo>
                  <a:cubicBezTo>
                    <a:pt x="2821819" y="2403088"/>
                    <a:pt x="3025082" y="2710598"/>
                    <a:pt x="2942991" y="2975613"/>
                  </a:cubicBezTo>
                  <a:cubicBezTo>
                    <a:pt x="2942430" y="2977149"/>
                    <a:pt x="2941868" y="2978803"/>
                    <a:pt x="2941307" y="2980339"/>
                  </a:cubicBezTo>
                  <a:cubicBezTo>
                    <a:pt x="2891888" y="3116044"/>
                    <a:pt x="2779188" y="3224455"/>
                    <a:pt x="2623827" y="3285661"/>
                  </a:cubicBezTo>
                  <a:cubicBezTo>
                    <a:pt x="2538948" y="3319159"/>
                    <a:pt x="2447145" y="3336203"/>
                    <a:pt x="2358248" y="3336203"/>
                  </a:cubicBezTo>
                  <a:cubicBezTo>
                    <a:pt x="2305355" y="3336204"/>
                    <a:pt x="2253430" y="3330088"/>
                    <a:pt x="2204412" y="3317918"/>
                  </a:cubicBezTo>
                  <a:cubicBezTo>
                    <a:pt x="2095160" y="3294641"/>
                    <a:pt x="2006957" y="3235945"/>
                    <a:pt x="1929138" y="3184163"/>
                  </a:cubicBezTo>
                  <a:lnTo>
                    <a:pt x="1902137" y="3166291"/>
                  </a:lnTo>
                  <a:lnTo>
                    <a:pt x="1897292" y="3163397"/>
                  </a:lnTo>
                  <a:cubicBezTo>
                    <a:pt x="1768824" y="3090138"/>
                    <a:pt x="1590189" y="3077524"/>
                    <a:pt x="1441613" y="3131257"/>
                  </a:cubicBezTo>
                  <a:cubicBezTo>
                    <a:pt x="1403117" y="3146352"/>
                    <a:pt x="1362964" y="3172525"/>
                    <a:pt x="1320454" y="3200350"/>
                  </a:cubicBezTo>
                  <a:cubicBezTo>
                    <a:pt x="1245128" y="3249504"/>
                    <a:pt x="1159971" y="3305186"/>
                    <a:pt x="1051135" y="3320695"/>
                  </a:cubicBezTo>
                  <a:cubicBezTo>
                    <a:pt x="874725" y="3358624"/>
                    <a:pt x="671858" y="3319986"/>
                    <a:pt x="520515" y="3219462"/>
                  </a:cubicBezTo>
                  <a:cubicBezTo>
                    <a:pt x="404755" y="3142453"/>
                    <a:pt x="329151" y="3035017"/>
                    <a:pt x="307552" y="2916622"/>
                  </a:cubicBezTo>
                  <a:cubicBezTo>
                    <a:pt x="271413" y="2734809"/>
                    <a:pt x="370140" y="2560626"/>
                    <a:pt x="449342" y="2420773"/>
                  </a:cubicBezTo>
                  <a:lnTo>
                    <a:pt x="461663" y="2399035"/>
                  </a:lnTo>
                  <a:cubicBezTo>
                    <a:pt x="509018" y="2317476"/>
                    <a:pt x="559005" y="2238275"/>
                    <a:pt x="607329" y="2161702"/>
                  </a:cubicBezTo>
                  <a:cubicBezTo>
                    <a:pt x="653854" y="2088036"/>
                    <a:pt x="701764" y="2012019"/>
                    <a:pt x="745796" y="1936554"/>
                  </a:cubicBezTo>
                  <a:cubicBezTo>
                    <a:pt x="985923" y="1471160"/>
                    <a:pt x="1302174" y="1213474"/>
                    <a:pt x="1636563" y="1211120"/>
                  </a:cubicBezTo>
                  <a:lnTo>
                    <a:pt x="1641134" y="1211120"/>
                  </a:lnTo>
                  <a:cubicBezTo>
                    <a:pt x="1720137" y="1211121"/>
                    <a:pt x="1798046" y="1225730"/>
                    <a:pt x="1874010" y="1254287"/>
                  </a:cubicBezTo>
                  <a:close/>
                  <a:moveTo>
                    <a:pt x="498811" y="718405"/>
                  </a:moveTo>
                  <a:cubicBezTo>
                    <a:pt x="647015" y="762218"/>
                    <a:pt x="787188" y="885948"/>
                    <a:pt x="866028" y="1061715"/>
                  </a:cubicBezTo>
                  <a:cubicBezTo>
                    <a:pt x="924735" y="1192845"/>
                    <a:pt x="941906" y="1334496"/>
                    <a:pt x="914213" y="1460500"/>
                  </a:cubicBezTo>
                  <a:cubicBezTo>
                    <a:pt x="884578" y="1595922"/>
                    <a:pt x="803578" y="1702264"/>
                    <a:pt x="692249" y="1752112"/>
                  </a:cubicBezTo>
                  <a:lnTo>
                    <a:pt x="692243" y="1751965"/>
                  </a:lnTo>
                  <a:cubicBezTo>
                    <a:pt x="645302" y="1773012"/>
                    <a:pt x="595731" y="1782981"/>
                    <a:pt x="545467" y="1782981"/>
                  </a:cubicBezTo>
                  <a:cubicBezTo>
                    <a:pt x="357713" y="1782981"/>
                    <a:pt x="160524" y="1644098"/>
                    <a:pt x="61106" y="1422273"/>
                  </a:cubicBezTo>
                  <a:cubicBezTo>
                    <a:pt x="2397" y="1291144"/>
                    <a:pt x="-14773" y="1149492"/>
                    <a:pt x="12920" y="1023488"/>
                  </a:cubicBezTo>
                  <a:cubicBezTo>
                    <a:pt x="42555" y="888067"/>
                    <a:pt x="123555" y="781724"/>
                    <a:pt x="234884" y="731876"/>
                  </a:cubicBezTo>
                  <a:cubicBezTo>
                    <a:pt x="318075" y="694600"/>
                    <a:pt x="409889" y="692118"/>
                    <a:pt x="498811" y="718405"/>
                  </a:cubicBezTo>
                  <a:close/>
                  <a:moveTo>
                    <a:pt x="2941543" y="922145"/>
                  </a:moveTo>
                  <a:cubicBezTo>
                    <a:pt x="2826634" y="870634"/>
                    <a:pt x="2663797" y="973515"/>
                    <a:pt x="2585977" y="1146877"/>
                  </a:cubicBezTo>
                  <a:cubicBezTo>
                    <a:pt x="2545963" y="1236187"/>
                    <a:pt x="2533223" y="1334084"/>
                    <a:pt x="2551086" y="1415640"/>
                  </a:cubicBezTo>
                  <a:cubicBezTo>
                    <a:pt x="2560083" y="1456904"/>
                    <a:pt x="2585700" y="1530844"/>
                    <a:pt x="2654657" y="1561722"/>
                  </a:cubicBezTo>
                  <a:cubicBezTo>
                    <a:pt x="2769569" y="1613369"/>
                    <a:pt x="2932533" y="1510353"/>
                    <a:pt x="3010222" y="1336991"/>
                  </a:cubicBezTo>
                  <a:cubicBezTo>
                    <a:pt x="3050250" y="1247681"/>
                    <a:pt x="3062980" y="1149783"/>
                    <a:pt x="3045110" y="1068227"/>
                  </a:cubicBezTo>
                  <a:cubicBezTo>
                    <a:pt x="3036130" y="1026964"/>
                    <a:pt x="3010489" y="953023"/>
                    <a:pt x="2941543" y="922145"/>
                  </a:cubicBezTo>
                  <a:close/>
                  <a:moveTo>
                    <a:pt x="1136613" y="213840"/>
                  </a:moveTo>
                  <a:cubicBezTo>
                    <a:pt x="1122366" y="210214"/>
                    <a:pt x="1108080" y="208327"/>
                    <a:pt x="1093922" y="208327"/>
                  </a:cubicBezTo>
                  <a:cubicBezTo>
                    <a:pt x="1080633" y="208327"/>
                    <a:pt x="1067476" y="209988"/>
                    <a:pt x="1054599" y="213450"/>
                  </a:cubicBezTo>
                  <a:cubicBezTo>
                    <a:pt x="980520" y="233114"/>
                    <a:pt x="943135" y="302624"/>
                    <a:pt x="927349" y="342363"/>
                  </a:cubicBezTo>
                  <a:lnTo>
                    <a:pt x="927490" y="342363"/>
                  </a:lnTo>
                  <a:cubicBezTo>
                    <a:pt x="896335" y="420596"/>
                    <a:pt x="893151" y="520292"/>
                    <a:pt x="918490" y="615696"/>
                  </a:cubicBezTo>
                  <a:cubicBezTo>
                    <a:pt x="967779" y="801105"/>
                    <a:pt x="1113445" y="930016"/>
                    <a:pt x="1236543" y="897339"/>
                  </a:cubicBezTo>
                  <a:cubicBezTo>
                    <a:pt x="1310622" y="877674"/>
                    <a:pt x="1348008" y="808165"/>
                    <a:pt x="1363794" y="768425"/>
                  </a:cubicBezTo>
                  <a:cubicBezTo>
                    <a:pt x="1394949" y="690192"/>
                    <a:pt x="1398133" y="590496"/>
                    <a:pt x="1372794" y="495092"/>
                  </a:cubicBezTo>
                  <a:cubicBezTo>
                    <a:pt x="1334145" y="349823"/>
                    <a:pt x="1236341" y="239221"/>
                    <a:pt x="1136613" y="213840"/>
                  </a:cubicBezTo>
                  <a:close/>
                  <a:moveTo>
                    <a:pt x="3026706" y="732022"/>
                  </a:moveTo>
                  <a:cubicBezTo>
                    <a:pt x="3138040" y="781870"/>
                    <a:pt x="3218890" y="888074"/>
                    <a:pt x="3248666" y="1023635"/>
                  </a:cubicBezTo>
                  <a:lnTo>
                    <a:pt x="3248666" y="1023782"/>
                  </a:lnTo>
                  <a:cubicBezTo>
                    <a:pt x="3276345" y="1149925"/>
                    <a:pt x="3259330" y="1291438"/>
                    <a:pt x="3200488" y="1422567"/>
                  </a:cubicBezTo>
                  <a:cubicBezTo>
                    <a:pt x="3101057" y="1644392"/>
                    <a:pt x="2903881" y="1783275"/>
                    <a:pt x="2716114" y="1783275"/>
                  </a:cubicBezTo>
                  <a:cubicBezTo>
                    <a:pt x="2665850" y="1783275"/>
                    <a:pt x="2616279" y="1773306"/>
                    <a:pt x="2569338" y="1752259"/>
                  </a:cubicBezTo>
                  <a:cubicBezTo>
                    <a:pt x="2458009" y="1702411"/>
                    <a:pt x="2377144" y="1596068"/>
                    <a:pt x="2347374" y="1460647"/>
                  </a:cubicBezTo>
                  <a:cubicBezTo>
                    <a:pt x="2319678" y="1334503"/>
                    <a:pt x="2336849" y="1192991"/>
                    <a:pt x="2395559" y="1061862"/>
                  </a:cubicBezTo>
                  <a:cubicBezTo>
                    <a:pt x="2521724" y="780624"/>
                    <a:pt x="2804878" y="632604"/>
                    <a:pt x="3026706" y="732022"/>
                  </a:cubicBezTo>
                  <a:close/>
                  <a:moveTo>
                    <a:pt x="1243928" y="31678"/>
                  </a:moveTo>
                  <a:cubicBezTo>
                    <a:pt x="1393040" y="94250"/>
                    <a:pt x="1521739" y="244856"/>
                    <a:pt x="1573989" y="441501"/>
                  </a:cubicBezTo>
                  <a:cubicBezTo>
                    <a:pt x="1611235" y="581221"/>
                    <a:pt x="1605283" y="724535"/>
                    <a:pt x="1557372" y="845278"/>
                  </a:cubicBezTo>
                  <a:cubicBezTo>
                    <a:pt x="1506003" y="974883"/>
                    <a:pt x="1408383" y="1067239"/>
                    <a:pt x="1289856" y="1098811"/>
                  </a:cubicBezTo>
                  <a:cubicBezTo>
                    <a:pt x="1259808" y="1106840"/>
                    <a:pt x="1229344" y="1110718"/>
                    <a:pt x="1198883" y="1110718"/>
                  </a:cubicBezTo>
                  <a:lnTo>
                    <a:pt x="1198756" y="1110597"/>
                  </a:lnTo>
                  <a:cubicBezTo>
                    <a:pt x="990755" y="1110597"/>
                    <a:pt x="786238" y="930583"/>
                    <a:pt x="716728" y="669157"/>
                  </a:cubicBezTo>
                  <a:cubicBezTo>
                    <a:pt x="679482" y="529438"/>
                    <a:pt x="685434" y="386123"/>
                    <a:pt x="733344" y="265380"/>
                  </a:cubicBezTo>
                  <a:cubicBezTo>
                    <a:pt x="784714" y="135775"/>
                    <a:pt x="882333" y="43280"/>
                    <a:pt x="1000861" y="11847"/>
                  </a:cubicBezTo>
                  <a:cubicBezTo>
                    <a:pt x="1059955" y="-3838"/>
                    <a:pt x="1120346" y="-3556"/>
                    <a:pt x="1178937" y="10373"/>
                  </a:cubicBezTo>
                  <a:cubicBezTo>
                    <a:pt x="1200908" y="15596"/>
                    <a:pt x="1222627" y="22739"/>
                    <a:pt x="1243928" y="31678"/>
                  </a:cubicBezTo>
                  <a:close/>
                  <a:moveTo>
                    <a:pt x="2207082" y="213470"/>
                  </a:moveTo>
                  <a:cubicBezTo>
                    <a:pt x="2194206" y="210009"/>
                    <a:pt x="2181053" y="208349"/>
                    <a:pt x="2167759" y="208348"/>
                  </a:cubicBezTo>
                  <a:cubicBezTo>
                    <a:pt x="2054357" y="208348"/>
                    <a:pt x="1933059" y="329091"/>
                    <a:pt x="1888887" y="495113"/>
                  </a:cubicBezTo>
                  <a:lnTo>
                    <a:pt x="1889030" y="495113"/>
                  </a:lnTo>
                  <a:cubicBezTo>
                    <a:pt x="1863690" y="590517"/>
                    <a:pt x="1867013" y="690214"/>
                    <a:pt x="1898030" y="768446"/>
                  </a:cubicBezTo>
                  <a:cubicBezTo>
                    <a:pt x="1913816" y="808185"/>
                    <a:pt x="1951340" y="877698"/>
                    <a:pt x="2025281" y="897359"/>
                  </a:cubicBezTo>
                  <a:cubicBezTo>
                    <a:pt x="2148234" y="930048"/>
                    <a:pt x="2294038" y="801125"/>
                    <a:pt x="2343334" y="615717"/>
                  </a:cubicBezTo>
                  <a:cubicBezTo>
                    <a:pt x="2368673" y="520313"/>
                    <a:pt x="2365350" y="420617"/>
                    <a:pt x="2334333" y="342385"/>
                  </a:cubicBezTo>
                  <a:cubicBezTo>
                    <a:pt x="2318547" y="302644"/>
                    <a:pt x="2281024" y="233136"/>
                    <a:pt x="2207082" y="213470"/>
                  </a:cubicBezTo>
                  <a:close/>
                  <a:moveTo>
                    <a:pt x="2260419" y="11972"/>
                  </a:moveTo>
                  <a:cubicBezTo>
                    <a:pt x="2378944" y="43402"/>
                    <a:pt x="2476563" y="135900"/>
                    <a:pt x="2527936" y="265505"/>
                  </a:cubicBezTo>
                  <a:cubicBezTo>
                    <a:pt x="2575846" y="386117"/>
                    <a:pt x="2581659" y="529569"/>
                    <a:pt x="2544553" y="669282"/>
                  </a:cubicBezTo>
                  <a:cubicBezTo>
                    <a:pt x="2475015" y="930713"/>
                    <a:pt x="2270501" y="1110721"/>
                    <a:pt x="2062524" y="1110721"/>
                  </a:cubicBezTo>
                  <a:cubicBezTo>
                    <a:pt x="2032199" y="1110721"/>
                    <a:pt x="2001738" y="1106847"/>
                    <a:pt x="1971551" y="1098814"/>
                  </a:cubicBezTo>
                  <a:lnTo>
                    <a:pt x="1971425" y="1098936"/>
                  </a:lnTo>
                  <a:cubicBezTo>
                    <a:pt x="1852899" y="1067505"/>
                    <a:pt x="1755418" y="975007"/>
                    <a:pt x="1703908" y="845402"/>
                  </a:cubicBezTo>
                  <a:cubicBezTo>
                    <a:pt x="1655997" y="724789"/>
                    <a:pt x="1650184" y="581339"/>
                    <a:pt x="1687291" y="441625"/>
                  </a:cubicBezTo>
                  <a:cubicBezTo>
                    <a:pt x="1766930" y="141856"/>
                    <a:pt x="2024056" y="-50752"/>
                    <a:pt x="2260419" y="11972"/>
                  </a:cubicBezTo>
                  <a:close/>
                </a:path>
              </a:pathLst>
            </a:custGeom>
            <a:grpFill/>
            <a:ln w="2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1B40024-20AE-9F55-C8DF-3A39F031DD1A}"/>
                </a:ext>
              </a:extLst>
            </p:cNvPr>
            <p:cNvSpPr/>
            <p:nvPr/>
          </p:nvSpPr>
          <p:spPr>
            <a:xfrm rot="20452725">
              <a:off x="11214844" y="821786"/>
              <a:ext cx="1954312" cy="1999008"/>
            </a:xfrm>
            <a:custGeom>
              <a:avLst/>
              <a:gdLst>
                <a:gd name="connsiteX0" fmla="*/ 1816222 w 3261608"/>
                <a:gd name="connsiteY0" fmla="*/ 1455793 h 3336203"/>
                <a:gd name="connsiteX1" fmla="*/ 1641101 w 3261608"/>
                <a:gd name="connsiteY1" fmla="*/ 1419944 h 3336203"/>
                <a:gd name="connsiteX2" fmla="*/ 1638056 w 3261608"/>
                <a:gd name="connsiteY2" fmla="*/ 1419944 h 3336203"/>
                <a:gd name="connsiteX3" fmla="*/ 929931 w 3261608"/>
                <a:gd name="connsiteY3" fmla="*/ 2034752 h 3336203"/>
                <a:gd name="connsiteX4" fmla="*/ 927299 w 3261608"/>
                <a:gd name="connsiteY4" fmla="*/ 2039461 h 3336203"/>
                <a:gd name="connsiteX5" fmla="*/ 783710 w 3261608"/>
                <a:gd name="connsiteY5" fmla="*/ 2273193 h 3336203"/>
                <a:gd name="connsiteX6" fmla="*/ 642750 w 3261608"/>
                <a:gd name="connsiteY6" fmla="*/ 2502772 h 3336203"/>
                <a:gd name="connsiteX7" fmla="*/ 630843 w 3261608"/>
                <a:gd name="connsiteY7" fmla="*/ 2523819 h 3336203"/>
                <a:gd name="connsiteX8" fmla="*/ 512315 w 3261608"/>
                <a:gd name="connsiteY8" fmla="*/ 2876744 h 3336203"/>
                <a:gd name="connsiteX9" fmla="*/ 512731 w 3261608"/>
                <a:gd name="connsiteY9" fmla="*/ 2878841 h 3336203"/>
                <a:gd name="connsiteX10" fmla="*/ 636106 w 3261608"/>
                <a:gd name="connsiteY10" fmla="*/ 3045976 h 3336203"/>
                <a:gd name="connsiteX11" fmla="*/ 1010255 w 3261608"/>
                <a:gd name="connsiteY11" fmla="*/ 3116310 h 3336203"/>
                <a:gd name="connsiteX12" fmla="*/ 1019392 w 3261608"/>
                <a:gd name="connsiteY12" fmla="*/ 3114657 h 3336203"/>
                <a:gd name="connsiteX13" fmla="*/ 1206321 w 3261608"/>
                <a:gd name="connsiteY13" fmla="*/ 3025742 h 3336203"/>
                <a:gd name="connsiteX14" fmla="*/ 1367221 w 3261608"/>
                <a:gd name="connsiteY14" fmla="*/ 2936296 h 3336203"/>
                <a:gd name="connsiteX15" fmla="*/ 1369161 w 3261608"/>
                <a:gd name="connsiteY15" fmla="*/ 2935616 h 3336203"/>
                <a:gd name="connsiteX16" fmla="*/ 1635157 w 3261608"/>
                <a:gd name="connsiteY16" fmla="*/ 2889505 h 3336203"/>
                <a:gd name="connsiteX17" fmla="*/ 2001684 w 3261608"/>
                <a:gd name="connsiteY17" fmla="*/ 2982821 h 3336203"/>
                <a:gd name="connsiteX18" fmla="*/ 2003484 w 3261608"/>
                <a:gd name="connsiteY18" fmla="*/ 2983943 h 3336203"/>
                <a:gd name="connsiteX19" fmla="*/ 2011099 w 3261608"/>
                <a:gd name="connsiteY19" fmla="*/ 2988492 h 3336203"/>
                <a:gd name="connsiteX20" fmla="*/ 2014699 w 3261608"/>
                <a:gd name="connsiteY20" fmla="*/ 2990709 h 3336203"/>
                <a:gd name="connsiteX21" fmla="*/ 2044608 w 3261608"/>
                <a:gd name="connsiteY21" fmla="*/ 3010529 h 3336203"/>
                <a:gd name="connsiteX22" fmla="*/ 2249123 w 3261608"/>
                <a:gd name="connsiteY22" fmla="*/ 3114213 h 3336203"/>
                <a:gd name="connsiteX23" fmla="*/ 2253554 w 3261608"/>
                <a:gd name="connsiteY23" fmla="*/ 3115187 h 3336203"/>
                <a:gd name="connsiteX24" fmla="*/ 2712305 w 3261608"/>
                <a:gd name="connsiteY24" fmla="*/ 2970631 h 3336203"/>
                <a:gd name="connsiteX25" fmla="*/ 2744286 w 3261608"/>
                <a:gd name="connsiteY25" fmla="*/ 2911802 h 3336203"/>
                <a:gd name="connsiteX26" fmla="*/ 2744266 w 3261608"/>
                <a:gd name="connsiteY26" fmla="*/ 2911956 h 3336203"/>
                <a:gd name="connsiteX27" fmla="*/ 2744443 w 3261608"/>
                <a:gd name="connsiteY27" fmla="*/ 2911513 h 3336203"/>
                <a:gd name="connsiteX28" fmla="*/ 2744286 w 3261608"/>
                <a:gd name="connsiteY28" fmla="*/ 2911802 h 3336203"/>
                <a:gd name="connsiteX29" fmla="*/ 2752889 w 3261608"/>
                <a:gd name="connsiteY29" fmla="*/ 2843393 h 3336203"/>
                <a:gd name="connsiteX30" fmla="*/ 2468162 w 3261608"/>
                <a:gd name="connsiteY30" fmla="*/ 2247027 h 3336203"/>
                <a:gd name="connsiteX31" fmla="*/ 2297293 w 3261608"/>
                <a:gd name="connsiteY31" fmla="*/ 1967049 h 3336203"/>
                <a:gd name="connsiteX32" fmla="*/ 1816222 w 3261608"/>
                <a:gd name="connsiteY32" fmla="*/ 1455793 h 3336203"/>
                <a:gd name="connsiteX33" fmla="*/ 465112 w 3261608"/>
                <a:gd name="connsiteY33" fmla="*/ 925950 h 3336203"/>
                <a:gd name="connsiteX34" fmla="*/ 384130 w 3261608"/>
                <a:gd name="connsiteY34" fmla="*/ 908854 h 3336203"/>
                <a:gd name="connsiteX35" fmla="*/ 320020 w 3261608"/>
                <a:gd name="connsiteY35" fmla="*/ 922147 h 3336203"/>
                <a:gd name="connsiteX36" fmla="*/ 216448 w 3261608"/>
                <a:gd name="connsiteY36" fmla="*/ 1068229 h 3336203"/>
                <a:gd name="connsiteX37" fmla="*/ 251341 w 3261608"/>
                <a:gd name="connsiteY37" fmla="*/ 1336992 h 3336203"/>
                <a:gd name="connsiteX38" fmla="*/ 251354 w 3261608"/>
                <a:gd name="connsiteY38" fmla="*/ 1336992 h 3336203"/>
                <a:gd name="connsiteX39" fmla="*/ 606924 w 3261608"/>
                <a:gd name="connsiteY39" fmla="*/ 1561724 h 3336203"/>
                <a:gd name="connsiteX40" fmla="*/ 710496 w 3261608"/>
                <a:gd name="connsiteY40" fmla="*/ 1415640 h 3336203"/>
                <a:gd name="connsiteX41" fmla="*/ 675603 w 3261608"/>
                <a:gd name="connsiteY41" fmla="*/ 1146878 h 3336203"/>
                <a:gd name="connsiteX42" fmla="*/ 465112 w 3261608"/>
                <a:gd name="connsiteY42" fmla="*/ 925950 h 3336203"/>
                <a:gd name="connsiteX43" fmla="*/ 1874010 w 3261608"/>
                <a:gd name="connsiteY43" fmla="*/ 1254287 h 3336203"/>
                <a:gd name="connsiteX44" fmla="*/ 2482185 w 3261608"/>
                <a:gd name="connsiteY44" fmla="*/ 1870090 h 3336203"/>
                <a:gd name="connsiteX45" fmla="*/ 2483709 w 3261608"/>
                <a:gd name="connsiteY45" fmla="*/ 1873135 h 3336203"/>
                <a:gd name="connsiteX46" fmla="*/ 2483809 w 3261608"/>
                <a:gd name="connsiteY46" fmla="*/ 1873041 h 3336203"/>
                <a:gd name="connsiteX47" fmla="*/ 2642354 w 3261608"/>
                <a:gd name="connsiteY47" fmla="*/ 2131560 h 3336203"/>
                <a:gd name="connsiteX48" fmla="*/ 2942991 w 3261608"/>
                <a:gd name="connsiteY48" fmla="*/ 2975613 h 3336203"/>
                <a:gd name="connsiteX49" fmla="*/ 2941307 w 3261608"/>
                <a:gd name="connsiteY49" fmla="*/ 2980339 h 3336203"/>
                <a:gd name="connsiteX50" fmla="*/ 2623827 w 3261608"/>
                <a:gd name="connsiteY50" fmla="*/ 3285661 h 3336203"/>
                <a:gd name="connsiteX51" fmla="*/ 2358248 w 3261608"/>
                <a:gd name="connsiteY51" fmla="*/ 3336203 h 3336203"/>
                <a:gd name="connsiteX52" fmla="*/ 2204412 w 3261608"/>
                <a:gd name="connsiteY52" fmla="*/ 3317918 h 3336203"/>
                <a:gd name="connsiteX53" fmla="*/ 1929138 w 3261608"/>
                <a:gd name="connsiteY53" fmla="*/ 3184163 h 3336203"/>
                <a:gd name="connsiteX54" fmla="*/ 1902137 w 3261608"/>
                <a:gd name="connsiteY54" fmla="*/ 3166291 h 3336203"/>
                <a:gd name="connsiteX55" fmla="*/ 1897292 w 3261608"/>
                <a:gd name="connsiteY55" fmla="*/ 3163397 h 3336203"/>
                <a:gd name="connsiteX56" fmla="*/ 1441613 w 3261608"/>
                <a:gd name="connsiteY56" fmla="*/ 3131257 h 3336203"/>
                <a:gd name="connsiteX57" fmla="*/ 1320454 w 3261608"/>
                <a:gd name="connsiteY57" fmla="*/ 3200350 h 3336203"/>
                <a:gd name="connsiteX58" fmla="*/ 1051135 w 3261608"/>
                <a:gd name="connsiteY58" fmla="*/ 3320695 h 3336203"/>
                <a:gd name="connsiteX59" fmla="*/ 520515 w 3261608"/>
                <a:gd name="connsiteY59" fmla="*/ 3219462 h 3336203"/>
                <a:gd name="connsiteX60" fmla="*/ 307552 w 3261608"/>
                <a:gd name="connsiteY60" fmla="*/ 2916622 h 3336203"/>
                <a:gd name="connsiteX61" fmla="*/ 449342 w 3261608"/>
                <a:gd name="connsiteY61" fmla="*/ 2420773 h 3336203"/>
                <a:gd name="connsiteX62" fmla="*/ 461663 w 3261608"/>
                <a:gd name="connsiteY62" fmla="*/ 2399035 h 3336203"/>
                <a:gd name="connsiteX63" fmla="*/ 607329 w 3261608"/>
                <a:gd name="connsiteY63" fmla="*/ 2161702 h 3336203"/>
                <a:gd name="connsiteX64" fmla="*/ 745796 w 3261608"/>
                <a:gd name="connsiteY64" fmla="*/ 1936554 h 3336203"/>
                <a:gd name="connsiteX65" fmla="*/ 1636563 w 3261608"/>
                <a:gd name="connsiteY65" fmla="*/ 1211120 h 3336203"/>
                <a:gd name="connsiteX66" fmla="*/ 1641134 w 3261608"/>
                <a:gd name="connsiteY66" fmla="*/ 1211120 h 3336203"/>
                <a:gd name="connsiteX67" fmla="*/ 1874010 w 3261608"/>
                <a:gd name="connsiteY67" fmla="*/ 1254287 h 3336203"/>
                <a:gd name="connsiteX68" fmla="*/ 498811 w 3261608"/>
                <a:gd name="connsiteY68" fmla="*/ 718405 h 3336203"/>
                <a:gd name="connsiteX69" fmla="*/ 866028 w 3261608"/>
                <a:gd name="connsiteY69" fmla="*/ 1061715 h 3336203"/>
                <a:gd name="connsiteX70" fmla="*/ 914213 w 3261608"/>
                <a:gd name="connsiteY70" fmla="*/ 1460500 h 3336203"/>
                <a:gd name="connsiteX71" fmla="*/ 692249 w 3261608"/>
                <a:gd name="connsiteY71" fmla="*/ 1752112 h 3336203"/>
                <a:gd name="connsiteX72" fmla="*/ 692243 w 3261608"/>
                <a:gd name="connsiteY72" fmla="*/ 1751965 h 3336203"/>
                <a:gd name="connsiteX73" fmla="*/ 545467 w 3261608"/>
                <a:gd name="connsiteY73" fmla="*/ 1782981 h 3336203"/>
                <a:gd name="connsiteX74" fmla="*/ 61106 w 3261608"/>
                <a:gd name="connsiteY74" fmla="*/ 1422273 h 3336203"/>
                <a:gd name="connsiteX75" fmla="*/ 12920 w 3261608"/>
                <a:gd name="connsiteY75" fmla="*/ 1023488 h 3336203"/>
                <a:gd name="connsiteX76" fmla="*/ 234884 w 3261608"/>
                <a:gd name="connsiteY76" fmla="*/ 731876 h 3336203"/>
                <a:gd name="connsiteX77" fmla="*/ 498811 w 3261608"/>
                <a:gd name="connsiteY77" fmla="*/ 718405 h 3336203"/>
                <a:gd name="connsiteX78" fmla="*/ 2941543 w 3261608"/>
                <a:gd name="connsiteY78" fmla="*/ 922145 h 3336203"/>
                <a:gd name="connsiteX79" fmla="*/ 2585977 w 3261608"/>
                <a:gd name="connsiteY79" fmla="*/ 1146877 h 3336203"/>
                <a:gd name="connsiteX80" fmla="*/ 2551086 w 3261608"/>
                <a:gd name="connsiteY80" fmla="*/ 1415640 h 3336203"/>
                <a:gd name="connsiteX81" fmla="*/ 2654657 w 3261608"/>
                <a:gd name="connsiteY81" fmla="*/ 1561722 h 3336203"/>
                <a:gd name="connsiteX82" fmla="*/ 3010222 w 3261608"/>
                <a:gd name="connsiteY82" fmla="*/ 1336991 h 3336203"/>
                <a:gd name="connsiteX83" fmla="*/ 3045110 w 3261608"/>
                <a:gd name="connsiteY83" fmla="*/ 1068227 h 3336203"/>
                <a:gd name="connsiteX84" fmla="*/ 2941543 w 3261608"/>
                <a:gd name="connsiteY84" fmla="*/ 922145 h 3336203"/>
                <a:gd name="connsiteX85" fmla="*/ 1136613 w 3261608"/>
                <a:gd name="connsiteY85" fmla="*/ 213840 h 3336203"/>
                <a:gd name="connsiteX86" fmla="*/ 1093922 w 3261608"/>
                <a:gd name="connsiteY86" fmla="*/ 208327 h 3336203"/>
                <a:gd name="connsiteX87" fmla="*/ 1054599 w 3261608"/>
                <a:gd name="connsiteY87" fmla="*/ 213450 h 3336203"/>
                <a:gd name="connsiteX88" fmla="*/ 927349 w 3261608"/>
                <a:gd name="connsiteY88" fmla="*/ 342363 h 3336203"/>
                <a:gd name="connsiteX89" fmla="*/ 927490 w 3261608"/>
                <a:gd name="connsiteY89" fmla="*/ 342363 h 3336203"/>
                <a:gd name="connsiteX90" fmla="*/ 918490 w 3261608"/>
                <a:gd name="connsiteY90" fmla="*/ 615696 h 3336203"/>
                <a:gd name="connsiteX91" fmla="*/ 1236543 w 3261608"/>
                <a:gd name="connsiteY91" fmla="*/ 897339 h 3336203"/>
                <a:gd name="connsiteX92" fmla="*/ 1363794 w 3261608"/>
                <a:gd name="connsiteY92" fmla="*/ 768425 h 3336203"/>
                <a:gd name="connsiteX93" fmla="*/ 1372794 w 3261608"/>
                <a:gd name="connsiteY93" fmla="*/ 495092 h 3336203"/>
                <a:gd name="connsiteX94" fmla="*/ 1136613 w 3261608"/>
                <a:gd name="connsiteY94" fmla="*/ 213840 h 3336203"/>
                <a:gd name="connsiteX95" fmla="*/ 3026706 w 3261608"/>
                <a:gd name="connsiteY95" fmla="*/ 732022 h 3336203"/>
                <a:gd name="connsiteX96" fmla="*/ 3248666 w 3261608"/>
                <a:gd name="connsiteY96" fmla="*/ 1023635 h 3336203"/>
                <a:gd name="connsiteX97" fmla="*/ 3248666 w 3261608"/>
                <a:gd name="connsiteY97" fmla="*/ 1023782 h 3336203"/>
                <a:gd name="connsiteX98" fmla="*/ 3200488 w 3261608"/>
                <a:gd name="connsiteY98" fmla="*/ 1422567 h 3336203"/>
                <a:gd name="connsiteX99" fmla="*/ 2716114 w 3261608"/>
                <a:gd name="connsiteY99" fmla="*/ 1783275 h 3336203"/>
                <a:gd name="connsiteX100" fmla="*/ 2569338 w 3261608"/>
                <a:gd name="connsiteY100" fmla="*/ 1752259 h 3336203"/>
                <a:gd name="connsiteX101" fmla="*/ 2347374 w 3261608"/>
                <a:gd name="connsiteY101" fmla="*/ 1460647 h 3336203"/>
                <a:gd name="connsiteX102" fmla="*/ 2395559 w 3261608"/>
                <a:gd name="connsiteY102" fmla="*/ 1061862 h 3336203"/>
                <a:gd name="connsiteX103" fmla="*/ 3026706 w 3261608"/>
                <a:gd name="connsiteY103" fmla="*/ 732022 h 3336203"/>
                <a:gd name="connsiteX104" fmla="*/ 1243928 w 3261608"/>
                <a:gd name="connsiteY104" fmla="*/ 31678 h 3336203"/>
                <a:gd name="connsiteX105" fmla="*/ 1573989 w 3261608"/>
                <a:gd name="connsiteY105" fmla="*/ 441501 h 3336203"/>
                <a:gd name="connsiteX106" fmla="*/ 1557372 w 3261608"/>
                <a:gd name="connsiteY106" fmla="*/ 845278 h 3336203"/>
                <a:gd name="connsiteX107" fmla="*/ 1289856 w 3261608"/>
                <a:gd name="connsiteY107" fmla="*/ 1098811 h 3336203"/>
                <a:gd name="connsiteX108" fmla="*/ 1198883 w 3261608"/>
                <a:gd name="connsiteY108" fmla="*/ 1110718 h 3336203"/>
                <a:gd name="connsiteX109" fmla="*/ 1198756 w 3261608"/>
                <a:gd name="connsiteY109" fmla="*/ 1110597 h 3336203"/>
                <a:gd name="connsiteX110" fmla="*/ 716728 w 3261608"/>
                <a:gd name="connsiteY110" fmla="*/ 669157 h 3336203"/>
                <a:gd name="connsiteX111" fmla="*/ 733344 w 3261608"/>
                <a:gd name="connsiteY111" fmla="*/ 265380 h 3336203"/>
                <a:gd name="connsiteX112" fmla="*/ 1000861 w 3261608"/>
                <a:gd name="connsiteY112" fmla="*/ 11847 h 3336203"/>
                <a:gd name="connsiteX113" fmla="*/ 1178937 w 3261608"/>
                <a:gd name="connsiteY113" fmla="*/ 10373 h 3336203"/>
                <a:gd name="connsiteX114" fmla="*/ 1243928 w 3261608"/>
                <a:gd name="connsiteY114" fmla="*/ 31678 h 3336203"/>
                <a:gd name="connsiteX115" fmla="*/ 2207082 w 3261608"/>
                <a:gd name="connsiteY115" fmla="*/ 213470 h 3336203"/>
                <a:gd name="connsiteX116" fmla="*/ 2167759 w 3261608"/>
                <a:gd name="connsiteY116" fmla="*/ 208348 h 3336203"/>
                <a:gd name="connsiteX117" fmla="*/ 1888887 w 3261608"/>
                <a:gd name="connsiteY117" fmla="*/ 495113 h 3336203"/>
                <a:gd name="connsiteX118" fmla="*/ 1889030 w 3261608"/>
                <a:gd name="connsiteY118" fmla="*/ 495113 h 3336203"/>
                <a:gd name="connsiteX119" fmla="*/ 1898030 w 3261608"/>
                <a:gd name="connsiteY119" fmla="*/ 768446 h 3336203"/>
                <a:gd name="connsiteX120" fmla="*/ 2025281 w 3261608"/>
                <a:gd name="connsiteY120" fmla="*/ 897359 h 3336203"/>
                <a:gd name="connsiteX121" fmla="*/ 2343334 w 3261608"/>
                <a:gd name="connsiteY121" fmla="*/ 615717 h 3336203"/>
                <a:gd name="connsiteX122" fmla="*/ 2334333 w 3261608"/>
                <a:gd name="connsiteY122" fmla="*/ 342385 h 3336203"/>
                <a:gd name="connsiteX123" fmla="*/ 2207082 w 3261608"/>
                <a:gd name="connsiteY123" fmla="*/ 213470 h 3336203"/>
                <a:gd name="connsiteX124" fmla="*/ 2260419 w 3261608"/>
                <a:gd name="connsiteY124" fmla="*/ 11972 h 3336203"/>
                <a:gd name="connsiteX125" fmla="*/ 2527936 w 3261608"/>
                <a:gd name="connsiteY125" fmla="*/ 265505 h 3336203"/>
                <a:gd name="connsiteX126" fmla="*/ 2544553 w 3261608"/>
                <a:gd name="connsiteY126" fmla="*/ 669282 h 3336203"/>
                <a:gd name="connsiteX127" fmla="*/ 2062524 w 3261608"/>
                <a:gd name="connsiteY127" fmla="*/ 1110721 h 3336203"/>
                <a:gd name="connsiteX128" fmla="*/ 1971551 w 3261608"/>
                <a:gd name="connsiteY128" fmla="*/ 1098814 h 3336203"/>
                <a:gd name="connsiteX129" fmla="*/ 1971425 w 3261608"/>
                <a:gd name="connsiteY129" fmla="*/ 1098936 h 3336203"/>
                <a:gd name="connsiteX130" fmla="*/ 1703908 w 3261608"/>
                <a:gd name="connsiteY130" fmla="*/ 845402 h 3336203"/>
                <a:gd name="connsiteX131" fmla="*/ 1687291 w 3261608"/>
                <a:gd name="connsiteY131" fmla="*/ 441625 h 3336203"/>
                <a:gd name="connsiteX132" fmla="*/ 2260419 w 3261608"/>
                <a:gd name="connsiteY132" fmla="*/ 11972 h 3336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3261608" h="3336203">
                  <a:moveTo>
                    <a:pt x="1816222" y="1455793"/>
                  </a:moveTo>
                  <a:cubicBezTo>
                    <a:pt x="1758408" y="1432078"/>
                    <a:pt x="1699811" y="1419945"/>
                    <a:pt x="1641101" y="1419944"/>
                  </a:cubicBezTo>
                  <a:lnTo>
                    <a:pt x="1638056" y="1419944"/>
                  </a:lnTo>
                  <a:cubicBezTo>
                    <a:pt x="1388120" y="1421746"/>
                    <a:pt x="1130015" y="1645775"/>
                    <a:pt x="929931" y="2034752"/>
                  </a:cubicBezTo>
                  <a:cubicBezTo>
                    <a:pt x="929101" y="2036277"/>
                    <a:pt x="928132" y="2037937"/>
                    <a:pt x="927299" y="2039461"/>
                  </a:cubicBezTo>
                  <a:cubicBezTo>
                    <a:pt x="881052" y="2118802"/>
                    <a:pt x="831620" y="2197312"/>
                    <a:pt x="783710" y="2273193"/>
                  </a:cubicBezTo>
                  <a:cubicBezTo>
                    <a:pt x="736356" y="2348245"/>
                    <a:pt x="687476" y="2425786"/>
                    <a:pt x="642750" y="2502772"/>
                  </a:cubicBezTo>
                  <a:lnTo>
                    <a:pt x="630843" y="2523819"/>
                  </a:lnTo>
                  <a:cubicBezTo>
                    <a:pt x="568531" y="2633748"/>
                    <a:pt x="490990" y="2770694"/>
                    <a:pt x="512315" y="2876744"/>
                  </a:cubicBezTo>
                  <a:lnTo>
                    <a:pt x="512731" y="2878841"/>
                  </a:lnTo>
                  <a:cubicBezTo>
                    <a:pt x="527132" y="2958717"/>
                    <a:pt x="587782" y="3013837"/>
                    <a:pt x="636106" y="3045976"/>
                  </a:cubicBezTo>
                  <a:cubicBezTo>
                    <a:pt x="741353" y="3115897"/>
                    <a:pt x="888265" y="3143575"/>
                    <a:pt x="1010255" y="3116310"/>
                  </a:cubicBezTo>
                  <a:cubicBezTo>
                    <a:pt x="1013301" y="3115601"/>
                    <a:pt x="1016346" y="3115070"/>
                    <a:pt x="1019392" y="3114657"/>
                  </a:cubicBezTo>
                  <a:cubicBezTo>
                    <a:pt x="1083224" y="3106208"/>
                    <a:pt x="1143042" y="3067156"/>
                    <a:pt x="1206321" y="3025742"/>
                  </a:cubicBezTo>
                  <a:cubicBezTo>
                    <a:pt x="1256308" y="2992923"/>
                    <a:pt x="1307958" y="2959130"/>
                    <a:pt x="1367221" y="2936296"/>
                  </a:cubicBezTo>
                  <a:cubicBezTo>
                    <a:pt x="1367915" y="2936030"/>
                    <a:pt x="1368467" y="2935883"/>
                    <a:pt x="1369161" y="2935616"/>
                  </a:cubicBezTo>
                  <a:cubicBezTo>
                    <a:pt x="1454179" y="2904718"/>
                    <a:pt x="1545014" y="2889505"/>
                    <a:pt x="1635157" y="2889505"/>
                  </a:cubicBezTo>
                  <a:cubicBezTo>
                    <a:pt x="1765184" y="2889505"/>
                    <a:pt x="1893817" y="2921053"/>
                    <a:pt x="2001684" y="2982821"/>
                  </a:cubicBezTo>
                  <a:cubicBezTo>
                    <a:pt x="2002237" y="2983234"/>
                    <a:pt x="2002931" y="2983530"/>
                    <a:pt x="2003484" y="2983943"/>
                  </a:cubicBezTo>
                  <a:lnTo>
                    <a:pt x="2011099" y="2988492"/>
                  </a:lnTo>
                  <a:cubicBezTo>
                    <a:pt x="2012345" y="2989201"/>
                    <a:pt x="2013454" y="2989881"/>
                    <a:pt x="2014699" y="2990709"/>
                  </a:cubicBezTo>
                  <a:cubicBezTo>
                    <a:pt x="2024669" y="2997236"/>
                    <a:pt x="2034639" y="3003883"/>
                    <a:pt x="2044608" y="3010529"/>
                  </a:cubicBezTo>
                  <a:cubicBezTo>
                    <a:pt x="2113424" y="3056197"/>
                    <a:pt x="2178228" y="3099561"/>
                    <a:pt x="2249123" y="3114213"/>
                  </a:cubicBezTo>
                  <a:cubicBezTo>
                    <a:pt x="2250647" y="3114508"/>
                    <a:pt x="2252030" y="3114774"/>
                    <a:pt x="2253554" y="3115187"/>
                  </a:cubicBezTo>
                  <a:cubicBezTo>
                    <a:pt x="2407215" y="3154217"/>
                    <a:pt x="2619145" y="3098439"/>
                    <a:pt x="2712305" y="2970631"/>
                  </a:cubicBezTo>
                  <a:lnTo>
                    <a:pt x="2744286" y="2911802"/>
                  </a:lnTo>
                  <a:lnTo>
                    <a:pt x="2744266" y="2911956"/>
                  </a:lnTo>
                  <a:lnTo>
                    <a:pt x="2744443" y="2911513"/>
                  </a:lnTo>
                  <a:lnTo>
                    <a:pt x="2744286" y="2911802"/>
                  </a:lnTo>
                  <a:lnTo>
                    <a:pt x="2752889" y="2843393"/>
                  </a:lnTo>
                  <a:cubicBezTo>
                    <a:pt x="2750117" y="2673565"/>
                    <a:pt x="2595620" y="2439791"/>
                    <a:pt x="2468162" y="2247027"/>
                  </a:cubicBezTo>
                  <a:cubicBezTo>
                    <a:pt x="2401698" y="2146362"/>
                    <a:pt x="2338832" y="2051374"/>
                    <a:pt x="2297293" y="1967049"/>
                  </a:cubicBezTo>
                  <a:cubicBezTo>
                    <a:pt x="2156057" y="1702319"/>
                    <a:pt x="1989664" y="1526938"/>
                    <a:pt x="1816222" y="1455793"/>
                  </a:cubicBezTo>
                  <a:close/>
                  <a:moveTo>
                    <a:pt x="465112" y="925950"/>
                  </a:moveTo>
                  <a:cubicBezTo>
                    <a:pt x="437856" y="914799"/>
                    <a:pt x="410474" y="908854"/>
                    <a:pt x="384130" y="908854"/>
                  </a:cubicBezTo>
                  <a:cubicBezTo>
                    <a:pt x="361698" y="908854"/>
                    <a:pt x="340098" y="913146"/>
                    <a:pt x="320020" y="922147"/>
                  </a:cubicBezTo>
                  <a:cubicBezTo>
                    <a:pt x="251066" y="953024"/>
                    <a:pt x="225449" y="1026965"/>
                    <a:pt x="216448" y="1068229"/>
                  </a:cubicBezTo>
                  <a:cubicBezTo>
                    <a:pt x="198586" y="1149785"/>
                    <a:pt x="211323" y="1247682"/>
                    <a:pt x="251341" y="1336992"/>
                  </a:cubicBezTo>
                  <a:lnTo>
                    <a:pt x="251354" y="1336992"/>
                  </a:lnTo>
                  <a:cubicBezTo>
                    <a:pt x="329021" y="1510351"/>
                    <a:pt x="491858" y="1613235"/>
                    <a:pt x="606924" y="1561724"/>
                  </a:cubicBezTo>
                  <a:cubicBezTo>
                    <a:pt x="675878" y="1530846"/>
                    <a:pt x="701356" y="1456905"/>
                    <a:pt x="710496" y="1415640"/>
                  </a:cubicBezTo>
                  <a:cubicBezTo>
                    <a:pt x="728358" y="1334085"/>
                    <a:pt x="715621" y="1236188"/>
                    <a:pt x="675603" y="1146878"/>
                  </a:cubicBezTo>
                  <a:cubicBezTo>
                    <a:pt x="627522" y="1039704"/>
                    <a:pt x="546882" y="959402"/>
                    <a:pt x="465112" y="925950"/>
                  </a:cubicBezTo>
                  <a:close/>
                  <a:moveTo>
                    <a:pt x="1874010" y="1254287"/>
                  </a:moveTo>
                  <a:cubicBezTo>
                    <a:pt x="2101901" y="1339961"/>
                    <a:pt x="2312284" y="1551173"/>
                    <a:pt x="2482185" y="1870090"/>
                  </a:cubicBezTo>
                  <a:cubicBezTo>
                    <a:pt x="2482601" y="1871059"/>
                    <a:pt x="2483154" y="1872027"/>
                    <a:pt x="2483709" y="1873135"/>
                  </a:cubicBezTo>
                  <a:lnTo>
                    <a:pt x="2483809" y="1873041"/>
                  </a:lnTo>
                  <a:cubicBezTo>
                    <a:pt x="2519536" y="1945739"/>
                    <a:pt x="2579213" y="2036017"/>
                    <a:pt x="2642354" y="2131560"/>
                  </a:cubicBezTo>
                  <a:cubicBezTo>
                    <a:pt x="2821819" y="2403088"/>
                    <a:pt x="3025082" y="2710598"/>
                    <a:pt x="2942991" y="2975613"/>
                  </a:cubicBezTo>
                  <a:cubicBezTo>
                    <a:pt x="2942430" y="2977149"/>
                    <a:pt x="2941868" y="2978803"/>
                    <a:pt x="2941307" y="2980339"/>
                  </a:cubicBezTo>
                  <a:cubicBezTo>
                    <a:pt x="2891888" y="3116044"/>
                    <a:pt x="2779188" y="3224455"/>
                    <a:pt x="2623827" y="3285661"/>
                  </a:cubicBezTo>
                  <a:cubicBezTo>
                    <a:pt x="2538948" y="3319159"/>
                    <a:pt x="2447145" y="3336203"/>
                    <a:pt x="2358248" y="3336203"/>
                  </a:cubicBezTo>
                  <a:cubicBezTo>
                    <a:pt x="2305355" y="3336204"/>
                    <a:pt x="2253430" y="3330088"/>
                    <a:pt x="2204412" y="3317918"/>
                  </a:cubicBezTo>
                  <a:cubicBezTo>
                    <a:pt x="2095160" y="3294641"/>
                    <a:pt x="2006957" y="3235945"/>
                    <a:pt x="1929138" y="3184163"/>
                  </a:cubicBezTo>
                  <a:lnTo>
                    <a:pt x="1902137" y="3166291"/>
                  </a:lnTo>
                  <a:lnTo>
                    <a:pt x="1897292" y="3163397"/>
                  </a:lnTo>
                  <a:cubicBezTo>
                    <a:pt x="1768824" y="3090138"/>
                    <a:pt x="1590189" y="3077524"/>
                    <a:pt x="1441613" y="3131257"/>
                  </a:cubicBezTo>
                  <a:cubicBezTo>
                    <a:pt x="1403117" y="3146352"/>
                    <a:pt x="1362964" y="3172525"/>
                    <a:pt x="1320454" y="3200350"/>
                  </a:cubicBezTo>
                  <a:cubicBezTo>
                    <a:pt x="1245128" y="3249504"/>
                    <a:pt x="1159971" y="3305186"/>
                    <a:pt x="1051135" y="3320695"/>
                  </a:cubicBezTo>
                  <a:cubicBezTo>
                    <a:pt x="874725" y="3358624"/>
                    <a:pt x="671858" y="3319986"/>
                    <a:pt x="520515" y="3219462"/>
                  </a:cubicBezTo>
                  <a:cubicBezTo>
                    <a:pt x="404755" y="3142453"/>
                    <a:pt x="329151" y="3035017"/>
                    <a:pt x="307552" y="2916622"/>
                  </a:cubicBezTo>
                  <a:cubicBezTo>
                    <a:pt x="271413" y="2734809"/>
                    <a:pt x="370140" y="2560626"/>
                    <a:pt x="449342" y="2420773"/>
                  </a:cubicBezTo>
                  <a:lnTo>
                    <a:pt x="461663" y="2399035"/>
                  </a:lnTo>
                  <a:cubicBezTo>
                    <a:pt x="509018" y="2317476"/>
                    <a:pt x="559005" y="2238275"/>
                    <a:pt x="607329" y="2161702"/>
                  </a:cubicBezTo>
                  <a:cubicBezTo>
                    <a:pt x="653854" y="2088036"/>
                    <a:pt x="701764" y="2012019"/>
                    <a:pt x="745796" y="1936554"/>
                  </a:cubicBezTo>
                  <a:cubicBezTo>
                    <a:pt x="985923" y="1471160"/>
                    <a:pt x="1302174" y="1213474"/>
                    <a:pt x="1636563" y="1211120"/>
                  </a:cubicBezTo>
                  <a:lnTo>
                    <a:pt x="1641134" y="1211120"/>
                  </a:lnTo>
                  <a:cubicBezTo>
                    <a:pt x="1720137" y="1211121"/>
                    <a:pt x="1798046" y="1225730"/>
                    <a:pt x="1874010" y="1254287"/>
                  </a:cubicBezTo>
                  <a:close/>
                  <a:moveTo>
                    <a:pt x="498811" y="718405"/>
                  </a:moveTo>
                  <a:cubicBezTo>
                    <a:pt x="647015" y="762218"/>
                    <a:pt x="787188" y="885948"/>
                    <a:pt x="866028" y="1061715"/>
                  </a:cubicBezTo>
                  <a:cubicBezTo>
                    <a:pt x="924735" y="1192845"/>
                    <a:pt x="941906" y="1334496"/>
                    <a:pt x="914213" y="1460500"/>
                  </a:cubicBezTo>
                  <a:cubicBezTo>
                    <a:pt x="884578" y="1595922"/>
                    <a:pt x="803578" y="1702264"/>
                    <a:pt x="692249" y="1752112"/>
                  </a:cubicBezTo>
                  <a:lnTo>
                    <a:pt x="692243" y="1751965"/>
                  </a:lnTo>
                  <a:cubicBezTo>
                    <a:pt x="645302" y="1773012"/>
                    <a:pt x="595731" y="1782981"/>
                    <a:pt x="545467" y="1782981"/>
                  </a:cubicBezTo>
                  <a:cubicBezTo>
                    <a:pt x="357713" y="1782981"/>
                    <a:pt x="160524" y="1644098"/>
                    <a:pt x="61106" y="1422273"/>
                  </a:cubicBezTo>
                  <a:cubicBezTo>
                    <a:pt x="2397" y="1291144"/>
                    <a:pt x="-14773" y="1149492"/>
                    <a:pt x="12920" y="1023488"/>
                  </a:cubicBezTo>
                  <a:cubicBezTo>
                    <a:pt x="42555" y="888067"/>
                    <a:pt x="123555" y="781724"/>
                    <a:pt x="234884" y="731876"/>
                  </a:cubicBezTo>
                  <a:cubicBezTo>
                    <a:pt x="318075" y="694600"/>
                    <a:pt x="409889" y="692118"/>
                    <a:pt x="498811" y="718405"/>
                  </a:cubicBezTo>
                  <a:close/>
                  <a:moveTo>
                    <a:pt x="2941543" y="922145"/>
                  </a:moveTo>
                  <a:cubicBezTo>
                    <a:pt x="2826634" y="870634"/>
                    <a:pt x="2663797" y="973515"/>
                    <a:pt x="2585977" y="1146877"/>
                  </a:cubicBezTo>
                  <a:cubicBezTo>
                    <a:pt x="2545963" y="1236187"/>
                    <a:pt x="2533223" y="1334084"/>
                    <a:pt x="2551086" y="1415640"/>
                  </a:cubicBezTo>
                  <a:cubicBezTo>
                    <a:pt x="2560083" y="1456904"/>
                    <a:pt x="2585700" y="1530844"/>
                    <a:pt x="2654657" y="1561722"/>
                  </a:cubicBezTo>
                  <a:cubicBezTo>
                    <a:pt x="2769569" y="1613369"/>
                    <a:pt x="2932533" y="1510353"/>
                    <a:pt x="3010222" y="1336991"/>
                  </a:cubicBezTo>
                  <a:cubicBezTo>
                    <a:pt x="3050250" y="1247681"/>
                    <a:pt x="3062980" y="1149783"/>
                    <a:pt x="3045110" y="1068227"/>
                  </a:cubicBezTo>
                  <a:cubicBezTo>
                    <a:pt x="3036130" y="1026964"/>
                    <a:pt x="3010489" y="953023"/>
                    <a:pt x="2941543" y="922145"/>
                  </a:cubicBezTo>
                  <a:close/>
                  <a:moveTo>
                    <a:pt x="1136613" y="213840"/>
                  </a:moveTo>
                  <a:cubicBezTo>
                    <a:pt x="1122366" y="210214"/>
                    <a:pt x="1108080" y="208327"/>
                    <a:pt x="1093922" y="208327"/>
                  </a:cubicBezTo>
                  <a:cubicBezTo>
                    <a:pt x="1080633" y="208327"/>
                    <a:pt x="1067476" y="209988"/>
                    <a:pt x="1054599" y="213450"/>
                  </a:cubicBezTo>
                  <a:cubicBezTo>
                    <a:pt x="980520" y="233114"/>
                    <a:pt x="943135" y="302624"/>
                    <a:pt x="927349" y="342363"/>
                  </a:cubicBezTo>
                  <a:lnTo>
                    <a:pt x="927490" y="342363"/>
                  </a:lnTo>
                  <a:cubicBezTo>
                    <a:pt x="896335" y="420596"/>
                    <a:pt x="893151" y="520292"/>
                    <a:pt x="918490" y="615696"/>
                  </a:cubicBezTo>
                  <a:cubicBezTo>
                    <a:pt x="967779" y="801105"/>
                    <a:pt x="1113445" y="930016"/>
                    <a:pt x="1236543" y="897339"/>
                  </a:cubicBezTo>
                  <a:cubicBezTo>
                    <a:pt x="1310622" y="877674"/>
                    <a:pt x="1348008" y="808165"/>
                    <a:pt x="1363794" y="768425"/>
                  </a:cubicBezTo>
                  <a:cubicBezTo>
                    <a:pt x="1394949" y="690192"/>
                    <a:pt x="1398133" y="590496"/>
                    <a:pt x="1372794" y="495092"/>
                  </a:cubicBezTo>
                  <a:cubicBezTo>
                    <a:pt x="1334145" y="349823"/>
                    <a:pt x="1236341" y="239221"/>
                    <a:pt x="1136613" y="213840"/>
                  </a:cubicBezTo>
                  <a:close/>
                  <a:moveTo>
                    <a:pt x="3026706" y="732022"/>
                  </a:moveTo>
                  <a:cubicBezTo>
                    <a:pt x="3138040" y="781870"/>
                    <a:pt x="3218890" y="888074"/>
                    <a:pt x="3248666" y="1023635"/>
                  </a:cubicBezTo>
                  <a:lnTo>
                    <a:pt x="3248666" y="1023782"/>
                  </a:lnTo>
                  <a:cubicBezTo>
                    <a:pt x="3276345" y="1149925"/>
                    <a:pt x="3259330" y="1291438"/>
                    <a:pt x="3200488" y="1422567"/>
                  </a:cubicBezTo>
                  <a:cubicBezTo>
                    <a:pt x="3101057" y="1644392"/>
                    <a:pt x="2903881" y="1783275"/>
                    <a:pt x="2716114" y="1783275"/>
                  </a:cubicBezTo>
                  <a:cubicBezTo>
                    <a:pt x="2665850" y="1783275"/>
                    <a:pt x="2616279" y="1773306"/>
                    <a:pt x="2569338" y="1752259"/>
                  </a:cubicBezTo>
                  <a:cubicBezTo>
                    <a:pt x="2458009" y="1702411"/>
                    <a:pt x="2377144" y="1596068"/>
                    <a:pt x="2347374" y="1460647"/>
                  </a:cubicBezTo>
                  <a:cubicBezTo>
                    <a:pt x="2319678" y="1334503"/>
                    <a:pt x="2336849" y="1192991"/>
                    <a:pt x="2395559" y="1061862"/>
                  </a:cubicBezTo>
                  <a:cubicBezTo>
                    <a:pt x="2521724" y="780624"/>
                    <a:pt x="2804878" y="632604"/>
                    <a:pt x="3026706" y="732022"/>
                  </a:cubicBezTo>
                  <a:close/>
                  <a:moveTo>
                    <a:pt x="1243928" y="31678"/>
                  </a:moveTo>
                  <a:cubicBezTo>
                    <a:pt x="1393040" y="94250"/>
                    <a:pt x="1521739" y="244856"/>
                    <a:pt x="1573989" y="441501"/>
                  </a:cubicBezTo>
                  <a:cubicBezTo>
                    <a:pt x="1611235" y="581221"/>
                    <a:pt x="1605283" y="724535"/>
                    <a:pt x="1557372" y="845278"/>
                  </a:cubicBezTo>
                  <a:cubicBezTo>
                    <a:pt x="1506003" y="974883"/>
                    <a:pt x="1408383" y="1067239"/>
                    <a:pt x="1289856" y="1098811"/>
                  </a:cubicBezTo>
                  <a:cubicBezTo>
                    <a:pt x="1259808" y="1106840"/>
                    <a:pt x="1229344" y="1110718"/>
                    <a:pt x="1198883" y="1110718"/>
                  </a:cubicBezTo>
                  <a:lnTo>
                    <a:pt x="1198756" y="1110597"/>
                  </a:lnTo>
                  <a:cubicBezTo>
                    <a:pt x="990755" y="1110597"/>
                    <a:pt x="786238" y="930583"/>
                    <a:pt x="716728" y="669157"/>
                  </a:cubicBezTo>
                  <a:cubicBezTo>
                    <a:pt x="679482" y="529438"/>
                    <a:pt x="685434" y="386123"/>
                    <a:pt x="733344" y="265380"/>
                  </a:cubicBezTo>
                  <a:cubicBezTo>
                    <a:pt x="784714" y="135775"/>
                    <a:pt x="882333" y="43280"/>
                    <a:pt x="1000861" y="11847"/>
                  </a:cubicBezTo>
                  <a:cubicBezTo>
                    <a:pt x="1059955" y="-3838"/>
                    <a:pt x="1120346" y="-3556"/>
                    <a:pt x="1178937" y="10373"/>
                  </a:cubicBezTo>
                  <a:cubicBezTo>
                    <a:pt x="1200908" y="15596"/>
                    <a:pt x="1222627" y="22739"/>
                    <a:pt x="1243928" y="31678"/>
                  </a:cubicBezTo>
                  <a:close/>
                  <a:moveTo>
                    <a:pt x="2207082" y="213470"/>
                  </a:moveTo>
                  <a:cubicBezTo>
                    <a:pt x="2194206" y="210009"/>
                    <a:pt x="2181053" y="208349"/>
                    <a:pt x="2167759" y="208348"/>
                  </a:cubicBezTo>
                  <a:cubicBezTo>
                    <a:pt x="2054357" y="208348"/>
                    <a:pt x="1933059" y="329091"/>
                    <a:pt x="1888887" y="495113"/>
                  </a:cubicBezTo>
                  <a:lnTo>
                    <a:pt x="1889030" y="495113"/>
                  </a:lnTo>
                  <a:cubicBezTo>
                    <a:pt x="1863690" y="590517"/>
                    <a:pt x="1867013" y="690214"/>
                    <a:pt x="1898030" y="768446"/>
                  </a:cubicBezTo>
                  <a:cubicBezTo>
                    <a:pt x="1913816" y="808185"/>
                    <a:pt x="1951340" y="877698"/>
                    <a:pt x="2025281" y="897359"/>
                  </a:cubicBezTo>
                  <a:cubicBezTo>
                    <a:pt x="2148234" y="930048"/>
                    <a:pt x="2294038" y="801125"/>
                    <a:pt x="2343334" y="615717"/>
                  </a:cubicBezTo>
                  <a:cubicBezTo>
                    <a:pt x="2368673" y="520313"/>
                    <a:pt x="2365350" y="420617"/>
                    <a:pt x="2334333" y="342385"/>
                  </a:cubicBezTo>
                  <a:cubicBezTo>
                    <a:pt x="2318547" y="302644"/>
                    <a:pt x="2281024" y="233136"/>
                    <a:pt x="2207082" y="213470"/>
                  </a:cubicBezTo>
                  <a:close/>
                  <a:moveTo>
                    <a:pt x="2260419" y="11972"/>
                  </a:moveTo>
                  <a:cubicBezTo>
                    <a:pt x="2378944" y="43402"/>
                    <a:pt x="2476563" y="135900"/>
                    <a:pt x="2527936" y="265505"/>
                  </a:cubicBezTo>
                  <a:cubicBezTo>
                    <a:pt x="2575846" y="386117"/>
                    <a:pt x="2581659" y="529569"/>
                    <a:pt x="2544553" y="669282"/>
                  </a:cubicBezTo>
                  <a:cubicBezTo>
                    <a:pt x="2475015" y="930713"/>
                    <a:pt x="2270501" y="1110721"/>
                    <a:pt x="2062524" y="1110721"/>
                  </a:cubicBezTo>
                  <a:cubicBezTo>
                    <a:pt x="2032199" y="1110721"/>
                    <a:pt x="2001738" y="1106847"/>
                    <a:pt x="1971551" y="1098814"/>
                  </a:cubicBezTo>
                  <a:lnTo>
                    <a:pt x="1971425" y="1098936"/>
                  </a:lnTo>
                  <a:cubicBezTo>
                    <a:pt x="1852899" y="1067505"/>
                    <a:pt x="1755418" y="975007"/>
                    <a:pt x="1703908" y="845402"/>
                  </a:cubicBezTo>
                  <a:cubicBezTo>
                    <a:pt x="1655997" y="724789"/>
                    <a:pt x="1650184" y="581339"/>
                    <a:pt x="1687291" y="441625"/>
                  </a:cubicBezTo>
                  <a:cubicBezTo>
                    <a:pt x="1766930" y="141856"/>
                    <a:pt x="2024056" y="-50752"/>
                    <a:pt x="2260419" y="11972"/>
                  </a:cubicBezTo>
                  <a:close/>
                </a:path>
              </a:pathLst>
            </a:custGeom>
            <a:grpFill/>
            <a:ln w="2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D8B85DF-5B85-0FB8-3F70-CA9EEAF54885}"/>
              </a:ext>
            </a:extLst>
          </p:cNvPr>
          <p:cNvGrpSpPr/>
          <p:nvPr/>
        </p:nvGrpSpPr>
        <p:grpSpPr>
          <a:xfrm>
            <a:off x="5978764" y="664392"/>
            <a:ext cx="5741882" cy="6202844"/>
            <a:chOff x="6520038" y="264499"/>
            <a:chExt cx="5741882" cy="6202844"/>
          </a:xfrm>
        </p:grpSpPr>
        <p:sp>
          <p:nvSpPr>
            <p:cNvPr id="33" name="Rectangle: Top Corners Rounded 32">
              <a:extLst>
                <a:ext uri="{FF2B5EF4-FFF2-40B4-BE49-F238E27FC236}">
                  <a16:creationId xmlns:a16="http://schemas.microsoft.com/office/drawing/2014/main" id="{AFB5E01D-3D11-C547-6EAF-BBA6478A3077}"/>
                </a:ext>
              </a:extLst>
            </p:cNvPr>
            <p:cNvSpPr/>
            <p:nvPr/>
          </p:nvSpPr>
          <p:spPr>
            <a:xfrm>
              <a:off x="7739737" y="1854301"/>
              <a:ext cx="2858426" cy="461304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E39088B-5091-E096-BC4F-7DA29266FA26}"/>
                </a:ext>
              </a:extLst>
            </p:cNvPr>
            <p:cNvGrpSpPr/>
            <p:nvPr/>
          </p:nvGrpSpPr>
          <p:grpSpPr>
            <a:xfrm>
              <a:off x="9164913" y="264499"/>
              <a:ext cx="3097007" cy="6047793"/>
              <a:chOff x="10320712" y="420582"/>
              <a:chExt cx="3097007" cy="6047793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BFA1BBFD-D308-6153-E010-676FA531D8D8}"/>
                  </a:ext>
                </a:extLst>
              </p:cNvPr>
              <p:cNvSpPr/>
              <p:nvPr/>
            </p:nvSpPr>
            <p:spPr>
              <a:xfrm>
                <a:off x="10320712" y="4395173"/>
                <a:ext cx="2073204" cy="2073202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30" name="Rectangle 11">
                <a:extLst>
                  <a:ext uri="{FF2B5EF4-FFF2-40B4-BE49-F238E27FC236}">
                    <a16:creationId xmlns:a16="http://schemas.microsoft.com/office/drawing/2014/main" id="{8627CF6C-AF95-A4BC-CC14-8DB0390364A0}"/>
                  </a:ext>
                </a:extLst>
              </p:cNvPr>
              <p:cNvSpPr/>
              <p:nvPr/>
            </p:nvSpPr>
            <p:spPr>
              <a:xfrm>
                <a:off x="10644311" y="515275"/>
                <a:ext cx="2773408" cy="5342312"/>
              </a:xfrm>
              <a:prstGeom prst="roundRect">
                <a:avLst>
                  <a:gd name="adj" fmla="val 50000"/>
                </a:avLst>
              </a:prstGeom>
              <a:noFill/>
              <a:ln w="4762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01F4C13A-0D78-FA0E-FAAD-939DD1FFC3EE}"/>
                  </a:ext>
                </a:extLst>
              </p:cNvPr>
              <p:cNvSpPr/>
              <p:nvPr/>
            </p:nvSpPr>
            <p:spPr>
              <a:xfrm>
                <a:off x="10717957" y="420582"/>
                <a:ext cx="979014" cy="97901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</p:grpSp>
        <p:pic>
          <p:nvPicPr>
            <p:cNvPr id="11" name="Picture 10" descr="A person holding a remote&#10;&#10;Description automatically generated">
              <a:extLst>
                <a:ext uri="{FF2B5EF4-FFF2-40B4-BE49-F238E27FC236}">
                  <a16:creationId xmlns:a16="http://schemas.microsoft.com/office/drawing/2014/main" id="{4803D021-A99D-763B-A899-ABFE6FD993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9134"/>
            <a:stretch/>
          </p:blipFill>
          <p:spPr>
            <a:xfrm>
              <a:off x="6520038" y="1170510"/>
              <a:ext cx="3886200" cy="52968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44623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6ADB6-70B6-A846-2ECC-DEA9E91CF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Medical &amp; Healthcare </a:t>
            </a:r>
            <a:r>
              <a:rPr lang="en-CA" dirty="0"/>
              <a:t>Tips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F2DA14-336D-E4C3-5AF3-7F250B1DCF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9840D-3B97-ADAF-0AED-7CD9DAAAD2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sp>
        <p:nvSpPr>
          <p:cNvPr id="14" name="Circle: Hollow 13">
            <a:extLst>
              <a:ext uri="{FF2B5EF4-FFF2-40B4-BE49-F238E27FC236}">
                <a16:creationId xmlns:a16="http://schemas.microsoft.com/office/drawing/2014/main" id="{BF0C9AAA-1570-B233-FDD9-FA05E2C9D72F}"/>
              </a:ext>
            </a:extLst>
          </p:cNvPr>
          <p:cNvSpPr/>
          <p:nvPr/>
        </p:nvSpPr>
        <p:spPr>
          <a:xfrm>
            <a:off x="4488105" y="1309089"/>
            <a:ext cx="3232087" cy="3232087"/>
          </a:xfrm>
          <a:prstGeom prst="donut">
            <a:avLst>
              <a:gd name="adj" fmla="val 567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Circle: Hollow 15">
            <a:extLst>
              <a:ext uri="{FF2B5EF4-FFF2-40B4-BE49-F238E27FC236}">
                <a16:creationId xmlns:a16="http://schemas.microsoft.com/office/drawing/2014/main" id="{334DAC38-68CF-A446-6B3A-01FA84DE74E3}"/>
              </a:ext>
            </a:extLst>
          </p:cNvPr>
          <p:cNvSpPr/>
          <p:nvPr/>
        </p:nvSpPr>
        <p:spPr>
          <a:xfrm>
            <a:off x="953723" y="1724544"/>
            <a:ext cx="2816632" cy="2816632"/>
          </a:xfrm>
          <a:prstGeom prst="donut">
            <a:avLst>
              <a:gd name="adj" fmla="val 570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Circle: Hollow 16">
            <a:extLst>
              <a:ext uri="{FF2B5EF4-FFF2-40B4-BE49-F238E27FC236}">
                <a16:creationId xmlns:a16="http://schemas.microsoft.com/office/drawing/2014/main" id="{CAD52CB1-39B6-CBCD-58B6-7785E7EBB66F}"/>
              </a:ext>
            </a:extLst>
          </p:cNvPr>
          <p:cNvSpPr/>
          <p:nvPr/>
        </p:nvSpPr>
        <p:spPr>
          <a:xfrm>
            <a:off x="8437942" y="1724544"/>
            <a:ext cx="2816632" cy="2816632"/>
          </a:xfrm>
          <a:prstGeom prst="donut">
            <a:avLst>
              <a:gd name="adj" fmla="val 570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197E8C1-80EE-4861-57A8-EF3CC8525BE7}"/>
              </a:ext>
            </a:extLst>
          </p:cNvPr>
          <p:cNvGrpSpPr/>
          <p:nvPr/>
        </p:nvGrpSpPr>
        <p:grpSpPr>
          <a:xfrm>
            <a:off x="951838" y="4732941"/>
            <a:ext cx="10288325" cy="1171949"/>
            <a:chOff x="1487635" y="4423660"/>
            <a:chExt cx="9353023" cy="1171949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C963FE5A-8419-FA39-493B-7B582AA96B35}"/>
                </a:ext>
              </a:extLst>
            </p:cNvPr>
            <p:cNvGrpSpPr/>
            <p:nvPr/>
          </p:nvGrpSpPr>
          <p:grpSpPr>
            <a:xfrm>
              <a:off x="8419576" y="4423660"/>
              <a:ext cx="2421082" cy="1171949"/>
              <a:chOff x="8419576" y="4423660"/>
              <a:chExt cx="2421082" cy="1171949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8EEE8FC-044D-5195-94B4-A0CEB0859A6B}"/>
                  </a:ext>
                </a:extLst>
              </p:cNvPr>
              <p:cNvSpPr txBox="1"/>
              <p:nvPr/>
            </p:nvSpPr>
            <p:spPr>
              <a:xfrm>
                <a:off x="8469304" y="4423660"/>
                <a:ext cx="232162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04B28B1-7E02-5EB4-7723-26697BBCC311}"/>
                  </a:ext>
                </a:extLst>
              </p:cNvPr>
              <p:cNvSpPr txBox="1"/>
              <p:nvPr/>
            </p:nvSpPr>
            <p:spPr>
              <a:xfrm>
                <a:off x="8419576" y="4764612"/>
                <a:ext cx="242108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3BEFBCD3-7B4F-256A-957B-771CD44C546A}"/>
                </a:ext>
              </a:extLst>
            </p:cNvPr>
            <p:cNvGrpSpPr/>
            <p:nvPr/>
          </p:nvGrpSpPr>
          <p:grpSpPr>
            <a:xfrm>
              <a:off x="4953606" y="4423660"/>
              <a:ext cx="2421082" cy="1171949"/>
              <a:chOff x="7737564" y="2122770"/>
              <a:chExt cx="3587379" cy="1171949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3BB1D76-0C2E-231A-6ED5-960134F4286C}"/>
                  </a:ext>
                </a:extLst>
              </p:cNvPr>
              <p:cNvSpPr txBox="1"/>
              <p:nvPr/>
            </p:nvSpPr>
            <p:spPr>
              <a:xfrm>
                <a:off x="7811247" y="2122770"/>
                <a:ext cx="3440013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DE84BF9-7444-2062-811F-A8E306089555}"/>
                  </a:ext>
                </a:extLst>
              </p:cNvPr>
              <p:cNvSpPr txBox="1"/>
              <p:nvPr/>
            </p:nvSpPr>
            <p:spPr>
              <a:xfrm>
                <a:off x="7737564" y="2463722"/>
                <a:ext cx="3587379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D9618F9-92B4-9253-8FB3-BB94CC4473B1}"/>
                </a:ext>
              </a:extLst>
            </p:cNvPr>
            <p:cNvGrpSpPr/>
            <p:nvPr/>
          </p:nvGrpSpPr>
          <p:grpSpPr>
            <a:xfrm>
              <a:off x="1487635" y="4423660"/>
              <a:ext cx="2421082" cy="1171949"/>
              <a:chOff x="1487635" y="4423660"/>
              <a:chExt cx="2421082" cy="1171949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421B12C-BC17-8FF3-6D2A-11B30E1F1FFC}"/>
                  </a:ext>
                </a:extLst>
              </p:cNvPr>
              <p:cNvSpPr txBox="1"/>
              <p:nvPr/>
            </p:nvSpPr>
            <p:spPr>
              <a:xfrm>
                <a:off x="1487635" y="4764612"/>
                <a:ext cx="242108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CCFC7F9-AB67-86D3-E7D5-EB36EDB72F60}"/>
                  </a:ext>
                </a:extLst>
              </p:cNvPr>
              <p:cNvSpPr txBox="1"/>
              <p:nvPr/>
            </p:nvSpPr>
            <p:spPr>
              <a:xfrm>
                <a:off x="1537363" y="4423660"/>
                <a:ext cx="232162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C1C415F-3D17-3B2F-F432-E7AB6FFCD018}"/>
              </a:ext>
            </a:extLst>
          </p:cNvPr>
          <p:cNvGrpSpPr/>
          <p:nvPr/>
        </p:nvGrpSpPr>
        <p:grpSpPr>
          <a:xfrm>
            <a:off x="10564954" y="481704"/>
            <a:ext cx="1381480" cy="1235784"/>
            <a:chOff x="9648432" y="821786"/>
            <a:chExt cx="3520724" cy="3149413"/>
          </a:xfrm>
          <a:solidFill>
            <a:schemeClr val="accent3">
              <a:lumMod val="75000"/>
              <a:alpha val="48000"/>
            </a:schemeClr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7476EBC-C87D-4AB0-5D07-930A640C1592}"/>
                </a:ext>
              </a:extLst>
            </p:cNvPr>
            <p:cNvSpPr/>
            <p:nvPr/>
          </p:nvSpPr>
          <p:spPr>
            <a:xfrm rot="20452725">
              <a:off x="9648432" y="1972191"/>
              <a:ext cx="1954312" cy="1999008"/>
            </a:xfrm>
            <a:custGeom>
              <a:avLst/>
              <a:gdLst>
                <a:gd name="connsiteX0" fmla="*/ 1816222 w 3261608"/>
                <a:gd name="connsiteY0" fmla="*/ 1455793 h 3336203"/>
                <a:gd name="connsiteX1" fmla="*/ 1641101 w 3261608"/>
                <a:gd name="connsiteY1" fmla="*/ 1419944 h 3336203"/>
                <a:gd name="connsiteX2" fmla="*/ 1638056 w 3261608"/>
                <a:gd name="connsiteY2" fmla="*/ 1419944 h 3336203"/>
                <a:gd name="connsiteX3" fmla="*/ 929931 w 3261608"/>
                <a:gd name="connsiteY3" fmla="*/ 2034752 h 3336203"/>
                <a:gd name="connsiteX4" fmla="*/ 927299 w 3261608"/>
                <a:gd name="connsiteY4" fmla="*/ 2039461 h 3336203"/>
                <a:gd name="connsiteX5" fmla="*/ 783710 w 3261608"/>
                <a:gd name="connsiteY5" fmla="*/ 2273193 h 3336203"/>
                <a:gd name="connsiteX6" fmla="*/ 642750 w 3261608"/>
                <a:gd name="connsiteY6" fmla="*/ 2502772 h 3336203"/>
                <a:gd name="connsiteX7" fmla="*/ 630843 w 3261608"/>
                <a:gd name="connsiteY7" fmla="*/ 2523819 h 3336203"/>
                <a:gd name="connsiteX8" fmla="*/ 512315 w 3261608"/>
                <a:gd name="connsiteY8" fmla="*/ 2876744 h 3336203"/>
                <a:gd name="connsiteX9" fmla="*/ 512731 w 3261608"/>
                <a:gd name="connsiteY9" fmla="*/ 2878841 h 3336203"/>
                <a:gd name="connsiteX10" fmla="*/ 636106 w 3261608"/>
                <a:gd name="connsiteY10" fmla="*/ 3045976 h 3336203"/>
                <a:gd name="connsiteX11" fmla="*/ 1010255 w 3261608"/>
                <a:gd name="connsiteY11" fmla="*/ 3116310 h 3336203"/>
                <a:gd name="connsiteX12" fmla="*/ 1019392 w 3261608"/>
                <a:gd name="connsiteY12" fmla="*/ 3114657 h 3336203"/>
                <a:gd name="connsiteX13" fmla="*/ 1206321 w 3261608"/>
                <a:gd name="connsiteY13" fmla="*/ 3025742 h 3336203"/>
                <a:gd name="connsiteX14" fmla="*/ 1367221 w 3261608"/>
                <a:gd name="connsiteY14" fmla="*/ 2936296 h 3336203"/>
                <a:gd name="connsiteX15" fmla="*/ 1369161 w 3261608"/>
                <a:gd name="connsiteY15" fmla="*/ 2935616 h 3336203"/>
                <a:gd name="connsiteX16" fmla="*/ 1635157 w 3261608"/>
                <a:gd name="connsiteY16" fmla="*/ 2889505 h 3336203"/>
                <a:gd name="connsiteX17" fmla="*/ 2001684 w 3261608"/>
                <a:gd name="connsiteY17" fmla="*/ 2982821 h 3336203"/>
                <a:gd name="connsiteX18" fmla="*/ 2003484 w 3261608"/>
                <a:gd name="connsiteY18" fmla="*/ 2983943 h 3336203"/>
                <a:gd name="connsiteX19" fmla="*/ 2011099 w 3261608"/>
                <a:gd name="connsiteY19" fmla="*/ 2988492 h 3336203"/>
                <a:gd name="connsiteX20" fmla="*/ 2014699 w 3261608"/>
                <a:gd name="connsiteY20" fmla="*/ 2990709 h 3336203"/>
                <a:gd name="connsiteX21" fmla="*/ 2044608 w 3261608"/>
                <a:gd name="connsiteY21" fmla="*/ 3010529 h 3336203"/>
                <a:gd name="connsiteX22" fmla="*/ 2249123 w 3261608"/>
                <a:gd name="connsiteY22" fmla="*/ 3114213 h 3336203"/>
                <a:gd name="connsiteX23" fmla="*/ 2253554 w 3261608"/>
                <a:gd name="connsiteY23" fmla="*/ 3115187 h 3336203"/>
                <a:gd name="connsiteX24" fmla="*/ 2712305 w 3261608"/>
                <a:gd name="connsiteY24" fmla="*/ 2970631 h 3336203"/>
                <a:gd name="connsiteX25" fmla="*/ 2744286 w 3261608"/>
                <a:gd name="connsiteY25" fmla="*/ 2911802 h 3336203"/>
                <a:gd name="connsiteX26" fmla="*/ 2744266 w 3261608"/>
                <a:gd name="connsiteY26" fmla="*/ 2911956 h 3336203"/>
                <a:gd name="connsiteX27" fmla="*/ 2744443 w 3261608"/>
                <a:gd name="connsiteY27" fmla="*/ 2911513 h 3336203"/>
                <a:gd name="connsiteX28" fmla="*/ 2744286 w 3261608"/>
                <a:gd name="connsiteY28" fmla="*/ 2911802 h 3336203"/>
                <a:gd name="connsiteX29" fmla="*/ 2752889 w 3261608"/>
                <a:gd name="connsiteY29" fmla="*/ 2843393 h 3336203"/>
                <a:gd name="connsiteX30" fmla="*/ 2468162 w 3261608"/>
                <a:gd name="connsiteY30" fmla="*/ 2247027 h 3336203"/>
                <a:gd name="connsiteX31" fmla="*/ 2297293 w 3261608"/>
                <a:gd name="connsiteY31" fmla="*/ 1967049 h 3336203"/>
                <a:gd name="connsiteX32" fmla="*/ 1816222 w 3261608"/>
                <a:gd name="connsiteY32" fmla="*/ 1455793 h 3336203"/>
                <a:gd name="connsiteX33" fmla="*/ 465112 w 3261608"/>
                <a:gd name="connsiteY33" fmla="*/ 925950 h 3336203"/>
                <a:gd name="connsiteX34" fmla="*/ 384130 w 3261608"/>
                <a:gd name="connsiteY34" fmla="*/ 908854 h 3336203"/>
                <a:gd name="connsiteX35" fmla="*/ 320020 w 3261608"/>
                <a:gd name="connsiteY35" fmla="*/ 922147 h 3336203"/>
                <a:gd name="connsiteX36" fmla="*/ 216448 w 3261608"/>
                <a:gd name="connsiteY36" fmla="*/ 1068229 h 3336203"/>
                <a:gd name="connsiteX37" fmla="*/ 251341 w 3261608"/>
                <a:gd name="connsiteY37" fmla="*/ 1336992 h 3336203"/>
                <a:gd name="connsiteX38" fmla="*/ 251354 w 3261608"/>
                <a:gd name="connsiteY38" fmla="*/ 1336992 h 3336203"/>
                <a:gd name="connsiteX39" fmla="*/ 606924 w 3261608"/>
                <a:gd name="connsiteY39" fmla="*/ 1561724 h 3336203"/>
                <a:gd name="connsiteX40" fmla="*/ 710496 w 3261608"/>
                <a:gd name="connsiteY40" fmla="*/ 1415640 h 3336203"/>
                <a:gd name="connsiteX41" fmla="*/ 675603 w 3261608"/>
                <a:gd name="connsiteY41" fmla="*/ 1146878 h 3336203"/>
                <a:gd name="connsiteX42" fmla="*/ 465112 w 3261608"/>
                <a:gd name="connsiteY42" fmla="*/ 925950 h 3336203"/>
                <a:gd name="connsiteX43" fmla="*/ 1874010 w 3261608"/>
                <a:gd name="connsiteY43" fmla="*/ 1254287 h 3336203"/>
                <a:gd name="connsiteX44" fmla="*/ 2482185 w 3261608"/>
                <a:gd name="connsiteY44" fmla="*/ 1870090 h 3336203"/>
                <a:gd name="connsiteX45" fmla="*/ 2483709 w 3261608"/>
                <a:gd name="connsiteY45" fmla="*/ 1873135 h 3336203"/>
                <a:gd name="connsiteX46" fmla="*/ 2483809 w 3261608"/>
                <a:gd name="connsiteY46" fmla="*/ 1873041 h 3336203"/>
                <a:gd name="connsiteX47" fmla="*/ 2642354 w 3261608"/>
                <a:gd name="connsiteY47" fmla="*/ 2131560 h 3336203"/>
                <a:gd name="connsiteX48" fmla="*/ 2942991 w 3261608"/>
                <a:gd name="connsiteY48" fmla="*/ 2975613 h 3336203"/>
                <a:gd name="connsiteX49" fmla="*/ 2941307 w 3261608"/>
                <a:gd name="connsiteY49" fmla="*/ 2980339 h 3336203"/>
                <a:gd name="connsiteX50" fmla="*/ 2623827 w 3261608"/>
                <a:gd name="connsiteY50" fmla="*/ 3285661 h 3336203"/>
                <a:gd name="connsiteX51" fmla="*/ 2358248 w 3261608"/>
                <a:gd name="connsiteY51" fmla="*/ 3336203 h 3336203"/>
                <a:gd name="connsiteX52" fmla="*/ 2204412 w 3261608"/>
                <a:gd name="connsiteY52" fmla="*/ 3317918 h 3336203"/>
                <a:gd name="connsiteX53" fmla="*/ 1929138 w 3261608"/>
                <a:gd name="connsiteY53" fmla="*/ 3184163 h 3336203"/>
                <a:gd name="connsiteX54" fmla="*/ 1902137 w 3261608"/>
                <a:gd name="connsiteY54" fmla="*/ 3166291 h 3336203"/>
                <a:gd name="connsiteX55" fmla="*/ 1897292 w 3261608"/>
                <a:gd name="connsiteY55" fmla="*/ 3163397 h 3336203"/>
                <a:gd name="connsiteX56" fmla="*/ 1441613 w 3261608"/>
                <a:gd name="connsiteY56" fmla="*/ 3131257 h 3336203"/>
                <a:gd name="connsiteX57" fmla="*/ 1320454 w 3261608"/>
                <a:gd name="connsiteY57" fmla="*/ 3200350 h 3336203"/>
                <a:gd name="connsiteX58" fmla="*/ 1051135 w 3261608"/>
                <a:gd name="connsiteY58" fmla="*/ 3320695 h 3336203"/>
                <a:gd name="connsiteX59" fmla="*/ 520515 w 3261608"/>
                <a:gd name="connsiteY59" fmla="*/ 3219462 h 3336203"/>
                <a:gd name="connsiteX60" fmla="*/ 307552 w 3261608"/>
                <a:gd name="connsiteY60" fmla="*/ 2916622 h 3336203"/>
                <a:gd name="connsiteX61" fmla="*/ 449342 w 3261608"/>
                <a:gd name="connsiteY61" fmla="*/ 2420773 h 3336203"/>
                <a:gd name="connsiteX62" fmla="*/ 461663 w 3261608"/>
                <a:gd name="connsiteY62" fmla="*/ 2399035 h 3336203"/>
                <a:gd name="connsiteX63" fmla="*/ 607329 w 3261608"/>
                <a:gd name="connsiteY63" fmla="*/ 2161702 h 3336203"/>
                <a:gd name="connsiteX64" fmla="*/ 745796 w 3261608"/>
                <a:gd name="connsiteY64" fmla="*/ 1936554 h 3336203"/>
                <a:gd name="connsiteX65" fmla="*/ 1636563 w 3261608"/>
                <a:gd name="connsiteY65" fmla="*/ 1211120 h 3336203"/>
                <a:gd name="connsiteX66" fmla="*/ 1641134 w 3261608"/>
                <a:gd name="connsiteY66" fmla="*/ 1211120 h 3336203"/>
                <a:gd name="connsiteX67" fmla="*/ 1874010 w 3261608"/>
                <a:gd name="connsiteY67" fmla="*/ 1254287 h 3336203"/>
                <a:gd name="connsiteX68" fmla="*/ 498811 w 3261608"/>
                <a:gd name="connsiteY68" fmla="*/ 718405 h 3336203"/>
                <a:gd name="connsiteX69" fmla="*/ 866028 w 3261608"/>
                <a:gd name="connsiteY69" fmla="*/ 1061715 h 3336203"/>
                <a:gd name="connsiteX70" fmla="*/ 914213 w 3261608"/>
                <a:gd name="connsiteY70" fmla="*/ 1460500 h 3336203"/>
                <a:gd name="connsiteX71" fmla="*/ 692249 w 3261608"/>
                <a:gd name="connsiteY71" fmla="*/ 1752112 h 3336203"/>
                <a:gd name="connsiteX72" fmla="*/ 692243 w 3261608"/>
                <a:gd name="connsiteY72" fmla="*/ 1751965 h 3336203"/>
                <a:gd name="connsiteX73" fmla="*/ 545467 w 3261608"/>
                <a:gd name="connsiteY73" fmla="*/ 1782981 h 3336203"/>
                <a:gd name="connsiteX74" fmla="*/ 61106 w 3261608"/>
                <a:gd name="connsiteY74" fmla="*/ 1422273 h 3336203"/>
                <a:gd name="connsiteX75" fmla="*/ 12920 w 3261608"/>
                <a:gd name="connsiteY75" fmla="*/ 1023488 h 3336203"/>
                <a:gd name="connsiteX76" fmla="*/ 234884 w 3261608"/>
                <a:gd name="connsiteY76" fmla="*/ 731876 h 3336203"/>
                <a:gd name="connsiteX77" fmla="*/ 498811 w 3261608"/>
                <a:gd name="connsiteY77" fmla="*/ 718405 h 3336203"/>
                <a:gd name="connsiteX78" fmla="*/ 2941543 w 3261608"/>
                <a:gd name="connsiteY78" fmla="*/ 922145 h 3336203"/>
                <a:gd name="connsiteX79" fmla="*/ 2585977 w 3261608"/>
                <a:gd name="connsiteY79" fmla="*/ 1146877 h 3336203"/>
                <a:gd name="connsiteX80" fmla="*/ 2551086 w 3261608"/>
                <a:gd name="connsiteY80" fmla="*/ 1415640 h 3336203"/>
                <a:gd name="connsiteX81" fmla="*/ 2654657 w 3261608"/>
                <a:gd name="connsiteY81" fmla="*/ 1561722 h 3336203"/>
                <a:gd name="connsiteX82" fmla="*/ 3010222 w 3261608"/>
                <a:gd name="connsiteY82" fmla="*/ 1336991 h 3336203"/>
                <a:gd name="connsiteX83" fmla="*/ 3045110 w 3261608"/>
                <a:gd name="connsiteY83" fmla="*/ 1068227 h 3336203"/>
                <a:gd name="connsiteX84" fmla="*/ 2941543 w 3261608"/>
                <a:gd name="connsiteY84" fmla="*/ 922145 h 3336203"/>
                <a:gd name="connsiteX85" fmla="*/ 1136613 w 3261608"/>
                <a:gd name="connsiteY85" fmla="*/ 213840 h 3336203"/>
                <a:gd name="connsiteX86" fmla="*/ 1093922 w 3261608"/>
                <a:gd name="connsiteY86" fmla="*/ 208327 h 3336203"/>
                <a:gd name="connsiteX87" fmla="*/ 1054599 w 3261608"/>
                <a:gd name="connsiteY87" fmla="*/ 213450 h 3336203"/>
                <a:gd name="connsiteX88" fmla="*/ 927349 w 3261608"/>
                <a:gd name="connsiteY88" fmla="*/ 342363 h 3336203"/>
                <a:gd name="connsiteX89" fmla="*/ 927490 w 3261608"/>
                <a:gd name="connsiteY89" fmla="*/ 342363 h 3336203"/>
                <a:gd name="connsiteX90" fmla="*/ 918490 w 3261608"/>
                <a:gd name="connsiteY90" fmla="*/ 615696 h 3336203"/>
                <a:gd name="connsiteX91" fmla="*/ 1236543 w 3261608"/>
                <a:gd name="connsiteY91" fmla="*/ 897339 h 3336203"/>
                <a:gd name="connsiteX92" fmla="*/ 1363794 w 3261608"/>
                <a:gd name="connsiteY92" fmla="*/ 768425 h 3336203"/>
                <a:gd name="connsiteX93" fmla="*/ 1372794 w 3261608"/>
                <a:gd name="connsiteY93" fmla="*/ 495092 h 3336203"/>
                <a:gd name="connsiteX94" fmla="*/ 1136613 w 3261608"/>
                <a:gd name="connsiteY94" fmla="*/ 213840 h 3336203"/>
                <a:gd name="connsiteX95" fmla="*/ 3026706 w 3261608"/>
                <a:gd name="connsiteY95" fmla="*/ 732022 h 3336203"/>
                <a:gd name="connsiteX96" fmla="*/ 3248666 w 3261608"/>
                <a:gd name="connsiteY96" fmla="*/ 1023635 h 3336203"/>
                <a:gd name="connsiteX97" fmla="*/ 3248666 w 3261608"/>
                <a:gd name="connsiteY97" fmla="*/ 1023782 h 3336203"/>
                <a:gd name="connsiteX98" fmla="*/ 3200488 w 3261608"/>
                <a:gd name="connsiteY98" fmla="*/ 1422567 h 3336203"/>
                <a:gd name="connsiteX99" fmla="*/ 2716114 w 3261608"/>
                <a:gd name="connsiteY99" fmla="*/ 1783275 h 3336203"/>
                <a:gd name="connsiteX100" fmla="*/ 2569338 w 3261608"/>
                <a:gd name="connsiteY100" fmla="*/ 1752259 h 3336203"/>
                <a:gd name="connsiteX101" fmla="*/ 2347374 w 3261608"/>
                <a:gd name="connsiteY101" fmla="*/ 1460647 h 3336203"/>
                <a:gd name="connsiteX102" fmla="*/ 2395559 w 3261608"/>
                <a:gd name="connsiteY102" fmla="*/ 1061862 h 3336203"/>
                <a:gd name="connsiteX103" fmla="*/ 3026706 w 3261608"/>
                <a:gd name="connsiteY103" fmla="*/ 732022 h 3336203"/>
                <a:gd name="connsiteX104" fmla="*/ 1243928 w 3261608"/>
                <a:gd name="connsiteY104" fmla="*/ 31678 h 3336203"/>
                <a:gd name="connsiteX105" fmla="*/ 1573989 w 3261608"/>
                <a:gd name="connsiteY105" fmla="*/ 441501 h 3336203"/>
                <a:gd name="connsiteX106" fmla="*/ 1557372 w 3261608"/>
                <a:gd name="connsiteY106" fmla="*/ 845278 h 3336203"/>
                <a:gd name="connsiteX107" fmla="*/ 1289856 w 3261608"/>
                <a:gd name="connsiteY107" fmla="*/ 1098811 h 3336203"/>
                <a:gd name="connsiteX108" fmla="*/ 1198883 w 3261608"/>
                <a:gd name="connsiteY108" fmla="*/ 1110718 h 3336203"/>
                <a:gd name="connsiteX109" fmla="*/ 1198756 w 3261608"/>
                <a:gd name="connsiteY109" fmla="*/ 1110597 h 3336203"/>
                <a:gd name="connsiteX110" fmla="*/ 716728 w 3261608"/>
                <a:gd name="connsiteY110" fmla="*/ 669157 h 3336203"/>
                <a:gd name="connsiteX111" fmla="*/ 733344 w 3261608"/>
                <a:gd name="connsiteY111" fmla="*/ 265380 h 3336203"/>
                <a:gd name="connsiteX112" fmla="*/ 1000861 w 3261608"/>
                <a:gd name="connsiteY112" fmla="*/ 11847 h 3336203"/>
                <a:gd name="connsiteX113" fmla="*/ 1178937 w 3261608"/>
                <a:gd name="connsiteY113" fmla="*/ 10373 h 3336203"/>
                <a:gd name="connsiteX114" fmla="*/ 1243928 w 3261608"/>
                <a:gd name="connsiteY114" fmla="*/ 31678 h 3336203"/>
                <a:gd name="connsiteX115" fmla="*/ 2207082 w 3261608"/>
                <a:gd name="connsiteY115" fmla="*/ 213470 h 3336203"/>
                <a:gd name="connsiteX116" fmla="*/ 2167759 w 3261608"/>
                <a:gd name="connsiteY116" fmla="*/ 208348 h 3336203"/>
                <a:gd name="connsiteX117" fmla="*/ 1888887 w 3261608"/>
                <a:gd name="connsiteY117" fmla="*/ 495113 h 3336203"/>
                <a:gd name="connsiteX118" fmla="*/ 1889030 w 3261608"/>
                <a:gd name="connsiteY118" fmla="*/ 495113 h 3336203"/>
                <a:gd name="connsiteX119" fmla="*/ 1898030 w 3261608"/>
                <a:gd name="connsiteY119" fmla="*/ 768446 h 3336203"/>
                <a:gd name="connsiteX120" fmla="*/ 2025281 w 3261608"/>
                <a:gd name="connsiteY120" fmla="*/ 897359 h 3336203"/>
                <a:gd name="connsiteX121" fmla="*/ 2343334 w 3261608"/>
                <a:gd name="connsiteY121" fmla="*/ 615717 h 3336203"/>
                <a:gd name="connsiteX122" fmla="*/ 2334333 w 3261608"/>
                <a:gd name="connsiteY122" fmla="*/ 342385 h 3336203"/>
                <a:gd name="connsiteX123" fmla="*/ 2207082 w 3261608"/>
                <a:gd name="connsiteY123" fmla="*/ 213470 h 3336203"/>
                <a:gd name="connsiteX124" fmla="*/ 2260419 w 3261608"/>
                <a:gd name="connsiteY124" fmla="*/ 11972 h 3336203"/>
                <a:gd name="connsiteX125" fmla="*/ 2527936 w 3261608"/>
                <a:gd name="connsiteY125" fmla="*/ 265505 h 3336203"/>
                <a:gd name="connsiteX126" fmla="*/ 2544553 w 3261608"/>
                <a:gd name="connsiteY126" fmla="*/ 669282 h 3336203"/>
                <a:gd name="connsiteX127" fmla="*/ 2062524 w 3261608"/>
                <a:gd name="connsiteY127" fmla="*/ 1110721 h 3336203"/>
                <a:gd name="connsiteX128" fmla="*/ 1971551 w 3261608"/>
                <a:gd name="connsiteY128" fmla="*/ 1098814 h 3336203"/>
                <a:gd name="connsiteX129" fmla="*/ 1971425 w 3261608"/>
                <a:gd name="connsiteY129" fmla="*/ 1098936 h 3336203"/>
                <a:gd name="connsiteX130" fmla="*/ 1703908 w 3261608"/>
                <a:gd name="connsiteY130" fmla="*/ 845402 h 3336203"/>
                <a:gd name="connsiteX131" fmla="*/ 1687291 w 3261608"/>
                <a:gd name="connsiteY131" fmla="*/ 441625 h 3336203"/>
                <a:gd name="connsiteX132" fmla="*/ 2260419 w 3261608"/>
                <a:gd name="connsiteY132" fmla="*/ 11972 h 3336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3261608" h="3336203">
                  <a:moveTo>
                    <a:pt x="1816222" y="1455793"/>
                  </a:moveTo>
                  <a:cubicBezTo>
                    <a:pt x="1758408" y="1432078"/>
                    <a:pt x="1699811" y="1419945"/>
                    <a:pt x="1641101" y="1419944"/>
                  </a:cubicBezTo>
                  <a:lnTo>
                    <a:pt x="1638056" y="1419944"/>
                  </a:lnTo>
                  <a:cubicBezTo>
                    <a:pt x="1388120" y="1421746"/>
                    <a:pt x="1130015" y="1645775"/>
                    <a:pt x="929931" y="2034752"/>
                  </a:cubicBezTo>
                  <a:cubicBezTo>
                    <a:pt x="929101" y="2036277"/>
                    <a:pt x="928132" y="2037937"/>
                    <a:pt x="927299" y="2039461"/>
                  </a:cubicBezTo>
                  <a:cubicBezTo>
                    <a:pt x="881052" y="2118802"/>
                    <a:pt x="831620" y="2197312"/>
                    <a:pt x="783710" y="2273193"/>
                  </a:cubicBezTo>
                  <a:cubicBezTo>
                    <a:pt x="736356" y="2348245"/>
                    <a:pt x="687476" y="2425786"/>
                    <a:pt x="642750" y="2502772"/>
                  </a:cubicBezTo>
                  <a:lnTo>
                    <a:pt x="630843" y="2523819"/>
                  </a:lnTo>
                  <a:cubicBezTo>
                    <a:pt x="568531" y="2633748"/>
                    <a:pt x="490990" y="2770694"/>
                    <a:pt x="512315" y="2876744"/>
                  </a:cubicBezTo>
                  <a:lnTo>
                    <a:pt x="512731" y="2878841"/>
                  </a:lnTo>
                  <a:cubicBezTo>
                    <a:pt x="527132" y="2958717"/>
                    <a:pt x="587782" y="3013837"/>
                    <a:pt x="636106" y="3045976"/>
                  </a:cubicBezTo>
                  <a:cubicBezTo>
                    <a:pt x="741353" y="3115897"/>
                    <a:pt x="888265" y="3143575"/>
                    <a:pt x="1010255" y="3116310"/>
                  </a:cubicBezTo>
                  <a:cubicBezTo>
                    <a:pt x="1013301" y="3115601"/>
                    <a:pt x="1016346" y="3115070"/>
                    <a:pt x="1019392" y="3114657"/>
                  </a:cubicBezTo>
                  <a:cubicBezTo>
                    <a:pt x="1083224" y="3106208"/>
                    <a:pt x="1143042" y="3067156"/>
                    <a:pt x="1206321" y="3025742"/>
                  </a:cubicBezTo>
                  <a:cubicBezTo>
                    <a:pt x="1256308" y="2992923"/>
                    <a:pt x="1307958" y="2959130"/>
                    <a:pt x="1367221" y="2936296"/>
                  </a:cubicBezTo>
                  <a:cubicBezTo>
                    <a:pt x="1367915" y="2936030"/>
                    <a:pt x="1368467" y="2935883"/>
                    <a:pt x="1369161" y="2935616"/>
                  </a:cubicBezTo>
                  <a:cubicBezTo>
                    <a:pt x="1454179" y="2904718"/>
                    <a:pt x="1545014" y="2889505"/>
                    <a:pt x="1635157" y="2889505"/>
                  </a:cubicBezTo>
                  <a:cubicBezTo>
                    <a:pt x="1765184" y="2889505"/>
                    <a:pt x="1893817" y="2921053"/>
                    <a:pt x="2001684" y="2982821"/>
                  </a:cubicBezTo>
                  <a:cubicBezTo>
                    <a:pt x="2002237" y="2983234"/>
                    <a:pt x="2002931" y="2983530"/>
                    <a:pt x="2003484" y="2983943"/>
                  </a:cubicBezTo>
                  <a:lnTo>
                    <a:pt x="2011099" y="2988492"/>
                  </a:lnTo>
                  <a:cubicBezTo>
                    <a:pt x="2012345" y="2989201"/>
                    <a:pt x="2013454" y="2989881"/>
                    <a:pt x="2014699" y="2990709"/>
                  </a:cubicBezTo>
                  <a:cubicBezTo>
                    <a:pt x="2024669" y="2997236"/>
                    <a:pt x="2034639" y="3003883"/>
                    <a:pt x="2044608" y="3010529"/>
                  </a:cubicBezTo>
                  <a:cubicBezTo>
                    <a:pt x="2113424" y="3056197"/>
                    <a:pt x="2178228" y="3099561"/>
                    <a:pt x="2249123" y="3114213"/>
                  </a:cubicBezTo>
                  <a:cubicBezTo>
                    <a:pt x="2250647" y="3114508"/>
                    <a:pt x="2252030" y="3114774"/>
                    <a:pt x="2253554" y="3115187"/>
                  </a:cubicBezTo>
                  <a:cubicBezTo>
                    <a:pt x="2407215" y="3154217"/>
                    <a:pt x="2619145" y="3098439"/>
                    <a:pt x="2712305" y="2970631"/>
                  </a:cubicBezTo>
                  <a:lnTo>
                    <a:pt x="2744286" y="2911802"/>
                  </a:lnTo>
                  <a:lnTo>
                    <a:pt x="2744266" y="2911956"/>
                  </a:lnTo>
                  <a:lnTo>
                    <a:pt x="2744443" y="2911513"/>
                  </a:lnTo>
                  <a:lnTo>
                    <a:pt x="2744286" y="2911802"/>
                  </a:lnTo>
                  <a:lnTo>
                    <a:pt x="2752889" y="2843393"/>
                  </a:lnTo>
                  <a:cubicBezTo>
                    <a:pt x="2750117" y="2673565"/>
                    <a:pt x="2595620" y="2439791"/>
                    <a:pt x="2468162" y="2247027"/>
                  </a:cubicBezTo>
                  <a:cubicBezTo>
                    <a:pt x="2401698" y="2146362"/>
                    <a:pt x="2338832" y="2051374"/>
                    <a:pt x="2297293" y="1967049"/>
                  </a:cubicBezTo>
                  <a:cubicBezTo>
                    <a:pt x="2156057" y="1702319"/>
                    <a:pt x="1989664" y="1526938"/>
                    <a:pt x="1816222" y="1455793"/>
                  </a:cubicBezTo>
                  <a:close/>
                  <a:moveTo>
                    <a:pt x="465112" y="925950"/>
                  </a:moveTo>
                  <a:cubicBezTo>
                    <a:pt x="437856" y="914799"/>
                    <a:pt x="410474" y="908854"/>
                    <a:pt x="384130" y="908854"/>
                  </a:cubicBezTo>
                  <a:cubicBezTo>
                    <a:pt x="361698" y="908854"/>
                    <a:pt x="340098" y="913146"/>
                    <a:pt x="320020" y="922147"/>
                  </a:cubicBezTo>
                  <a:cubicBezTo>
                    <a:pt x="251066" y="953024"/>
                    <a:pt x="225449" y="1026965"/>
                    <a:pt x="216448" y="1068229"/>
                  </a:cubicBezTo>
                  <a:cubicBezTo>
                    <a:pt x="198586" y="1149785"/>
                    <a:pt x="211323" y="1247682"/>
                    <a:pt x="251341" y="1336992"/>
                  </a:cubicBezTo>
                  <a:lnTo>
                    <a:pt x="251354" y="1336992"/>
                  </a:lnTo>
                  <a:cubicBezTo>
                    <a:pt x="329021" y="1510351"/>
                    <a:pt x="491858" y="1613235"/>
                    <a:pt x="606924" y="1561724"/>
                  </a:cubicBezTo>
                  <a:cubicBezTo>
                    <a:pt x="675878" y="1530846"/>
                    <a:pt x="701356" y="1456905"/>
                    <a:pt x="710496" y="1415640"/>
                  </a:cubicBezTo>
                  <a:cubicBezTo>
                    <a:pt x="728358" y="1334085"/>
                    <a:pt x="715621" y="1236188"/>
                    <a:pt x="675603" y="1146878"/>
                  </a:cubicBezTo>
                  <a:cubicBezTo>
                    <a:pt x="627522" y="1039704"/>
                    <a:pt x="546882" y="959402"/>
                    <a:pt x="465112" y="925950"/>
                  </a:cubicBezTo>
                  <a:close/>
                  <a:moveTo>
                    <a:pt x="1874010" y="1254287"/>
                  </a:moveTo>
                  <a:cubicBezTo>
                    <a:pt x="2101901" y="1339961"/>
                    <a:pt x="2312284" y="1551173"/>
                    <a:pt x="2482185" y="1870090"/>
                  </a:cubicBezTo>
                  <a:cubicBezTo>
                    <a:pt x="2482601" y="1871059"/>
                    <a:pt x="2483154" y="1872027"/>
                    <a:pt x="2483709" y="1873135"/>
                  </a:cubicBezTo>
                  <a:lnTo>
                    <a:pt x="2483809" y="1873041"/>
                  </a:lnTo>
                  <a:cubicBezTo>
                    <a:pt x="2519536" y="1945739"/>
                    <a:pt x="2579213" y="2036017"/>
                    <a:pt x="2642354" y="2131560"/>
                  </a:cubicBezTo>
                  <a:cubicBezTo>
                    <a:pt x="2821819" y="2403088"/>
                    <a:pt x="3025082" y="2710598"/>
                    <a:pt x="2942991" y="2975613"/>
                  </a:cubicBezTo>
                  <a:cubicBezTo>
                    <a:pt x="2942430" y="2977149"/>
                    <a:pt x="2941868" y="2978803"/>
                    <a:pt x="2941307" y="2980339"/>
                  </a:cubicBezTo>
                  <a:cubicBezTo>
                    <a:pt x="2891888" y="3116044"/>
                    <a:pt x="2779188" y="3224455"/>
                    <a:pt x="2623827" y="3285661"/>
                  </a:cubicBezTo>
                  <a:cubicBezTo>
                    <a:pt x="2538948" y="3319159"/>
                    <a:pt x="2447145" y="3336203"/>
                    <a:pt x="2358248" y="3336203"/>
                  </a:cubicBezTo>
                  <a:cubicBezTo>
                    <a:pt x="2305355" y="3336204"/>
                    <a:pt x="2253430" y="3330088"/>
                    <a:pt x="2204412" y="3317918"/>
                  </a:cubicBezTo>
                  <a:cubicBezTo>
                    <a:pt x="2095160" y="3294641"/>
                    <a:pt x="2006957" y="3235945"/>
                    <a:pt x="1929138" y="3184163"/>
                  </a:cubicBezTo>
                  <a:lnTo>
                    <a:pt x="1902137" y="3166291"/>
                  </a:lnTo>
                  <a:lnTo>
                    <a:pt x="1897292" y="3163397"/>
                  </a:lnTo>
                  <a:cubicBezTo>
                    <a:pt x="1768824" y="3090138"/>
                    <a:pt x="1590189" y="3077524"/>
                    <a:pt x="1441613" y="3131257"/>
                  </a:cubicBezTo>
                  <a:cubicBezTo>
                    <a:pt x="1403117" y="3146352"/>
                    <a:pt x="1362964" y="3172525"/>
                    <a:pt x="1320454" y="3200350"/>
                  </a:cubicBezTo>
                  <a:cubicBezTo>
                    <a:pt x="1245128" y="3249504"/>
                    <a:pt x="1159971" y="3305186"/>
                    <a:pt x="1051135" y="3320695"/>
                  </a:cubicBezTo>
                  <a:cubicBezTo>
                    <a:pt x="874725" y="3358624"/>
                    <a:pt x="671858" y="3319986"/>
                    <a:pt x="520515" y="3219462"/>
                  </a:cubicBezTo>
                  <a:cubicBezTo>
                    <a:pt x="404755" y="3142453"/>
                    <a:pt x="329151" y="3035017"/>
                    <a:pt x="307552" y="2916622"/>
                  </a:cubicBezTo>
                  <a:cubicBezTo>
                    <a:pt x="271413" y="2734809"/>
                    <a:pt x="370140" y="2560626"/>
                    <a:pt x="449342" y="2420773"/>
                  </a:cubicBezTo>
                  <a:lnTo>
                    <a:pt x="461663" y="2399035"/>
                  </a:lnTo>
                  <a:cubicBezTo>
                    <a:pt x="509018" y="2317476"/>
                    <a:pt x="559005" y="2238275"/>
                    <a:pt x="607329" y="2161702"/>
                  </a:cubicBezTo>
                  <a:cubicBezTo>
                    <a:pt x="653854" y="2088036"/>
                    <a:pt x="701764" y="2012019"/>
                    <a:pt x="745796" y="1936554"/>
                  </a:cubicBezTo>
                  <a:cubicBezTo>
                    <a:pt x="985923" y="1471160"/>
                    <a:pt x="1302174" y="1213474"/>
                    <a:pt x="1636563" y="1211120"/>
                  </a:cubicBezTo>
                  <a:lnTo>
                    <a:pt x="1641134" y="1211120"/>
                  </a:lnTo>
                  <a:cubicBezTo>
                    <a:pt x="1720137" y="1211121"/>
                    <a:pt x="1798046" y="1225730"/>
                    <a:pt x="1874010" y="1254287"/>
                  </a:cubicBezTo>
                  <a:close/>
                  <a:moveTo>
                    <a:pt x="498811" y="718405"/>
                  </a:moveTo>
                  <a:cubicBezTo>
                    <a:pt x="647015" y="762218"/>
                    <a:pt x="787188" y="885948"/>
                    <a:pt x="866028" y="1061715"/>
                  </a:cubicBezTo>
                  <a:cubicBezTo>
                    <a:pt x="924735" y="1192845"/>
                    <a:pt x="941906" y="1334496"/>
                    <a:pt x="914213" y="1460500"/>
                  </a:cubicBezTo>
                  <a:cubicBezTo>
                    <a:pt x="884578" y="1595922"/>
                    <a:pt x="803578" y="1702264"/>
                    <a:pt x="692249" y="1752112"/>
                  </a:cubicBezTo>
                  <a:lnTo>
                    <a:pt x="692243" y="1751965"/>
                  </a:lnTo>
                  <a:cubicBezTo>
                    <a:pt x="645302" y="1773012"/>
                    <a:pt x="595731" y="1782981"/>
                    <a:pt x="545467" y="1782981"/>
                  </a:cubicBezTo>
                  <a:cubicBezTo>
                    <a:pt x="357713" y="1782981"/>
                    <a:pt x="160524" y="1644098"/>
                    <a:pt x="61106" y="1422273"/>
                  </a:cubicBezTo>
                  <a:cubicBezTo>
                    <a:pt x="2397" y="1291144"/>
                    <a:pt x="-14773" y="1149492"/>
                    <a:pt x="12920" y="1023488"/>
                  </a:cubicBezTo>
                  <a:cubicBezTo>
                    <a:pt x="42555" y="888067"/>
                    <a:pt x="123555" y="781724"/>
                    <a:pt x="234884" y="731876"/>
                  </a:cubicBezTo>
                  <a:cubicBezTo>
                    <a:pt x="318075" y="694600"/>
                    <a:pt x="409889" y="692118"/>
                    <a:pt x="498811" y="718405"/>
                  </a:cubicBezTo>
                  <a:close/>
                  <a:moveTo>
                    <a:pt x="2941543" y="922145"/>
                  </a:moveTo>
                  <a:cubicBezTo>
                    <a:pt x="2826634" y="870634"/>
                    <a:pt x="2663797" y="973515"/>
                    <a:pt x="2585977" y="1146877"/>
                  </a:cubicBezTo>
                  <a:cubicBezTo>
                    <a:pt x="2545963" y="1236187"/>
                    <a:pt x="2533223" y="1334084"/>
                    <a:pt x="2551086" y="1415640"/>
                  </a:cubicBezTo>
                  <a:cubicBezTo>
                    <a:pt x="2560083" y="1456904"/>
                    <a:pt x="2585700" y="1530844"/>
                    <a:pt x="2654657" y="1561722"/>
                  </a:cubicBezTo>
                  <a:cubicBezTo>
                    <a:pt x="2769569" y="1613369"/>
                    <a:pt x="2932533" y="1510353"/>
                    <a:pt x="3010222" y="1336991"/>
                  </a:cubicBezTo>
                  <a:cubicBezTo>
                    <a:pt x="3050250" y="1247681"/>
                    <a:pt x="3062980" y="1149783"/>
                    <a:pt x="3045110" y="1068227"/>
                  </a:cubicBezTo>
                  <a:cubicBezTo>
                    <a:pt x="3036130" y="1026964"/>
                    <a:pt x="3010489" y="953023"/>
                    <a:pt x="2941543" y="922145"/>
                  </a:cubicBezTo>
                  <a:close/>
                  <a:moveTo>
                    <a:pt x="1136613" y="213840"/>
                  </a:moveTo>
                  <a:cubicBezTo>
                    <a:pt x="1122366" y="210214"/>
                    <a:pt x="1108080" y="208327"/>
                    <a:pt x="1093922" y="208327"/>
                  </a:cubicBezTo>
                  <a:cubicBezTo>
                    <a:pt x="1080633" y="208327"/>
                    <a:pt x="1067476" y="209988"/>
                    <a:pt x="1054599" y="213450"/>
                  </a:cubicBezTo>
                  <a:cubicBezTo>
                    <a:pt x="980520" y="233114"/>
                    <a:pt x="943135" y="302624"/>
                    <a:pt x="927349" y="342363"/>
                  </a:cubicBezTo>
                  <a:lnTo>
                    <a:pt x="927490" y="342363"/>
                  </a:lnTo>
                  <a:cubicBezTo>
                    <a:pt x="896335" y="420596"/>
                    <a:pt x="893151" y="520292"/>
                    <a:pt x="918490" y="615696"/>
                  </a:cubicBezTo>
                  <a:cubicBezTo>
                    <a:pt x="967779" y="801105"/>
                    <a:pt x="1113445" y="930016"/>
                    <a:pt x="1236543" y="897339"/>
                  </a:cubicBezTo>
                  <a:cubicBezTo>
                    <a:pt x="1310622" y="877674"/>
                    <a:pt x="1348008" y="808165"/>
                    <a:pt x="1363794" y="768425"/>
                  </a:cubicBezTo>
                  <a:cubicBezTo>
                    <a:pt x="1394949" y="690192"/>
                    <a:pt x="1398133" y="590496"/>
                    <a:pt x="1372794" y="495092"/>
                  </a:cubicBezTo>
                  <a:cubicBezTo>
                    <a:pt x="1334145" y="349823"/>
                    <a:pt x="1236341" y="239221"/>
                    <a:pt x="1136613" y="213840"/>
                  </a:cubicBezTo>
                  <a:close/>
                  <a:moveTo>
                    <a:pt x="3026706" y="732022"/>
                  </a:moveTo>
                  <a:cubicBezTo>
                    <a:pt x="3138040" y="781870"/>
                    <a:pt x="3218890" y="888074"/>
                    <a:pt x="3248666" y="1023635"/>
                  </a:cubicBezTo>
                  <a:lnTo>
                    <a:pt x="3248666" y="1023782"/>
                  </a:lnTo>
                  <a:cubicBezTo>
                    <a:pt x="3276345" y="1149925"/>
                    <a:pt x="3259330" y="1291438"/>
                    <a:pt x="3200488" y="1422567"/>
                  </a:cubicBezTo>
                  <a:cubicBezTo>
                    <a:pt x="3101057" y="1644392"/>
                    <a:pt x="2903881" y="1783275"/>
                    <a:pt x="2716114" y="1783275"/>
                  </a:cubicBezTo>
                  <a:cubicBezTo>
                    <a:pt x="2665850" y="1783275"/>
                    <a:pt x="2616279" y="1773306"/>
                    <a:pt x="2569338" y="1752259"/>
                  </a:cubicBezTo>
                  <a:cubicBezTo>
                    <a:pt x="2458009" y="1702411"/>
                    <a:pt x="2377144" y="1596068"/>
                    <a:pt x="2347374" y="1460647"/>
                  </a:cubicBezTo>
                  <a:cubicBezTo>
                    <a:pt x="2319678" y="1334503"/>
                    <a:pt x="2336849" y="1192991"/>
                    <a:pt x="2395559" y="1061862"/>
                  </a:cubicBezTo>
                  <a:cubicBezTo>
                    <a:pt x="2521724" y="780624"/>
                    <a:pt x="2804878" y="632604"/>
                    <a:pt x="3026706" y="732022"/>
                  </a:cubicBezTo>
                  <a:close/>
                  <a:moveTo>
                    <a:pt x="1243928" y="31678"/>
                  </a:moveTo>
                  <a:cubicBezTo>
                    <a:pt x="1393040" y="94250"/>
                    <a:pt x="1521739" y="244856"/>
                    <a:pt x="1573989" y="441501"/>
                  </a:cubicBezTo>
                  <a:cubicBezTo>
                    <a:pt x="1611235" y="581221"/>
                    <a:pt x="1605283" y="724535"/>
                    <a:pt x="1557372" y="845278"/>
                  </a:cubicBezTo>
                  <a:cubicBezTo>
                    <a:pt x="1506003" y="974883"/>
                    <a:pt x="1408383" y="1067239"/>
                    <a:pt x="1289856" y="1098811"/>
                  </a:cubicBezTo>
                  <a:cubicBezTo>
                    <a:pt x="1259808" y="1106840"/>
                    <a:pt x="1229344" y="1110718"/>
                    <a:pt x="1198883" y="1110718"/>
                  </a:cubicBezTo>
                  <a:lnTo>
                    <a:pt x="1198756" y="1110597"/>
                  </a:lnTo>
                  <a:cubicBezTo>
                    <a:pt x="990755" y="1110597"/>
                    <a:pt x="786238" y="930583"/>
                    <a:pt x="716728" y="669157"/>
                  </a:cubicBezTo>
                  <a:cubicBezTo>
                    <a:pt x="679482" y="529438"/>
                    <a:pt x="685434" y="386123"/>
                    <a:pt x="733344" y="265380"/>
                  </a:cubicBezTo>
                  <a:cubicBezTo>
                    <a:pt x="784714" y="135775"/>
                    <a:pt x="882333" y="43280"/>
                    <a:pt x="1000861" y="11847"/>
                  </a:cubicBezTo>
                  <a:cubicBezTo>
                    <a:pt x="1059955" y="-3838"/>
                    <a:pt x="1120346" y="-3556"/>
                    <a:pt x="1178937" y="10373"/>
                  </a:cubicBezTo>
                  <a:cubicBezTo>
                    <a:pt x="1200908" y="15596"/>
                    <a:pt x="1222627" y="22739"/>
                    <a:pt x="1243928" y="31678"/>
                  </a:cubicBezTo>
                  <a:close/>
                  <a:moveTo>
                    <a:pt x="2207082" y="213470"/>
                  </a:moveTo>
                  <a:cubicBezTo>
                    <a:pt x="2194206" y="210009"/>
                    <a:pt x="2181053" y="208349"/>
                    <a:pt x="2167759" y="208348"/>
                  </a:cubicBezTo>
                  <a:cubicBezTo>
                    <a:pt x="2054357" y="208348"/>
                    <a:pt x="1933059" y="329091"/>
                    <a:pt x="1888887" y="495113"/>
                  </a:cubicBezTo>
                  <a:lnTo>
                    <a:pt x="1889030" y="495113"/>
                  </a:lnTo>
                  <a:cubicBezTo>
                    <a:pt x="1863690" y="590517"/>
                    <a:pt x="1867013" y="690214"/>
                    <a:pt x="1898030" y="768446"/>
                  </a:cubicBezTo>
                  <a:cubicBezTo>
                    <a:pt x="1913816" y="808185"/>
                    <a:pt x="1951340" y="877698"/>
                    <a:pt x="2025281" y="897359"/>
                  </a:cubicBezTo>
                  <a:cubicBezTo>
                    <a:pt x="2148234" y="930048"/>
                    <a:pt x="2294038" y="801125"/>
                    <a:pt x="2343334" y="615717"/>
                  </a:cubicBezTo>
                  <a:cubicBezTo>
                    <a:pt x="2368673" y="520313"/>
                    <a:pt x="2365350" y="420617"/>
                    <a:pt x="2334333" y="342385"/>
                  </a:cubicBezTo>
                  <a:cubicBezTo>
                    <a:pt x="2318547" y="302644"/>
                    <a:pt x="2281024" y="233136"/>
                    <a:pt x="2207082" y="213470"/>
                  </a:cubicBezTo>
                  <a:close/>
                  <a:moveTo>
                    <a:pt x="2260419" y="11972"/>
                  </a:moveTo>
                  <a:cubicBezTo>
                    <a:pt x="2378944" y="43402"/>
                    <a:pt x="2476563" y="135900"/>
                    <a:pt x="2527936" y="265505"/>
                  </a:cubicBezTo>
                  <a:cubicBezTo>
                    <a:pt x="2575846" y="386117"/>
                    <a:pt x="2581659" y="529569"/>
                    <a:pt x="2544553" y="669282"/>
                  </a:cubicBezTo>
                  <a:cubicBezTo>
                    <a:pt x="2475015" y="930713"/>
                    <a:pt x="2270501" y="1110721"/>
                    <a:pt x="2062524" y="1110721"/>
                  </a:cubicBezTo>
                  <a:cubicBezTo>
                    <a:pt x="2032199" y="1110721"/>
                    <a:pt x="2001738" y="1106847"/>
                    <a:pt x="1971551" y="1098814"/>
                  </a:cubicBezTo>
                  <a:lnTo>
                    <a:pt x="1971425" y="1098936"/>
                  </a:lnTo>
                  <a:cubicBezTo>
                    <a:pt x="1852899" y="1067505"/>
                    <a:pt x="1755418" y="975007"/>
                    <a:pt x="1703908" y="845402"/>
                  </a:cubicBezTo>
                  <a:cubicBezTo>
                    <a:pt x="1655997" y="724789"/>
                    <a:pt x="1650184" y="581339"/>
                    <a:pt x="1687291" y="441625"/>
                  </a:cubicBezTo>
                  <a:cubicBezTo>
                    <a:pt x="1766930" y="141856"/>
                    <a:pt x="2024056" y="-50752"/>
                    <a:pt x="2260419" y="11972"/>
                  </a:cubicBezTo>
                  <a:close/>
                </a:path>
              </a:pathLst>
            </a:custGeom>
            <a:grpFill/>
            <a:ln w="2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4348C07-C500-D91E-CC7D-DB1A666B2252}"/>
                </a:ext>
              </a:extLst>
            </p:cNvPr>
            <p:cNvSpPr/>
            <p:nvPr/>
          </p:nvSpPr>
          <p:spPr>
            <a:xfrm rot="20452725">
              <a:off x="11214844" y="821786"/>
              <a:ext cx="1954312" cy="1999008"/>
            </a:xfrm>
            <a:custGeom>
              <a:avLst/>
              <a:gdLst>
                <a:gd name="connsiteX0" fmla="*/ 1816222 w 3261608"/>
                <a:gd name="connsiteY0" fmla="*/ 1455793 h 3336203"/>
                <a:gd name="connsiteX1" fmla="*/ 1641101 w 3261608"/>
                <a:gd name="connsiteY1" fmla="*/ 1419944 h 3336203"/>
                <a:gd name="connsiteX2" fmla="*/ 1638056 w 3261608"/>
                <a:gd name="connsiteY2" fmla="*/ 1419944 h 3336203"/>
                <a:gd name="connsiteX3" fmla="*/ 929931 w 3261608"/>
                <a:gd name="connsiteY3" fmla="*/ 2034752 h 3336203"/>
                <a:gd name="connsiteX4" fmla="*/ 927299 w 3261608"/>
                <a:gd name="connsiteY4" fmla="*/ 2039461 h 3336203"/>
                <a:gd name="connsiteX5" fmla="*/ 783710 w 3261608"/>
                <a:gd name="connsiteY5" fmla="*/ 2273193 h 3336203"/>
                <a:gd name="connsiteX6" fmla="*/ 642750 w 3261608"/>
                <a:gd name="connsiteY6" fmla="*/ 2502772 h 3336203"/>
                <a:gd name="connsiteX7" fmla="*/ 630843 w 3261608"/>
                <a:gd name="connsiteY7" fmla="*/ 2523819 h 3336203"/>
                <a:gd name="connsiteX8" fmla="*/ 512315 w 3261608"/>
                <a:gd name="connsiteY8" fmla="*/ 2876744 h 3336203"/>
                <a:gd name="connsiteX9" fmla="*/ 512731 w 3261608"/>
                <a:gd name="connsiteY9" fmla="*/ 2878841 h 3336203"/>
                <a:gd name="connsiteX10" fmla="*/ 636106 w 3261608"/>
                <a:gd name="connsiteY10" fmla="*/ 3045976 h 3336203"/>
                <a:gd name="connsiteX11" fmla="*/ 1010255 w 3261608"/>
                <a:gd name="connsiteY11" fmla="*/ 3116310 h 3336203"/>
                <a:gd name="connsiteX12" fmla="*/ 1019392 w 3261608"/>
                <a:gd name="connsiteY12" fmla="*/ 3114657 h 3336203"/>
                <a:gd name="connsiteX13" fmla="*/ 1206321 w 3261608"/>
                <a:gd name="connsiteY13" fmla="*/ 3025742 h 3336203"/>
                <a:gd name="connsiteX14" fmla="*/ 1367221 w 3261608"/>
                <a:gd name="connsiteY14" fmla="*/ 2936296 h 3336203"/>
                <a:gd name="connsiteX15" fmla="*/ 1369161 w 3261608"/>
                <a:gd name="connsiteY15" fmla="*/ 2935616 h 3336203"/>
                <a:gd name="connsiteX16" fmla="*/ 1635157 w 3261608"/>
                <a:gd name="connsiteY16" fmla="*/ 2889505 h 3336203"/>
                <a:gd name="connsiteX17" fmla="*/ 2001684 w 3261608"/>
                <a:gd name="connsiteY17" fmla="*/ 2982821 h 3336203"/>
                <a:gd name="connsiteX18" fmla="*/ 2003484 w 3261608"/>
                <a:gd name="connsiteY18" fmla="*/ 2983943 h 3336203"/>
                <a:gd name="connsiteX19" fmla="*/ 2011099 w 3261608"/>
                <a:gd name="connsiteY19" fmla="*/ 2988492 h 3336203"/>
                <a:gd name="connsiteX20" fmla="*/ 2014699 w 3261608"/>
                <a:gd name="connsiteY20" fmla="*/ 2990709 h 3336203"/>
                <a:gd name="connsiteX21" fmla="*/ 2044608 w 3261608"/>
                <a:gd name="connsiteY21" fmla="*/ 3010529 h 3336203"/>
                <a:gd name="connsiteX22" fmla="*/ 2249123 w 3261608"/>
                <a:gd name="connsiteY22" fmla="*/ 3114213 h 3336203"/>
                <a:gd name="connsiteX23" fmla="*/ 2253554 w 3261608"/>
                <a:gd name="connsiteY23" fmla="*/ 3115187 h 3336203"/>
                <a:gd name="connsiteX24" fmla="*/ 2712305 w 3261608"/>
                <a:gd name="connsiteY24" fmla="*/ 2970631 h 3336203"/>
                <a:gd name="connsiteX25" fmla="*/ 2744286 w 3261608"/>
                <a:gd name="connsiteY25" fmla="*/ 2911802 h 3336203"/>
                <a:gd name="connsiteX26" fmla="*/ 2744266 w 3261608"/>
                <a:gd name="connsiteY26" fmla="*/ 2911956 h 3336203"/>
                <a:gd name="connsiteX27" fmla="*/ 2744443 w 3261608"/>
                <a:gd name="connsiteY27" fmla="*/ 2911513 h 3336203"/>
                <a:gd name="connsiteX28" fmla="*/ 2744286 w 3261608"/>
                <a:gd name="connsiteY28" fmla="*/ 2911802 h 3336203"/>
                <a:gd name="connsiteX29" fmla="*/ 2752889 w 3261608"/>
                <a:gd name="connsiteY29" fmla="*/ 2843393 h 3336203"/>
                <a:gd name="connsiteX30" fmla="*/ 2468162 w 3261608"/>
                <a:gd name="connsiteY30" fmla="*/ 2247027 h 3336203"/>
                <a:gd name="connsiteX31" fmla="*/ 2297293 w 3261608"/>
                <a:gd name="connsiteY31" fmla="*/ 1967049 h 3336203"/>
                <a:gd name="connsiteX32" fmla="*/ 1816222 w 3261608"/>
                <a:gd name="connsiteY32" fmla="*/ 1455793 h 3336203"/>
                <a:gd name="connsiteX33" fmla="*/ 465112 w 3261608"/>
                <a:gd name="connsiteY33" fmla="*/ 925950 h 3336203"/>
                <a:gd name="connsiteX34" fmla="*/ 384130 w 3261608"/>
                <a:gd name="connsiteY34" fmla="*/ 908854 h 3336203"/>
                <a:gd name="connsiteX35" fmla="*/ 320020 w 3261608"/>
                <a:gd name="connsiteY35" fmla="*/ 922147 h 3336203"/>
                <a:gd name="connsiteX36" fmla="*/ 216448 w 3261608"/>
                <a:gd name="connsiteY36" fmla="*/ 1068229 h 3336203"/>
                <a:gd name="connsiteX37" fmla="*/ 251341 w 3261608"/>
                <a:gd name="connsiteY37" fmla="*/ 1336992 h 3336203"/>
                <a:gd name="connsiteX38" fmla="*/ 251354 w 3261608"/>
                <a:gd name="connsiteY38" fmla="*/ 1336992 h 3336203"/>
                <a:gd name="connsiteX39" fmla="*/ 606924 w 3261608"/>
                <a:gd name="connsiteY39" fmla="*/ 1561724 h 3336203"/>
                <a:gd name="connsiteX40" fmla="*/ 710496 w 3261608"/>
                <a:gd name="connsiteY40" fmla="*/ 1415640 h 3336203"/>
                <a:gd name="connsiteX41" fmla="*/ 675603 w 3261608"/>
                <a:gd name="connsiteY41" fmla="*/ 1146878 h 3336203"/>
                <a:gd name="connsiteX42" fmla="*/ 465112 w 3261608"/>
                <a:gd name="connsiteY42" fmla="*/ 925950 h 3336203"/>
                <a:gd name="connsiteX43" fmla="*/ 1874010 w 3261608"/>
                <a:gd name="connsiteY43" fmla="*/ 1254287 h 3336203"/>
                <a:gd name="connsiteX44" fmla="*/ 2482185 w 3261608"/>
                <a:gd name="connsiteY44" fmla="*/ 1870090 h 3336203"/>
                <a:gd name="connsiteX45" fmla="*/ 2483709 w 3261608"/>
                <a:gd name="connsiteY45" fmla="*/ 1873135 h 3336203"/>
                <a:gd name="connsiteX46" fmla="*/ 2483809 w 3261608"/>
                <a:gd name="connsiteY46" fmla="*/ 1873041 h 3336203"/>
                <a:gd name="connsiteX47" fmla="*/ 2642354 w 3261608"/>
                <a:gd name="connsiteY47" fmla="*/ 2131560 h 3336203"/>
                <a:gd name="connsiteX48" fmla="*/ 2942991 w 3261608"/>
                <a:gd name="connsiteY48" fmla="*/ 2975613 h 3336203"/>
                <a:gd name="connsiteX49" fmla="*/ 2941307 w 3261608"/>
                <a:gd name="connsiteY49" fmla="*/ 2980339 h 3336203"/>
                <a:gd name="connsiteX50" fmla="*/ 2623827 w 3261608"/>
                <a:gd name="connsiteY50" fmla="*/ 3285661 h 3336203"/>
                <a:gd name="connsiteX51" fmla="*/ 2358248 w 3261608"/>
                <a:gd name="connsiteY51" fmla="*/ 3336203 h 3336203"/>
                <a:gd name="connsiteX52" fmla="*/ 2204412 w 3261608"/>
                <a:gd name="connsiteY52" fmla="*/ 3317918 h 3336203"/>
                <a:gd name="connsiteX53" fmla="*/ 1929138 w 3261608"/>
                <a:gd name="connsiteY53" fmla="*/ 3184163 h 3336203"/>
                <a:gd name="connsiteX54" fmla="*/ 1902137 w 3261608"/>
                <a:gd name="connsiteY54" fmla="*/ 3166291 h 3336203"/>
                <a:gd name="connsiteX55" fmla="*/ 1897292 w 3261608"/>
                <a:gd name="connsiteY55" fmla="*/ 3163397 h 3336203"/>
                <a:gd name="connsiteX56" fmla="*/ 1441613 w 3261608"/>
                <a:gd name="connsiteY56" fmla="*/ 3131257 h 3336203"/>
                <a:gd name="connsiteX57" fmla="*/ 1320454 w 3261608"/>
                <a:gd name="connsiteY57" fmla="*/ 3200350 h 3336203"/>
                <a:gd name="connsiteX58" fmla="*/ 1051135 w 3261608"/>
                <a:gd name="connsiteY58" fmla="*/ 3320695 h 3336203"/>
                <a:gd name="connsiteX59" fmla="*/ 520515 w 3261608"/>
                <a:gd name="connsiteY59" fmla="*/ 3219462 h 3336203"/>
                <a:gd name="connsiteX60" fmla="*/ 307552 w 3261608"/>
                <a:gd name="connsiteY60" fmla="*/ 2916622 h 3336203"/>
                <a:gd name="connsiteX61" fmla="*/ 449342 w 3261608"/>
                <a:gd name="connsiteY61" fmla="*/ 2420773 h 3336203"/>
                <a:gd name="connsiteX62" fmla="*/ 461663 w 3261608"/>
                <a:gd name="connsiteY62" fmla="*/ 2399035 h 3336203"/>
                <a:gd name="connsiteX63" fmla="*/ 607329 w 3261608"/>
                <a:gd name="connsiteY63" fmla="*/ 2161702 h 3336203"/>
                <a:gd name="connsiteX64" fmla="*/ 745796 w 3261608"/>
                <a:gd name="connsiteY64" fmla="*/ 1936554 h 3336203"/>
                <a:gd name="connsiteX65" fmla="*/ 1636563 w 3261608"/>
                <a:gd name="connsiteY65" fmla="*/ 1211120 h 3336203"/>
                <a:gd name="connsiteX66" fmla="*/ 1641134 w 3261608"/>
                <a:gd name="connsiteY66" fmla="*/ 1211120 h 3336203"/>
                <a:gd name="connsiteX67" fmla="*/ 1874010 w 3261608"/>
                <a:gd name="connsiteY67" fmla="*/ 1254287 h 3336203"/>
                <a:gd name="connsiteX68" fmla="*/ 498811 w 3261608"/>
                <a:gd name="connsiteY68" fmla="*/ 718405 h 3336203"/>
                <a:gd name="connsiteX69" fmla="*/ 866028 w 3261608"/>
                <a:gd name="connsiteY69" fmla="*/ 1061715 h 3336203"/>
                <a:gd name="connsiteX70" fmla="*/ 914213 w 3261608"/>
                <a:gd name="connsiteY70" fmla="*/ 1460500 h 3336203"/>
                <a:gd name="connsiteX71" fmla="*/ 692249 w 3261608"/>
                <a:gd name="connsiteY71" fmla="*/ 1752112 h 3336203"/>
                <a:gd name="connsiteX72" fmla="*/ 692243 w 3261608"/>
                <a:gd name="connsiteY72" fmla="*/ 1751965 h 3336203"/>
                <a:gd name="connsiteX73" fmla="*/ 545467 w 3261608"/>
                <a:gd name="connsiteY73" fmla="*/ 1782981 h 3336203"/>
                <a:gd name="connsiteX74" fmla="*/ 61106 w 3261608"/>
                <a:gd name="connsiteY74" fmla="*/ 1422273 h 3336203"/>
                <a:gd name="connsiteX75" fmla="*/ 12920 w 3261608"/>
                <a:gd name="connsiteY75" fmla="*/ 1023488 h 3336203"/>
                <a:gd name="connsiteX76" fmla="*/ 234884 w 3261608"/>
                <a:gd name="connsiteY76" fmla="*/ 731876 h 3336203"/>
                <a:gd name="connsiteX77" fmla="*/ 498811 w 3261608"/>
                <a:gd name="connsiteY77" fmla="*/ 718405 h 3336203"/>
                <a:gd name="connsiteX78" fmla="*/ 2941543 w 3261608"/>
                <a:gd name="connsiteY78" fmla="*/ 922145 h 3336203"/>
                <a:gd name="connsiteX79" fmla="*/ 2585977 w 3261608"/>
                <a:gd name="connsiteY79" fmla="*/ 1146877 h 3336203"/>
                <a:gd name="connsiteX80" fmla="*/ 2551086 w 3261608"/>
                <a:gd name="connsiteY80" fmla="*/ 1415640 h 3336203"/>
                <a:gd name="connsiteX81" fmla="*/ 2654657 w 3261608"/>
                <a:gd name="connsiteY81" fmla="*/ 1561722 h 3336203"/>
                <a:gd name="connsiteX82" fmla="*/ 3010222 w 3261608"/>
                <a:gd name="connsiteY82" fmla="*/ 1336991 h 3336203"/>
                <a:gd name="connsiteX83" fmla="*/ 3045110 w 3261608"/>
                <a:gd name="connsiteY83" fmla="*/ 1068227 h 3336203"/>
                <a:gd name="connsiteX84" fmla="*/ 2941543 w 3261608"/>
                <a:gd name="connsiteY84" fmla="*/ 922145 h 3336203"/>
                <a:gd name="connsiteX85" fmla="*/ 1136613 w 3261608"/>
                <a:gd name="connsiteY85" fmla="*/ 213840 h 3336203"/>
                <a:gd name="connsiteX86" fmla="*/ 1093922 w 3261608"/>
                <a:gd name="connsiteY86" fmla="*/ 208327 h 3336203"/>
                <a:gd name="connsiteX87" fmla="*/ 1054599 w 3261608"/>
                <a:gd name="connsiteY87" fmla="*/ 213450 h 3336203"/>
                <a:gd name="connsiteX88" fmla="*/ 927349 w 3261608"/>
                <a:gd name="connsiteY88" fmla="*/ 342363 h 3336203"/>
                <a:gd name="connsiteX89" fmla="*/ 927490 w 3261608"/>
                <a:gd name="connsiteY89" fmla="*/ 342363 h 3336203"/>
                <a:gd name="connsiteX90" fmla="*/ 918490 w 3261608"/>
                <a:gd name="connsiteY90" fmla="*/ 615696 h 3336203"/>
                <a:gd name="connsiteX91" fmla="*/ 1236543 w 3261608"/>
                <a:gd name="connsiteY91" fmla="*/ 897339 h 3336203"/>
                <a:gd name="connsiteX92" fmla="*/ 1363794 w 3261608"/>
                <a:gd name="connsiteY92" fmla="*/ 768425 h 3336203"/>
                <a:gd name="connsiteX93" fmla="*/ 1372794 w 3261608"/>
                <a:gd name="connsiteY93" fmla="*/ 495092 h 3336203"/>
                <a:gd name="connsiteX94" fmla="*/ 1136613 w 3261608"/>
                <a:gd name="connsiteY94" fmla="*/ 213840 h 3336203"/>
                <a:gd name="connsiteX95" fmla="*/ 3026706 w 3261608"/>
                <a:gd name="connsiteY95" fmla="*/ 732022 h 3336203"/>
                <a:gd name="connsiteX96" fmla="*/ 3248666 w 3261608"/>
                <a:gd name="connsiteY96" fmla="*/ 1023635 h 3336203"/>
                <a:gd name="connsiteX97" fmla="*/ 3248666 w 3261608"/>
                <a:gd name="connsiteY97" fmla="*/ 1023782 h 3336203"/>
                <a:gd name="connsiteX98" fmla="*/ 3200488 w 3261608"/>
                <a:gd name="connsiteY98" fmla="*/ 1422567 h 3336203"/>
                <a:gd name="connsiteX99" fmla="*/ 2716114 w 3261608"/>
                <a:gd name="connsiteY99" fmla="*/ 1783275 h 3336203"/>
                <a:gd name="connsiteX100" fmla="*/ 2569338 w 3261608"/>
                <a:gd name="connsiteY100" fmla="*/ 1752259 h 3336203"/>
                <a:gd name="connsiteX101" fmla="*/ 2347374 w 3261608"/>
                <a:gd name="connsiteY101" fmla="*/ 1460647 h 3336203"/>
                <a:gd name="connsiteX102" fmla="*/ 2395559 w 3261608"/>
                <a:gd name="connsiteY102" fmla="*/ 1061862 h 3336203"/>
                <a:gd name="connsiteX103" fmla="*/ 3026706 w 3261608"/>
                <a:gd name="connsiteY103" fmla="*/ 732022 h 3336203"/>
                <a:gd name="connsiteX104" fmla="*/ 1243928 w 3261608"/>
                <a:gd name="connsiteY104" fmla="*/ 31678 h 3336203"/>
                <a:gd name="connsiteX105" fmla="*/ 1573989 w 3261608"/>
                <a:gd name="connsiteY105" fmla="*/ 441501 h 3336203"/>
                <a:gd name="connsiteX106" fmla="*/ 1557372 w 3261608"/>
                <a:gd name="connsiteY106" fmla="*/ 845278 h 3336203"/>
                <a:gd name="connsiteX107" fmla="*/ 1289856 w 3261608"/>
                <a:gd name="connsiteY107" fmla="*/ 1098811 h 3336203"/>
                <a:gd name="connsiteX108" fmla="*/ 1198883 w 3261608"/>
                <a:gd name="connsiteY108" fmla="*/ 1110718 h 3336203"/>
                <a:gd name="connsiteX109" fmla="*/ 1198756 w 3261608"/>
                <a:gd name="connsiteY109" fmla="*/ 1110597 h 3336203"/>
                <a:gd name="connsiteX110" fmla="*/ 716728 w 3261608"/>
                <a:gd name="connsiteY110" fmla="*/ 669157 h 3336203"/>
                <a:gd name="connsiteX111" fmla="*/ 733344 w 3261608"/>
                <a:gd name="connsiteY111" fmla="*/ 265380 h 3336203"/>
                <a:gd name="connsiteX112" fmla="*/ 1000861 w 3261608"/>
                <a:gd name="connsiteY112" fmla="*/ 11847 h 3336203"/>
                <a:gd name="connsiteX113" fmla="*/ 1178937 w 3261608"/>
                <a:gd name="connsiteY113" fmla="*/ 10373 h 3336203"/>
                <a:gd name="connsiteX114" fmla="*/ 1243928 w 3261608"/>
                <a:gd name="connsiteY114" fmla="*/ 31678 h 3336203"/>
                <a:gd name="connsiteX115" fmla="*/ 2207082 w 3261608"/>
                <a:gd name="connsiteY115" fmla="*/ 213470 h 3336203"/>
                <a:gd name="connsiteX116" fmla="*/ 2167759 w 3261608"/>
                <a:gd name="connsiteY116" fmla="*/ 208348 h 3336203"/>
                <a:gd name="connsiteX117" fmla="*/ 1888887 w 3261608"/>
                <a:gd name="connsiteY117" fmla="*/ 495113 h 3336203"/>
                <a:gd name="connsiteX118" fmla="*/ 1889030 w 3261608"/>
                <a:gd name="connsiteY118" fmla="*/ 495113 h 3336203"/>
                <a:gd name="connsiteX119" fmla="*/ 1898030 w 3261608"/>
                <a:gd name="connsiteY119" fmla="*/ 768446 h 3336203"/>
                <a:gd name="connsiteX120" fmla="*/ 2025281 w 3261608"/>
                <a:gd name="connsiteY120" fmla="*/ 897359 h 3336203"/>
                <a:gd name="connsiteX121" fmla="*/ 2343334 w 3261608"/>
                <a:gd name="connsiteY121" fmla="*/ 615717 h 3336203"/>
                <a:gd name="connsiteX122" fmla="*/ 2334333 w 3261608"/>
                <a:gd name="connsiteY122" fmla="*/ 342385 h 3336203"/>
                <a:gd name="connsiteX123" fmla="*/ 2207082 w 3261608"/>
                <a:gd name="connsiteY123" fmla="*/ 213470 h 3336203"/>
                <a:gd name="connsiteX124" fmla="*/ 2260419 w 3261608"/>
                <a:gd name="connsiteY124" fmla="*/ 11972 h 3336203"/>
                <a:gd name="connsiteX125" fmla="*/ 2527936 w 3261608"/>
                <a:gd name="connsiteY125" fmla="*/ 265505 h 3336203"/>
                <a:gd name="connsiteX126" fmla="*/ 2544553 w 3261608"/>
                <a:gd name="connsiteY126" fmla="*/ 669282 h 3336203"/>
                <a:gd name="connsiteX127" fmla="*/ 2062524 w 3261608"/>
                <a:gd name="connsiteY127" fmla="*/ 1110721 h 3336203"/>
                <a:gd name="connsiteX128" fmla="*/ 1971551 w 3261608"/>
                <a:gd name="connsiteY128" fmla="*/ 1098814 h 3336203"/>
                <a:gd name="connsiteX129" fmla="*/ 1971425 w 3261608"/>
                <a:gd name="connsiteY129" fmla="*/ 1098936 h 3336203"/>
                <a:gd name="connsiteX130" fmla="*/ 1703908 w 3261608"/>
                <a:gd name="connsiteY130" fmla="*/ 845402 h 3336203"/>
                <a:gd name="connsiteX131" fmla="*/ 1687291 w 3261608"/>
                <a:gd name="connsiteY131" fmla="*/ 441625 h 3336203"/>
                <a:gd name="connsiteX132" fmla="*/ 2260419 w 3261608"/>
                <a:gd name="connsiteY132" fmla="*/ 11972 h 3336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3261608" h="3336203">
                  <a:moveTo>
                    <a:pt x="1816222" y="1455793"/>
                  </a:moveTo>
                  <a:cubicBezTo>
                    <a:pt x="1758408" y="1432078"/>
                    <a:pt x="1699811" y="1419945"/>
                    <a:pt x="1641101" y="1419944"/>
                  </a:cubicBezTo>
                  <a:lnTo>
                    <a:pt x="1638056" y="1419944"/>
                  </a:lnTo>
                  <a:cubicBezTo>
                    <a:pt x="1388120" y="1421746"/>
                    <a:pt x="1130015" y="1645775"/>
                    <a:pt x="929931" y="2034752"/>
                  </a:cubicBezTo>
                  <a:cubicBezTo>
                    <a:pt x="929101" y="2036277"/>
                    <a:pt x="928132" y="2037937"/>
                    <a:pt x="927299" y="2039461"/>
                  </a:cubicBezTo>
                  <a:cubicBezTo>
                    <a:pt x="881052" y="2118802"/>
                    <a:pt x="831620" y="2197312"/>
                    <a:pt x="783710" y="2273193"/>
                  </a:cubicBezTo>
                  <a:cubicBezTo>
                    <a:pt x="736356" y="2348245"/>
                    <a:pt x="687476" y="2425786"/>
                    <a:pt x="642750" y="2502772"/>
                  </a:cubicBezTo>
                  <a:lnTo>
                    <a:pt x="630843" y="2523819"/>
                  </a:lnTo>
                  <a:cubicBezTo>
                    <a:pt x="568531" y="2633748"/>
                    <a:pt x="490990" y="2770694"/>
                    <a:pt x="512315" y="2876744"/>
                  </a:cubicBezTo>
                  <a:lnTo>
                    <a:pt x="512731" y="2878841"/>
                  </a:lnTo>
                  <a:cubicBezTo>
                    <a:pt x="527132" y="2958717"/>
                    <a:pt x="587782" y="3013837"/>
                    <a:pt x="636106" y="3045976"/>
                  </a:cubicBezTo>
                  <a:cubicBezTo>
                    <a:pt x="741353" y="3115897"/>
                    <a:pt x="888265" y="3143575"/>
                    <a:pt x="1010255" y="3116310"/>
                  </a:cubicBezTo>
                  <a:cubicBezTo>
                    <a:pt x="1013301" y="3115601"/>
                    <a:pt x="1016346" y="3115070"/>
                    <a:pt x="1019392" y="3114657"/>
                  </a:cubicBezTo>
                  <a:cubicBezTo>
                    <a:pt x="1083224" y="3106208"/>
                    <a:pt x="1143042" y="3067156"/>
                    <a:pt x="1206321" y="3025742"/>
                  </a:cubicBezTo>
                  <a:cubicBezTo>
                    <a:pt x="1256308" y="2992923"/>
                    <a:pt x="1307958" y="2959130"/>
                    <a:pt x="1367221" y="2936296"/>
                  </a:cubicBezTo>
                  <a:cubicBezTo>
                    <a:pt x="1367915" y="2936030"/>
                    <a:pt x="1368467" y="2935883"/>
                    <a:pt x="1369161" y="2935616"/>
                  </a:cubicBezTo>
                  <a:cubicBezTo>
                    <a:pt x="1454179" y="2904718"/>
                    <a:pt x="1545014" y="2889505"/>
                    <a:pt x="1635157" y="2889505"/>
                  </a:cubicBezTo>
                  <a:cubicBezTo>
                    <a:pt x="1765184" y="2889505"/>
                    <a:pt x="1893817" y="2921053"/>
                    <a:pt x="2001684" y="2982821"/>
                  </a:cubicBezTo>
                  <a:cubicBezTo>
                    <a:pt x="2002237" y="2983234"/>
                    <a:pt x="2002931" y="2983530"/>
                    <a:pt x="2003484" y="2983943"/>
                  </a:cubicBezTo>
                  <a:lnTo>
                    <a:pt x="2011099" y="2988492"/>
                  </a:lnTo>
                  <a:cubicBezTo>
                    <a:pt x="2012345" y="2989201"/>
                    <a:pt x="2013454" y="2989881"/>
                    <a:pt x="2014699" y="2990709"/>
                  </a:cubicBezTo>
                  <a:cubicBezTo>
                    <a:pt x="2024669" y="2997236"/>
                    <a:pt x="2034639" y="3003883"/>
                    <a:pt x="2044608" y="3010529"/>
                  </a:cubicBezTo>
                  <a:cubicBezTo>
                    <a:pt x="2113424" y="3056197"/>
                    <a:pt x="2178228" y="3099561"/>
                    <a:pt x="2249123" y="3114213"/>
                  </a:cubicBezTo>
                  <a:cubicBezTo>
                    <a:pt x="2250647" y="3114508"/>
                    <a:pt x="2252030" y="3114774"/>
                    <a:pt x="2253554" y="3115187"/>
                  </a:cubicBezTo>
                  <a:cubicBezTo>
                    <a:pt x="2407215" y="3154217"/>
                    <a:pt x="2619145" y="3098439"/>
                    <a:pt x="2712305" y="2970631"/>
                  </a:cubicBezTo>
                  <a:lnTo>
                    <a:pt x="2744286" y="2911802"/>
                  </a:lnTo>
                  <a:lnTo>
                    <a:pt x="2744266" y="2911956"/>
                  </a:lnTo>
                  <a:lnTo>
                    <a:pt x="2744443" y="2911513"/>
                  </a:lnTo>
                  <a:lnTo>
                    <a:pt x="2744286" y="2911802"/>
                  </a:lnTo>
                  <a:lnTo>
                    <a:pt x="2752889" y="2843393"/>
                  </a:lnTo>
                  <a:cubicBezTo>
                    <a:pt x="2750117" y="2673565"/>
                    <a:pt x="2595620" y="2439791"/>
                    <a:pt x="2468162" y="2247027"/>
                  </a:cubicBezTo>
                  <a:cubicBezTo>
                    <a:pt x="2401698" y="2146362"/>
                    <a:pt x="2338832" y="2051374"/>
                    <a:pt x="2297293" y="1967049"/>
                  </a:cubicBezTo>
                  <a:cubicBezTo>
                    <a:pt x="2156057" y="1702319"/>
                    <a:pt x="1989664" y="1526938"/>
                    <a:pt x="1816222" y="1455793"/>
                  </a:cubicBezTo>
                  <a:close/>
                  <a:moveTo>
                    <a:pt x="465112" y="925950"/>
                  </a:moveTo>
                  <a:cubicBezTo>
                    <a:pt x="437856" y="914799"/>
                    <a:pt x="410474" y="908854"/>
                    <a:pt x="384130" y="908854"/>
                  </a:cubicBezTo>
                  <a:cubicBezTo>
                    <a:pt x="361698" y="908854"/>
                    <a:pt x="340098" y="913146"/>
                    <a:pt x="320020" y="922147"/>
                  </a:cubicBezTo>
                  <a:cubicBezTo>
                    <a:pt x="251066" y="953024"/>
                    <a:pt x="225449" y="1026965"/>
                    <a:pt x="216448" y="1068229"/>
                  </a:cubicBezTo>
                  <a:cubicBezTo>
                    <a:pt x="198586" y="1149785"/>
                    <a:pt x="211323" y="1247682"/>
                    <a:pt x="251341" y="1336992"/>
                  </a:cubicBezTo>
                  <a:lnTo>
                    <a:pt x="251354" y="1336992"/>
                  </a:lnTo>
                  <a:cubicBezTo>
                    <a:pt x="329021" y="1510351"/>
                    <a:pt x="491858" y="1613235"/>
                    <a:pt x="606924" y="1561724"/>
                  </a:cubicBezTo>
                  <a:cubicBezTo>
                    <a:pt x="675878" y="1530846"/>
                    <a:pt x="701356" y="1456905"/>
                    <a:pt x="710496" y="1415640"/>
                  </a:cubicBezTo>
                  <a:cubicBezTo>
                    <a:pt x="728358" y="1334085"/>
                    <a:pt x="715621" y="1236188"/>
                    <a:pt x="675603" y="1146878"/>
                  </a:cubicBezTo>
                  <a:cubicBezTo>
                    <a:pt x="627522" y="1039704"/>
                    <a:pt x="546882" y="959402"/>
                    <a:pt x="465112" y="925950"/>
                  </a:cubicBezTo>
                  <a:close/>
                  <a:moveTo>
                    <a:pt x="1874010" y="1254287"/>
                  </a:moveTo>
                  <a:cubicBezTo>
                    <a:pt x="2101901" y="1339961"/>
                    <a:pt x="2312284" y="1551173"/>
                    <a:pt x="2482185" y="1870090"/>
                  </a:cubicBezTo>
                  <a:cubicBezTo>
                    <a:pt x="2482601" y="1871059"/>
                    <a:pt x="2483154" y="1872027"/>
                    <a:pt x="2483709" y="1873135"/>
                  </a:cubicBezTo>
                  <a:lnTo>
                    <a:pt x="2483809" y="1873041"/>
                  </a:lnTo>
                  <a:cubicBezTo>
                    <a:pt x="2519536" y="1945739"/>
                    <a:pt x="2579213" y="2036017"/>
                    <a:pt x="2642354" y="2131560"/>
                  </a:cubicBezTo>
                  <a:cubicBezTo>
                    <a:pt x="2821819" y="2403088"/>
                    <a:pt x="3025082" y="2710598"/>
                    <a:pt x="2942991" y="2975613"/>
                  </a:cubicBezTo>
                  <a:cubicBezTo>
                    <a:pt x="2942430" y="2977149"/>
                    <a:pt x="2941868" y="2978803"/>
                    <a:pt x="2941307" y="2980339"/>
                  </a:cubicBezTo>
                  <a:cubicBezTo>
                    <a:pt x="2891888" y="3116044"/>
                    <a:pt x="2779188" y="3224455"/>
                    <a:pt x="2623827" y="3285661"/>
                  </a:cubicBezTo>
                  <a:cubicBezTo>
                    <a:pt x="2538948" y="3319159"/>
                    <a:pt x="2447145" y="3336203"/>
                    <a:pt x="2358248" y="3336203"/>
                  </a:cubicBezTo>
                  <a:cubicBezTo>
                    <a:pt x="2305355" y="3336204"/>
                    <a:pt x="2253430" y="3330088"/>
                    <a:pt x="2204412" y="3317918"/>
                  </a:cubicBezTo>
                  <a:cubicBezTo>
                    <a:pt x="2095160" y="3294641"/>
                    <a:pt x="2006957" y="3235945"/>
                    <a:pt x="1929138" y="3184163"/>
                  </a:cubicBezTo>
                  <a:lnTo>
                    <a:pt x="1902137" y="3166291"/>
                  </a:lnTo>
                  <a:lnTo>
                    <a:pt x="1897292" y="3163397"/>
                  </a:lnTo>
                  <a:cubicBezTo>
                    <a:pt x="1768824" y="3090138"/>
                    <a:pt x="1590189" y="3077524"/>
                    <a:pt x="1441613" y="3131257"/>
                  </a:cubicBezTo>
                  <a:cubicBezTo>
                    <a:pt x="1403117" y="3146352"/>
                    <a:pt x="1362964" y="3172525"/>
                    <a:pt x="1320454" y="3200350"/>
                  </a:cubicBezTo>
                  <a:cubicBezTo>
                    <a:pt x="1245128" y="3249504"/>
                    <a:pt x="1159971" y="3305186"/>
                    <a:pt x="1051135" y="3320695"/>
                  </a:cubicBezTo>
                  <a:cubicBezTo>
                    <a:pt x="874725" y="3358624"/>
                    <a:pt x="671858" y="3319986"/>
                    <a:pt x="520515" y="3219462"/>
                  </a:cubicBezTo>
                  <a:cubicBezTo>
                    <a:pt x="404755" y="3142453"/>
                    <a:pt x="329151" y="3035017"/>
                    <a:pt x="307552" y="2916622"/>
                  </a:cubicBezTo>
                  <a:cubicBezTo>
                    <a:pt x="271413" y="2734809"/>
                    <a:pt x="370140" y="2560626"/>
                    <a:pt x="449342" y="2420773"/>
                  </a:cubicBezTo>
                  <a:lnTo>
                    <a:pt x="461663" y="2399035"/>
                  </a:lnTo>
                  <a:cubicBezTo>
                    <a:pt x="509018" y="2317476"/>
                    <a:pt x="559005" y="2238275"/>
                    <a:pt x="607329" y="2161702"/>
                  </a:cubicBezTo>
                  <a:cubicBezTo>
                    <a:pt x="653854" y="2088036"/>
                    <a:pt x="701764" y="2012019"/>
                    <a:pt x="745796" y="1936554"/>
                  </a:cubicBezTo>
                  <a:cubicBezTo>
                    <a:pt x="985923" y="1471160"/>
                    <a:pt x="1302174" y="1213474"/>
                    <a:pt x="1636563" y="1211120"/>
                  </a:cubicBezTo>
                  <a:lnTo>
                    <a:pt x="1641134" y="1211120"/>
                  </a:lnTo>
                  <a:cubicBezTo>
                    <a:pt x="1720137" y="1211121"/>
                    <a:pt x="1798046" y="1225730"/>
                    <a:pt x="1874010" y="1254287"/>
                  </a:cubicBezTo>
                  <a:close/>
                  <a:moveTo>
                    <a:pt x="498811" y="718405"/>
                  </a:moveTo>
                  <a:cubicBezTo>
                    <a:pt x="647015" y="762218"/>
                    <a:pt x="787188" y="885948"/>
                    <a:pt x="866028" y="1061715"/>
                  </a:cubicBezTo>
                  <a:cubicBezTo>
                    <a:pt x="924735" y="1192845"/>
                    <a:pt x="941906" y="1334496"/>
                    <a:pt x="914213" y="1460500"/>
                  </a:cubicBezTo>
                  <a:cubicBezTo>
                    <a:pt x="884578" y="1595922"/>
                    <a:pt x="803578" y="1702264"/>
                    <a:pt x="692249" y="1752112"/>
                  </a:cubicBezTo>
                  <a:lnTo>
                    <a:pt x="692243" y="1751965"/>
                  </a:lnTo>
                  <a:cubicBezTo>
                    <a:pt x="645302" y="1773012"/>
                    <a:pt x="595731" y="1782981"/>
                    <a:pt x="545467" y="1782981"/>
                  </a:cubicBezTo>
                  <a:cubicBezTo>
                    <a:pt x="357713" y="1782981"/>
                    <a:pt x="160524" y="1644098"/>
                    <a:pt x="61106" y="1422273"/>
                  </a:cubicBezTo>
                  <a:cubicBezTo>
                    <a:pt x="2397" y="1291144"/>
                    <a:pt x="-14773" y="1149492"/>
                    <a:pt x="12920" y="1023488"/>
                  </a:cubicBezTo>
                  <a:cubicBezTo>
                    <a:pt x="42555" y="888067"/>
                    <a:pt x="123555" y="781724"/>
                    <a:pt x="234884" y="731876"/>
                  </a:cubicBezTo>
                  <a:cubicBezTo>
                    <a:pt x="318075" y="694600"/>
                    <a:pt x="409889" y="692118"/>
                    <a:pt x="498811" y="718405"/>
                  </a:cubicBezTo>
                  <a:close/>
                  <a:moveTo>
                    <a:pt x="2941543" y="922145"/>
                  </a:moveTo>
                  <a:cubicBezTo>
                    <a:pt x="2826634" y="870634"/>
                    <a:pt x="2663797" y="973515"/>
                    <a:pt x="2585977" y="1146877"/>
                  </a:cubicBezTo>
                  <a:cubicBezTo>
                    <a:pt x="2545963" y="1236187"/>
                    <a:pt x="2533223" y="1334084"/>
                    <a:pt x="2551086" y="1415640"/>
                  </a:cubicBezTo>
                  <a:cubicBezTo>
                    <a:pt x="2560083" y="1456904"/>
                    <a:pt x="2585700" y="1530844"/>
                    <a:pt x="2654657" y="1561722"/>
                  </a:cubicBezTo>
                  <a:cubicBezTo>
                    <a:pt x="2769569" y="1613369"/>
                    <a:pt x="2932533" y="1510353"/>
                    <a:pt x="3010222" y="1336991"/>
                  </a:cubicBezTo>
                  <a:cubicBezTo>
                    <a:pt x="3050250" y="1247681"/>
                    <a:pt x="3062980" y="1149783"/>
                    <a:pt x="3045110" y="1068227"/>
                  </a:cubicBezTo>
                  <a:cubicBezTo>
                    <a:pt x="3036130" y="1026964"/>
                    <a:pt x="3010489" y="953023"/>
                    <a:pt x="2941543" y="922145"/>
                  </a:cubicBezTo>
                  <a:close/>
                  <a:moveTo>
                    <a:pt x="1136613" y="213840"/>
                  </a:moveTo>
                  <a:cubicBezTo>
                    <a:pt x="1122366" y="210214"/>
                    <a:pt x="1108080" y="208327"/>
                    <a:pt x="1093922" y="208327"/>
                  </a:cubicBezTo>
                  <a:cubicBezTo>
                    <a:pt x="1080633" y="208327"/>
                    <a:pt x="1067476" y="209988"/>
                    <a:pt x="1054599" y="213450"/>
                  </a:cubicBezTo>
                  <a:cubicBezTo>
                    <a:pt x="980520" y="233114"/>
                    <a:pt x="943135" y="302624"/>
                    <a:pt x="927349" y="342363"/>
                  </a:cubicBezTo>
                  <a:lnTo>
                    <a:pt x="927490" y="342363"/>
                  </a:lnTo>
                  <a:cubicBezTo>
                    <a:pt x="896335" y="420596"/>
                    <a:pt x="893151" y="520292"/>
                    <a:pt x="918490" y="615696"/>
                  </a:cubicBezTo>
                  <a:cubicBezTo>
                    <a:pt x="967779" y="801105"/>
                    <a:pt x="1113445" y="930016"/>
                    <a:pt x="1236543" y="897339"/>
                  </a:cubicBezTo>
                  <a:cubicBezTo>
                    <a:pt x="1310622" y="877674"/>
                    <a:pt x="1348008" y="808165"/>
                    <a:pt x="1363794" y="768425"/>
                  </a:cubicBezTo>
                  <a:cubicBezTo>
                    <a:pt x="1394949" y="690192"/>
                    <a:pt x="1398133" y="590496"/>
                    <a:pt x="1372794" y="495092"/>
                  </a:cubicBezTo>
                  <a:cubicBezTo>
                    <a:pt x="1334145" y="349823"/>
                    <a:pt x="1236341" y="239221"/>
                    <a:pt x="1136613" y="213840"/>
                  </a:cubicBezTo>
                  <a:close/>
                  <a:moveTo>
                    <a:pt x="3026706" y="732022"/>
                  </a:moveTo>
                  <a:cubicBezTo>
                    <a:pt x="3138040" y="781870"/>
                    <a:pt x="3218890" y="888074"/>
                    <a:pt x="3248666" y="1023635"/>
                  </a:cubicBezTo>
                  <a:lnTo>
                    <a:pt x="3248666" y="1023782"/>
                  </a:lnTo>
                  <a:cubicBezTo>
                    <a:pt x="3276345" y="1149925"/>
                    <a:pt x="3259330" y="1291438"/>
                    <a:pt x="3200488" y="1422567"/>
                  </a:cubicBezTo>
                  <a:cubicBezTo>
                    <a:pt x="3101057" y="1644392"/>
                    <a:pt x="2903881" y="1783275"/>
                    <a:pt x="2716114" y="1783275"/>
                  </a:cubicBezTo>
                  <a:cubicBezTo>
                    <a:pt x="2665850" y="1783275"/>
                    <a:pt x="2616279" y="1773306"/>
                    <a:pt x="2569338" y="1752259"/>
                  </a:cubicBezTo>
                  <a:cubicBezTo>
                    <a:pt x="2458009" y="1702411"/>
                    <a:pt x="2377144" y="1596068"/>
                    <a:pt x="2347374" y="1460647"/>
                  </a:cubicBezTo>
                  <a:cubicBezTo>
                    <a:pt x="2319678" y="1334503"/>
                    <a:pt x="2336849" y="1192991"/>
                    <a:pt x="2395559" y="1061862"/>
                  </a:cubicBezTo>
                  <a:cubicBezTo>
                    <a:pt x="2521724" y="780624"/>
                    <a:pt x="2804878" y="632604"/>
                    <a:pt x="3026706" y="732022"/>
                  </a:cubicBezTo>
                  <a:close/>
                  <a:moveTo>
                    <a:pt x="1243928" y="31678"/>
                  </a:moveTo>
                  <a:cubicBezTo>
                    <a:pt x="1393040" y="94250"/>
                    <a:pt x="1521739" y="244856"/>
                    <a:pt x="1573989" y="441501"/>
                  </a:cubicBezTo>
                  <a:cubicBezTo>
                    <a:pt x="1611235" y="581221"/>
                    <a:pt x="1605283" y="724535"/>
                    <a:pt x="1557372" y="845278"/>
                  </a:cubicBezTo>
                  <a:cubicBezTo>
                    <a:pt x="1506003" y="974883"/>
                    <a:pt x="1408383" y="1067239"/>
                    <a:pt x="1289856" y="1098811"/>
                  </a:cubicBezTo>
                  <a:cubicBezTo>
                    <a:pt x="1259808" y="1106840"/>
                    <a:pt x="1229344" y="1110718"/>
                    <a:pt x="1198883" y="1110718"/>
                  </a:cubicBezTo>
                  <a:lnTo>
                    <a:pt x="1198756" y="1110597"/>
                  </a:lnTo>
                  <a:cubicBezTo>
                    <a:pt x="990755" y="1110597"/>
                    <a:pt x="786238" y="930583"/>
                    <a:pt x="716728" y="669157"/>
                  </a:cubicBezTo>
                  <a:cubicBezTo>
                    <a:pt x="679482" y="529438"/>
                    <a:pt x="685434" y="386123"/>
                    <a:pt x="733344" y="265380"/>
                  </a:cubicBezTo>
                  <a:cubicBezTo>
                    <a:pt x="784714" y="135775"/>
                    <a:pt x="882333" y="43280"/>
                    <a:pt x="1000861" y="11847"/>
                  </a:cubicBezTo>
                  <a:cubicBezTo>
                    <a:pt x="1059955" y="-3838"/>
                    <a:pt x="1120346" y="-3556"/>
                    <a:pt x="1178937" y="10373"/>
                  </a:cubicBezTo>
                  <a:cubicBezTo>
                    <a:pt x="1200908" y="15596"/>
                    <a:pt x="1222627" y="22739"/>
                    <a:pt x="1243928" y="31678"/>
                  </a:cubicBezTo>
                  <a:close/>
                  <a:moveTo>
                    <a:pt x="2207082" y="213470"/>
                  </a:moveTo>
                  <a:cubicBezTo>
                    <a:pt x="2194206" y="210009"/>
                    <a:pt x="2181053" y="208349"/>
                    <a:pt x="2167759" y="208348"/>
                  </a:cubicBezTo>
                  <a:cubicBezTo>
                    <a:pt x="2054357" y="208348"/>
                    <a:pt x="1933059" y="329091"/>
                    <a:pt x="1888887" y="495113"/>
                  </a:cubicBezTo>
                  <a:lnTo>
                    <a:pt x="1889030" y="495113"/>
                  </a:lnTo>
                  <a:cubicBezTo>
                    <a:pt x="1863690" y="590517"/>
                    <a:pt x="1867013" y="690214"/>
                    <a:pt x="1898030" y="768446"/>
                  </a:cubicBezTo>
                  <a:cubicBezTo>
                    <a:pt x="1913816" y="808185"/>
                    <a:pt x="1951340" y="877698"/>
                    <a:pt x="2025281" y="897359"/>
                  </a:cubicBezTo>
                  <a:cubicBezTo>
                    <a:pt x="2148234" y="930048"/>
                    <a:pt x="2294038" y="801125"/>
                    <a:pt x="2343334" y="615717"/>
                  </a:cubicBezTo>
                  <a:cubicBezTo>
                    <a:pt x="2368673" y="520313"/>
                    <a:pt x="2365350" y="420617"/>
                    <a:pt x="2334333" y="342385"/>
                  </a:cubicBezTo>
                  <a:cubicBezTo>
                    <a:pt x="2318547" y="302644"/>
                    <a:pt x="2281024" y="233136"/>
                    <a:pt x="2207082" y="213470"/>
                  </a:cubicBezTo>
                  <a:close/>
                  <a:moveTo>
                    <a:pt x="2260419" y="11972"/>
                  </a:moveTo>
                  <a:cubicBezTo>
                    <a:pt x="2378944" y="43402"/>
                    <a:pt x="2476563" y="135900"/>
                    <a:pt x="2527936" y="265505"/>
                  </a:cubicBezTo>
                  <a:cubicBezTo>
                    <a:pt x="2575846" y="386117"/>
                    <a:pt x="2581659" y="529569"/>
                    <a:pt x="2544553" y="669282"/>
                  </a:cubicBezTo>
                  <a:cubicBezTo>
                    <a:pt x="2475015" y="930713"/>
                    <a:pt x="2270501" y="1110721"/>
                    <a:pt x="2062524" y="1110721"/>
                  </a:cubicBezTo>
                  <a:cubicBezTo>
                    <a:pt x="2032199" y="1110721"/>
                    <a:pt x="2001738" y="1106847"/>
                    <a:pt x="1971551" y="1098814"/>
                  </a:cubicBezTo>
                  <a:lnTo>
                    <a:pt x="1971425" y="1098936"/>
                  </a:lnTo>
                  <a:cubicBezTo>
                    <a:pt x="1852899" y="1067505"/>
                    <a:pt x="1755418" y="975007"/>
                    <a:pt x="1703908" y="845402"/>
                  </a:cubicBezTo>
                  <a:cubicBezTo>
                    <a:pt x="1655997" y="724789"/>
                    <a:pt x="1650184" y="581339"/>
                    <a:pt x="1687291" y="441625"/>
                  </a:cubicBezTo>
                  <a:cubicBezTo>
                    <a:pt x="1766930" y="141856"/>
                    <a:pt x="2024056" y="-50752"/>
                    <a:pt x="2260419" y="11972"/>
                  </a:cubicBezTo>
                  <a:close/>
                </a:path>
              </a:pathLst>
            </a:custGeom>
            <a:grpFill/>
            <a:ln w="2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D4E1D73-906F-868D-F678-78D1732F48BF}"/>
              </a:ext>
            </a:extLst>
          </p:cNvPr>
          <p:cNvGrpSpPr/>
          <p:nvPr/>
        </p:nvGrpSpPr>
        <p:grpSpPr>
          <a:xfrm>
            <a:off x="2869587" y="5835414"/>
            <a:ext cx="1381480" cy="1235784"/>
            <a:chOff x="9648432" y="821786"/>
            <a:chExt cx="3520724" cy="3149413"/>
          </a:xfrm>
          <a:solidFill>
            <a:schemeClr val="bg2">
              <a:alpha val="48000"/>
            </a:schemeClr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3E5F415-8A64-DE10-D07F-A653B2353CCC}"/>
                </a:ext>
              </a:extLst>
            </p:cNvPr>
            <p:cNvSpPr/>
            <p:nvPr/>
          </p:nvSpPr>
          <p:spPr>
            <a:xfrm rot="20452725">
              <a:off x="9648432" y="1972191"/>
              <a:ext cx="1954312" cy="1999008"/>
            </a:xfrm>
            <a:custGeom>
              <a:avLst/>
              <a:gdLst>
                <a:gd name="connsiteX0" fmla="*/ 1816222 w 3261608"/>
                <a:gd name="connsiteY0" fmla="*/ 1455793 h 3336203"/>
                <a:gd name="connsiteX1" fmla="*/ 1641101 w 3261608"/>
                <a:gd name="connsiteY1" fmla="*/ 1419944 h 3336203"/>
                <a:gd name="connsiteX2" fmla="*/ 1638056 w 3261608"/>
                <a:gd name="connsiteY2" fmla="*/ 1419944 h 3336203"/>
                <a:gd name="connsiteX3" fmla="*/ 929931 w 3261608"/>
                <a:gd name="connsiteY3" fmla="*/ 2034752 h 3336203"/>
                <a:gd name="connsiteX4" fmla="*/ 927299 w 3261608"/>
                <a:gd name="connsiteY4" fmla="*/ 2039461 h 3336203"/>
                <a:gd name="connsiteX5" fmla="*/ 783710 w 3261608"/>
                <a:gd name="connsiteY5" fmla="*/ 2273193 h 3336203"/>
                <a:gd name="connsiteX6" fmla="*/ 642750 w 3261608"/>
                <a:gd name="connsiteY6" fmla="*/ 2502772 h 3336203"/>
                <a:gd name="connsiteX7" fmla="*/ 630843 w 3261608"/>
                <a:gd name="connsiteY7" fmla="*/ 2523819 h 3336203"/>
                <a:gd name="connsiteX8" fmla="*/ 512315 w 3261608"/>
                <a:gd name="connsiteY8" fmla="*/ 2876744 h 3336203"/>
                <a:gd name="connsiteX9" fmla="*/ 512731 w 3261608"/>
                <a:gd name="connsiteY9" fmla="*/ 2878841 h 3336203"/>
                <a:gd name="connsiteX10" fmla="*/ 636106 w 3261608"/>
                <a:gd name="connsiteY10" fmla="*/ 3045976 h 3336203"/>
                <a:gd name="connsiteX11" fmla="*/ 1010255 w 3261608"/>
                <a:gd name="connsiteY11" fmla="*/ 3116310 h 3336203"/>
                <a:gd name="connsiteX12" fmla="*/ 1019392 w 3261608"/>
                <a:gd name="connsiteY12" fmla="*/ 3114657 h 3336203"/>
                <a:gd name="connsiteX13" fmla="*/ 1206321 w 3261608"/>
                <a:gd name="connsiteY13" fmla="*/ 3025742 h 3336203"/>
                <a:gd name="connsiteX14" fmla="*/ 1367221 w 3261608"/>
                <a:gd name="connsiteY14" fmla="*/ 2936296 h 3336203"/>
                <a:gd name="connsiteX15" fmla="*/ 1369161 w 3261608"/>
                <a:gd name="connsiteY15" fmla="*/ 2935616 h 3336203"/>
                <a:gd name="connsiteX16" fmla="*/ 1635157 w 3261608"/>
                <a:gd name="connsiteY16" fmla="*/ 2889505 h 3336203"/>
                <a:gd name="connsiteX17" fmla="*/ 2001684 w 3261608"/>
                <a:gd name="connsiteY17" fmla="*/ 2982821 h 3336203"/>
                <a:gd name="connsiteX18" fmla="*/ 2003484 w 3261608"/>
                <a:gd name="connsiteY18" fmla="*/ 2983943 h 3336203"/>
                <a:gd name="connsiteX19" fmla="*/ 2011099 w 3261608"/>
                <a:gd name="connsiteY19" fmla="*/ 2988492 h 3336203"/>
                <a:gd name="connsiteX20" fmla="*/ 2014699 w 3261608"/>
                <a:gd name="connsiteY20" fmla="*/ 2990709 h 3336203"/>
                <a:gd name="connsiteX21" fmla="*/ 2044608 w 3261608"/>
                <a:gd name="connsiteY21" fmla="*/ 3010529 h 3336203"/>
                <a:gd name="connsiteX22" fmla="*/ 2249123 w 3261608"/>
                <a:gd name="connsiteY22" fmla="*/ 3114213 h 3336203"/>
                <a:gd name="connsiteX23" fmla="*/ 2253554 w 3261608"/>
                <a:gd name="connsiteY23" fmla="*/ 3115187 h 3336203"/>
                <a:gd name="connsiteX24" fmla="*/ 2712305 w 3261608"/>
                <a:gd name="connsiteY24" fmla="*/ 2970631 h 3336203"/>
                <a:gd name="connsiteX25" fmla="*/ 2744286 w 3261608"/>
                <a:gd name="connsiteY25" fmla="*/ 2911802 h 3336203"/>
                <a:gd name="connsiteX26" fmla="*/ 2744266 w 3261608"/>
                <a:gd name="connsiteY26" fmla="*/ 2911956 h 3336203"/>
                <a:gd name="connsiteX27" fmla="*/ 2744443 w 3261608"/>
                <a:gd name="connsiteY27" fmla="*/ 2911513 h 3336203"/>
                <a:gd name="connsiteX28" fmla="*/ 2744286 w 3261608"/>
                <a:gd name="connsiteY28" fmla="*/ 2911802 h 3336203"/>
                <a:gd name="connsiteX29" fmla="*/ 2752889 w 3261608"/>
                <a:gd name="connsiteY29" fmla="*/ 2843393 h 3336203"/>
                <a:gd name="connsiteX30" fmla="*/ 2468162 w 3261608"/>
                <a:gd name="connsiteY30" fmla="*/ 2247027 h 3336203"/>
                <a:gd name="connsiteX31" fmla="*/ 2297293 w 3261608"/>
                <a:gd name="connsiteY31" fmla="*/ 1967049 h 3336203"/>
                <a:gd name="connsiteX32" fmla="*/ 1816222 w 3261608"/>
                <a:gd name="connsiteY32" fmla="*/ 1455793 h 3336203"/>
                <a:gd name="connsiteX33" fmla="*/ 465112 w 3261608"/>
                <a:gd name="connsiteY33" fmla="*/ 925950 h 3336203"/>
                <a:gd name="connsiteX34" fmla="*/ 384130 w 3261608"/>
                <a:gd name="connsiteY34" fmla="*/ 908854 h 3336203"/>
                <a:gd name="connsiteX35" fmla="*/ 320020 w 3261608"/>
                <a:gd name="connsiteY35" fmla="*/ 922147 h 3336203"/>
                <a:gd name="connsiteX36" fmla="*/ 216448 w 3261608"/>
                <a:gd name="connsiteY36" fmla="*/ 1068229 h 3336203"/>
                <a:gd name="connsiteX37" fmla="*/ 251341 w 3261608"/>
                <a:gd name="connsiteY37" fmla="*/ 1336992 h 3336203"/>
                <a:gd name="connsiteX38" fmla="*/ 251354 w 3261608"/>
                <a:gd name="connsiteY38" fmla="*/ 1336992 h 3336203"/>
                <a:gd name="connsiteX39" fmla="*/ 606924 w 3261608"/>
                <a:gd name="connsiteY39" fmla="*/ 1561724 h 3336203"/>
                <a:gd name="connsiteX40" fmla="*/ 710496 w 3261608"/>
                <a:gd name="connsiteY40" fmla="*/ 1415640 h 3336203"/>
                <a:gd name="connsiteX41" fmla="*/ 675603 w 3261608"/>
                <a:gd name="connsiteY41" fmla="*/ 1146878 h 3336203"/>
                <a:gd name="connsiteX42" fmla="*/ 465112 w 3261608"/>
                <a:gd name="connsiteY42" fmla="*/ 925950 h 3336203"/>
                <a:gd name="connsiteX43" fmla="*/ 1874010 w 3261608"/>
                <a:gd name="connsiteY43" fmla="*/ 1254287 h 3336203"/>
                <a:gd name="connsiteX44" fmla="*/ 2482185 w 3261608"/>
                <a:gd name="connsiteY44" fmla="*/ 1870090 h 3336203"/>
                <a:gd name="connsiteX45" fmla="*/ 2483709 w 3261608"/>
                <a:gd name="connsiteY45" fmla="*/ 1873135 h 3336203"/>
                <a:gd name="connsiteX46" fmla="*/ 2483809 w 3261608"/>
                <a:gd name="connsiteY46" fmla="*/ 1873041 h 3336203"/>
                <a:gd name="connsiteX47" fmla="*/ 2642354 w 3261608"/>
                <a:gd name="connsiteY47" fmla="*/ 2131560 h 3336203"/>
                <a:gd name="connsiteX48" fmla="*/ 2942991 w 3261608"/>
                <a:gd name="connsiteY48" fmla="*/ 2975613 h 3336203"/>
                <a:gd name="connsiteX49" fmla="*/ 2941307 w 3261608"/>
                <a:gd name="connsiteY49" fmla="*/ 2980339 h 3336203"/>
                <a:gd name="connsiteX50" fmla="*/ 2623827 w 3261608"/>
                <a:gd name="connsiteY50" fmla="*/ 3285661 h 3336203"/>
                <a:gd name="connsiteX51" fmla="*/ 2358248 w 3261608"/>
                <a:gd name="connsiteY51" fmla="*/ 3336203 h 3336203"/>
                <a:gd name="connsiteX52" fmla="*/ 2204412 w 3261608"/>
                <a:gd name="connsiteY52" fmla="*/ 3317918 h 3336203"/>
                <a:gd name="connsiteX53" fmla="*/ 1929138 w 3261608"/>
                <a:gd name="connsiteY53" fmla="*/ 3184163 h 3336203"/>
                <a:gd name="connsiteX54" fmla="*/ 1902137 w 3261608"/>
                <a:gd name="connsiteY54" fmla="*/ 3166291 h 3336203"/>
                <a:gd name="connsiteX55" fmla="*/ 1897292 w 3261608"/>
                <a:gd name="connsiteY55" fmla="*/ 3163397 h 3336203"/>
                <a:gd name="connsiteX56" fmla="*/ 1441613 w 3261608"/>
                <a:gd name="connsiteY56" fmla="*/ 3131257 h 3336203"/>
                <a:gd name="connsiteX57" fmla="*/ 1320454 w 3261608"/>
                <a:gd name="connsiteY57" fmla="*/ 3200350 h 3336203"/>
                <a:gd name="connsiteX58" fmla="*/ 1051135 w 3261608"/>
                <a:gd name="connsiteY58" fmla="*/ 3320695 h 3336203"/>
                <a:gd name="connsiteX59" fmla="*/ 520515 w 3261608"/>
                <a:gd name="connsiteY59" fmla="*/ 3219462 h 3336203"/>
                <a:gd name="connsiteX60" fmla="*/ 307552 w 3261608"/>
                <a:gd name="connsiteY60" fmla="*/ 2916622 h 3336203"/>
                <a:gd name="connsiteX61" fmla="*/ 449342 w 3261608"/>
                <a:gd name="connsiteY61" fmla="*/ 2420773 h 3336203"/>
                <a:gd name="connsiteX62" fmla="*/ 461663 w 3261608"/>
                <a:gd name="connsiteY62" fmla="*/ 2399035 h 3336203"/>
                <a:gd name="connsiteX63" fmla="*/ 607329 w 3261608"/>
                <a:gd name="connsiteY63" fmla="*/ 2161702 h 3336203"/>
                <a:gd name="connsiteX64" fmla="*/ 745796 w 3261608"/>
                <a:gd name="connsiteY64" fmla="*/ 1936554 h 3336203"/>
                <a:gd name="connsiteX65" fmla="*/ 1636563 w 3261608"/>
                <a:gd name="connsiteY65" fmla="*/ 1211120 h 3336203"/>
                <a:gd name="connsiteX66" fmla="*/ 1641134 w 3261608"/>
                <a:gd name="connsiteY66" fmla="*/ 1211120 h 3336203"/>
                <a:gd name="connsiteX67" fmla="*/ 1874010 w 3261608"/>
                <a:gd name="connsiteY67" fmla="*/ 1254287 h 3336203"/>
                <a:gd name="connsiteX68" fmla="*/ 498811 w 3261608"/>
                <a:gd name="connsiteY68" fmla="*/ 718405 h 3336203"/>
                <a:gd name="connsiteX69" fmla="*/ 866028 w 3261608"/>
                <a:gd name="connsiteY69" fmla="*/ 1061715 h 3336203"/>
                <a:gd name="connsiteX70" fmla="*/ 914213 w 3261608"/>
                <a:gd name="connsiteY70" fmla="*/ 1460500 h 3336203"/>
                <a:gd name="connsiteX71" fmla="*/ 692249 w 3261608"/>
                <a:gd name="connsiteY71" fmla="*/ 1752112 h 3336203"/>
                <a:gd name="connsiteX72" fmla="*/ 692243 w 3261608"/>
                <a:gd name="connsiteY72" fmla="*/ 1751965 h 3336203"/>
                <a:gd name="connsiteX73" fmla="*/ 545467 w 3261608"/>
                <a:gd name="connsiteY73" fmla="*/ 1782981 h 3336203"/>
                <a:gd name="connsiteX74" fmla="*/ 61106 w 3261608"/>
                <a:gd name="connsiteY74" fmla="*/ 1422273 h 3336203"/>
                <a:gd name="connsiteX75" fmla="*/ 12920 w 3261608"/>
                <a:gd name="connsiteY75" fmla="*/ 1023488 h 3336203"/>
                <a:gd name="connsiteX76" fmla="*/ 234884 w 3261608"/>
                <a:gd name="connsiteY76" fmla="*/ 731876 h 3336203"/>
                <a:gd name="connsiteX77" fmla="*/ 498811 w 3261608"/>
                <a:gd name="connsiteY77" fmla="*/ 718405 h 3336203"/>
                <a:gd name="connsiteX78" fmla="*/ 2941543 w 3261608"/>
                <a:gd name="connsiteY78" fmla="*/ 922145 h 3336203"/>
                <a:gd name="connsiteX79" fmla="*/ 2585977 w 3261608"/>
                <a:gd name="connsiteY79" fmla="*/ 1146877 h 3336203"/>
                <a:gd name="connsiteX80" fmla="*/ 2551086 w 3261608"/>
                <a:gd name="connsiteY80" fmla="*/ 1415640 h 3336203"/>
                <a:gd name="connsiteX81" fmla="*/ 2654657 w 3261608"/>
                <a:gd name="connsiteY81" fmla="*/ 1561722 h 3336203"/>
                <a:gd name="connsiteX82" fmla="*/ 3010222 w 3261608"/>
                <a:gd name="connsiteY82" fmla="*/ 1336991 h 3336203"/>
                <a:gd name="connsiteX83" fmla="*/ 3045110 w 3261608"/>
                <a:gd name="connsiteY83" fmla="*/ 1068227 h 3336203"/>
                <a:gd name="connsiteX84" fmla="*/ 2941543 w 3261608"/>
                <a:gd name="connsiteY84" fmla="*/ 922145 h 3336203"/>
                <a:gd name="connsiteX85" fmla="*/ 1136613 w 3261608"/>
                <a:gd name="connsiteY85" fmla="*/ 213840 h 3336203"/>
                <a:gd name="connsiteX86" fmla="*/ 1093922 w 3261608"/>
                <a:gd name="connsiteY86" fmla="*/ 208327 h 3336203"/>
                <a:gd name="connsiteX87" fmla="*/ 1054599 w 3261608"/>
                <a:gd name="connsiteY87" fmla="*/ 213450 h 3336203"/>
                <a:gd name="connsiteX88" fmla="*/ 927349 w 3261608"/>
                <a:gd name="connsiteY88" fmla="*/ 342363 h 3336203"/>
                <a:gd name="connsiteX89" fmla="*/ 927490 w 3261608"/>
                <a:gd name="connsiteY89" fmla="*/ 342363 h 3336203"/>
                <a:gd name="connsiteX90" fmla="*/ 918490 w 3261608"/>
                <a:gd name="connsiteY90" fmla="*/ 615696 h 3336203"/>
                <a:gd name="connsiteX91" fmla="*/ 1236543 w 3261608"/>
                <a:gd name="connsiteY91" fmla="*/ 897339 h 3336203"/>
                <a:gd name="connsiteX92" fmla="*/ 1363794 w 3261608"/>
                <a:gd name="connsiteY92" fmla="*/ 768425 h 3336203"/>
                <a:gd name="connsiteX93" fmla="*/ 1372794 w 3261608"/>
                <a:gd name="connsiteY93" fmla="*/ 495092 h 3336203"/>
                <a:gd name="connsiteX94" fmla="*/ 1136613 w 3261608"/>
                <a:gd name="connsiteY94" fmla="*/ 213840 h 3336203"/>
                <a:gd name="connsiteX95" fmla="*/ 3026706 w 3261608"/>
                <a:gd name="connsiteY95" fmla="*/ 732022 h 3336203"/>
                <a:gd name="connsiteX96" fmla="*/ 3248666 w 3261608"/>
                <a:gd name="connsiteY96" fmla="*/ 1023635 h 3336203"/>
                <a:gd name="connsiteX97" fmla="*/ 3248666 w 3261608"/>
                <a:gd name="connsiteY97" fmla="*/ 1023782 h 3336203"/>
                <a:gd name="connsiteX98" fmla="*/ 3200488 w 3261608"/>
                <a:gd name="connsiteY98" fmla="*/ 1422567 h 3336203"/>
                <a:gd name="connsiteX99" fmla="*/ 2716114 w 3261608"/>
                <a:gd name="connsiteY99" fmla="*/ 1783275 h 3336203"/>
                <a:gd name="connsiteX100" fmla="*/ 2569338 w 3261608"/>
                <a:gd name="connsiteY100" fmla="*/ 1752259 h 3336203"/>
                <a:gd name="connsiteX101" fmla="*/ 2347374 w 3261608"/>
                <a:gd name="connsiteY101" fmla="*/ 1460647 h 3336203"/>
                <a:gd name="connsiteX102" fmla="*/ 2395559 w 3261608"/>
                <a:gd name="connsiteY102" fmla="*/ 1061862 h 3336203"/>
                <a:gd name="connsiteX103" fmla="*/ 3026706 w 3261608"/>
                <a:gd name="connsiteY103" fmla="*/ 732022 h 3336203"/>
                <a:gd name="connsiteX104" fmla="*/ 1243928 w 3261608"/>
                <a:gd name="connsiteY104" fmla="*/ 31678 h 3336203"/>
                <a:gd name="connsiteX105" fmla="*/ 1573989 w 3261608"/>
                <a:gd name="connsiteY105" fmla="*/ 441501 h 3336203"/>
                <a:gd name="connsiteX106" fmla="*/ 1557372 w 3261608"/>
                <a:gd name="connsiteY106" fmla="*/ 845278 h 3336203"/>
                <a:gd name="connsiteX107" fmla="*/ 1289856 w 3261608"/>
                <a:gd name="connsiteY107" fmla="*/ 1098811 h 3336203"/>
                <a:gd name="connsiteX108" fmla="*/ 1198883 w 3261608"/>
                <a:gd name="connsiteY108" fmla="*/ 1110718 h 3336203"/>
                <a:gd name="connsiteX109" fmla="*/ 1198756 w 3261608"/>
                <a:gd name="connsiteY109" fmla="*/ 1110597 h 3336203"/>
                <a:gd name="connsiteX110" fmla="*/ 716728 w 3261608"/>
                <a:gd name="connsiteY110" fmla="*/ 669157 h 3336203"/>
                <a:gd name="connsiteX111" fmla="*/ 733344 w 3261608"/>
                <a:gd name="connsiteY111" fmla="*/ 265380 h 3336203"/>
                <a:gd name="connsiteX112" fmla="*/ 1000861 w 3261608"/>
                <a:gd name="connsiteY112" fmla="*/ 11847 h 3336203"/>
                <a:gd name="connsiteX113" fmla="*/ 1178937 w 3261608"/>
                <a:gd name="connsiteY113" fmla="*/ 10373 h 3336203"/>
                <a:gd name="connsiteX114" fmla="*/ 1243928 w 3261608"/>
                <a:gd name="connsiteY114" fmla="*/ 31678 h 3336203"/>
                <a:gd name="connsiteX115" fmla="*/ 2207082 w 3261608"/>
                <a:gd name="connsiteY115" fmla="*/ 213470 h 3336203"/>
                <a:gd name="connsiteX116" fmla="*/ 2167759 w 3261608"/>
                <a:gd name="connsiteY116" fmla="*/ 208348 h 3336203"/>
                <a:gd name="connsiteX117" fmla="*/ 1888887 w 3261608"/>
                <a:gd name="connsiteY117" fmla="*/ 495113 h 3336203"/>
                <a:gd name="connsiteX118" fmla="*/ 1889030 w 3261608"/>
                <a:gd name="connsiteY118" fmla="*/ 495113 h 3336203"/>
                <a:gd name="connsiteX119" fmla="*/ 1898030 w 3261608"/>
                <a:gd name="connsiteY119" fmla="*/ 768446 h 3336203"/>
                <a:gd name="connsiteX120" fmla="*/ 2025281 w 3261608"/>
                <a:gd name="connsiteY120" fmla="*/ 897359 h 3336203"/>
                <a:gd name="connsiteX121" fmla="*/ 2343334 w 3261608"/>
                <a:gd name="connsiteY121" fmla="*/ 615717 h 3336203"/>
                <a:gd name="connsiteX122" fmla="*/ 2334333 w 3261608"/>
                <a:gd name="connsiteY122" fmla="*/ 342385 h 3336203"/>
                <a:gd name="connsiteX123" fmla="*/ 2207082 w 3261608"/>
                <a:gd name="connsiteY123" fmla="*/ 213470 h 3336203"/>
                <a:gd name="connsiteX124" fmla="*/ 2260419 w 3261608"/>
                <a:gd name="connsiteY124" fmla="*/ 11972 h 3336203"/>
                <a:gd name="connsiteX125" fmla="*/ 2527936 w 3261608"/>
                <a:gd name="connsiteY125" fmla="*/ 265505 h 3336203"/>
                <a:gd name="connsiteX126" fmla="*/ 2544553 w 3261608"/>
                <a:gd name="connsiteY126" fmla="*/ 669282 h 3336203"/>
                <a:gd name="connsiteX127" fmla="*/ 2062524 w 3261608"/>
                <a:gd name="connsiteY127" fmla="*/ 1110721 h 3336203"/>
                <a:gd name="connsiteX128" fmla="*/ 1971551 w 3261608"/>
                <a:gd name="connsiteY128" fmla="*/ 1098814 h 3336203"/>
                <a:gd name="connsiteX129" fmla="*/ 1971425 w 3261608"/>
                <a:gd name="connsiteY129" fmla="*/ 1098936 h 3336203"/>
                <a:gd name="connsiteX130" fmla="*/ 1703908 w 3261608"/>
                <a:gd name="connsiteY130" fmla="*/ 845402 h 3336203"/>
                <a:gd name="connsiteX131" fmla="*/ 1687291 w 3261608"/>
                <a:gd name="connsiteY131" fmla="*/ 441625 h 3336203"/>
                <a:gd name="connsiteX132" fmla="*/ 2260419 w 3261608"/>
                <a:gd name="connsiteY132" fmla="*/ 11972 h 3336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3261608" h="3336203">
                  <a:moveTo>
                    <a:pt x="1816222" y="1455793"/>
                  </a:moveTo>
                  <a:cubicBezTo>
                    <a:pt x="1758408" y="1432078"/>
                    <a:pt x="1699811" y="1419945"/>
                    <a:pt x="1641101" y="1419944"/>
                  </a:cubicBezTo>
                  <a:lnTo>
                    <a:pt x="1638056" y="1419944"/>
                  </a:lnTo>
                  <a:cubicBezTo>
                    <a:pt x="1388120" y="1421746"/>
                    <a:pt x="1130015" y="1645775"/>
                    <a:pt x="929931" y="2034752"/>
                  </a:cubicBezTo>
                  <a:cubicBezTo>
                    <a:pt x="929101" y="2036277"/>
                    <a:pt x="928132" y="2037937"/>
                    <a:pt x="927299" y="2039461"/>
                  </a:cubicBezTo>
                  <a:cubicBezTo>
                    <a:pt x="881052" y="2118802"/>
                    <a:pt x="831620" y="2197312"/>
                    <a:pt x="783710" y="2273193"/>
                  </a:cubicBezTo>
                  <a:cubicBezTo>
                    <a:pt x="736356" y="2348245"/>
                    <a:pt x="687476" y="2425786"/>
                    <a:pt x="642750" y="2502772"/>
                  </a:cubicBezTo>
                  <a:lnTo>
                    <a:pt x="630843" y="2523819"/>
                  </a:lnTo>
                  <a:cubicBezTo>
                    <a:pt x="568531" y="2633748"/>
                    <a:pt x="490990" y="2770694"/>
                    <a:pt x="512315" y="2876744"/>
                  </a:cubicBezTo>
                  <a:lnTo>
                    <a:pt x="512731" y="2878841"/>
                  </a:lnTo>
                  <a:cubicBezTo>
                    <a:pt x="527132" y="2958717"/>
                    <a:pt x="587782" y="3013837"/>
                    <a:pt x="636106" y="3045976"/>
                  </a:cubicBezTo>
                  <a:cubicBezTo>
                    <a:pt x="741353" y="3115897"/>
                    <a:pt x="888265" y="3143575"/>
                    <a:pt x="1010255" y="3116310"/>
                  </a:cubicBezTo>
                  <a:cubicBezTo>
                    <a:pt x="1013301" y="3115601"/>
                    <a:pt x="1016346" y="3115070"/>
                    <a:pt x="1019392" y="3114657"/>
                  </a:cubicBezTo>
                  <a:cubicBezTo>
                    <a:pt x="1083224" y="3106208"/>
                    <a:pt x="1143042" y="3067156"/>
                    <a:pt x="1206321" y="3025742"/>
                  </a:cubicBezTo>
                  <a:cubicBezTo>
                    <a:pt x="1256308" y="2992923"/>
                    <a:pt x="1307958" y="2959130"/>
                    <a:pt x="1367221" y="2936296"/>
                  </a:cubicBezTo>
                  <a:cubicBezTo>
                    <a:pt x="1367915" y="2936030"/>
                    <a:pt x="1368467" y="2935883"/>
                    <a:pt x="1369161" y="2935616"/>
                  </a:cubicBezTo>
                  <a:cubicBezTo>
                    <a:pt x="1454179" y="2904718"/>
                    <a:pt x="1545014" y="2889505"/>
                    <a:pt x="1635157" y="2889505"/>
                  </a:cubicBezTo>
                  <a:cubicBezTo>
                    <a:pt x="1765184" y="2889505"/>
                    <a:pt x="1893817" y="2921053"/>
                    <a:pt x="2001684" y="2982821"/>
                  </a:cubicBezTo>
                  <a:cubicBezTo>
                    <a:pt x="2002237" y="2983234"/>
                    <a:pt x="2002931" y="2983530"/>
                    <a:pt x="2003484" y="2983943"/>
                  </a:cubicBezTo>
                  <a:lnTo>
                    <a:pt x="2011099" y="2988492"/>
                  </a:lnTo>
                  <a:cubicBezTo>
                    <a:pt x="2012345" y="2989201"/>
                    <a:pt x="2013454" y="2989881"/>
                    <a:pt x="2014699" y="2990709"/>
                  </a:cubicBezTo>
                  <a:cubicBezTo>
                    <a:pt x="2024669" y="2997236"/>
                    <a:pt x="2034639" y="3003883"/>
                    <a:pt x="2044608" y="3010529"/>
                  </a:cubicBezTo>
                  <a:cubicBezTo>
                    <a:pt x="2113424" y="3056197"/>
                    <a:pt x="2178228" y="3099561"/>
                    <a:pt x="2249123" y="3114213"/>
                  </a:cubicBezTo>
                  <a:cubicBezTo>
                    <a:pt x="2250647" y="3114508"/>
                    <a:pt x="2252030" y="3114774"/>
                    <a:pt x="2253554" y="3115187"/>
                  </a:cubicBezTo>
                  <a:cubicBezTo>
                    <a:pt x="2407215" y="3154217"/>
                    <a:pt x="2619145" y="3098439"/>
                    <a:pt x="2712305" y="2970631"/>
                  </a:cubicBezTo>
                  <a:lnTo>
                    <a:pt x="2744286" y="2911802"/>
                  </a:lnTo>
                  <a:lnTo>
                    <a:pt x="2744266" y="2911956"/>
                  </a:lnTo>
                  <a:lnTo>
                    <a:pt x="2744443" y="2911513"/>
                  </a:lnTo>
                  <a:lnTo>
                    <a:pt x="2744286" y="2911802"/>
                  </a:lnTo>
                  <a:lnTo>
                    <a:pt x="2752889" y="2843393"/>
                  </a:lnTo>
                  <a:cubicBezTo>
                    <a:pt x="2750117" y="2673565"/>
                    <a:pt x="2595620" y="2439791"/>
                    <a:pt x="2468162" y="2247027"/>
                  </a:cubicBezTo>
                  <a:cubicBezTo>
                    <a:pt x="2401698" y="2146362"/>
                    <a:pt x="2338832" y="2051374"/>
                    <a:pt x="2297293" y="1967049"/>
                  </a:cubicBezTo>
                  <a:cubicBezTo>
                    <a:pt x="2156057" y="1702319"/>
                    <a:pt x="1989664" y="1526938"/>
                    <a:pt x="1816222" y="1455793"/>
                  </a:cubicBezTo>
                  <a:close/>
                  <a:moveTo>
                    <a:pt x="465112" y="925950"/>
                  </a:moveTo>
                  <a:cubicBezTo>
                    <a:pt x="437856" y="914799"/>
                    <a:pt x="410474" y="908854"/>
                    <a:pt x="384130" y="908854"/>
                  </a:cubicBezTo>
                  <a:cubicBezTo>
                    <a:pt x="361698" y="908854"/>
                    <a:pt x="340098" y="913146"/>
                    <a:pt x="320020" y="922147"/>
                  </a:cubicBezTo>
                  <a:cubicBezTo>
                    <a:pt x="251066" y="953024"/>
                    <a:pt x="225449" y="1026965"/>
                    <a:pt x="216448" y="1068229"/>
                  </a:cubicBezTo>
                  <a:cubicBezTo>
                    <a:pt x="198586" y="1149785"/>
                    <a:pt x="211323" y="1247682"/>
                    <a:pt x="251341" y="1336992"/>
                  </a:cubicBezTo>
                  <a:lnTo>
                    <a:pt x="251354" y="1336992"/>
                  </a:lnTo>
                  <a:cubicBezTo>
                    <a:pt x="329021" y="1510351"/>
                    <a:pt x="491858" y="1613235"/>
                    <a:pt x="606924" y="1561724"/>
                  </a:cubicBezTo>
                  <a:cubicBezTo>
                    <a:pt x="675878" y="1530846"/>
                    <a:pt x="701356" y="1456905"/>
                    <a:pt x="710496" y="1415640"/>
                  </a:cubicBezTo>
                  <a:cubicBezTo>
                    <a:pt x="728358" y="1334085"/>
                    <a:pt x="715621" y="1236188"/>
                    <a:pt x="675603" y="1146878"/>
                  </a:cubicBezTo>
                  <a:cubicBezTo>
                    <a:pt x="627522" y="1039704"/>
                    <a:pt x="546882" y="959402"/>
                    <a:pt x="465112" y="925950"/>
                  </a:cubicBezTo>
                  <a:close/>
                  <a:moveTo>
                    <a:pt x="1874010" y="1254287"/>
                  </a:moveTo>
                  <a:cubicBezTo>
                    <a:pt x="2101901" y="1339961"/>
                    <a:pt x="2312284" y="1551173"/>
                    <a:pt x="2482185" y="1870090"/>
                  </a:cubicBezTo>
                  <a:cubicBezTo>
                    <a:pt x="2482601" y="1871059"/>
                    <a:pt x="2483154" y="1872027"/>
                    <a:pt x="2483709" y="1873135"/>
                  </a:cubicBezTo>
                  <a:lnTo>
                    <a:pt x="2483809" y="1873041"/>
                  </a:lnTo>
                  <a:cubicBezTo>
                    <a:pt x="2519536" y="1945739"/>
                    <a:pt x="2579213" y="2036017"/>
                    <a:pt x="2642354" y="2131560"/>
                  </a:cubicBezTo>
                  <a:cubicBezTo>
                    <a:pt x="2821819" y="2403088"/>
                    <a:pt x="3025082" y="2710598"/>
                    <a:pt x="2942991" y="2975613"/>
                  </a:cubicBezTo>
                  <a:cubicBezTo>
                    <a:pt x="2942430" y="2977149"/>
                    <a:pt x="2941868" y="2978803"/>
                    <a:pt x="2941307" y="2980339"/>
                  </a:cubicBezTo>
                  <a:cubicBezTo>
                    <a:pt x="2891888" y="3116044"/>
                    <a:pt x="2779188" y="3224455"/>
                    <a:pt x="2623827" y="3285661"/>
                  </a:cubicBezTo>
                  <a:cubicBezTo>
                    <a:pt x="2538948" y="3319159"/>
                    <a:pt x="2447145" y="3336203"/>
                    <a:pt x="2358248" y="3336203"/>
                  </a:cubicBezTo>
                  <a:cubicBezTo>
                    <a:pt x="2305355" y="3336204"/>
                    <a:pt x="2253430" y="3330088"/>
                    <a:pt x="2204412" y="3317918"/>
                  </a:cubicBezTo>
                  <a:cubicBezTo>
                    <a:pt x="2095160" y="3294641"/>
                    <a:pt x="2006957" y="3235945"/>
                    <a:pt x="1929138" y="3184163"/>
                  </a:cubicBezTo>
                  <a:lnTo>
                    <a:pt x="1902137" y="3166291"/>
                  </a:lnTo>
                  <a:lnTo>
                    <a:pt x="1897292" y="3163397"/>
                  </a:lnTo>
                  <a:cubicBezTo>
                    <a:pt x="1768824" y="3090138"/>
                    <a:pt x="1590189" y="3077524"/>
                    <a:pt x="1441613" y="3131257"/>
                  </a:cubicBezTo>
                  <a:cubicBezTo>
                    <a:pt x="1403117" y="3146352"/>
                    <a:pt x="1362964" y="3172525"/>
                    <a:pt x="1320454" y="3200350"/>
                  </a:cubicBezTo>
                  <a:cubicBezTo>
                    <a:pt x="1245128" y="3249504"/>
                    <a:pt x="1159971" y="3305186"/>
                    <a:pt x="1051135" y="3320695"/>
                  </a:cubicBezTo>
                  <a:cubicBezTo>
                    <a:pt x="874725" y="3358624"/>
                    <a:pt x="671858" y="3319986"/>
                    <a:pt x="520515" y="3219462"/>
                  </a:cubicBezTo>
                  <a:cubicBezTo>
                    <a:pt x="404755" y="3142453"/>
                    <a:pt x="329151" y="3035017"/>
                    <a:pt x="307552" y="2916622"/>
                  </a:cubicBezTo>
                  <a:cubicBezTo>
                    <a:pt x="271413" y="2734809"/>
                    <a:pt x="370140" y="2560626"/>
                    <a:pt x="449342" y="2420773"/>
                  </a:cubicBezTo>
                  <a:lnTo>
                    <a:pt x="461663" y="2399035"/>
                  </a:lnTo>
                  <a:cubicBezTo>
                    <a:pt x="509018" y="2317476"/>
                    <a:pt x="559005" y="2238275"/>
                    <a:pt x="607329" y="2161702"/>
                  </a:cubicBezTo>
                  <a:cubicBezTo>
                    <a:pt x="653854" y="2088036"/>
                    <a:pt x="701764" y="2012019"/>
                    <a:pt x="745796" y="1936554"/>
                  </a:cubicBezTo>
                  <a:cubicBezTo>
                    <a:pt x="985923" y="1471160"/>
                    <a:pt x="1302174" y="1213474"/>
                    <a:pt x="1636563" y="1211120"/>
                  </a:cubicBezTo>
                  <a:lnTo>
                    <a:pt x="1641134" y="1211120"/>
                  </a:lnTo>
                  <a:cubicBezTo>
                    <a:pt x="1720137" y="1211121"/>
                    <a:pt x="1798046" y="1225730"/>
                    <a:pt x="1874010" y="1254287"/>
                  </a:cubicBezTo>
                  <a:close/>
                  <a:moveTo>
                    <a:pt x="498811" y="718405"/>
                  </a:moveTo>
                  <a:cubicBezTo>
                    <a:pt x="647015" y="762218"/>
                    <a:pt x="787188" y="885948"/>
                    <a:pt x="866028" y="1061715"/>
                  </a:cubicBezTo>
                  <a:cubicBezTo>
                    <a:pt x="924735" y="1192845"/>
                    <a:pt x="941906" y="1334496"/>
                    <a:pt x="914213" y="1460500"/>
                  </a:cubicBezTo>
                  <a:cubicBezTo>
                    <a:pt x="884578" y="1595922"/>
                    <a:pt x="803578" y="1702264"/>
                    <a:pt x="692249" y="1752112"/>
                  </a:cubicBezTo>
                  <a:lnTo>
                    <a:pt x="692243" y="1751965"/>
                  </a:lnTo>
                  <a:cubicBezTo>
                    <a:pt x="645302" y="1773012"/>
                    <a:pt x="595731" y="1782981"/>
                    <a:pt x="545467" y="1782981"/>
                  </a:cubicBezTo>
                  <a:cubicBezTo>
                    <a:pt x="357713" y="1782981"/>
                    <a:pt x="160524" y="1644098"/>
                    <a:pt x="61106" y="1422273"/>
                  </a:cubicBezTo>
                  <a:cubicBezTo>
                    <a:pt x="2397" y="1291144"/>
                    <a:pt x="-14773" y="1149492"/>
                    <a:pt x="12920" y="1023488"/>
                  </a:cubicBezTo>
                  <a:cubicBezTo>
                    <a:pt x="42555" y="888067"/>
                    <a:pt x="123555" y="781724"/>
                    <a:pt x="234884" y="731876"/>
                  </a:cubicBezTo>
                  <a:cubicBezTo>
                    <a:pt x="318075" y="694600"/>
                    <a:pt x="409889" y="692118"/>
                    <a:pt x="498811" y="718405"/>
                  </a:cubicBezTo>
                  <a:close/>
                  <a:moveTo>
                    <a:pt x="2941543" y="922145"/>
                  </a:moveTo>
                  <a:cubicBezTo>
                    <a:pt x="2826634" y="870634"/>
                    <a:pt x="2663797" y="973515"/>
                    <a:pt x="2585977" y="1146877"/>
                  </a:cubicBezTo>
                  <a:cubicBezTo>
                    <a:pt x="2545963" y="1236187"/>
                    <a:pt x="2533223" y="1334084"/>
                    <a:pt x="2551086" y="1415640"/>
                  </a:cubicBezTo>
                  <a:cubicBezTo>
                    <a:pt x="2560083" y="1456904"/>
                    <a:pt x="2585700" y="1530844"/>
                    <a:pt x="2654657" y="1561722"/>
                  </a:cubicBezTo>
                  <a:cubicBezTo>
                    <a:pt x="2769569" y="1613369"/>
                    <a:pt x="2932533" y="1510353"/>
                    <a:pt x="3010222" y="1336991"/>
                  </a:cubicBezTo>
                  <a:cubicBezTo>
                    <a:pt x="3050250" y="1247681"/>
                    <a:pt x="3062980" y="1149783"/>
                    <a:pt x="3045110" y="1068227"/>
                  </a:cubicBezTo>
                  <a:cubicBezTo>
                    <a:pt x="3036130" y="1026964"/>
                    <a:pt x="3010489" y="953023"/>
                    <a:pt x="2941543" y="922145"/>
                  </a:cubicBezTo>
                  <a:close/>
                  <a:moveTo>
                    <a:pt x="1136613" y="213840"/>
                  </a:moveTo>
                  <a:cubicBezTo>
                    <a:pt x="1122366" y="210214"/>
                    <a:pt x="1108080" y="208327"/>
                    <a:pt x="1093922" y="208327"/>
                  </a:cubicBezTo>
                  <a:cubicBezTo>
                    <a:pt x="1080633" y="208327"/>
                    <a:pt x="1067476" y="209988"/>
                    <a:pt x="1054599" y="213450"/>
                  </a:cubicBezTo>
                  <a:cubicBezTo>
                    <a:pt x="980520" y="233114"/>
                    <a:pt x="943135" y="302624"/>
                    <a:pt x="927349" y="342363"/>
                  </a:cubicBezTo>
                  <a:lnTo>
                    <a:pt x="927490" y="342363"/>
                  </a:lnTo>
                  <a:cubicBezTo>
                    <a:pt x="896335" y="420596"/>
                    <a:pt x="893151" y="520292"/>
                    <a:pt x="918490" y="615696"/>
                  </a:cubicBezTo>
                  <a:cubicBezTo>
                    <a:pt x="967779" y="801105"/>
                    <a:pt x="1113445" y="930016"/>
                    <a:pt x="1236543" y="897339"/>
                  </a:cubicBezTo>
                  <a:cubicBezTo>
                    <a:pt x="1310622" y="877674"/>
                    <a:pt x="1348008" y="808165"/>
                    <a:pt x="1363794" y="768425"/>
                  </a:cubicBezTo>
                  <a:cubicBezTo>
                    <a:pt x="1394949" y="690192"/>
                    <a:pt x="1398133" y="590496"/>
                    <a:pt x="1372794" y="495092"/>
                  </a:cubicBezTo>
                  <a:cubicBezTo>
                    <a:pt x="1334145" y="349823"/>
                    <a:pt x="1236341" y="239221"/>
                    <a:pt x="1136613" y="213840"/>
                  </a:cubicBezTo>
                  <a:close/>
                  <a:moveTo>
                    <a:pt x="3026706" y="732022"/>
                  </a:moveTo>
                  <a:cubicBezTo>
                    <a:pt x="3138040" y="781870"/>
                    <a:pt x="3218890" y="888074"/>
                    <a:pt x="3248666" y="1023635"/>
                  </a:cubicBezTo>
                  <a:lnTo>
                    <a:pt x="3248666" y="1023782"/>
                  </a:lnTo>
                  <a:cubicBezTo>
                    <a:pt x="3276345" y="1149925"/>
                    <a:pt x="3259330" y="1291438"/>
                    <a:pt x="3200488" y="1422567"/>
                  </a:cubicBezTo>
                  <a:cubicBezTo>
                    <a:pt x="3101057" y="1644392"/>
                    <a:pt x="2903881" y="1783275"/>
                    <a:pt x="2716114" y="1783275"/>
                  </a:cubicBezTo>
                  <a:cubicBezTo>
                    <a:pt x="2665850" y="1783275"/>
                    <a:pt x="2616279" y="1773306"/>
                    <a:pt x="2569338" y="1752259"/>
                  </a:cubicBezTo>
                  <a:cubicBezTo>
                    <a:pt x="2458009" y="1702411"/>
                    <a:pt x="2377144" y="1596068"/>
                    <a:pt x="2347374" y="1460647"/>
                  </a:cubicBezTo>
                  <a:cubicBezTo>
                    <a:pt x="2319678" y="1334503"/>
                    <a:pt x="2336849" y="1192991"/>
                    <a:pt x="2395559" y="1061862"/>
                  </a:cubicBezTo>
                  <a:cubicBezTo>
                    <a:pt x="2521724" y="780624"/>
                    <a:pt x="2804878" y="632604"/>
                    <a:pt x="3026706" y="732022"/>
                  </a:cubicBezTo>
                  <a:close/>
                  <a:moveTo>
                    <a:pt x="1243928" y="31678"/>
                  </a:moveTo>
                  <a:cubicBezTo>
                    <a:pt x="1393040" y="94250"/>
                    <a:pt x="1521739" y="244856"/>
                    <a:pt x="1573989" y="441501"/>
                  </a:cubicBezTo>
                  <a:cubicBezTo>
                    <a:pt x="1611235" y="581221"/>
                    <a:pt x="1605283" y="724535"/>
                    <a:pt x="1557372" y="845278"/>
                  </a:cubicBezTo>
                  <a:cubicBezTo>
                    <a:pt x="1506003" y="974883"/>
                    <a:pt x="1408383" y="1067239"/>
                    <a:pt x="1289856" y="1098811"/>
                  </a:cubicBezTo>
                  <a:cubicBezTo>
                    <a:pt x="1259808" y="1106840"/>
                    <a:pt x="1229344" y="1110718"/>
                    <a:pt x="1198883" y="1110718"/>
                  </a:cubicBezTo>
                  <a:lnTo>
                    <a:pt x="1198756" y="1110597"/>
                  </a:lnTo>
                  <a:cubicBezTo>
                    <a:pt x="990755" y="1110597"/>
                    <a:pt x="786238" y="930583"/>
                    <a:pt x="716728" y="669157"/>
                  </a:cubicBezTo>
                  <a:cubicBezTo>
                    <a:pt x="679482" y="529438"/>
                    <a:pt x="685434" y="386123"/>
                    <a:pt x="733344" y="265380"/>
                  </a:cubicBezTo>
                  <a:cubicBezTo>
                    <a:pt x="784714" y="135775"/>
                    <a:pt x="882333" y="43280"/>
                    <a:pt x="1000861" y="11847"/>
                  </a:cubicBezTo>
                  <a:cubicBezTo>
                    <a:pt x="1059955" y="-3838"/>
                    <a:pt x="1120346" y="-3556"/>
                    <a:pt x="1178937" y="10373"/>
                  </a:cubicBezTo>
                  <a:cubicBezTo>
                    <a:pt x="1200908" y="15596"/>
                    <a:pt x="1222627" y="22739"/>
                    <a:pt x="1243928" y="31678"/>
                  </a:cubicBezTo>
                  <a:close/>
                  <a:moveTo>
                    <a:pt x="2207082" y="213470"/>
                  </a:moveTo>
                  <a:cubicBezTo>
                    <a:pt x="2194206" y="210009"/>
                    <a:pt x="2181053" y="208349"/>
                    <a:pt x="2167759" y="208348"/>
                  </a:cubicBezTo>
                  <a:cubicBezTo>
                    <a:pt x="2054357" y="208348"/>
                    <a:pt x="1933059" y="329091"/>
                    <a:pt x="1888887" y="495113"/>
                  </a:cubicBezTo>
                  <a:lnTo>
                    <a:pt x="1889030" y="495113"/>
                  </a:lnTo>
                  <a:cubicBezTo>
                    <a:pt x="1863690" y="590517"/>
                    <a:pt x="1867013" y="690214"/>
                    <a:pt x="1898030" y="768446"/>
                  </a:cubicBezTo>
                  <a:cubicBezTo>
                    <a:pt x="1913816" y="808185"/>
                    <a:pt x="1951340" y="877698"/>
                    <a:pt x="2025281" y="897359"/>
                  </a:cubicBezTo>
                  <a:cubicBezTo>
                    <a:pt x="2148234" y="930048"/>
                    <a:pt x="2294038" y="801125"/>
                    <a:pt x="2343334" y="615717"/>
                  </a:cubicBezTo>
                  <a:cubicBezTo>
                    <a:pt x="2368673" y="520313"/>
                    <a:pt x="2365350" y="420617"/>
                    <a:pt x="2334333" y="342385"/>
                  </a:cubicBezTo>
                  <a:cubicBezTo>
                    <a:pt x="2318547" y="302644"/>
                    <a:pt x="2281024" y="233136"/>
                    <a:pt x="2207082" y="213470"/>
                  </a:cubicBezTo>
                  <a:close/>
                  <a:moveTo>
                    <a:pt x="2260419" y="11972"/>
                  </a:moveTo>
                  <a:cubicBezTo>
                    <a:pt x="2378944" y="43402"/>
                    <a:pt x="2476563" y="135900"/>
                    <a:pt x="2527936" y="265505"/>
                  </a:cubicBezTo>
                  <a:cubicBezTo>
                    <a:pt x="2575846" y="386117"/>
                    <a:pt x="2581659" y="529569"/>
                    <a:pt x="2544553" y="669282"/>
                  </a:cubicBezTo>
                  <a:cubicBezTo>
                    <a:pt x="2475015" y="930713"/>
                    <a:pt x="2270501" y="1110721"/>
                    <a:pt x="2062524" y="1110721"/>
                  </a:cubicBezTo>
                  <a:cubicBezTo>
                    <a:pt x="2032199" y="1110721"/>
                    <a:pt x="2001738" y="1106847"/>
                    <a:pt x="1971551" y="1098814"/>
                  </a:cubicBezTo>
                  <a:lnTo>
                    <a:pt x="1971425" y="1098936"/>
                  </a:lnTo>
                  <a:cubicBezTo>
                    <a:pt x="1852899" y="1067505"/>
                    <a:pt x="1755418" y="975007"/>
                    <a:pt x="1703908" y="845402"/>
                  </a:cubicBezTo>
                  <a:cubicBezTo>
                    <a:pt x="1655997" y="724789"/>
                    <a:pt x="1650184" y="581339"/>
                    <a:pt x="1687291" y="441625"/>
                  </a:cubicBezTo>
                  <a:cubicBezTo>
                    <a:pt x="1766930" y="141856"/>
                    <a:pt x="2024056" y="-50752"/>
                    <a:pt x="2260419" y="11972"/>
                  </a:cubicBezTo>
                  <a:close/>
                </a:path>
              </a:pathLst>
            </a:custGeom>
            <a:grpFill/>
            <a:ln w="2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7BA6239-F87A-3C53-8630-FB8D6C33D7A8}"/>
                </a:ext>
              </a:extLst>
            </p:cNvPr>
            <p:cNvSpPr/>
            <p:nvPr/>
          </p:nvSpPr>
          <p:spPr>
            <a:xfrm rot="20452725">
              <a:off x="11214844" y="821786"/>
              <a:ext cx="1954312" cy="1999008"/>
            </a:xfrm>
            <a:custGeom>
              <a:avLst/>
              <a:gdLst>
                <a:gd name="connsiteX0" fmla="*/ 1816222 w 3261608"/>
                <a:gd name="connsiteY0" fmla="*/ 1455793 h 3336203"/>
                <a:gd name="connsiteX1" fmla="*/ 1641101 w 3261608"/>
                <a:gd name="connsiteY1" fmla="*/ 1419944 h 3336203"/>
                <a:gd name="connsiteX2" fmla="*/ 1638056 w 3261608"/>
                <a:gd name="connsiteY2" fmla="*/ 1419944 h 3336203"/>
                <a:gd name="connsiteX3" fmla="*/ 929931 w 3261608"/>
                <a:gd name="connsiteY3" fmla="*/ 2034752 h 3336203"/>
                <a:gd name="connsiteX4" fmla="*/ 927299 w 3261608"/>
                <a:gd name="connsiteY4" fmla="*/ 2039461 h 3336203"/>
                <a:gd name="connsiteX5" fmla="*/ 783710 w 3261608"/>
                <a:gd name="connsiteY5" fmla="*/ 2273193 h 3336203"/>
                <a:gd name="connsiteX6" fmla="*/ 642750 w 3261608"/>
                <a:gd name="connsiteY6" fmla="*/ 2502772 h 3336203"/>
                <a:gd name="connsiteX7" fmla="*/ 630843 w 3261608"/>
                <a:gd name="connsiteY7" fmla="*/ 2523819 h 3336203"/>
                <a:gd name="connsiteX8" fmla="*/ 512315 w 3261608"/>
                <a:gd name="connsiteY8" fmla="*/ 2876744 h 3336203"/>
                <a:gd name="connsiteX9" fmla="*/ 512731 w 3261608"/>
                <a:gd name="connsiteY9" fmla="*/ 2878841 h 3336203"/>
                <a:gd name="connsiteX10" fmla="*/ 636106 w 3261608"/>
                <a:gd name="connsiteY10" fmla="*/ 3045976 h 3336203"/>
                <a:gd name="connsiteX11" fmla="*/ 1010255 w 3261608"/>
                <a:gd name="connsiteY11" fmla="*/ 3116310 h 3336203"/>
                <a:gd name="connsiteX12" fmla="*/ 1019392 w 3261608"/>
                <a:gd name="connsiteY12" fmla="*/ 3114657 h 3336203"/>
                <a:gd name="connsiteX13" fmla="*/ 1206321 w 3261608"/>
                <a:gd name="connsiteY13" fmla="*/ 3025742 h 3336203"/>
                <a:gd name="connsiteX14" fmla="*/ 1367221 w 3261608"/>
                <a:gd name="connsiteY14" fmla="*/ 2936296 h 3336203"/>
                <a:gd name="connsiteX15" fmla="*/ 1369161 w 3261608"/>
                <a:gd name="connsiteY15" fmla="*/ 2935616 h 3336203"/>
                <a:gd name="connsiteX16" fmla="*/ 1635157 w 3261608"/>
                <a:gd name="connsiteY16" fmla="*/ 2889505 h 3336203"/>
                <a:gd name="connsiteX17" fmla="*/ 2001684 w 3261608"/>
                <a:gd name="connsiteY17" fmla="*/ 2982821 h 3336203"/>
                <a:gd name="connsiteX18" fmla="*/ 2003484 w 3261608"/>
                <a:gd name="connsiteY18" fmla="*/ 2983943 h 3336203"/>
                <a:gd name="connsiteX19" fmla="*/ 2011099 w 3261608"/>
                <a:gd name="connsiteY19" fmla="*/ 2988492 h 3336203"/>
                <a:gd name="connsiteX20" fmla="*/ 2014699 w 3261608"/>
                <a:gd name="connsiteY20" fmla="*/ 2990709 h 3336203"/>
                <a:gd name="connsiteX21" fmla="*/ 2044608 w 3261608"/>
                <a:gd name="connsiteY21" fmla="*/ 3010529 h 3336203"/>
                <a:gd name="connsiteX22" fmla="*/ 2249123 w 3261608"/>
                <a:gd name="connsiteY22" fmla="*/ 3114213 h 3336203"/>
                <a:gd name="connsiteX23" fmla="*/ 2253554 w 3261608"/>
                <a:gd name="connsiteY23" fmla="*/ 3115187 h 3336203"/>
                <a:gd name="connsiteX24" fmla="*/ 2712305 w 3261608"/>
                <a:gd name="connsiteY24" fmla="*/ 2970631 h 3336203"/>
                <a:gd name="connsiteX25" fmla="*/ 2744286 w 3261608"/>
                <a:gd name="connsiteY25" fmla="*/ 2911802 h 3336203"/>
                <a:gd name="connsiteX26" fmla="*/ 2744266 w 3261608"/>
                <a:gd name="connsiteY26" fmla="*/ 2911956 h 3336203"/>
                <a:gd name="connsiteX27" fmla="*/ 2744443 w 3261608"/>
                <a:gd name="connsiteY27" fmla="*/ 2911513 h 3336203"/>
                <a:gd name="connsiteX28" fmla="*/ 2744286 w 3261608"/>
                <a:gd name="connsiteY28" fmla="*/ 2911802 h 3336203"/>
                <a:gd name="connsiteX29" fmla="*/ 2752889 w 3261608"/>
                <a:gd name="connsiteY29" fmla="*/ 2843393 h 3336203"/>
                <a:gd name="connsiteX30" fmla="*/ 2468162 w 3261608"/>
                <a:gd name="connsiteY30" fmla="*/ 2247027 h 3336203"/>
                <a:gd name="connsiteX31" fmla="*/ 2297293 w 3261608"/>
                <a:gd name="connsiteY31" fmla="*/ 1967049 h 3336203"/>
                <a:gd name="connsiteX32" fmla="*/ 1816222 w 3261608"/>
                <a:gd name="connsiteY32" fmla="*/ 1455793 h 3336203"/>
                <a:gd name="connsiteX33" fmla="*/ 465112 w 3261608"/>
                <a:gd name="connsiteY33" fmla="*/ 925950 h 3336203"/>
                <a:gd name="connsiteX34" fmla="*/ 384130 w 3261608"/>
                <a:gd name="connsiteY34" fmla="*/ 908854 h 3336203"/>
                <a:gd name="connsiteX35" fmla="*/ 320020 w 3261608"/>
                <a:gd name="connsiteY35" fmla="*/ 922147 h 3336203"/>
                <a:gd name="connsiteX36" fmla="*/ 216448 w 3261608"/>
                <a:gd name="connsiteY36" fmla="*/ 1068229 h 3336203"/>
                <a:gd name="connsiteX37" fmla="*/ 251341 w 3261608"/>
                <a:gd name="connsiteY37" fmla="*/ 1336992 h 3336203"/>
                <a:gd name="connsiteX38" fmla="*/ 251354 w 3261608"/>
                <a:gd name="connsiteY38" fmla="*/ 1336992 h 3336203"/>
                <a:gd name="connsiteX39" fmla="*/ 606924 w 3261608"/>
                <a:gd name="connsiteY39" fmla="*/ 1561724 h 3336203"/>
                <a:gd name="connsiteX40" fmla="*/ 710496 w 3261608"/>
                <a:gd name="connsiteY40" fmla="*/ 1415640 h 3336203"/>
                <a:gd name="connsiteX41" fmla="*/ 675603 w 3261608"/>
                <a:gd name="connsiteY41" fmla="*/ 1146878 h 3336203"/>
                <a:gd name="connsiteX42" fmla="*/ 465112 w 3261608"/>
                <a:gd name="connsiteY42" fmla="*/ 925950 h 3336203"/>
                <a:gd name="connsiteX43" fmla="*/ 1874010 w 3261608"/>
                <a:gd name="connsiteY43" fmla="*/ 1254287 h 3336203"/>
                <a:gd name="connsiteX44" fmla="*/ 2482185 w 3261608"/>
                <a:gd name="connsiteY44" fmla="*/ 1870090 h 3336203"/>
                <a:gd name="connsiteX45" fmla="*/ 2483709 w 3261608"/>
                <a:gd name="connsiteY45" fmla="*/ 1873135 h 3336203"/>
                <a:gd name="connsiteX46" fmla="*/ 2483809 w 3261608"/>
                <a:gd name="connsiteY46" fmla="*/ 1873041 h 3336203"/>
                <a:gd name="connsiteX47" fmla="*/ 2642354 w 3261608"/>
                <a:gd name="connsiteY47" fmla="*/ 2131560 h 3336203"/>
                <a:gd name="connsiteX48" fmla="*/ 2942991 w 3261608"/>
                <a:gd name="connsiteY48" fmla="*/ 2975613 h 3336203"/>
                <a:gd name="connsiteX49" fmla="*/ 2941307 w 3261608"/>
                <a:gd name="connsiteY49" fmla="*/ 2980339 h 3336203"/>
                <a:gd name="connsiteX50" fmla="*/ 2623827 w 3261608"/>
                <a:gd name="connsiteY50" fmla="*/ 3285661 h 3336203"/>
                <a:gd name="connsiteX51" fmla="*/ 2358248 w 3261608"/>
                <a:gd name="connsiteY51" fmla="*/ 3336203 h 3336203"/>
                <a:gd name="connsiteX52" fmla="*/ 2204412 w 3261608"/>
                <a:gd name="connsiteY52" fmla="*/ 3317918 h 3336203"/>
                <a:gd name="connsiteX53" fmla="*/ 1929138 w 3261608"/>
                <a:gd name="connsiteY53" fmla="*/ 3184163 h 3336203"/>
                <a:gd name="connsiteX54" fmla="*/ 1902137 w 3261608"/>
                <a:gd name="connsiteY54" fmla="*/ 3166291 h 3336203"/>
                <a:gd name="connsiteX55" fmla="*/ 1897292 w 3261608"/>
                <a:gd name="connsiteY55" fmla="*/ 3163397 h 3336203"/>
                <a:gd name="connsiteX56" fmla="*/ 1441613 w 3261608"/>
                <a:gd name="connsiteY56" fmla="*/ 3131257 h 3336203"/>
                <a:gd name="connsiteX57" fmla="*/ 1320454 w 3261608"/>
                <a:gd name="connsiteY57" fmla="*/ 3200350 h 3336203"/>
                <a:gd name="connsiteX58" fmla="*/ 1051135 w 3261608"/>
                <a:gd name="connsiteY58" fmla="*/ 3320695 h 3336203"/>
                <a:gd name="connsiteX59" fmla="*/ 520515 w 3261608"/>
                <a:gd name="connsiteY59" fmla="*/ 3219462 h 3336203"/>
                <a:gd name="connsiteX60" fmla="*/ 307552 w 3261608"/>
                <a:gd name="connsiteY60" fmla="*/ 2916622 h 3336203"/>
                <a:gd name="connsiteX61" fmla="*/ 449342 w 3261608"/>
                <a:gd name="connsiteY61" fmla="*/ 2420773 h 3336203"/>
                <a:gd name="connsiteX62" fmla="*/ 461663 w 3261608"/>
                <a:gd name="connsiteY62" fmla="*/ 2399035 h 3336203"/>
                <a:gd name="connsiteX63" fmla="*/ 607329 w 3261608"/>
                <a:gd name="connsiteY63" fmla="*/ 2161702 h 3336203"/>
                <a:gd name="connsiteX64" fmla="*/ 745796 w 3261608"/>
                <a:gd name="connsiteY64" fmla="*/ 1936554 h 3336203"/>
                <a:gd name="connsiteX65" fmla="*/ 1636563 w 3261608"/>
                <a:gd name="connsiteY65" fmla="*/ 1211120 h 3336203"/>
                <a:gd name="connsiteX66" fmla="*/ 1641134 w 3261608"/>
                <a:gd name="connsiteY66" fmla="*/ 1211120 h 3336203"/>
                <a:gd name="connsiteX67" fmla="*/ 1874010 w 3261608"/>
                <a:gd name="connsiteY67" fmla="*/ 1254287 h 3336203"/>
                <a:gd name="connsiteX68" fmla="*/ 498811 w 3261608"/>
                <a:gd name="connsiteY68" fmla="*/ 718405 h 3336203"/>
                <a:gd name="connsiteX69" fmla="*/ 866028 w 3261608"/>
                <a:gd name="connsiteY69" fmla="*/ 1061715 h 3336203"/>
                <a:gd name="connsiteX70" fmla="*/ 914213 w 3261608"/>
                <a:gd name="connsiteY70" fmla="*/ 1460500 h 3336203"/>
                <a:gd name="connsiteX71" fmla="*/ 692249 w 3261608"/>
                <a:gd name="connsiteY71" fmla="*/ 1752112 h 3336203"/>
                <a:gd name="connsiteX72" fmla="*/ 692243 w 3261608"/>
                <a:gd name="connsiteY72" fmla="*/ 1751965 h 3336203"/>
                <a:gd name="connsiteX73" fmla="*/ 545467 w 3261608"/>
                <a:gd name="connsiteY73" fmla="*/ 1782981 h 3336203"/>
                <a:gd name="connsiteX74" fmla="*/ 61106 w 3261608"/>
                <a:gd name="connsiteY74" fmla="*/ 1422273 h 3336203"/>
                <a:gd name="connsiteX75" fmla="*/ 12920 w 3261608"/>
                <a:gd name="connsiteY75" fmla="*/ 1023488 h 3336203"/>
                <a:gd name="connsiteX76" fmla="*/ 234884 w 3261608"/>
                <a:gd name="connsiteY76" fmla="*/ 731876 h 3336203"/>
                <a:gd name="connsiteX77" fmla="*/ 498811 w 3261608"/>
                <a:gd name="connsiteY77" fmla="*/ 718405 h 3336203"/>
                <a:gd name="connsiteX78" fmla="*/ 2941543 w 3261608"/>
                <a:gd name="connsiteY78" fmla="*/ 922145 h 3336203"/>
                <a:gd name="connsiteX79" fmla="*/ 2585977 w 3261608"/>
                <a:gd name="connsiteY79" fmla="*/ 1146877 h 3336203"/>
                <a:gd name="connsiteX80" fmla="*/ 2551086 w 3261608"/>
                <a:gd name="connsiteY80" fmla="*/ 1415640 h 3336203"/>
                <a:gd name="connsiteX81" fmla="*/ 2654657 w 3261608"/>
                <a:gd name="connsiteY81" fmla="*/ 1561722 h 3336203"/>
                <a:gd name="connsiteX82" fmla="*/ 3010222 w 3261608"/>
                <a:gd name="connsiteY82" fmla="*/ 1336991 h 3336203"/>
                <a:gd name="connsiteX83" fmla="*/ 3045110 w 3261608"/>
                <a:gd name="connsiteY83" fmla="*/ 1068227 h 3336203"/>
                <a:gd name="connsiteX84" fmla="*/ 2941543 w 3261608"/>
                <a:gd name="connsiteY84" fmla="*/ 922145 h 3336203"/>
                <a:gd name="connsiteX85" fmla="*/ 1136613 w 3261608"/>
                <a:gd name="connsiteY85" fmla="*/ 213840 h 3336203"/>
                <a:gd name="connsiteX86" fmla="*/ 1093922 w 3261608"/>
                <a:gd name="connsiteY86" fmla="*/ 208327 h 3336203"/>
                <a:gd name="connsiteX87" fmla="*/ 1054599 w 3261608"/>
                <a:gd name="connsiteY87" fmla="*/ 213450 h 3336203"/>
                <a:gd name="connsiteX88" fmla="*/ 927349 w 3261608"/>
                <a:gd name="connsiteY88" fmla="*/ 342363 h 3336203"/>
                <a:gd name="connsiteX89" fmla="*/ 927490 w 3261608"/>
                <a:gd name="connsiteY89" fmla="*/ 342363 h 3336203"/>
                <a:gd name="connsiteX90" fmla="*/ 918490 w 3261608"/>
                <a:gd name="connsiteY90" fmla="*/ 615696 h 3336203"/>
                <a:gd name="connsiteX91" fmla="*/ 1236543 w 3261608"/>
                <a:gd name="connsiteY91" fmla="*/ 897339 h 3336203"/>
                <a:gd name="connsiteX92" fmla="*/ 1363794 w 3261608"/>
                <a:gd name="connsiteY92" fmla="*/ 768425 h 3336203"/>
                <a:gd name="connsiteX93" fmla="*/ 1372794 w 3261608"/>
                <a:gd name="connsiteY93" fmla="*/ 495092 h 3336203"/>
                <a:gd name="connsiteX94" fmla="*/ 1136613 w 3261608"/>
                <a:gd name="connsiteY94" fmla="*/ 213840 h 3336203"/>
                <a:gd name="connsiteX95" fmla="*/ 3026706 w 3261608"/>
                <a:gd name="connsiteY95" fmla="*/ 732022 h 3336203"/>
                <a:gd name="connsiteX96" fmla="*/ 3248666 w 3261608"/>
                <a:gd name="connsiteY96" fmla="*/ 1023635 h 3336203"/>
                <a:gd name="connsiteX97" fmla="*/ 3248666 w 3261608"/>
                <a:gd name="connsiteY97" fmla="*/ 1023782 h 3336203"/>
                <a:gd name="connsiteX98" fmla="*/ 3200488 w 3261608"/>
                <a:gd name="connsiteY98" fmla="*/ 1422567 h 3336203"/>
                <a:gd name="connsiteX99" fmla="*/ 2716114 w 3261608"/>
                <a:gd name="connsiteY99" fmla="*/ 1783275 h 3336203"/>
                <a:gd name="connsiteX100" fmla="*/ 2569338 w 3261608"/>
                <a:gd name="connsiteY100" fmla="*/ 1752259 h 3336203"/>
                <a:gd name="connsiteX101" fmla="*/ 2347374 w 3261608"/>
                <a:gd name="connsiteY101" fmla="*/ 1460647 h 3336203"/>
                <a:gd name="connsiteX102" fmla="*/ 2395559 w 3261608"/>
                <a:gd name="connsiteY102" fmla="*/ 1061862 h 3336203"/>
                <a:gd name="connsiteX103" fmla="*/ 3026706 w 3261608"/>
                <a:gd name="connsiteY103" fmla="*/ 732022 h 3336203"/>
                <a:gd name="connsiteX104" fmla="*/ 1243928 w 3261608"/>
                <a:gd name="connsiteY104" fmla="*/ 31678 h 3336203"/>
                <a:gd name="connsiteX105" fmla="*/ 1573989 w 3261608"/>
                <a:gd name="connsiteY105" fmla="*/ 441501 h 3336203"/>
                <a:gd name="connsiteX106" fmla="*/ 1557372 w 3261608"/>
                <a:gd name="connsiteY106" fmla="*/ 845278 h 3336203"/>
                <a:gd name="connsiteX107" fmla="*/ 1289856 w 3261608"/>
                <a:gd name="connsiteY107" fmla="*/ 1098811 h 3336203"/>
                <a:gd name="connsiteX108" fmla="*/ 1198883 w 3261608"/>
                <a:gd name="connsiteY108" fmla="*/ 1110718 h 3336203"/>
                <a:gd name="connsiteX109" fmla="*/ 1198756 w 3261608"/>
                <a:gd name="connsiteY109" fmla="*/ 1110597 h 3336203"/>
                <a:gd name="connsiteX110" fmla="*/ 716728 w 3261608"/>
                <a:gd name="connsiteY110" fmla="*/ 669157 h 3336203"/>
                <a:gd name="connsiteX111" fmla="*/ 733344 w 3261608"/>
                <a:gd name="connsiteY111" fmla="*/ 265380 h 3336203"/>
                <a:gd name="connsiteX112" fmla="*/ 1000861 w 3261608"/>
                <a:gd name="connsiteY112" fmla="*/ 11847 h 3336203"/>
                <a:gd name="connsiteX113" fmla="*/ 1178937 w 3261608"/>
                <a:gd name="connsiteY113" fmla="*/ 10373 h 3336203"/>
                <a:gd name="connsiteX114" fmla="*/ 1243928 w 3261608"/>
                <a:gd name="connsiteY114" fmla="*/ 31678 h 3336203"/>
                <a:gd name="connsiteX115" fmla="*/ 2207082 w 3261608"/>
                <a:gd name="connsiteY115" fmla="*/ 213470 h 3336203"/>
                <a:gd name="connsiteX116" fmla="*/ 2167759 w 3261608"/>
                <a:gd name="connsiteY116" fmla="*/ 208348 h 3336203"/>
                <a:gd name="connsiteX117" fmla="*/ 1888887 w 3261608"/>
                <a:gd name="connsiteY117" fmla="*/ 495113 h 3336203"/>
                <a:gd name="connsiteX118" fmla="*/ 1889030 w 3261608"/>
                <a:gd name="connsiteY118" fmla="*/ 495113 h 3336203"/>
                <a:gd name="connsiteX119" fmla="*/ 1898030 w 3261608"/>
                <a:gd name="connsiteY119" fmla="*/ 768446 h 3336203"/>
                <a:gd name="connsiteX120" fmla="*/ 2025281 w 3261608"/>
                <a:gd name="connsiteY120" fmla="*/ 897359 h 3336203"/>
                <a:gd name="connsiteX121" fmla="*/ 2343334 w 3261608"/>
                <a:gd name="connsiteY121" fmla="*/ 615717 h 3336203"/>
                <a:gd name="connsiteX122" fmla="*/ 2334333 w 3261608"/>
                <a:gd name="connsiteY122" fmla="*/ 342385 h 3336203"/>
                <a:gd name="connsiteX123" fmla="*/ 2207082 w 3261608"/>
                <a:gd name="connsiteY123" fmla="*/ 213470 h 3336203"/>
                <a:gd name="connsiteX124" fmla="*/ 2260419 w 3261608"/>
                <a:gd name="connsiteY124" fmla="*/ 11972 h 3336203"/>
                <a:gd name="connsiteX125" fmla="*/ 2527936 w 3261608"/>
                <a:gd name="connsiteY125" fmla="*/ 265505 h 3336203"/>
                <a:gd name="connsiteX126" fmla="*/ 2544553 w 3261608"/>
                <a:gd name="connsiteY126" fmla="*/ 669282 h 3336203"/>
                <a:gd name="connsiteX127" fmla="*/ 2062524 w 3261608"/>
                <a:gd name="connsiteY127" fmla="*/ 1110721 h 3336203"/>
                <a:gd name="connsiteX128" fmla="*/ 1971551 w 3261608"/>
                <a:gd name="connsiteY128" fmla="*/ 1098814 h 3336203"/>
                <a:gd name="connsiteX129" fmla="*/ 1971425 w 3261608"/>
                <a:gd name="connsiteY129" fmla="*/ 1098936 h 3336203"/>
                <a:gd name="connsiteX130" fmla="*/ 1703908 w 3261608"/>
                <a:gd name="connsiteY130" fmla="*/ 845402 h 3336203"/>
                <a:gd name="connsiteX131" fmla="*/ 1687291 w 3261608"/>
                <a:gd name="connsiteY131" fmla="*/ 441625 h 3336203"/>
                <a:gd name="connsiteX132" fmla="*/ 2260419 w 3261608"/>
                <a:gd name="connsiteY132" fmla="*/ 11972 h 3336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3261608" h="3336203">
                  <a:moveTo>
                    <a:pt x="1816222" y="1455793"/>
                  </a:moveTo>
                  <a:cubicBezTo>
                    <a:pt x="1758408" y="1432078"/>
                    <a:pt x="1699811" y="1419945"/>
                    <a:pt x="1641101" y="1419944"/>
                  </a:cubicBezTo>
                  <a:lnTo>
                    <a:pt x="1638056" y="1419944"/>
                  </a:lnTo>
                  <a:cubicBezTo>
                    <a:pt x="1388120" y="1421746"/>
                    <a:pt x="1130015" y="1645775"/>
                    <a:pt x="929931" y="2034752"/>
                  </a:cubicBezTo>
                  <a:cubicBezTo>
                    <a:pt x="929101" y="2036277"/>
                    <a:pt x="928132" y="2037937"/>
                    <a:pt x="927299" y="2039461"/>
                  </a:cubicBezTo>
                  <a:cubicBezTo>
                    <a:pt x="881052" y="2118802"/>
                    <a:pt x="831620" y="2197312"/>
                    <a:pt x="783710" y="2273193"/>
                  </a:cubicBezTo>
                  <a:cubicBezTo>
                    <a:pt x="736356" y="2348245"/>
                    <a:pt x="687476" y="2425786"/>
                    <a:pt x="642750" y="2502772"/>
                  </a:cubicBezTo>
                  <a:lnTo>
                    <a:pt x="630843" y="2523819"/>
                  </a:lnTo>
                  <a:cubicBezTo>
                    <a:pt x="568531" y="2633748"/>
                    <a:pt x="490990" y="2770694"/>
                    <a:pt x="512315" y="2876744"/>
                  </a:cubicBezTo>
                  <a:lnTo>
                    <a:pt x="512731" y="2878841"/>
                  </a:lnTo>
                  <a:cubicBezTo>
                    <a:pt x="527132" y="2958717"/>
                    <a:pt x="587782" y="3013837"/>
                    <a:pt x="636106" y="3045976"/>
                  </a:cubicBezTo>
                  <a:cubicBezTo>
                    <a:pt x="741353" y="3115897"/>
                    <a:pt x="888265" y="3143575"/>
                    <a:pt x="1010255" y="3116310"/>
                  </a:cubicBezTo>
                  <a:cubicBezTo>
                    <a:pt x="1013301" y="3115601"/>
                    <a:pt x="1016346" y="3115070"/>
                    <a:pt x="1019392" y="3114657"/>
                  </a:cubicBezTo>
                  <a:cubicBezTo>
                    <a:pt x="1083224" y="3106208"/>
                    <a:pt x="1143042" y="3067156"/>
                    <a:pt x="1206321" y="3025742"/>
                  </a:cubicBezTo>
                  <a:cubicBezTo>
                    <a:pt x="1256308" y="2992923"/>
                    <a:pt x="1307958" y="2959130"/>
                    <a:pt x="1367221" y="2936296"/>
                  </a:cubicBezTo>
                  <a:cubicBezTo>
                    <a:pt x="1367915" y="2936030"/>
                    <a:pt x="1368467" y="2935883"/>
                    <a:pt x="1369161" y="2935616"/>
                  </a:cubicBezTo>
                  <a:cubicBezTo>
                    <a:pt x="1454179" y="2904718"/>
                    <a:pt x="1545014" y="2889505"/>
                    <a:pt x="1635157" y="2889505"/>
                  </a:cubicBezTo>
                  <a:cubicBezTo>
                    <a:pt x="1765184" y="2889505"/>
                    <a:pt x="1893817" y="2921053"/>
                    <a:pt x="2001684" y="2982821"/>
                  </a:cubicBezTo>
                  <a:cubicBezTo>
                    <a:pt x="2002237" y="2983234"/>
                    <a:pt x="2002931" y="2983530"/>
                    <a:pt x="2003484" y="2983943"/>
                  </a:cubicBezTo>
                  <a:lnTo>
                    <a:pt x="2011099" y="2988492"/>
                  </a:lnTo>
                  <a:cubicBezTo>
                    <a:pt x="2012345" y="2989201"/>
                    <a:pt x="2013454" y="2989881"/>
                    <a:pt x="2014699" y="2990709"/>
                  </a:cubicBezTo>
                  <a:cubicBezTo>
                    <a:pt x="2024669" y="2997236"/>
                    <a:pt x="2034639" y="3003883"/>
                    <a:pt x="2044608" y="3010529"/>
                  </a:cubicBezTo>
                  <a:cubicBezTo>
                    <a:pt x="2113424" y="3056197"/>
                    <a:pt x="2178228" y="3099561"/>
                    <a:pt x="2249123" y="3114213"/>
                  </a:cubicBezTo>
                  <a:cubicBezTo>
                    <a:pt x="2250647" y="3114508"/>
                    <a:pt x="2252030" y="3114774"/>
                    <a:pt x="2253554" y="3115187"/>
                  </a:cubicBezTo>
                  <a:cubicBezTo>
                    <a:pt x="2407215" y="3154217"/>
                    <a:pt x="2619145" y="3098439"/>
                    <a:pt x="2712305" y="2970631"/>
                  </a:cubicBezTo>
                  <a:lnTo>
                    <a:pt x="2744286" y="2911802"/>
                  </a:lnTo>
                  <a:lnTo>
                    <a:pt x="2744266" y="2911956"/>
                  </a:lnTo>
                  <a:lnTo>
                    <a:pt x="2744443" y="2911513"/>
                  </a:lnTo>
                  <a:lnTo>
                    <a:pt x="2744286" y="2911802"/>
                  </a:lnTo>
                  <a:lnTo>
                    <a:pt x="2752889" y="2843393"/>
                  </a:lnTo>
                  <a:cubicBezTo>
                    <a:pt x="2750117" y="2673565"/>
                    <a:pt x="2595620" y="2439791"/>
                    <a:pt x="2468162" y="2247027"/>
                  </a:cubicBezTo>
                  <a:cubicBezTo>
                    <a:pt x="2401698" y="2146362"/>
                    <a:pt x="2338832" y="2051374"/>
                    <a:pt x="2297293" y="1967049"/>
                  </a:cubicBezTo>
                  <a:cubicBezTo>
                    <a:pt x="2156057" y="1702319"/>
                    <a:pt x="1989664" y="1526938"/>
                    <a:pt x="1816222" y="1455793"/>
                  </a:cubicBezTo>
                  <a:close/>
                  <a:moveTo>
                    <a:pt x="465112" y="925950"/>
                  </a:moveTo>
                  <a:cubicBezTo>
                    <a:pt x="437856" y="914799"/>
                    <a:pt x="410474" y="908854"/>
                    <a:pt x="384130" y="908854"/>
                  </a:cubicBezTo>
                  <a:cubicBezTo>
                    <a:pt x="361698" y="908854"/>
                    <a:pt x="340098" y="913146"/>
                    <a:pt x="320020" y="922147"/>
                  </a:cubicBezTo>
                  <a:cubicBezTo>
                    <a:pt x="251066" y="953024"/>
                    <a:pt x="225449" y="1026965"/>
                    <a:pt x="216448" y="1068229"/>
                  </a:cubicBezTo>
                  <a:cubicBezTo>
                    <a:pt x="198586" y="1149785"/>
                    <a:pt x="211323" y="1247682"/>
                    <a:pt x="251341" y="1336992"/>
                  </a:cubicBezTo>
                  <a:lnTo>
                    <a:pt x="251354" y="1336992"/>
                  </a:lnTo>
                  <a:cubicBezTo>
                    <a:pt x="329021" y="1510351"/>
                    <a:pt x="491858" y="1613235"/>
                    <a:pt x="606924" y="1561724"/>
                  </a:cubicBezTo>
                  <a:cubicBezTo>
                    <a:pt x="675878" y="1530846"/>
                    <a:pt x="701356" y="1456905"/>
                    <a:pt x="710496" y="1415640"/>
                  </a:cubicBezTo>
                  <a:cubicBezTo>
                    <a:pt x="728358" y="1334085"/>
                    <a:pt x="715621" y="1236188"/>
                    <a:pt x="675603" y="1146878"/>
                  </a:cubicBezTo>
                  <a:cubicBezTo>
                    <a:pt x="627522" y="1039704"/>
                    <a:pt x="546882" y="959402"/>
                    <a:pt x="465112" y="925950"/>
                  </a:cubicBezTo>
                  <a:close/>
                  <a:moveTo>
                    <a:pt x="1874010" y="1254287"/>
                  </a:moveTo>
                  <a:cubicBezTo>
                    <a:pt x="2101901" y="1339961"/>
                    <a:pt x="2312284" y="1551173"/>
                    <a:pt x="2482185" y="1870090"/>
                  </a:cubicBezTo>
                  <a:cubicBezTo>
                    <a:pt x="2482601" y="1871059"/>
                    <a:pt x="2483154" y="1872027"/>
                    <a:pt x="2483709" y="1873135"/>
                  </a:cubicBezTo>
                  <a:lnTo>
                    <a:pt x="2483809" y="1873041"/>
                  </a:lnTo>
                  <a:cubicBezTo>
                    <a:pt x="2519536" y="1945739"/>
                    <a:pt x="2579213" y="2036017"/>
                    <a:pt x="2642354" y="2131560"/>
                  </a:cubicBezTo>
                  <a:cubicBezTo>
                    <a:pt x="2821819" y="2403088"/>
                    <a:pt x="3025082" y="2710598"/>
                    <a:pt x="2942991" y="2975613"/>
                  </a:cubicBezTo>
                  <a:cubicBezTo>
                    <a:pt x="2942430" y="2977149"/>
                    <a:pt x="2941868" y="2978803"/>
                    <a:pt x="2941307" y="2980339"/>
                  </a:cubicBezTo>
                  <a:cubicBezTo>
                    <a:pt x="2891888" y="3116044"/>
                    <a:pt x="2779188" y="3224455"/>
                    <a:pt x="2623827" y="3285661"/>
                  </a:cubicBezTo>
                  <a:cubicBezTo>
                    <a:pt x="2538948" y="3319159"/>
                    <a:pt x="2447145" y="3336203"/>
                    <a:pt x="2358248" y="3336203"/>
                  </a:cubicBezTo>
                  <a:cubicBezTo>
                    <a:pt x="2305355" y="3336204"/>
                    <a:pt x="2253430" y="3330088"/>
                    <a:pt x="2204412" y="3317918"/>
                  </a:cubicBezTo>
                  <a:cubicBezTo>
                    <a:pt x="2095160" y="3294641"/>
                    <a:pt x="2006957" y="3235945"/>
                    <a:pt x="1929138" y="3184163"/>
                  </a:cubicBezTo>
                  <a:lnTo>
                    <a:pt x="1902137" y="3166291"/>
                  </a:lnTo>
                  <a:lnTo>
                    <a:pt x="1897292" y="3163397"/>
                  </a:lnTo>
                  <a:cubicBezTo>
                    <a:pt x="1768824" y="3090138"/>
                    <a:pt x="1590189" y="3077524"/>
                    <a:pt x="1441613" y="3131257"/>
                  </a:cubicBezTo>
                  <a:cubicBezTo>
                    <a:pt x="1403117" y="3146352"/>
                    <a:pt x="1362964" y="3172525"/>
                    <a:pt x="1320454" y="3200350"/>
                  </a:cubicBezTo>
                  <a:cubicBezTo>
                    <a:pt x="1245128" y="3249504"/>
                    <a:pt x="1159971" y="3305186"/>
                    <a:pt x="1051135" y="3320695"/>
                  </a:cubicBezTo>
                  <a:cubicBezTo>
                    <a:pt x="874725" y="3358624"/>
                    <a:pt x="671858" y="3319986"/>
                    <a:pt x="520515" y="3219462"/>
                  </a:cubicBezTo>
                  <a:cubicBezTo>
                    <a:pt x="404755" y="3142453"/>
                    <a:pt x="329151" y="3035017"/>
                    <a:pt x="307552" y="2916622"/>
                  </a:cubicBezTo>
                  <a:cubicBezTo>
                    <a:pt x="271413" y="2734809"/>
                    <a:pt x="370140" y="2560626"/>
                    <a:pt x="449342" y="2420773"/>
                  </a:cubicBezTo>
                  <a:lnTo>
                    <a:pt x="461663" y="2399035"/>
                  </a:lnTo>
                  <a:cubicBezTo>
                    <a:pt x="509018" y="2317476"/>
                    <a:pt x="559005" y="2238275"/>
                    <a:pt x="607329" y="2161702"/>
                  </a:cubicBezTo>
                  <a:cubicBezTo>
                    <a:pt x="653854" y="2088036"/>
                    <a:pt x="701764" y="2012019"/>
                    <a:pt x="745796" y="1936554"/>
                  </a:cubicBezTo>
                  <a:cubicBezTo>
                    <a:pt x="985923" y="1471160"/>
                    <a:pt x="1302174" y="1213474"/>
                    <a:pt x="1636563" y="1211120"/>
                  </a:cubicBezTo>
                  <a:lnTo>
                    <a:pt x="1641134" y="1211120"/>
                  </a:lnTo>
                  <a:cubicBezTo>
                    <a:pt x="1720137" y="1211121"/>
                    <a:pt x="1798046" y="1225730"/>
                    <a:pt x="1874010" y="1254287"/>
                  </a:cubicBezTo>
                  <a:close/>
                  <a:moveTo>
                    <a:pt x="498811" y="718405"/>
                  </a:moveTo>
                  <a:cubicBezTo>
                    <a:pt x="647015" y="762218"/>
                    <a:pt x="787188" y="885948"/>
                    <a:pt x="866028" y="1061715"/>
                  </a:cubicBezTo>
                  <a:cubicBezTo>
                    <a:pt x="924735" y="1192845"/>
                    <a:pt x="941906" y="1334496"/>
                    <a:pt x="914213" y="1460500"/>
                  </a:cubicBezTo>
                  <a:cubicBezTo>
                    <a:pt x="884578" y="1595922"/>
                    <a:pt x="803578" y="1702264"/>
                    <a:pt x="692249" y="1752112"/>
                  </a:cubicBezTo>
                  <a:lnTo>
                    <a:pt x="692243" y="1751965"/>
                  </a:lnTo>
                  <a:cubicBezTo>
                    <a:pt x="645302" y="1773012"/>
                    <a:pt x="595731" y="1782981"/>
                    <a:pt x="545467" y="1782981"/>
                  </a:cubicBezTo>
                  <a:cubicBezTo>
                    <a:pt x="357713" y="1782981"/>
                    <a:pt x="160524" y="1644098"/>
                    <a:pt x="61106" y="1422273"/>
                  </a:cubicBezTo>
                  <a:cubicBezTo>
                    <a:pt x="2397" y="1291144"/>
                    <a:pt x="-14773" y="1149492"/>
                    <a:pt x="12920" y="1023488"/>
                  </a:cubicBezTo>
                  <a:cubicBezTo>
                    <a:pt x="42555" y="888067"/>
                    <a:pt x="123555" y="781724"/>
                    <a:pt x="234884" y="731876"/>
                  </a:cubicBezTo>
                  <a:cubicBezTo>
                    <a:pt x="318075" y="694600"/>
                    <a:pt x="409889" y="692118"/>
                    <a:pt x="498811" y="718405"/>
                  </a:cubicBezTo>
                  <a:close/>
                  <a:moveTo>
                    <a:pt x="2941543" y="922145"/>
                  </a:moveTo>
                  <a:cubicBezTo>
                    <a:pt x="2826634" y="870634"/>
                    <a:pt x="2663797" y="973515"/>
                    <a:pt x="2585977" y="1146877"/>
                  </a:cubicBezTo>
                  <a:cubicBezTo>
                    <a:pt x="2545963" y="1236187"/>
                    <a:pt x="2533223" y="1334084"/>
                    <a:pt x="2551086" y="1415640"/>
                  </a:cubicBezTo>
                  <a:cubicBezTo>
                    <a:pt x="2560083" y="1456904"/>
                    <a:pt x="2585700" y="1530844"/>
                    <a:pt x="2654657" y="1561722"/>
                  </a:cubicBezTo>
                  <a:cubicBezTo>
                    <a:pt x="2769569" y="1613369"/>
                    <a:pt x="2932533" y="1510353"/>
                    <a:pt x="3010222" y="1336991"/>
                  </a:cubicBezTo>
                  <a:cubicBezTo>
                    <a:pt x="3050250" y="1247681"/>
                    <a:pt x="3062980" y="1149783"/>
                    <a:pt x="3045110" y="1068227"/>
                  </a:cubicBezTo>
                  <a:cubicBezTo>
                    <a:pt x="3036130" y="1026964"/>
                    <a:pt x="3010489" y="953023"/>
                    <a:pt x="2941543" y="922145"/>
                  </a:cubicBezTo>
                  <a:close/>
                  <a:moveTo>
                    <a:pt x="1136613" y="213840"/>
                  </a:moveTo>
                  <a:cubicBezTo>
                    <a:pt x="1122366" y="210214"/>
                    <a:pt x="1108080" y="208327"/>
                    <a:pt x="1093922" y="208327"/>
                  </a:cubicBezTo>
                  <a:cubicBezTo>
                    <a:pt x="1080633" y="208327"/>
                    <a:pt x="1067476" y="209988"/>
                    <a:pt x="1054599" y="213450"/>
                  </a:cubicBezTo>
                  <a:cubicBezTo>
                    <a:pt x="980520" y="233114"/>
                    <a:pt x="943135" y="302624"/>
                    <a:pt x="927349" y="342363"/>
                  </a:cubicBezTo>
                  <a:lnTo>
                    <a:pt x="927490" y="342363"/>
                  </a:lnTo>
                  <a:cubicBezTo>
                    <a:pt x="896335" y="420596"/>
                    <a:pt x="893151" y="520292"/>
                    <a:pt x="918490" y="615696"/>
                  </a:cubicBezTo>
                  <a:cubicBezTo>
                    <a:pt x="967779" y="801105"/>
                    <a:pt x="1113445" y="930016"/>
                    <a:pt x="1236543" y="897339"/>
                  </a:cubicBezTo>
                  <a:cubicBezTo>
                    <a:pt x="1310622" y="877674"/>
                    <a:pt x="1348008" y="808165"/>
                    <a:pt x="1363794" y="768425"/>
                  </a:cubicBezTo>
                  <a:cubicBezTo>
                    <a:pt x="1394949" y="690192"/>
                    <a:pt x="1398133" y="590496"/>
                    <a:pt x="1372794" y="495092"/>
                  </a:cubicBezTo>
                  <a:cubicBezTo>
                    <a:pt x="1334145" y="349823"/>
                    <a:pt x="1236341" y="239221"/>
                    <a:pt x="1136613" y="213840"/>
                  </a:cubicBezTo>
                  <a:close/>
                  <a:moveTo>
                    <a:pt x="3026706" y="732022"/>
                  </a:moveTo>
                  <a:cubicBezTo>
                    <a:pt x="3138040" y="781870"/>
                    <a:pt x="3218890" y="888074"/>
                    <a:pt x="3248666" y="1023635"/>
                  </a:cubicBezTo>
                  <a:lnTo>
                    <a:pt x="3248666" y="1023782"/>
                  </a:lnTo>
                  <a:cubicBezTo>
                    <a:pt x="3276345" y="1149925"/>
                    <a:pt x="3259330" y="1291438"/>
                    <a:pt x="3200488" y="1422567"/>
                  </a:cubicBezTo>
                  <a:cubicBezTo>
                    <a:pt x="3101057" y="1644392"/>
                    <a:pt x="2903881" y="1783275"/>
                    <a:pt x="2716114" y="1783275"/>
                  </a:cubicBezTo>
                  <a:cubicBezTo>
                    <a:pt x="2665850" y="1783275"/>
                    <a:pt x="2616279" y="1773306"/>
                    <a:pt x="2569338" y="1752259"/>
                  </a:cubicBezTo>
                  <a:cubicBezTo>
                    <a:pt x="2458009" y="1702411"/>
                    <a:pt x="2377144" y="1596068"/>
                    <a:pt x="2347374" y="1460647"/>
                  </a:cubicBezTo>
                  <a:cubicBezTo>
                    <a:pt x="2319678" y="1334503"/>
                    <a:pt x="2336849" y="1192991"/>
                    <a:pt x="2395559" y="1061862"/>
                  </a:cubicBezTo>
                  <a:cubicBezTo>
                    <a:pt x="2521724" y="780624"/>
                    <a:pt x="2804878" y="632604"/>
                    <a:pt x="3026706" y="732022"/>
                  </a:cubicBezTo>
                  <a:close/>
                  <a:moveTo>
                    <a:pt x="1243928" y="31678"/>
                  </a:moveTo>
                  <a:cubicBezTo>
                    <a:pt x="1393040" y="94250"/>
                    <a:pt x="1521739" y="244856"/>
                    <a:pt x="1573989" y="441501"/>
                  </a:cubicBezTo>
                  <a:cubicBezTo>
                    <a:pt x="1611235" y="581221"/>
                    <a:pt x="1605283" y="724535"/>
                    <a:pt x="1557372" y="845278"/>
                  </a:cubicBezTo>
                  <a:cubicBezTo>
                    <a:pt x="1506003" y="974883"/>
                    <a:pt x="1408383" y="1067239"/>
                    <a:pt x="1289856" y="1098811"/>
                  </a:cubicBezTo>
                  <a:cubicBezTo>
                    <a:pt x="1259808" y="1106840"/>
                    <a:pt x="1229344" y="1110718"/>
                    <a:pt x="1198883" y="1110718"/>
                  </a:cubicBezTo>
                  <a:lnTo>
                    <a:pt x="1198756" y="1110597"/>
                  </a:lnTo>
                  <a:cubicBezTo>
                    <a:pt x="990755" y="1110597"/>
                    <a:pt x="786238" y="930583"/>
                    <a:pt x="716728" y="669157"/>
                  </a:cubicBezTo>
                  <a:cubicBezTo>
                    <a:pt x="679482" y="529438"/>
                    <a:pt x="685434" y="386123"/>
                    <a:pt x="733344" y="265380"/>
                  </a:cubicBezTo>
                  <a:cubicBezTo>
                    <a:pt x="784714" y="135775"/>
                    <a:pt x="882333" y="43280"/>
                    <a:pt x="1000861" y="11847"/>
                  </a:cubicBezTo>
                  <a:cubicBezTo>
                    <a:pt x="1059955" y="-3838"/>
                    <a:pt x="1120346" y="-3556"/>
                    <a:pt x="1178937" y="10373"/>
                  </a:cubicBezTo>
                  <a:cubicBezTo>
                    <a:pt x="1200908" y="15596"/>
                    <a:pt x="1222627" y="22739"/>
                    <a:pt x="1243928" y="31678"/>
                  </a:cubicBezTo>
                  <a:close/>
                  <a:moveTo>
                    <a:pt x="2207082" y="213470"/>
                  </a:moveTo>
                  <a:cubicBezTo>
                    <a:pt x="2194206" y="210009"/>
                    <a:pt x="2181053" y="208349"/>
                    <a:pt x="2167759" y="208348"/>
                  </a:cubicBezTo>
                  <a:cubicBezTo>
                    <a:pt x="2054357" y="208348"/>
                    <a:pt x="1933059" y="329091"/>
                    <a:pt x="1888887" y="495113"/>
                  </a:cubicBezTo>
                  <a:lnTo>
                    <a:pt x="1889030" y="495113"/>
                  </a:lnTo>
                  <a:cubicBezTo>
                    <a:pt x="1863690" y="590517"/>
                    <a:pt x="1867013" y="690214"/>
                    <a:pt x="1898030" y="768446"/>
                  </a:cubicBezTo>
                  <a:cubicBezTo>
                    <a:pt x="1913816" y="808185"/>
                    <a:pt x="1951340" y="877698"/>
                    <a:pt x="2025281" y="897359"/>
                  </a:cubicBezTo>
                  <a:cubicBezTo>
                    <a:pt x="2148234" y="930048"/>
                    <a:pt x="2294038" y="801125"/>
                    <a:pt x="2343334" y="615717"/>
                  </a:cubicBezTo>
                  <a:cubicBezTo>
                    <a:pt x="2368673" y="520313"/>
                    <a:pt x="2365350" y="420617"/>
                    <a:pt x="2334333" y="342385"/>
                  </a:cubicBezTo>
                  <a:cubicBezTo>
                    <a:pt x="2318547" y="302644"/>
                    <a:pt x="2281024" y="233136"/>
                    <a:pt x="2207082" y="213470"/>
                  </a:cubicBezTo>
                  <a:close/>
                  <a:moveTo>
                    <a:pt x="2260419" y="11972"/>
                  </a:moveTo>
                  <a:cubicBezTo>
                    <a:pt x="2378944" y="43402"/>
                    <a:pt x="2476563" y="135900"/>
                    <a:pt x="2527936" y="265505"/>
                  </a:cubicBezTo>
                  <a:cubicBezTo>
                    <a:pt x="2575846" y="386117"/>
                    <a:pt x="2581659" y="529569"/>
                    <a:pt x="2544553" y="669282"/>
                  </a:cubicBezTo>
                  <a:cubicBezTo>
                    <a:pt x="2475015" y="930713"/>
                    <a:pt x="2270501" y="1110721"/>
                    <a:pt x="2062524" y="1110721"/>
                  </a:cubicBezTo>
                  <a:cubicBezTo>
                    <a:pt x="2032199" y="1110721"/>
                    <a:pt x="2001738" y="1106847"/>
                    <a:pt x="1971551" y="1098814"/>
                  </a:cubicBezTo>
                  <a:lnTo>
                    <a:pt x="1971425" y="1098936"/>
                  </a:lnTo>
                  <a:cubicBezTo>
                    <a:pt x="1852899" y="1067505"/>
                    <a:pt x="1755418" y="975007"/>
                    <a:pt x="1703908" y="845402"/>
                  </a:cubicBezTo>
                  <a:cubicBezTo>
                    <a:pt x="1655997" y="724789"/>
                    <a:pt x="1650184" y="581339"/>
                    <a:pt x="1687291" y="441625"/>
                  </a:cubicBezTo>
                  <a:cubicBezTo>
                    <a:pt x="1766930" y="141856"/>
                    <a:pt x="2024056" y="-50752"/>
                    <a:pt x="2260419" y="11972"/>
                  </a:cubicBezTo>
                  <a:close/>
                </a:path>
              </a:pathLst>
            </a:custGeom>
            <a:grpFill/>
            <a:ln w="2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pic>
        <p:nvPicPr>
          <p:cNvPr id="21" name="Picture Placeholder 20" descr="A person in a white coat&#10;&#10;Description automatically generated">
            <a:extLst>
              <a:ext uri="{FF2B5EF4-FFF2-40B4-BE49-F238E27FC236}">
                <a16:creationId xmlns:a16="http://schemas.microsoft.com/office/drawing/2014/main" id="{9D2DC81D-38F5-CD64-E7AD-D73AA3C4E09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Picture Placeholder 11" descr="A person in a hospital&#10;&#10;Description automatically generated">
            <a:extLst>
              <a:ext uri="{FF2B5EF4-FFF2-40B4-BE49-F238E27FC236}">
                <a16:creationId xmlns:a16="http://schemas.microsoft.com/office/drawing/2014/main" id="{95F4F3B9-E59E-948C-9ACF-8C871D20BB2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Picture Placeholder 14" descr="A doctor holding a vial of medicine&#10;&#10;Description automatically generated">
            <a:extLst>
              <a:ext uri="{FF2B5EF4-FFF2-40B4-BE49-F238E27FC236}">
                <a16:creationId xmlns:a16="http://schemas.microsoft.com/office/drawing/2014/main" id="{6583356B-4540-8175-8816-D66A6BFE82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57995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C6633-E6DD-8C54-9E7F-8C94C5266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Medical &amp; Healthcare </a:t>
            </a:r>
            <a:r>
              <a:rPr lang="en-CA" dirty="0"/>
              <a:t>Future projects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02CEAC-497A-0FC1-16C6-1C7E8F9C6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07095-1DE1-0347-69D7-AF2615F9A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AE5ECED-9009-9282-D823-DE6A2CEDBF57}"/>
              </a:ext>
            </a:extLst>
          </p:cNvPr>
          <p:cNvGrpSpPr/>
          <p:nvPr/>
        </p:nvGrpSpPr>
        <p:grpSpPr>
          <a:xfrm>
            <a:off x="294558" y="1059917"/>
            <a:ext cx="11494848" cy="5251299"/>
            <a:chOff x="294558" y="1059917"/>
            <a:chExt cx="11494848" cy="5251299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C3E88331-9C34-E885-A665-F2774F2D10A2}"/>
                </a:ext>
              </a:extLst>
            </p:cNvPr>
            <p:cNvGrpSpPr/>
            <p:nvPr/>
          </p:nvGrpSpPr>
          <p:grpSpPr>
            <a:xfrm>
              <a:off x="4979232" y="1059917"/>
              <a:ext cx="2125500" cy="4456973"/>
              <a:chOff x="849963" y="1603913"/>
              <a:chExt cx="2125500" cy="4456973"/>
            </a:xfrm>
          </p:grpSpPr>
          <p:sp>
            <p:nvSpPr>
              <p:cNvPr id="46" name="Google Shape;638;p31">
                <a:extLst>
                  <a:ext uri="{FF2B5EF4-FFF2-40B4-BE49-F238E27FC236}">
                    <a16:creationId xmlns:a16="http://schemas.microsoft.com/office/drawing/2014/main" id="{45580657-179C-85AE-3C40-EFD74E78694E}"/>
                  </a:ext>
                </a:extLst>
              </p:cNvPr>
              <p:cNvSpPr/>
              <p:nvPr/>
            </p:nvSpPr>
            <p:spPr>
              <a:xfrm>
                <a:off x="1054754" y="1603913"/>
                <a:ext cx="1656800" cy="4616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2024</a:t>
                </a:r>
                <a:endParaRPr sz="2133" b="1" kern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78A46FE2-CAD0-2CE6-75AC-90274AA5800B}"/>
                  </a:ext>
                </a:extLst>
              </p:cNvPr>
              <p:cNvGrpSpPr/>
              <p:nvPr/>
            </p:nvGrpSpPr>
            <p:grpSpPr>
              <a:xfrm>
                <a:off x="849963" y="2098446"/>
                <a:ext cx="2125500" cy="3962440"/>
                <a:chOff x="1222645" y="3972400"/>
                <a:chExt cx="2125500" cy="3962440"/>
              </a:xfrm>
            </p:grpSpPr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81E17778-D344-49C2-B3B4-1D3422173008}"/>
                    </a:ext>
                  </a:extLst>
                </p:cNvPr>
                <p:cNvGrpSpPr/>
                <p:nvPr/>
              </p:nvGrpSpPr>
              <p:grpSpPr>
                <a:xfrm>
                  <a:off x="1222645" y="3972400"/>
                  <a:ext cx="2125500" cy="3962440"/>
                  <a:chOff x="1222645" y="3972400"/>
                  <a:chExt cx="2125500" cy="3962440"/>
                </a:xfrm>
              </p:grpSpPr>
              <p:sp>
                <p:nvSpPr>
                  <p:cNvPr id="39" name="Google Shape;201;p29">
                    <a:extLst>
                      <a:ext uri="{FF2B5EF4-FFF2-40B4-BE49-F238E27FC236}">
                        <a16:creationId xmlns:a16="http://schemas.microsoft.com/office/drawing/2014/main" id="{83242ADA-F047-3278-2190-CC6B3DE6CF8D}"/>
                      </a:ext>
                    </a:extLst>
                  </p:cNvPr>
                  <p:cNvSpPr/>
                  <p:nvPr/>
                </p:nvSpPr>
                <p:spPr>
                  <a:xfrm>
                    <a:off x="1222645" y="3972400"/>
                    <a:ext cx="2125500" cy="3962440"/>
                  </a:xfrm>
                  <a:prstGeom prst="roundRect">
                    <a:avLst>
                      <a:gd name="adj" fmla="val 11702"/>
                    </a:avLst>
                  </a:prstGeom>
                  <a:noFill/>
                  <a:ln w="44450">
                    <a:solidFill>
                      <a:schemeClr val="bg2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61E6D0B5-BE52-EBDD-3EF5-4A8429DDCA75}"/>
                      </a:ext>
                    </a:extLst>
                  </p:cNvPr>
                  <p:cNvSpPr txBox="1"/>
                  <p:nvPr/>
                </p:nvSpPr>
                <p:spPr>
                  <a:xfrm>
                    <a:off x="1383380" y="4667369"/>
                    <a:ext cx="1804031" cy="280076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F78550F8-6F18-A404-5474-63DACFDFE549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6FBF3240-A0A7-9AC2-7C19-8520C273CFE5}"/>
                </a:ext>
              </a:extLst>
            </p:cNvPr>
            <p:cNvGrpSpPr/>
            <p:nvPr/>
          </p:nvGrpSpPr>
          <p:grpSpPr>
            <a:xfrm>
              <a:off x="7321569" y="1854243"/>
              <a:ext cx="2125500" cy="4456973"/>
              <a:chOff x="5011039" y="1603913"/>
              <a:chExt cx="2125500" cy="4456973"/>
            </a:xfrm>
          </p:grpSpPr>
          <p:sp>
            <p:nvSpPr>
              <p:cNvPr id="47" name="Google Shape;639;p31">
                <a:extLst>
                  <a:ext uri="{FF2B5EF4-FFF2-40B4-BE49-F238E27FC236}">
                    <a16:creationId xmlns:a16="http://schemas.microsoft.com/office/drawing/2014/main" id="{977AE28E-06F0-86A5-4481-103D2084E63F}"/>
                  </a:ext>
                </a:extLst>
              </p:cNvPr>
              <p:cNvSpPr/>
              <p:nvPr/>
            </p:nvSpPr>
            <p:spPr>
              <a:xfrm>
                <a:off x="5215830" y="1603913"/>
                <a:ext cx="1656800" cy="46160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2025</a:t>
                </a:r>
                <a:endParaRPr sz="2133" b="1" kern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63BEB6CF-E2D8-E555-3562-A7F574EA5695}"/>
                  </a:ext>
                </a:extLst>
              </p:cNvPr>
              <p:cNvGrpSpPr/>
              <p:nvPr/>
            </p:nvGrpSpPr>
            <p:grpSpPr>
              <a:xfrm>
                <a:off x="5011039" y="2098446"/>
                <a:ext cx="2125500" cy="3962440"/>
                <a:chOff x="1222645" y="3972400"/>
                <a:chExt cx="2125500" cy="3962440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88124930-DC8A-FA49-4A24-516745372BB5}"/>
                    </a:ext>
                  </a:extLst>
                </p:cNvPr>
                <p:cNvGrpSpPr/>
                <p:nvPr/>
              </p:nvGrpSpPr>
              <p:grpSpPr>
                <a:xfrm>
                  <a:off x="1222645" y="3972400"/>
                  <a:ext cx="2125500" cy="3962440"/>
                  <a:chOff x="1222645" y="3972400"/>
                  <a:chExt cx="2125500" cy="3962440"/>
                </a:xfrm>
              </p:grpSpPr>
              <p:sp>
                <p:nvSpPr>
                  <p:cNvPr id="35" name="Google Shape;201;p29">
                    <a:extLst>
                      <a:ext uri="{FF2B5EF4-FFF2-40B4-BE49-F238E27FC236}">
                        <a16:creationId xmlns:a16="http://schemas.microsoft.com/office/drawing/2014/main" id="{AADF972F-8CAE-F365-6017-9CDC37DE9B30}"/>
                      </a:ext>
                    </a:extLst>
                  </p:cNvPr>
                  <p:cNvSpPr/>
                  <p:nvPr/>
                </p:nvSpPr>
                <p:spPr>
                  <a:xfrm>
                    <a:off x="1222645" y="3972400"/>
                    <a:ext cx="2125500" cy="3962440"/>
                  </a:xfrm>
                  <a:prstGeom prst="roundRect">
                    <a:avLst>
                      <a:gd name="adj" fmla="val 11702"/>
                    </a:avLst>
                  </a:prstGeom>
                  <a:noFill/>
                  <a:ln w="44450">
                    <a:solidFill>
                      <a:schemeClr val="bg2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82632D11-FCA1-739E-DA00-59543CC4F839}"/>
                      </a:ext>
                    </a:extLst>
                  </p:cNvPr>
                  <p:cNvSpPr txBox="1"/>
                  <p:nvPr/>
                </p:nvSpPr>
                <p:spPr>
                  <a:xfrm>
                    <a:off x="1383380" y="4454934"/>
                    <a:ext cx="1804031" cy="280076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2B76DB95-9C45-07E8-9233-DA576504CD75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296A1314-EA9E-9B54-26F1-BB1FA579DEC7}"/>
                </a:ext>
              </a:extLst>
            </p:cNvPr>
            <p:cNvGrpSpPr/>
            <p:nvPr/>
          </p:nvGrpSpPr>
          <p:grpSpPr>
            <a:xfrm>
              <a:off x="9663906" y="1059917"/>
              <a:ext cx="2125500" cy="4456973"/>
              <a:chOff x="9172114" y="1603913"/>
              <a:chExt cx="2125500" cy="4456973"/>
            </a:xfrm>
          </p:grpSpPr>
          <p:sp>
            <p:nvSpPr>
              <p:cNvPr id="48" name="Google Shape;640;p31">
                <a:extLst>
                  <a:ext uri="{FF2B5EF4-FFF2-40B4-BE49-F238E27FC236}">
                    <a16:creationId xmlns:a16="http://schemas.microsoft.com/office/drawing/2014/main" id="{04B2DF6F-8869-9BEC-8AA5-68B011030EDA}"/>
                  </a:ext>
                </a:extLst>
              </p:cNvPr>
              <p:cNvSpPr/>
              <p:nvPr/>
            </p:nvSpPr>
            <p:spPr>
              <a:xfrm>
                <a:off x="9406464" y="1603913"/>
                <a:ext cx="1656800" cy="46160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2026</a:t>
                </a:r>
                <a:endParaRPr sz="2133" b="1" kern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17CAC4FD-FAD2-BFD5-F17A-7B3FA2BF2A33}"/>
                  </a:ext>
                </a:extLst>
              </p:cNvPr>
              <p:cNvGrpSpPr/>
              <p:nvPr/>
            </p:nvGrpSpPr>
            <p:grpSpPr>
              <a:xfrm>
                <a:off x="9172114" y="2098446"/>
                <a:ext cx="2125500" cy="3962440"/>
                <a:chOff x="1222645" y="3972400"/>
                <a:chExt cx="2125500" cy="396244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4EEDC5BE-850F-9785-975D-8C42F647A04B}"/>
                    </a:ext>
                  </a:extLst>
                </p:cNvPr>
                <p:cNvGrpSpPr/>
                <p:nvPr/>
              </p:nvGrpSpPr>
              <p:grpSpPr>
                <a:xfrm>
                  <a:off x="1222645" y="3972400"/>
                  <a:ext cx="2125500" cy="3962440"/>
                  <a:chOff x="1222645" y="3972400"/>
                  <a:chExt cx="2125500" cy="3962440"/>
                </a:xfrm>
              </p:grpSpPr>
              <p:sp>
                <p:nvSpPr>
                  <p:cNvPr id="31" name="Google Shape;201;p29">
                    <a:extLst>
                      <a:ext uri="{FF2B5EF4-FFF2-40B4-BE49-F238E27FC236}">
                        <a16:creationId xmlns:a16="http://schemas.microsoft.com/office/drawing/2014/main" id="{FEE8C68B-1DAD-30C3-71C6-18CE8FB3D0CC}"/>
                      </a:ext>
                    </a:extLst>
                  </p:cNvPr>
                  <p:cNvSpPr/>
                  <p:nvPr/>
                </p:nvSpPr>
                <p:spPr>
                  <a:xfrm>
                    <a:off x="1222645" y="3972400"/>
                    <a:ext cx="2125500" cy="3962440"/>
                  </a:xfrm>
                  <a:prstGeom prst="roundRect">
                    <a:avLst>
                      <a:gd name="adj" fmla="val 11702"/>
                    </a:avLst>
                  </a:prstGeom>
                  <a:noFill/>
                  <a:ln w="44450">
                    <a:solidFill>
                      <a:schemeClr val="bg2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5F5BFECA-D76A-78C3-0401-829A7F8FF18A}"/>
                      </a:ext>
                    </a:extLst>
                  </p:cNvPr>
                  <p:cNvSpPr txBox="1"/>
                  <p:nvPr/>
                </p:nvSpPr>
                <p:spPr>
                  <a:xfrm>
                    <a:off x="1383380" y="4667369"/>
                    <a:ext cx="1804031" cy="280076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A42003EB-377E-90A9-D97B-C8F3600E395D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29FD94B4-188F-82EE-9631-359066D98007}"/>
                </a:ext>
              </a:extLst>
            </p:cNvPr>
            <p:cNvGrpSpPr/>
            <p:nvPr/>
          </p:nvGrpSpPr>
          <p:grpSpPr>
            <a:xfrm>
              <a:off x="294558" y="1059917"/>
              <a:ext cx="2125500" cy="4456973"/>
              <a:chOff x="849963" y="1603913"/>
              <a:chExt cx="2125500" cy="4456973"/>
            </a:xfrm>
          </p:grpSpPr>
          <p:sp>
            <p:nvSpPr>
              <p:cNvPr id="77" name="Google Shape;638;p31">
                <a:extLst>
                  <a:ext uri="{FF2B5EF4-FFF2-40B4-BE49-F238E27FC236}">
                    <a16:creationId xmlns:a16="http://schemas.microsoft.com/office/drawing/2014/main" id="{5F1141E4-A5FD-6F99-FDB4-711B9E2C2954}"/>
                  </a:ext>
                </a:extLst>
              </p:cNvPr>
              <p:cNvSpPr/>
              <p:nvPr/>
            </p:nvSpPr>
            <p:spPr>
              <a:xfrm>
                <a:off x="1084313" y="1603913"/>
                <a:ext cx="1656800" cy="4616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2022</a:t>
                </a:r>
                <a:endParaRPr sz="2133" b="1" kern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82BACD39-BC24-5CC1-F13A-6ACE6A5871A3}"/>
                  </a:ext>
                </a:extLst>
              </p:cNvPr>
              <p:cNvGrpSpPr/>
              <p:nvPr/>
            </p:nvGrpSpPr>
            <p:grpSpPr>
              <a:xfrm>
                <a:off x="849963" y="2098446"/>
                <a:ext cx="2125500" cy="3962440"/>
                <a:chOff x="1222645" y="3972400"/>
                <a:chExt cx="2125500" cy="3962440"/>
              </a:xfrm>
            </p:grpSpPr>
            <p:grpSp>
              <p:nvGrpSpPr>
                <p:cNvPr id="79" name="Group 78">
                  <a:extLst>
                    <a:ext uri="{FF2B5EF4-FFF2-40B4-BE49-F238E27FC236}">
                      <a16:creationId xmlns:a16="http://schemas.microsoft.com/office/drawing/2014/main" id="{496182C5-CD5E-06A6-B3F1-E278E815EAAB}"/>
                    </a:ext>
                  </a:extLst>
                </p:cNvPr>
                <p:cNvGrpSpPr/>
                <p:nvPr/>
              </p:nvGrpSpPr>
              <p:grpSpPr>
                <a:xfrm>
                  <a:off x="1222645" y="3972400"/>
                  <a:ext cx="2125500" cy="3962440"/>
                  <a:chOff x="1222645" y="3972400"/>
                  <a:chExt cx="2125500" cy="3962440"/>
                </a:xfrm>
              </p:grpSpPr>
              <p:sp>
                <p:nvSpPr>
                  <p:cNvPr id="81" name="Google Shape;201;p29">
                    <a:extLst>
                      <a:ext uri="{FF2B5EF4-FFF2-40B4-BE49-F238E27FC236}">
                        <a16:creationId xmlns:a16="http://schemas.microsoft.com/office/drawing/2014/main" id="{D516FA74-22CC-4734-D00B-7ACF1DD13030}"/>
                      </a:ext>
                    </a:extLst>
                  </p:cNvPr>
                  <p:cNvSpPr/>
                  <p:nvPr/>
                </p:nvSpPr>
                <p:spPr>
                  <a:xfrm>
                    <a:off x="1222645" y="3972400"/>
                    <a:ext cx="2125500" cy="3962440"/>
                  </a:xfrm>
                  <a:prstGeom prst="roundRect">
                    <a:avLst>
                      <a:gd name="adj" fmla="val 11702"/>
                    </a:avLst>
                  </a:prstGeom>
                  <a:noFill/>
                  <a:ln w="44450">
                    <a:solidFill>
                      <a:schemeClr val="bg2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366DC554-D656-DDCA-5304-979B56CECEB4}"/>
                      </a:ext>
                    </a:extLst>
                  </p:cNvPr>
                  <p:cNvSpPr txBox="1"/>
                  <p:nvPr/>
                </p:nvSpPr>
                <p:spPr>
                  <a:xfrm>
                    <a:off x="1383380" y="4667369"/>
                    <a:ext cx="1804031" cy="280076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8F970DE7-5564-0882-DD85-25CB8D68E54B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A8A8F9A7-6240-6431-D060-18979C8746F8}"/>
                </a:ext>
              </a:extLst>
            </p:cNvPr>
            <p:cNvGrpSpPr/>
            <p:nvPr/>
          </p:nvGrpSpPr>
          <p:grpSpPr>
            <a:xfrm>
              <a:off x="2636895" y="1854243"/>
              <a:ext cx="2125500" cy="4456973"/>
              <a:chOff x="5011039" y="1603913"/>
              <a:chExt cx="2125500" cy="4456973"/>
            </a:xfrm>
          </p:grpSpPr>
          <p:sp>
            <p:nvSpPr>
              <p:cNvPr id="84" name="Google Shape;639;p31">
                <a:extLst>
                  <a:ext uri="{FF2B5EF4-FFF2-40B4-BE49-F238E27FC236}">
                    <a16:creationId xmlns:a16="http://schemas.microsoft.com/office/drawing/2014/main" id="{B6A20550-D538-0435-A498-D19367483A68}"/>
                  </a:ext>
                </a:extLst>
              </p:cNvPr>
              <p:cNvSpPr/>
              <p:nvPr/>
            </p:nvSpPr>
            <p:spPr>
              <a:xfrm>
                <a:off x="5245389" y="1603913"/>
                <a:ext cx="1656800" cy="46160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2023</a:t>
                </a:r>
                <a:endParaRPr sz="2133" b="1" kern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B55A337F-E032-5F27-AFF0-8ECE784C43D5}"/>
                  </a:ext>
                </a:extLst>
              </p:cNvPr>
              <p:cNvGrpSpPr/>
              <p:nvPr/>
            </p:nvGrpSpPr>
            <p:grpSpPr>
              <a:xfrm>
                <a:off x="5011039" y="2098446"/>
                <a:ext cx="2125500" cy="3962440"/>
                <a:chOff x="1222645" y="3972400"/>
                <a:chExt cx="2125500" cy="3962440"/>
              </a:xfrm>
            </p:grpSpPr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616ABF8D-AFF2-98DC-D4F5-E43BD492C4D5}"/>
                    </a:ext>
                  </a:extLst>
                </p:cNvPr>
                <p:cNvGrpSpPr/>
                <p:nvPr/>
              </p:nvGrpSpPr>
              <p:grpSpPr>
                <a:xfrm>
                  <a:off x="1222645" y="3972400"/>
                  <a:ext cx="2125500" cy="3962440"/>
                  <a:chOff x="1222645" y="3972400"/>
                  <a:chExt cx="2125500" cy="3962440"/>
                </a:xfrm>
              </p:grpSpPr>
              <p:sp>
                <p:nvSpPr>
                  <p:cNvPr id="88" name="Google Shape;201;p29">
                    <a:extLst>
                      <a:ext uri="{FF2B5EF4-FFF2-40B4-BE49-F238E27FC236}">
                        <a16:creationId xmlns:a16="http://schemas.microsoft.com/office/drawing/2014/main" id="{362B027B-A0F5-BA90-902A-26841FAF2F60}"/>
                      </a:ext>
                    </a:extLst>
                  </p:cNvPr>
                  <p:cNvSpPr/>
                  <p:nvPr/>
                </p:nvSpPr>
                <p:spPr>
                  <a:xfrm>
                    <a:off x="1222645" y="3972400"/>
                    <a:ext cx="2125500" cy="3962440"/>
                  </a:xfrm>
                  <a:prstGeom prst="roundRect">
                    <a:avLst>
                      <a:gd name="adj" fmla="val 11702"/>
                    </a:avLst>
                  </a:prstGeom>
                  <a:noFill/>
                  <a:ln w="44450">
                    <a:solidFill>
                      <a:schemeClr val="bg2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89" name="TextBox 88">
                    <a:extLst>
                      <a:ext uri="{FF2B5EF4-FFF2-40B4-BE49-F238E27FC236}">
                        <a16:creationId xmlns:a16="http://schemas.microsoft.com/office/drawing/2014/main" id="{F31E8883-3786-8BF0-6604-91B7C13BDEA0}"/>
                      </a:ext>
                    </a:extLst>
                  </p:cNvPr>
                  <p:cNvSpPr txBox="1"/>
                  <p:nvPr/>
                </p:nvSpPr>
                <p:spPr>
                  <a:xfrm>
                    <a:off x="1383380" y="4454934"/>
                    <a:ext cx="1804031" cy="280076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F2778E45-27CF-F135-CEDD-2A1D30082064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503613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Placeholder 41" descr="A group of medical professionals smiling&#10;&#10;Description automatically generated">
            <a:extLst>
              <a:ext uri="{FF2B5EF4-FFF2-40B4-BE49-F238E27FC236}">
                <a16:creationId xmlns:a16="http://schemas.microsoft.com/office/drawing/2014/main" id="{CCA33413-CCA8-633E-27EC-0548933E32F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F08CFF-C8E4-C9F5-8AAE-D5BB7D863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Medical &amp; Healthcare </a:t>
            </a:r>
            <a:r>
              <a:rPr lang="en-CA" dirty="0">
                <a:solidFill>
                  <a:schemeClr val="bg2"/>
                </a:solidFill>
              </a:rPr>
              <a:t>Challenges and Solutions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1D90A2-FFE2-0532-9BE3-8198CEC835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26683F-CA42-ACDB-54DD-0BFFE3CB93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061B132-7296-64AD-A943-ADDBFD2BB2D4}"/>
              </a:ext>
            </a:extLst>
          </p:cNvPr>
          <p:cNvGrpSpPr/>
          <p:nvPr/>
        </p:nvGrpSpPr>
        <p:grpSpPr>
          <a:xfrm>
            <a:off x="0" y="1563608"/>
            <a:ext cx="6334422" cy="4092836"/>
            <a:chOff x="555905" y="1711390"/>
            <a:chExt cx="6334422" cy="409283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EC37DD7-87CA-3BB9-FB61-53E14985A0B0}"/>
                </a:ext>
              </a:extLst>
            </p:cNvPr>
            <p:cNvGrpSpPr/>
            <p:nvPr/>
          </p:nvGrpSpPr>
          <p:grpSpPr>
            <a:xfrm>
              <a:off x="555905" y="1711390"/>
              <a:ext cx="6334422" cy="1720833"/>
              <a:chOff x="6165634" y="1860566"/>
              <a:chExt cx="6334422" cy="1720833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ECD5BBCA-0538-219B-D85D-A96861463F16}"/>
                  </a:ext>
                </a:extLst>
              </p:cNvPr>
              <p:cNvGrpSpPr/>
              <p:nvPr/>
            </p:nvGrpSpPr>
            <p:grpSpPr>
              <a:xfrm>
                <a:off x="6165634" y="1860566"/>
                <a:ext cx="6334422" cy="1720833"/>
                <a:chOff x="6165634" y="1860566"/>
                <a:chExt cx="6334422" cy="1720833"/>
              </a:xfrm>
            </p:grpSpPr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F7C168AF-BA75-E3ED-4D09-B81642D2493C}"/>
                    </a:ext>
                  </a:extLst>
                </p:cNvPr>
                <p:cNvSpPr/>
                <p:nvPr/>
              </p:nvSpPr>
              <p:spPr>
                <a:xfrm flipH="1">
                  <a:off x="6165634" y="1861977"/>
                  <a:ext cx="832472" cy="1718011"/>
                </a:xfrm>
                <a:custGeom>
                  <a:avLst/>
                  <a:gdLst>
                    <a:gd name="connsiteX0" fmla="*/ 0 w 832472"/>
                    <a:gd name="connsiteY0" fmla="*/ 859005 h 1718011"/>
                    <a:gd name="connsiteX1" fmla="*/ 0 w 832472"/>
                    <a:gd name="connsiteY1" fmla="*/ 859006 h 1718011"/>
                    <a:gd name="connsiteX2" fmla="*/ 0 w 832472"/>
                    <a:gd name="connsiteY2" fmla="*/ 859006 h 1718011"/>
                    <a:gd name="connsiteX3" fmla="*/ 832472 w 832472"/>
                    <a:gd name="connsiteY3" fmla="*/ 0 h 1718011"/>
                    <a:gd name="connsiteX4" fmla="*/ 832472 w 832472"/>
                    <a:gd name="connsiteY4" fmla="*/ 1718011 h 1718011"/>
                    <a:gd name="connsiteX5" fmla="*/ 772445 w 832472"/>
                    <a:gd name="connsiteY5" fmla="*/ 1714980 h 1718011"/>
                    <a:gd name="connsiteX6" fmla="*/ 17481 w 832472"/>
                    <a:gd name="connsiteY6" fmla="*/ 1032409 h 1718011"/>
                    <a:gd name="connsiteX7" fmla="*/ 0 w 832472"/>
                    <a:gd name="connsiteY7" fmla="*/ 859006 h 1718011"/>
                    <a:gd name="connsiteX8" fmla="*/ 17481 w 832472"/>
                    <a:gd name="connsiteY8" fmla="*/ 685602 h 1718011"/>
                    <a:gd name="connsiteX9" fmla="*/ 772445 w 832472"/>
                    <a:gd name="connsiteY9" fmla="*/ 3031 h 17180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32472" h="1718011">
                      <a:moveTo>
                        <a:pt x="0" y="859005"/>
                      </a:moveTo>
                      <a:lnTo>
                        <a:pt x="0" y="859006"/>
                      </a:lnTo>
                      <a:lnTo>
                        <a:pt x="0" y="859006"/>
                      </a:lnTo>
                      <a:close/>
                      <a:moveTo>
                        <a:pt x="832472" y="0"/>
                      </a:moveTo>
                      <a:lnTo>
                        <a:pt x="832472" y="1718011"/>
                      </a:lnTo>
                      <a:lnTo>
                        <a:pt x="772445" y="1714980"/>
                      </a:lnTo>
                      <a:cubicBezTo>
                        <a:pt x="396424" y="1676793"/>
                        <a:pt x="91981" y="1396481"/>
                        <a:pt x="17481" y="1032409"/>
                      </a:cubicBezTo>
                      <a:lnTo>
                        <a:pt x="0" y="859006"/>
                      </a:lnTo>
                      <a:lnTo>
                        <a:pt x="17481" y="685602"/>
                      </a:lnTo>
                      <a:cubicBezTo>
                        <a:pt x="91981" y="321530"/>
                        <a:pt x="396424" y="41218"/>
                        <a:pt x="772445" y="303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CA">
                    <a:solidFill>
                      <a:schemeClr val="tx2"/>
                    </a:solidFill>
                    <a:latin typeface="+mj-lt"/>
                  </a:endParaRPr>
                </a:p>
              </p:txBody>
            </p: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BD117343-77EB-64ED-B7A9-EDC6B704BD26}"/>
                    </a:ext>
                  </a:extLst>
                </p:cNvPr>
                <p:cNvGrpSpPr/>
                <p:nvPr/>
              </p:nvGrpSpPr>
              <p:grpSpPr>
                <a:xfrm>
                  <a:off x="7069178" y="1860566"/>
                  <a:ext cx="5430878" cy="1720833"/>
                  <a:chOff x="8407573" y="2510323"/>
                  <a:chExt cx="5430878" cy="1720833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44E15ADE-7428-A1DF-9F08-F851CE9F21F6}"/>
                      </a:ext>
                    </a:extLst>
                  </p:cNvPr>
                  <p:cNvGrpSpPr/>
                  <p:nvPr/>
                </p:nvGrpSpPr>
                <p:grpSpPr>
                  <a:xfrm>
                    <a:off x="8407573" y="2510323"/>
                    <a:ext cx="5430878" cy="1720833"/>
                    <a:chOff x="6445516" y="3144377"/>
                    <a:chExt cx="5430878" cy="1720833"/>
                  </a:xfrm>
                </p:grpSpPr>
                <p:sp>
                  <p:nvSpPr>
                    <p:cNvPr id="15" name="Rectangle: Rounded Corners 14">
                      <a:extLst>
                        <a:ext uri="{FF2B5EF4-FFF2-40B4-BE49-F238E27FC236}">
                          <a16:creationId xmlns:a16="http://schemas.microsoft.com/office/drawing/2014/main" id="{8872F04F-F013-3F8B-F327-CEA12ABEC1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45516" y="3144377"/>
                      <a:ext cx="5430878" cy="1720833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bg2">
                        <a:alpha val="55000"/>
                      </a:schemeClr>
                    </a:solidFill>
                    <a:ln w="41275">
                      <a:solidFill>
                        <a:schemeClr val="bg2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CA" dirty="0">
                        <a:solidFill>
                          <a:schemeClr val="tx2"/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16" name="TextBox 15">
                      <a:extLst>
                        <a:ext uri="{FF2B5EF4-FFF2-40B4-BE49-F238E27FC236}">
                          <a16:creationId xmlns:a16="http://schemas.microsoft.com/office/drawing/2014/main" id="{ADA1A21E-972A-D499-A886-B7661CAEF4D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12052" y="3406581"/>
                      <a:ext cx="2459940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600" b="1" spc="0" dirty="0">
                          <a:solidFill>
                            <a:schemeClr val="tx2"/>
                          </a:solidFill>
                          <a:cs typeface="Aharoni" panose="02010803020104030203" pitchFamily="2" charset="-79"/>
                        </a:rPr>
                        <a:t>PLACEHOLDER TITLE</a:t>
                      </a:r>
                    </a:p>
                  </p:txBody>
                </p:sp>
              </p:grpSp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07CDA314-6E1C-A3A7-0BC7-DD9AEFD79750}"/>
                      </a:ext>
                    </a:extLst>
                  </p:cNvPr>
                  <p:cNvSpPr txBox="1"/>
                  <p:nvPr/>
                </p:nvSpPr>
                <p:spPr>
                  <a:xfrm>
                    <a:off x="8874109" y="3113479"/>
                    <a:ext cx="4470381" cy="83099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. Ut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nisi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aliquip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ex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ea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commodo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consequat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</p:grp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3AC19B7-634D-E1CA-12C4-A3461112F1C6}"/>
                  </a:ext>
                </a:extLst>
              </p:cNvPr>
              <p:cNvSpPr txBox="1"/>
              <p:nvPr/>
            </p:nvSpPr>
            <p:spPr>
              <a:xfrm>
                <a:off x="6166675" y="2357330"/>
                <a:ext cx="97338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600" b="1" dirty="0">
                    <a:solidFill>
                      <a:schemeClr val="tx2"/>
                    </a:solidFill>
                    <a:latin typeface="+mj-lt"/>
                    <a:cs typeface="Aharoni" panose="02010803020104030203" pitchFamily="2" charset="-79"/>
                  </a:rPr>
                  <a:t>01.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71ACC09-2AEB-96C9-C3FB-84ECB2F1B4CD}"/>
                </a:ext>
              </a:extLst>
            </p:cNvPr>
            <p:cNvGrpSpPr/>
            <p:nvPr/>
          </p:nvGrpSpPr>
          <p:grpSpPr>
            <a:xfrm>
              <a:off x="555905" y="4083393"/>
              <a:ext cx="6334422" cy="1720833"/>
              <a:chOff x="6165634" y="1860566"/>
              <a:chExt cx="6334422" cy="1720833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713A2AEC-1B41-0F4D-61D4-6A7BAD4DFE87}"/>
                  </a:ext>
                </a:extLst>
              </p:cNvPr>
              <p:cNvGrpSpPr/>
              <p:nvPr/>
            </p:nvGrpSpPr>
            <p:grpSpPr>
              <a:xfrm>
                <a:off x="6165634" y="1860566"/>
                <a:ext cx="6334422" cy="1720833"/>
                <a:chOff x="6165634" y="1860566"/>
                <a:chExt cx="6334422" cy="1720833"/>
              </a:xfrm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2CB9822E-DB85-54C3-7C2C-E0FC8231D7A9}"/>
                    </a:ext>
                  </a:extLst>
                </p:cNvPr>
                <p:cNvSpPr/>
                <p:nvPr/>
              </p:nvSpPr>
              <p:spPr>
                <a:xfrm flipH="1">
                  <a:off x="6165634" y="1861977"/>
                  <a:ext cx="832472" cy="1718011"/>
                </a:xfrm>
                <a:custGeom>
                  <a:avLst/>
                  <a:gdLst>
                    <a:gd name="connsiteX0" fmla="*/ 0 w 832472"/>
                    <a:gd name="connsiteY0" fmla="*/ 859005 h 1718011"/>
                    <a:gd name="connsiteX1" fmla="*/ 0 w 832472"/>
                    <a:gd name="connsiteY1" fmla="*/ 859006 h 1718011"/>
                    <a:gd name="connsiteX2" fmla="*/ 0 w 832472"/>
                    <a:gd name="connsiteY2" fmla="*/ 859006 h 1718011"/>
                    <a:gd name="connsiteX3" fmla="*/ 832472 w 832472"/>
                    <a:gd name="connsiteY3" fmla="*/ 0 h 1718011"/>
                    <a:gd name="connsiteX4" fmla="*/ 832472 w 832472"/>
                    <a:gd name="connsiteY4" fmla="*/ 1718011 h 1718011"/>
                    <a:gd name="connsiteX5" fmla="*/ 772445 w 832472"/>
                    <a:gd name="connsiteY5" fmla="*/ 1714980 h 1718011"/>
                    <a:gd name="connsiteX6" fmla="*/ 17481 w 832472"/>
                    <a:gd name="connsiteY6" fmla="*/ 1032409 h 1718011"/>
                    <a:gd name="connsiteX7" fmla="*/ 0 w 832472"/>
                    <a:gd name="connsiteY7" fmla="*/ 859006 h 1718011"/>
                    <a:gd name="connsiteX8" fmla="*/ 17481 w 832472"/>
                    <a:gd name="connsiteY8" fmla="*/ 685602 h 1718011"/>
                    <a:gd name="connsiteX9" fmla="*/ 772445 w 832472"/>
                    <a:gd name="connsiteY9" fmla="*/ 3031 h 17180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32472" h="1718011">
                      <a:moveTo>
                        <a:pt x="0" y="859005"/>
                      </a:moveTo>
                      <a:lnTo>
                        <a:pt x="0" y="859006"/>
                      </a:lnTo>
                      <a:lnTo>
                        <a:pt x="0" y="859006"/>
                      </a:lnTo>
                      <a:close/>
                      <a:moveTo>
                        <a:pt x="832472" y="0"/>
                      </a:moveTo>
                      <a:lnTo>
                        <a:pt x="832472" y="1718011"/>
                      </a:lnTo>
                      <a:lnTo>
                        <a:pt x="772445" y="1714980"/>
                      </a:lnTo>
                      <a:cubicBezTo>
                        <a:pt x="396424" y="1676793"/>
                        <a:pt x="91981" y="1396481"/>
                        <a:pt x="17481" y="1032409"/>
                      </a:cubicBezTo>
                      <a:lnTo>
                        <a:pt x="0" y="859006"/>
                      </a:lnTo>
                      <a:lnTo>
                        <a:pt x="17481" y="685602"/>
                      </a:lnTo>
                      <a:cubicBezTo>
                        <a:pt x="91981" y="321530"/>
                        <a:pt x="396424" y="41218"/>
                        <a:pt x="772445" y="303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CA">
                    <a:solidFill>
                      <a:schemeClr val="tx2"/>
                    </a:solidFill>
                    <a:latin typeface="+mj-lt"/>
                  </a:endParaRPr>
                </a:p>
              </p:txBody>
            </p:sp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80B09192-AD9E-4FAC-A657-BEF3BC98E081}"/>
                    </a:ext>
                  </a:extLst>
                </p:cNvPr>
                <p:cNvGrpSpPr/>
                <p:nvPr/>
              </p:nvGrpSpPr>
              <p:grpSpPr>
                <a:xfrm>
                  <a:off x="7069178" y="1860566"/>
                  <a:ext cx="5430878" cy="1720833"/>
                  <a:chOff x="8407573" y="2510323"/>
                  <a:chExt cx="5430878" cy="1720833"/>
                </a:xfrm>
              </p:grpSpPr>
              <p:grpSp>
                <p:nvGrpSpPr>
                  <p:cNvPr id="22" name="Group 21">
                    <a:extLst>
                      <a:ext uri="{FF2B5EF4-FFF2-40B4-BE49-F238E27FC236}">
                        <a16:creationId xmlns:a16="http://schemas.microsoft.com/office/drawing/2014/main" id="{367C0670-7B71-2D92-C539-E7B38AE31493}"/>
                      </a:ext>
                    </a:extLst>
                  </p:cNvPr>
                  <p:cNvGrpSpPr/>
                  <p:nvPr/>
                </p:nvGrpSpPr>
                <p:grpSpPr>
                  <a:xfrm>
                    <a:off x="8407573" y="2510323"/>
                    <a:ext cx="5430878" cy="1720833"/>
                    <a:chOff x="6445516" y="3144377"/>
                    <a:chExt cx="5430878" cy="1720833"/>
                  </a:xfrm>
                </p:grpSpPr>
                <p:sp>
                  <p:nvSpPr>
                    <p:cNvPr id="24" name="Rectangle: Rounded Corners 23">
                      <a:extLst>
                        <a:ext uri="{FF2B5EF4-FFF2-40B4-BE49-F238E27FC236}">
                          <a16:creationId xmlns:a16="http://schemas.microsoft.com/office/drawing/2014/main" id="{34D706E4-0E38-308D-23BD-46B2EC1FD0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45516" y="3144377"/>
                      <a:ext cx="5430878" cy="1720833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bg2">
                        <a:alpha val="55000"/>
                      </a:schemeClr>
                    </a:solidFill>
                    <a:ln w="41275">
                      <a:solidFill>
                        <a:schemeClr val="bg2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CA" dirty="0">
                        <a:solidFill>
                          <a:schemeClr val="tx2"/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25" name="TextBox 24">
                      <a:extLst>
                        <a:ext uri="{FF2B5EF4-FFF2-40B4-BE49-F238E27FC236}">
                          <a16:creationId xmlns:a16="http://schemas.microsoft.com/office/drawing/2014/main" id="{B5C69415-C798-5B88-E9AA-A6469072E24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12052" y="3406581"/>
                      <a:ext cx="2459940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600" b="1" spc="0" dirty="0">
                          <a:solidFill>
                            <a:schemeClr val="tx2"/>
                          </a:solidFill>
                          <a:cs typeface="Aharoni" panose="02010803020104030203" pitchFamily="2" charset="-79"/>
                        </a:rPr>
                        <a:t>PLACEHOLDER TITLE</a:t>
                      </a:r>
                    </a:p>
                  </p:txBody>
                </p:sp>
              </p:grpSp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2D53047D-D63C-6E5C-540B-A96515B07977}"/>
                      </a:ext>
                    </a:extLst>
                  </p:cNvPr>
                  <p:cNvSpPr txBox="1"/>
                  <p:nvPr/>
                </p:nvSpPr>
                <p:spPr>
                  <a:xfrm>
                    <a:off x="8874109" y="3113479"/>
                    <a:ext cx="4418649" cy="83099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. Ut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nisi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aliquip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ex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ea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commodo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consequat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84B8069-B363-517C-76B5-2629736E5E90}"/>
                  </a:ext>
                </a:extLst>
              </p:cNvPr>
              <p:cNvSpPr txBox="1"/>
              <p:nvPr/>
            </p:nvSpPr>
            <p:spPr>
              <a:xfrm>
                <a:off x="6166675" y="2357330"/>
                <a:ext cx="97338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600" b="1" dirty="0">
                    <a:solidFill>
                      <a:schemeClr val="tx2"/>
                    </a:solidFill>
                    <a:latin typeface="+mj-lt"/>
                    <a:cs typeface="Aharoni" panose="02010803020104030203" pitchFamily="2" charset="-79"/>
                  </a:rPr>
                  <a:t>02.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527863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212684C-7E3C-EC13-1DE5-1ED64985BEC2}"/>
              </a:ext>
            </a:extLst>
          </p:cNvPr>
          <p:cNvSpPr/>
          <p:nvPr/>
        </p:nvSpPr>
        <p:spPr>
          <a:xfrm>
            <a:off x="1" y="3222927"/>
            <a:ext cx="12192000" cy="15185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4" name="Picture Placeholder 13" descr="A close-up of a person wearing a blue scrubs&#10;&#10;Description automatically generated">
            <a:extLst>
              <a:ext uri="{FF2B5EF4-FFF2-40B4-BE49-F238E27FC236}">
                <a16:creationId xmlns:a16="http://schemas.microsoft.com/office/drawing/2014/main" id="{F88C91D7-AE50-8287-97E1-54523BE0E86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Picture Placeholder 17" descr="A person in a white coat&#10;&#10;Description automatically generated">
            <a:extLst>
              <a:ext uri="{FF2B5EF4-FFF2-40B4-BE49-F238E27FC236}">
                <a16:creationId xmlns:a16="http://schemas.microsoft.com/office/drawing/2014/main" id="{D1EDFF0B-D2D7-C10D-8E0E-4BB27C378A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1" name="Picture Placeholder 30" descr="A person in a white coat&#10;&#10;Description automatically generated">
            <a:extLst>
              <a:ext uri="{FF2B5EF4-FFF2-40B4-BE49-F238E27FC236}">
                <a16:creationId xmlns:a16="http://schemas.microsoft.com/office/drawing/2014/main" id="{3E2E8D3A-2AD6-86E8-880B-3446C546A9D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9" name="Picture Placeholder 38" descr="A person in a white coat holding a tablet&#10;&#10;Description automatically generated">
            <a:extLst>
              <a:ext uri="{FF2B5EF4-FFF2-40B4-BE49-F238E27FC236}">
                <a16:creationId xmlns:a16="http://schemas.microsoft.com/office/drawing/2014/main" id="{7FA78BB3-C14B-4915-5939-4AAFA1C002E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95B96F-DF93-AB41-97B6-E2FA2CAF2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600" dirty="0">
                <a:latin typeface="+mn-lt"/>
              </a:rPr>
              <a:t>Doctors Team Introduction</a:t>
            </a:r>
            <a:endParaRPr lang="en-CA" sz="3600" b="0" i="0" u="none" strike="noStrike" dirty="0">
              <a:effectLst/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9C6D3-84C2-5B8E-C04C-1999C86A36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239235-A9EB-AF63-C9E7-9E9C3F8230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9762554-25E1-FAA1-97E5-D2E2BAD02A18}"/>
              </a:ext>
            </a:extLst>
          </p:cNvPr>
          <p:cNvSpPr txBox="1"/>
          <p:nvPr/>
        </p:nvSpPr>
        <p:spPr>
          <a:xfrm>
            <a:off x="1626140" y="5625550"/>
            <a:ext cx="893972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Lorem ipsum dolor sit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amet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consectetur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adipisicing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elit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sed do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eiusmod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tempor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incididunt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ut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labore et dolore magna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aliqua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. Ut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enim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ad minim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veniam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quis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nostrud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exercitation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ullamco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laboris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.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85000"/>
                  <a:lumOff val="15000"/>
                </a:schemeClr>
              </a:solidFill>
              <a:effectLst/>
              <a:uLnTx/>
              <a:uFillTx/>
              <a:latin typeface="Century Gothic" panose="020B0502020202020204" pitchFamily="34" charset="0"/>
              <a:cs typeface="Aparajita" panose="02020603050405020304" pitchFamily="18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504A6F0-A55C-F1A2-DFC8-8135C4F1E3C4}"/>
              </a:ext>
            </a:extLst>
          </p:cNvPr>
          <p:cNvGrpSpPr/>
          <p:nvPr/>
        </p:nvGrpSpPr>
        <p:grpSpPr>
          <a:xfrm>
            <a:off x="749387" y="4263798"/>
            <a:ext cx="10729320" cy="754637"/>
            <a:chOff x="770842" y="4635720"/>
            <a:chExt cx="10729320" cy="754637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4A4804F5-9609-A2F6-F26A-03D4C7B7046B}"/>
                </a:ext>
              </a:extLst>
            </p:cNvPr>
            <p:cNvGrpSpPr/>
            <p:nvPr/>
          </p:nvGrpSpPr>
          <p:grpSpPr>
            <a:xfrm>
              <a:off x="770842" y="4635720"/>
              <a:ext cx="2270611" cy="754637"/>
              <a:chOff x="4960695" y="5562615"/>
              <a:chExt cx="2270611" cy="754637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2E78864-DB23-7849-E2FF-C69AB0DB1A59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MARK OBRIEN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E63C3A7-271C-F5F6-34C5-FC8F1ABC784C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FE9E1364-29FF-D280-ED74-5D5E6630F1EB}"/>
                </a:ext>
              </a:extLst>
            </p:cNvPr>
            <p:cNvGrpSpPr/>
            <p:nvPr/>
          </p:nvGrpSpPr>
          <p:grpSpPr>
            <a:xfrm>
              <a:off x="3593418" y="4635720"/>
              <a:ext cx="2270611" cy="754637"/>
              <a:chOff x="4960695" y="5562615"/>
              <a:chExt cx="2270611" cy="754637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76C373F-EA2E-BB59-19C4-02483800DEB6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BILLY ALLEN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64790926-5A07-56AC-30E9-5A51D8A731B1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BCC37BCC-3AB5-1C4E-30DF-73825D7BEDF0}"/>
                </a:ext>
              </a:extLst>
            </p:cNvPr>
            <p:cNvGrpSpPr/>
            <p:nvPr/>
          </p:nvGrpSpPr>
          <p:grpSpPr>
            <a:xfrm>
              <a:off x="6406976" y="4635720"/>
              <a:ext cx="2270611" cy="754637"/>
              <a:chOff x="4960695" y="5562615"/>
              <a:chExt cx="2270611" cy="754637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C70EADD-25DC-1487-701F-5CBF9541111B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RUSSELL JOHN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2B4EBB2F-A0DB-FF3E-103B-B96C34839483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472F333-AF7A-B932-1162-23B96CD2BFA9}"/>
                </a:ext>
              </a:extLst>
            </p:cNvPr>
            <p:cNvGrpSpPr/>
            <p:nvPr/>
          </p:nvGrpSpPr>
          <p:grpSpPr>
            <a:xfrm>
              <a:off x="9229551" y="4635720"/>
              <a:ext cx="2270611" cy="754637"/>
              <a:chOff x="4960695" y="5562615"/>
              <a:chExt cx="2270611" cy="754637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C5D7A24-434D-179B-6627-BD6CB9313AFE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BILLY ALLEN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75B4EFA-EBDD-2D66-1B7F-4267E6AAF496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</p:grp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C622A01-4C45-24CB-A736-37518403CDC3}"/>
              </a:ext>
            </a:extLst>
          </p:cNvPr>
          <p:cNvSpPr/>
          <p:nvPr/>
        </p:nvSpPr>
        <p:spPr>
          <a:xfrm>
            <a:off x="608622" y="1549541"/>
            <a:ext cx="2419254" cy="3468894"/>
          </a:xfrm>
          <a:prstGeom prst="roundRect">
            <a:avLst/>
          </a:prstGeom>
          <a:noFill/>
          <a:ln w="44450">
            <a:solidFill>
              <a:schemeClr val="bg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>
              <a:solidFill>
                <a:schemeClr val="tx2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D5DD7EDC-0383-654D-FC80-E9053D65C068}"/>
              </a:ext>
            </a:extLst>
          </p:cNvPr>
          <p:cNvSpPr/>
          <p:nvPr/>
        </p:nvSpPr>
        <p:spPr>
          <a:xfrm>
            <a:off x="3409365" y="1549541"/>
            <a:ext cx="2419254" cy="3468894"/>
          </a:xfrm>
          <a:prstGeom prst="roundRect">
            <a:avLst/>
          </a:prstGeom>
          <a:noFill/>
          <a:ln w="44450">
            <a:solidFill>
              <a:schemeClr val="bg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>
              <a:solidFill>
                <a:schemeClr val="tx2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31ED3F94-CCCB-F4F9-748E-165C3C920C17}"/>
              </a:ext>
            </a:extLst>
          </p:cNvPr>
          <p:cNvSpPr/>
          <p:nvPr/>
        </p:nvSpPr>
        <p:spPr>
          <a:xfrm>
            <a:off x="6210108" y="1549541"/>
            <a:ext cx="2419254" cy="3468894"/>
          </a:xfrm>
          <a:prstGeom prst="roundRect">
            <a:avLst/>
          </a:prstGeom>
          <a:noFill/>
          <a:ln w="44450">
            <a:solidFill>
              <a:schemeClr val="bg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>
              <a:solidFill>
                <a:schemeClr val="tx2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77E457F3-D9D2-4586-8491-7EA188B2EA71}"/>
              </a:ext>
            </a:extLst>
          </p:cNvPr>
          <p:cNvSpPr/>
          <p:nvPr/>
        </p:nvSpPr>
        <p:spPr>
          <a:xfrm>
            <a:off x="9010851" y="1549541"/>
            <a:ext cx="2419254" cy="3468894"/>
          </a:xfrm>
          <a:prstGeom prst="roundRect">
            <a:avLst/>
          </a:prstGeom>
          <a:noFill/>
          <a:ln w="44450">
            <a:solidFill>
              <a:schemeClr val="bg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>
              <a:solidFill>
                <a:schemeClr val="tx2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0881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group of medical professionals standing in a hallway&#10;&#10;Description automatically generated">
            <a:extLst>
              <a:ext uri="{FF2B5EF4-FFF2-40B4-BE49-F238E27FC236}">
                <a16:creationId xmlns:a16="http://schemas.microsoft.com/office/drawing/2014/main" id="{215EF438-4210-FAEB-29CA-21D73F7380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1132771"/>
            <a:ext cx="5850434" cy="5331319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B0915E-4DDE-7411-6A1A-EA4E9BEDBA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D9294A-42CF-7052-8EF5-6343D0D00B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EA3667-BA41-78B5-7395-2B585D542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Partnership Opportunities</a:t>
            </a:r>
            <a:endParaRPr lang="en-CA" sz="3600" dirty="0">
              <a:latin typeface="+mj-lt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4242690-3631-78E3-2B9C-B23B2C66E99D}"/>
              </a:ext>
            </a:extLst>
          </p:cNvPr>
          <p:cNvGrpSpPr/>
          <p:nvPr/>
        </p:nvGrpSpPr>
        <p:grpSpPr>
          <a:xfrm>
            <a:off x="245566" y="1735782"/>
            <a:ext cx="5628706" cy="3884003"/>
            <a:chOff x="286216" y="1800436"/>
            <a:chExt cx="5628706" cy="3884003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DB99A00-3655-2984-0195-D79BD75F391C}"/>
                </a:ext>
              </a:extLst>
            </p:cNvPr>
            <p:cNvGrpSpPr/>
            <p:nvPr/>
          </p:nvGrpSpPr>
          <p:grpSpPr>
            <a:xfrm>
              <a:off x="286216" y="1800436"/>
              <a:ext cx="5628706" cy="1512000"/>
              <a:chOff x="5895945" y="1949612"/>
              <a:chExt cx="5628706" cy="1512000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84F93066-5753-855E-83ED-36BDEB75288E}"/>
                  </a:ext>
                </a:extLst>
              </p:cNvPr>
              <p:cNvGrpSpPr/>
              <p:nvPr/>
            </p:nvGrpSpPr>
            <p:grpSpPr>
              <a:xfrm>
                <a:off x="5895945" y="1949612"/>
                <a:ext cx="5628706" cy="1512000"/>
                <a:chOff x="5895945" y="1949612"/>
                <a:chExt cx="5628706" cy="1512000"/>
              </a:xfrm>
            </p:grpSpPr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498AF33A-E29D-49B7-06F5-95DD2EA07A1E}"/>
                    </a:ext>
                  </a:extLst>
                </p:cNvPr>
                <p:cNvSpPr/>
                <p:nvPr/>
              </p:nvSpPr>
              <p:spPr>
                <a:xfrm flipH="1">
                  <a:off x="5895945" y="1949612"/>
                  <a:ext cx="1512000" cy="1512000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CA">
                    <a:solidFill>
                      <a:schemeClr val="tx2"/>
                    </a:solidFill>
                    <a:latin typeface="+mj-lt"/>
                  </a:endParaRPr>
                </a:p>
              </p:txBody>
            </p:sp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38F64180-2CDE-0D91-064E-B03C2B870B43}"/>
                    </a:ext>
                  </a:extLst>
                </p:cNvPr>
                <p:cNvGrpSpPr/>
                <p:nvPr/>
              </p:nvGrpSpPr>
              <p:grpSpPr>
                <a:xfrm>
                  <a:off x="7535714" y="2122770"/>
                  <a:ext cx="3988937" cy="1171949"/>
                  <a:chOff x="8874109" y="2772527"/>
                  <a:chExt cx="3988937" cy="1171949"/>
                </a:xfrm>
              </p:grpSpPr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5C997886-12C8-3F56-63C3-25ED03E6818A}"/>
                      </a:ext>
                    </a:extLst>
                  </p:cNvPr>
                  <p:cNvSpPr txBox="1"/>
                  <p:nvPr/>
                </p:nvSpPr>
                <p:spPr>
                  <a:xfrm>
                    <a:off x="8874109" y="2772527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tx2"/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98379148-BF61-0E4A-D497-299AB7DAB27D}"/>
                      </a:ext>
                    </a:extLst>
                  </p:cNvPr>
                  <p:cNvSpPr txBox="1"/>
                  <p:nvPr/>
                </p:nvSpPr>
                <p:spPr>
                  <a:xfrm>
                    <a:off x="8874109" y="3113479"/>
                    <a:ext cx="3988937" cy="83099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. Ut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nisi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aliquip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ex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ea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commodo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consequat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</p:grp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628A044-A447-36E8-9E62-2E49AF438A57}"/>
                  </a:ext>
                </a:extLst>
              </p:cNvPr>
              <p:cNvSpPr txBox="1"/>
              <p:nvPr/>
            </p:nvSpPr>
            <p:spPr>
              <a:xfrm>
                <a:off x="6166675" y="2357330"/>
                <a:ext cx="97338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600" b="1" dirty="0">
                    <a:solidFill>
                      <a:schemeClr val="tx2"/>
                    </a:solidFill>
                    <a:latin typeface="+mj-lt"/>
                    <a:cs typeface="Aharoni" panose="02010803020104030203" pitchFamily="2" charset="-79"/>
                  </a:rPr>
                  <a:t>01.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54BF955-4B9A-1014-B2D9-9ABB0E86D7E3}"/>
                </a:ext>
              </a:extLst>
            </p:cNvPr>
            <p:cNvGrpSpPr/>
            <p:nvPr/>
          </p:nvGrpSpPr>
          <p:grpSpPr>
            <a:xfrm>
              <a:off x="286216" y="4172439"/>
              <a:ext cx="5582546" cy="1512000"/>
              <a:chOff x="5895945" y="1949612"/>
              <a:chExt cx="5582546" cy="1512000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BAFBBBEB-4967-CA3C-0A8D-475F1B311E74}"/>
                  </a:ext>
                </a:extLst>
              </p:cNvPr>
              <p:cNvGrpSpPr/>
              <p:nvPr/>
            </p:nvGrpSpPr>
            <p:grpSpPr>
              <a:xfrm>
                <a:off x="5895945" y="1949612"/>
                <a:ext cx="5582546" cy="1512000"/>
                <a:chOff x="5895945" y="1949612"/>
                <a:chExt cx="5582546" cy="1512000"/>
              </a:xfrm>
            </p:grpSpPr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E5BB950D-CA24-7EC3-CECA-083BC1B4E026}"/>
                    </a:ext>
                  </a:extLst>
                </p:cNvPr>
                <p:cNvSpPr/>
                <p:nvPr/>
              </p:nvSpPr>
              <p:spPr>
                <a:xfrm flipH="1">
                  <a:off x="5895945" y="1949612"/>
                  <a:ext cx="1512000" cy="1512000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CA">
                    <a:solidFill>
                      <a:schemeClr val="tx2"/>
                    </a:solidFill>
                    <a:latin typeface="+mj-lt"/>
                  </a:endParaRPr>
                </a:p>
              </p:txBody>
            </p: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5B0BE95E-49D5-A1B3-FFCB-0472AFA326D9}"/>
                    </a:ext>
                  </a:extLst>
                </p:cNvPr>
                <p:cNvGrpSpPr/>
                <p:nvPr/>
              </p:nvGrpSpPr>
              <p:grpSpPr>
                <a:xfrm>
                  <a:off x="7535714" y="2122770"/>
                  <a:ext cx="3942777" cy="1171949"/>
                  <a:chOff x="8874109" y="2772527"/>
                  <a:chExt cx="3942777" cy="1171949"/>
                </a:xfrm>
              </p:grpSpPr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F243EA68-2A81-7C78-FCA8-E6334E6FABE6}"/>
                      </a:ext>
                    </a:extLst>
                  </p:cNvPr>
                  <p:cNvSpPr txBox="1"/>
                  <p:nvPr/>
                </p:nvSpPr>
                <p:spPr>
                  <a:xfrm>
                    <a:off x="8874109" y="2772527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tx2"/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1A094BAC-808E-B91E-EF65-7801F4DA50C0}"/>
                      </a:ext>
                    </a:extLst>
                  </p:cNvPr>
                  <p:cNvSpPr txBox="1"/>
                  <p:nvPr/>
                </p:nvSpPr>
                <p:spPr>
                  <a:xfrm>
                    <a:off x="8874110" y="3113479"/>
                    <a:ext cx="3942776" cy="83099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. Ut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nisi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aliquip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ex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ea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commodo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consequat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9998CE5-D36A-B319-D06C-047C7ED967B9}"/>
                  </a:ext>
                </a:extLst>
              </p:cNvPr>
              <p:cNvSpPr txBox="1"/>
              <p:nvPr/>
            </p:nvSpPr>
            <p:spPr>
              <a:xfrm>
                <a:off x="6166675" y="2357330"/>
                <a:ext cx="97338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600" b="1" dirty="0">
                    <a:solidFill>
                      <a:schemeClr val="tx2"/>
                    </a:solidFill>
                    <a:latin typeface="+mj-lt"/>
                    <a:cs typeface="Aharoni" panose="02010803020104030203" pitchFamily="2" charset="-79"/>
                  </a:rPr>
                  <a:t>02.</a:t>
                </a:r>
              </a:p>
            </p:txBody>
          </p:sp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C9D2FF5-A4D6-C22C-5D0F-41584287B65D}"/>
              </a:ext>
            </a:extLst>
          </p:cNvPr>
          <p:cNvGrpSpPr/>
          <p:nvPr/>
        </p:nvGrpSpPr>
        <p:grpSpPr>
          <a:xfrm>
            <a:off x="5828112" y="902896"/>
            <a:ext cx="5847592" cy="5530429"/>
            <a:chOff x="5828111" y="707775"/>
            <a:chExt cx="5966158" cy="5530429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400BE4BF-09B1-DDFB-525C-0B2ACD305289}"/>
                </a:ext>
              </a:extLst>
            </p:cNvPr>
            <p:cNvSpPr/>
            <p:nvPr/>
          </p:nvSpPr>
          <p:spPr>
            <a:xfrm>
              <a:off x="5828111" y="1961371"/>
              <a:ext cx="4642465" cy="4276833"/>
            </a:xfrm>
            <a:prstGeom prst="roundRect">
              <a:avLst>
                <a:gd name="adj" fmla="val 9972"/>
              </a:avLst>
            </a:prstGeom>
            <a:noFill/>
            <a:ln w="44450">
              <a:solidFill>
                <a:schemeClr val="bg2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>
                <a:solidFill>
                  <a:schemeClr val="tx2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63F2A914-32EC-184B-1F03-8343BC1C0439}"/>
                </a:ext>
              </a:extLst>
            </p:cNvPr>
            <p:cNvSpPr/>
            <p:nvPr/>
          </p:nvSpPr>
          <p:spPr>
            <a:xfrm>
              <a:off x="8819061" y="707775"/>
              <a:ext cx="2975208" cy="2740884"/>
            </a:xfrm>
            <a:prstGeom prst="roundRect">
              <a:avLst>
                <a:gd name="adj" fmla="val 9972"/>
              </a:avLst>
            </a:prstGeom>
            <a:noFill/>
            <a:ln w="44450">
              <a:solidFill>
                <a:schemeClr val="bg2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>
                <a:solidFill>
                  <a:schemeClr val="tx2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165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9E5A0-BD82-454F-9ED2-7B80AB8F2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Competitor Comparison</a:t>
            </a:r>
            <a:endParaRPr lang="en-IN" sz="6000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A77C43-EBB8-4AA3-9229-7E41CE5D75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0BD78D-4B2C-4527-B2B9-F47AA792DE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sp>
        <p:nvSpPr>
          <p:cNvPr id="12" name="Google Shape;414;p22">
            <a:extLst>
              <a:ext uri="{FF2B5EF4-FFF2-40B4-BE49-F238E27FC236}">
                <a16:creationId xmlns:a16="http://schemas.microsoft.com/office/drawing/2014/main" id="{4246311B-70C8-1AC2-A9C6-079405573466}"/>
              </a:ext>
            </a:extLst>
          </p:cNvPr>
          <p:cNvSpPr/>
          <p:nvPr/>
        </p:nvSpPr>
        <p:spPr>
          <a:xfrm>
            <a:off x="3090659" y="2864523"/>
            <a:ext cx="6024401" cy="6024800"/>
          </a:xfrm>
          <a:prstGeom prst="pie">
            <a:avLst>
              <a:gd name="adj1" fmla="val 10807653"/>
              <a:gd name="adj2" fmla="val 13688032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思源宋体 CN" panose="02020400000000000000" pitchFamily="18" charset="-122"/>
              <a:ea typeface="思源宋体 CN" panose="02020400000000000000" pitchFamily="18" charset="-122"/>
              <a:cs typeface="Arial"/>
              <a:sym typeface="思源宋体 CN" panose="02020400000000000000" pitchFamily="18" charset="-122"/>
            </a:endParaRPr>
          </a:p>
        </p:txBody>
      </p:sp>
      <p:sp>
        <p:nvSpPr>
          <p:cNvPr id="14" name="Google Shape;416;p22">
            <a:extLst>
              <a:ext uri="{FF2B5EF4-FFF2-40B4-BE49-F238E27FC236}">
                <a16:creationId xmlns:a16="http://schemas.microsoft.com/office/drawing/2014/main" id="{0ACBFFC6-9211-560C-E057-61153316ABCB}"/>
              </a:ext>
            </a:extLst>
          </p:cNvPr>
          <p:cNvSpPr/>
          <p:nvPr/>
        </p:nvSpPr>
        <p:spPr>
          <a:xfrm>
            <a:off x="3090767" y="2864523"/>
            <a:ext cx="6024401" cy="6024800"/>
          </a:xfrm>
          <a:prstGeom prst="pie">
            <a:avLst>
              <a:gd name="adj1" fmla="val 13689419"/>
              <a:gd name="adj2" fmla="val 16214106"/>
            </a:avLst>
          </a:prstGeom>
          <a:solidFill>
            <a:schemeClr val="bg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思源宋体 CN" panose="02020400000000000000" pitchFamily="18" charset="-122"/>
              <a:ea typeface="思源宋体 CN" panose="02020400000000000000" pitchFamily="18" charset="-122"/>
              <a:cs typeface="Arial"/>
              <a:sym typeface="思源宋体 CN" panose="02020400000000000000" pitchFamily="18" charset="-122"/>
            </a:endParaRPr>
          </a:p>
        </p:txBody>
      </p:sp>
      <p:sp>
        <p:nvSpPr>
          <p:cNvPr id="25" name="Google Shape;414;p22">
            <a:extLst>
              <a:ext uri="{FF2B5EF4-FFF2-40B4-BE49-F238E27FC236}">
                <a16:creationId xmlns:a16="http://schemas.microsoft.com/office/drawing/2014/main" id="{32E5F678-ECC3-B081-39FB-A1B3F0AFEA6F}"/>
              </a:ext>
            </a:extLst>
          </p:cNvPr>
          <p:cNvSpPr/>
          <p:nvPr/>
        </p:nvSpPr>
        <p:spPr>
          <a:xfrm>
            <a:off x="2907462" y="2681315"/>
            <a:ext cx="6390794" cy="6391216"/>
          </a:xfrm>
          <a:prstGeom prst="pie">
            <a:avLst>
              <a:gd name="adj1" fmla="val 10807653"/>
              <a:gd name="adj2" fmla="val 1343"/>
            </a:avLst>
          </a:prstGeom>
          <a:noFill/>
          <a:ln w="38100"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思源宋体 CN" panose="02020400000000000000" pitchFamily="18" charset="-122"/>
              <a:ea typeface="思源宋体 CN" panose="02020400000000000000" pitchFamily="18" charset="-122"/>
              <a:cs typeface="Arial"/>
              <a:sym typeface="思源宋体 CN" panose="02020400000000000000" pitchFamily="18" charset="-122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BDC6444-4A80-69E9-973C-0D7D57709901}"/>
              </a:ext>
            </a:extLst>
          </p:cNvPr>
          <p:cNvGrpSpPr/>
          <p:nvPr/>
        </p:nvGrpSpPr>
        <p:grpSpPr>
          <a:xfrm>
            <a:off x="284218" y="1326699"/>
            <a:ext cx="11528786" cy="3534528"/>
            <a:chOff x="284218" y="1326699"/>
            <a:chExt cx="11528786" cy="3534528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7F6F0704-A5D6-4576-55F9-6848B72F12BA}"/>
                </a:ext>
              </a:extLst>
            </p:cNvPr>
            <p:cNvGrpSpPr/>
            <p:nvPr/>
          </p:nvGrpSpPr>
          <p:grpSpPr>
            <a:xfrm>
              <a:off x="9176953" y="3425230"/>
              <a:ext cx="2636051" cy="1435997"/>
              <a:chOff x="292070" y="1850029"/>
              <a:chExt cx="2636051" cy="1435997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8D96467-AF20-9359-9E07-E6014B96E315}"/>
                  </a:ext>
                </a:extLst>
              </p:cNvPr>
              <p:cNvSpPr txBox="1"/>
              <p:nvPr/>
            </p:nvSpPr>
            <p:spPr>
              <a:xfrm>
                <a:off x="292070" y="2224197"/>
                <a:ext cx="2525520" cy="10618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adipisicing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 Ut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enim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ad minim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veniam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quis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nostrud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ullamco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laboris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9B75564-4EC3-90F2-9ECC-3B7BBAEB4D33}"/>
                  </a:ext>
                </a:extLst>
              </p:cNvPr>
              <p:cNvSpPr txBox="1"/>
              <p:nvPr/>
            </p:nvSpPr>
            <p:spPr>
              <a:xfrm>
                <a:off x="296375" y="1850029"/>
                <a:ext cx="263174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8103BE8D-F259-21E8-BF6D-2DB5FC5417FE}"/>
                </a:ext>
              </a:extLst>
            </p:cNvPr>
            <p:cNvGrpSpPr/>
            <p:nvPr/>
          </p:nvGrpSpPr>
          <p:grpSpPr>
            <a:xfrm>
              <a:off x="2592926" y="1326699"/>
              <a:ext cx="7001501" cy="1274414"/>
              <a:chOff x="2592926" y="1326699"/>
              <a:chExt cx="7001501" cy="1274414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0E71B952-0C72-379B-9C3A-12EE6FECD50A}"/>
                  </a:ext>
                </a:extLst>
              </p:cNvPr>
              <p:cNvGrpSpPr/>
              <p:nvPr/>
            </p:nvGrpSpPr>
            <p:grpSpPr>
              <a:xfrm>
                <a:off x="6203568" y="1326699"/>
                <a:ext cx="3390859" cy="1274414"/>
                <a:chOff x="292069" y="1850029"/>
                <a:chExt cx="3390859" cy="1274414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6099A8BC-40B4-047A-C2E9-8AF804207F26}"/>
                    </a:ext>
                  </a:extLst>
                </p:cNvPr>
                <p:cNvSpPr txBox="1"/>
                <p:nvPr/>
              </p:nvSpPr>
              <p:spPr>
                <a:xfrm>
                  <a:off x="292069" y="2224197"/>
                  <a:ext cx="3390859" cy="90024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D07D3A69-020B-6435-E7C5-31D86685F3CE}"/>
                    </a:ext>
                  </a:extLst>
                </p:cNvPr>
                <p:cNvSpPr txBox="1"/>
                <p:nvPr/>
              </p:nvSpPr>
              <p:spPr>
                <a:xfrm>
                  <a:off x="296375" y="1850029"/>
                  <a:ext cx="263174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</a:t>
                  </a:r>
                  <a:endParaRPr lang="en-CA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F96BF0D3-4CE6-D33E-1BFB-324C02D23D0D}"/>
                  </a:ext>
                </a:extLst>
              </p:cNvPr>
              <p:cNvGrpSpPr/>
              <p:nvPr/>
            </p:nvGrpSpPr>
            <p:grpSpPr>
              <a:xfrm>
                <a:off x="2592926" y="1326699"/>
                <a:ext cx="3390859" cy="1274414"/>
                <a:chOff x="292069" y="1850029"/>
                <a:chExt cx="3390859" cy="1274414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58AD19B4-65CA-204E-C5A2-2C475A732C6C}"/>
                    </a:ext>
                  </a:extLst>
                </p:cNvPr>
                <p:cNvSpPr txBox="1"/>
                <p:nvPr/>
              </p:nvSpPr>
              <p:spPr>
                <a:xfrm>
                  <a:off x="292069" y="2224197"/>
                  <a:ext cx="3390859" cy="90024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algn="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23371FAD-B027-5781-85C0-69BE57554CD9}"/>
                    </a:ext>
                  </a:extLst>
                </p:cNvPr>
                <p:cNvSpPr txBox="1"/>
                <p:nvPr/>
              </p:nvSpPr>
              <p:spPr>
                <a:xfrm>
                  <a:off x="1051182" y="1850029"/>
                  <a:ext cx="263174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</a:t>
                  </a:r>
                  <a:endParaRPr lang="en-CA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FC7BCD39-95D4-FB06-E860-1C58328FDAA1}"/>
                </a:ext>
              </a:extLst>
            </p:cNvPr>
            <p:cNvGrpSpPr/>
            <p:nvPr/>
          </p:nvGrpSpPr>
          <p:grpSpPr>
            <a:xfrm>
              <a:off x="284218" y="3425230"/>
              <a:ext cx="2631746" cy="1435997"/>
              <a:chOff x="1051182" y="1850029"/>
              <a:chExt cx="2631746" cy="1435997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3D35C3F-60F0-D195-06FB-58EBBFC3AB53}"/>
                  </a:ext>
                </a:extLst>
              </p:cNvPr>
              <p:cNvSpPr txBox="1"/>
              <p:nvPr/>
            </p:nvSpPr>
            <p:spPr>
              <a:xfrm>
                <a:off x="1099383" y="2224197"/>
                <a:ext cx="2583545" cy="10618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adipisicing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 Ut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enim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ad minim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veniam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quis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nostrud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ullamco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laboris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52C41FF-67BD-8A24-6FF4-88C70F154677}"/>
                  </a:ext>
                </a:extLst>
              </p:cNvPr>
              <p:cNvSpPr txBox="1"/>
              <p:nvPr/>
            </p:nvSpPr>
            <p:spPr>
              <a:xfrm>
                <a:off x="1051182" y="1850029"/>
                <a:ext cx="263174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059E12C-DAD2-5211-20CB-256C5A7F8DC6}"/>
              </a:ext>
            </a:extLst>
          </p:cNvPr>
          <p:cNvGrpSpPr/>
          <p:nvPr/>
        </p:nvGrpSpPr>
        <p:grpSpPr>
          <a:xfrm>
            <a:off x="1103746" y="2852753"/>
            <a:ext cx="9984509" cy="6036570"/>
            <a:chOff x="1103746" y="2852753"/>
            <a:chExt cx="9984509" cy="6036570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82DA4A1D-CE53-D3FE-3D2B-0763F6AF3146}"/>
                </a:ext>
              </a:extLst>
            </p:cNvPr>
            <p:cNvGrpSpPr/>
            <p:nvPr/>
          </p:nvGrpSpPr>
          <p:grpSpPr>
            <a:xfrm>
              <a:off x="3083909" y="2852753"/>
              <a:ext cx="6031206" cy="6036570"/>
              <a:chOff x="3083909" y="2852753"/>
              <a:chExt cx="6031206" cy="6036570"/>
            </a:xfrm>
          </p:grpSpPr>
          <p:sp>
            <p:nvSpPr>
              <p:cNvPr id="13" name="Google Shape;415;p22">
                <a:extLst>
                  <a:ext uri="{FF2B5EF4-FFF2-40B4-BE49-F238E27FC236}">
                    <a16:creationId xmlns:a16="http://schemas.microsoft.com/office/drawing/2014/main" id="{6A49F5C6-E0A4-AFC1-4DBF-AEE6CC37C497}"/>
                  </a:ext>
                </a:extLst>
              </p:cNvPr>
              <p:cNvSpPr/>
              <p:nvPr/>
            </p:nvSpPr>
            <p:spPr>
              <a:xfrm>
                <a:off x="3090714" y="2864523"/>
                <a:ext cx="6024401" cy="6024800"/>
              </a:xfrm>
              <a:prstGeom prst="pie">
                <a:avLst>
                  <a:gd name="adj1" fmla="val 16199927"/>
                  <a:gd name="adj2" fmla="val 18790449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 dirty="0">
                  <a:solidFill>
                    <a:srgbClr val="000000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cs typeface="Arial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15" name="Google Shape;413;p22">
                <a:extLst>
                  <a:ext uri="{FF2B5EF4-FFF2-40B4-BE49-F238E27FC236}">
                    <a16:creationId xmlns:a16="http://schemas.microsoft.com/office/drawing/2014/main" id="{840FAAB3-0576-6B5B-B62C-C26C04B70293}"/>
                  </a:ext>
                </a:extLst>
              </p:cNvPr>
              <p:cNvSpPr/>
              <p:nvPr/>
            </p:nvSpPr>
            <p:spPr>
              <a:xfrm>
                <a:off x="3083909" y="2852753"/>
                <a:ext cx="6031151" cy="6031550"/>
              </a:xfrm>
              <a:prstGeom prst="pie">
                <a:avLst>
                  <a:gd name="adj1" fmla="val 18640710"/>
                  <a:gd name="adj2" fmla="val 771"/>
                </a:avLst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 dirty="0">
                  <a:solidFill>
                    <a:srgbClr val="000000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cs typeface="Arial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22022C8-5E0E-AB33-A342-F915ED09FC63}"/>
                  </a:ext>
                </a:extLst>
              </p:cNvPr>
              <p:cNvSpPr txBox="1"/>
              <p:nvPr/>
            </p:nvSpPr>
            <p:spPr>
              <a:xfrm>
                <a:off x="3684575" y="4895933"/>
                <a:ext cx="1035681" cy="542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01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2C8F1B0-DDD1-908C-478D-07AC377D2957}"/>
                  </a:ext>
                </a:extLst>
              </p:cNvPr>
              <p:cNvSpPr txBox="1"/>
              <p:nvPr/>
            </p:nvSpPr>
            <p:spPr>
              <a:xfrm>
                <a:off x="4812016" y="3621315"/>
                <a:ext cx="1035681" cy="542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02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0EE86A1-8CF6-7F88-1386-99251500ECC6}"/>
                  </a:ext>
                </a:extLst>
              </p:cNvPr>
              <p:cNvSpPr txBox="1"/>
              <p:nvPr/>
            </p:nvSpPr>
            <p:spPr>
              <a:xfrm>
                <a:off x="6344305" y="3581976"/>
                <a:ext cx="1035681" cy="542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03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5B997AB-D7B3-94E8-CDEF-280DE7438614}"/>
                  </a:ext>
                </a:extLst>
              </p:cNvPr>
              <p:cNvSpPr txBox="1"/>
              <p:nvPr/>
            </p:nvSpPr>
            <p:spPr>
              <a:xfrm>
                <a:off x="7471746" y="4895933"/>
                <a:ext cx="1035681" cy="542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04</a:t>
                </a:r>
              </a:p>
            </p:txBody>
          </p:sp>
        </p:grp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FF881318-19CD-B77C-CF05-F20F61D56159}"/>
                </a:ext>
              </a:extLst>
            </p:cNvPr>
            <p:cNvCxnSpPr>
              <a:cxnSpLocks/>
            </p:cNvCxnSpPr>
            <p:nvPr/>
          </p:nvCxnSpPr>
          <p:spPr>
            <a:xfrm>
              <a:off x="1103746" y="5883563"/>
              <a:ext cx="9984509" cy="0"/>
            </a:xfrm>
            <a:prstGeom prst="line">
              <a:avLst/>
            </a:prstGeom>
            <a:ln w="41275">
              <a:solidFill>
                <a:schemeClr val="bg2"/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711171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7C35C-4E03-6A52-BA2B-E4F9953D8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dirty="0"/>
              <a:t>Awards and Recognitions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6D658-DABA-5CFC-BDDB-F334081F7A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A98C2F-C0AF-D2FB-C719-5A76831AC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sp>
        <p:nvSpPr>
          <p:cNvPr id="415" name="Rectangle: Rounded Corners 414">
            <a:extLst>
              <a:ext uri="{FF2B5EF4-FFF2-40B4-BE49-F238E27FC236}">
                <a16:creationId xmlns:a16="http://schemas.microsoft.com/office/drawing/2014/main" id="{F5614831-1A10-4D96-F902-DB2EC8A74F2B}"/>
              </a:ext>
            </a:extLst>
          </p:cNvPr>
          <p:cNvSpPr/>
          <p:nvPr/>
        </p:nvSpPr>
        <p:spPr>
          <a:xfrm>
            <a:off x="330632" y="1533144"/>
            <a:ext cx="8109174" cy="4688979"/>
          </a:xfrm>
          <a:prstGeom prst="roundRect">
            <a:avLst>
              <a:gd name="adj" fmla="val 4979"/>
            </a:avLst>
          </a:prstGeom>
          <a:solidFill>
            <a:schemeClr val="bg2">
              <a:alpha val="36000"/>
            </a:schemeClr>
          </a:solidFill>
          <a:ln w="1270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600"/>
          </a:p>
        </p:txBody>
      </p: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EA06D299-CB98-9C5F-ACD6-DD8C91DE2E63}"/>
              </a:ext>
            </a:extLst>
          </p:cNvPr>
          <p:cNvGrpSpPr/>
          <p:nvPr/>
        </p:nvGrpSpPr>
        <p:grpSpPr>
          <a:xfrm>
            <a:off x="147144" y="2249435"/>
            <a:ext cx="7989878" cy="3591560"/>
            <a:chOff x="424311" y="2160202"/>
            <a:chExt cx="7171107" cy="3088959"/>
          </a:xfrm>
          <a:solidFill>
            <a:schemeClr val="accent2"/>
          </a:solidFill>
        </p:grpSpPr>
        <p:grpSp>
          <p:nvGrpSpPr>
            <p:cNvPr id="194" name="Oceania">
              <a:extLst>
                <a:ext uri="{FF2B5EF4-FFF2-40B4-BE49-F238E27FC236}">
                  <a16:creationId xmlns:a16="http://schemas.microsoft.com/office/drawing/2014/main" id="{33F4B71C-19D8-CD92-E637-FBF1599A7E79}"/>
                </a:ext>
              </a:extLst>
            </p:cNvPr>
            <p:cNvGrpSpPr/>
            <p:nvPr/>
          </p:nvGrpSpPr>
          <p:grpSpPr>
            <a:xfrm>
              <a:off x="424311" y="3981546"/>
              <a:ext cx="7171107" cy="1068391"/>
              <a:chOff x="273050" y="4502151"/>
              <a:chExt cx="11657012" cy="1736725"/>
            </a:xfrm>
            <a:grpFill/>
          </p:grpSpPr>
          <p:sp>
            <p:nvSpPr>
              <p:cNvPr id="404" name="Pitcaim Islands" descr="{&quot;Key&quot;:&quot;pitcaim islands&quot;,&quot;Name&quot;:&quot;Pitcaim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B55EB38-1D2F-4D0B-BE99-739FCA1D75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3562" y="5400676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1 h 2"/>
                  <a:gd name="T4" fmla="*/ 1 w 2"/>
                  <a:gd name="T5" fmla="*/ 0 h 2"/>
                  <a:gd name="T6" fmla="*/ 1 w 2"/>
                  <a:gd name="T7" fmla="*/ 0 h 2"/>
                  <a:gd name="T8" fmla="*/ 0 w 2"/>
                  <a:gd name="T9" fmla="*/ 0 h 2"/>
                  <a:gd name="T10" fmla="*/ 1 w 2"/>
                  <a:gd name="T11" fmla="*/ 1 h 2"/>
                  <a:gd name="T12" fmla="*/ 1 w 2"/>
                  <a:gd name="T13" fmla="*/ 2 h 2"/>
                  <a:gd name="T14" fmla="*/ 2 w 2"/>
                  <a:gd name="T15" fmla="*/ 2 h 2"/>
                  <a:gd name="T16" fmla="*/ 2 w 2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5" name="Australia" descr="{&quot;Key&quot;:&quot;australia&quot;,&quot;Name&quot;:&quot;Austral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F080F90-AF80-F4BF-1B6B-3AEDE59F5BD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25012" y="4884738"/>
                <a:ext cx="1328737" cy="1243013"/>
              </a:xfrm>
              <a:custGeom>
                <a:avLst/>
                <a:gdLst>
                  <a:gd name="T0" fmla="*/ 498 w 837"/>
                  <a:gd name="T1" fmla="*/ 746 h 783"/>
                  <a:gd name="T2" fmla="*/ 503 w 837"/>
                  <a:gd name="T3" fmla="*/ 783 h 783"/>
                  <a:gd name="T4" fmla="*/ 556 w 837"/>
                  <a:gd name="T5" fmla="*/ 747 h 783"/>
                  <a:gd name="T6" fmla="*/ 531 w 837"/>
                  <a:gd name="T7" fmla="*/ 726 h 783"/>
                  <a:gd name="T8" fmla="*/ 707 w 837"/>
                  <a:gd name="T9" fmla="*/ 66 h 783"/>
                  <a:gd name="T10" fmla="*/ 697 w 837"/>
                  <a:gd name="T11" fmla="*/ 26 h 783"/>
                  <a:gd name="T12" fmla="*/ 683 w 837"/>
                  <a:gd name="T13" fmla="*/ 16 h 783"/>
                  <a:gd name="T14" fmla="*/ 669 w 837"/>
                  <a:gd name="T15" fmla="*/ 54 h 783"/>
                  <a:gd name="T16" fmla="*/ 661 w 837"/>
                  <a:gd name="T17" fmla="*/ 105 h 783"/>
                  <a:gd name="T18" fmla="*/ 634 w 837"/>
                  <a:gd name="T19" fmla="*/ 160 h 783"/>
                  <a:gd name="T20" fmla="*/ 589 w 837"/>
                  <a:gd name="T21" fmla="*/ 146 h 783"/>
                  <a:gd name="T22" fmla="*/ 547 w 837"/>
                  <a:gd name="T23" fmla="*/ 116 h 783"/>
                  <a:gd name="T24" fmla="*/ 549 w 837"/>
                  <a:gd name="T25" fmla="*/ 73 h 783"/>
                  <a:gd name="T26" fmla="*/ 573 w 837"/>
                  <a:gd name="T27" fmla="*/ 40 h 783"/>
                  <a:gd name="T28" fmla="*/ 538 w 837"/>
                  <a:gd name="T29" fmla="*/ 38 h 783"/>
                  <a:gd name="T30" fmla="*/ 493 w 837"/>
                  <a:gd name="T31" fmla="*/ 17 h 783"/>
                  <a:gd name="T32" fmla="*/ 482 w 837"/>
                  <a:gd name="T33" fmla="*/ 35 h 783"/>
                  <a:gd name="T34" fmla="*/ 429 w 837"/>
                  <a:gd name="T35" fmla="*/ 58 h 783"/>
                  <a:gd name="T36" fmla="*/ 411 w 837"/>
                  <a:gd name="T37" fmla="*/ 103 h 783"/>
                  <a:gd name="T38" fmla="*/ 362 w 837"/>
                  <a:gd name="T39" fmla="*/ 75 h 783"/>
                  <a:gd name="T40" fmla="*/ 332 w 837"/>
                  <a:gd name="T41" fmla="*/ 85 h 783"/>
                  <a:gd name="T42" fmla="*/ 300 w 837"/>
                  <a:gd name="T43" fmla="*/ 117 h 783"/>
                  <a:gd name="T44" fmla="*/ 283 w 837"/>
                  <a:gd name="T45" fmla="*/ 153 h 783"/>
                  <a:gd name="T46" fmla="*/ 248 w 837"/>
                  <a:gd name="T47" fmla="*/ 170 h 783"/>
                  <a:gd name="T48" fmla="*/ 210 w 837"/>
                  <a:gd name="T49" fmla="*/ 215 h 783"/>
                  <a:gd name="T50" fmla="*/ 166 w 837"/>
                  <a:gd name="T51" fmla="*/ 228 h 783"/>
                  <a:gd name="T52" fmla="*/ 121 w 837"/>
                  <a:gd name="T53" fmla="*/ 239 h 783"/>
                  <a:gd name="T54" fmla="*/ 62 w 837"/>
                  <a:gd name="T55" fmla="*/ 282 h 783"/>
                  <a:gd name="T56" fmla="*/ 47 w 837"/>
                  <a:gd name="T57" fmla="*/ 307 h 783"/>
                  <a:gd name="T58" fmla="*/ 39 w 837"/>
                  <a:gd name="T59" fmla="*/ 341 h 783"/>
                  <a:gd name="T60" fmla="*/ 31 w 837"/>
                  <a:gd name="T61" fmla="*/ 356 h 783"/>
                  <a:gd name="T62" fmla="*/ 33 w 837"/>
                  <a:gd name="T63" fmla="*/ 396 h 783"/>
                  <a:gd name="T64" fmla="*/ 39 w 837"/>
                  <a:gd name="T65" fmla="*/ 447 h 783"/>
                  <a:gd name="T66" fmla="*/ 33 w 837"/>
                  <a:gd name="T67" fmla="*/ 512 h 783"/>
                  <a:gd name="T68" fmla="*/ 6 w 837"/>
                  <a:gd name="T69" fmla="*/ 546 h 783"/>
                  <a:gd name="T70" fmla="*/ 38 w 837"/>
                  <a:gd name="T71" fmla="*/ 579 h 783"/>
                  <a:gd name="T72" fmla="*/ 82 w 837"/>
                  <a:gd name="T73" fmla="*/ 567 h 783"/>
                  <a:gd name="T74" fmla="*/ 144 w 837"/>
                  <a:gd name="T75" fmla="*/ 555 h 783"/>
                  <a:gd name="T76" fmla="*/ 194 w 837"/>
                  <a:gd name="T77" fmla="*/ 530 h 783"/>
                  <a:gd name="T78" fmla="*/ 284 w 837"/>
                  <a:gd name="T79" fmla="*/ 506 h 783"/>
                  <a:gd name="T80" fmla="*/ 379 w 837"/>
                  <a:gd name="T81" fmla="*/ 507 h 783"/>
                  <a:gd name="T82" fmla="*/ 405 w 837"/>
                  <a:gd name="T83" fmla="*/ 553 h 783"/>
                  <a:gd name="T84" fmla="*/ 441 w 837"/>
                  <a:gd name="T85" fmla="*/ 549 h 783"/>
                  <a:gd name="T86" fmla="*/ 438 w 837"/>
                  <a:gd name="T87" fmla="*/ 572 h 783"/>
                  <a:gd name="T88" fmla="*/ 456 w 837"/>
                  <a:gd name="T89" fmla="*/ 582 h 783"/>
                  <a:gd name="T90" fmla="*/ 464 w 837"/>
                  <a:gd name="T91" fmla="*/ 618 h 783"/>
                  <a:gd name="T92" fmla="*/ 489 w 837"/>
                  <a:gd name="T93" fmla="*/ 660 h 783"/>
                  <a:gd name="T94" fmla="*/ 551 w 837"/>
                  <a:gd name="T95" fmla="*/ 648 h 783"/>
                  <a:gd name="T96" fmla="*/ 579 w 837"/>
                  <a:gd name="T97" fmla="*/ 666 h 783"/>
                  <a:gd name="T98" fmla="*/ 655 w 837"/>
                  <a:gd name="T99" fmla="*/ 637 h 783"/>
                  <a:gd name="T100" fmla="*/ 697 w 837"/>
                  <a:gd name="T101" fmla="*/ 583 h 783"/>
                  <a:gd name="T102" fmla="*/ 762 w 837"/>
                  <a:gd name="T103" fmla="*/ 520 h 783"/>
                  <a:gd name="T104" fmla="*/ 813 w 837"/>
                  <a:gd name="T105" fmla="*/ 447 h 783"/>
                  <a:gd name="T106" fmla="*/ 833 w 837"/>
                  <a:gd name="T107" fmla="*/ 380 h 783"/>
                  <a:gd name="T108" fmla="*/ 820 w 837"/>
                  <a:gd name="T109" fmla="*/ 319 h 783"/>
                  <a:gd name="T110" fmla="*/ 799 w 837"/>
                  <a:gd name="T111" fmla="*/ 273 h 783"/>
                  <a:gd name="T112" fmla="*/ 784 w 837"/>
                  <a:gd name="T113" fmla="*/ 232 h 783"/>
                  <a:gd name="T114" fmla="*/ 737 w 837"/>
                  <a:gd name="T115" fmla="*/ 181 h 783"/>
                  <a:gd name="T116" fmla="*/ 735 w 837"/>
                  <a:gd name="T117" fmla="*/ 134 h 783"/>
                  <a:gd name="T118" fmla="*/ 725 w 837"/>
                  <a:gd name="T119" fmla="*/ 83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37" h="783">
                    <a:moveTo>
                      <a:pt x="518" y="717"/>
                    </a:moveTo>
                    <a:lnTo>
                      <a:pt x="507" y="716"/>
                    </a:lnTo>
                    <a:lnTo>
                      <a:pt x="500" y="727"/>
                    </a:lnTo>
                    <a:lnTo>
                      <a:pt x="498" y="746"/>
                    </a:lnTo>
                    <a:lnTo>
                      <a:pt x="489" y="761"/>
                    </a:lnTo>
                    <a:lnTo>
                      <a:pt x="488" y="781"/>
                    </a:lnTo>
                    <a:lnTo>
                      <a:pt x="499" y="782"/>
                    </a:lnTo>
                    <a:lnTo>
                      <a:pt x="503" y="783"/>
                    </a:lnTo>
                    <a:lnTo>
                      <a:pt x="527" y="767"/>
                    </a:lnTo>
                    <a:lnTo>
                      <a:pt x="529" y="773"/>
                    </a:lnTo>
                    <a:lnTo>
                      <a:pt x="544" y="755"/>
                    </a:lnTo>
                    <a:lnTo>
                      <a:pt x="556" y="747"/>
                    </a:lnTo>
                    <a:lnTo>
                      <a:pt x="573" y="719"/>
                    </a:lnTo>
                    <a:lnTo>
                      <a:pt x="562" y="717"/>
                    </a:lnTo>
                    <a:lnTo>
                      <a:pt x="545" y="722"/>
                    </a:lnTo>
                    <a:lnTo>
                      <a:pt x="531" y="726"/>
                    </a:lnTo>
                    <a:lnTo>
                      <a:pt x="518" y="717"/>
                    </a:lnTo>
                    <a:lnTo>
                      <a:pt x="518" y="717"/>
                    </a:lnTo>
                    <a:close/>
                    <a:moveTo>
                      <a:pt x="705" y="74"/>
                    </a:moveTo>
                    <a:lnTo>
                      <a:pt x="707" y="66"/>
                    </a:lnTo>
                    <a:lnTo>
                      <a:pt x="708" y="52"/>
                    </a:lnTo>
                    <a:lnTo>
                      <a:pt x="701" y="40"/>
                    </a:lnTo>
                    <a:lnTo>
                      <a:pt x="702" y="30"/>
                    </a:lnTo>
                    <a:lnTo>
                      <a:pt x="697" y="26"/>
                    </a:lnTo>
                    <a:lnTo>
                      <a:pt x="698" y="12"/>
                    </a:lnTo>
                    <a:lnTo>
                      <a:pt x="693" y="0"/>
                    </a:lnTo>
                    <a:lnTo>
                      <a:pt x="685" y="10"/>
                    </a:lnTo>
                    <a:lnTo>
                      <a:pt x="683" y="16"/>
                    </a:lnTo>
                    <a:lnTo>
                      <a:pt x="677" y="29"/>
                    </a:lnTo>
                    <a:lnTo>
                      <a:pt x="671" y="41"/>
                    </a:lnTo>
                    <a:lnTo>
                      <a:pt x="672" y="50"/>
                    </a:lnTo>
                    <a:lnTo>
                      <a:pt x="669" y="54"/>
                    </a:lnTo>
                    <a:lnTo>
                      <a:pt x="663" y="72"/>
                    </a:lnTo>
                    <a:lnTo>
                      <a:pt x="663" y="86"/>
                    </a:lnTo>
                    <a:lnTo>
                      <a:pt x="660" y="93"/>
                    </a:lnTo>
                    <a:lnTo>
                      <a:pt x="661" y="105"/>
                    </a:lnTo>
                    <a:lnTo>
                      <a:pt x="652" y="124"/>
                    </a:lnTo>
                    <a:lnTo>
                      <a:pt x="647" y="137"/>
                    </a:lnTo>
                    <a:lnTo>
                      <a:pt x="641" y="147"/>
                    </a:lnTo>
                    <a:lnTo>
                      <a:pt x="634" y="160"/>
                    </a:lnTo>
                    <a:lnTo>
                      <a:pt x="619" y="167"/>
                    </a:lnTo>
                    <a:lnTo>
                      <a:pt x="601" y="160"/>
                    </a:lnTo>
                    <a:lnTo>
                      <a:pt x="599" y="153"/>
                    </a:lnTo>
                    <a:lnTo>
                      <a:pt x="589" y="146"/>
                    </a:lnTo>
                    <a:lnTo>
                      <a:pt x="584" y="146"/>
                    </a:lnTo>
                    <a:lnTo>
                      <a:pt x="572" y="132"/>
                    </a:lnTo>
                    <a:lnTo>
                      <a:pt x="562" y="124"/>
                    </a:lnTo>
                    <a:lnTo>
                      <a:pt x="547" y="116"/>
                    </a:lnTo>
                    <a:lnTo>
                      <a:pt x="532" y="103"/>
                    </a:lnTo>
                    <a:lnTo>
                      <a:pt x="532" y="96"/>
                    </a:lnTo>
                    <a:lnTo>
                      <a:pt x="542" y="85"/>
                    </a:lnTo>
                    <a:lnTo>
                      <a:pt x="549" y="73"/>
                    </a:lnTo>
                    <a:lnTo>
                      <a:pt x="548" y="64"/>
                    </a:lnTo>
                    <a:lnTo>
                      <a:pt x="556" y="63"/>
                    </a:lnTo>
                    <a:lnTo>
                      <a:pt x="565" y="54"/>
                    </a:lnTo>
                    <a:lnTo>
                      <a:pt x="573" y="40"/>
                    </a:lnTo>
                    <a:lnTo>
                      <a:pt x="564" y="28"/>
                    </a:lnTo>
                    <a:lnTo>
                      <a:pt x="559" y="33"/>
                    </a:lnTo>
                    <a:lnTo>
                      <a:pt x="551" y="31"/>
                    </a:lnTo>
                    <a:lnTo>
                      <a:pt x="538" y="38"/>
                    </a:lnTo>
                    <a:lnTo>
                      <a:pt x="526" y="30"/>
                    </a:lnTo>
                    <a:lnTo>
                      <a:pt x="519" y="33"/>
                    </a:lnTo>
                    <a:lnTo>
                      <a:pt x="503" y="27"/>
                    </a:lnTo>
                    <a:lnTo>
                      <a:pt x="493" y="17"/>
                    </a:lnTo>
                    <a:lnTo>
                      <a:pt x="480" y="12"/>
                    </a:lnTo>
                    <a:lnTo>
                      <a:pt x="468" y="15"/>
                    </a:lnTo>
                    <a:lnTo>
                      <a:pt x="483" y="23"/>
                    </a:lnTo>
                    <a:lnTo>
                      <a:pt x="482" y="35"/>
                    </a:lnTo>
                    <a:lnTo>
                      <a:pt x="463" y="40"/>
                    </a:lnTo>
                    <a:lnTo>
                      <a:pt x="453" y="37"/>
                    </a:lnTo>
                    <a:lnTo>
                      <a:pt x="440" y="45"/>
                    </a:lnTo>
                    <a:lnTo>
                      <a:pt x="429" y="58"/>
                    </a:lnTo>
                    <a:lnTo>
                      <a:pt x="432" y="64"/>
                    </a:lnTo>
                    <a:lnTo>
                      <a:pt x="421" y="70"/>
                    </a:lnTo>
                    <a:lnTo>
                      <a:pt x="408" y="90"/>
                    </a:lnTo>
                    <a:lnTo>
                      <a:pt x="411" y="103"/>
                    </a:lnTo>
                    <a:lnTo>
                      <a:pt x="398" y="100"/>
                    </a:lnTo>
                    <a:lnTo>
                      <a:pt x="385" y="100"/>
                    </a:lnTo>
                    <a:lnTo>
                      <a:pt x="376" y="86"/>
                    </a:lnTo>
                    <a:lnTo>
                      <a:pt x="362" y="75"/>
                    </a:lnTo>
                    <a:lnTo>
                      <a:pt x="351" y="79"/>
                    </a:lnTo>
                    <a:lnTo>
                      <a:pt x="342" y="82"/>
                    </a:lnTo>
                    <a:lnTo>
                      <a:pt x="340" y="88"/>
                    </a:lnTo>
                    <a:lnTo>
                      <a:pt x="332" y="85"/>
                    </a:lnTo>
                    <a:lnTo>
                      <a:pt x="331" y="92"/>
                    </a:lnTo>
                    <a:lnTo>
                      <a:pt x="320" y="96"/>
                    </a:lnTo>
                    <a:lnTo>
                      <a:pt x="313" y="105"/>
                    </a:lnTo>
                    <a:lnTo>
                      <a:pt x="300" y="117"/>
                    </a:lnTo>
                    <a:lnTo>
                      <a:pt x="294" y="135"/>
                    </a:lnTo>
                    <a:lnTo>
                      <a:pt x="286" y="130"/>
                    </a:lnTo>
                    <a:lnTo>
                      <a:pt x="278" y="141"/>
                    </a:lnTo>
                    <a:lnTo>
                      <a:pt x="283" y="153"/>
                    </a:lnTo>
                    <a:lnTo>
                      <a:pt x="274" y="157"/>
                    </a:lnTo>
                    <a:lnTo>
                      <a:pt x="268" y="137"/>
                    </a:lnTo>
                    <a:lnTo>
                      <a:pt x="250" y="157"/>
                    </a:lnTo>
                    <a:lnTo>
                      <a:pt x="248" y="170"/>
                    </a:lnTo>
                    <a:lnTo>
                      <a:pt x="245" y="180"/>
                    </a:lnTo>
                    <a:lnTo>
                      <a:pt x="231" y="192"/>
                    </a:lnTo>
                    <a:lnTo>
                      <a:pt x="223" y="204"/>
                    </a:lnTo>
                    <a:lnTo>
                      <a:pt x="210" y="215"/>
                    </a:lnTo>
                    <a:lnTo>
                      <a:pt x="187" y="222"/>
                    </a:lnTo>
                    <a:lnTo>
                      <a:pt x="176" y="221"/>
                    </a:lnTo>
                    <a:lnTo>
                      <a:pt x="170" y="223"/>
                    </a:lnTo>
                    <a:lnTo>
                      <a:pt x="166" y="228"/>
                    </a:lnTo>
                    <a:lnTo>
                      <a:pt x="153" y="231"/>
                    </a:lnTo>
                    <a:lnTo>
                      <a:pt x="136" y="240"/>
                    </a:lnTo>
                    <a:lnTo>
                      <a:pt x="130" y="237"/>
                    </a:lnTo>
                    <a:lnTo>
                      <a:pt x="121" y="239"/>
                    </a:lnTo>
                    <a:lnTo>
                      <a:pt x="103" y="248"/>
                    </a:lnTo>
                    <a:lnTo>
                      <a:pt x="92" y="258"/>
                    </a:lnTo>
                    <a:lnTo>
                      <a:pt x="73" y="265"/>
                    </a:lnTo>
                    <a:lnTo>
                      <a:pt x="62" y="282"/>
                    </a:lnTo>
                    <a:lnTo>
                      <a:pt x="64" y="264"/>
                    </a:lnTo>
                    <a:lnTo>
                      <a:pt x="52" y="281"/>
                    </a:lnTo>
                    <a:lnTo>
                      <a:pt x="52" y="295"/>
                    </a:lnTo>
                    <a:lnTo>
                      <a:pt x="47" y="307"/>
                    </a:lnTo>
                    <a:lnTo>
                      <a:pt x="41" y="312"/>
                    </a:lnTo>
                    <a:lnTo>
                      <a:pt x="36" y="326"/>
                    </a:lnTo>
                    <a:lnTo>
                      <a:pt x="39" y="334"/>
                    </a:lnTo>
                    <a:lnTo>
                      <a:pt x="39" y="341"/>
                    </a:lnTo>
                    <a:lnTo>
                      <a:pt x="46" y="360"/>
                    </a:lnTo>
                    <a:lnTo>
                      <a:pt x="43" y="372"/>
                    </a:lnTo>
                    <a:lnTo>
                      <a:pt x="39" y="363"/>
                    </a:lnTo>
                    <a:lnTo>
                      <a:pt x="31" y="356"/>
                    </a:lnTo>
                    <a:lnTo>
                      <a:pt x="32" y="378"/>
                    </a:lnTo>
                    <a:lnTo>
                      <a:pt x="26" y="367"/>
                    </a:lnTo>
                    <a:lnTo>
                      <a:pt x="26" y="378"/>
                    </a:lnTo>
                    <a:lnTo>
                      <a:pt x="33" y="396"/>
                    </a:lnTo>
                    <a:lnTo>
                      <a:pt x="31" y="415"/>
                    </a:lnTo>
                    <a:lnTo>
                      <a:pt x="38" y="424"/>
                    </a:lnTo>
                    <a:lnTo>
                      <a:pt x="36" y="432"/>
                    </a:lnTo>
                    <a:lnTo>
                      <a:pt x="39" y="447"/>
                    </a:lnTo>
                    <a:lnTo>
                      <a:pt x="34" y="461"/>
                    </a:lnTo>
                    <a:lnTo>
                      <a:pt x="33" y="474"/>
                    </a:lnTo>
                    <a:lnTo>
                      <a:pt x="36" y="498"/>
                    </a:lnTo>
                    <a:lnTo>
                      <a:pt x="33" y="512"/>
                    </a:lnTo>
                    <a:lnTo>
                      <a:pt x="25" y="529"/>
                    </a:lnTo>
                    <a:lnTo>
                      <a:pt x="23" y="537"/>
                    </a:lnTo>
                    <a:lnTo>
                      <a:pt x="17" y="543"/>
                    </a:lnTo>
                    <a:lnTo>
                      <a:pt x="6" y="546"/>
                    </a:lnTo>
                    <a:lnTo>
                      <a:pt x="0" y="560"/>
                    </a:lnTo>
                    <a:lnTo>
                      <a:pt x="10" y="564"/>
                    </a:lnTo>
                    <a:lnTo>
                      <a:pt x="25" y="579"/>
                    </a:lnTo>
                    <a:lnTo>
                      <a:pt x="38" y="579"/>
                    </a:lnTo>
                    <a:lnTo>
                      <a:pt x="53" y="580"/>
                    </a:lnTo>
                    <a:lnTo>
                      <a:pt x="65" y="573"/>
                    </a:lnTo>
                    <a:lnTo>
                      <a:pt x="77" y="566"/>
                    </a:lnTo>
                    <a:lnTo>
                      <a:pt x="82" y="567"/>
                    </a:lnTo>
                    <a:lnTo>
                      <a:pt x="99" y="554"/>
                    </a:lnTo>
                    <a:lnTo>
                      <a:pt x="113" y="553"/>
                    </a:lnTo>
                    <a:lnTo>
                      <a:pt x="129" y="550"/>
                    </a:lnTo>
                    <a:lnTo>
                      <a:pt x="144" y="555"/>
                    </a:lnTo>
                    <a:lnTo>
                      <a:pt x="158" y="553"/>
                    </a:lnTo>
                    <a:lnTo>
                      <a:pt x="175" y="552"/>
                    </a:lnTo>
                    <a:lnTo>
                      <a:pt x="186" y="542"/>
                    </a:lnTo>
                    <a:lnTo>
                      <a:pt x="194" y="530"/>
                    </a:lnTo>
                    <a:lnTo>
                      <a:pt x="214" y="524"/>
                    </a:lnTo>
                    <a:lnTo>
                      <a:pt x="240" y="512"/>
                    </a:lnTo>
                    <a:lnTo>
                      <a:pt x="259" y="514"/>
                    </a:lnTo>
                    <a:lnTo>
                      <a:pt x="284" y="506"/>
                    </a:lnTo>
                    <a:lnTo>
                      <a:pt x="314" y="497"/>
                    </a:lnTo>
                    <a:lnTo>
                      <a:pt x="350" y="495"/>
                    </a:lnTo>
                    <a:lnTo>
                      <a:pt x="365" y="506"/>
                    </a:lnTo>
                    <a:lnTo>
                      <a:pt x="379" y="507"/>
                    </a:lnTo>
                    <a:lnTo>
                      <a:pt x="399" y="521"/>
                    </a:lnTo>
                    <a:lnTo>
                      <a:pt x="392" y="527"/>
                    </a:lnTo>
                    <a:lnTo>
                      <a:pt x="400" y="536"/>
                    </a:lnTo>
                    <a:lnTo>
                      <a:pt x="405" y="553"/>
                    </a:lnTo>
                    <a:lnTo>
                      <a:pt x="398" y="566"/>
                    </a:lnTo>
                    <a:lnTo>
                      <a:pt x="409" y="575"/>
                    </a:lnTo>
                    <a:lnTo>
                      <a:pt x="425" y="557"/>
                    </a:lnTo>
                    <a:lnTo>
                      <a:pt x="441" y="549"/>
                    </a:lnTo>
                    <a:lnTo>
                      <a:pt x="466" y="529"/>
                    </a:lnTo>
                    <a:lnTo>
                      <a:pt x="461" y="546"/>
                    </a:lnTo>
                    <a:lnTo>
                      <a:pt x="447" y="558"/>
                    </a:lnTo>
                    <a:lnTo>
                      <a:pt x="438" y="572"/>
                    </a:lnTo>
                    <a:lnTo>
                      <a:pt x="422" y="585"/>
                    </a:lnTo>
                    <a:lnTo>
                      <a:pt x="441" y="580"/>
                    </a:lnTo>
                    <a:lnTo>
                      <a:pt x="459" y="564"/>
                    </a:lnTo>
                    <a:lnTo>
                      <a:pt x="456" y="582"/>
                    </a:lnTo>
                    <a:lnTo>
                      <a:pt x="444" y="593"/>
                    </a:lnTo>
                    <a:lnTo>
                      <a:pt x="461" y="596"/>
                    </a:lnTo>
                    <a:lnTo>
                      <a:pt x="466" y="606"/>
                    </a:lnTo>
                    <a:lnTo>
                      <a:pt x="464" y="618"/>
                    </a:lnTo>
                    <a:lnTo>
                      <a:pt x="459" y="637"/>
                    </a:lnTo>
                    <a:lnTo>
                      <a:pt x="464" y="652"/>
                    </a:lnTo>
                    <a:lnTo>
                      <a:pt x="479" y="659"/>
                    </a:lnTo>
                    <a:lnTo>
                      <a:pt x="489" y="660"/>
                    </a:lnTo>
                    <a:lnTo>
                      <a:pt x="499" y="664"/>
                    </a:lnTo>
                    <a:lnTo>
                      <a:pt x="512" y="671"/>
                    </a:lnTo>
                    <a:lnTo>
                      <a:pt x="538" y="653"/>
                    </a:lnTo>
                    <a:lnTo>
                      <a:pt x="551" y="648"/>
                    </a:lnTo>
                    <a:lnTo>
                      <a:pt x="542" y="661"/>
                    </a:lnTo>
                    <a:lnTo>
                      <a:pt x="551" y="665"/>
                    </a:lnTo>
                    <a:lnTo>
                      <a:pt x="561" y="676"/>
                    </a:lnTo>
                    <a:lnTo>
                      <a:pt x="579" y="666"/>
                    </a:lnTo>
                    <a:lnTo>
                      <a:pt x="593" y="657"/>
                    </a:lnTo>
                    <a:lnTo>
                      <a:pt x="616" y="646"/>
                    </a:lnTo>
                    <a:lnTo>
                      <a:pt x="639" y="646"/>
                    </a:lnTo>
                    <a:lnTo>
                      <a:pt x="655" y="637"/>
                    </a:lnTo>
                    <a:lnTo>
                      <a:pt x="658" y="630"/>
                    </a:lnTo>
                    <a:lnTo>
                      <a:pt x="669" y="613"/>
                    </a:lnTo>
                    <a:lnTo>
                      <a:pt x="684" y="595"/>
                    </a:lnTo>
                    <a:lnTo>
                      <a:pt x="697" y="583"/>
                    </a:lnTo>
                    <a:lnTo>
                      <a:pt x="714" y="562"/>
                    </a:lnTo>
                    <a:lnTo>
                      <a:pt x="726" y="550"/>
                    </a:lnTo>
                    <a:lnTo>
                      <a:pt x="742" y="532"/>
                    </a:lnTo>
                    <a:lnTo>
                      <a:pt x="762" y="520"/>
                    </a:lnTo>
                    <a:lnTo>
                      <a:pt x="781" y="499"/>
                    </a:lnTo>
                    <a:lnTo>
                      <a:pt x="793" y="482"/>
                    </a:lnTo>
                    <a:lnTo>
                      <a:pt x="798" y="468"/>
                    </a:lnTo>
                    <a:lnTo>
                      <a:pt x="813" y="447"/>
                    </a:lnTo>
                    <a:lnTo>
                      <a:pt x="820" y="436"/>
                    </a:lnTo>
                    <a:lnTo>
                      <a:pt x="829" y="415"/>
                    </a:lnTo>
                    <a:lnTo>
                      <a:pt x="827" y="394"/>
                    </a:lnTo>
                    <a:lnTo>
                      <a:pt x="833" y="380"/>
                    </a:lnTo>
                    <a:lnTo>
                      <a:pt x="837" y="366"/>
                    </a:lnTo>
                    <a:lnTo>
                      <a:pt x="837" y="348"/>
                    </a:lnTo>
                    <a:lnTo>
                      <a:pt x="827" y="328"/>
                    </a:lnTo>
                    <a:lnTo>
                      <a:pt x="820" y="319"/>
                    </a:lnTo>
                    <a:lnTo>
                      <a:pt x="809" y="305"/>
                    </a:lnTo>
                    <a:lnTo>
                      <a:pt x="812" y="279"/>
                    </a:lnTo>
                    <a:lnTo>
                      <a:pt x="806" y="283"/>
                    </a:lnTo>
                    <a:lnTo>
                      <a:pt x="799" y="273"/>
                    </a:lnTo>
                    <a:lnTo>
                      <a:pt x="790" y="278"/>
                    </a:lnTo>
                    <a:lnTo>
                      <a:pt x="788" y="252"/>
                    </a:lnTo>
                    <a:lnTo>
                      <a:pt x="780" y="237"/>
                    </a:lnTo>
                    <a:lnTo>
                      <a:pt x="784" y="232"/>
                    </a:lnTo>
                    <a:lnTo>
                      <a:pt x="772" y="221"/>
                    </a:lnTo>
                    <a:lnTo>
                      <a:pt x="760" y="209"/>
                    </a:lnTo>
                    <a:lnTo>
                      <a:pt x="741" y="197"/>
                    </a:lnTo>
                    <a:lnTo>
                      <a:pt x="737" y="181"/>
                    </a:lnTo>
                    <a:lnTo>
                      <a:pt x="742" y="169"/>
                    </a:lnTo>
                    <a:lnTo>
                      <a:pt x="741" y="149"/>
                    </a:lnTo>
                    <a:lnTo>
                      <a:pt x="736" y="146"/>
                    </a:lnTo>
                    <a:lnTo>
                      <a:pt x="735" y="134"/>
                    </a:lnTo>
                    <a:lnTo>
                      <a:pt x="734" y="113"/>
                    </a:lnTo>
                    <a:lnTo>
                      <a:pt x="738" y="103"/>
                    </a:lnTo>
                    <a:lnTo>
                      <a:pt x="729" y="94"/>
                    </a:lnTo>
                    <a:lnTo>
                      <a:pt x="725" y="83"/>
                    </a:lnTo>
                    <a:lnTo>
                      <a:pt x="710" y="93"/>
                    </a:lnTo>
                    <a:lnTo>
                      <a:pt x="705" y="74"/>
                    </a:lnTo>
                    <a:lnTo>
                      <a:pt x="705" y="74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6" name="Fiji" descr="{&quot;Key&quot;:&quot;fiji&quot;,&quot;Name&quot;:&quot;Fiji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02A8943-5256-2770-63F7-B1FE2C4F8E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825287" y="5089526"/>
                <a:ext cx="104775" cy="82550"/>
              </a:xfrm>
              <a:custGeom>
                <a:avLst/>
                <a:gdLst>
                  <a:gd name="T0" fmla="*/ 66 w 66"/>
                  <a:gd name="T1" fmla="*/ 0 h 52"/>
                  <a:gd name="T2" fmla="*/ 52 w 66"/>
                  <a:gd name="T3" fmla="*/ 8 h 52"/>
                  <a:gd name="T4" fmla="*/ 45 w 66"/>
                  <a:gd name="T5" fmla="*/ 9 h 52"/>
                  <a:gd name="T6" fmla="*/ 33 w 66"/>
                  <a:gd name="T7" fmla="*/ 13 h 52"/>
                  <a:gd name="T8" fmla="*/ 34 w 66"/>
                  <a:gd name="T9" fmla="*/ 23 h 52"/>
                  <a:gd name="T10" fmla="*/ 48 w 66"/>
                  <a:gd name="T11" fmla="*/ 17 h 52"/>
                  <a:gd name="T12" fmla="*/ 63 w 66"/>
                  <a:gd name="T13" fmla="*/ 11 h 52"/>
                  <a:gd name="T14" fmla="*/ 66 w 66"/>
                  <a:gd name="T15" fmla="*/ 0 h 52"/>
                  <a:gd name="T16" fmla="*/ 66 w 66"/>
                  <a:gd name="T17" fmla="*/ 0 h 52"/>
                  <a:gd name="T18" fmla="*/ 25 w 66"/>
                  <a:gd name="T19" fmla="*/ 30 h 52"/>
                  <a:gd name="T20" fmla="*/ 18 w 66"/>
                  <a:gd name="T21" fmla="*/ 34 h 52"/>
                  <a:gd name="T22" fmla="*/ 10 w 66"/>
                  <a:gd name="T23" fmla="*/ 31 h 52"/>
                  <a:gd name="T24" fmla="*/ 0 w 66"/>
                  <a:gd name="T25" fmla="*/ 39 h 52"/>
                  <a:gd name="T26" fmla="*/ 0 w 66"/>
                  <a:gd name="T27" fmla="*/ 50 h 52"/>
                  <a:gd name="T28" fmla="*/ 10 w 66"/>
                  <a:gd name="T29" fmla="*/ 52 h 52"/>
                  <a:gd name="T30" fmla="*/ 24 w 66"/>
                  <a:gd name="T31" fmla="*/ 49 h 52"/>
                  <a:gd name="T32" fmla="*/ 31 w 66"/>
                  <a:gd name="T33" fmla="*/ 37 h 52"/>
                  <a:gd name="T34" fmla="*/ 25 w 66"/>
                  <a:gd name="T35" fmla="*/ 30 h 52"/>
                  <a:gd name="T36" fmla="*/ 25 w 66"/>
                  <a:gd name="T37" fmla="*/ 3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6" h="52">
                    <a:moveTo>
                      <a:pt x="66" y="0"/>
                    </a:moveTo>
                    <a:lnTo>
                      <a:pt x="52" y="8"/>
                    </a:lnTo>
                    <a:lnTo>
                      <a:pt x="45" y="9"/>
                    </a:lnTo>
                    <a:lnTo>
                      <a:pt x="33" y="13"/>
                    </a:lnTo>
                    <a:lnTo>
                      <a:pt x="34" y="23"/>
                    </a:lnTo>
                    <a:lnTo>
                      <a:pt x="48" y="17"/>
                    </a:lnTo>
                    <a:lnTo>
                      <a:pt x="63" y="11"/>
                    </a:lnTo>
                    <a:lnTo>
                      <a:pt x="66" y="0"/>
                    </a:lnTo>
                    <a:lnTo>
                      <a:pt x="66" y="0"/>
                    </a:lnTo>
                    <a:close/>
                    <a:moveTo>
                      <a:pt x="25" y="30"/>
                    </a:moveTo>
                    <a:lnTo>
                      <a:pt x="18" y="34"/>
                    </a:lnTo>
                    <a:lnTo>
                      <a:pt x="10" y="31"/>
                    </a:lnTo>
                    <a:lnTo>
                      <a:pt x="0" y="39"/>
                    </a:lnTo>
                    <a:lnTo>
                      <a:pt x="0" y="50"/>
                    </a:lnTo>
                    <a:lnTo>
                      <a:pt x="10" y="52"/>
                    </a:lnTo>
                    <a:lnTo>
                      <a:pt x="24" y="49"/>
                    </a:lnTo>
                    <a:lnTo>
                      <a:pt x="31" y="37"/>
                    </a:lnTo>
                    <a:lnTo>
                      <a:pt x="25" y="30"/>
                    </a:lnTo>
                    <a:lnTo>
                      <a:pt x="25" y="30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7" name="New Zealand" descr="{&quot;Key&quot;:&quot;new zealand&quot;,&quot;Name&quot;:&quot;New Zealand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A3F093-CF5B-242D-375B-63F2D5923D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941050" y="5781676"/>
                <a:ext cx="601662" cy="457200"/>
              </a:xfrm>
              <a:custGeom>
                <a:avLst/>
                <a:gdLst>
                  <a:gd name="T0" fmla="*/ 223 w 379"/>
                  <a:gd name="T1" fmla="*/ 146 h 288"/>
                  <a:gd name="T2" fmla="*/ 188 w 379"/>
                  <a:gd name="T3" fmla="*/ 169 h 288"/>
                  <a:gd name="T4" fmla="*/ 154 w 379"/>
                  <a:gd name="T5" fmla="*/ 193 h 288"/>
                  <a:gd name="T6" fmla="*/ 107 w 379"/>
                  <a:gd name="T7" fmla="*/ 216 h 288"/>
                  <a:gd name="T8" fmla="*/ 70 w 379"/>
                  <a:gd name="T9" fmla="*/ 229 h 288"/>
                  <a:gd name="T10" fmla="*/ 4 w 379"/>
                  <a:gd name="T11" fmla="*/ 269 h 288"/>
                  <a:gd name="T12" fmla="*/ 19 w 379"/>
                  <a:gd name="T13" fmla="*/ 279 h 288"/>
                  <a:gd name="T14" fmla="*/ 41 w 379"/>
                  <a:gd name="T15" fmla="*/ 288 h 288"/>
                  <a:gd name="T16" fmla="*/ 81 w 379"/>
                  <a:gd name="T17" fmla="*/ 270 h 288"/>
                  <a:gd name="T18" fmla="*/ 128 w 379"/>
                  <a:gd name="T19" fmla="*/ 232 h 288"/>
                  <a:gd name="T20" fmla="*/ 167 w 379"/>
                  <a:gd name="T21" fmla="*/ 223 h 288"/>
                  <a:gd name="T22" fmla="*/ 185 w 379"/>
                  <a:gd name="T23" fmla="*/ 203 h 288"/>
                  <a:gd name="T24" fmla="*/ 227 w 379"/>
                  <a:gd name="T25" fmla="*/ 175 h 288"/>
                  <a:gd name="T26" fmla="*/ 237 w 379"/>
                  <a:gd name="T27" fmla="*/ 156 h 288"/>
                  <a:gd name="T28" fmla="*/ 219 w 379"/>
                  <a:gd name="T29" fmla="*/ 155 h 288"/>
                  <a:gd name="T30" fmla="*/ 327 w 379"/>
                  <a:gd name="T31" fmla="*/ 41 h 288"/>
                  <a:gd name="T32" fmla="*/ 322 w 379"/>
                  <a:gd name="T33" fmla="*/ 14 h 288"/>
                  <a:gd name="T34" fmla="*/ 310 w 379"/>
                  <a:gd name="T35" fmla="*/ 2 h 288"/>
                  <a:gd name="T36" fmla="*/ 312 w 379"/>
                  <a:gd name="T37" fmla="*/ 40 h 288"/>
                  <a:gd name="T38" fmla="*/ 312 w 379"/>
                  <a:gd name="T39" fmla="*/ 55 h 288"/>
                  <a:gd name="T40" fmla="*/ 301 w 379"/>
                  <a:gd name="T41" fmla="*/ 87 h 288"/>
                  <a:gd name="T42" fmla="*/ 265 w 379"/>
                  <a:gd name="T43" fmla="*/ 113 h 288"/>
                  <a:gd name="T44" fmla="*/ 273 w 379"/>
                  <a:gd name="T45" fmla="*/ 132 h 288"/>
                  <a:gd name="T46" fmla="*/ 244 w 379"/>
                  <a:gd name="T47" fmla="*/ 164 h 288"/>
                  <a:gd name="T48" fmla="*/ 248 w 379"/>
                  <a:gd name="T49" fmla="*/ 173 h 288"/>
                  <a:gd name="T50" fmla="*/ 292 w 379"/>
                  <a:gd name="T51" fmla="*/ 149 h 288"/>
                  <a:gd name="T52" fmla="*/ 315 w 379"/>
                  <a:gd name="T53" fmla="*/ 131 h 288"/>
                  <a:gd name="T54" fmla="*/ 331 w 379"/>
                  <a:gd name="T55" fmla="*/ 113 h 288"/>
                  <a:gd name="T56" fmla="*/ 361 w 379"/>
                  <a:gd name="T57" fmla="*/ 100 h 288"/>
                  <a:gd name="T58" fmla="*/ 372 w 379"/>
                  <a:gd name="T59" fmla="*/ 76 h 288"/>
                  <a:gd name="T60" fmla="*/ 343 w 379"/>
                  <a:gd name="T61" fmla="*/ 83 h 288"/>
                  <a:gd name="T62" fmla="*/ 340 w 379"/>
                  <a:gd name="T63" fmla="*/ 57 h 288"/>
                  <a:gd name="T64" fmla="*/ 325 w 379"/>
                  <a:gd name="T65" fmla="*/ 66 h 288"/>
                  <a:gd name="T66" fmla="*/ 327 w 379"/>
                  <a:gd name="T67" fmla="*/ 4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79" h="288">
                    <a:moveTo>
                      <a:pt x="219" y="155"/>
                    </a:moveTo>
                    <a:lnTo>
                      <a:pt x="223" y="146"/>
                    </a:lnTo>
                    <a:lnTo>
                      <a:pt x="201" y="156"/>
                    </a:lnTo>
                    <a:lnTo>
                      <a:pt x="188" y="169"/>
                    </a:lnTo>
                    <a:lnTo>
                      <a:pt x="176" y="175"/>
                    </a:lnTo>
                    <a:lnTo>
                      <a:pt x="154" y="193"/>
                    </a:lnTo>
                    <a:lnTo>
                      <a:pt x="133" y="205"/>
                    </a:lnTo>
                    <a:lnTo>
                      <a:pt x="107" y="216"/>
                    </a:lnTo>
                    <a:lnTo>
                      <a:pt x="86" y="225"/>
                    </a:lnTo>
                    <a:lnTo>
                      <a:pt x="70" y="229"/>
                    </a:lnTo>
                    <a:lnTo>
                      <a:pt x="28" y="252"/>
                    </a:lnTo>
                    <a:lnTo>
                      <a:pt x="4" y="269"/>
                    </a:lnTo>
                    <a:lnTo>
                      <a:pt x="0" y="278"/>
                    </a:lnTo>
                    <a:lnTo>
                      <a:pt x="19" y="279"/>
                    </a:lnTo>
                    <a:lnTo>
                      <a:pt x="25" y="287"/>
                    </a:lnTo>
                    <a:lnTo>
                      <a:pt x="41" y="288"/>
                    </a:lnTo>
                    <a:lnTo>
                      <a:pt x="56" y="281"/>
                    </a:lnTo>
                    <a:lnTo>
                      <a:pt x="81" y="270"/>
                    </a:lnTo>
                    <a:lnTo>
                      <a:pt x="111" y="248"/>
                    </a:lnTo>
                    <a:lnTo>
                      <a:pt x="128" y="232"/>
                    </a:lnTo>
                    <a:lnTo>
                      <a:pt x="152" y="223"/>
                    </a:lnTo>
                    <a:lnTo>
                      <a:pt x="167" y="223"/>
                    </a:lnTo>
                    <a:lnTo>
                      <a:pt x="168" y="212"/>
                    </a:lnTo>
                    <a:lnTo>
                      <a:pt x="185" y="203"/>
                    </a:lnTo>
                    <a:lnTo>
                      <a:pt x="211" y="186"/>
                    </a:lnTo>
                    <a:lnTo>
                      <a:pt x="227" y="175"/>
                    </a:lnTo>
                    <a:lnTo>
                      <a:pt x="236" y="165"/>
                    </a:lnTo>
                    <a:lnTo>
                      <a:pt x="237" y="156"/>
                    </a:lnTo>
                    <a:lnTo>
                      <a:pt x="216" y="165"/>
                    </a:lnTo>
                    <a:lnTo>
                      <a:pt x="219" y="155"/>
                    </a:lnTo>
                    <a:lnTo>
                      <a:pt x="219" y="155"/>
                    </a:lnTo>
                    <a:close/>
                    <a:moveTo>
                      <a:pt x="327" y="41"/>
                    </a:moveTo>
                    <a:lnTo>
                      <a:pt x="334" y="20"/>
                    </a:lnTo>
                    <a:lnTo>
                      <a:pt x="322" y="14"/>
                    </a:lnTo>
                    <a:lnTo>
                      <a:pt x="320" y="0"/>
                    </a:lnTo>
                    <a:lnTo>
                      <a:pt x="310" y="2"/>
                    </a:lnTo>
                    <a:lnTo>
                      <a:pt x="309" y="20"/>
                    </a:lnTo>
                    <a:lnTo>
                      <a:pt x="312" y="40"/>
                    </a:lnTo>
                    <a:lnTo>
                      <a:pt x="316" y="51"/>
                    </a:lnTo>
                    <a:lnTo>
                      <a:pt x="312" y="55"/>
                    </a:lnTo>
                    <a:lnTo>
                      <a:pt x="310" y="71"/>
                    </a:lnTo>
                    <a:lnTo>
                      <a:pt x="301" y="87"/>
                    </a:lnTo>
                    <a:lnTo>
                      <a:pt x="285" y="106"/>
                    </a:lnTo>
                    <a:lnTo>
                      <a:pt x="265" y="113"/>
                    </a:lnTo>
                    <a:lnTo>
                      <a:pt x="259" y="123"/>
                    </a:lnTo>
                    <a:lnTo>
                      <a:pt x="273" y="132"/>
                    </a:lnTo>
                    <a:lnTo>
                      <a:pt x="270" y="145"/>
                    </a:lnTo>
                    <a:lnTo>
                      <a:pt x="244" y="164"/>
                    </a:lnTo>
                    <a:lnTo>
                      <a:pt x="250" y="167"/>
                    </a:lnTo>
                    <a:lnTo>
                      <a:pt x="248" y="173"/>
                    </a:lnTo>
                    <a:lnTo>
                      <a:pt x="270" y="164"/>
                    </a:lnTo>
                    <a:lnTo>
                      <a:pt x="292" y="149"/>
                    </a:lnTo>
                    <a:lnTo>
                      <a:pt x="308" y="136"/>
                    </a:lnTo>
                    <a:lnTo>
                      <a:pt x="315" y="131"/>
                    </a:lnTo>
                    <a:lnTo>
                      <a:pt x="321" y="121"/>
                    </a:lnTo>
                    <a:lnTo>
                      <a:pt x="331" y="113"/>
                    </a:lnTo>
                    <a:lnTo>
                      <a:pt x="345" y="114"/>
                    </a:lnTo>
                    <a:lnTo>
                      <a:pt x="361" y="100"/>
                    </a:lnTo>
                    <a:lnTo>
                      <a:pt x="379" y="79"/>
                    </a:lnTo>
                    <a:lnTo>
                      <a:pt x="372" y="76"/>
                    </a:lnTo>
                    <a:lnTo>
                      <a:pt x="355" y="85"/>
                    </a:lnTo>
                    <a:lnTo>
                      <a:pt x="343" y="83"/>
                    </a:lnTo>
                    <a:lnTo>
                      <a:pt x="332" y="76"/>
                    </a:lnTo>
                    <a:lnTo>
                      <a:pt x="340" y="57"/>
                    </a:lnTo>
                    <a:lnTo>
                      <a:pt x="336" y="51"/>
                    </a:lnTo>
                    <a:lnTo>
                      <a:pt x="325" y="66"/>
                    </a:lnTo>
                    <a:lnTo>
                      <a:pt x="327" y="41"/>
                    </a:lnTo>
                    <a:lnTo>
                      <a:pt x="327" y="41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8" name="Papua New Guinea" descr="{&quot;Key&quot;:&quot;papua new guinea&quot;,&quot;Name&quot;:&quot;Papua New Guine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2CF5C37-AF54-C05B-6FCF-A0103F3A44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682287" y="4576763"/>
                <a:ext cx="504825" cy="307975"/>
              </a:xfrm>
              <a:custGeom>
                <a:avLst/>
                <a:gdLst>
                  <a:gd name="T0" fmla="*/ 318 w 318"/>
                  <a:gd name="T1" fmla="*/ 96 h 194"/>
                  <a:gd name="T2" fmla="*/ 301 w 318"/>
                  <a:gd name="T3" fmla="*/ 73 h 194"/>
                  <a:gd name="T4" fmla="*/ 292 w 318"/>
                  <a:gd name="T5" fmla="*/ 61 h 194"/>
                  <a:gd name="T6" fmla="*/ 293 w 318"/>
                  <a:gd name="T7" fmla="*/ 81 h 194"/>
                  <a:gd name="T8" fmla="*/ 309 w 318"/>
                  <a:gd name="T9" fmla="*/ 106 h 194"/>
                  <a:gd name="T10" fmla="*/ 316 w 318"/>
                  <a:gd name="T11" fmla="*/ 103 h 194"/>
                  <a:gd name="T12" fmla="*/ 244 w 318"/>
                  <a:gd name="T13" fmla="*/ 56 h 194"/>
                  <a:gd name="T14" fmla="*/ 242 w 318"/>
                  <a:gd name="T15" fmla="*/ 39 h 194"/>
                  <a:gd name="T16" fmla="*/ 231 w 318"/>
                  <a:gd name="T17" fmla="*/ 54 h 194"/>
                  <a:gd name="T18" fmla="*/ 212 w 318"/>
                  <a:gd name="T19" fmla="*/ 71 h 194"/>
                  <a:gd name="T20" fmla="*/ 198 w 318"/>
                  <a:gd name="T21" fmla="*/ 60 h 194"/>
                  <a:gd name="T22" fmla="*/ 191 w 318"/>
                  <a:gd name="T23" fmla="*/ 72 h 194"/>
                  <a:gd name="T24" fmla="*/ 161 w 318"/>
                  <a:gd name="T25" fmla="*/ 70 h 194"/>
                  <a:gd name="T26" fmla="*/ 171 w 318"/>
                  <a:gd name="T27" fmla="*/ 84 h 194"/>
                  <a:gd name="T28" fmla="*/ 198 w 318"/>
                  <a:gd name="T29" fmla="*/ 92 h 194"/>
                  <a:gd name="T30" fmla="*/ 221 w 318"/>
                  <a:gd name="T31" fmla="*/ 79 h 194"/>
                  <a:gd name="T32" fmla="*/ 236 w 318"/>
                  <a:gd name="T33" fmla="*/ 71 h 194"/>
                  <a:gd name="T34" fmla="*/ 133 w 318"/>
                  <a:gd name="T35" fmla="*/ 117 h 194"/>
                  <a:gd name="T36" fmla="*/ 148 w 318"/>
                  <a:gd name="T37" fmla="*/ 98 h 194"/>
                  <a:gd name="T38" fmla="*/ 110 w 318"/>
                  <a:gd name="T39" fmla="*/ 71 h 194"/>
                  <a:gd name="T40" fmla="*/ 97 w 318"/>
                  <a:gd name="T41" fmla="*/ 45 h 194"/>
                  <a:gd name="T42" fmla="*/ 46 w 318"/>
                  <a:gd name="T43" fmla="*/ 19 h 194"/>
                  <a:gd name="T44" fmla="*/ 6 w 318"/>
                  <a:gd name="T45" fmla="*/ 80 h 194"/>
                  <a:gd name="T46" fmla="*/ 21 w 318"/>
                  <a:gd name="T47" fmla="*/ 159 h 194"/>
                  <a:gd name="T48" fmla="*/ 50 w 318"/>
                  <a:gd name="T49" fmla="*/ 154 h 194"/>
                  <a:gd name="T50" fmla="*/ 62 w 318"/>
                  <a:gd name="T51" fmla="*/ 129 h 194"/>
                  <a:gd name="T52" fmla="*/ 107 w 318"/>
                  <a:gd name="T53" fmla="*/ 133 h 194"/>
                  <a:gd name="T54" fmla="*/ 127 w 318"/>
                  <a:gd name="T55" fmla="*/ 166 h 194"/>
                  <a:gd name="T56" fmla="*/ 161 w 318"/>
                  <a:gd name="T57" fmla="*/ 185 h 194"/>
                  <a:gd name="T58" fmla="*/ 184 w 318"/>
                  <a:gd name="T59" fmla="*/ 194 h 194"/>
                  <a:gd name="T60" fmla="*/ 201 w 318"/>
                  <a:gd name="T61" fmla="*/ 186 h 194"/>
                  <a:gd name="T62" fmla="*/ 187 w 318"/>
                  <a:gd name="T63" fmla="*/ 171 h 194"/>
                  <a:gd name="T64" fmla="*/ 173 w 318"/>
                  <a:gd name="T65" fmla="*/ 157 h 194"/>
                  <a:gd name="T66" fmla="*/ 150 w 318"/>
                  <a:gd name="T67" fmla="*/ 132 h 194"/>
                  <a:gd name="T68" fmla="*/ 133 w 318"/>
                  <a:gd name="T69" fmla="*/ 117 h 194"/>
                  <a:gd name="T70" fmla="*/ 260 w 318"/>
                  <a:gd name="T71" fmla="*/ 36 h 194"/>
                  <a:gd name="T72" fmla="*/ 245 w 318"/>
                  <a:gd name="T73" fmla="*/ 18 h 194"/>
                  <a:gd name="T74" fmla="*/ 229 w 318"/>
                  <a:gd name="T75" fmla="*/ 8 h 194"/>
                  <a:gd name="T76" fmla="*/ 212 w 318"/>
                  <a:gd name="T77" fmla="*/ 6 h 194"/>
                  <a:gd name="T78" fmla="*/ 238 w 318"/>
                  <a:gd name="T79" fmla="*/ 23 h 194"/>
                  <a:gd name="T80" fmla="*/ 252 w 318"/>
                  <a:gd name="T81" fmla="*/ 40 h 194"/>
                  <a:gd name="T82" fmla="*/ 262 w 318"/>
                  <a:gd name="T83" fmla="*/ 4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8" h="194">
                    <a:moveTo>
                      <a:pt x="316" y="103"/>
                    </a:moveTo>
                    <a:lnTo>
                      <a:pt x="318" y="96"/>
                    </a:lnTo>
                    <a:lnTo>
                      <a:pt x="310" y="88"/>
                    </a:lnTo>
                    <a:lnTo>
                      <a:pt x="301" y="73"/>
                    </a:lnTo>
                    <a:lnTo>
                      <a:pt x="294" y="67"/>
                    </a:lnTo>
                    <a:lnTo>
                      <a:pt x="292" y="61"/>
                    </a:lnTo>
                    <a:lnTo>
                      <a:pt x="289" y="64"/>
                    </a:lnTo>
                    <a:lnTo>
                      <a:pt x="293" y="81"/>
                    </a:lnTo>
                    <a:lnTo>
                      <a:pt x="302" y="96"/>
                    </a:lnTo>
                    <a:lnTo>
                      <a:pt x="309" y="106"/>
                    </a:lnTo>
                    <a:lnTo>
                      <a:pt x="316" y="103"/>
                    </a:lnTo>
                    <a:lnTo>
                      <a:pt x="316" y="103"/>
                    </a:lnTo>
                    <a:close/>
                    <a:moveTo>
                      <a:pt x="236" y="71"/>
                    </a:moveTo>
                    <a:lnTo>
                      <a:pt x="244" y="56"/>
                    </a:lnTo>
                    <a:lnTo>
                      <a:pt x="245" y="43"/>
                    </a:lnTo>
                    <a:lnTo>
                      <a:pt x="242" y="39"/>
                    </a:lnTo>
                    <a:lnTo>
                      <a:pt x="229" y="40"/>
                    </a:lnTo>
                    <a:lnTo>
                      <a:pt x="231" y="54"/>
                    </a:lnTo>
                    <a:lnTo>
                      <a:pt x="217" y="63"/>
                    </a:lnTo>
                    <a:lnTo>
                      <a:pt x="212" y="71"/>
                    </a:lnTo>
                    <a:lnTo>
                      <a:pt x="200" y="73"/>
                    </a:lnTo>
                    <a:lnTo>
                      <a:pt x="198" y="60"/>
                    </a:lnTo>
                    <a:lnTo>
                      <a:pt x="195" y="60"/>
                    </a:lnTo>
                    <a:lnTo>
                      <a:pt x="191" y="72"/>
                    </a:lnTo>
                    <a:lnTo>
                      <a:pt x="180" y="74"/>
                    </a:lnTo>
                    <a:lnTo>
                      <a:pt x="161" y="70"/>
                    </a:lnTo>
                    <a:lnTo>
                      <a:pt x="159" y="78"/>
                    </a:lnTo>
                    <a:lnTo>
                      <a:pt x="171" y="84"/>
                    </a:lnTo>
                    <a:lnTo>
                      <a:pt x="188" y="92"/>
                    </a:lnTo>
                    <a:lnTo>
                      <a:pt x="198" y="92"/>
                    </a:lnTo>
                    <a:lnTo>
                      <a:pt x="209" y="86"/>
                    </a:lnTo>
                    <a:lnTo>
                      <a:pt x="221" y="79"/>
                    </a:lnTo>
                    <a:lnTo>
                      <a:pt x="225" y="73"/>
                    </a:lnTo>
                    <a:lnTo>
                      <a:pt x="236" y="71"/>
                    </a:lnTo>
                    <a:lnTo>
                      <a:pt x="236" y="71"/>
                    </a:lnTo>
                    <a:close/>
                    <a:moveTo>
                      <a:pt x="133" y="117"/>
                    </a:moveTo>
                    <a:lnTo>
                      <a:pt x="129" y="101"/>
                    </a:lnTo>
                    <a:lnTo>
                      <a:pt x="148" y="98"/>
                    </a:lnTo>
                    <a:lnTo>
                      <a:pt x="145" y="86"/>
                    </a:lnTo>
                    <a:lnTo>
                      <a:pt x="110" y="71"/>
                    </a:lnTo>
                    <a:lnTo>
                      <a:pt x="108" y="57"/>
                    </a:lnTo>
                    <a:lnTo>
                      <a:pt x="97" y="45"/>
                    </a:lnTo>
                    <a:lnTo>
                      <a:pt x="83" y="33"/>
                    </a:lnTo>
                    <a:lnTo>
                      <a:pt x="46" y="19"/>
                    </a:lnTo>
                    <a:lnTo>
                      <a:pt x="9" y="3"/>
                    </a:lnTo>
                    <a:lnTo>
                      <a:pt x="6" y="80"/>
                    </a:lnTo>
                    <a:lnTo>
                      <a:pt x="0" y="158"/>
                    </a:lnTo>
                    <a:lnTo>
                      <a:pt x="21" y="159"/>
                    </a:lnTo>
                    <a:lnTo>
                      <a:pt x="33" y="163"/>
                    </a:lnTo>
                    <a:lnTo>
                      <a:pt x="50" y="154"/>
                    </a:lnTo>
                    <a:lnTo>
                      <a:pt x="49" y="136"/>
                    </a:lnTo>
                    <a:lnTo>
                      <a:pt x="62" y="129"/>
                    </a:lnTo>
                    <a:lnTo>
                      <a:pt x="81" y="122"/>
                    </a:lnTo>
                    <a:lnTo>
                      <a:pt x="107" y="133"/>
                    </a:lnTo>
                    <a:lnTo>
                      <a:pt x="116" y="153"/>
                    </a:lnTo>
                    <a:lnTo>
                      <a:pt x="127" y="166"/>
                    </a:lnTo>
                    <a:lnTo>
                      <a:pt x="141" y="181"/>
                    </a:lnTo>
                    <a:lnTo>
                      <a:pt x="161" y="185"/>
                    </a:lnTo>
                    <a:lnTo>
                      <a:pt x="180" y="188"/>
                    </a:lnTo>
                    <a:lnTo>
                      <a:pt x="184" y="194"/>
                    </a:lnTo>
                    <a:lnTo>
                      <a:pt x="198" y="192"/>
                    </a:lnTo>
                    <a:lnTo>
                      <a:pt x="201" y="186"/>
                    </a:lnTo>
                    <a:lnTo>
                      <a:pt x="180" y="176"/>
                    </a:lnTo>
                    <a:lnTo>
                      <a:pt x="187" y="171"/>
                    </a:lnTo>
                    <a:lnTo>
                      <a:pt x="171" y="167"/>
                    </a:lnTo>
                    <a:lnTo>
                      <a:pt x="173" y="157"/>
                    </a:lnTo>
                    <a:lnTo>
                      <a:pt x="161" y="157"/>
                    </a:lnTo>
                    <a:lnTo>
                      <a:pt x="150" y="132"/>
                    </a:lnTo>
                    <a:lnTo>
                      <a:pt x="133" y="117"/>
                    </a:lnTo>
                    <a:lnTo>
                      <a:pt x="133" y="117"/>
                    </a:lnTo>
                    <a:close/>
                    <a:moveTo>
                      <a:pt x="262" y="48"/>
                    </a:moveTo>
                    <a:lnTo>
                      <a:pt x="260" y="36"/>
                    </a:lnTo>
                    <a:lnTo>
                      <a:pt x="253" y="28"/>
                    </a:lnTo>
                    <a:lnTo>
                      <a:pt x="245" y="18"/>
                    </a:lnTo>
                    <a:lnTo>
                      <a:pt x="236" y="12"/>
                    </a:lnTo>
                    <a:lnTo>
                      <a:pt x="229" y="8"/>
                    </a:lnTo>
                    <a:lnTo>
                      <a:pt x="218" y="0"/>
                    </a:lnTo>
                    <a:lnTo>
                      <a:pt x="212" y="6"/>
                    </a:lnTo>
                    <a:lnTo>
                      <a:pt x="227" y="13"/>
                    </a:lnTo>
                    <a:lnTo>
                      <a:pt x="238" y="23"/>
                    </a:lnTo>
                    <a:lnTo>
                      <a:pt x="247" y="31"/>
                    </a:lnTo>
                    <a:lnTo>
                      <a:pt x="252" y="40"/>
                    </a:lnTo>
                    <a:lnTo>
                      <a:pt x="255" y="54"/>
                    </a:lnTo>
                    <a:lnTo>
                      <a:pt x="262" y="48"/>
                    </a:lnTo>
                    <a:lnTo>
                      <a:pt x="262" y="48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9" name="Vanuatu" descr="{&quot;Key&quot;:&quot;vanuatu&quot;,&quot;Name&quot;:&quot;Vanuatu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6E796DC-02E9-6AF2-FB98-2B74000F061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96675" y="5035551"/>
                <a:ext cx="28575" cy="73025"/>
              </a:xfrm>
              <a:custGeom>
                <a:avLst/>
                <a:gdLst>
                  <a:gd name="T0" fmla="*/ 18 w 18"/>
                  <a:gd name="T1" fmla="*/ 44 h 46"/>
                  <a:gd name="T2" fmla="*/ 9 w 18"/>
                  <a:gd name="T3" fmla="*/ 30 h 46"/>
                  <a:gd name="T4" fmla="*/ 6 w 18"/>
                  <a:gd name="T5" fmla="*/ 36 h 46"/>
                  <a:gd name="T6" fmla="*/ 11 w 18"/>
                  <a:gd name="T7" fmla="*/ 46 h 46"/>
                  <a:gd name="T8" fmla="*/ 18 w 18"/>
                  <a:gd name="T9" fmla="*/ 44 h 46"/>
                  <a:gd name="T10" fmla="*/ 18 w 18"/>
                  <a:gd name="T11" fmla="*/ 44 h 46"/>
                  <a:gd name="T12" fmla="*/ 11 w 18"/>
                  <a:gd name="T13" fmla="*/ 7 h 46"/>
                  <a:gd name="T14" fmla="*/ 2 w 18"/>
                  <a:gd name="T15" fmla="*/ 0 h 46"/>
                  <a:gd name="T16" fmla="*/ 0 w 18"/>
                  <a:gd name="T17" fmla="*/ 17 h 46"/>
                  <a:gd name="T18" fmla="*/ 1 w 18"/>
                  <a:gd name="T19" fmla="*/ 25 h 46"/>
                  <a:gd name="T20" fmla="*/ 5 w 18"/>
                  <a:gd name="T21" fmla="*/ 23 h 46"/>
                  <a:gd name="T22" fmla="*/ 11 w 18"/>
                  <a:gd name="T23" fmla="*/ 26 h 46"/>
                  <a:gd name="T24" fmla="*/ 11 w 18"/>
                  <a:gd name="T25" fmla="*/ 7 h 46"/>
                  <a:gd name="T26" fmla="*/ 11 w 18"/>
                  <a:gd name="T27" fmla="*/ 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" h="46">
                    <a:moveTo>
                      <a:pt x="18" y="44"/>
                    </a:moveTo>
                    <a:lnTo>
                      <a:pt x="9" y="30"/>
                    </a:lnTo>
                    <a:lnTo>
                      <a:pt x="6" y="36"/>
                    </a:lnTo>
                    <a:lnTo>
                      <a:pt x="11" y="46"/>
                    </a:lnTo>
                    <a:lnTo>
                      <a:pt x="18" y="44"/>
                    </a:lnTo>
                    <a:lnTo>
                      <a:pt x="18" y="44"/>
                    </a:lnTo>
                    <a:close/>
                    <a:moveTo>
                      <a:pt x="11" y="7"/>
                    </a:moveTo>
                    <a:lnTo>
                      <a:pt x="2" y="0"/>
                    </a:lnTo>
                    <a:lnTo>
                      <a:pt x="0" y="17"/>
                    </a:lnTo>
                    <a:lnTo>
                      <a:pt x="1" y="25"/>
                    </a:lnTo>
                    <a:lnTo>
                      <a:pt x="5" y="23"/>
                    </a:lnTo>
                    <a:lnTo>
                      <a:pt x="11" y="26"/>
                    </a:lnTo>
                    <a:lnTo>
                      <a:pt x="11" y="7"/>
                    </a:lnTo>
                    <a:lnTo>
                      <a:pt x="11" y="7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0" name="New Caledonia" descr="{&quot;Key&quot;:&quot;new caledonia&quot;,&quot;Name&quot;:&quot;New Caledon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7F2A8E-C133-C91B-B437-7225BB216F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241087" y="5203826"/>
                <a:ext cx="249237" cy="133350"/>
              </a:xfrm>
              <a:custGeom>
                <a:avLst/>
                <a:gdLst>
                  <a:gd name="T0" fmla="*/ 136 w 157"/>
                  <a:gd name="T1" fmla="*/ 81 h 84"/>
                  <a:gd name="T2" fmla="*/ 136 w 157"/>
                  <a:gd name="T3" fmla="*/ 84 h 84"/>
                  <a:gd name="T4" fmla="*/ 137 w 157"/>
                  <a:gd name="T5" fmla="*/ 83 h 84"/>
                  <a:gd name="T6" fmla="*/ 154 w 157"/>
                  <a:gd name="T7" fmla="*/ 53 h 84"/>
                  <a:gd name="T8" fmla="*/ 151 w 157"/>
                  <a:gd name="T9" fmla="*/ 54 h 84"/>
                  <a:gd name="T10" fmla="*/ 152 w 157"/>
                  <a:gd name="T11" fmla="*/ 59 h 84"/>
                  <a:gd name="T12" fmla="*/ 156 w 157"/>
                  <a:gd name="T13" fmla="*/ 60 h 84"/>
                  <a:gd name="T14" fmla="*/ 155 w 157"/>
                  <a:gd name="T15" fmla="*/ 55 h 84"/>
                  <a:gd name="T16" fmla="*/ 145 w 157"/>
                  <a:gd name="T17" fmla="*/ 47 h 84"/>
                  <a:gd name="T18" fmla="*/ 143 w 157"/>
                  <a:gd name="T19" fmla="*/ 42 h 84"/>
                  <a:gd name="T20" fmla="*/ 142 w 157"/>
                  <a:gd name="T21" fmla="*/ 37 h 84"/>
                  <a:gd name="T22" fmla="*/ 140 w 157"/>
                  <a:gd name="T23" fmla="*/ 39 h 84"/>
                  <a:gd name="T24" fmla="*/ 137 w 157"/>
                  <a:gd name="T25" fmla="*/ 43 h 84"/>
                  <a:gd name="T26" fmla="*/ 141 w 157"/>
                  <a:gd name="T27" fmla="*/ 48 h 84"/>
                  <a:gd name="T28" fmla="*/ 129 w 157"/>
                  <a:gd name="T29" fmla="*/ 38 h 84"/>
                  <a:gd name="T30" fmla="*/ 131 w 157"/>
                  <a:gd name="T31" fmla="*/ 35 h 84"/>
                  <a:gd name="T32" fmla="*/ 133 w 157"/>
                  <a:gd name="T33" fmla="*/ 32 h 84"/>
                  <a:gd name="T34" fmla="*/ 131 w 157"/>
                  <a:gd name="T35" fmla="*/ 32 h 84"/>
                  <a:gd name="T36" fmla="*/ 128 w 157"/>
                  <a:gd name="T37" fmla="*/ 38 h 84"/>
                  <a:gd name="T38" fmla="*/ 83 w 157"/>
                  <a:gd name="T39" fmla="*/ 27 h 84"/>
                  <a:gd name="T40" fmla="*/ 80 w 157"/>
                  <a:gd name="T41" fmla="*/ 27 h 84"/>
                  <a:gd name="T42" fmla="*/ 81 w 157"/>
                  <a:gd name="T43" fmla="*/ 29 h 84"/>
                  <a:gd name="T44" fmla="*/ 83 w 157"/>
                  <a:gd name="T45" fmla="*/ 36 h 84"/>
                  <a:gd name="T46" fmla="*/ 87 w 157"/>
                  <a:gd name="T47" fmla="*/ 43 h 84"/>
                  <a:gd name="T48" fmla="*/ 91 w 157"/>
                  <a:gd name="T49" fmla="*/ 51 h 84"/>
                  <a:gd name="T50" fmla="*/ 99 w 157"/>
                  <a:gd name="T51" fmla="*/ 59 h 84"/>
                  <a:gd name="T52" fmla="*/ 105 w 157"/>
                  <a:gd name="T53" fmla="*/ 64 h 84"/>
                  <a:gd name="T54" fmla="*/ 112 w 157"/>
                  <a:gd name="T55" fmla="*/ 68 h 84"/>
                  <a:gd name="T56" fmla="*/ 113 w 157"/>
                  <a:gd name="T57" fmla="*/ 71 h 84"/>
                  <a:gd name="T58" fmla="*/ 118 w 157"/>
                  <a:gd name="T59" fmla="*/ 74 h 84"/>
                  <a:gd name="T60" fmla="*/ 119 w 157"/>
                  <a:gd name="T61" fmla="*/ 75 h 84"/>
                  <a:gd name="T62" fmla="*/ 126 w 157"/>
                  <a:gd name="T63" fmla="*/ 78 h 84"/>
                  <a:gd name="T64" fmla="*/ 129 w 157"/>
                  <a:gd name="T65" fmla="*/ 71 h 84"/>
                  <a:gd name="T66" fmla="*/ 122 w 157"/>
                  <a:gd name="T67" fmla="*/ 65 h 84"/>
                  <a:gd name="T68" fmla="*/ 114 w 157"/>
                  <a:gd name="T69" fmla="*/ 56 h 84"/>
                  <a:gd name="T70" fmla="*/ 110 w 157"/>
                  <a:gd name="T71" fmla="*/ 53 h 84"/>
                  <a:gd name="T72" fmla="*/ 106 w 157"/>
                  <a:gd name="T73" fmla="*/ 50 h 84"/>
                  <a:gd name="T74" fmla="*/ 104 w 157"/>
                  <a:gd name="T75" fmla="*/ 45 h 84"/>
                  <a:gd name="T76" fmla="*/ 101 w 157"/>
                  <a:gd name="T77" fmla="*/ 40 h 84"/>
                  <a:gd name="T78" fmla="*/ 96 w 157"/>
                  <a:gd name="T79" fmla="*/ 37 h 84"/>
                  <a:gd name="T80" fmla="*/ 85 w 157"/>
                  <a:gd name="T81" fmla="*/ 29 h 84"/>
                  <a:gd name="T82" fmla="*/ 1 w 157"/>
                  <a:gd name="T83" fmla="*/ 5 h 84"/>
                  <a:gd name="T84" fmla="*/ 1 w 157"/>
                  <a:gd name="T85" fmla="*/ 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7" h="84">
                    <a:moveTo>
                      <a:pt x="137" y="83"/>
                    </a:moveTo>
                    <a:lnTo>
                      <a:pt x="137" y="82"/>
                    </a:lnTo>
                    <a:lnTo>
                      <a:pt x="136" y="81"/>
                    </a:lnTo>
                    <a:lnTo>
                      <a:pt x="135" y="83"/>
                    </a:lnTo>
                    <a:lnTo>
                      <a:pt x="135" y="84"/>
                    </a:lnTo>
                    <a:lnTo>
                      <a:pt x="136" y="84"/>
                    </a:lnTo>
                    <a:lnTo>
                      <a:pt x="136" y="84"/>
                    </a:lnTo>
                    <a:lnTo>
                      <a:pt x="137" y="83"/>
                    </a:lnTo>
                    <a:lnTo>
                      <a:pt x="137" y="83"/>
                    </a:lnTo>
                    <a:close/>
                    <a:moveTo>
                      <a:pt x="155" y="55"/>
                    </a:moveTo>
                    <a:lnTo>
                      <a:pt x="154" y="55"/>
                    </a:lnTo>
                    <a:lnTo>
                      <a:pt x="154" y="53"/>
                    </a:lnTo>
                    <a:lnTo>
                      <a:pt x="155" y="53"/>
                    </a:lnTo>
                    <a:lnTo>
                      <a:pt x="153" y="53"/>
                    </a:lnTo>
                    <a:lnTo>
                      <a:pt x="151" y="54"/>
                    </a:lnTo>
                    <a:lnTo>
                      <a:pt x="151" y="57"/>
                    </a:lnTo>
                    <a:lnTo>
                      <a:pt x="151" y="59"/>
                    </a:lnTo>
                    <a:lnTo>
                      <a:pt x="152" y="59"/>
                    </a:lnTo>
                    <a:lnTo>
                      <a:pt x="152" y="61"/>
                    </a:lnTo>
                    <a:lnTo>
                      <a:pt x="153" y="61"/>
                    </a:lnTo>
                    <a:lnTo>
                      <a:pt x="156" y="60"/>
                    </a:lnTo>
                    <a:lnTo>
                      <a:pt x="157" y="55"/>
                    </a:lnTo>
                    <a:lnTo>
                      <a:pt x="155" y="55"/>
                    </a:lnTo>
                    <a:lnTo>
                      <a:pt x="155" y="55"/>
                    </a:lnTo>
                    <a:lnTo>
                      <a:pt x="155" y="55"/>
                    </a:lnTo>
                    <a:close/>
                    <a:moveTo>
                      <a:pt x="144" y="49"/>
                    </a:moveTo>
                    <a:lnTo>
                      <a:pt x="145" y="47"/>
                    </a:lnTo>
                    <a:lnTo>
                      <a:pt x="145" y="46"/>
                    </a:lnTo>
                    <a:lnTo>
                      <a:pt x="144" y="44"/>
                    </a:lnTo>
                    <a:lnTo>
                      <a:pt x="143" y="42"/>
                    </a:lnTo>
                    <a:lnTo>
                      <a:pt x="144" y="38"/>
                    </a:lnTo>
                    <a:lnTo>
                      <a:pt x="144" y="38"/>
                    </a:lnTo>
                    <a:lnTo>
                      <a:pt x="142" y="37"/>
                    </a:lnTo>
                    <a:lnTo>
                      <a:pt x="139" y="38"/>
                    </a:lnTo>
                    <a:lnTo>
                      <a:pt x="138" y="39"/>
                    </a:lnTo>
                    <a:lnTo>
                      <a:pt x="140" y="39"/>
                    </a:lnTo>
                    <a:lnTo>
                      <a:pt x="141" y="40"/>
                    </a:lnTo>
                    <a:lnTo>
                      <a:pt x="139" y="43"/>
                    </a:lnTo>
                    <a:lnTo>
                      <a:pt x="137" y="43"/>
                    </a:lnTo>
                    <a:lnTo>
                      <a:pt x="138" y="45"/>
                    </a:lnTo>
                    <a:lnTo>
                      <a:pt x="138" y="47"/>
                    </a:lnTo>
                    <a:lnTo>
                      <a:pt x="141" y="48"/>
                    </a:lnTo>
                    <a:lnTo>
                      <a:pt x="142" y="49"/>
                    </a:lnTo>
                    <a:lnTo>
                      <a:pt x="144" y="49"/>
                    </a:lnTo>
                    <a:close/>
                    <a:moveTo>
                      <a:pt x="129" y="38"/>
                    </a:moveTo>
                    <a:lnTo>
                      <a:pt x="130" y="36"/>
                    </a:lnTo>
                    <a:lnTo>
                      <a:pt x="131" y="36"/>
                    </a:lnTo>
                    <a:lnTo>
                      <a:pt x="131" y="35"/>
                    </a:lnTo>
                    <a:lnTo>
                      <a:pt x="131" y="34"/>
                    </a:lnTo>
                    <a:lnTo>
                      <a:pt x="132" y="33"/>
                    </a:lnTo>
                    <a:lnTo>
                      <a:pt x="133" y="32"/>
                    </a:lnTo>
                    <a:lnTo>
                      <a:pt x="132" y="31"/>
                    </a:lnTo>
                    <a:lnTo>
                      <a:pt x="131" y="31"/>
                    </a:lnTo>
                    <a:lnTo>
                      <a:pt x="131" y="32"/>
                    </a:lnTo>
                    <a:lnTo>
                      <a:pt x="130" y="35"/>
                    </a:lnTo>
                    <a:lnTo>
                      <a:pt x="130" y="36"/>
                    </a:lnTo>
                    <a:lnTo>
                      <a:pt x="128" y="38"/>
                    </a:lnTo>
                    <a:lnTo>
                      <a:pt x="129" y="38"/>
                    </a:lnTo>
                    <a:lnTo>
                      <a:pt x="129" y="38"/>
                    </a:lnTo>
                    <a:close/>
                    <a:moveTo>
                      <a:pt x="83" y="27"/>
                    </a:moveTo>
                    <a:lnTo>
                      <a:pt x="80" y="24"/>
                    </a:lnTo>
                    <a:lnTo>
                      <a:pt x="80" y="25"/>
                    </a:lnTo>
                    <a:lnTo>
                      <a:pt x="80" y="27"/>
                    </a:lnTo>
                    <a:lnTo>
                      <a:pt x="80" y="28"/>
                    </a:lnTo>
                    <a:lnTo>
                      <a:pt x="81" y="29"/>
                    </a:lnTo>
                    <a:lnTo>
                      <a:pt x="81" y="29"/>
                    </a:lnTo>
                    <a:lnTo>
                      <a:pt x="81" y="31"/>
                    </a:lnTo>
                    <a:lnTo>
                      <a:pt x="81" y="33"/>
                    </a:lnTo>
                    <a:lnTo>
                      <a:pt x="83" y="36"/>
                    </a:lnTo>
                    <a:lnTo>
                      <a:pt x="84" y="38"/>
                    </a:lnTo>
                    <a:lnTo>
                      <a:pt x="85" y="41"/>
                    </a:lnTo>
                    <a:lnTo>
                      <a:pt x="87" y="43"/>
                    </a:lnTo>
                    <a:lnTo>
                      <a:pt x="88" y="45"/>
                    </a:lnTo>
                    <a:lnTo>
                      <a:pt x="91" y="50"/>
                    </a:lnTo>
                    <a:lnTo>
                      <a:pt x="91" y="51"/>
                    </a:lnTo>
                    <a:lnTo>
                      <a:pt x="93" y="53"/>
                    </a:lnTo>
                    <a:lnTo>
                      <a:pt x="97" y="57"/>
                    </a:lnTo>
                    <a:lnTo>
                      <a:pt x="99" y="59"/>
                    </a:lnTo>
                    <a:lnTo>
                      <a:pt x="100" y="60"/>
                    </a:lnTo>
                    <a:lnTo>
                      <a:pt x="104" y="63"/>
                    </a:lnTo>
                    <a:lnTo>
                      <a:pt x="105" y="64"/>
                    </a:lnTo>
                    <a:lnTo>
                      <a:pt x="106" y="65"/>
                    </a:lnTo>
                    <a:lnTo>
                      <a:pt x="109" y="66"/>
                    </a:lnTo>
                    <a:lnTo>
                      <a:pt x="112" y="68"/>
                    </a:lnTo>
                    <a:lnTo>
                      <a:pt x="112" y="68"/>
                    </a:lnTo>
                    <a:lnTo>
                      <a:pt x="112" y="70"/>
                    </a:lnTo>
                    <a:lnTo>
                      <a:pt x="113" y="71"/>
                    </a:lnTo>
                    <a:lnTo>
                      <a:pt x="115" y="72"/>
                    </a:lnTo>
                    <a:lnTo>
                      <a:pt x="117" y="74"/>
                    </a:lnTo>
                    <a:lnTo>
                      <a:pt x="118" y="74"/>
                    </a:lnTo>
                    <a:lnTo>
                      <a:pt x="118" y="75"/>
                    </a:lnTo>
                    <a:lnTo>
                      <a:pt x="119" y="75"/>
                    </a:lnTo>
                    <a:lnTo>
                      <a:pt x="119" y="75"/>
                    </a:lnTo>
                    <a:lnTo>
                      <a:pt x="123" y="78"/>
                    </a:lnTo>
                    <a:lnTo>
                      <a:pt x="125" y="78"/>
                    </a:lnTo>
                    <a:lnTo>
                      <a:pt x="126" y="78"/>
                    </a:lnTo>
                    <a:lnTo>
                      <a:pt x="128" y="77"/>
                    </a:lnTo>
                    <a:lnTo>
                      <a:pt x="129" y="75"/>
                    </a:lnTo>
                    <a:lnTo>
                      <a:pt x="129" y="71"/>
                    </a:lnTo>
                    <a:lnTo>
                      <a:pt x="127" y="69"/>
                    </a:lnTo>
                    <a:lnTo>
                      <a:pt x="124" y="67"/>
                    </a:lnTo>
                    <a:lnTo>
                      <a:pt x="122" y="65"/>
                    </a:lnTo>
                    <a:lnTo>
                      <a:pt x="121" y="64"/>
                    </a:lnTo>
                    <a:lnTo>
                      <a:pt x="118" y="60"/>
                    </a:lnTo>
                    <a:lnTo>
                      <a:pt x="114" y="56"/>
                    </a:lnTo>
                    <a:lnTo>
                      <a:pt x="112" y="55"/>
                    </a:lnTo>
                    <a:lnTo>
                      <a:pt x="111" y="54"/>
                    </a:lnTo>
                    <a:lnTo>
                      <a:pt x="110" y="53"/>
                    </a:lnTo>
                    <a:lnTo>
                      <a:pt x="109" y="52"/>
                    </a:lnTo>
                    <a:lnTo>
                      <a:pt x="107" y="51"/>
                    </a:lnTo>
                    <a:lnTo>
                      <a:pt x="106" y="50"/>
                    </a:lnTo>
                    <a:lnTo>
                      <a:pt x="104" y="47"/>
                    </a:lnTo>
                    <a:lnTo>
                      <a:pt x="104" y="46"/>
                    </a:lnTo>
                    <a:lnTo>
                      <a:pt x="104" y="45"/>
                    </a:lnTo>
                    <a:lnTo>
                      <a:pt x="104" y="44"/>
                    </a:lnTo>
                    <a:lnTo>
                      <a:pt x="102" y="42"/>
                    </a:lnTo>
                    <a:lnTo>
                      <a:pt x="101" y="40"/>
                    </a:lnTo>
                    <a:lnTo>
                      <a:pt x="101" y="39"/>
                    </a:lnTo>
                    <a:lnTo>
                      <a:pt x="99" y="38"/>
                    </a:lnTo>
                    <a:lnTo>
                      <a:pt x="96" y="37"/>
                    </a:lnTo>
                    <a:lnTo>
                      <a:pt x="90" y="30"/>
                    </a:lnTo>
                    <a:lnTo>
                      <a:pt x="88" y="28"/>
                    </a:lnTo>
                    <a:lnTo>
                      <a:pt x="85" y="29"/>
                    </a:lnTo>
                    <a:lnTo>
                      <a:pt x="83" y="27"/>
                    </a:lnTo>
                    <a:lnTo>
                      <a:pt x="83" y="27"/>
                    </a:lnTo>
                    <a:close/>
                    <a:moveTo>
                      <a:pt x="1" y="5"/>
                    </a:moveTo>
                    <a:lnTo>
                      <a:pt x="2" y="3"/>
                    </a:lnTo>
                    <a:lnTo>
                      <a:pt x="2" y="0"/>
                    </a:lnTo>
                    <a:lnTo>
                      <a:pt x="1" y="2"/>
                    </a:lnTo>
                    <a:lnTo>
                      <a:pt x="0" y="6"/>
                    </a:lnTo>
                    <a:lnTo>
                      <a:pt x="1" y="5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1" name="Marshall Islands" descr="{&quot;Key&quot;:&quot;marshall islands&quot;,&quot;Name&quot;:&quot;Marshall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72070AC-89D5-D5E8-0AC8-9014C1C5B4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63350" y="4502151"/>
                <a:ext cx="0" cy="1588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h 1"/>
                  <a:gd name="T5" fmla="*/ 0 h 1"/>
                  <a:gd name="T6" fmla="*/ 1 h 1"/>
                  <a:gd name="T7" fmla="*/ 0 h 1"/>
                  <a:gd name="T8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2" name="Solomon Islands" descr="{&quot;Key&quot;:&quot;solomon islands&quot;,&quot;Name&quot;:&quot;Solomon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D102F17-E595-BD16-BA29-1066A81A435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176000" y="4732338"/>
                <a:ext cx="352425" cy="196850"/>
              </a:xfrm>
              <a:custGeom>
                <a:avLst/>
                <a:gdLst>
                  <a:gd name="T0" fmla="*/ 220 w 222"/>
                  <a:gd name="T1" fmla="*/ 121 h 124"/>
                  <a:gd name="T2" fmla="*/ 88 w 222"/>
                  <a:gd name="T3" fmla="*/ 121 h 124"/>
                  <a:gd name="T4" fmla="*/ 80 w 222"/>
                  <a:gd name="T5" fmla="*/ 119 h 124"/>
                  <a:gd name="T6" fmla="*/ 87 w 222"/>
                  <a:gd name="T7" fmla="*/ 123 h 124"/>
                  <a:gd name="T8" fmla="*/ 210 w 222"/>
                  <a:gd name="T9" fmla="*/ 97 h 124"/>
                  <a:gd name="T10" fmla="*/ 202 w 222"/>
                  <a:gd name="T11" fmla="*/ 98 h 124"/>
                  <a:gd name="T12" fmla="*/ 207 w 222"/>
                  <a:gd name="T13" fmla="*/ 99 h 124"/>
                  <a:gd name="T14" fmla="*/ 117 w 222"/>
                  <a:gd name="T15" fmla="*/ 89 h 124"/>
                  <a:gd name="T16" fmla="*/ 112 w 222"/>
                  <a:gd name="T17" fmla="*/ 89 h 124"/>
                  <a:gd name="T18" fmla="*/ 121 w 222"/>
                  <a:gd name="T19" fmla="*/ 99 h 124"/>
                  <a:gd name="T20" fmla="*/ 129 w 222"/>
                  <a:gd name="T21" fmla="*/ 99 h 124"/>
                  <a:gd name="T22" fmla="*/ 120 w 222"/>
                  <a:gd name="T23" fmla="*/ 91 h 124"/>
                  <a:gd name="T24" fmla="*/ 114 w 222"/>
                  <a:gd name="T25" fmla="*/ 67 h 124"/>
                  <a:gd name="T26" fmla="*/ 117 w 222"/>
                  <a:gd name="T27" fmla="*/ 75 h 124"/>
                  <a:gd name="T28" fmla="*/ 76 w 222"/>
                  <a:gd name="T29" fmla="*/ 66 h 124"/>
                  <a:gd name="T30" fmla="*/ 80 w 222"/>
                  <a:gd name="T31" fmla="*/ 76 h 124"/>
                  <a:gd name="T32" fmla="*/ 101 w 222"/>
                  <a:gd name="T33" fmla="*/ 78 h 124"/>
                  <a:gd name="T34" fmla="*/ 95 w 222"/>
                  <a:gd name="T35" fmla="*/ 69 h 124"/>
                  <a:gd name="T36" fmla="*/ 89 w 222"/>
                  <a:gd name="T37" fmla="*/ 57 h 124"/>
                  <a:gd name="T38" fmla="*/ 91 w 222"/>
                  <a:gd name="T39" fmla="*/ 61 h 124"/>
                  <a:gd name="T40" fmla="*/ 90 w 222"/>
                  <a:gd name="T41" fmla="*/ 57 h 124"/>
                  <a:gd name="T42" fmla="*/ 69 w 222"/>
                  <a:gd name="T43" fmla="*/ 57 h 124"/>
                  <a:gd name="T44" fmla="*/ 67 w 222"/>
                  <a:gd name="T45" fmla="*/ 59 h 124"/>
                  <a:gd name="T46" fmla="*/ 35 w 222"/>
                  <a:gd name="T47" fmla="*/ 50 h 124"/>
                  <a:gd name="T48" fmla="*/ 37 w 222"/>
                  <a:gd name="T49" fmla="*/ 52 h 124"/>
                  <a:gd name="T50" fmla="*/ 47 w 222"/>
                  <a:gd name="T51" fmla="*/ 52 h 124"/>
                  <a:gd name="T52" fmla="*/ 47 w 222"/>
                  <a:gd name="T53" fmla="*/ 48 h 124"/>
                  <a:gd name="T54" fmla="*/ 43 w 222"/>
                  <a:gd name="T55" fmla="*/ 47 h 124"/>
                  <a:gd name="T56" fmla="*/ 47 w 222"/>
                  <a:gd name="T57" fmla="*/ 50 h 124"/>
                  <a:gd name="T58" fmla="*/ 33 w 222"/>
                  <a:gd name="T59" fmla="*/ 43 h 124"/>
                  <a:gd name="T60" fmla="*/ 32 w 222"/>
                  <a:gd name="T61" fmla="*/ 50 h 124"/>
                  <a:gd name="T62" fmla="*/ 78 w 222"/>
                  <a:gd name="T63" fmla="*/ 42 h 124"/>
                  <a:gd name="T64" fmla="*/ 103 w 222"/>
                  <a:gd name="T65" fmla="*/ 40 h 124"/>
                  <a:gd name="T66" fmla="*/ 102 w 222"/>
                  <a:gd name="T67" fmla="*/ 46 h 124"/>
                  <a:gd name="T68" fmla="*/ 110 w 222"/>
                  <a:gd name="T69" fmla="*/ 66 h 124"/>
                  <a:gd name="T70" fmla="*/ 112 w 222"/>
                  <a:gd name="T71" fmla="*/ 61 h 124"/>
                  <a:gd name="T72" fmla="*/ 106 w 222"/>
                  <a:gd name="T73" fmla="*/ 52 h 124"/>
                  <a:gd name="T74" fmla="*/ 41 w 222"/>
                  <a:gd name="T75" fmla="*/ 38 h 124"/>
                  <a:gd name="T76" fmla="*/ 33 w 222"/>
                  <a:gd name="T77" fmla="*/ 36 h 124"/>
                  <a:gd name="T78" fmla="*/ 32 w 222"/>
                  <a:gd name="T79" fmla="*/ 39 h 124"/>
                  <a:gd name="T80" fmla="*/ 40 w 222"/>
                  <a:gd name="T81" fmla="*/ 46 h 124"/>
                  <a:gd name="T82" fmla="*/ 41 w 222"/>
                  <a:gd name="T83" fmla="*/ 38 h 124"/>
                  <a:gd name="T84" fmla="*/ 16 w 222"/>
                  <a:gd name="T85" fmla="*/ 33 h 124"/>
                  <a:gd name="T86" fmla="*/ 30 w 222"/>
                  <a:gd name="T87" fmla="*/ 34 h 124"/>
                  <a:gd name="T88" fmla="*/ 24 w 222"/>
                  <a:gd name="T89" fmla="*/ 34 h 124"/>
                  <a:gd name="T90" fmla="*/ 19 w 222"/>
                  <a:gd name="T91" fmla="*/ 30 h 124"/>
                  <a:gd name="T92" fmla="*/ 16 w 222"/>
                  <a:gd name="T93" fmla="*/ 24 h 124"/>
                  <a:gd name="T94" fmla="*/ 19 w 222"/>
                  <a:gd name="T95" fmla="*/ 31 h 124"/>
                  <a:gd name="T96" fmla="*/ 76 w 222"/>
                  <a:gd name="T97" fmla="*/ 34 h 124"/>
                  <a:gd name="T98" fmla="*/ 67 w 222"/>
                  <a:gd name="T99" fmla="*/ 28 h 124"/>
                  <a:gd name="T100" fmla="*/ 60 w 222"/>
                  <a:gd name="T101" fmla="*/ 27 h 124"/>
                  <a:gd name="T102" fmla="*/ 69 w 222"/>
                  <a:gd name="T103" fmla="*/ 36 h 124"/>
                  <a:gd name="T104" fmla="*/ 84 w 222"/>
                  <a:gd name="T105" fmla="*/ 46 h 124"/>
                  <a:gd name="T106" fmla="*/ 0 w 222"/>
                  <a:gd name="T107" fmla="*/ 9 h 124"/>
                  <a:gd name="T108" fmla="*/ 36 w 222"/>
                  <a:gd name="T109" fmla="*/ 17 h 124"/>
                  <a:gd name="T110" fmla="*/ 28 w 222"/>
                  <a:gd name="T111" fmla="*/ 7 h 124"/>
                  <a:gd name="T112" fmla="*/ 18 w 222"/>
                  <a:gd name="T113" fmla="*/ 4 h 124"/>
                  <a:gd name="T114" fmla="*/ 33 w 222"/>
                  <a:gd name="T115" fmla="*/ 18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2" h="124">
                    <a:moveTo>
                      <a:pt x="222" y="121"/>
                    </a:moveTo>
                    <a:lnTo>
                      <a:pt x="222" y="120"/>
                    </a:lnTo>
                    <a:lnTo>
                      <a:pt x="221" y="118"/>
                    </a:lnTo>
                    <a:lnTo>
                      <a:pt x="220" y="118"/>
                    </a:lnTo>
                    <a:lnTo>
                      <a:pt x="219" y="119"/>
                    </a:lnTo>
                    <a:lnTo>
                      <a:pt x="220" y="121"/>
                    </a:lnTo>
                    <a:lnTo>
                      <a:pt x="220" y="121"/>
                    </a:lnTo>
                    <a:lnTo>
                      <a:pt x="222" y="121"/>
                    </a:lnTo>
                    <a:lnTo>
                      <a:pt x="222" y="121"/>
                    </a:lnTo>
                    <a:close/>
                    <a:moveTo>
                      <a:pt x="89" y="123"/>
                    </a:moveTo>
                    <a:lnTo>
                      <a:pt x="89" y="122"/>
                    </a:lnTo>
                    <a:lnTo>
                      <a:pt x="88" y="121"/>
                    </a:lnTo>
                    <a:lnTo>
                      <a:pt x="80" y="116"/>
                    </a:lnTo>
                    <a:lnTo>
                      <a:pt x="78" y="116"/>
                    </a:lnTo>
                    <a:lnTo>
                      <a:pt x="78" y="116"/>
                    </a:lnTo>
                    <a:lnTo>
                      <a:pt x="78" y="117"/>
                    </a:lnTo>
                    <a:lnTo>
                      <a:pt x="78" y="118"/>
                    </a:lnTo>
                    <a:lnTo>
                      <a:pt x="80" y="119"/>
                    </a:lnTo>
                    <a:lnTo>
                      <a:pt x="80" y="119"/>
                    </a:lnTo>
                    <a:lnTo>
                      <a:pt x="81" y="120"/>
                    </a:lnTo>
                    <a:lnTo>
                      <a:pt x="84" y="121"/>
                    </a:lnTo>
                    <a:lnTo>
                      <a:pt x="86" y="122"/>
                    </a:lnTo>
                    <a:lnTo>
                      <a:pt x="86" y="123"/>
                    </a:lnTo>
                    <a:lnTo>
                      <a:pt x="87" y="123"/>
                    </a:lnTo>
                    <a:lnTo>
                      <a:pt x="88" y="124"/>
                    </a:lnTo>
                    <a:lnTo>
                      <a:pt x="89" y="123"/>
                    </a:lnTo>
                    <a:lnTo>
                      <a:pt x="89" y="123"/>
                    </a:lnTo>
                    <a:close/>
                    <a:moveTo>
                      <a:pt x="209" y="98"/>
                    </a:moveTo>
                    <a:lnTo>
                      <a:pt x="209" y="98"/>
                    </a:lnTo>
                    <a:lnTo>
                      <a:pt x="210" y="97"/>
                    </a:lnTo>
                    <a:lnTo>
                      <a:pt x="209" y="96"/>
                    </a:lnTo>
                    <a:lnTo>
                      <a:pt x="207" y="96"/>
                    </a:lnTo>
                    <a:lnTo>
                      <a:pt x="204" y="96"/>
                    </a:lnTo>
                    <a:lnTo>
                      <a:pt x="203" y="97"/>
                    </a:lnTo>
                    <a:lnTo>
                      <a:pt x="202" y="98"/>
                    </a:lnTo>
                    <a:lnTo>
                      <a:pt x="202" y="98"/>
                    </a:lnTo>
                    <a:lnTo>
                      <a:pt x="202" y="99"/>
                    </a:lnTo>
                    <a:lnTo>
                      <a:pt x="202" y="101"/>
                    </a:lnTo>
                    <a:lnTo>
                      <a:pt x="203" y="100"/>
                    </a:lnTo>
                    <a:lnTo>
                      <a:pt x="203" y="101"/>
                    </a:lnTo>
                    <a:lnTo>
                      <a:pt x="205" y="99"/>
                    </a:lnTo>
                    <a:lnTo>
                      <a:pt x="207" y="99"/>
                    </a:lnTo>
                    <a:lnTo>
                      <a:pt x="207" y="99"/>
                    </a:lnTo>
                    <a:lnTo>
                      <a:pt x="209" y="98"/>
                    </a:lnTo>
                    <a:lnTo>
                      <a:pt x="209" y="98"/>
                    </a:lnTo>
                    <a:close/>
                    <a:moveTo>
                      <a:pt x="117" y="90"/>
                    </a:moveTo>
                    <a:lnTo>
                      <a:pt x="117" y="89"/>
                    </a:lnTo>
                    <a:lnTo>
                      <a:pt x="117" y="89"/>
                    </a:lnTo>
                    <a:lnTo>
                      <a:pt x="114" y="86"/>
                    </a:lnTo>
                    <a:lnTo>
                      <a:pt x="112" y="85"/>
                    </a:lnTo>
                    <a:lnTo>
                      <a:pt x="110" y="85"/>
                    </a:lnTo>
                    <a:lnTo>
                      <a:pt x="109" y="87"/>
                    </a:lnTo>
                    <a:lnTo>
                      <a:pt x="109" y="89"/>
                    </a:lnTo>
                    <a:lnTo>
                      <a:pt x="112" y="89"/>
                    </a:lnTo>
                    <a:lnTo>
                      <a:pt x="113" y="89"/>
                    </a:lnTo>
                    <a:lnTo>
                      <a:pt x="113" y="92"/>
                    </a:lnTo>
                    <a:lnTo>
                      <a:pt x="114" y="93"/>
                    </a:lnTo>
                    <a:lnTo>
                      <a:pt x="114" y="94"/>
                    </a:lnTo>
                    <a:lnTo>
                      <a:pt x="118" y="97"/>
                    </a:lnTo>
                    <a:lnTo>
                      <a:pt x="121" y="99"/>
                    </a:lnTo>
                    <a:lnTo>
                      <a:pt x="123" y="99"/>
                    </a:lnTo>
                    <a:lnTo>
                      <a:pt x="125" y="100"/>
                    </a:lnTo>
                    <a:lnTo>
                      <a:pt x="127" y="100"/>
                    </a:lnTo>
                    <a:lnTo>
                      <a:pt x="129" y="100"/>
                    </a:lnTo>
                    <a:lnTo>
                      <a:pt x="131" y="100"/>
                    </a:lnTo>
                    <a:lnTo>
                      <a:pt x="129" y="99"/>
                    </a:lnTo>
                    <a:lnTo>
                      <a:pt x="129" y="97"/>
                    </a:lnTo>
                    <a:lnTo>
                      <a:pt x="127" y="93"/>
                    </a:lnTo>
                    <a:lnTo>
                      <a:pt x="126" y="92"/>
                    </a:lnTo>
                    <a:lnTo>
                      <a:pt x="124" y="92"/>
                    </a:lnTo>
                    <a:lnTo>
                      <a:pt x="122" y="91"/>
                    </a:lnTo>
                    <a:lnTo>
                      <a:pt x="120" y="91"/>
                    </a:lnTo>
                    <a:lnTo>
                      <a:pt x="117" y="90"/>
                    </a:lnTo>
                    <a:lnTo>
                      <a:pt x="117" y="90"/>
                    </a:lnTo>
                    <a:close/>
                    <a:moveTo>
                      <a:pt x="117" y="72"/>
                    </a:moveTo>
                    <a:lnTo>
                      <a:pt x="114" y="66"/>
                    </a:lnTo>
                    <a:lnTo>
                      <a:pt x="114" y="66"/>
                    </a:lnTo>
                    <a:lnTo>
                      <a:pt x="114" y="67"/>
                    </a:lnTo>
                    <a:lnTo>
                      <a:pt x="114" y="69"/>
                    </a:lnTo>
                    <a:lnTo>
                      <a:pt x="114" y="71"/>
                    </a:lnTo>
                    <a:lnTo>
                      <a:pt x="114" y="73"/>
                    </a:lnTo>
                    <a:lnTo>
                      <a:pt x="114" y="74"/>
                    </a:lnTo>
                    <a:lnTo>
                      <a:pt x="115" y="73"/>
                    </a:lnTo>
                    <a:lnTo>
                      <a:pt x="117" y="75"/>
                    </a:lnTo>
                    <a:lnTo>
                      <a:pt x="117" y="74"/>
                    </a:lnTo>
                    <a:lnTo>
                      <a:pt x="117" y="72"/>
                    </a:lnTo>
                    <a:close/>
                    <a:moveTo>
                      <a:pt x="80" y="64"/>
                    </a:moveTo>
                    <a:lnTo>
                      <a:pt x="78" y="63"/>
                    </a:lnTo>
                    <a:lnTo>
                      <a:pt x="77" y="65"/>
                    </a:lnTo>
                    <a:lnTo>
                      <a:pt x="76" y="66"/>
                    </a:lnTo>
                    <a:lnTo>
                      <a:pt x="76" y="68"/>
                    </a:lnTo>
                    <a:lnTo>
                      <a:pt x="76" y="69"/>
                    </a:lnTo>
                    <a:lnTo>
                      <a:pt x="77" y="72"/>
                    </a:lnTo>
                    <a:lnTo>
                      <a:pt x="78" y="74"/>
                    </a:lnTo>
                    <a:lnTo>
                      <a:pt x="80" y="75"/>
                    </a:lnTo>
                    <a:lnTo>
                      <a:pt x="80" y="76"/>
                    </a:lnTo>
                    <a:lnTo>
                      <a:pt x="84" y="76"/>
                    </a:lnTo>
                    <a:lnTo>
                      <a:pt x="90" y="77"/>
                    </a:lnTo>
                    <a:lnTo>
                      <a:pt x="93" y="78"/>
                    </a:lnTo>
                    <a:lnTo>
                      <a:pt x="97" y="79"/>
                    </a:lnTo>
                    <a:lnTo>
                      <a:pt x="99" y="79"/>
                    </a:lnTo>
                    <a:lnTo>
                      <a:pt x="101" y="78"/>
                    </a:lnTo>
                    <a:lnTo>
                      <a:pt x="101" y="78"/>
                    </a:lnTo>
                    <a:lnTo>
                      <a:pt x="101" y="75"/>
                    </a:lnTo>
                    <a:lnTo>
                      <a:pt x="100" y="74"/>
                    </a:lnTo>
                    <a:lnTo>
                      <a:pt x="98" y="73"/>
                    </a:lnTo>
                    <a:lnTo>
                      <a:pt x="97" y="71"/>
                    </a:lnTo>
                    <a:lnTo>
                      <a:pt x="95" y="69"/>
                    </a:lnTo>
                    <a:lnTo>
                      <a:pt x="92" y="66"/>
                    </a:lnTo>
                    <a:lnTo>
                      <a:pt x="86" y="66"/>
                    </a:lnTo>
                    <a:lnTo>
                      <a:pt x="84" y="67"/>
                    </a:lnTo>
                    <a:lnTo>
                      <a:pt x="80" y="64"/>
                    </a:lnTo>
                    <a:lnTo>
                      <a:pt x="80" y="64"/>
                    </a:lnTo>
                    <a:close/>
                    <a:moveTo>
                      <a:pt x="89" y="57"/>
                    </a:moveTo>
                    <a:lnTo>
                      <a:pt x="88" y="57"/>
                    </a:lnTo>
                    <a:lnTo>
                      <a:pt x="88" y="59"/>
                    </a:lnTo>
                    <a:lnTo>
                      <a:pt x="89" y="59"/>
                    </a:lnTo>
                    <a:lnTo>
                      <a:pt x="90" y="60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3" y="61"/>
                    </a:lnTo>
                    <a:lnTo>
                      <a:pt x="94" y="60"/>
                    </a:lnTo>
                    <a:lnTo>
                      <a:pt x="92" y="58"/>
                    </a:lnTo>
                    <a:lnTo>
                      <a:pt x="91" y="57"/>
                    </a:lnTo>
                    <a:lnTo>
                      <a:pt x="90" y="57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  <a:moveTo>
                      <a:pt x="69" y="60"/>
                    </a:moveTo>
                    <a:lnTo>
                      <a:pt x="70" y="59"/>
                    </a:lnTo>
                    <a:lnTo>
                      <a:pt x="70" y="57"/>
                    </a:lnTo>
                    <a:lnTo>
                      <a:pt x="69" y="57"/>
                    </a:lnTo>
                    <a:lnTo>
                      <a:pt x="68" y="57"/>
                    </a:lnTo>
                    <a:lnTo>
                      <a:pt x="67" y="57"/>
                    </a:lnTo>
                    <a:lnTo>
                      <a:pt x="66" y="57"/>
                    </a:lnTo>
                    <a:lnTo>
                      <a:pt x="65" y="59"/>
                    </a:lnTo>
                    <a:lnTo>
                      <a:pt x="66" y="59"/>
                    </a:lnTo>
                    <a:lnTo>
                      <a:pt x="67" y="59"/>
                    </a:lnTo>
                    <a:lnTo>
                      <a:pt x="68" y="60"/>
                    </a:lnTo>
                    <a:lnTo>
                      <a:pt x="69" y="60"/>
                    </a:lnTo>
                    <a:lnTo>
                      <a:pt x="69" y="60"/>
                    </a:lnTo>
                    <a:close/>
                    <a:moveTo>
                      <a:pt x="37" y="52"/>
                    </a:moveTo>
                    <a:lnTo>
                      <a:pt x="37" y="51"/>
                    </a:lnTo>
                    <a:lnTo>
                      <a:pt x="35" y="50"/>
                    </a:lnTo>
                    <a:lnTo>
                      <a:pt x="35" y="50"/>
                    </a:lnTo>
                    <a:lnTo>
                      <a:pt x="33" y="50"/>
                    </a:lnTo>
                    <a:lnTo>
                      <a:pt x="33" y="51"/>
                    </a:lnTo>
                    <a:lnTo>
                      <a:pt x="35" y="52"/>
                    </a:lnTo>
                    <a:lnTo>
                      <a:pt x="37" y="52"/>
                    </a:lnTo>
                    <a:lnTo>
                      <a:pt x="37" y="52"/>
                    </a:lnTo>
                    <a:lnTo>
                      <a:pt x="37" y="52"/>
                    </a:lnTo>
                    <a:close/>
                    <a:moveTo>
                      <a:pt x="48" y="52"/>
                    </a:moveTo>
                    <a:lnTo>
                      <a:pt x="50" y="52"/>
                    </a:lnTo>
                    <a:lnTo>
                      <a:pt x="49" y="52"/>
                    </a:lnTo>
                    <a:lnTo>
                      <a:pt x="49" y="50"/>
                    </a:lnTo>
                    <a:lnTo>
                      <a:pt x="47" y="52"/>
                    </a:lnTo>
                    <a:lnTo>
                      <a:pt x="48" y="52"/>
                    </a:lnTo>
                    <a:lnTo>
                      <a:pt x="48" y="52"/>
                    </a:lnTo>
                    <a:close/>
                    <a:moveTo>
                      <a:pt x="47" y="50"/>
                    </a:moveTo>
                    <a:lnTo>
                      <a:pt x="47" y="49"/>
                    </a:lnTo>
                    <a:lnTo>
                      <a:pt x="47" y="48"/>
                    </a:lnTo>
                    <a:lnTo>
                      <a:pt x="47" y="48"/>
                    </a:lnTo>
                    <a:lnTo>
                      <a:pt x="47" y="46"/>
                    </a:lnTo>
                    <a:lnTo>
                      <a:pt x="47" y="46"/>
                    </a:lnTo>
                    <a:lnTo>
                      <a:pt x="45" y="45"/>
                    </a:lnTo>
                    <a:lnTo>
                      <a:pt x="45" y="46"/>
                    </a:lnTo>
                    <a:lnTo>
                      <a:pt x="44" y="46"/>
                    </a:lnTo>
                    <a:lnTo>
                      <a:pt x="43" y="47"/>
                    </a:lnTo>
                    <a:lnTo>
                      <a:pt x="43" y="47"/>
                    </a:lnTo>
                    <a:lnTo>
                      <a:pt x="43" y="49"/>
                    </a:lnTo>
                    <a:lnTo>
                      <a:pt x="43" y="51"/>
                    </a:lnTo>
                    <a:lnTo>
                      <a:pt x="45" y="52"/>
                    </a:lnTo>
                    <a:lnTo>
                      <a:pt x="47" y="50"/>
                    </a:lnTo>
                    <a:lnTo>
                      <a:pt x="47" y="50"/>
                    </a:lnTo>
                    <a:close/>
                    <a:moveTo>
                      <a:pt x="32" y="50"/>
                    </a:moveTo>
                    <a:lnTo>
                      <a:pt x="31" y="49"/>
                    </a:lnTo>
                    <a:lnTo>
                      <a:pt x="32" y="47"/>
                    </a:lnTo>
                    <a:lnTo>
                      <a:pt x="32" y="46"/>
                    </a:lnTo>
                    <a:lnTo>
                      <a:pt x="33" y="44"/>
                    </a:lnTo>
                    <a:lnTo>
                      <a:pt x="33" y="43"/>
                    </a:lnTo>
                    <a:lnTo>
                      <a:pt x="32" y="43"/>
                    </a:lnTo>
                    <a:lnTo>
                      <a:pt x="29" y="46"/>
                    </a:lnTo>
                    <a:lnTo>
                      <a:pt x="29" y="47"/>
                    </a:lnTo>
                    <a:lnTo>
                      <a:pt x="31" y="50"/>
                    </a:lnTo>
                    <a:lnTo>
                      <a:pt x="32" y="51"/>
                    </a:lnTo>
                    <a:lnTo>
                      <a:pt x="32" y="50"/>
                    </a:lnTo>
                    <a:lnTo>
                      <a:pt x="32" y="50"/>
                    </a:lnTo>
                    <a:close/>
                    <a:moveTo>
                      <a:pt x="80" y="45"/>
                    </a:moveTo>
                    <a:lnTo>
                      <a:pt x="80" y="44"/>
                    </a:lnTo>
                    <a:lnTo>
                      <a:pt x="80" y="43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77" y="44"/>
                    </a:lnTo>
                    <a:lnTo>
                      <a:pt x="78" y="44"/>
                    </a:lnTo>
                    <a:lnTo>
                      <a:pt x="79" y="46"/>
                    </a:lnTo>
                    <a:lnTo>
                      <a:pt x="80" y="45"/>
                    </a:lnTo>
                    <a:lnTo>
                      <a:pt x="80" y="45"/>
                    </a:lnTo>
                    <a:close/>
                    <a:moveTo>
                      <a:pt x="103" y="40"/>
                    </a:moveTo>
                    <a:lnTo>
                      <a:pt x="103" y="40"/>
                    </a:lnTo>
                    <a:lnTo>
                      <a:pt x="102" y="41"/>
                    </a:lnTo>
                    <a:lnTo>
                      <a:pt x="101" y="41"/>
                    </a:lnTo>
                    <a:lnTo>
                      <a:pt x="100" y="41"/>
                    </a:lnTo>
                    <a:lnTo>
                      <a:pt x="100" y="42"/>
                    </a:lnTo>
                    <a:lnTo>
                      <a:pt x="102" y="46"/>
                    </a:lnTo>
                    <a:lnTo>
                      <a:pt x="101" y="48"/>
                    </a:lnTo>
                    <a:lnTo>
                      <a:pt x="103" y="56"/>
                    </a:lnTo>
                    <a:lnTo>
                      <a:pt x="103" y="61"/>
                    </a:lnTo>
                    <a:lnTo>
                      <a:pt x="106" y="64"/>
                    </a:lnTo>
                    <a:lnTo>
                      <a:pt x="106" y="65"/>
                    </a:lnTo>
                    <a:lnTo>
                      <a:pt x="110" y="66"/>
                    </a:lnTo>
                    <a:lnTo>
                      <a:pt x="112" y="71"/>
                    </a:lnTo>
                    <a:lnTo>
                      <a:pt x="113" y="71"/>
                    </a:lnTo>
                    <a:lnTo>
                      <a:pt x="113" y="70"/>
                    </a:lnTo>
                    <a:lnTo>
                      <a:pt x="113" y="68"/>
                    </a:lnTo>
                    <a:lnTo>
                      <a:pt x="111" y="65"/>
                    </a:lnTo>
                    <a:lnTo>
                      <a:pt x="112" y="61"/>
                    </a:lnTo>
                    <a:lnTo>
                      <a:pt x="111" y="60"/>
                    </a:lnTo>
                    <a:lnTo>
                      <a:pt x="111" y="59"/>
                    </a:lnTo>
                    <a:lnTo>
                      <a:pt x="110" y="56"/>
                    </a:lnTo>
                    <a:lnTo>
                      <a:pt x="108" y="53"/>
                    </a:lnTo>
                    <a:lnTo>
                      <a:pt x="106" y="53"/>
                    </a:lnTo>
                    <a:lnTo>
                      <a:pt x="106" y="52"/>
                    </a:lnTo>
                    <a:lnTo>
                      <a:pt x="106" y="50"/>
                    </a:lnTo>
                    <a:lnTo>
                      <a:pt x="107" y="49"/>
                    </a:lnTo>
                    <a:lnTo>
                      <a:pt x="108" y="48"/>
                    </a:lnTo>
                    <a:lnTo>
                      <a:pt x="103" y="40"/>
                    </a:lnTo>
                    <a:lnTo>
                      <a:pt x="103" y="40"/>
                    </a:lnTo>
                    <a:close/>
                    <a:moveTo>
                      <a:pt x="41" y="38"/>
                    </a:moveTo>
                    <a:lnTo>
                      <a:pt x="39" y="38"/>
                    </a:lnTo>
                    <a:lnTo>
                      <a:pt x="38" y="37"/>
                    </a:lnTo>
                    <a:lnTo>
                      <a:pt x="38" y="33"/>
                    </a:lnTo>
                    <a:lnTo>
                      <a:pt x="35" y="32"/>
                    </a:lnTo>
                    <a:lnTo>
                      <a:pt x="34" y="33"/>
                    </a:lnTo>
                    <a:lnTo>
                      <a:pt x="33" y="36"/>
                    </a:lnTo>
                    <a:lnTo>
                      <a:pt x="32" y="37"/>
                    </a:lnTo>
                    <a:lnTo>
                      <a:pt x="30" y="38"/>
                    </a:lnTo>
                    <a:lnTo>
                      <a:pt x="30" y="39"/>
                    </a:lnTo>
                    <a:lnTo>
                      <a:pt x="30" y="40"/>
                    </a:lnTo>
                    <a:lnTo>
                      <a:pt x="31" y="41"/>
                    </a:lnTo>
                    <a:lnTo>
                      <a:pt x="32" y="39"/>
                    </a:lnTo>
                    <a:lnTo>
                      <a:pt x="35" y="39"/>
                    </a:lnTo>
                    <a:lnTo>
                      <a:pt x="36" y="39"/>
                    </a:lnTo>
                    <a:lnTo>
                      <a:pt x="36" y="41"/>
                    </a:lnTo>
                    <a:lnTo>
                      <a:pt x="37" y="44"/>
                    </a:lnTo>
                    <a:lnTo>
                      <a:pt x="38" y="45"/>
                    </a:lnTo>
                    <a:lnTo>
                      <a:pt x="40" y="46"/>
                    </a:lnTo>
                    <a:lnTo>
                      <a:pt x="41" y="48"/>
                    </a:lnTo>
                    <a:lnTo>
                      <a:pt x="42" y="47"/>
                    </a:lnTo>
                    <a:lnTo>
                      <a:pt x="43" y="47"/>
                    </a:lnTo>
                    <a:lnTo>
                      <a:pt x="43" y="45"/>
                    </a:lnTo>
                    <a:lnTo>
                      <a:pt x="42" y="40"/>
                    </a:lnTo>
                    <a:lnTo>
                      <a:pt x="41" y="38"/>
                    </a:lnTo>
                    <a:lnTo>
                      <a:pt x="41" y="38"/>
                    </a:lnTo>
                    <a:close/>
                    <a:moveTo>
                      <a:pt x="17" y="38"/>
                    </a:moveTo>
                    <a:lnTo>
                      <a:pt x="17" y="36"/>
                    </a:lnTo>
                    <a:lnTo>
                      <a:pt x="17" y="32"/>
                    </a:lnTo>
                    <a:lnTo>
                      <a:pt x="16" y="33"/>
                    </a:lnTo>
                    <a:lnTo>
                      <a:pt x="16" y="33"/>
                    </a:lnTo>
                    <a:lnTo>
                      <a:pt x="16" y="35"/>
                    </a:lnTo>
                    <a:lnTo>
                      <a:pt x="17" y="38"/>
                    </a:lnTo>
                    <a:lnTo>
                      <a:pt x="17" y="38"/>
                    </a:lnTo>
                    <a:close/>
                    <a:moveTo>
                      <a:pt x="29" y="36"/>
                    </a:moveTo>
                    <a:lnTo>
                      <a:pt x="30" y="35"/>
                    </a:lnTo>
                    <a:lnTo>
                      <a:pt x="30" y="34"/>
                    </a:lnTo>
                    <a:lnTo>
                      <a:pt x="30" y="32"/>
                    </a:lnTo>
                    <a:lnTo>
                      <a:pt x="29" y="30"/>
                    </a:lnTo>
                    <a:lnTo>
                      <a:pt x="28" y="29"/>
                    </a:lnTo>
                    <a:lnTo>
                      <a:pt x="26" y="30"/>
                    </a:lnTo>
                    <a:lnTo>
                      <a:pt x="24" y="32"/>
                    </a:lnTo>
                    <a:lnTo>
                      <a:pt x="24" y="34"/>
                    </a:lnTo>
                    <a:lnTo>
                      <a:pt x="26" y="36"/>
                    </a:lnTo>
                    <a:lnTo>
                      <a:pt x="28" y="36"/>
                    </a:lnTo>
                    <a:lnTo>
                      <a:pt x="29" y="36"/>
                    </a:lnTo>
                    <a:lnTo>
                      <a:pt x="29" y="36"/>
                    </a:lnTo>
                    <a:close/>
                    <a:moveTo>
                      <a:pt x="19" y="31"/>
                    </a:moveTo>
                    <a:lnTo>
                      <a:pt x="19" y="30"/>
                    </a:lnTo>
                    <a:lnTo>
                      <a:pt x="21" y="27"/>
                    </a:lnTo>
                    <a:lnTo>
                      <a:pt x="22" y="26"/>
                    </a:lnTo>
                    <a:lnTo>
                      <a:pt x="20" y="25"/>
                    </a:lnTo>
                    <a:lnTo>
                      <a:pt x="19" y="24"/>
                    </a:lnTo>
                    <a:lnTo>
                      <a:pt x="17" y="24"/>
                    </a:lnTo>
                    <a:lnTo>
                      <a:pt x="16" y="24"/>
                    </a:lnTo>
                    <a:lnTo>
                      <a:pt x="16" y="26"/>
                    </a:lnTo>
                    <a:lnTo>
                      <a:pt x="18" y="28"/>
                    </a:lnTo>
                    <a:lnTo>
                      <a:pt x="18" y="30"/>
                    </a:lnTo>
                    <a:lnTo>
                      <a:pt x="19" y="30"/>
                    </a:lnTo>
                    <a:lnTo>
                      <a:pt x="19" y="32"/>
                    </a:lnTo>
                    <a:lnTo>
                      <a:pt x="19" y="31"/>
                    </a:lnTo>
                    <a:lnTo>
                      <a:pt x="19" y="31"/>
                    </a:lnTo>
                    <a:close/>
                    <a:moveTo>
                      <a:pt x="84" y="46"/>
                    </a:moveTo>
                    <a:lnTo>
                      <a:pt x="84" y="44"/>
                    </a:lnTo>
                    <a:lnTo>
                      <a:pt x="83" y="42"/>
                    </a:lnTo>
                    <a:lnTo>
                      <a:pt x="84" y="40"/>
                    </a:lnTo>
                    <a:lnTo>
                      <a:pt x="76" y="34"/>
                    </a:lnTo>
                    <a:lnTo>
                      <a:pt x="75" y="33"/>
                    </a:lnTo>
                    <a:lnTo>
                      <a:pt x="74" y="33"/>
                    </a:lnTo>
                    <a:lnTo>
                      <a:pt x="72" y="31"/>
                    </a:lnTo>
                    <a:lnTo>
                      <a:pt x="70" y="31"/>
                    </a:lnTo>
                    <a:lnTo>
                      <a:pt x="68" y="29"/>
                    </a:lnTo>
                    <a:lnTo>
                      <a:pt x="67" y="28"/>
                    </a:lnTo>
                    <a:lnTo>
                      <a:pt x="65" y="26"/>
                    </a:lnTo>
                    <a:lnTo>
                      <a:pt x="62" y="24"/>
                    </a:lnTo>
                    <a:lnTo>
                      <a:pt x="57" y="23"/>
                    </a:lnTo>
                    <a:lnTo>
                      <a:pt x="58" y="24"/>
                    </a:lnTo>
                    <a:lnTo>
                      <a:pt x="59" y="24"/>
                    </a:lnTo>
                    <a:lnTo>
                      <a:pt x="60" y="27"/>
                    </a:lnTo>
                    <a:lnTo>
                      <a:pt x="61" y="29"/>
                    </a:lnTo>
                    <a:lnTo>
                      <a:pt x="63" y="31"/>
                    </a:lnTo>
                    <a:lnTo>
                      <a:pt x="63" y="31"/>
                    </a:lnTo>
                    <a:lnTo>
                      <a:pt x="64" y="32"/>
                    </a:lnTo>
                    <a:lnTo>
                      <a:pt x="66" y="34"/>
                    </a:lnTo>
                    <a:lnTo>
                      <a:pt x="69" y="36"/>
                    </a:lnTo>
                    <a:lnTo>
                      <a:pt x="72" y="38"/>
                    </a:lnTo>
                    <a:lnTo>
                      <a:pt x="73" y="38"/>
                    </a:lnTo>
                    <a:lnTo>
                      <a:pt x="75" y="39"/>
                    </a:lnTo>
                    <a:lnTo>
                      <a:pt x="80" y="42"/>
                    </a:lnTo>
                    <a:lnTo>
                      <a:pt x="82" y="44"/>
                    </a:lnTo>
                    <a:lnTo>
                      <a:pt x="84" y="46"/>
                    </a:lnTo>
                    <a:lnTo>
                      <a:pt x="84" y="46"/>
                    </a:lnTo>
                    <a:lnTo>
                      <a:pt x="84" y="46"/>
                    </a:lnTo>
                    <a:close/>
                    <a:moveTo>
                      <a:pt x="3" y="11"/>
                    </a:moveTo>
                    <a:lnTo>
                      <a:pt x="4" y="10"/>
                    </a:lnTo>
                    <a:lnTo>
                      <a:pt x="1" y="9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1" y="12"/>
                    </a:lnTo>
                    <a:lnTo>
                      <a:pt x="3" y="11"/>
                    </a:lnTo>
                    <a:lnTo>
                      <a:pt x="3" y="11"/>
                    </a:lnTo>
                    <a:close/>
                    <a:moveTo>
                      <a:pt x="37" y="17"/>
                    </a:moveTo>
                    <a:lnTo>
                      <a:pt x="36" y="17"/>
                    </a:lnTo>
                    <a:lnTo>
                      <a:pt x="35" y="17"/>
                    </a:lnTo>
                    <a:lnTo>
                      <a:pt x="33" y="16"/>
                    </a:lnTo>
                    <a:lnTo>
                      <a:pt x="32" y="13"/>
                    </a:lnTo>
                    <a:lnTo>
                      <a:pt x="31" y="12"/>
                    </a:lnTo>
                    <a:lnTo>
                      <a:pt x="30" y="9"/>
                    </a:lnTo>
                    <a:lnTo>
                      <a:pt x="28" y="7"/>
                    </a:lnTo>
                    <a:lnTo>
                      <a:pt x="23" y="4"/>
                    </a:lnTo>
                    <a:lnTo>
                      <a:pt x="20" y="1"/>
                    </a:lnTo>
                    <a:lnTo>
                      <a:pt x="18" y="0"/>
                    </a:lnTo>
                    <a:lnTo>
                      <a:pt x="17" y="1"/>
                    </a:lnTo>
                    <a:lnTo>
                      <a:pt x="17" y="3"/>
                    </a:lnTo>
                    <a:lnTo>
                      <a:pt x="18" y="4"/>
                    </a:lnTo>
                    <a:lnTo>
                      <a:pt x="21" y="7"/>
                    </a:lnTo>
                    <a:lnTo>
                      <a:pt x="25" y="13"/>
                    </a:lnTo>
                    <a:lnTo>
                      <a:pt x="29" y="17"/>
                    </a:lnTo>
                    <a:lnTo>
                      <a:pt x="32" y="18"/>
                    </a:lnTo>
                    <a:lnTo>
                      <a:pt x="33" y="18"/>
                    </a:lnTo>
                    <a:lnTo>
                      <a:pt x="33" y="18"/>
                    </a:lnTo>
                    <a:lnTo>
                      <a:pt x="33" y="19"/>
                    </a:lnTo>
                    <a:lnTo>
                      <a:pt x="35" y="20"/>
                    </a:lnTo>
                    <a:lnTo>
                      <a:pt x="37" y="18"/>
                    </a:lnTo>
                    <a:lnTo>
                      <a:pt x="37" y="17"/>
                    </a:lnTo>
                    <a:lnTo>
                      <a:pt x="37" y="17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3" name="Wallis and Futuna" descr="{&quot;Key&quot;:&quot;wallis and futuna&quot;,&quot;Name&quot;:&quot;Wallis and Futun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D68682-DE6D-6C98-AAD0-5F6A893073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3050" y="5183188"/>
                <a:ext cx="22225" cy="107950"/>
              </a:xfrm>
              <a:custGeom>
                <a:avLst/>
                <a:gdLst>
                  <a:gd name="T0" fmla="*/ 10 w 14"/>
                  <a:gd name="T1" fmla="*/ 65 h 68"/>
                  <a:gd name="T2" fmla="*/ 10 w 14"/>
                  <a:gd name="T3" fmla="*/ 65 h 68"/>
                  <a:gd name="T4" fmla="*/ 9 w 14"/>
                  <a:gd name="T5" fmla="*/ 66 h 68"/>
                  <a:gd name="T6" fmla="*/ 9 w 14"/>
                  <a:gd name="T7" fmla="*/ 67 h 68"/>
                  <a:gd name="T8" fmla="*/ 11 w 14"/>
                  <a:gd name="T9" fmla="*/ 68 h 68"/>
                  <a:gd name="T10" fmla="*/ 10 w 14"/>
                  <a:gd name="T11" fmla="*/ 65 h 68"/>
                  <a:gd name="T12" fmla="*/ 5 w 14"/>
                  <a:gd name="T13" fmla="*/ 62 h 68"/>
                  <a:gd name="T14" fmla="*/ 4 w 14"/>
                  <a:gd name="T15" fmla="*/ 62 h 68"/>
                  <a:gd name="T16" fmla="*/ 5 w 14"/>
                  <a:gd name="T17" fmla="*/ 62 h 68"/>
                  <a:gd name="T18" fmla="*/ 3 w 14"/>
                  <a:gd name="T19" fmla="*/ 61 h 68"/>
                  <a:gd name="T20" fmla="*/ 2 w 14"/>
                  <a:gd name="T21" fmla="*/ 61 h 68"/>
                  <a:gd name="T22" fmla="*/ 1 w 14"/>
                  <a:gd name="T23" fmla="*/ 61 h 68"/>
                  <a:gd name="T24" fmla="*/ 1 w 14"/>
                  <a:gd name="T25" fmla="*/ 60 h 68"/>
                  <a:gd name="T26" fmla="*/ 0 w 14"/>
                  <a:gd name="T27" fmla="*/ 61 h 68"/>
                  <a:gd name="T28" fmla="*/ 1 w 14"/>
                  <a:gd name="T29" fmla="*/ 62 h 68"/>
                  <a:gd name="T30" fmla="*/ 4 w 14"/>
                  <a:gd name="T31" fmla="*/ 63 h 68"/>
                  <a:gd name="T32" fmla="*/ 5 w 14"/>
                  <a:gd name="T33" fmla="*/ 64 h 68"/>
                  <a:gd name="T34" fmla="*/ 5 w 14"/>
                  <a:gd name="T35" fmla="*/ 62 h 68"/>
                  <a:gd name="T36" fmla="*/ 5 w 14"/>
                  <a:gd name="T37" fmla="*/ 61 h 68"/>
                  <a:gd name="T38" fmla="*/ 5 w 14"/>
                  <a:gd name="T39" fmla="*/ 62 h 68"/>
                  <a:gd name="T40" fmla="*/ 5 w 14"/>
                  <a:gd name="T41" fmla="*/ 62 h 68"/>
                  <a:gd name="T42" fmla="*/ 5 w 14"/>
                  <a:gd name="T43" fmla="*/ 62 h 68"/>
                  <a:gd name="T44" fmla="*/ 14 w 14"/>
                  <a:gd name="T45" fmla="*/ 2 h 68"/>
                  <a:gd name="T46" fmla="*/ 14 w 14"/>
                  <a:gd name="T47" fmla="*/ 1 h 68"/>
                  <a:gd name="T48" fmla="*/ 14 w 14"/>
                  <a:gd name="T49" fmla="*/ 1 h 68"/>
                  <a:gd name="T50" fmla="*/ 13 w 14"/>
                  <a:gd name="T51" fmla="*/ 0 h 68"/>
                  <a:gd name="T52" fmla="*/ 13 w 14"/>
                  <a:gd name="T53" fmla="*/ 0 h 68"/>
                  <a:gd name="T54" fmla="*/ 11 w 14"/>
                  <a:gd name="T55" fmla="*/ 2 h 68"/>
                  <a:gd name="T56" fmla="*/ 12 w 14"/>
                  <a:gd name="T57" fmla="*/ 3 h 68"/>
                  <a:gd name="T58" fmla="*/ 13 w 14"/>
                  <a:gd name="T59" fmla="*/ 3 h 68"/>
                  <a:gd name="T60" fmla="*/ 13 w 14"/>
                  <a:gd name="T61" fmla="*/ 3 h 68"/>
                  <a:gd name="T62" fmla="*/ 14 w 14"/>
                  <a:gd name="T63" fmla="*/ 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" h="68">
                    <a:moveTo>
                      <a:pt x="10" y="65"/>
                    </a:moveTo>
                    <a:lnTo>
                      <a:pt x="10" y="65"/>
                    </a:lnTo>
                    <a:lnTo>
                      <a:pt x="9" y="66"/>
                    </a:lnTo>
                    <a:lnTo>
                      <a:pt x="9" y="67"/>
                    </a:lnTo>
                    <a:lnTo>
                      <a:pt x="11" y="68"/>
                    </a:lnTo>
                    <a:lnTo>
                      <a:pt x="10" y="65"/>
                    </a:lnTo>
                    <a:close/>
                    <a:moveTo>
                      <a:pt x="5" y="62"/>
                    </a:moveTo>
                    <a:lnTo>
                      <a:pt x="4" y="62"/>
                    </a:lnTo>
                    <a:lnTo>
                      <a:pt x="5" y="62"/>
                    </a:lnTo>
                    <a:lnTo>
                      <a:pt x="3" y="61"/>
                    </a:lnTo>
                    <a:lnTo>
                      <a:pt x="2" y="61"/>
                    </a:lnTo>
                    <a:lnTo>
                      <a:pt x="1" y="61"/>
                    </a:lnTo>
                    <a:lnTo>
                      <a:pt x="1" y="60"/>
                    </a:lnTo>
                    <a:lnTo>
                      <a:pt x="0" y="61"/>
                    </a:lnTo>
                    <a:lnTo>
                      <a:pt x="1" y="62"/>
                    </a:lnTo>
                    <a:lnTo>
                      <a:pt x="4" y="63"/>
                    </a:lnTo>
                    <a:lnTo>
                      <a:pt x="5" y="64"/>
                    </a:lnTo>
                    <a:lnTo>
                      <a:pt x="5" y="62"/>
                    </a:lnTo>
                    <a:lnTo>
                      <a:pt x="5" y="61"/>
                    </a:lnTo>
                    <a:lnTo>
                      <a:pt x="5" y="62"/>
                    </a:lnTo>
                    <a:lnTo>
                      <a:pt x="5" y="62"/>
                    </a:lnTo>
                    <a:lnTo>
                      <a:pt x="5" y="62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1" y="2"/>
                    </a:lnTo>
                    <a:lnTo>
                      <a:pt x="12" y="3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4" y="2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4" name="France" descr="{&quot;Key&quot;:&quot;france&quot;,&quot;Name&quot;:&quot;Franc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89E55AD-B247-3542-DA44-B7C6FD8F78E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14412" y="4814888"/>
                <a:ext cx="515937" cy="455613"/>
              </a:xfrm>
              <a:custGeom>
                <a:avLst/>
                <a:gdLst>
                  <a:gd name="T0" fmla="*/ 288 w 325"/>
                  <a:gd name="T1" fmla="*/ 285 h 287"/>
                  <a:gd name="T2" fmla="*/ 290 w 325"/>
                  <a:gd name="T3" fmla="*/ 287 h 287"/>
                  <a:gd name="T4" fmla="*/ 322 w 325"/>
                  <a:gd name="T5" fmla="*/ 230 h 287"/>
                  <a:gd name="T6" fmla="*/ 321 w 325"/>
                  <a:gd name="T7" fmla="*/ 230 h 287"/>
                  <a:gd name="T8" fmla="*/ 325 w 325"/>
                  <a:gd name="T9" fmla="*/ 232 h 287"/>
                  <a:gd name="T10" fmla="*/ 231 w 325"/>
                  <a:gd name="T11" fmla="*/ 226 h 287"/>
                  <a:gd name="T12" fmla="*/ 233 w 325"/>
                  <a:gd name="T13" fmla="*/ 227 h 287"/>
                  <a:gd name="T14" fmla="*/ 307 w 325"/>
                  <a:gd name="T15" fmla="*/ 225 h 287"/>
                  <a:gd name="T16" fmla="*/ 227 w 325"/>
                  <a:gd name="T17" fmla="*/ 222 h 287"/>
                  <a:gd name="T18" fmla="*/ 227 w 325"/>
                  <a:gd name="T19" fmla="*/ 222 h 287"/>
                  <a:gd name="T20" fmla="*/ 227 w 325"/>
                  <a:gd name="T21" fmla="*/ 215 h 287"/>
                  <a:gd name="T22" fmla="*/ 228 w 325"/>
                  <a:gd name="T23" fmla="*/ 212 h 287"/>
                  <a:gd name="T24" fmla="*/ 229 w 325"/>
                  <a:gd name="T25" fmla="*/ 211 h 287"/>
                  <a:gd name="T26" fmla="*/ 227 w 325"/>
                  <a:gd name="T27" fmla="*/ 214 h 287"/>
                  <a:gd name="T28" fmla="*/ 227 w 325"/>
                  <a:gd name="T29" fmla="*/ 215 h 287"/>
                  <a:gd name="T30" fmla="*/ 49 w 325"/>
                  <a:gd name="T31" fmla="*/ 207 h 287"/>
                  <a:gd name="T32" fmla="*/ 44 w 325"/>
                  <a:gd name="T33" fmla="*/ 210 h 287"/>
                  <a:gd name="T34" fmla="*/ 52 w 325"/>
                  <a:gd name="T35" fmla="*/ 214 h 287"/>
                  <a:gd name="T36" fmla="*/ 54 w 325"/>
                  <a:gd name="T37" fmla="*/ 212 h 287"/>
                  <a:gd name="T38" fmla="*/ 41 w 325"/>
                  <a:gd name="T39" fmla="*/ 207 h 287"/>
                  <a:gd name="T40" fmla="*/ 38 w 325"/>
                  <a:gd name="T41" fmla="*/ 208 h 287"/>
                  <a:gd name="T42" fmla="*/ 40 w 325"/>
                  <a:gd name="T43" fmla="*/ 208 h 287"/>
                  <a:gd name="T44" fmla="*/ 2 w 325"/>
                  <a:gd name="T45" fmla="*/ 189 h 287"/>
                  <a:gd name="T46" fmla="*/ 3 w 325"/>
                  <a:gd name="T47" fmla="*/ 192 h 287"/>
                  <a:gd name="T48" fmla="*/ 166 w 325"/>
                  <a:gd name="T49" fmla="*/ 186 h 287"/>
                  <a:gd name="T50" fmla="*/ 168 w 325"/>
                  <a:gd name="T51" fmla="*/ 186 h 287"/>
                  <a:gd name="T52" fmla="*/ 162 w 325"/>
                  <a:gd name="T53" fmla="*/ 185 h 287"/>
                  <a:gd name="T54" fmla="*/ 2 w 325"/>
                  <a:gd name="T55" fmla="*/ 186 h 287"/>
                  <a:gd name="T56" fmla="*/ 1 w 325"/>
                  <a:gd name="T57" fmla="*/ 186 h 287"/>
                  <a:gd name="T58" fmla="*/ 2 w 325"/>
                  <a:gd name="T59" fmla="*/ 186 h 287"/>
                  <a:gd name="T60" fmla="*/ 121 w 325"/>
                  <a:gd name="T61" fmla="*/ 175 h 287"/>
                  <a:gd name="T62" fmla="*/ 121 w 325"/>
                  <a:gd name="T63" fmla="*/ 176 h 287"/>
                  <a:gd name="T64" fmla="*/ 124 w 325"/>
                  <a:gd name="T65" fmla="*/ 180 h 287"/>
                  <a:gd name="T66" fmla="*/ 185 w 325"/>
                  <a:gd name="T67" fmla="*/ 171 h 287"/>
                  <a:gd name="T68" fmla="*/ 185 w 325"/>
                  <a:gd name="T69" fmla="*/ 173 h 287"/>
                  <a:gd name="T70" fmla="*/ 129 w 325"/>
                  <a:gd name="T71" fmla="*/ 166 h 287"/>
                  <a:gd name="T72" fmla="*/ 130 w 325"/>
                  <a:gd name="T73" fmla="*/ 168 h 287"/>
                  <a:gd name="T74" fmla="*/ 246 w 325"/>
                  <a:gd name="T75" fmla="*/ 39 h 287"/>
                  <a:gd name="T76" fmla="*/ 246 w 325"/>
                  <a:gd name="T77" fmla="*/ 41 h 287"/>
                  <a:gd name="T78" fmla="*/ 234 w 325"/>
                  <a:gd name="T79" fmla="*/ 27 h 287"/>
                  <a:gd name="T80" fmla="*/ 236 w 325"/>
                  <a:gd name="T81" fmla="*/ 21 h 287"/>
                  <a:gd name="T82" fmla="*/ 236 w 325"/>
                  <a:gd name="T83" fmla="*/ 24 h 287"/>
                  <a:gd name="T84" fmla="*/ 236 w 325"/>
                  <a:gd name="T85" fmla="*/ 21 h 287"/>
                  <a:gd name="T86" fmla="*/ 213 w 325"/>
                  <a:gd name="T87" fmla="*/ 13 h 287"/>
                  <a:gd name="T88" fmla="*/ 213 w 325"/>
                  <a:gd name="T89" fmla="*/ 14 h 287"/>
                  <a:gd name="T90" fmla="*/ 224 w 325"/>
                  <a:gd name="T91" fmla="*/ 2 h 287"/>
                  <a:gd name="T92" fmla="*/ 222 w 325"/>
                  <a:gd name="T93" fmla="*/ 2 h 287"/>
                  <a:gd name="T94" fmla="*/ 213 w 325"/>
                  <a:gd name="T95" fmla="*/ 3 h 287"/>
                  <a:gd name="T96" fmla="*/ 209 w 325"/>
                  <a:gd name="T97" fmla="*/ 0 h 287"/>
                  <a:gd name="T98" fmla="*/ 211 w 325"/>
                  <a:gd name="T99" fmla="*/ 3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5" h="287">
                    <a:moveTo>
                      <a:pt x="290" y="287"/>
                    </a:moveTo>
                    <a:lnTo>
                      <a:pt x="289" y="285"/>
                    </a:lnTo>
                    <a:lnTo>
                      <a:pt x="289" y="284"/>
                    </a:lnTo>
                    <a:lnTo>
                      <a:pt x="288" y="285"/>
                    </a:lnTo>
                    <a:lnTo>
                      <a:pt x="289" y="285"/>
                    </a:lnTo>
                    <a:lnTo>
                      <a:pt x="289" y="286"/>
                    </a:lnTo>
                    <a:lnTo>
                      <a:pt x="289" y="287"/>
                    </a:lnTo>
                    <a:lnTo>
                      <a:pt x="290" y="287"/>
                    </a:lnTo>
                    <a:close/>
                    <a:moveTo>
                      <a:pt x="325" y="232"/>
                    </a:moveTo>
                    <a:lnTo>
                      <a:pt x="324" y="231"/>
                    </a:lnTo>
                    <a:lnTo>
                      <a:pt x="323" y="230"/>
                    </a:lnTo>
                    <a:lnTo>
                      <a:pt x="322" y="230"/>
                    </a:lnTo>
                    <a:lnTo>
                      <a:pt x="321" y="229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3" y="231"/>
                    </a:lnTo>
                    <a:lnTo>
                      <a:pt x="324" y="231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close/>
                    <a:moveTo>
                      <a:pt x="233" y="227"/>
                    </a:moveTo>
                    <a:lnTo>
                      <a:pt x="231" y="226"/>
                    </a:lnTo>
                    <a:lnTo>
                      <a:pt x="231" y="227"/>
                    </a:lnTo>
                    <a:lnTo>
                      <a:pt x="233" y="228"/>
                    </a:lnTo>
                    <a:lnTo>
                      <a:pt x="233" y="228"/>
                    </a:lnTo>
                    <a:lnTo>
                      <a:pt x="233" y="227"/>
                    </a:lnTo>
                    <a:lnTo>
                      <a:pt x="233" y="227"/>
                    </a:lnTo>
                    <a:close/>
                    <a:moveTo>
                      <a:pt x="310" y="227"/>
                    </a:moveTo>
                    <a:lnTo>
                      <a:pt x="308" y="225"/>
                    </a:lnTo>
                    <a:lnTo>
                      <a:pt x="307" y="225"/>
                    </a:lnTo>
                    <a:lnTo>
                      <a:pt x="310" y="227"/>
                    </a:lnTo>
                    <a:lnTo>
                      <a:pt x="310" y="227"/>
                    </a:lnTo>
                    <a:close/>
                    <a:moveTo>
                      <a:pt x="229" y="224"/>
                    </a:moveTo>
                    <a:lnTo>
                      <a:pt x="227" y="222"/>
                    </a:lnTo>
                    <a:lnTo>
                      <a:pt x="227" y="221"/>
                    </a:lnTo>
                    <a:lnTo>
                      <a:pt x="226" y="220"/>
                    </a:lnTo>
                    <a:lnTo>
                      <a:pt x="226" y="221"/>
                    </a:lnTo>
                    <a:lnTo>
                      <a:pt x="227" y="222"/>
                    </a:lnTo>
                    <a:lnTo>
                      <a:pt x="228" y="224"/>
                    </a:lnTo>
                    <a:lnTo>
                      <a:pt x="229" y="224"/>
                    </a:lnTo>
                    <a:lnTo>
                      <a:pt x="229" y="224"/>
                    </a:lnTo>
                    <a:close/>
                    <a:moveTo>
                      <a:pt x="227" y="215"/>
                    </a:moveTo>
                    <a:lnTo>
                      <a:pt x="227" y="215"/>
                    </a:lnTo>
                    <a:lnTo>
                      <a:pt x="227" y="215"/>
                    </a:lnTo>
                    <a:lnTo>
                      <a:pt x="227" y="214"/>
                    </a:lnTo>
                    <a:lnTo>
                      <a:pt x="228" y="212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29" y="211"/>
                    </a:lnTo>
                    <a:lnTo>
                      <a:pt x="228" y="212"/>
                    </a:lnTo>
                    <a:lnTo>
                      <a:pt x="227" y="212"/>
                    </a:lnTo>
                    <a:lnTo>
                      <a:pt x="227" y="213"/>
                    </a:lnTo>
                    <a:lnTo>
                      <a:pt x="227" y="214"/>
                    </a:lnTo>
                    <a:lnTo>
                      <a:pt x="227" y="215"/>
                    </a:lnTo>
                    <a:lnTo>
                      <a:pt x="227" y="216"/>
                    </a:lnTo>
                    <a:lnTo>
                      <a:pt x="228" y="216"/>
                    </a:lnTo>
                    <a:lnTo>
                      <a:pt x="227" y="215"/>
                    </a:lnTo>
                    <a:lnTo>
                      <a:pt x="227" y="215"/>
                    </a:lnTo>
                    <a:close/>
                    <a:moveTo>
                      <a:pt x="51" y="211"/>
                    </a:moveTo>
                    <a:lnTo>
                      <a:pt x="50" y="209"/>
                    </a:lnTo>
                    <a:lnTo>
                      <a:pt x="49" y="207"/>
                    </a:lnTo>
                    <a:lnTo>
                      <a:pt x="46" y="207"/>
                    </a:lnTo>
                    <a:lnTo>
                      <a:pt x="44" y="208"/>
                    </a:lnTo>
                    <a:lnTo>
                      <a:pt x="44" y="209"/>
                    </a:lnTo>
                    <a:lnTo>
                      <a:pt x="44" y="210"/>
                    </a:lnTo>
                    <a:lnTo>
                      <a:pt x="46" y="212"/>
                    </a:lnTo>
                    <a:lnTo>
                      <a:pt x="48" y="212"/>
                    </a:lnTo>
                    <a:lnTo>
                      <a:pt x="51" y="212"/>
                    </a:lnTo>
                    <a:lnTo>
                      <a:pt x="52" y="214"/>
                    </a:lnTo>
                    <a:lnTo>
                      <a:pt x="53" y="215"/>
                    </a:lnTo>
                    <a:lnTo>
                      <a:pt x="55" y="215"/>
                    </a:lnTo>
                    <a:lnTo>
                      <a:pt x="55" y="214"/>
                    </a:lnTo>
                    <a:lnTo>
                      <a:pt x="54" y="212"/>
                    </a:lnTo>
                    <a:lnTo>
                      <a:pt x="51" y="211"/>
                    </a:lnTo>
                    <a:lnTo>
                      <a:pt x="51" y="211"/>
                    </a:lnTo>
                    <a:close/>
                    <a:moveTo>
                      <a:pt x="40" y="208"/>
                    </a:moveTo>
                    <a:lnTo>
                      <a:pt x="41" y="207"/>
                    </a:lnTo>
                    <a:lnTo>
                      <a:pt x="40" y="206"/>
                    </a:lnTo>
                    <a:lnTo>
                      <a:pt x="38" y="206"/>
                    </a:lnTo>
                    <a:lnTo>
                      <a:pt x="38" y="207"/>
                    </a:lnTo>
                    <a:lnTo>
                      <a:pt x="38" y="208"/>
                    </a:lnTo>
                    <a:lnTo>
                      <a:pt x="39" y="208"/>
                    </a:lnTo>
                    <a:lnTo>
                      <a:pt x="40" y="209"/>
                    </a:lnTo>
                    <a:lnTo>
                      <a:pt x="40" y="208"/>
                    </a:lnTo>
                    <a:lnTo>
                      <a:pt x="40" y="208"/>
                    </a:lnTo>
                    <a:close/>
                    <a:moveTo>
                      <a:pt x="3" y="192"/>
                    </a:moveTo>
                    <a:lnTo>
                      <a:pt x="4" y="192"/>
                    </a:lnTo>
                    <a:lnTo>
                      <a:pt x="3" y="190"/>
                    </a:lnTo>
                    <a:lnTo>
                      <a:pt x="2" y="189"/>
                    </a:lnTo>
                    <a:lnTo>
                      <a:pt x="2" y="189"/>
                    </a:lnTo>
                    <a:lnTo>
                      <a:pt x="2" y="192"/>
                    </a:lnTo>
                    <a:lnTo>
                      <a:pt x="3" y="192"/>
                    </a:lnTo>
                    <a:lnTo>
                      <a:pt x="3" y="192"/>
                    </a:lnTo>
                    <a:close/>
                    <a:moveTo>
                      <a:pt x="168" y="186"/>
                    </a:moveTo>
                    <a:lnTo>
                      <a:pt x="167" y="186"/>
                    </a:lnTo>
                    <a:lnTo>
                      <a:pt x="166" y="186"/>
                    </a:lnTo>
                    <a:lnTo>
                      <a:pt x="166" y="186"/>
                    </a:lnTo>
                    <a:lnTo>
                      <a:pt x="168" y="186"/>
                    </a:lnTo>
                    <a:lnTo>
                      <a:pt x="169" y="187"/>
                    </a:lnTo>
                    <a:lnTo>
                      <a:pt x="168" y="186"/>
                    </a:lnTo>
                    <a:lnTo>
                      <a:pt x="168" y="186"/>
                    </a:lnTo>
                    <a:close/>
                    <a:moveTo>
                      <a:pt x="165" y="186"/>
                    </a:moveTo>
                    <a:lnTo>
                      <a:pt x="164" y="186"/>
                    </a:lnTo>
                    <a:lnTo>
                      <a:pt x="163" y="185"/>
                    </a:lnTo>
                    <a:lnTo>
                      <a:pt x="162" y="185"/>
                    </a:lnTo>
                    <a:lnTo>
                      <a:pt x="164" y="186"/>
                    </a:lnTo>
                    <a:lnTo>
                      <a:pt x="165" y="186"/>
                    </a:lnTo>
                    <a:lnTo>
                      <a:pt x="165" y="186"/>
                    </a:lnTo>
                    <a:close/>
                    <a:moveTo>
                      <a:pt x="2" y="186"/>
                    </a:moveTo>
                    <a:lnTo>
                      <a:pt x="2" y="186"/>
                    </a:lnTo>
                    <a:lnTo>
                      <a:pt x="2" y="185"/>
                    </a:lnTo>
                    <a:lnTo>
                      <a:pt x="0" y="184"/>
                    </a:lnTo>
                    <a:lnTo>
                      <a:pt x="1" y="186"/>
                    </a:lnTo>
                    <a:lnTo>
                      <a:pt x="1" y="186"/>
                    </a:lnTo>
                    <a:lnTo>
                      <a:pt x="2" y="187"/>
                    </a:lnTo>
                    <a:lnTo>
                      <a:pt x="2" y="186"/>
                    </a:lnTo>
                    <a:lnTo>
                      <a:pt x="2" y="186"/>
                    </a:lnTo>
                    <a:close/>
                    <a:moveTo>
                      <a:pt x="124" y="179"/>
                    </a:moveTo>
                    <a:lnTo>
                      <a:pt x="123" y="178"/>
                    </a:lnTo>
                    <a:lnTo>
                      <a:pt x="122" y="177"/>
                    </a:lnTo>
                    <a:lnTo>
                      <a:pt x="121" y="175"/>
                    </a:lnTo>
                    <a:lnTo>
                      <a:pt x="120" y="173"/>
                    </a:lnTo>
                    <a:lnTo>
                      <a:pt x="120" y="174"/>
                    </a:lnTo>
                    <a:lnTo>
                      <a:pt x="121" y="175"/>
                    </a:lnTo>
                    <a:lnTo>
                      <a:pt x="121" y="176"/>
                    </a:lnTo>
                    <a:lnTo>
                      <a:pt x="122" y="177"/>
                    </a:lnTo>
                    <a:lnTo>
                      <a:pt x="123" y="178"/>
                    </a:lnTo>
                    <a:lnTo>
                      <a:pt x="124" y="180"/>
                    </a:lnTo>
                    <a:lnTo>
                      <a:pt x="124" y="180"/>
                    </a:lnTo>
                    <a:lnTo>
                      <a:pt x="124" y="179"/>
                    </a:lnTo>
                    <a:lnTo>
                      <a:pt x="124" y="179"/>
                    </a:lnTo>
                    <a:close/>
                    <a:moveTo>
                      <a:pt x="185" y="173"/>
                    </a:moveTo>
                    <a:lnTo>
                      <a:pt x="185" y="171"/>
                    </a:lnTo>
                    <a:lnTo>
                      <a:pt x="185" y="171"/>
                    </a:lnTo>
                    <a:lnTo>
                      <a:pt x="185" y="173"/>
                    </a:lnTo>
                    <a:lnTo>
                      <a:pt x="185" y="173"/>
                    </a:lnTo>
                    <a:lnTo>
                      <a:pt x="185" y="173"/>
                    </a:lnTo>
                    <a:close/>
                    <a:moveTo>
                      <a:pt x="130" y="168"/>
                    </a:moveTo>
                    <a:lnTo>
                      <a:pt x="129" y="166"/>
                    </a:lnTo>
                    <a:lnTo>
                      <a:pt x="129" y="166"/>
                    </a:lnTo>
                    <a:lnTo>
                      <a:pt x="129" y="166"/>
                    </a:lnTo>
                    <a:lnTo>
                      <a:pt x="130" y="168"/>
                    </a:lnTo>
                    <a:lnTo>
                      <a:pt x="130" y="169"/>
                    </a:lnTo>
                    <a:lnTo>
                      <a:pt x="130" y="168"/>
                    </a:lnTo>
                    <a:lnTo>
                      <a:pt x="130" y="168"/>
                    </a:lnTo>
                    <a:close/>
                    <a:moveTo>
                      <a:pt x="246" y="41"/>
                    </a:moveTo>
                    <a:lnTo>
                      <a:pt x="246" y="41"/>
                    </a:lnTo>
                    <a:lnTo>
                      <a:pt x="246" y="40"/>
                    </a:lnTo>
                    <a:lnTo>
                      <a:pt x="246" y="39"/>
                    </a:lnTo>
                    <a:lnTo>
                      <a:pt x="244" y="39"/>
                    </a:lnTo>
                    <a:lnTo>
                      <a:pt x="245" y="42"/>
                    </a:lnTo>
                    <a:lnTo>
                      <a:pt x="246" y="41"/>
                    </a:lnTo>
                    <a:lnTo>
                      <a:pt x="246" y="41"/>
                    </a:lnTo>
                    <a:close/>
                    <a:moveTo>
                      <a:pt x="236" y="28"/>
                    </a:moveTo>
                    <a:lnTo>
                      <a:pt x="235" y="27"/>
                    </a:lnTo>
                    <a:lnTo>
                      <a:pt x="235" y="27"/>
                    </a:lnTo>
                    <a:lnTo>
                      <a:pt x="234" y="27"/>
                    </a:lnTo>
                    <a:lnTo>
                      <a:pt x="234" y="28"/>
                    </a:lnTo>
                    <a:lnTo>
                      <a:pt x="236" y="28"/>
                    </a:lnTo>
                    <a:lnTo>
                      <a:pt x="236" y="28"/>
                    </a:lnTo>
                    <a:close/>
                    <a:moveTo>
                      <a:pt x="236" y="21"/>
                    </a:moveTo>
                    <a:lnTo>
                      <a:pt x="233" y="23"/>
                    </a:lnTo>
                    <a:lnTo>
                      <a:pt x="234" y="25"/>
                    </a:lnTo>
                    <a:lnTo>
                      <a:pt x="235" y="25"/>
                    </a:lnTo>
                    <a:lnTo>
                      <a:pt x="236" y="24"/>
                    </a:lnTo>
                    <a:lnTo>
                      <a:pt x="239" y="24"/>
                    </a:lnTo>
                    <a:lnTo>
                      <a:pt x="241" y="22"/>
                    </a:lnTo>
                    <a:lnTo>
                      <a:pt x="239" y="23"/>
                    </a:lnTo>
                    <a:lnTo>
                      <a:pt x="236" y="21"/>
                    </a:lnTo>
                    <a:lnTo>
                      <a:pt x="236" y="21"/>
                    </a:lnTo>
                    <a:close/>
                    <a:moveTo>
                      <a:pt x="213" y="14"/>
                    </a:moveTo>
                    <a:lnTo>
                      <a:pt x="214" y="13"/>
                    </a:lnTo>
                    <a:lnTo>
                      <a:pt x="213" y="13"/>
                    </a:lnTo>
                    <a:lnTo>
                      <a:pt x="212" y="14"/>
                    </a:lnTo>
                    <a:lnTo>
                      <a:pt x="212" y="14"/>
                    </a:lnTo>
                    <a:lnTo>
                      <a:pt x="213" y="15"/>
                    </a:lnTo>
                    <a:lnTo>
                      <a:pt x="213" y="14"/>
                    </a:lnTo>
                    <a:lnTo>
                      <a:pt x="213" y="14"/>
                    </a:lnTo>
                    <a:close/>
                    <a:moveTo>
                      <a:pt x="223" y="3"/>
                    </a:moveTo>
                    <a:lnTo>
                      <a:pt x="224" y="3"/>
                    </a:lnTo>
                    <a:lnTo>
                      <a:pt x="224" y="2"/>
                    </a:lnTo>
                    <a:lnTo>
                      <a:pt x="224" y="1"/>
                    </a:lnTo>
                    <a:lnTo>
                      <a:pt x="222" y="1"/>
                    </a:lnTo>
                    <a:lnTo>
                      <a:pt x="222" y="1"/>
                    </a:lnTo>
                    <a:lnTo>
                      <a:pt x="222" y="2"/>
                    </a:lnTo>
                    <a:lnTo>
                      <a:pt x="222" y="3"/>
                    </a:lnTo>
                    <a:lnTo>
                      <a:pt x="223" y="3"/>
                    </a:lnTo>
                    <a:lnTo>
                      <a:pt x="223" y="3"/>
                    </a:lnTo>
                    <a:close/>
                    <a:moveTo>
                      <a:pt x="213" y="3"/>
                    </a:moveTo>
                    <a:lnTo>
                      <a:pt x="213" y="1"/>
                    </a:lnTo>
                    <a:lnTo>
                      <a:pt x="213" y="1"/>
                    </a:lnTo>
                    <a:lnTo>
                      <a:pt x="213" y="0"/>
                    </a:lnTo>
                    <a:lnTo>
                      <a:pt x="209" y="0"/>
                    </a:lnTo>
                    <a:lnTo>
                      <a:pt x="209" y="0"/>
                    </a:lnTo>
                    <a:lnTo>
                      <a:pt x="209" y="1"/>
                    </a:lnTo>
                    <a:lnTo>
                      <a:pt x="209" y="3"/>
                    </a:lnTo>
                    <a:lnTo>
                      <a:pt x="211" y="3"/>
                    </a:lnTo>
                    <a:lnTo>
                      <a:pt x="213" y="3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5" name="North America">
              <a:extLst>
                <a:ext uri="{FF2B5EF4-FFF2-40B4-BE49-F238E27FC236}">
                  <a16:creationId xmlns:a16="http://schemas.microsoft.com/office/drawing/2014/main" id="{E653AF59-E413-B1A4-C2B1-8AEDBE5053B8}"/>
                </a:ext>
              </a:extLst>
            </p:cNvPr>
            <p:cNvGrpSpPr/>
            <p:nvPr/>
          </p:nvGrpSpPr>
          <p:grpSpPr>
            <a:xfrm>
              <a:off x="742680" y="2160202"/>
              <a:ext cx="3053800" cy="1642627"/>
              <a:chOff x="790575" y="1541463"/>
              <a:chExt cx="4964112" cy="2670176"/>
            </a:xfrm>
            <a:grpFill/>
          </p:grpSpPr>
          <p:sp>
            <p:nvSpPr>
              <p:cNvPr id="37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40EB20-C557-7054-29A7-3583774A11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350" y="3262313"/>
                <a:ext cx="4762" cy="4763"/>
              </a:xfrm>
              <a:custGeom>
                <a:avLst/>
                <a:gdLst>
                  <a:gd name="T0" fmla="*/ 2 w 3"/>
                  <a:gd name="T1" fmla="*/ 2 h 3"/>
                  <a:gd name="T2" fmla="*/ 3 w 3"/>
                  <a:gd name="T3" fmla="*/ 0 h 3"/>
                  <a:gd name="T4" fmla="*/ 3 w 3"/>
                  <a:gd name="T5" fmla="*/ 0 h 3"/>
                  <a:gd name="T6" fmla="*/ 1 w 3"/>
                  <a:gd name="T7" fmla="*/ 2 h 3"/>
                  <a:gd name="T8" fmla="*/ 0 w 3"/>
                  <a:gd name="T9" fmla="*/ 3 h 3"/>
                  <a:gd name="T10" fmla="*/ 0 w 3"/>
                  <a:gd name="T11" fmla="*/ 3 h 3"/>
                  <a:gd name="T12" fmla="*/ 0 w 3"/>
                  <a:gd name="T13" fmla="*/ 3 h 3"/>
                  <a:gd name="T14" fmla="*/ 2 w 3"/>
                  <a:gd name="T1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69D3B41-9502-F59F-EC5F-19BB8923E5D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33750" y="3738563"/>
                <a:ext cx="55562" cy="17463"/>
              </a:xfrm>
              <a:custGeom>
                <a:avLst/>
                <a:gdLst>
                  <a:gd name="T0" fmla="*/ 1 w 35"/>
                  <a:gd name="T1" fmla="*/ 9 h 11"/>
                  <a:gd name="T2" fmla="*/ 1 w 35"/>
                  <a:gd name="T3" fmla="*/ 8 h 11"/>
                  <a:gd name="T4" fmla="*/ 0 w 35"/>
                  <a:gd name="T5" fmla="*/ 9 h 11"/>
                  <a:gd name="T6" fmla="*/ 0 w 35"/>
                  <a:gd name="T7" fmla="*/ 11 h 11"/>
                  <a:gd name="T8" fmla="*/ 2 w 35"/>
                  <a:gd name="T9" fmla="*/ 11 h 11"/>
                  <a:gd name="T10" fmla="*/ 3 w 35"/>
                  <a:gd name="T11" fmla="*/ 11 h 11"/>
                  <a:gd name="T12" fmla="*/ 4 w 35"/>
                  <a:gd name="T13" fmla="*/ 10 h 11"/>
                  <a:gd name="T14" fmla="*/ 6 w 35"/>
                  <a:gd name="T15" fmla="*/ 10 h 11"/>
                  <a:gd name="T16" fmla="*/ 5 w 35"/>
                  <a:gd name="T17" fmla="*/ 9 h 11"/>
                  <a:gd name="T18" fmla="*/ 3 w 35"/>
                  <a:gd name="T19" fmla="*/ 9 h 11"/>
                  <a:gd name="T20" fmla="*/ 3 w 35"/>
                  <a:gd name="T21" fmla="*/ 9 h 11"/>
                  <a:gd name="T22" fmla="*/ 2 w 35"/>
                  <a:gd name="T23" fmla="*/ 10 h 11"/>
                  <a:gd name="T24" fmla="*/ 1 w 35"/>
                  <a:gd name="T25" fmla="*/ 9 h 11"/>
                  <a:gd name="T26" fmla="*/ 1 w 35"/>
                  <a:gd name="T27" fmla="*/ 9 h 11"/>
                  <a:gd name="T28" fmla="*/ 31 w 35"/>
                  <a:gd name="T29" fmla="*/ 1 h 11"/>
                  <a:gd name="T30" fmla="*/ 31 w 35"/>
                  <a:gd name="T31" fmla="*/ 1 h 11"/>
                  <a:gd name="T32" fmla="*/ 31 w 35"/>
                  <a:gd name="T33" fmla="*/ 1 h 11"/>
                  <a:gd name="T34" fmla="*/ 30 w 35"/>
                  <a:gd name="T35" fmla="*/ 1 h 11"/>
                  <a:gd name="T36" fmla="*/ 29 w 35"/>
                  <a:gd name="T37" fmla="*/ 1 h 11"/>
                  <a:gd name="T38" fmla="*/ 29 w 35"/>
                  <a:gd name="T39" fmla="*/ 1 h 11"/>
                  <a:gd name="T40" fmla="*/ 28 w 35"/>
                  <a:gd name="T41" fmla="*/ 1 h 11"/>
                  <a:gd name="T42" fmla="*/ 28 w 35"/>
                  <a:gd name="T43" fmla="*/ 2 h 11"/>
                  <a:gd name="T44" fmla="*/ 27 w 35"/>
                  <a:gd name="T45" fmla="*/ 2 h 11"/>
                  <a:gd name="T46" fmla="*/ 28 w 35"/>
                  <a:gd name="T47" fmla="*/ 2 h 11"/>
                  <a:gd name="T48" fmla="*/ 30 w 35"/>
                  <a:gd name="T49" fmla="*/ 1 h 11"/>
                  <a:gd name="T50" fmla="*/ 31 w 35"/>
                  <a:gd name="T51" fmla="*/ 1 h 11"/>
                  <a:gd name="T52" fmla="*/ 31 w 35"/>
                  <a:gd name="T53" fmla="*/ 1 h 11"/>
                  <a:gd name="T54" fmla="*/ 31 w 35"/>
                  <a:gd name="T55" fmla="*/ 1 h 11"/>
                  <a:gd name="T56" fmla="*/ 33 w 35"/>
                  <a:gd name="T57" fmla="*/ 1 h 11"/>
                  <a:gd name="T58" fmla="*/ 35 w 35"/>
                  <a:gd name="T59" fmla="*/ 0 h 11"/>
                  <a:gd name="T60" fmla="*/ 35 w 35"/>
                  <a:gd name="T61" fmla="*/ 0 h 11"/>
                  <a:gd name="T62" fmla="*/ 35 w 35"/>
                  <a:gd name="T63" fmla="*/ 0 h 11"/>
                  <a:gd name="T64" fmla="*/ 34 w 35"/>
                  <a:gd name="T65" fmla="*/ 0 h 11"/>
                  <a:gd name="T66" fmla="*/ 34 w 35"/>
                  <a:gd name="T67" fmla="*/ 0 h 11"/>
                  <a:gd name="T68" fmla="*/ 34 w 35"/>
                  <a:gd name="T69" fmla="*/ 0 h 11"/>
                  <a:gd name="T70" fmla="*/ 33 w 35"/>
                  <a:gd name="T71" fmla="*/ 1 h 11"/>
                  <a:gd name="T72" fmla="*/ 33 w 35"/>
                  <a:gd name="T73" fmla="*/ 1 h 11"/>
                  <a:gd name="T74" fmla="*/ 33 w 35"/>
                  <a:gd name="T75" fmla="*/ 1 h 11"/>
                  <a:gd name="T76" fmla="*/ 33 w 35"/>
                  <a:gd name="T77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5" h="11">
                    <a:moveTo>
                      <a:pt x="1" y="9"/>
                    </a:moveTo>
                    <a:lnTo>
                      <a:pt x="1" y="8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10"/>
                    </a:lnTo>
                    <a:lnTo>
                      <a:pt x="6" y="10"/>
                    </a:lnTo>
                    <a:lnTo>
                      <a:pt x="5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2" y="10"/>
                    </a:lnTo>
                    <a:lnTo>
                      <a:pt x="1" y="9"/>
                    </a:lnTo>
                    <a:lnTo>
                      <a:pt x="1" y="9"/>
                    </a:lnTo>
                    <a:close/>
                    <a:moveTo>
                      <a:pt x="31" y="1"/>
                    </a:moveTo>
                    <a:lnTo>
                      <a:pt x="31" y="1"/>
                    </a:lnTo>
                    <a:lnTo>
                      <a:pt x="31" y="1"/>
                    </a:lnTo>
                    <a:lnTo>
                      <a:pt x="30" y="1"/>
                    </a:lnTo>
                    <a:lnTo>
                      <a:pt x="29" y="1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8" y="2"/>
                    </a:lnTo>
                    <a:lnTo>
                      <a:pt x="27" y="2"/>
                    </a:lnTo>
                    <a:lnTo>
                      <a:pt x="28" y="2"/>
                    </a:lnTo>
                    <a:lnTo>
                      <a:pt x="30" y="1"/>
                    </a:lnTo>
                    <a:lnTo>
                      <a:pt x="31" y="1"/>
                    </a:lnTo>
                    <a:lnTo>
                      <a:pt x="31" y="1"/>
                    </a:lnTo>
                    <a:lnTo>
                      <a:pt x="31" y="1"/>
                    </a:lnTo>
                    <a:close/>
                    <a:moveTo>
                      <a:pt x="33" y="1"/>
                    </a:move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07B810-B34E-34FF-E450-F86A87669A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8975" y="3606801"/>
                <a:ext cx="346075" cy="127000"/>
              </a:xfrm>
              <a:custGeom>
                <a:avLst/>
                <a:gdLst>
                  <a:gd name="T0" fmla="*/ 112 w 218"/>
                  <a:gd name="T1" fmla="*/ 11 h 80"/>
                  <a:gd name="T2" fmla="*/ 93 w 218"/>
                  <a:gd name="T3" fmla="*/ 3 h 80"/>
                  <a:gd name="T4" fmla="*/ 77 w 218"/>
                  <a:gd name="T5" fmla="*/ 2 h 80"/>
                  <a:gd name="T6" fmla="*/ 59 w 218"/>
                  <a:gd name="T7" fmla="*/ 0 h 80"/>
                  <a:gd name="T8" fmla="*/ 55 w 218"/>
                  <a:gd name="T9" fmla="*/ 3 h 80"/>
                  <a:gd name="T10" fmla="*/ 39 w 218"/>
                  <a:gd name="T11" fmla="*/ 6 h 80"/>
                  <a:gd name="T12" fmla="*/ 28 w 218"/>
                  <a:gd name="T13" fmla="*/ 11 h 80"/>
                  <a:gd name="T14" fmla="*/ 17 w 218"/>
                  <a:gd name="T15" fmla="*/ 15 h 80"/>
                  <a:gd name="T16" fmla="*/ 12 w 218"/>
                  <a:gd name="T17" fmla="*/ 25 h 80"/>
                  <a:gd name="T18" fmla="*/ 0 w 218"/>
                  <a:gd name="T19" fmla="*/ 32 h 80"/>
                  <a:gd name="T20" fmla="*/ 9 w 218"/>
                  <a:gd name="T21" fmla="*/ 34 h 80"/>
                  <a:gd name="T22" fmla="*/ 19 w 218"/>
                  <a:gd name="T23" fmla="*/ 31 h 80"/>
                  <a:gd name="T24" fmla="*/ 23 w 218"/>
                  <a:gd name="T25" fmla="*/ 26 h 80"/>
                  <a:gd name="T26" fmla="*/ 31 w 218"/>
                  <a:gd name="T27" fmla="*/ 25 h 80"/>
                  <a:gd name="T28" fmla="*/ 48 w 218"/>
                  <a:gd name="T29" fmla="*/ 13 h 80"/>
                  <a:gd name="T30" fmla="*/ 68 w 218"/>
                  <a:gd name="T31" fmla="*/ 14 h 80"/>
                  <a:gd name="T32" fmla="*/ 59 w 218"/>
                  <a:gd name="T33" fmla="*/ 20 h 80"/>
                  <a:gd name="T34" fmla="*/ 66 w 218"/>
                  <a:gd name="T35" fmla="*/ 25 h 80"/>
                  <a:gd name="T36" fmla="*/ 92 w 218"/>
                  <a:gd name="T37" fmla="*/ 29 h 80"/>
                  <a:gd name="T38" fmla="*/ 98 w 218"/>
                  <a:gd name="T39" fmla="*/ 33 h 80"/>
                  <a:gd name="T40" fmla="*/ 116 w 218"/>
                  <a:gd name="T41" fmla="*/ 40 h 80"/>
                  <a:gd name="T42" fmla="*/ 128 w 218"/>
                  <a:gd name="T43" fmla="*/ 39 h 80"/>
                  <a:gd name="T44" fmla="*/ 131 w 218"/>
                  <a:gd name="T45" fmla="*/ 53 h 80"/>
                  <a:gd name="T46" fmla="*/ 138 w 218"/>
                  <a:gd name="T47" fmla="*/ 59 h 80"/>
                  <a:gd name="T48" fmla="*/ 151 w 218"/>
                  <a:gd name="T49" fmla="*/ 60 h 80"/>
                  <a:gd name="T50" fmla="*/ 158 w 218"/>
                  <a:gd name="T51" fmla="*/ 67 h 80"/>
                  <a:gd name="T52" fmla="*/ 143 w 218"/>
                  <a:gd name="T53" fmla="*/ 80 h 80"/>
                  <a:gd name="T54" fmla="*/ 172 w 218"/>
                  <a:gd name="T55" fmla="*/ 78 h 80"/>
                  <a:gd name="T56" fmla="*/ 186 w 218"/>
                  <a:gd name="T57" fmla="*/ 80 h 80"/>
                  <a:gd name="T58" fmla="*/ 200 w 218"/>
                  <a:gd name="T59" fmla="*/ 79 h 80"/>
                  <a:gd name="T60" fmla="*/ 214 w 218"/>
                  <a:gd name="T61" fmla="*/ 75 h 80"/>
                  <a:gd name="T62" fmla="*/ 218 w 218"/>
                  <a:gd name="T63" fmla="*/ 70 h 80"/>
                  <a:gd name="T64" fmla="*/ 203 w 218"/>
                  <a:gd name="T65" fmla="*/ 60 h 80"/>
                  <a:gd name="T66" fmla="*/ 188 w 218"/>
                  <a:gd name="T67" fmla="*/ 59 h 80"/>
                  <a:gd name="T68" fmla="*/ 190 w 218"/>
                  <a:gd name="T69" fmla="*/ 53 h 80"/>
                  <a:gd name="T70" fmla="*/ 179 w 218"/>
                  <a:gd name="T71" fmla="*/ 48 h 80"/>
                  <a:gd name="T72" fmla="*/ 171 w 218"/>
                  <a:gd name="T73" fmla="*/ 48 h 80"/>
                  <a:gd name="T74" fmla="*/ 160 w 218"/>
                  <a:gd name="T75" fmla="*/ 38 h 80"/>
                  <a:gd name="T76" fmla="*/ 145 w 218"/>
                  <a:gd name="T77" fmla="*/ 23 h 80"/>
                  <a:gd name="T78" fmla="*/ 138 w 218"/>
                  <a:gd name="T79" fmla="*/ 17 h 80"/>
                  <a:gd name="T80" fmla="*/ 119 w 218"/>
                  <a:gd name="T81" fmla="*/ 20 h 80"/>
                  <a:gd name="T82" fmla="*/ 112 w 218"/>
                  <a:gd name="T83" fmla="*/ 11 h 80"/>
                  <a:gd name="T84" fmla="*/ 112 w 218"/>
                  <a:gd name="T85" fmla="*/ 1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8" h="80">
                    <a:moveTo>
                      <a:pt x="112" y="11"/>
                    </a:moveTo>
                    <a:lnTo>
                      <a:pt x="93" y="3"/>
                    </a:lnTo>
                    <a:lnTo>
                      <a:pt x="77" y="2"/>
                    </a:lnTo>
                    <a:lnTo>
                      <a:pt x="59" y="0"/>
                    </a:lnTo>
                    <a:lnTo>
                      <a:pt x="55" y="3"/>
                    </a:lnTo>
                    <a:lnTo>
                      <a:pt x="39" y="6"/>
                    </a:lnTo>
                    <a:lnTo>
                      <a:pt x="28" y="11"/>
                    </a:lnTo>
                    <a:lnTo>
                      <a:pt x="17" y="15"/>
                    </a:lnTo>
                    <a:lnTo>
                      <a:pt x="12" y="25"/>
                    </a:lnTo>
                    <a:lnTo>
                      <a:pt x="0" y="32"/>
                    </a:lnTo>
                    <a:lnTo>
                      <a:pt x="9" y="34"/>
                    </a:lnTo>
                    <a:lnTo>
                      <a:pt x="19" y="31"/>
                    </a:lnTo>
                    <a:lnTo>
                      <a:pt x="23" y="26"/>
                    </a:lnTo>
                    <a:lnTo>
                      <a:pt x="31" y="25"/>
                    </a:lnTo>
                    <a:lnTo>
                      <a:pt x="48" y="13"/>
                    </a:lnTo>
                    <a:lnTo>
                      <a:pt x="68" y="14"/>
                    </a:lnTo>
                    <a:lnTo>
                      <a:pt x="59" y="20"/>
                    </a:lnTo>
                    <a:lnTo>
                      <a:pt x="66" y="25"/>
                    </a:lnTo>
                    <a:lnTo>
                      <a:pt x="92" y="29"/>
                    </a:lnTo>
                    <a:lnTo>
                      <a:pt x="98" y="33"/>
                    </a:lnTo>
                    <a:lnTo>
                      <a:pt x="116" y="40"/>
                    </a:lnTo>
                    <a:lnTo>
                      <a:pt x="128" y="39"/>
                    </a:lnTo>
                    <a:lnTo>
                      <a:pt x="131" y="53"/>
                    </a:lnTo>
                    <a:lnTo>
                      <a:pt x="138" y="59"/>
                    </a:lnTo>
                    <a:lnTo>
                      <a:pt x="151" y="60"/>
                    </a:lnTo>
                    <a:lnTo>
                      <a:pt x="158" y="67"/>
                    </a:lnTo>
                    <a:lnTo>
                      <a:pt x="143" y="80"/>
                    </a:lnTo>
                    <a:lnTo>
                      <a:pt x="172" y="78"/>
                    </a:lnTo>
                    <a:lnTo>
                      <a:pt x="186" y="80"/>
                    </a:lnTo>
                    <a:lnTo>
                      <a:pt x="200" y="79"/>
                    </a:lnTo>
                    <a:lnTo>
                      <a:pt x="214" y="75"/>
                    </a:lnTo>
                    <a:lnTo>
                      <a:pt x="218" y="70"/>
                    </a:lnTo>
                    <a:lnTo>
                      <a:pt x="203" y="60"/>
                    </a:lnTo>
                    <a:lnTo>
                      <a:pt x="188" y="59"/>
                    </a:lnTo>
                    <a:lnTo>
                      <a:pt x="190" y="53"/>
                    </a:lnTo>
                    <a:lnTo>
                      <a:pt x="179" y="48"/>
                    </a:lnTo>
                    <a:lnTo>
                      <a:pt x="171" y="48"/>
                    </a:lnTo>
                    <a:lnTo>
                      <a:pt x="160" y="38"/>
                    </a:lnTo>
                    <a:lnTo>
                      <a:pt x="145" y="23"/>
                    </a:lnTo>
                    <a:lnTo>
                      <a:pt x="138" y="17"/>
                    </a:lnTo>
                    <a:lnTo>
                      <a:pt x="119" y="20"/>
                    </a:lnTo>
                    <a:lnTo>
                      <a:pt x="112" y="11"/>
                    </a:lnTo>
                    <a:lnTo>
                      <a:pt x="112" y="11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97AB22-70AF-4F78-E95D-529DF6352E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0137" y="3732213"/>
                <a:ext cx="120650" cy="87313"/>
              </a:xfrm>
              <a:custGeom>
                <a:avLst/>
                <a:gdLst>
                  <a:gd name="T0" fmla="*/ 4 w 76"/>
                  <a:gd name="T1" fmla="*/ 45 h 55"/>
                  <a:gd name="T2" fmla="*/ 4 w 76"/>
                  <a:gd name="T3" fmla="*/ 51 h 55"/>
                  <a:gd name="T4" fmla="*/ 9 w 76"/>
                  <a:gd name="T5" fmla="*/ 55 h 55"/>
                  <a:gd name="T6" fmla="*/ 19 w 76"/>
                  <a:gd name="T7" fmla="*/ 38 h 55"/>
                  <a:gd name="T8" fmla="*/ 26 w 76"/>
                  <a:gd name="T9" fmla="*/ 35 h 55"/>
                  <a:gd name="T10" fmla="*/ 29 w 76"/>
                  <a:gd name="T11" fmla="*/ 41 h 55"/>
                  <a:gd name="T12" fmla="*/ 37 w 76"/>
                  <a:gd name="T13" fmla="*/ 39 h 55"/>
                  <a:gd name="T14" fmla="*/ 41 w 76"/>
                  <a:gd name="T15" fmla="*/ 35 h 55"/>
                  <a:gd name="T16" fmla="*/ 48 w 76"/>
                  <a:gd name="T17" fmla="*/ 36 h 55"/>
                  <a:gd name="T18" fmla="*/ 58 w 76"/>
                  <a:gd name="T19" fmla="*/ 35 h 55"/>
                  <a:gd name="T20" fmla="*/ 67 w 76"/>
                  <a:gd name="T21" fmla="*/ 40 h 55"/>
                  <a:gd name="T22" fmla="*/ 76 w 76"/>
                  <a:gd name="T23" fmla="*/ 31 h 55"/>
                  <a:gd name="T24" fmla="*/ 66 w 76"/>
                  <a:gd name="T25" fmla="*/ 22 h 55"/>
                  <a:gd name="T26" fmla="*/ 57 w 76"/>
                  <a:gd name="T27" fmla="*/ 21 h 55"/>
                  <a:gd name="T28" fmla="*/ 58 w 76"/>
                  <a:gd name="T29" fmla="*/ 14 h 55"/>
                  <a:gd name="T30" fmla="*/ 47 w 76"/>
                  <a:gd name="T31" fmla="*/ 15 h 55"/>
                  <a:gd name="T32" fmla="*/ 44 w 76"/>
                  <a:gd name="T33" fmla="*/ 6 h 55"/>
                  <a:gd name="T34" fmla="*/ 39 w 76"/>
                  <a:gd name="T35" fmla="*/ 6 h 55"/>
                  <a:gd name="T36" fmla="*/ 27 w 76"/>
                  <a:gd name="T37" fmla="*/ 1 h 55"/>
                  <a:gd name="T38" fmla="*/ 11 w 76"/>
                  <a:gd name="T39" fmla="*/ 0 h 55"/>
                  <a:gd name="T40" fmla="*/ 8 w 76"/>
                  <a:gd name="T41" fmla="*/ 5 h 55"/>
                  <a:gd name="T42" fmla="*/ 9 w 76"/>
                  <a:gd name="T43" fmla="*/ 18 h 55"/>
                  <a:gd name="T44" fmla="*/ 6 w 76"/>
                  <a:gd name="T45" fmla="*/ 26 h 55"/>
                  <a:gd name="T46" fmla="*/ 0 w 76"/>
                  <a:gd name="T47" fmla="*/ 31 h 55"/>
                  <a:gd name="T48" fmla="*/ 5 w 76"/>
                  <a:gd name="T49" fmla="*/ 37 h 55"/>
                  <a:gd name="T50" fmla="*/ 4 w 76"/>
                  <a:gd name="T51" fmla="*/ 45 h 55"/>
                  <a:gd name="T52" fmla="*/ 4 w 76"/>
                  <a:gd name="T53" fmla="*/ 4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6" h="55">
                    <a:moveTo>
                      <a:pt x="4" y="45"/>
                    </a:moveTo>
                    <a:lnTo>
                      <a:pt x="4" y="51"/>
                    </a:lnTo>
                    <a:lnTo>
                      <a:pt x="9" y="55"/>
                    </a:lnTo>
                    <a:lnTo>
                      <a:pt x="19" y="38"/>
                    </a:lnTo>
                    <a:lnTo>
                      <a:pt x="26" y="35"/>
                    </a:lnTo>
                    <a:lnTo>
                      <a:pt x="29" y="41"/>
                    </a:lnTo>
                    <a:lnTo>
                      <a:pt x="37" y="39"/>
                    </a:lnTo>
                    <a:lnTo>
                      <a:pt x="41" y="35"/>
                    </a:lnTo>
                    <a:lnTo>
                      <a:pt x="48" y="36"/>
                    </a:lnTo>
                    <a:lnTo>
                      <a:pt x="58" y="35"/>
                    </a:lnTo>
                    <a:lnTo>
                      <a:pt x="67" y="40"/>
                    </a:lnTo>
                    <a:lnTo>
                      <a:pt x="76" y="31"/>
                    </a:lnTo>
                    <a:lnTo>
                      <a:pt x="66" y="22"/>
                    </a:lnTo>
                    <a:lnTo>
                      <a:pt x="57" y="21"/>
                    </a:lnTo>
                    <a:lnTo>
                      <a:pt x="58" y="14"/>
                    </a:lnTo>
                    <a:lnTo>
                      <a:pt x="47" y="15"/>
                    </a:lnTo>
                    <a:lnTo>
                      <a:pt x="44" y="6"/>
                    </a:lnTo>
                    <a:lnTo>
                      <a:pt x="39" y="6"/>
                    </a:lnTo>
                    <a:lnTo>
                      <a:pt x="27" y="1"/>
                    </a:lnTo>
                    <a:lnTo>
                      <a:pt x="11" y="0"/>
                    </a:lnTo>
                    <a:lnTo>
                      <a:pt x="8" y="5"/>
                    </a:lnTo>
                    <a:lnTo>
                      <a:pt x="9" y="18"/>
                    </a:lnTo>
                    <a:lnTo>
                      <a:pt x="6" y="26"/>
                    </a:lnTo>
                    <a:lnTo>
                      <a:pt x="0" y="31"/>
                    </a:lnTo>
                    <a:lnTo>
                      <a:pt x="5" y="37"/>
                    </a:lnTo>
                    <a:lnTo>
                      <a:pt x="4" y="45"/>
                    </a:lnTo>
                    <a:lnTo>
                      <a:pt x="4" y="45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893316-0612-5042-4F6B-B341224A94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7587" y="3732213"/>
                <a:ext cx="96837" cy="71438"/>
              </a:xfrm>
              <a:custGeom>
                <a:avLst/>
                <a:gdLst>
                  <a:gd name="T0" fmla="*/ 60 w 61"/>
                  <a:gd name="T1" fmla="*/ 5 h 45"/>
                  <a:gd name="T2" fmla="*/ 43 w 61"/>
                  <a:gd name="T3" fmla="*/ 1 h 45"/>
                  <a:gd name="T4" fmla="*/ 30 w 61"/>
                  <a:gd name="T5" fmla="*/ 0 h 45"/>
                  <a:gd name="T6" fmla="*/ 25 w 61"/>
                  <a:gd name="T7" fmla="*/ 6 h 45"/>
                  <a:gd name="T8" fmla="*/ 37 w 61"/>
                  <a:gd name="T9" fmla="*/ 10 h 45"/>
                  <a:gd name="T10" fmla="*/ 36 w 61"/>
                  <a:gd name="T11" fmla="*/ 19 h 45"/>
                  <a:gd name="T12" fmla="*/ 45 w 61"/>
                  <a:gd name="T13" fmla="*/ 30 h 45"/>
                  <a:gd name="T14" fmla="*/ 37 w 61"/>
                  <a:gd name="T15" fmla="*/ 34 h 45"/>
                  <a:gd name="T16" fmla="*/ 21 w 61"/>
                  <a:gd name="T17" fmla="*/ 33 h 45"/>
                  <a:gd name="T18" fmla="*/ 3 w 61"/>
                  <a:gd name="T19" fmla="*/ 30 h 45"/>
                  <a:gd name="T20" fmla="*/ 0 w 61"/>
                  <a:gd name="T21" fmla="*/ 37 h 45"/>
                  <a:gd name="T22" fmla="*/ 10 w 61"/>
                  <a:gd name="T23" fmla="*/ 45 h 45"/>
                  <a:gd name="T24" fmla="*/ 20 w 61"/>
                  <a:gd name="T25" fmla="*/ 40 h 45"/>
                  <a:gd name="T26" fmla="*/ 33 w 61"/>
                  <a:gd name="T27" fmla="*/ 42 h 45"/>
                  <a:gd name="T28" fmla="*/ 43 w 61"/>
                  <a:gd name="T29" fmla="*/ 40 h 45"/>
                  <a:gd name="T30" fmla="*/ 56 w 61"/>
                  <a:gd name="T31" fmla="*/ 45 h 45"/>
                  <a:gd name="T32" fmla="*/ 57 w 61"/>
                  <a:gd name="T33" fmla="*/ 37 h 45"/>
                  <a:gd name="T34" fmla="*/ 52 w 61"/>
                  <a:gd name="T35" fmla="*/ 31 h 45"/>
                  <a:gd name="T36" fmla="*/ 58 w 61"/>
                  <a:gd name="T37" fmla="*/ 26 h 45"/>
                  <a:gd name="T38" fmla="*/ 61 w 61"/>
                  <a:gd name="T39" fmla="*/ 18 h 45"/>
                  <a:gd name="T40" fmla="*/ 60 w 61"/>
                  <a:gd name="T41" fmla="*/ 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1" h="45">
                    <a:moveTo>
                      <a:pt x="60" y="5"/>
                    </a:moveTo>
                    <a:lnTo>
                      <a:pt x="43" y="1"/>
                    </a:lnTo>
                    <a:lnTo>
                      <a:pt x="30" y="0"/>
                    </a:lnTo>
                    <a:lnTo>
                      <a:pt x="25" y="6"/>
                    </a:lnTo>
                    <a:lnTo>
                      <a:pt x="37" y="10"/>
                    </a:lnTo>
                    <a:lnTo>
                      <a:pt x="36" y="19"/>
                    </a:lnTo>
                    <a:lnTo>
                      <a:pt x="45" y="30"/>
                    </a:lnTo>
                    <a:lnTo>
                      <a:pt x="37" y="34"/>
                    </a:lnTo>
                    <a:lnTo>
                      <a:pt x="21" y="33"/>
                    </a:lnTo>
                    <a:lnTo>
                      <a:pt x="3" y="30"/>
                    </a:lnTo>
                    <a:lnTo>
                      <a:pt x="0" y="37"/>
                    </a:lnTo>
                    <a:lnTo>
                      <a:pt x="10" y="45"/>
                    </a:lnTo>
                    <a:lnTo>
                      <a:pt x="20" y="40"/>
                    </a:lnTo>
                    <a:lnTo>
                      <a:pt x="33" y="42"/>
                    </a:lnTo>
                    <a:lnTo>
                      <a:pt x="43" y="40"/>
                    </a:lnTo>
                    <a:lnTo>
                      <a:pt x="56" y="45"/>
                    </a:lnTo>
                    <a:lnTo>
                      <a:pt x="57" y="37"/>
                    </a:lnTo>
                    <a:lnTo>
                      <a:pt x="52" y="31"/>
                    </a:lnTo>
                    <a:lnTo>
                      <a:pt x="58" y="26"/>
                    </a:lnTo>
                    <a:lnTo>
                      <a:pt x="61" y="18"/>
                    </a:lnTo>
                    <a:lnTo>
                      <a:pt x="60" y="5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8A4446-86F4-CD9E-ED65-0E9246AA43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0587" y="3784601"/>
                <a:ext cx="66675" cy="30163"/>
              </a:xfrm>
              <a:custGeom>
                <a:avLst/>
                <a:gdLst>
                  <a:gd name="T0" fmla="*/ 28 w 42"/>
                  <a:gd name="T1" fmla="*/ 15 h 19"/>
                  <a:gd name="T2" fmla="*/ 42 w 42"/>
                  <a:gd name="T3" fmla="*/ 15 h 19"/>
                  <a:gd name="T4" fmla="*/ 40 w 42"/>
                  <a:gd name="T5" fmla="*/ 8 h 19"/>
                  <a:gd name="T6" fmla="*/ 29 w 42"/>
                  <a:gd name="T7" fmla="*/ 2 h 19"/>
                  <a:gd name="T8" fmla="*/ 16 w 42"/>
                  <a:gd name="T9" fmla="*/ 1 h 19"/>
                  <a:gd name="T10" fmla="*/ 12 w 42"/>
                  <a:gd name="T11" fmla="*/ 0 h 19"/>
                  <a:gd name="T12" fmla="*/ 2 w 42"/>
                  <a:gd name="T13" fmla="*/ 1 h 19"/>
                  <a:gd name="T14" fmla="*/ 0 w 42"/>
                  <a:gd name="T15" fmla="*/ 7 h 19"/>
                  <a:gd name="T16" fmla="*/ 11 w 42"/>
                  <a:gd name="T17" fmla="*/ 15 h 19"/>
                  <a:gd name="T18" fmla="*/ 22 w 42"/>
                  <a:gd name="T19" fmla="*/ 19 h 19"/>
                  <a:gd name="T20" fmla="*/ 28 w 42"/>
                  <a:gd name="T21" fmla="*/ 15 h 19"/>
                  <a:gd name="T22" fmla="*/ 28 w 42"/>
                  <a:gd name="T23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" h="19">
                    <a:moveTo>
                      <a:pt x="28" y="15"/>
                    </a:moveTo>
                    <a:lnTo>
                      <a:pt x="42" y="15"/>
                    </a:lnTo>
                    <a:lnTo>
                      <a:pt x="40" y="8"/>
                    </a:lnTo>
                    <a:lnTo>
                      <a:pt x="29" y="2"/>
                    </a:lnTo>
                    <a:lnTo>
                      <a:pt x="16" y="1"/>
                    </a:lnTo>
                    <a:lnTo>
                      <a:pt x="12" y="0"/>
                    </a:lnTo>
                    <a:lnTo>
                      <a:pt x="2" y="1"/>
                    </a:lnTo>
                    <a:lnTo>
                      <a:pt x="0" y="7"/>
                    </a:lnTo>
                    <a:lnTo>
                      <a:pt x="11" y="15"/>
                    </a:lnTo>
                    <a:lnTo>
                      <a:pt x="22" y="19"/>
                    </a:lnTo>
                    <a:lnTo>
                      <a:pt x="28" y="15"/>
                    </a:lnTo>
                    <a:lnTo>
                      <a:pt x="28" y="15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474D9DA-A55F-04ED-1399-479ECD8C7A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2" y="3814763"/>
                <a:ext cx="4762" cy="26988"/>
              </a:xfrm>
              <a:custGeom>
                <a:avLst/>
                <a:gdLst>
                  <a:gd name="T0" fmla="*/ 2 w 3"/>
                  <a:gd name="T1" fmla="*/ 16 h 17"/>
                  <a:gd name="T2" fmla="*/ 3 w 3"/>
                  <a:gd name="T3" fmla="*/ 16 h 17"/>
                  <a:gd name="T4" fmla="*/ 3 w 3"/>
                  <a:gd name="T5" fmla="*/ 15 h 17"/>
                  <a:gd name="T6" fmla="*/ 3 w 3"/>
                  <a:gd name="T7" fmla="*/ 15 h 17"/>
                  <a:gd name="T8" fmla="*/ 3 w 3"/>
                  <a:gd name="T9" fmla="*/ 14 h 17"/>
                  <a:gd name="T10" fmla="*/ 2 w 3"/>
                  <a:gd name="T11" fmla="*/ 13 h 17"/>
                  <a:gd name="T12" fmla="*/ 1 w 3"/>
                  <a:gd name="T13" fmla="*/ 13 h 17"/>
                  <a:gd name="T14" fmla="*/ 0 w 3"/>
                  <a:gd name="T15" fmla="*/ 15 h 17"/>
                  <a:gd name="T16" fmla="*/ 0 w 3"/>
                  <a:gd name="T17" fmla="*/ 15 h 17"/>
                  <a:gd name="T18" fmla="*/ 0 w 3"/>
                  <a:gd name="T19" fmla="*/ 17 h 17"/>
                  <a:gd name="T20" fmla="*/ 1 w 3"/>
                  <a:gd name="T21" fmla="*/ 17 h 17"/>
                  <a:gd name="T22" fmla="*/ 2 w 3"/>
                  <a:gd name="T23" fmla="*/ 16 h 17"/>
                  <a:gd name="T24" fmla="*/ 2 w 3"/>
                  <a:gd name="T25" fmla="*/ 16 h 17"/>
                  <a:gd name="T26" fmla="*/ 3 w 3"/>
                  <a:gd name="T27" fmla="*/ 3 h 17"/>
                  <a:gd name="T28" fmla="*/ 3 w 3"/>
                  <a:gd name="T29" fmla="*/ 1 h 17"/>
                  <a:gd name="T30" fmla="*/ 3 w 3"/>
                  <a:gd name="T31" fmla="*/ 0 h 17"/>
                  <a:gd name="T32" fmla="*/ 1 w 3"/>
                  <a:gd name="T33" fmla="*/ 0 h 17"/>
                  <a:gd name="T34" fmla="*/ 1 w 3"/>
                  <a:gd name="T35" fmla="*/ 0 h 17"/>
                  <a:gd name="T36" fmla="*/ 1 w 3"/>
                  <a:gd name="T37" fmla="*/ 0 h 17"/>
                  <a:gd name="T38" fmla="*/ 0 w 3"/>
                  <a:gd name="T39" fmla="*/ 0 h 17"/>
                  <a:gd name="T40" fmla="*/ 1 w 3"/>
                  <a:gd name="T41" fmla="*/ 3 h 17"/>
                  <a:gd name="T42" fmla="*/ 3 w 3"/>
                  <a:gd name="T43" fmla="*/ 4 h 17"/>
                  <a:gd name="T44" fmla="*/ 3 w 3"/>
                  <a:gd name="T45" fmla="*/ 3 h 17"/>
                  <a:gd name="T46" fmla="*/ 3 w 3"/>
                  <a:gd name="T47" fmla="*/ 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17">
                    <a:moveTo>
                      <a:pt x="2" y="16"/>
                    </a:moveTo>
                    <a:lnTo>
                      <a:pt x="3" y="16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3" y="14"/>
                    </a:lnTo>
                    <a:lnTo>
                      <a:pt x="2" y="13"/>
                    </a:lnTo>
                    <a:lnTo>
                      <a:pt x="1" y="13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1" y="17"/>
                    </a:lnTo>
                    <a:lnTo>
                      <a:pt x="2" y="16"/>
                    </a:lnTo>
                    <a:lnTo>
                      <a:pt x="2" y="16"/>
                    </a:lnTo>
                    <a:close/>
                    <a:moveTo>
                      <a:pt x="3" y="3"/>
                    </a:move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3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63DB93-A890-C71B-C92A-29119547AB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51225" y="3467101"/>
                <a:ext cx="179387" cy="227013"/>
              </a:xfrm>
              <a:custGeom>
                <a:avLst/>
                <a:gdLst>
                  <a:gd name="T0" fmla="*/ 100 w 113"/>
                  <a:gd name="T1" fmla="*/ 137 h 143"/>
                  <a:gd name="T2" fmla="*/ 90 w 113"/>
                  <a:gd name="T3" fmla="*/ 139 h 143"/>
                  <a:gd name="T4" fmla="*/ 90 w 113"/>
                  <a:gd name="T5" fmla="*/ 143 h 143"/>
                  <a:gd name="T6" fmla="*/ 107 w 113"/>
                  <a:gd name="T7" fmla="*/ 129 h 143"/>
                  <a:gd name="T8" fmla="*/ 107 w 113"/>
                  <a:gd name="T9" fmla="*/ 129 h 143"/>
                  <a:gd name="T10" fmla="*/ 108 w 113"/>
                  <a:gd name="T11" fmla="*/ 108 h 143"/>
                  <a:gd name="T12" fmla="*/ 111 w 113"/>
                  <a:gd name="T13" fmla="*/ 108 h 143"/>
                  <a:gd name="T14" fmla="*/ 82 w 113"/>
                  <a:gd name="T15" fmla="*/ 112 h 143"/>
                  <a:gd name="T16" fmla="*/ 91 w 113"/>
                  <a:gd name="T17" fmla="*/ 100 h 143"/>
                  <a:gd name="T18" fmla="*/ 89 w 113"/>
                  <a:gd name="T19" fmla="*/ 104 h 143"/>
                  <a:gd name="T20" fmla="*/ 85 w 113"/>
                  <a:gd name="T21" fmla="*/ 109 h 143"/>
                  <a:gd name="T22" fmla="*/ 86 w 113"/>
                  <a:gd name="T23" fmla="*/ 100 h 143"/>
                  <a:gd name="T24" fmla="*/ 82 w 113"/>
                  <a:gd name="T25" fmla="*/ 99 h 143"/>
                  <a:gd name="T26" fmla="*/ 86 w 113"/>
                  <a:gd name="T27" fmla="*/ 100 h 143"/>
                  <a:gd name="T28" fmla="*/ 67 w 113"/>
                  <a:gd name="T29" fmla="*/ 86 h 143"/>
                  <a:gd name="T30" fmla="*/ 64 w 113"/>
                  <a:gd name="T31" fmla="*/ 80 h 143"/>
                  <a:gd name="T32" fmla="*/ 65 w 113"/>
                  <a:gd name="T33" fmla="*/ 88 h 143"/>
                  <a:gd name="T34" fmla="*/ 71 w 113"/>
                  <a:gd name="T35" fmla="*/ 96 h 143"/>
                  <a:gd name="T36" fmla="*/ 51 w 113"/>
                  <a:gd name="T37" fmla="*/ 78 h 143"/>
                  <a:gd name="T38" fmla="*/ 56 w 113"/>
                  <a:gd name="T39" fmla="*/ 83 h 143"/>
                  <a:gd name="T40" fmla="*/ 83 w 113"/>
                  <a:gd name="T41" fmla="*/ 67 h 143"/>
                  <a:gd name="T42" fmla="*/ 84 w 113"/>
                  <a:gd name="T43" fmla="*/ 68 h 143"/>
                  <a:gd name="T44" fmla="*/ 13 w 113"/>
                  <a:gd name="T45" fmla="*/ 64 h 143"/>
                  <a:gd name="T46" fmla="*/ 14 w 113"/>
                  <a:gd name="T47" fmla="*/ 73 h 143"/>
                  <a:gd name="T48" fmla="*/ 19 w 113"/>
                  <a:gd name="T49" fmla="*/ 72 h 143"/>
                  <a:gd name="T50" fmla="*/ 18 w 113"/>
                  <a:gd name="T51" fmla="*/ 64 h 143"/>
                  <a:gd name="T52" fmla="*/ 17 w 113"/>
                  <a:gd name="T53" fmla="*/ 64 h 143"/>
                  <a:gd name="T54" fmla="*/ 59 w 113"/>
                  <a:gd name="T55" fmla="*/ 53 h 143"/>
                  <a:gd name="T56" fmla="*/ 61 w 113"/>
                  <a:gd name="T57" fmla="*/ 58 h 143"/>
                  <a:gd name="T58" fmla="*/ 61 w 113"/>
                  <a:gd name="T59" fmla="*/ 66 h 143"/>
                  <a:gd name="T60" fmla="*/ 66 w 113"/>
                  <a:gd name="T61" fmla="*/ 65 h 143"/>
                  <a:gd name="T62" fmla="*/ 25 w 113"/>
                  <a:gd name="T63" fmla="*/ 44 h 143"/>
                  <a:gd name="T64" fmla="*/ 27 w 113"/>
                  <a:gd name="T65" fmla="*/ 46 h 143"/>
                  <a:gd name="T66" fmla="*/ 14 w 113"/>
                  <a:gd name="T67" fmla="*/ 46 h 143"/>
                  <a:gd name="T68" fmla="*/ 10 w 113"/>
                  <a:gd name="T69" fmla="*/ 46 h 143"/>
                  <a:gd name="T70" fmla="*/ 7 w 113"/>
                  <a:gd name="T71" fmla="*/ 54 h 143"/>
                  <a:gd name="T72" fmla="*/ 6 w 113"/>
                  <a:gd name="T73" fmla="*/ 59 h 143"/>
                  <a:gd name="T74" fmla="*/ 10 w 113"/>
                  <a:gd name="T75" fmla="*/ 62 h 143"/>
                  <a:gd name="T76" fmla="*/ 16 w 113"/>
                  <a:gd name="T77" fmla="*/ 58 h 143"/>
                  <a:gd name="T78" fmla="*/ 42 w 113"/>
                  <a:gd name="T79" fmla="*/ 32 h 143"/>
                  <a:gd name="T80" fmla="*/ 43 w 113"/>
                  <a:gd name="T81" fmla="*/ 36 h 143"/>
                  <a:gd name="T82" fmla="*/ 51 w 113"/>
                  <a:gd name="T83" fmla="*/ 46 h 143"/>
                  <a:gd name="T84" fmla="*/ 48 w 113"/>
                  <a:gd name="T85" fmla="*/ 52 h 143"/>
                  <a:gd name="T86" fmla="*/ 52 w 113"/>
                  <a:gd name="T87" fmla="*/ 44 h 143"/>
                  <a:gd name="T88" fmla="*/ 43 w 113"/>
                  <a:gd name="T89" fmla="*/ 34 h 143"/>
                  <a:gd name="T90" fmla="*/ 7 w 113"/>
                  <a:gd name="T91" fmla="*/ 5 h 143"/>
                  <a:gd name="T92" fmla="*/ 0 w 113"/>
                  <a:gd name="T93" fmla="*/ 5 h 143"/>
                  <a:gd name="T94" fmla="*/ 15 w 113"/>
                  <a:gd name="T95" fmla="*/ 7 h 143"/>
                  <a:gd name="T96" fmla="*/ 15 w 113"/>
                  <a:gd name="T97" fmla="*/ 4 h 143"/>
                  <a:gd name="T98" fmla="*/ 33 w 113"/>
                  <a:gd name="T99" fmla="*/ 23 h 143"/>
                  <a:gd name="T100" fmla="*/ 35 w 113"/>
                  <a:gd name="T101" fmla="*/ 7 h 143"/>
                  <a:gd name="T102" fmla="*/ 31 w 113"/>
                  <a:gd name="T103" fmla="*/ 3 h 143"/>
                  <a:gd name="T104" fmla="*/ 22 w 113"/>
                  <a:gd name="T105" fmla="*/ 1 h 143"/>
                  <a:gd name="T106" fmla="*/ 35 w 113"/>
                  <a:gd name="T107" fmla="*/ 10 h 143"/>
                  <a:gd name="T108" fmla="*/ 31 w 113"/>
                  <a:gd name="T109" fmla="*/ 19 h 143"/>
                  <a:gd name="T110" fmla="*/ 32 w 113"/>
                  <a:gd name="T111" fmla="*/ 2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3" h="143">
                    <a:moveTo>
                      <a:pt x="104" y="136"/>
                    </a:moveTo>
                    <a:lnTo>
                      <a:pt x="104" y="134"/>
                    </a:lnTo>
                    <a:lnTo>
                      <a:pt x="103" y="133"/>
                    </a:lnTo>
                    <a:lnTo>
                      <a:pt x="101" y="136"/>
                    </a:lnTo>
                    <a:lnTo>
                      <a:pt x="100" y="137"/>
                    </a:lnTo>
                    <a:lnTo>
                      <a:pt x="99" y="137"/>
                    </a:lnTo>
                    <a:lnTo>
                      <a:pt x="96" y="136"/>
                    </a:lnTo>
                    <a:lnTo>
                      <a:pt x="94" y="136"/>
                    </a:lnTo>
                    <a:lnTo>
                      <a:pt x="92" y="138"/>
                    </a:lnTo>
                    <a:lnTo>
                      <a:pt x="90" y="139"/>
                    </a:lnTo>
                    <a:lnTo>
                      <a:pt x="90" y="139"/>
                    </a:lnTo>
                    <a:lnTo>
                      <a:pt x="90" y="140"/>
                    </a:lnTo>
                    <a:lnTo>
                      <a:pt x="89" y="141"/>
                    </a:lnTo>
                    <a:lnTo>
                      <a:pt x="89" y="142"/>
                    </a:lnTo>
                    <a:lnTo>
                      <a:pt x="90" y="143"/>
                    </a:lnTo>
                    <a:lnTo>
                      <a:pt x="96" y="143"/>
                    </a:lnTo>
                    <a:lnTo>
                      <a:pt x="100" y="142"/>
                    </a:lnTo>
                    <a:lnTo>
                      <a:pt x="103" y="138"/>
                    </a:lnTo>
                    <a:lnTo>
                      <a:pt x="104" y="136"/>
                    </a:lnTo>
                    <a:close/>
                    <a:moveTo>
                      <a:pt x="107" y="129"/>
                    </a:moveTo>
                    <a:lnTo>
                      <a:pt x="105" y="128"/>
                    </a:lnTo>
                    <a:lnTo>
                      <a:pt x="104" y="129"/>
                    </a:lnTo>
                    <a:lnTo>
                      <a:pt x="104" y="130"/>
                    </a:lnTo>
                    <a:lnTo>
                      <a:pt x="107" y="129"/>
                    </a:lnTo>
                    <a:lnTo>
                      <a:pt x="107" y="129"/>
                    </a:lnTo>
                    <a:close/>
                    <a:moveTo>
                      <a:pt x="107" y="107"/>
                    </a:moveTo>
                    <a:lnTo>
                      <a:pt x="105" y="106"/>
                    </a:lnTo>
                    <a:lnTo>
                      <a:pt x="104" y="108"/>
                    </a:lnTo>
                    <a:lnTo>
                      <a:pt x="105" y="109"/>
                    </a:lnTo>
                    <a:lnTo>
                      <a:pt x="108" y="108"/>
                    </a:lnTo>
                    <a:lnTo>
                      <a:pt x="110" y="109"/>
                    </a:lnTo>
                    <a:lnTo>
                      <a:pt x="112" y="110"/>
                    </a:lnTo>
                    <a:lnTo>
                      <a:pt x="113" y="109"/>
                    </a:lnTo>
                    <a:lnTo>
                      <a:pt x="113" y="109"/>
                    </a:lnTo>
                    <a:lnTo>
                      <a:pt x="111" y="108"/>
                    </a:lnTo>
                    <a:lnTo>
                      <a:pt x="109" y="107"/>
                    </a:lnTo>
                    <a:lnTo>
                      <a:pt x="108" y="107"/>
                    </a:lnTo>
                    <a:lnTo>
                      <a:pt x="107" y="107"/>
                    </a:lnTo>
                    <a:lnTo>
                      <a:pt x="107" y="107"/>
                    </a:lnTo>
                    <a:close/>
                    <a:moveTo>
                      <a:pt x="82" y="112"/>
                    </a:moveTo>
                    <a:lnTo>
                      <a:pt x="85" y="110"/>
                    </a:lnTo>
                    <a:lnTo>
                      <a:pt x="87" y="109"/>
                    </a:lnTo>
                    <a:lnTo>
                      <a:pt x="91" y="104"/>
                    </a:lnTo>
                    <a:lnTo>
                      <a:pt x="90" y="102"/>
                    </a:lnTo>
                    <a:lnTo>
                      <a:pt x="91" y="100"/>
                    </a:lnTo>
                    <a:lnTo>
                      <a:pt x="89" y="100"/>
                    </a:lnTo>
                    <a:lnTo>
                      <a:pt x="88" y="102"/>
                    </a:lnTo>
                    <a:lnTo>
                      <a:pt x="88" y="103"/>
                    </a:lnTo>
                    <a:lnTo>
                      <a:pt x="89" y="103"/>
                    </a:lnTo>
                    <a:lnTo>
                      <a:pt x="89" y="104"/>
                    </a:lnTo>
                    <a:lnTo>
                      <a:pt x="88" y="106"/>
                    </a:lnTo>
                    <a:lnTo>
                      <a:pt x="87" y="106"/>
                    </a:lnTo>
                    <a:lnTo>
                      <a:pt x="87" y="107"/>
                    </a:lnTo>
                    <a:lnTo>
                      <a:pt x="86" y="107"/>
                    </a:lnTo>
                    <a:lnTo>
                      <a:pt x="85" y="109"/>
                    </a:lnTo>
                    <a:lnTo>
                      <a:pt x="82" y="112"/>
                    </a:lnTo>
                    <a:lnTo>
                      <a:pt x="81" y="113"/>
                    </a:lnTo>
                    <a:lnTo>
                      <a:pt x="82" y="112"/>
                    </a:lnTo>
                    <a:lnTo>
                      <a:pt x="82" y="112"/>
                    </a:lnTo>
                    <a:close/>
                    <a:moveTo>
                      <a:pt x="86" y="100"/>
                    </a:moveTo>
                    <a:lnTo>
                      <a:pt x="85" y="100"/>
                    </a:lnTo>
                    <a:lnTo>
                      <a:pt x="84" y="98"/>
                    </a:lnTo>
                    <a:lnTo>
                      <a:pt x="82" y="98"/>
                    </a:lnTo>
                    <a:lnTo>
                      <a:pt x="82" y="98"/>
                    </a:lnTo>
                    <a:lnTo>
                      <a:pt x="82" y="99"/>
                    </a:lnTo>
                    <a:lnTo>
                      <a:pt x="82" y="101"/>
                    </a:lnTo>
                    <a:lnTo>
                      <a:pt x="83" y="100"/>
                    </a:lnTo>
                    <a:lnTo>
                      <a:pt x="86" y="102"/>
                    </a:lnTo>
                    <a:lnTo>
                      <a:pt x="87" y="101"/>
                    </a:lnTo>
                    <a:lnTo>
                      <a:pt x="86" y="100"/>
                    </a:lnTo>
                    <a:close/>
                    <a:moveTo>
                      <a:pt x="71" y="96"/>
                    </a:moveTo>
                    <a:lnTo>
                      <a:pt x="71" y="93"/>
                    </a:lnTo>
                    <a:lnTo>
                      <a:pt x="70" y="91"/>
                    </a:lnTo>
                    <a:lnTo>
                      <a:pt x="68" y="90"/>
                    </a:lnTo>
                    <a:lnTo>
                      <a:pt x="67" y="86"/>
                    </a:lnTo>
                    <a:lnTo>
                      <a:pt x="66" y="83"/>
                    </a:lnTo>
                    <a:lnTo>
                      <a:pt x="65" y="81"/>
                    </a:lnTo>
                    <a:lnTo>
                      <a:pt x="64" y="77"/>
                    </a:lnTo>
                    <a:lnTo>
                      <a:pt x="64" y="79"/>
                    </a:lnTo>
                    <a:lnTo>
                      <a:pt x="64" y="80"/>
                    </a:lnTo>
                    <a:lnTo>
                      <a:pt x="65" y="82"/>
                    </a:lnTo>
                    <a:lnTo>
                      <a:pt x="66" y="86"/>
                    </a:lnTo>
                    <a:lnTo>
                      <a:pt x="67" y="87"/>
                    </a:lnTo>
                    <a:lnTo>
                      <a:pt x="66" y="88"/>
                    </a:lnTo>
                    <a:lnTo>
                      <a:pt x="65" y="88"/>
                    </a:lnTo>
                    <a:lnTo>
                      <a:pt x="64" y="89"/>
                    </a:lnTo>
                    <a:lnTo>
                      <a:pt x="66" y="90"/>
                    </a:lnTo>
                    <a:lnTo>
                      <a:pt x="69" y="92"/>
                    </a:lnTo>
                    <a:lnTo>
                      <a:pt x="71" y="97"/>
                    </a:lnTo>
                    <a:lnTo>
                      <a:pt x="71" y="96"/>
                    </a:lnTo>
                    <a:lnTo>
                      <a:pt x="71" y="96"/>
                    </a:lnTo>
                    <a:close/>
                    <a:moveTo>
                      <a:pt x="56" y="83"/>
                    </a:moveTo>
                    <a:lnTo>
                      <a:pt x="54" y="82"/>
                    </a:lnTo>
                    <a:lnTo>
                      <a:pt x="54" y="81"/>
                    </a:lnTo>
                    <a:lnTo>
                      <a:pt x="51" y="78"/>
                    </a:lnTo>
                    <a:lnTo>
                      <a:pt x="50" y="77"/>
                    </a:lnTo>
                    <a:lnTo>
                      <a:pt x="49" y="79"/>
                    </a:lnTo>
                    <a:lnTo>
                      <a:pt x="50" y="79"/>
                    </a:lnTo>
                    <a:lnTo>
                      <a:pt x="54" y="82"/>
                    </a:lnTo>
                    <a:lnTo>
                      <a:pt x="56" y="83"/>
                    </a:lnTo>
                    <a:lnTo>
                      <a:pt x="56" y="83"/>
                    </a:lnTo>
                    <a:lnTo>
                      <a:pt x="56" y="83"/>
                    </a:lnTo>
                    <a:close/>
                    <a:moveTo>
                      <a:pt x="84" y="68"/>
                    </a:moveTo>
                    <a:lnTo>
                      <a:pt x="83" y="67"/>
                    </a:lnTo>
                    <a:lnTo>
                      <a:pt x="83" y="67"/>
                    </a:lnTo>
                    <a:lnTo>
                      <a:pt x="82" y="67"/>
                    </a:lnTo>
                    <a:lnTo>
                      <a:pt x="80" y="71"/>
                    </a:lnTo>
                    <a:lnTo>
                      <a:pt x="82" y="71"/>
                    </a:lnTo>
                    <a:lnTo>
                      <a:pt x="84" y="68"/>
                    </a:lnTo>
                    <a:lnTo>
                      <a:pt x="84" y="68"/>
                    </a:lnTo>
                    <a:close/>
                    <a:moveTo>
                      <a:pt x="17" y="64"/>
                    </a:moveTo>
                    <a:lnTo>
                      <a:pt x="16" y="62"/>
                    </a:lnTo>
                    <a:lnTo>
                      <a:pt x="15" y="63"/>
                    </a:lnTo>
                    <a:lnTo>
                      <a:pt x="14" y="63"/>
                    </a:lnTo>
                    <a:lnTo>
                      <a:pt x="13" y="64"/>
                    </a:lnTo>
                    <a:lnTo>
                      <a:pt x="12" y="64"/>
                    </a:lnTo>
                    <a:lnTo>
                      <a:pt x="11" y="64"/>
                    </a:lnTo>
                    <a:lnTo>
                      <a:pt x="12" y="68"/>
                    </a:lnTo>
                    <a:lnTo>
                      <a:pt x="13" y="69"/>
                    </a:lnTo>
                    <a:lnTo>
                      <a:pt x="14" y="73"/>
                    </a:lnTo>
                    <a:lnTo>
                      <a:pt x="15" y="73"/>
                    </a:lnTo>
                    <a:lnTo>
                      <a:pt x="14" y="75"/>
                    </a:lnTo>
                    <a:lnTo>
                      <a:pt x="18" y="75"/>
                    </a:lnTo>
                    <a:lnTo>
                      <a:pt x="19" y="73"/>
                    </a:lnTo>
                    <a:lnTo>
                      <a:pt x="19" y="72"/>
                    </a:lnTo>
                    <a:lnTo>
                      <a:pt x="19" y="72"/>
                    </a:lnTo>
                    <a:lnTo>
                      <a:pt x="19" y="71"/>
                    </a:lnTo>
                    <a:lnTo>
                      <a:pt x="19" y="70"/>
                    </a:lnTo>
                    <a:lnTo>
                      <a:pt x="19" y="66"/>
                    </a:lnTo>
                    <a:lnTo>
                      <a:pt x="18" y="64"/>
                    </a:lnTo>
                    <a:lnTo>
                      <a:pt x="16" y="67"/>
                    </a:lnTo>
                    <a:lnTo>
                      <a:pt x="15" y="66"/>
                    </a:lnTo>
                    <a:lnTo>
                      <a:pt x="17" y="64"/>
                    </a:lnTo>
                    <a:lnTo>
                      <a:pt x="17" y="64"/>
                    </a:lnTo>
                    <a:lnTo>
                      <a:pt x="17" y="64"/>
                    </a:lnTo>
                    <a:close/>
                    <a:moveTo>
                      <a:pt x="66" y="65"/>
                    </a:moveTo>
                    <a:lnTo>
                      <a:pt x="62" y="60"/>
                    </a:lnTo>
                    <a:lnTo>
                      <a:pt x="62" y="59"/>
                    </a:lnTo>
                    <a:lnTo>
                      <a:pt x="60" y="53"/>
                    </a:lnTo>
                    <a:lnTo>
                      <a:pt x="59" y="53"/>
                    </a:lnTo>
                    <a:lnTo>
                      <a:pt x="58" y="53"/>
                    </a:lnTo>
                    <a:lnTo>
                      <a:pt x="58" y="54"/>
                    </a:lnTo>
                    <a:lnTo>
                      <a:pt x="59" y="56"/>
                    </a:lnTo>
                    <a:lnTo>
                      <a:pt x="59" y="57"/>
                    </a:lnTo>
                    <a:lnTo>
                      <a:pt x="61" y="58"/>
                    </a:lnTo>
                    <a:lnTo>
                      <a:pt x="62" y="62"/>
                    </a:lnTo>
                    <a:lnTo>
                      <a:pt x="64" y="63"/>
                    </a:lnTo>
                    <a:lnTo>
                      <a:pt x="63" y="64"/>
                    </a:lnTo>
                    <a:lnTo>
                      <a:pt x="62" y="66"/>
                    </a:lnTo>
                    <a:lnTo>
                      <a:pt x="61" y="66"/>
                    </a:lnTo>
                    <a:lnTo>
                      <a:pt x="62" y="66"/>
                    </a:lnTo>
                    <a:lnTo>
                      <a:pt x="64" y="66"/>
                    </a:lnTo>
                    <a:lnTo>
                      <a:pt x="66" y="66"/>
                    </a:lnTo>
                    <a:lnTo>
                      <a:pt x="66" y="65"/>
                    </a:lnTo>
                    <a:lnTo>
                      <a:pt x="66" y="65"/>
                    </a:lnTo>
                    <a:close/>
                    <a:moveTo>
                      <a:pt x="27" y="46"/>
                    </a:moveTo>
                    <a:lnTo>
                      <a:pt x="29" y="45"/>
                    </a:lnTo>
                    <a:lnTo>
                      <a:pt x="29" y="45"/>
                    </a:lnTo>
                    <a:lnTo>
                      <a:pt x="28" y="44"/>
                    </a:lnTo>
                    <a:lnTo>
                      <a:pt x="25" y="44"/>
                    </a:lnTo>
                    <a:lnTo>
                      <a:pt x="23" y="45"/>
                    </a:lnTo>
                    <a:lnTo>
                      <a:pt x="22" y="46"/>
                    </a:lnTo>
                    <a:lnTo>
                      <a:pt x="23" y="46"/>
                    </a:lnTo>
                    <a:lnTo>
                      <a:pt x="24" y="46"/>
                    </a:lnTo>
                    <a:lnTo>
                      <a:pt x="27" y="46"/>
                    </a:lnTo>
                    <a:lnTo>
                      <a:pt x="27" y="46"/>
                    </a:lnTo>
                    <a:close/>
                    <a:moveTo>
                      <a:pt x="17" y="53"/>
                    </a:moveTo>
                    <a:lnTo>
                      <a:pt x="15" y="51"/>
                    </a:lnTo>
                    <a:lnTo>
                      <a:pt x="15" y="47"/>
                    </a:lnTo>
                    <a:lnTo>
                      <a:pt x="14" y="46"/>
                    </a:lnTo>
                    <a:lnTo>
                      <a:pt x="15" y="44"/>
                    </a:lnTo>
                    <a:lnTo>
                      <a:pt x="13" y="43"/>
                    </a:lnTo>
                    <a:lnTo>
                      <a:pt x="11" y="41"/>
                    </a:lnTo>
                    <a:lnTo>
                      <a:pt x="10" y="42"/>
                    </a:lnTo>
                    <a:lnTo>
                      <a:pt x="10" y="46"/>
                    </a:lnTo>
                    <a:lnTo>
                      <a:pt x="9" y="47"/>
                    </a:lnTo>
                    <a:lnTo>
                      <a:pt x="6" y="52"/>
                    </a:lnTo>
                    <a:lnTo>
                      <a:pt x="7" y="53"/>
                    </a:lnTo>
                    <a:lnTo>
                      <a:pt x="7" y="53"/>
                    </a:lnTo>
                    <a:lnTo>
                      <a:pt x="7" y="54"/>
                    </a:lnTo>
                    <a:lnTo>
                      <a:pt x="5" y="56"/>
                    </a:lnTo>
                    <a:lnTo>
                      <a:pt x="5" y="55"/>
                    </a:lnTo>
                    <a:lnTo>
                      <a:pt x="3" y="55"/>
                    </a:lnTo>
                    <a:lnTo>
                      <a:pt x="4" y="57"/>
                    </a:lnTo>
                    <a:lnTo>
                      <a:pt x="6" y="59"/>
                    </a:lnTo>
                    <a:lnTo>
                      <a:pt x="7" y="59"/>
                    </a:lnTo>
                    <a:lnTo>
                      <a:pt x="9" y="58"/>
                    </a:lnTo>
                    <a:lnTo>
                      <a:pt x="9" y="60"/>
                    </a:lnTo>
                    <a:lnTo>
                      <a:pt x="10" y="61"/>
                    </a:lnTo>
                    <a:lnTo>
                      <a:pt x="10" y="62"/>
                    </a:lnTo>
                    <a:lnTo>
                      <a:pt x="11" y="61"/>
                    </a:lnTo>
                    <a:lnTo>
                      <a:pt x="14" y="60"/>
                    </a:lnTo>
                    <a:lnTo>
                      <a:pt x="15" y="60"/>
                    </a:lnTo>
                    <a:lnTo>
                      <a:pt x="16" y="59"/>
                    </a:lnTo>
                    <a:lnTo>
                      <a:pt x="16" y="58"/>
                    </a:lnTo>
                    <a:lnTo>
                      <a:pt x="17" y="56"/>
                    </a:lnTo>
                    <a:lnTo>
                      <a:pt x="17" y="53"/>
                    </a:lnTo>
                    <a:lnTo>
                      <a:pt x="17" y="53"/>
                    </a:lnTo>
                    <a:close/>
                    <a:moveTo>
                      <a:pt x="43" y="34"/>
                    </a:moveTo>
                    <a:lnTo>
                      <a:pt x="42" y="32"/>
                    </a:lnTo>
                    <a:lnTo>
                      <a:pt x="41" y="32"/>
                    </a:lnTo>
                    <a:lnTo>
                      <a:pt x="41" y="34"/>
                    </a:lnTo>
                    <a:lnTo>
                      <a:pt x="40" y="36"/>
                    </a:lnTo>
                    <a:lnTo>
                      <a:pt x="42" y="35"/>
                    </a:lnTo>
                    <a:lnTo>
                      <a:pt x="43" y="36"/>
                    </a:lnTo>
                    <a:lnTo>
                      <a:pt x="45" y="38"/>
                    </a:lnTo>
                    <a:lnTo>
                      <a:pt x="48" y="38"/>
                    </a:lnTo>
                    <a:lnTo>
                      <a:pt x="49" y="41"/>
                    </a:lnTo>
                    <a:lnTo>
                      <a:pt x="51" y="43"/>
                    </a:lnTo>
                    <a:lnTo>
                      <a:pt x="51" y="46"/>
                    </a:lnTo>
                    <a:lnTo>
                      <a:pt x="50" y="47"/>
                    </a:lnTo>
                    <a:lnTo>
                      <a:pt x="49" y="50"/>
                    </a:lnTo>
                    <a:lnTo>
                      <a:pt x="47" y="50"/>
                    </a:lnTo>
                    <a:lnTo>
                      <a:pt x="47" y="51"/>
                    </a:lnTo>
                    <a:lnTo>
                      <a:pt x="48" y="52"/>
                    </a:lnTo>
                    <a:lnTo>
                      <a:pt x="49" y="53"/>
                    </a:lnTo>
                    <a:lnTo>
                      <a:pt x="50" y="54"/>
                    </a:lnTo>
                    <a:lnTo>
                      <a:pt x="50" y="51"/>
                    </a:lnTo>
                    <a:lnTo>
                      <a:pt x="51" y="48"/>
                    </a:lnTo>
                    <a:lnTo>
                      <a:pt x="52" y="44"/>
                    </a:lnTo>
                    <a:lnTo>
                      <a:pt x="52" y="43"/>
                    </a:lnTo>
                    <a:lnTo>
                      <a:pt x="51" y="42"/>
                    </a:lnTo>
                    <a:lnTo>
                      <a:pt x="48" y="38"/>
                    </a:lnTo>
                    <a:lnTo>
                      <a:pt x="45" y="37"/>
                    </a:lnTo>
                    <a:lnTo>
                      <a:pt x="43" y="34"/>
                    </a:lnTo>
                    <a:lnTo>
                      <a:pt x="43" y="34"/>
                    </a:lnTo>
                    <a:close/>
                    <a:moveTo>
                      <a:pt x="10" y="4"/>
                    </a:moveTo>
                    <a:lnTo>
                      <a:pt x="8" y="4"/>
                    </a:lnTo>
                    <a:lnTo>
                      <a:pt x="7" y="4"/>
                    </a:lnTo>
                    <a:lnTo>
                      <a:pt x="7" y="5"/>
                    </a:lnTo>
                    <a:lnTo>
                      <a:pt x="7" y="6"/>
                    </a:lnTo>
                    <a:lnTo>
                      <a:pt x="5" y="8"/>
                    </a:lnTo>
                    <a:lnTo>
                      <a:pt x="3" y="8"/>
                    </a:lnTo>
                    <a:lnTo>
                      <a:pt x="1" y="6"/>
                    </a:lnTo>
                    <a:lnTo>
                      <a:pt x="0" y="5"/>
                    </a:lnTo>
                    <a:lnTo>
                      <a:pt x="2" y="10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9" y="9"/>
                    </a:lnTo>
                    <a:lnTo>
                      <a:pt x="15" y="7"/>
                    </a:lnTo>
                    <a:lnTo>
                      <a:pt x="21" y="6"/>
                    </a:lnTo>
                    <a:lnTo>
                      <a:pt x="21" y="5"/>
                    </a:lnTo>
                    <a:lnTo>
                      <a:pt x="21" y="4"/>
                    </a:lnTo>
                    <a:lnTo>
                      <a:pt x="18" y="5"/>
                    </a:lnTo>
                    <a:lnTo>
                      <a:pt x="15" y="4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10" y="4"/>
                    </a:lnTo>
                    <a:close/>
                    <a:moveTo>
                      <a:pt x="32" y="24"/>
                    </a:moveTo>
                    <a:lnTo>
                      <a:pt x="33" y="23"/>
                    </a:lnTo>
                    <a:lnTo>
                      <a:pt x="35" y="17"/>
                    </a:lnTo>
                    <a:lnTo>
                      <a:pt x="38" y="14"/>
                    </a:lnTo>
                    <a:lnTo>
                      <a:pt x="38" y="10"/>
                    </a:lnTo>
                    <a:lnTo>
                      <a:pt x="36" y="8"/>
                    </a:lnTo>
                    <a:lnTo>
                      <a:pt x="35" y="7"/>
                    </a:lnTo>
                    <a:lnTo>
                      <a:pt x="34" y="6"/>
                    </a:lnTo>
                    <a:lnTo>
                      <a:pt x="35" y="5"/>
                    </a:lnTo>
                    <a:lnTo>
                      <a:pt x="34" y="5"/>
                    </a:lnTo>
                    <a:lnTo>
                      <a:pt x="33" y="4"/>
                    </a:lnTo>
                    <a:lnTo>
                      <a:pt x="31" y="3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5" y="0"/>
                    </a:lnTo>
                    <a:lnTo>
                      <a:pt x="24" y="0"/>
                    </a:lnTo>
                    <a:lnTo>
                      <a:pt x="22" y="1"/>
                    </a:lnTo>
                    <a:lnTo>
                      <a:pt x="25" y="1"/>
                    </a:lnTo>
                    <a:lnTo>
                      <a:pt x="30" y="2"/>
                    </a:lnTo>
                    <a:lnTo>
                      <a:pt x="33" y="7"/>
                    </a:lnTo>
                    <a:lnTo>
                      <a:pt x="35" y="9"/>
                    </a:lnTo>
                    <a:lnTo>
                      <a:pt x="35" y="10"/>
                    </a:lnTo>
                    <a:lnTo>
                      <a:pt x="34" y="12"/>
                    </a:lnTo>
                    <a:lnTo>
                      <a:pt x="34" y="14"/>
                    </a:lnTo>
                    <a:lnTo>
                      <a:pt x="33" y="16"/>
                    </a:lnTo>
                    <a:lnTo>
                      <a:pt x="33" y="18"/>
                    </a:lnTo>
                    <a:lnTo>
                      <a:pt x="31" y="19"/>
                    </a:lnTo>
                    <a:lnTo>
                      <a:pt x="29" y="21"/>
                    </a:lnTo>
                    <a:lnTo>
                      <a:pt x="30" y="22"/>
                    </a:lnTo>
                    <a:lnTo>
                      <a:pt x="31" y="25"/>
                    </a:lnTo>
                    <a:lnTo>
                      <a:pt x="32" y="24"/>
                    </a:lnTo>
                    <a:lnTo>
                      <a:pt x="32" y="24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DE475B6-84C1-AE76-032C-ED846D70A4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2287" y="3786188"/>
                <a:ext cx="47625" cy="96838"/>
              </a:xfrm>
              <a:custGeom>
                <a:avLst/>
                <a:gdLst>
                  <a:gd name="T0" fmla="*/ 6 w 30"/>
                  <a:gd name="T1" fmla="*/ 61 h 61"/>
                  <a:gd name="T2" fmla="*/ 11 w 30"/>
                  <a:gd name="T3" fmla="*/ 54 h 61"/>
                  <a:gd name="T4" fmla="*/ 15 w 30"/>
                  <a:gd name="T5" fmla="*/ 53 h 61"/>
                  <a:gd name="T6" fmla="*/ 20 w 30"/>
                  <a:gd name="T7" fmla="*/ 46 h 61"/>
                  <a:gd name="T8" fmla="*/ 23 w 30"/>
                  <a:gd name="T9" fmla="*/ 34 h 61"/>
                  <a:gd name="T10" fmla="*/ 22 w 30"/>
                  <a:gd name="T11" fmla="*/ 32 h 61"/>
                  <a:gd name="T12" fmla="*/ 25 w 30"/>
                  <a:gd name="T13" fmla="*/ 24 h 61"/>
                  <a:gd name="T14" fmla="*/ 24 w 30"/>
                  <a:gd name="T15" fmla="*/ 20 h 61"/>
                  <a:gd name="T16" fmla="*/ 29 w 30"/>
                  <a:gd name="T17" fmla="*/ 10 h 61"/>
                  <a:gd name="T18" fmla="*/ 30 w 30"/>
                  <a:gd name="T19" fmla="*/ 3 h 61"/>
                  <a:gd name="T20" fmla="*/ 26 w 30"/>
                  <a:gd name="T21" fmla="*/ 3 h 61"/>
                  <a:gd name="T22" fmla="*/ 26 w 30"/>
                  <a:gd name="T23" fmla="*/ 0 h 61"/>
                  <a:gd name="T24" fmla="*/ 22 w 30"/>
                  <a:gd name="T25" fmla="*/ 0 h 61"/>
                  <a:gd name="T26" fmla="*/ 13 w 30"/>
                  <a:gd name="T27" fmla="*/ 14 h 61"/>
                  <a:gd name="T28" fmla="*/ 9 w 30"/>
                  <a:gd name="T29" fmla="*/ 11 h 61"/>
                  <a:gd name="T30" fmla="*/ 7 w 30"/>
                  <a:gd name="T31" fmla="*/ 13 h 61"/>
                  <a:gd name="T32" fmla="*/ 7 w 30"/>
                  <a:gd name="T33" fmla="*/ 16 h 61"/>
                  <a:gd name="T34" fmla="*/ 4 w 30"/>
                  <a:gd name="T35" fmla="*/ 35 h 61"/>
                  <a:gd name="T36" fmla="*/ 0 w 30"/>
                  <a:gd name="T37" fmla="*/ 61 h 61"/>
                  <a:gd name="T38" fmla="*/ 6 w 30"/>
                  <a:gd name="T39" fmla="*/ 61 h 61"/>
                  <a:gd name="T40" fmla="*/ 6 w 30"/>
                  <a:gd name="T4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" h="61">
                    <a:moveTo>
                      <a:pt x="6" y="61"/>
                    </a:moveTo>
                    <a:lnTo>
                      <a:pt x="11" y="54"/>
                    </a:lnTo>
                    <a:lnTo>
                      <a:pt x="15" y="53"/>
                    </a:lnTo>
                    <a:lnTo>
                      <a:pt x="20" y="46"/>
                    </a:lnTo>
                    <a:lnTo>
                      <a:pt x="23" y="34"/>
                    </a:lnTo>
                    <a:lnTo>
                      <a:pt x="22" y="32"/>
                    </a:lnTo>
                    <a:lnTo>
                      <a:pt x="25" y="24"/>
                    </a:lnTo>
                    <a:lnTo>
                      <a:pt x="24" y="20"/>
                    </a:lnTo>
                    <a:lnTo>
                      <a:pt x="29" y="10"/>
                    </a:lnTo>
                    <a:lnTo>
                      <a:pt x="30" y="3"/>
                    </a:lnTo>
                    <a:lnTo>
                      <a:pt x="26" y="3"/>
                    </a:lnTo>
                    <a:lnTo>
                      <a:pt x="26" y="0"/>
                    </a:lnTo>
                    <a:lnTo>
                      <a:pt x="22" y="0"/>
                    </a:lnTo>
                    <a:lnTo>
                      <a:pt x="13" y="14"/>
                    </a:lnTo>
                    <a:lnTo>
                      <a:pt x="9" y="11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4" y="35"/>
                    </a:lnTo>
                    <a:lnTo>
                      <a:pt x="0" y="61"/>
                    </a:lnTo>
                    <a:lnTo>
                      <a:pt x="6" y="61"/>
                    </a:lnTo>
                    <a:lnTo>
                      <a:pt x="6" y="61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6E41E8B-4E21-875A-3A50-C180B09AB17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49487" y="1549401"/>
                <a:ext cx="2525712" cy="1347788"/>
              </a:xfrm>
              <a:custGeom>
                <a:avLst/>
                <a:gdLst>
                  <a:gd name="T0" fmla="*/ 1194 w 1591"/>
                  <a:gd name="T1" fmla="*/ 665 h 849"/>
                  <a:gd name="T2" fmla="*/ 32 w 1591"/>
                  <a:gd name="T3" fmla="*/ 652 h 849"/>
                  <a:gd name="T4" fmla="*/ 1323 w 1591"/>
                  <a:gd name="T5" fmla="*/ 649 h 849"/>
                  <a:gd name="T6" fmla="*/ 1366 w 1591"/>
                  <a:gd name="T7" fmla="*/ 743 h 849"/>
                  <a:gd name="T8" fmla="*/ 1346 w 1591"/>
                  <a:gd name="T9" fmla="*/ 649 h 849"/>
                  <a:gd name="T10" fmla="*/ 1061 w 1591"/>
                  <a:gd name="T11" fmla="*/ 389 h 849"/>
                  <a:gd name="T12" fmla="*/ 1026 w 1591"/>
                  <a:gd name="T13" fmla="*/ 381 h 849"/>
                  <a:gd name="T14" fmla="*/ 1062 w 1591"/>
                  <a:gd name="T15" fmla="*/ 353 h 849"/>
                  <a:gd name="T16" fmla="*/ 1180 w 1591"/>
                  <a:gd name="T17" fmla="*/ 269 h 849"/>
                  <a:gd name="T18" fmla="*/ 890 w 1591"/>
                  <a:gd name="T19" fmla="*/ 256 h 849"/>
                  <a:gd name="T20" fmla="*/ 868 w 1591"/>
                  <a:gd name="T21" fmla="*/ 286 h 849"/>
                  <a:gd name="T22" fmla="*/ 697 w 1591"/>
                  <a:gd name="T23" fmla="*/ 274 h 849"/>
                  <a:gd name="T24" fmla="*/ 476 w 1591"/>
                  <a:gd name="T25" fmla="*/ 243 h 849"/>
                  <a:gd name="T26" fmla="*/ 251 w 1591"/>
                  <a:gd name="T27" fmla="*/ 242 h 849"/>
                  <a:gd name="T28" fmla="*/ 91 w 1591"/>
                  <a:gd name="T29" fmla="*/ 491 h 849"/>
                  <a:gd name="T30" fmla="*/ 108 w 1591"/>
                  <a:gd name="T31" fmla="*/ 688 h 849"/>
                  <a:gd name="T32" fmla="*/ 626 w 1591"/>
                  <a:gd name="T33" fmla="*/ 691 h 849"/>
                  <a:gd name="T34" fmla="*/ 775 w 1591"/>
                  <a:gd name="T35" fmla="*/ 697 h 849"/>
                  <a:gd name="T36" fmla="*/ 838 w 1591"/>
                  <a:gd name="T37" fmla="*/ 755 h 849"/>
                  <a:gd name="T38" fmla="*/ 773 w 1591"/>
                  <a:gd name="T39" fmla="*/ 847 h 849"/>
                  <a:gd name="T40" fmla="*/ 848 w 1591"/>
                  <a:gd name="T41" fmla="*/ 819 h 849"/>
                  <a:gd name="T42" fmla="*/ 1022 w 1591"/>
                  <a:gd name="T43" fmla="*/ 775 h 849"/>
                  <a:gd name="T44" fmla="*/ 1110 w 1591"/>
                  <a:gd name="T45" fmla="*/ 812 h 849"/>
                  <a:gd name="T46" fmla="*/ 1172 w 1591"/>
                  <a:gd name="T47" fmla="*/ 682 h 849"/>
                  <a:gd name="T48" fmla="*/ 1334 w 1591"/>
                  <a:gd name="T49" fmla="*/ 632 h 849"/>
                  <a:gd name="T50" fmla="*/ 1284 w 1591"/>
                  <a:gd name="T51" fmla="*/ 433 h 849"/>
                  <a:gd name="T52" fmla="*/ 1097 w 1591"/>
                  <a:gd name="T53" fmla="*/ 385 h 849"/>
                  <a:gd name="T54" fmla="*/ 920 w 1591"/>
                  <a:gd name="T55" fmla="*/ 636 h 849"/>
                  <a:gd name="T56" fmla="*/ 783 w 1591"/>
                  <a:gd name="T57" fmla="*/ 467 h 849"/>
                  <a:gd name="T58" fmla="*/ 1030 w 1591"/>
                  <a:gd name="T59" fmla="*/ 308 h 849"/>
                  <a:gd name="T60" fmla="*/ 1014 w 1591"/>
                  <a:gd name="T61" fmla="*/ 259 h 849"/>
                  <a:gd name="T62" fmla="*/ 617 w 1591"/>
                  <a:gd name="T63" fmla="*/ 221 h 849"/>
                  <a:gd name="T64" fmla="*/ 749 w 1591"/>
                  <a:gd name="T65" fmla="*/ 248 h 849"/>
                  <a:gd name="T66" fmla="*/ 780 w 1591"/>
                  <a:gd name="T67" fmla="*/ 191 h 849"/>
                  <a:gd name="T68" fmla="*/ 854 w 1591"/>
                  <a:gd name="T69" fmla="*/ 165 h 849"/>
                  <a:gd name="T70" fmla="*/ 1130 w 1591"/>
                  <a:gd name="T71" fmla="*/ 158 h 849"/>
                  <a:gd name="T72" fmla="*/ 1194 w 1591"/>
                  <a:gd name="T73" fmla="*/ 236 h 849"/>
                  <a:gd name="T74" fmla="*/ 1163 w 1591"/>
                  <a:gd name="T75" fmla="*/ 346 h 849"/>
                  <a:gd name="T76" fmla="*/ 1315 w 1591"/>
                  <a:gd name="T77" fmla="*/ 346 h 849"/>
                  <a:gd name="T78" fmla="*/ 1343 w 1591"/>
                  <a:gd name="T79" fmla="*/ 248 h 849"/>
                  <a:gd name="T80" fmla="*/ 1110 w 1591"/>
                  <a:gd name="T81" fmla="*/ 182 h 849"/>
                  <a:gd name="T82" fmla="*/ 961 w 1591"/>
                  <a:gd name="T83" fmla="*/ 165 h 849"/>
                  <a:gd name="T84" fmla="*/ 976 w 1591"/>
                  <a:gd name="T85" fmla="*/ 192 h 849"/>
                  <a:gd name="T86" fmla="*/ 523 w 1591"/>
                  <a:gd name="T87" fmla="*/ 187 h 849"/>
                  <a:gd name="T88" fmla="*/ 1040 w 1591"/>
                  <a:gd name="T89" fmla="*/ 136 h 849"/>
                  <a:gd name="T90" fmla="*/ 861 w 1591"/>
                  <a:gd name="T91" fmla="*/ 114 h 849"/>
                  <a:gd name="T92" fmla="*/ 764 w 1591"/>
                  <a:gd name="T93" fmla="*/ 146 h 849"/>
                  <a:gd name="T94" fmla="*/ 1060 w 1591"/>
                  <a:gd name="T95" fmla="*/ 128 h 849"/>
                  <a:gd name="T96" fmla="*/ 1132 w 1591"/>
                  <a:gd name="T97" fmla="*/ 126 h 849"/>
                  <a:gd name="T98" fmla="*/ 656 w 1591"/>
                  <a:gd name="T99" fmla="*/ 115 h 849"/>
                  <a:gd name="T100" fmla="*/ 1088 w 1591"/>
                  <a:gd name="T101" fmla="*/ 90 h 849"/>
                  <a:gd name="T102" fmla="*/ 899 w 1591"/>
                  <a:gd name="T103" fmla="*/ 72 h 849"/>
                  <a:gd name="T104" fmla="*/ 971 w 1591"/>
                  <a:gd name="T105" fmla="*/ 59 h 849"/>
                  <a:gd name="T106" fmla="*/ 1153 w 1591"/>
                  <a:gd name="T107" fmla="*/ 32 h 849"/>
                  <a:gd name="T108" fmla="*/ 1222 w 1591"/>
                  <a:gd name="T109" fmla="*/ 53 h 849"/>
                  <a:gd name="T110" fmla="*/ 1229 w 1591"/>
                  <a:gd name="T111" fmla="*/ 15 h 849"/>
                  <a:gd name="T112" fmla="*/ 1203 w 1591"/>
                  <a:gd name="T113" fmla="*/ 69 h 849"/>
                  <a:gd name="T114" fmla="*/ 1296 w 1591"/>
                  <a:gd name="T115" fmla="*/ 99 h 849"/>
                  <a:gd name="T116" fmla="*/ 1492 w 1591"/>
                  <a:gd name="T117" fmla="*/ 34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591" h="849">
                    <a:moveTo>
                      <a:pt x="1177" y="745"/>
                    </a:moveTo>
                    <a:lnTo>
                      <a:pt x="1174" y="733"/>
                    </a:lnTo>
                    <a:lnTo>
                      <a:pt x="1165" y="740"/>
                    </a:lnTo>
                    <a:lnTo>
                      <a:pt x="1166" y="748"/>
                    </a:lnTo>
                    <a:lnTo>
                      <a:pt x="1188" y="758"/>
                    </a:lnTo>
                    <a:lnTo>
                      <a:pt x="1194" y="757"/>
                    </a:lnTo>
                    <a:lnTo>
                      <a:pt x="1207" y="747"/>
                    </a:lnTo>
                    <a:lnTo>
                      <a:pt x="1190" y="747"/>
                    </a:lnTo>
                    <a:lnTo>
                      <a:pt x="1177" y="745"/>
                    </a:lnTo>
                    <a:lnTo>
                      <a:pt x="1177" y="745"/>
                    </a:lnTo>
                    <a:close/>
                    <a:moveTo>
                      <a:pt x="1231" y="685"/>
                    </a:moveTo>
                    <a:lnTo>
                      <a:pt x="1231" y="681"/>
                    </a:lnTo>
                    <a:lnTo>
                      <a:pt x="1216" y="671"/>
                    </a:lnTo>
                    <a:lnTo>
                      <a:pt x="1194" y="665"/>
                    </a:lnTo>
                    <a:lnTo>
                      <a:pt x="1187" y="667"/>
                    </a:lnTo>
                    <a:lnTo>
                      <a:pt x="1200" y="678"/>
                    </a:lnTo>
                    <a:lnTo>
                      <a:pt x="1222" y="686"/>
                    </a:lnTo>
                    <a:lnTo>
                      <a:pt x="1231" y="685"/>
                    </a:lnTo>
                    <a:lnTo>
                      <a:pt x="1231" y="685"/>
                    </a:lnTo>
                    <a:close/>
                    <a:moveTo>
                      <a:pt x="90" y="699"/>
                    </a:moveTo>
                    <a:lnTo>
                      <a:pt x="91" y="686"/>
                    </a:lnTo>
                    <a:lnTo>
                      <a:pt x="79" y="677"/>
                    </a:lnTo>
                    <a:lnTo>
                      <a:pt x="78" y="665"/>
                    </a:lnTo>
                    <a:lnTo>
                      <a:pt x="77" y="658"/>
                    </a:lnTo>
                    <a:lnTo>
                      <a:pt x="62" y="655"/>
                    </a:lnTo>
                    <a:lnTo>
                      <a:pt x="53" y="652"/>
                    </a:lnTo>
                    <a:lnTo>
                      <a:pt x="38" y="647"/>
                    </a:lnTo>
                    <a:lnTo>
                      <a:pt x="32" y="652"/>
                    </a:lnTo>
                    <a:lnTo>
                      <a:pt x="30" y="664"/>
                    </a:lnTo>
                    <a:lnTo>
                      <a:pt x="46" y="669"/>
                    </a:lnTo>
                    <a:lnTo>
                      <a:pt x="45" y="676"/>
                    </a:lnTo>
                    <a:lnTo>
                      <a:pt x="55" y="684"/>
                    </a:lnTo>
                    <a:lnTo>
                      <a:pt x="55" y="691"/>
                    </a:lnTo>
                    <a:lnTo>
                      <a:pt x="79" y="703"/>
                    </a:lnTo>
                    <a:lnTo>
                      <a:pt x="90" y="699"/>
                    </a:lnTo>
                    <a:lnTo>
                      <a:pt x="90" y="699"/>
                    </a:lnTo>
                    <a:close/>
                    <a:moveTo>
                      <a:pt x="1346" y="649"/>
                    </a:moveTo>
                    <a:lnTo>
                      <a:pt x="1360" y="635"/>
                    </a:lnTo>
                    <a:lnTo>
                      <a:pt x="1365" y="628"/>
                    </a:lnTo>
                    <a:lnTo>
                      <a:pt x="1358" y="627"/>
                    </a:lnTo>
                    <a:lnTo>
                      <a:pt x="1339" y="635"/>
                    </a:lnTo>
                    <a:lnTo>
                      <a:pt x="1323" y="649"/>
                    </a:lnTo>
                    <a:lnTo>
                      <a:pt x="1293" y="685"/>
                    </a:lnTo>
                    <a:lnTo>
                      <a:pt x="1274" y="699"/>
                    </a:lnTo>
                    <a:lnTo>
                      <a:pt x="1279" y="705"/>
                    </a:lnTo>
                    <a:lnTo>
                      <a:pt x="1265" y="713"/>
                    </a:lnTo>
                    <a:lnTo>
                      <a:pt x="1266" y="720"/>
                    </a:lnTo>
                    <a:lnTo>
                      <a:pt x="1302" y="720"/>
                    </a:lnTo>
                    <a:lnTo>
                      <a:pt x="1322" y="719"/>
                    </a:lnTo>
                    <a:lnTo>
                      <a:pt x="1338" y="725"/>
                    </a:lnTo>
                    <a:lnTo>
                      <a:pt x="1322" y="736"/>
                    </a:lnTo>
                    <a:lnTo>
                      <a:pt x="1333" y="736"/>
                    </a:lnTo>
                    <a:lnTo>
                      <a:pt x="1360" y="717"/>
                    </a:lnTo>
                    <a:lnTo>
                      <a:pt x="1364" y="719"/>
                    </a:lnTo>
                    <a:lnTo>
                      <a:pt x="1355" y="738"/>
                    </a:lnTo>
                    <a:lnTo>
                      <a:pt x="1366" y="743"/>
                    </a:lnTo>
                    <a:lnTo>
                      <a:pt x="1375" y="742"/>
                    </a:lnTo>
                    <a:lnTo>
                      <a:pt x="1388" y="721"/>
                    </a:lnTo>
                    <a:lnTo>
                      <a:pt x="1386" y="707"/>
                    </a:lnTo>
                    <a:lnTo>
                      <a:pt x="1388" y="695"/>
                    </a:lnTo>
                    <a:lnTo>
                      <a:pt x="1374" y="699"/>
                    </a:lnTo>
                    <a:lnTo>
                      <a:pt x="1384" y="682"/>
                    </a:lnTo>
                    <a:lnTo>
                      <a:pt x="1368" y="675"/>
                    </a:lnTo>
                    <a:lnTo>
                      <a:pt x="1358" y="680"/>
                    </a:lnTo>
                    <a:lnTo>
                      <a:pt x="1343" y="674"/>
                    </a:lnTo>
                    <a:lnTo>
                      <a:pt x="1352" y="666"/>
                    </a:lnTo>
                    <a:lnTo>
                      <a:pt x="1341" y="662"/>
                    </a:lnTo>
                    <a:lnTo>
                      <a:pt x="1327" y="669"/>
                    </a:lnTo>
                    <a:lnTo>
                      <a:pt x="1346" y="649"/>
                    </a:lnTo>
                    <a:lnTo>
                      <a:pt x="1346" y="649"/>
                    </a:lnTo>
                    <a:close/>
                    <a:moveTo>
                      <a:pt x="13" y="569"/>
                    </a:moveTo>
                    <a:lnTo>
                      <a:pt x="6" y="577"/>
                    </a:lnTo>
                    <a:lnTo>
                      <a:pt x="0" y="587"/>
                    </a:lnTo>
                    <a:lnTo>
                      <a:pt x="4" y="593"/>
                    </a:lnTo>
                    <a:lnTo>
                      <a:pt x="2" y="604"/>
                    </a:lnTo>
                    <a:lnTo>
                      <a:pt x="4" y="615"/>
                    </a:lnTo>
                    <a:lnTo>
                      <a:pt x="12" y="615"/>
                    </a:lnTo>
                    <a:lnTo>
                      <a:pt x="11" y="596"/>
                    </a:lnTo>
                    <a:lnTo>
                      <a:pt x="38" y="570"/>
                    </a:lnTo>
                    <a:lnTo>
                      <a:pt x="19" y="572"/>
                    </a:lnTo>
                    <a:lnTo>
                      <a:pt x="13" y="569"/>
                    </a:lnTo>
                    <a:lnTo>
                      <a:pt x="13" y="569"/>
                    </a:lnTo>
                    <a:close/>
                    <a:moveTo>
                      <a:pt x="1062" y="394"/>
                    </a:moveTo>
                    <a:lnTo>
                      <a:pt x="1061" y="389"/>
                    </a:lnTo>
                    <a:lnTo>
                      <a:pt x="1054" y="389"/>
                    </a:lnTo>
                    <a:lnTo>
                      <a:pt x="1044" y="395"/>
                    </a:lnTo>
                    <a:lnTo>
                      <a:pt x="1042" y="396"/>
                    </a:lnTo>
                    <a:lnTo>
                      <a:pt x="1042" y="403"/>
                    </a:lnTo>
                    <a:lnTo>
                      <a:pt x="1049" y="405"/>
                    </a:lnTo>
                    <a:lnTo>
                      <a:pt x="1062" y="394"/>
                    </a:lnTo>
                    <a:lnTo>
                      <a:pt x="1062" y="394"/>
                    </a:lnTo>
                    <a:close/>
                    <a:moveTo>
                      <a:pt x="1026" y="381"/>
                    </a:moveTo>
                    <a:lnTo>
                      <a:pt x="1029" y="378"/>
                    </a:lnTo>
                    <a:lnTo>
                      <a:pt x="1007" y="378"/>
                    </a:lnTo>
                    <a:lnTo>
                      <a:pt x="988" y="387"/>
                    </a:lnTo>
                    <a:lnTo>
                      <a:pt x="988" y="393"/>
                    </a:lnTo>
                    <a:lnTo>
                      <a:pt x="999" y="394"/>
                    </a:lnTo>
                    <a:lnTo>
                      <a:pt x="1026" y="381"/>
                    </a:lnTo>
                    <a:lnTo>
                      <a:pt x="1026" y="381"/>
                    </a:lnTo>
                    <a:close/>
                    <a:moveTo>
                      <a:pt x="1014" y="320"/>
                    </a:moveTo>
                    <a:lnTo>
                      <a:pt x="1005" y="318"/>
                    </a:lnTo>
                    <a:lnTo>
                      <a:pt x="986" y="338"/>
                    </a:lnTo>
                    <a:lnTo>
                      <a:pt x="972" y="353"/>
                    </a:lnTo>
                    <a:lnTo>
                      <a:pt x="951" y="365"/>
                    </a:lnTo>
                    <a:lnTo>
                      <a:pt x="975" y="362"/>
                    </a:lnTo>
                    <a:lnTo>
                      <a:pt x="971" y="375"/>
                    </a:lnTo>
                    <a:lnTo>
                      <a:pt x="1002" y="364"/>
                    </a:lnTo>
                    <a:lnTo>
                      <a:pt x="1026" y="353"/>
                    </a:lnTo>
                    <a:lnTo>
                      <a:pt x="1028" y="362"/>
                    </a:lnTo>
                    <a:lnTo>
                      <a:pt x="1051" y="367"/>
                    </a:lnTo>
                    <a:lnTo>
                      <a:pt x="1068" y="360"/>
                    </a:lnTo>
                    <a:lnTo>
                      <a:pt x="1062" y="353"/>
                    </a:lnTo>
                    <a:lnTo>
                      <a:pt x="1049" y="355"/>
                    </a:lnTo>
                    <a:lnTo>
                      <a:pt x="1054" y="345"/>
                    </a:lnTo>
                    <a:lnTo>
                      <a:pt x="1040" y="339"/>
                    </a:lnTo>
                    <a:lnTo>
                      <a:pt x="1027" y="331"/>
                    </a:lnTo>
                    <a:lnTo>
                      <a:pt x="1022" y="325"/>
                    </a:lnTo>
                    <a:lnTo>
                      <a:pt x="1011" y="329"/>
                    </a:lnTo>
                    <a:lnTo>
                      <a:pt x="1014" y="320"/>
                    </a:lnTo>
                    <a:lnTo>
                      <a:pt x="1014" y="320"/>
                    </a:lnTo>
                    <a:close/>
                    <a:moveTo>
                      <a:pt x="1181" y="289"/>
                    </a:moveTo>
                    <a:lnTo>
                      <a:pt x="1195" y="283"/>
                    </a:lnTo>
                    <a:lnTo>
                      <a:pt x="1199" y="281"/>
                    </a:lnTo>
                    <a:lnTo>
                      <a:pt x="1204" y="271"/>
                    </a:lnTo>
                    <a:lnTo>
                      <a:pt x="1195" y="266"/>
                    </a:lnTo>
                    <a:lnTo>
                      <a:pt x="1180" y="269"/>
                    </a:lnTo>
                    <a:lnTo>
                      <a:pt x="1166" y="281"/>
                    </a:lnTo>
                    <a:lnTo>
                      <a:pt x="1163" y="290"/>
                    </a:lnTo>
                    <a:lnTo>
                      <a:pt x="1181" y="289"/>
                    </a:lnTo>
                    <a:lnTo>
                      <a:pt x="1181" y="289"/>
                    </a:lnTo>
                    <a:close/>
                    <a:moveTo>
                      <a:pt x="906" y="249"/>
                    </a:moveTo>
                    <a:lnTo>
                      <a:pt x="902" y="241"/>
                    </a:lnTo>
                    <a:lnTo>
                      <a:pt x="901" y="238"/>
                    </a:lnTo>
                    <a:lnTo>
                      <a:pt x="896" y="234"/>
                    </a:lnTo>
                    <a:lnTo>
                      <a:pt x="885" y="228"/>
                    </a:lnTo>
                    <a:lnTo>
                      <a:pt x="866" y="238"/>
                    </a:lnTo>
                    <a:lnTo>
                      <a:pt x="847" y="243"/>
                    </a:lnTo>
                    <a:lnTo>
                      <a:pt x="860" y="253"/>
                    </a:lnTo>
                    <a:lnTo>
                      <a:pt x="874" y="251"/>
                    </a:lnTo>
                    <a:lnTo>
                      <a:pt x="890" y="256"/>
                    </a:lnTo>
                    <a:lnTo>
                      <a:pt x="906" y="249"/>
                    </a:lnTo>
                    <a:close/>
                    <a:moveTo>
                      <a:pt x="989" y="241"/>
                    </a:moveTo>
                    <a:lnTo>
                      <a:pt x="965" y="238"/>
                    </a:lnTo>
                    <a:lnTo>
                      <a:pt x="986" y="228"/>
                    </a:lnTo>
                    <a:lnTo>
                      <a:pt x="984" y="206"/>
                    </a:lnTo>
                    <a:lnTo>
                      <a:pt x="977" y="197"/>
                    </a:lnTo>
                    <a:lnTo>
                      <a:pt x="960" y="194"/>
                    </a:lnTo>
                    <a:lnTo>
                      <a:pt x="930" y="208"/>
                    </a:lnTo>
                    <a:lnTo>
                      <a:pt x="910" y="230"/>
                    </a:lnTo>
                    <a:lnTo>
                      <a:pt x="921" y="238"/>
                    </a:lnTo>
                    <a:lnTo>
                      <a:pt x="927" y="250"/>
                    </a:lnTo>
                    <a:lnTo>
                      <a:pt x="903" y="270"/>
                    </a:lnTo>
                    <a:lnTo>
                      <a:pt x="891" y="269"/>
                    </a:lnTo>
                    <a:lnTo>
                      <a:pt x="868" y="286"/>
                    </a:lnTo>
                    <a:lnTo>
                      <a:pt x="884" y="267"/>
                    </a:lnTo>
                    <a:lnTo>
                      <a:pt x="866" y="260"/>
                    </a:lnTo>
                    <a:lnTo>
                      <a:pt x="849" y="264"/>
                    </a:lnTo>
                    <a:lnTo>
                      <a:pt x="840" y="276"/>
                    </a:lnTo>
                    <a:lnTo>
                      <a:pt x="818" y="276"/>
                    </a:lnTo>
                    <a:lnTo>
                      <a:pt x="791" y="279"/>
                    </a:lnTo>
                    <a:lnTo>
                      <a:pt x="772" y="269"/>
                    </a:lnTo>
                    <a:lnTo>
                      <a:pt x="753" y="271"/>
                    </a:lnTo>
                    <a:lnTo>
                      <a:pt x="747" y="260"/>
                    </a:lnTo>
                    <a:lnTo>
                      <a:pt x="740" y="255"/>
                    </a:lnTo>
                    <a:lnTo>
                      <a:pt x="726" y="257"/>
                    </a:lnTo>
                    <a:lnTo>
                      <a:pt x="706" y="258"/>
                    </a:lnTo>
                    <a:lnTo>
                      <a:pt x="689" y="266"/>
                    </a:lnTo>
                    <a:lnTo>
                      <a:pt x="697" y="274"/>
                    </a:lnTo>
                    <a:lnTo>
                      <a:pt x="671" y="284"/>
                    </a:lnTo>
                    <a:lnTo>
                      <a:pt x="666" y="272"/>
                    </a:lnTo>
                    <a:lnTo>
                      <a:pt x="649" y="276"/>
                    </a:lnTo>
                    <a:lnTo>
                      <a:pt x="605" y="278"/>
                    </a:lnTo>
                    <a:lnTo>
                      <a:pt x="581" y="273"/>
                    </a:lnTo>
                    <a:lnTo>
                      <a:pt x="613" y="264"/>
                    </a:lnTo>
                    <a:lnTo>
                      <a:pt x="603" y="254"/>
                    </a:lnTo>
                    <a:lnTo>
                      <a:pt x="587" y="255"/>
                    </a:lnTo>
                    <a:lnTo>
                      <a:pt x="569" y="251"/>
                    </a:lnTo>
                    <a:lnTo>
                      <a:pt x="541" y="244"/>
                    </a:lnTo>
                    <a:lnTo>
                      <a:pt x="527" y="236"/>
                    </a:lnTo>
                    <a:lnTo>
                      <a:pt x="510" y="234"/>
                    </a:lnTo>
                    <a:lnTo>
                      <a:pt x="497" y="241"/>
                    </a:lnTo>
                    <a:lnTo>
                      <a:pt x="476" y="243"/>
                    </a:lnTo>
                    <a:lnTo>
                      <a:pt x="490" y="228"/>
                    </a:lnTo>
                    <a:lnTo>
                      <a:pt x="455" y="241"/>
                    </a:lnTo>
                    <a:lnTo>
                      <a:pt x="449" y="225"/>
                    </a:lnTo>
                    <a:lnTo>
                      <a:pt x="442" y="222"/>
                    </a:lnTo>
                    <a:lnTo>
                      <a:pt x="428" y="231"/>
                    </a:lnTo>
                    <a:lnTo>
                      <a:pt x="411" y="236"/>
                    </a:lnTo>
                    <a:lnTo>
                      <a:pt x="410" y="227"/>
                    </a:lnTo>
                    <a:lnTo>
                      <a:pt x="379" y="233"/>
                    </a:lnTo>
                    <a:lnTo>
                      <a:pt x="347" y="241"/>
                    </a:lnTo>
                    <a:lnTo>
                      <a:pt x="327" y="240"/>
                    </a:lnTo>
                    <a:lnTo>
                      <a:pt x="301" y="245"/>
                    </a:lnTo>
                    <a:lnTo>
                      <a:pt x="278" y="254"/>
                    </a:lnTo>
                    <a:lnTo>
                      <a:pt x="264" y="252"/>
                    </a:lnTo>
                    <a:lnTo>
                      <a:pt x="251" y="242"/>
                    </a:lnTo>
                    <a:lnTo>
                      <a:pt x="230" y="238"/>
                    </a:lnTo>
                    <a:lnTo>
                      <a:pt x="230" y="238"/>
                    </a:lnTo>
                    <a:lnTo>
                      <a:pt x="139" y="312"/>
                    </a:lnTo>
                    <a:lnTo>
                      <a:pt x="7" y="434"/>
                    </a:lnTo>
                    <a:lnTo>
                      <a:pt x="23" y="434"/>
                    </a:lnTo>
                    <a:lnTo>
                      <a:pt x="32" y="440"/>
                    </a:lnTo>
                    <a:lnTo>
                      <a:pt x="35" y="450"/>
                    </a:lnTo>
                    <a:lnTo>
                      <a:pt x="36" y="465"/>
                    </a:lnTo>
                    <a:lnTo>
                      <a:pt x="64" y="452"/>
                    </a:lnTo>
                    <a:lnTo>
                      <a:pt x="88" y="445"/>
                    </a:lnTo>
                    <a:lnTo>
                      <a:pt x="86" y="456"/>
                    </a:lnTo>
                    <a:lnTo>
                      <a:pt x="88" y="466"/>
                    </a:lnTo>
                    <a:lnTo>
                      <a:pt x="95" y="475"/>
                    </a:lnTo>
                    <a:lnTo>
                      <a:pt x="91" y="491"/>
                    </a:lnTo>
                    <a:lnTo>
                      <a:pt x="85" y="516"/>
                    </a:lnTo>
                    <a:lnTo>
                      <a:pt x="102" y="531"/>
                    </a:lnTo>
                    <a:lnTo>
                      <a:pt x="91" y="544"/>
                    </a:lnTo>
                    <a:lnTo>
                      <a:pt x="71" y="555"/>
                    </a:lnTo>
                    <a:lnTo>
                      <a:pt x="71" y="555"/>
                    </a:lnTo>
                    <a:lnTo>
                      <a:pt x="62" y="566"/>
                    </a:lnTo>
                    <a:lnTo>
                      <a:pt x="70" y="583"/>
                    </a:lnTo>
                    <a:lnTo>
                      <a:pt x="58" y="602"/>
                    </a:lnTo>
                    <a:lnTo>
                      <a:pt x="74" y="611"/>
                    </a:lnTo>
                    <a:lnTo>
                      <a:pt x="60" y="625"/>
                    </a:lnTo>
                    <a:lnTo>
                      <a:pt x="55" y="646"/>
                    </a:lnTo>
                    <a:lnTo>
                      <a:pt x="82" y="655"/>
                    </a:lnTo>
                    <a:lnTo>
                      <a:pt x="87" y="665"/>
                    </a:lnTo>
                    <a:lnTo>
                      <a:pt x="108" y="688"/>
                    </a:lnTo>
                    <a:lnTo>
                      <a:pt x="111" y="688"/>
                    </a:lnTo>
                    <a:lnTo>
                      <a:pt x="162" y="688"/>
                    </a:lnTo>
                    <a:lnTo>
                      <a:pt x="217" y="688"/>
                    </a:lnTo>
                    <a:lnTo>
                      <a:pt x="235" y="688"/>
                    </a:lnTo>
                    <a:lnTo>
                      <a:pt x="291" y="688"/>
                    </a:lnTo>
                    <a:lnTo>
                      <a:pt x="345" y="688"/>
                    </a:lnTo>
                    <a:lnTo>
                      <a:pt x="400" y="688"/>
                    </a:lnTo>
                    <a:lnTo>
                      <a:pt x="455" y="688"/>
                    </a:lnTo>
                    <a:lnTo>
                      <a:pt x="518" y="688"/>
                    </a:lnTo>
                    <a:lnTo>
                      <a:pt x="580" y="688"/>
                    </a:lnTo>
                    <a:lnTo>
                      <a:pt x="617" y="688"/>
                    </a:lnTo>
                    <a:lnTo>
                      <a:pt x="622" y="678"/>
                    </a:lnTo>
                    <a:lnTo>
                      <a:pt x="629" y="678"/>
                    </a:lnTo>
                    <a:lnTo>
                      <a:pt x="626" y="691"/>
                    </a:lnTo>
                    <a:lnTo>
                      <a:pt x="630" y="695"/>
                    </a:lnTo>
                    <a:lnTo>
                      <a:pt x="641" y="697"/>
                    </a:lnTo>
                    <a:lnTo>
                      <a:pt x="659" y="701"/>
                    </a:lnTo>
                    <a:lnTo>
                      <a:pt x="673" y="707"/>
                    </a:lnTo>
                    <a:lnTo>
                      <a:pt x="689" y="705"/>
                    </a:lnTo>
                    <a:lnTo>
                      <a:pt x="709" y="710"/>
                    </a:lnTo>
                    <a:lnTo>
                      <a:pt x="709" y="710"/>
                    </a:lnTo>
                    <a:lnTo>
                      <a:pt x="721" y="702"/>
                    </a:lnTo>
                    <a:lnTo>
                      <a:pt x="732" y="698"/>
                    </a:lnTo>
                    <a:lnTo>
                      <a:pt x="740" y="692"/>
                    </a:lnTo>
                    <a:lnTo>
                      <a:pt x="745" y="690"/>
                    </a:lnTo>
                    <a:lnTo>
                      <a:pt x="760" y="693"/>
                    </a:lnTo>
                    <a:lnTo>
                      <a:pt x="772" y="694"/>
                    </a:lnTo>
                    <a:lnTo>
                      <a:pt x="775" y="697"/>
                    </a:lnTo>
                    <a:lnTo>
                      <a:pt x="775" y="710"/>
                    </a:lnTo>
                    <a:lnTo>
                      <a:pt x="795" y="714"/>
                    </a:lnTo>
                    <a:lnTo>
                      <a:pt x="788" y="720"/>
                    </a:lnTo>
                    <a:lnTo>
                      <a:pt x="793" y="728"/>
                    </a:lnTo>
                    <a:lnTo>
                      <a:pt x="786" y="736"/>
                    </a:lnTo>
                    <a:lnTo>
                      <a:pt x="793" y="739"/>
                    </a:lnTo>
                    <a:lnTo>
                      <a:pt x="786" y="747"/>
                    </a:lnTo>
                    <a:lnTo>
                      <a:pt x="786" y="747"/>
                    </a:lnTo>
                    <a:lnTo>
                      <a:pt x="790" y="747"/>
                    </a:lnTo>
                    <a:lnTo>
                      <a:pt x="795" y="745"/>
                    </a:lnTo>
                    <a:lnTo>
                      <a:pt x="797" y="749"/>
                    </a:lnTo>
                    <a:lnTo>
                      <a:pt x="810" y="752"/>
                    </a:lnTo>
                    <a:lnTo>
                      <a:pt x="824" y="753"/>
                    </a:lnTo>
                    <a:lnTo>
                      <a:pt x="838" y="755"/>
                    </a:lnTo>
                    <a:lnTo>
                      <a:pt x="853" y="760"/>
                    </a:lnTo>
                    <a:lnTo>
                      <a:pt x="856" y="767"/>
                    </a:lnTo>
                    <a:lnTo>
                      <a:pt x="861" y="785"/>
                    </a:lnTo>
                    <a:lnTo>
                      <a:pt x="852" y="792"/>
                    </a:lnTo>
                    <a:lnTo>
                      <a:pt x="838" y="789"/>
                    </a:lnTo>
                    <a:lnTo>
                      <a:pt x="834" y="775"/>
                    </a:lnTo>
                    <a:lnTo>
                      <a:pt x="831" y="790"/>
                    </a:lnTo>
                    <a:lnTo>
                      <a:pt x="816" y="802"/>
                    </a:lnTo>
                    <a:lnTo>
                      <a:pt x="814" y="813"/>
                    </a:lnTo>
                    <a:lnTo>
                      <a:pt x="810" y="819"/>
                    </a:lnTo>
                    <a:lnTo>
                      <a:pt x="794" y="827"/>
                    </a:lnTo>
                    <a:lnTo>
                      <a:pt x="794" y="827"/>
                    </a:lnTo>
                    <a:lnTo>
                      <a:pt x="781" y="839"/>
                    </a:lnTo>
                    <a:lnTo>
                      <a:pt x="773" y="847"/>
                    </a:lnTo>
                    <a:lnTo>
                      <a:pt x="783" y="849"/>
                    </a:lnTo>
                    <a:lnTo>
                      <a:pt x="800" y="842"/>
                    </a:lnTo>
                    <a:lnTo>
                      <a:pt x="811" y="835"/>
                    </a:lnTo>
                    <a:lnTo>
                      <a:pt x="816" y="834"/>
                    </a:lnTo>
                    <a:lnTo>
                      <a:pt x="827" y="836"/>
                    </a:lnTo>
                    <a:lnTo>
                      <a:pt x="833" y="833"/>
                    </a:lnTo>
                    <a:lnTo>
                      <a:pt x="843" y="830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2" y="820"/>
                    </a:lnTo>
                    <a:lnTo>
                      <a:pt x="861" y="820"/>
                    </a:lnTo>
                    <a:lnTo>
                      <a:pt x="855" y="822"/>
                    </a:lnTo>
                    <a:lnTo>
                      <a:pt x="848" y="819"/>
                    </a:lnTo>
                    <a:lnTo>
                      <a:pt x="857" y="812"/>
                    </a:lnTo>
                    <a:lnTo>
                      <a:pt x="863" y="809"/>
                    </a:lnTo>
                    <a:lnTo>
                      <a:pt x="878" y="805"/>
                    </a:lnTo>
                    <a:lnTo>
                      <a:pt x="895" y="803"/>
                    </a:lnTo>
                    <a:lnTo>
                      <a:pt x="902" y="807"/>
                    </a:lnTo>
                    <a:lnTo>
                      <a:pt x="909" y="802"/>
                    </a:lnTo>
                    <a:lnTo>
                      <a:pt x="916" y="799"/>
                    </a:lnTo>
                    <a:lnTo>
                      <a:pt x="919" y="800"/>
                    </a:lnTo>
                    <a:lnTo>
                      <a:pt x="920" y="801"/>
                    </a:lnTo>
                    <a:lnTo>
                      <a:pt x="945" y="785"/>
                    </a:lnTo>
                    <a:lnTo>
                      <a:pt x="955" y="780"/>
                    </a:lnTo>
                    <a:lnTo>
                      <a:pt x="983" y="780"/>
                    </a:lnTo>
                    <a:lnTo>
                      <a:pt x="1018" y="780"/>
                    </a:lnTo>
                    <a:lnTo>
                      <a:pt x="1022" y="775"/>
                    </a:lnTo>
                    <a:lnTo>
                      <a:pt x="1028" y="774"/>
                    </a:lnTo>
                    <a:lnTo>
                      <a:pt x="1038" y="770"/>
                    </a:lnTo>
                    <a:lnTo>
                      <a:pt x="1048" y="760"/>
                    </a:lnTo>
                    <a:lnTo>
                      <a:pt x="1060" y="741"/>
                    </a:lnTo>
                    <a:lnTo>
                      <a:pt x="1081" y="723"/>
                    </a:lnTo>
                    <a:lnTo>
                      <a:pt x="1084" y="730"/>
                    </a:lnTo>
                    <a:lnTo>
                      <a:pt x="1098" y="726"/>
                    </a:lnTo>
                    <a:lnTo>
                      <a:pt x="1104" y="733"/>
                    </a:lnTo>
                    <a:lnTo>
                      <a:pt x="1094" y="764"/>
                    </a:lnTo>
                    <a:lnTo>
                      <a:pt x="1101" y="777"/>
                    </a:lnTo>
                    <a:lnTo>
                      <a:pt x="1124" y="775"/>
                    </a:lnTo>
                    <a:lnTo>
                      <a:pt x="1153" y="774"/>
                    </a:lnTo>
                    <a:lnTo>
                      <a:pt x="1115" y="792"/>
                    </a:lnTo>
                    <a:lnTo>
                      <a:pt x="1110" y="812"/>
                    </a:lnTo>
                    <a:lnTo>
                      <a:pt x="1123" y="814"/>
                    </a:lnTo>
                    <a:lnTo>
                      <a:pt x="1150" y="797"/>
                    </a:lnTo>
                    <a:lnTo>
                      <a:pt x="1171" y="789"/>
                    </a:lnTo>
                    <a:lnTo>
                      <a:pt x="1217" y="775"/>
                    </a:lnTo>
                    <a:lnTo>
                      <a:pt x="1245" y="759"/>
                    </a:lnTo>
                    <a:lnTo>
                      <a:pt x="1235" y="751"/>
                    </a:lnTo>
                    <a:lnTo>
                      <a:pt x="1238" y="734"/>
                    </a:lnTo>
                    <a:lnTo>
                      <a:pt x="1212" y="761"/>
                    </a:lnTo>
                    <a:lnTo>
                      <a:pt x="1180" y="763"/>
                    </a:lnTo>
                    <a:lnTo>
                      <a:pt x="1160" y="751"/>
                    </a:lnTo>
                    <a:lnTo>
                      <a:pt x="1159" y="734"/>
                    </a:lnTo>
                    <a:lnTo>
                      <a:pt x="1162" y="709"/>
                    </a:lnTo>
                    <a:lnTo>
                      <a:pt x="1184" y="693"/>
                    </a:lnTo>
                    <a:lnTo>
                      <a:pt x="1172" y="682"/>
                    </a:lnTo>
                    <a:lnTo>
                      <a:pt x="1143" y="684"/>
                    </a:lnTo>
                    <a:lnTo>
                      <a:pt x="1098" y="704"/>
                    </a:lnTo>
                    <a:lnTo>
                      <a:pt x="1057" y="734"/>
                    </a:lnTo>
                    <a:lnTo>
                      <a:pt x="1040" y="738"/>
                    </a:lnTo>
                    <a:lnTo>
                      <a:pt x="1069" y="717"/>
                    </a:lnTo>
                    <a:lnTo>
                      <a:pt x="1108" y="686"/>
                    </a:lnTo>
                    <a:lnTo>
                      <a:pt x="1134" y="676"/>
                    </a:lnTo>
                    <a:lnTo>
                      <a:pt x="1155" y="660"/>
                    </a:lnTo>
                    <a:lnTo>
                      <a:pt x="1175" y="658"/>
                    </a:lnTo>
                    <a:lnTo>
                      <a:pt x="1202" y="658"/>
                    </a:lnTo>
                    <a:lnTo>
                      <a:pt x="1239" y="663"/>
                    </a:lnTo>
                    <a:lnTo>
                      <a:pt x="1272" y="659"/>
                    </a:lnTo>
                    <a:lnTo>
                      <a:pt x="1301" y="640"/>
                    </a:lnTo>
                    <a:lnTo>
                      <a:pt x="1334" y="632"/>
                    </a:lnTo>
                    <a:lnTo>
                      <a:pt x="1349" y="624"/>
                    </a:lnTo>
                    <a:lnTo>
                      <a:pt x="1364" y="615"/>
                    </a:lnTo>
                    <a:lnTo>
                      <a:pt x="1372" y="590"/>
                    </a:lnTo>
                    <a:lnTo>
                      <a:pt x="1368" y="581"/>
                    </a:lnTo>
                    <a:lnTo>
                      <a:pt x="1355" y="578"/>
                    </a:lnTo>
                    <a:lnTo>
                      <a:pt x="1355" y="559"/>
                    </a:lnTo>
                    <a:lnTo>
                      <a:pt x="1347" y="552"/>
                    </a:lnTo>
                    <a:lnTo>
                      <a:pt x="1321" y="546"/>
                    </a:lnTo>
                    <a:lnTo>
                      <a:pt x="1310" y="534"/>
                    </a:lnTo>
                    <a:lnTo>
                      <a:pt x="1293" y="521"/>
                    </a:lnTo>
                    <a:lnTo>
                      <a:pt x="1306" y="507"/>
                    </a:lnTo>
                    <a:lnTo>
                      <a:pt x="1298" y="480"/>
                    </a:lnTo>
                    <a:lnTo>
                      <a:pt x="1288" y="452"/>
                    </a:lnTo>
                    <a:lnTo>
                      <a:pt x="1284" y="433"/>
                    </a:lnTo>
                    <a:lnTo>
                      <a:pt x="1268" y="443"/>
                    </a:lnTo>
                    <a:lnTo>
                      <a:pt x="1240" y="467"/>
                    </a:lnTo>
                    <a:lnTo>
                      <a:pt x="1210" y="480"/>
                    </a:lnTo>
                    <a:lnTo>
                      <a:pt x="1205" y="466"/>
                    </a:lnTo>
                    <a:lnTo>
                      <a:pt x="1191" y="463"/>
                    </a:lnTo>
                    <a:lnTo>
                      <a:pt x="1199" y="436"/>
                    </a:lnTo>
                    <a:lnTo>
                      <a:pt x="1208" y="417"/>
                    </a:lnTo>
                    <a:lnTo>
                      <a:pt x="1180" y="415"/>
                    </a:lnTo>
                    <a:lnTo>
                      <a:pt x="1180" y="408"/>
                    </a:lnTo>
                    <a:lnTo>
                      <a:pt x="1166" y="395"/>
                    </a:lnTo>
                    <a:lnTo>
                      <a:pt x="1154" y="387"/>
                    </a:lnTo>
                    <a:lnTo>
                      <a:pt x="1138" y="393"/>
                    </a:lnTo>
                    <a:lnTo>
                      <a:pt x="1123" y="391"/>
                    </a:lnTo>
                    <a:lnTo>
                      <a:pt x="1097" y="385"/>
                    </a:lnTo>
                    <a:lnTo>
                      <a:pt x="1083" y="390"/>
                    </a:lnTo>
                    <a:lnTo>
                      <a:pt x="1068" y="424"/>
                    </a:lnTo>
                    <a:lnTo>
                      <a:pt x="1065" y="443"/>
                    </a:lnTo>
                    <a:lnTo>
                      <a:pt x="1032" y="466"/>
                    </a:lnTo>
                    <a:lnTo>
                      <a:pt x="1044" y="483"/>
                    </a:lnTo>
                    <a:lnTo>
                      <a:pt x="1046" y="502"/>
                    </a:lnTo>
                    <a:lnTo>
                      <a:pt x="1040" y="517"/>
                    </a:lnTo>
                    <a:lnTo>
                      <a:pt x="1022" y="532"/>
                    </a:lnTo>
                    <a:lnTo>
                      <a:pt x="994" y="548"/>
                    </a:lnTo>
                    <a:lnTo>
                      <a:pt x="960" y="558"/>
                    </a:lnTo>
                    <a:lnTo>
                      <a:pt x="967" y="570"/>
                    </a:lnTo>
                    <a:lnTo>
                      <a:pt x="958" y="606"/>
                    </a:lnTo>
                    <a:lnTo>
                      <a:pt x="938" y="630"/>
                    </a:lnTo>
                    <a:lnTo>
                      <a:pt x="920" y="636"/>
                    </a:lnTo>
                    <a:lnTo>
                      <a:pt x="904" y="615"/>
                    </a:lnTo>
                    <a:lnTo>
                      <a:pt x="903" y="590"/>
                    </a:lnTo>
                    <a:lnTo>
                      <a:pt x="910" y="567"/>
                    </a:lnTo>
                    <a:lnTo>
                      <a:pt x="923" y="548"/>
                    </a:lnTo>
                    <a:lnTo>
                      <a:pt x="905" y="546"/>
                    </a:lnTo>
                    <a:lnTo>
                      <a:pt x="877" y="544"/>
                    </a:lnTo>
                    <a:lnTo>
                      <a:pt x="864" y="535"/>
                    </a:lnTo>
                    <a:lnTo>
                      <a:pt x="846" y="529"/>
                    </a:lnTo>
                    <a:lnTo>
                      <a:pt x="840" y="518"/>
                    </a:lnTo>
                    <a:lnTo>
                      <a:pt x="828" y="509"/>
                    </a:lnTo>
                    <a:lnTo>
                      <a:pt x="801" y="500"/>
                    </a:lnTo>
                    <a:lnTo>
                      <a:pt x="774" y="505"/>
                    </a:lnTo>
                    <a:lnTo>
                      <a:pt x="777" y="488"/>
                    </a:lnTo>
                    <a:lnTo>
                      <a:pt x="783" y="467"/>
                    </a:lnTo>
                    <a:lnTo>
                      <a:pt x="760" y="464"/>
                    </a:lnTo>
                    <a:lnTo>
                      <a:pt x="779" y="438"/>
                    </a:lnTo>
                    <a:lnTo>
                      <a:pt x="797" y="421"/>
                    </a:lnTo>
                    <a:lnTo>
                      <a:pt x="832" y="396"/>
                    </a:lnTo>
                    <a:lnTo>
                      <a:pt x="864" y="380"/>
                    </a:lnTo>
                    <a:lnTo>
                      <a:pt x="885" y="377"/>
                    </a:lnTo>
                    <a:lnTo>
                      <a:pt x="896" y="363"/>
                    </a:lnTo>
                    <a:lnTo>
                      <a:pt x="915" y="353"/>
                    </a:lnTo>
                    <a:lnTo>
                      <a:pt x="939" y="353"/>
                    </a:lnTo>
                    <a:lnTo>
                      <a:pt x="968" y="339"/>
                    </a:lnTo>
                    <a:lnTo>
                      <a:pt x="979" y="329"/>
                    </a:lnTo>
                    <a:lnTo>
                      <a:pt x="1006" y="311"/>
                    </a:lnTo>
                    <a:lnTo>
                      <a:pt x="1018" y="301"/>
                    </a:lnTo>
                    <a:lnTo>
                      <a:pt x="1030" y="308"/>
                    </a:lnTo>
                    <a:lnTo>
                      <a:pt x="1054" y="304"/>
                    </a:lnTo>
                    <a:lnTo>
                      <a:pt x="1095" y="290"/>
                    </a:lnTo>
                    <a:lnTo>
                      <a:pt x="1103" y="280"/>
                    </a:lnTo>
                    <a:lnTo>
                      <a:pt x="1100" y="269"/>
                    </a:lnTo>
                    <a:lnTo>
                      <a:pt x="1119" y="258"/>
                    </a:lnTo>
                    <a:lnTo>
                      <a:pt x="1125" y="248"/>
                    </a:lnTo>
                    <a:lnTo>
                      <a:pt x="1112" y="239"/>
                    </a:lnTo>
                    <a:lnTo>
                      <a:pt x="1092" y="236"/>
                    </a:lnTo>
                    <a:lnTo>
                      <a:pt x="1071" y="234"/>
                    </a:lnTo>
                    <a:lnTo>
                      <a:pt x="1054" y="256"/>
                    </a:lnTo>
                    <a:lnTo>
                      <a:pt x="1030" y="273"/>
                    </a:lnTo>
                    <a:lnTo>
                      <a:pt x="1003" y="288"/>
                    </a:lnTo>
                    <a:lnTo>
                      <a:pt x="998" y="274"/>
                    </a:lnTo>
                    <a:lnTo>
                      <a:pt x="1014" y="259"/>
                    </a:lnTo>
                    <a:lnTo>
                      <a:pt x="1006" y="246"/>
                    </a:lnTo>
                    <a:lnTo>
                      <a:pt x="973" y="262"/>
                    </a:lnTo>
                    <a:lnTo>
                      <a:pt x="989" y="241"/>
                    </a:lnTo>
                    <a:lnTo>
                      <a:pt x="989" y="241"/>
                    </a:lnTo>
                    <a:close/>
                    <a:moveTo>
                      <a:pt x="707" y="170"/>
                    </a:moveTo>
                    <a:lnTo>
                      <a:pt x="697" y="167"/>
                    </a:lnTo>
                    <a:lnTo>
                      <a:pt x="645" y="179"/>
                    </a:lnTo>
                    <a:lnTo>
                      <a:pt x="625" y="186"/>
                    </a:lnTo>
                    <a:lnTo>
                      <a:pt x="596" y="201"/>
                    </a:lnTo>
                    <a:lnTo>
                      <a:pt x="617" y="206"/>
                    </a:lnTo>
                    <a:lnTo>
                      <a:pt x="639" y="206"/>
                    </a:lnTo>
                    <a:lnTo>
                      <a:pt x="596" y="213"/>
                    </a:lnTo>
                    <a:lnTo>
                      <a:pt x="596" y="221"/>
                    </a:lnTo>
                    <a:lnTo>
                      <a:pt x="617" y="221"/>
                    </a:lnTo>
                    <a:lnTo>
                      <a:pt x="651" y="220"/>
                    </a:lnTo>
                    <a:lnTo>
                      <a:pt x="675" y="225"/>
                    </a:lnTo>
                    <a:lnTo>
                      <a:pt x="652" y="228"/>
                    </a:lnTo>
                    <a:lnTo>
                      <a:pt x="631" y="226"/>
                    </a:lnTo>
                    <a:lnTo>
                      <a:pt x="605" y="230"/>
                    </a:lnTo>
                    <a:lnTo>
                      <a:pt x="592" y="232"/>
                    </a:lnTo>
                    <a:lnTo>
                      <a:pt x="595" y="248"/>
                    </a:lnTo>
                    <a:lnTo>
                      <a:pt x="611" y="246"/>
                    </a:lnTo>
                    <a:lnTo>
                      <a:pt x="626" y="252"/>
                    </a:lnTo>
                    <a:lnTo>
                      <a:pt x="625" y="261"/>
                    </a:lnTo>
                    <a:lnTo>
                      <a:pt x="654" y="259"/>
                    </a:lnTo>
                    <a:lnTo>
                      <a:pt x="696" y="256"/>
                    </a:lnTo>
                    <a:lnTo>
                      <a:pt x="730" y="249"/>
                    </a:lnTo>
                    <a:lnTo>
                      <a:pt x="749" y="248"/>
                    </a:lnTo>
                    <a:lnTo>
                      <a:pt x="771" y="254"/>
                    </a:lnTo>
                    <a:lnTo>
                      <a:pt x="796" y="256"/>
                    </a:lnTo>
                    <a:lnTo>
                      <a:pt x="807" y="249"/>
                    </a:lnTo>
                    <a:lnTo>
                      <a:pt x="805" y="241"/>
                    </a:lnTo>
                    <a:lnTo>
                      <a:pt x="831" y="240"/>
                    </a:lnTo>
                    <a:lnTo>
                      <a:pt x="841" y="231"/>
                    </a:lnTo>
                    <a:lnTo>
                      <a:pt x="822" y="222"/>
                    </a:lnTo>
                    <a:lnTo>
                      <a:pt x="806" y="212"/>
                    </a:lnTo>
                    <a:lnTo>
                      <a:pt x="815" y="198"/>
                    </a:lnTo>
                    <a:lnTo>
                      <a:pt x="826" y="180"/>
                    </a:lnTo>
                    <a:lnTo>
                      <a:pt x="817" y="172"/>
                    </a:lnTo>
                    <a:lnTo>
                      <a:pt x="806" y="169"/>
                    </a:lnTo>
                    <a:lnTo>
                      <a:pt x="790" y="171"/>
                    </a:lnTo>
                    <a:lnTo>
                      <a:pt x="780" y="191"/>
                    </a:lnTo>
                    <a:lnTo>
                      <a:pt x="764" y="199"/>
                    </a:lnTo>
                    <a:lnTo>
                      <a:pt x="772" y="180"/>
                    </a:lnTo>
                    <a:lnTo>
                      <a:pt x="766" y="174"/>
                    </a:lnTo>
                    <a:lnTo>
                      <a:pt x="738" y="184"/>
                    </a:lnTo>
                    <a:lnTo>
                      <a:pt x="729" y="174"/>
                    </a:lnTo>
                    <a:lnTo>
                      <a:pt x="689" y="180"/>
                    </a:lnTo>
                    <a:lnTo>
                      <a:pt x="707" y="170"/>
                    </a:lnTo>
                    <a:lnTo>
                      <a:pt x="707" y="170"/>
                    </a:lnTo>
                    <a:close/>
                    <a:moveTo>
                      <a:pt x="854" y="165"/>
                    </a:moveTo>
                    <a:lnTo>
                      <a:pt x="847" y="161"/>
                    </a:lnTo>
                    <a:lnTo>
                      <a:pt x="827" y="162"/>
                    </a:lnTo>
                    <a:lnTo>
                      <a:pt x="819" y="165"/>
                    </a:lnTo>
                    <a:lnTo>
                      <a:pt x="828" y="178"/>
                    </a:lnTo>
                    <a:lnTo>
                      <a:pt x="854" y="165"/>
                    </a:lnTo>
                    <a:close/>
                    <a:moveTo>
                      <a:pt x="1255" y="171"/>
                    </a:moveTo>
                    <a:lnTo>
                      <a:pt x="1239" y="161"/>
                    </a:lnTo>
                    <a:lnTo>
                      <a:pt x="1208" y="159"/>
                    </a:lnTo>
                    <a:lnTo>
                      <a:pt x="1200" y="160"/>
                    </a:lnTo>
                    <a:lnTo>
                      <a:pt x="1194" y="167"/>
                    </a:lnTo>
                    <a:lnTo>
                      <a:pt x="1201" y="177"/>
                    </a:lnTo>
                    <a:lnTo>
                      <a:pt x="1205" y="178"/>
                    </a:lnTo>
                    <a:lnTo>
                      <a:pt x="1223" y="176"/>
                    </a:lnTo>
                    <a:lnTo>
                      <a:pt x="1237" y="176"/>
                    </a:lnTo>
                    <a:lnTo>
                      <a:pt x="1253" y="176"/>
                    </a:lnTo>
                    <a:lnTo>
                      <a:pt x="1255" y="171"/>
                    </a:lnTo>
                    <a:lnTo>
                      <a:pt x="1255" y="171"/>
                    </a:lnTo>
                    <a:close/>
                    <a:moveTo>
                      <a:pt x="1109" y="170"/>
                    </a:moveTo>
                    <a:lnTo>
                      <a:pt x="1130" y="158"/>
                    </a:lnTo>
                    <a:lnTo>
                      <a:pt x="1088" y="163"/>
                    </a:lnTo>
                    <a:lnTo>
                      <a:pt x="1067" y="170"/>
                    </a:lnTo>
                    <a:lnTo>
                      <a:pt x="1040" y="188"/>
                    </a:lnTo>
                    <a:lnTo>
                      <a:pt x="1027" y="208"/>
                    </a:lnTo>
                    <a:lnTo>
                      <a:pt x="1048" y="208"/>
                    </a:lnTo>
                    <a:lnTo>
                      <a:pt x="1026" y="216"/>
                    </a:lnTo>
                    <a:lnTo>
                      <a:pt x="1032" y="224"/>
                    </a:lnTo>
                    <a:lnTo>
                      <a:pt x="1054" y="226"/>
                    </a:lnTo>
                    <a:lnTo>
                      <a:pt x="1082" y="232"/>
                    </a:lnTo>
                    <a:lnTo>
                      <a:pt x="1133" y="237"/>
                    </a:lnTo>
                    <a:lnTo>
                      <a:pt x="1163" y="234"/>
                    </a:lnTo>
                    <a:lnTo>
                      <a:pt x="1175" y="228"/>
                    </a:lnTo>
                    <a:lnTo>
                      <a:pt x="1182" y="235"/>
                    </a:lnTo>
                    <a:lnTo>
                      <a:pt x="1194" y="236"/>
                    </a:lnTo>
                    <a:lnTo>
                      <a:pt x="1202" y="249"/>
                    </a:lnTo>
                    <a:lnTo>
                      <a:pt x="1189" y="254"/>
                    </a:lnTo>
                    <a:lnTo>
                      <a:pt x="1215" y="260"/>
                    </a:lnTo>
                    <a:lnTo>
                      <a:pt x="1233" y="270"/>
                    </a:lnTo>
                    <a:lnTo>
                      <a:pt x="1235" y="277"/>
                    </a:lnTo>
                    <a:lnTo>
                      <a:pt x="1233" y="286"/>
                    </a:lnTo>
                    <a:lnTo>
                      <a:pt x="1201" y="307"/>
                    </a:lnTo>
                    <a:lnTo>
                      <a:pt x="1189" y="316"/>
                    </a:lnTo>
                    <a:lnTo>
                      <a:pt x="1190" y="324"/>
                    </a:lnTo>
                    <a:lnTo>
                      <a:pt x="1155" y="326"/>
                    </a:lnTo>
                    <a:lnTo>
                      <a:pt x="1125" y="327"/>
                    </a:lnTo>
                    <a:lnTo>
                      <a:pt x="1105" y="342"/>
                    </a:lnTo>
                    <a:lnTo>
                      <a:pt x="1114" y="350"/>
                    </a:lnTo>
                    <a:lnTo>
                      <a:pt x="1163" y="346"/>
                    </a:lnTo>
                    <a:lnTo>
                      <a:pt x="1166" y="340"/>
                    </a:lnTo>
                    <a:lnTo>
                      <a:pt x="1183" y="351"/>
                    </a:lnTo>
                    <a:lnTo>
                      <a:pt x="1201" y="361"/>
                    </a:lnTo>
                    <a:lnTo>
                      <a:pt x="1192" y="367"/>
                    </a:lnTo>
                    <a:lnTo>
                      <a:pt x="1207" y="378"/>
                    </a:lnTo>
                    <a:lnTo>
                      <a:pt x="1235" y="390"/>
                    </a:lnTo>
                    <a:lnTo>
                      <a:pt x="1275" y="398"/>
                    </a:lnTo>
                    <a:lnTo>
                      <a:pt x="1276" y="391"/>
                    </a:lnTo>
                    <a:lnTo>
                      <a:pt x="1265" y="378"/>
                    </a:lnTo>
                    <a:lnTo>
                      <a:pt x="1252" y="360"/>
                    </a:lnTo>
                    <a:lnTo>
                      <a:pt x="1284" y="377"/>
                    </a:lnTo>
                    <a:lnTo>
                      <a:pt x="1302" y="382"/>
                    </a:lnTo>
                    <a:lnTo>
                      <a:pt x="1315" y="367"/>
                    </a:lnTo>
                    <a:lnTo>
                      <a:pt x="1315" y="346"/>
                    </a:lnTo>
                    <a:lnTo>
                      <a:pt x="1311" y="340"/>
                    </a:lnTo>
                    <a:lnTo>
                      <a:pt x="1294" y="331"/>
                    </a:lnTo>
                    <a:lnTo>
                      <a:pt x="1285" y="319"/>
                    </a:lnTo>
                    <a:lnTo>
                      <a:pt x="1293" y="307"/>
                    </a:lnTo>
                    <a:lnTo>
                      <a:pt x="1315" y="305"/>
                    </a:lnTo>
                    <a:lnTo>
                      <a:pt x="1329" y="325"/>
                    </a:lnTo>
                    <a:lnTo>
                      <a:pt x="1344" y="334"/>
                    </a:lnTo>
                    <a:lnTo>
                      <a:pt x="1384" y="310"/>
                    </a:lnTo>
                    <a:lnTo>
                      <a:pt x="1396" y="295"/>
                    </a:lnTo>
                    <a:lnTo>
                      <a:pt x="1373" y="294"/>
                    </a:lnTo>
                    <a:lnTo>
                      <a:pt x="1361" y="275"/>
                    </a:lnTo>
                    <a:lnTo>
                      <a:pt x="1338" y="270"/>
                    </a:lnTo>
                    <a:lnTo>
                      <a:pt x="1309" y="257"/>
                    </a:lnTo>
                    <a:lnTo>
                      <a:pt x="1343" y="248"/>
                    </a:lnTo>
                    <a:lnTo>
                      <a:pt x="1340" y="229"/>
                    </a:lnTo>
                    <a:lnTo>
                      <a:pt x="1332" y="221"/>
                    </a:lnTo>
                    <a:lnTo>
                      <a:pt x="1301" y="213"/>
                    </a:lnTo>
                    <a:lnTo>
                      <a:pt x="1294" y="201"/>
                    </a:lnTo>
                    <a:lnTo>
                      <a:pt x="1264" y="206"/>
                    </a:lnTo>
                    <a:lnTo>
                      <a:pt x="1267" y="197"/>
                    </a:lnTo>
                    <a:lnTo>
                      <a:pt x="1254" y="187"/>
                    </a:lnTo>
                    <a:lnTo>
                      <a:pt x="1229" y="178"/>
                    </a:lnTo>
                    <a:lnTo>
                      <a:pt x="1209" y="185"/>
                    </a:lnTo>
                    <a:lnTo>
                      <a:pt x="1176" y="191"/>
                    </a:lnTo>
                    <a:lnTo>
                      <a:pt x="1188" y="179"/>
                    </a:lnTo>
                    <a:lnTo>
                      <a:pt x="1180" y="159"/>
                    </a:lnTo>
                    <a:lnTo>
                      <a:pt x="1136" y="167"/>
                    </a:lnTo>
                    <a:lnTo>
                      <a:pt x="1110" y="182"/>
                    </a:lnTo>
                    <a:lnTo>
                      <a:pt x="1109" y="170"/>
                    </a:lnTo>
                    <a:lnTo>
                      <a:pt x="1109" y="170"/>
                    </a:lnTo>
                    <a:close/>
                    <a:moveTo>
                      <a:pt x="922" y="157"/>
                    </a:moveTo>
                    <a:lnTo>
                      <a:pt x="895" y="167"/>
                    </a:lnTo>
                    <a:lnTo>
                      <a:pt x="899" y="179"/>
                    </a:lnTo>
                    <a:lnTo>
                      <a:pt x="871" y="176"/>
                    </a:lnTo>
                    <a:lnTo>
                      <a:pt x="865" y="183"/>
                    </a:lnTo>
                    <a:lnTo>
                      <a:pt x="886" y="198"/>
                    </a:lnTo>
                    <a:lnTo>
                      <a:pt x="889" y="205"/>
                    </a:lnTo>
                    <a:lnTo>
                      <a:pt x="902" y="207"/>
                    </a:lnTo>
                    <a:lnTo>
                      <a:pt x="934" y="199"/>
                    </a:lnTo>
                    <a:lnTo>
                      <a:pt x="953" y="182"/>
                    </a:lnTo>
                    <a:lnTo>
                      <a:pt x="939" y="173"/>
                    </a:lnTo>
                    <a:lnTo>
                      <a:pt x="961" y="165"/>
                    </a:lnTo>
                    <a:lnTo>
                      <a:pt x="963" y="159"/>
                    </a:lnTo>
                    <a:lnTo>
                      <a:pt x="935" y="161"/>
                    </a:lnTo>
                    <a:lnTo>
                      <a:pt x="922" y="157"/>
                    </a:lnTo>
                    <a:lnTo>
                      <a:pt x="922" y="157"/>
                    </a:lnTo>
                    <a:close/>
                    <a:moveTo>
                      <a:pt x="1005" y="178"/>
                    </a:moveTo>
                    <a:lnTo>
                      <a:pt x="1026" y="174"/>
                    </a:lnTo>
                    <a:lnTo>
                      <a:pt x="1063" y="157"/>
                    </a:lnTo>
                    <a:lnTo>
                      <a:pt x="1040" y="153"/>
                    </a:lnTo>
                    <a:lnTo>
                      <a:pt x="1011" y="152"/>
                    </a:lnTo>
                    <a:lnTo>
                      <a:pt x="992" y="157"/>
                    </a:lnTo>
                    <a:lnTo>
                      <a:pt x="976" y="165"/>
                    </a:lnTo>
                    <a:lnTo>
                      <a:pt x="967" y="174"/>
                    </a:lnTo>
                    <a:lnTo>
                      <a:pt x="960" y="191"/>
                    </a:lnTo>
                    <a:lnTo>
                      <a:pt x="976" y="192"/>
                    </a:lnTo>
                    <a:lnTo>
                      <a:pt x="1005" y="178"/>
                    </a:lnTo>
                    <a:close/>
                    <a:moveTo>
                      <a:pt x="576" y="204"/>
                    </a:moveTo>
                    <a:lnTo>
                      <a:pt x="587" y="196"/>
                    </a:lnTo>
                    <a:lnTo>
                      <a:pt x="620" y="183"/>
                    </a:lnTo>
                    <a:lnTo>
                      <a:pt x="672" y="169"/>
                    </a:lnTo>
                    <a:lnTo>
                      <a:pt x="696" y="164"/>
                    </a:lnTo>
                    <a:lnTo>
                      <a:pt x="689" y="156"/>
                    </a:lnTo>
                    <a:lnTo>
                      <a:pt x="683" y="151"/>
                    </a:lnTo>
                    <a:lnTo>
                      <a:pt x="647" y="150"/>
                    </a:lnTo>
                    <a:lnTo>
                      <a:pt x="632" y="146"/>
                    </a:lnTo>
                    <a:lnTo>
                      <a:pt x="580" y="149"/>
                    </a:lnTo>
                    <a:lnTo>
                      <a:pt x="579" y="160"/>
                    </a:lnTo>
                    <a:lnTo>
                      <a:pt x="550" y="172"/>
                    </a:lnTo>
                    <a:lnTo>
                      <a:pt x="523" y="187"/>
                    </a:lnTo>
                    <a:lnTo>
                      <a:pt x="506" y="195"/>
                    </a:lnTo>
                    <a:lnTo>
                      <a:pt x="529" y="205"/>
                    </a:lnTo>
                    <a:lnTo>
                      <a:pt x="527" y="213"/>
                    </a:lnTo>
                    <a:lnTo>
                      <a:pt x="576" y="204"/>
                    </a:lnTo>
                    <a:lnTo>
                      <a:pt x="576" y="204"/>
                    </a:lnTo>
                    <a:close/>
                    <a:moveTo>
                      <a:pt x="1040" y="136"/>
                    </a:moveTo>
                    <a:lnTo>
                      <a:pt x="1041" y="130"/>
                    </a:lnTo>
                    <a:lnTo>
                      <a:pt x="1036" y="124"/>
                    </a:lnTo>
                    <a:lnTo>
                      <a:pt x="1011" y="128"/>
                    </a:lnTo>
                    <a:lnTo>
                      <a:pt x="994" y="137"/>
                    </a:lnTo>
                    <a:lnTo>
                      <a:pt x="1006" y="142"/>
                    </a:lnTo>
                    <a:lnTo>
                      <a:pt x="1025" y="143"/>
                    </a:lnTo>
                    <a:lnTo>
                      <a:pt x="1040" y="136"/>
                    </a:lnTo>
                    <a:lnTo>
                      <a:pt x="1040" y="136"/>
                    </a:lnTo>
                    <a:close/>
                    <a:moveTo>
                      <a:pt x="1008" y="104"/>
                    </a:moveTo>
                    <a:lnTo>
                      <a:pt x="1003" y="107"/>
                    </a:lnTo>
                    <a:lnTo>
                      <a:pt x="985" y="105"/>
                    </a:lnTo>
                    <a:lnTo>
                      <a:pt x="957" y="112"/>
                    </a:lnTo>
                    <a:lnTo>
                      <a:pt x="943" y="111"/>
                    </a:lnTo>
                    <a:lnTo>
                      <a:pt x="927" y="126"/>
                    </a:lnTo>
                    <a:lnTo>
                      <a:pt x="952" y="124"/>
                    </a:lnTo>
                    <a:lnTo>
                      <a:pt x="939" y="135"/>
                    </a:lnTo>
                    <a:lnTo>
                      <a:pt x="951" y="138"/>
                    </a:lnTo>
                    <a:lnTo>
                      <a:pt x="976" y="136"/>
                    </a:lnTo>
                    <a:lnTo>
                      <a:pt x="997" y="122"/>
                    </a:lnTo>
                    <a:lnTo>
                      <a:pt x="1009" y="113"/>
                    </a:lnTo>
                    <a:lnTo>
                      <a:pt x="1008" y="104"/>
                    </a:lnTo>
                    <a:close/>
                    <a:moveTo>
                      <a:pt x="861" y="114"/>
                    </a:moveTo>
                    <a:lnTo>
                      <a:pt x="869" y="105"/>
                    </a:lnTo>
                    <a:lnTo>
                      <a:pt x="857" y="103"/>
                    </a:lnTo>
                    <a:lnTo>
                      <a:pt x="835" y="109"/>
                    </a:lnTo>
                    <a:lnTo>
                      <a:pt x="833" y="127"/>
                    </a:lnTo>
                    <a:lnTo>
                      <a:pt x="810" y="126"/>
                    </a:lnTo>
                    <a:lnTo>
                      <a:pt x="800" y="114"/>
                    </a:lnTo>
                    <a:lnTo>
                      <a:pt x="769" y="109"/>
                    </a:lnTo>
                    <a:lnTo>
                      <a:pt x="749" y="114"/>
                    </a:lnTo>
                    <a:lnTo>
                      <a:pt x="705" y="131"/>
                    </a:lnTo>
                    <a:lnTo>
                      <a:pt x="721" y="135"/>
                    </a:lnTo>
                    <a:lnTo>
                      <a:pt x="787" y="133"/>
                    </a:lnTo>
                    <a:lnTo>
                      <a:pt x="747" y="141"/>
                    </a:lnTo>
                    <a:lnTo>
                      <a:pt x="742" y="147"/>
                    </a:lnTo>
                    <a:lnTo>
                      <a:pt x="764" y="146"/>
                    </a:lnTo>
                    <a:lnTo>
                      <a:pt x="810" y="139"/>
                    </a:lnTo>
                    <a:lnTo>
                      <a:pt x="861" y="135"/>
                    </a:lnTo>
                    <a:lnTo>
                      <a:pt x="880" y="127"/>
                    </a:lnTo>
                    <a:lnTo>
                      <a:pt x="889" y="118"/>
                    </a:lnTo>
                    <a:lnTo>
                      <a:pt x="875" y="117"/>
                    </a:lnTo>
                    <a:lnTo>
                      <a:pt x="859" y="120"/>
                    </a:lnTo>
                    <a:lnTo>
                      <a:pt x="861" y="114"/>
                    </a:lnTo>
                    <a:close/>
                    <a:moveTo>
                      <a:pt x="1068" y="98"/>
                    </a:moveTo>
                    <a:lnTo>
                      <a:pt x="1041" y="96"/>
                    </a:lnTo>
                    <a:lnTo>
                      <a:pt x="1027" y="103"/>
                    </a:lnTo>
                    <a:lnTo>
                      <a:pt x="1037" y="109"/>
                    </a:lnTo>
                    <a:lnTo>
                      <a:pt x="1063" y="112"/>
                    </a:lnTo>
                    <a:lnTo>
                      <a:pt x="1068" y="119"/>
                    </a:lnTo>
                    <a:lnTo>
                      <a:pt x="1060" y="128"/>
                    </a:lnTo>
                    <a:lnTo>
                      <a:pt x="1054" y="139"/>
                    </a:lnTo>
                    <a:lnTo>
                      <a:pt x="1086" y="144"/>
                    </a:lnTo>
                    <a:lnTo>
                      <a:pt x="1107" y="147"/>
                    </a:lnTo>
                    <a:lnTo>
                      <a:pt x="1137" y="146"/>
                    </a:lnTo>
                    <a:lnTo>
                      <a:pt x="1180" y="143"/>
                    </a:lnTo>
                    <a:lnTo>
                      <a:pt x="1195" y="146"/>
                    </a:lnTo>
                    <a:lnTo>
                      <a:pt x="1221" y="142"/>
                    </a:lnTo>
                    <a:lnTo>
                      <a:pt x="1234" y="137"/>
                    </a:lnTo>
                    <a:lnTo>
                      <a:pt x="1237" y="129"/>
                    </a:lnTo>
                    <a:lnTo>
                      <a:pt x="1229" y="122"/>
                    </a:lnTo>
                    <a:lnTo>
                      <a:pt x="1208" y="121"/>
                    </a:lnTo>
                    <a:lnTo>
                      <a:pt x="1178" y="123"/>
                    </a:lnTo>
                    <a:lnTo>
                      <a:pt x="1152" y="127"/>
                    </a:lnTo>
                    <a:lnTo>
                      <a:pt x="1132" y="126"/>
                    </a:lnTo>
                    <a:lnTo>
                      <a:pt x="1114" y="124"/>
                    </a:lnTo>
                    <a:lnTo>
                      <a:pt x="1110" y="120"/>
                    </a:lnTo>
                    <a:lnTo>
                      <a:pt x="1098" y="116"/>
                    </a:lnTo>
                    <a:lnTo>
                      <a:pt x="1109" y="109"/>
                    </a:lnTo>
                    <a:lnTo>
                      <a:pt x="1104" y="103"/>
                    </a:lnTo>
                    <a:lnTo>
                      <a:pt x="1076" y="103"/>
                    </a:lnTo>
                    <a:lnTo>
                      <a:pt x="1068" y="98"/>
                    </a:lnTo>
                    <a:lnTo>
                      <a:pt x="1068" y="98"/>
                    </a:lnTo>
                    <a:close/>
                    <a:moveTo>
                      <a:pt x="787" y="87"/>
                    </a:moveTo>
                    <a:lnTo>
                      <a:pt x="765" y="90"/>
                    </a:lnTo>
                    <a:lnTo>
                      <a:pt x="744" y="90"/>
                    </a:lnTo>
                    <a:lnTo>
                      <a:pt x="700" y="101"/>
                    </a:lnTo>
                    <a:lnTo>
                      <a:pt x="656" y="115"/>
                    </a:lnTo>
                    <a:lnTo>
                      <a:pt x="656" y="115"/>
                    </a:lnTo>
                    <a:lnTo>
                      <a:pt x="670" y="119"/>
                    </a:lnTo>
                    <a:lnTo>
                      <a:pt x="696" y="116"/>
                    </a:lnTo>
                    <a:lnTo>
                      <a:pt x="732" y="109"/>
                    </a:lnTo>
                    <a:lnTo>
                      <a:pt x="746" y="107"/>
                    </a:lnTo>
                    <a:lnTo>
                      <a:pt x="766" y="101"/>
                    </a:lnTo>
                    <a:lnTo>
                      <a:pt x="787" y="87"/>
                    </a:lnTo>
                    <a:close/>
                    <a:moveTo>
                      <a:pt x="1088" y="90"/>
                    </a:moveTo>
                    <a:lnTo>
                      <a:pt x="1092" y="88"/>
                    </a:lnTo>
                    <a:lnTo>
                      <a:pt x="1086" y="85"/>
                    </a:lnTo>
                    <a:lnTo>
                      <a:pt x="1059" y="85"/>
                    </a:lnTo>
                    <a:lnTo>
                      <a:pt x="1057" y="89"/>
                    </a:lnTo>
                    <a:lnTo>
                      <a:pt x="1082" y="90"/>
                    </a:lnTo>
                    <a:lnTo>
                      <a:pt x="1088" y="90"/>
                    </a:lnTo>
                    <a:lnTo>
                      <a:pt x="1088" y="90"/>
                    </a:lnTo>
                    <a:close/>
                    <a:moveTo>
                      <a:pt x="871" y="86"/>
                    </a:moveTo>
                    <a:lnTo>
                      <a:pt x="882" y="82"/>
                    </a:lnTo>
                    <a:lnTo>
                      <a:pt x="867" y="79"/>
                    </a:lnTo>
                    <a:lnTo>
                      <a:pt x="844" y="81"/>
                    </a:lnTo>
                    <a:lnTo>
                      <a:pt x="826" y="86"/>
                    </a:lnTo>
                    <a:lnTo>
                      <a:pt x="838" y="92"/>
                    </a:lnTo>
                    <a:lnTo>
                      <a:pt x="871" y="86"/>
                    </a:lnTo>
                    <a:close/>
                    <a:moveTo>
                      <a:pt x="899" y="72"/>
                    </a:moveTo>
                    <a:lnTo>
                      <a:pt x="887" y="68"/>
                    </a:lnTo>
                    <a:lnTo>
                      <a:pt x="881" y="67"/>
                    </a:lnTo>
                    <a:lnTo>
                      <a:pt x="859" y="72"/>
                    </a:lnTo>
                    <a:lnTo>
                      <a:pt x="856" y="74"/>
                    </a:lnTo>
                    <a:lnTo>
                      <a:pt x="878" y="74"/>
                    </a:lnTo>
                    <a:lnTo>
                      <a:pt x="899" y="72"/>
                    </a:lnTo>
                    <a:close/>
                    <a:moveTo>
                      <a:pt x="1072" y="81"/>
                    </a:moveTo>
                    <a:lnTo>
                      <a:pt x="1083" y="74"/>
                    </a:lnTo>
                    <a:lnTo>
                      <a:pt x="1075" y="68"/>
                    </a:lnTo>
                    <a:lnTo>
                      <a:pt x="1068" y="67"/>
                    </a:lnTo>
                    <a:lnTo>
                      <a:pt x="1053" y="67"/>
                    </a:lnTo>
                    <a:lnTo>
                      <a:pt x="1044" y="73"/>
                    </a:lnTo>
                    <a:lnTo>
                      <a:pt x="1042" y="80"/>
                    </a:lnTo>
                    <a:lnTo>
                      <a:pt x="1048" y="85"/>
                    </a:lnTo>
                    <a:lnTo>
                      <a:pt x="1072" y="81"/>
                    </a:lnTo>
                    <a:lnTo>
                      <a:pt x="1072" y="81"/>
                    </a:lnTo>
                    <a:close/>
                    <a:moveTo>
                      <a:pt x="1022" y="76"/>
                    </a:moveTo>
                    <a:lnTo>
                      <a:pt x="1022" y="68"/>
                    </a:lnTo>
                    <a:lnTo>
                      <a:pt x="994" y="61"/>
                    </a:lnTo>
                    <a:lnTo>
                      <a:pt x="971" y="59"/>
                    </a:lnTo>
                    <a:lnTo>
                      <a:pt x="964" y="66"/>
                    </a:lnTo>
                    <a:lnTo>
                      <a:pt x="974" y="70"/>
                    </a:lnTo>
                    <a:lnTo>
                      <a:pt x="955" y="75"/>
                    </a:lnTo>
                    <a:lnTo>
                      <a:pt x="983" y="75"/>
                    </a:lnTo>
                    <a:lnTo>
                      <a:pt x="997" y="81"/>
                    </a:lnTo>
                    <a:lnTo>
                      <a:pt x="1017" y="83"/>
                    </a:lnTo>
                    <a:lnTo>
                      <a:pt x="1022" y="76"/>
                    </a:lnTo>
                    <a:close/>
                    <a:moveTo>
                      <a:pt x="1222" y="53"/>
                    </a:moveTo>
                    <a:lnTo>
                      <a:pt x="1224" y="43"/>
                    </a:lnTo>
                    <a:lnTo>
                      <a:pt x="1207" y="40"/>
                    </a:lnTo>
                    <a:lnTo>
                      <a:pt x="1189" y="36"/>
                    </a:lnTo>
                    <a:lnTo>
                      <a:pt x="1183" y="29"/>
                    </a:lnTo>
                    <a:lnTo>
                      <a:pt x="1152" y="29"/>
                    </a:lnTo>
                    <a:lnTo>
                      <a:pt x="1153" y="32"/>
                    </a:lnTo>
                    <a:lnTo>
                      <a:pt x="1139" y="33"/>
                    </a:lnTo>
                    <a:lnTo>
                      <a:pt x="1124" y="38"/>
                    </a:lnTo>
                    <a:lnTo>
                      <a:pt x="1106" y="45"/>
                    </a:lnTo>
                    <a:lnTo>
                      <a:pt x="1104" y="53"/>
                    </a:lnTo>
                    <a:lnTo>
                      <a:pt x="1111" y="58"/>
                    </a:lnTo>
                    <a:lnTo>
                      <a:pt x="1136" y="58"/>
                    </a:lnTo>
                    <a:lnTo>
                      <a:pt x="1120" y="62"/>
                    </a:lnTo>
                    <a:lnTo>
                      <a:pt x="1112" y="69"/>
                    </a:lnTo>
                    <a:lnTo>
                      <a:pt x="1118" y="75"/>
                    </a:lnTo>
                    <a:lnTo>
                      <a:pt x="1143" y="78"/>
                    </a:lnTo>
                    <a:lnTo>
                      <a:pt x="1168" y="76"/>
                    </a:lnTo>
                    <a:lnTo>
                      <a:pt x="1208" y="64"/>
                    </a:lnTo>
                    <a:lnTo>
                      <a:pt x="1232" y="58"/>
                    </a:lnTo>
                    <a:lnTo>
                      <a:pt x="1222" y="53"/>
                    </a:lnTo>
                    <a:close/>
                    <a:moveTo>
                      <a:pt x="1515" y="1"/>
                    </a:moveTo>
                    <a:lnTo>
                      <a:pt x="1489" y="1"/>
                    </a:lnTo>
                    <a:lnTo>
                      <a:pt x="1463" y="0"/>
                    </a:lnTo>
                    <a:lnTo>
                      <a:pt x="1425" y="2"/>
                    </a:lnTo>
                    <a:lnTo>
                      <a:pt x="1420" y="1"/>
                    </a:lnTo>
                    <a:lnTo>
                      <a:pt x="1381" y="1"/>
                    </a:lnTo>
                    <a:lnTo>
                      <a:pt x="1358" y="2"/>
                    </a:lnTo>
                    <a:lnTo>
                      <a:pt x="1338" y="5"/>
                    </a:lnTo>
                    <a:lnTo>
                      <a:pt x="1320" y="13"/>
                    </a:lnTo>
                    <a:lnTo>
                      <a:pt x="1311" y="9"/>
                    </a:lnTo>
                    <a:lnTo>
                      <a:pt x="1296" y="8"/>
                    </a:lnTo>
                    <a:lnTo>
                      <a:pt x="1272" y="14"/>
                    </a:lnTo>
                    <a:lnTo>
                      <a:pt x="1244" y="15"/>
                    </a:lnTo>
                    <a:lnTo>
                      <a:pt x="1229" y="15"/>
                    </a:lnTo>
                    <a:lnTo>
                      <a:pt x="1207" y="19"/>
                    </a:lnTo>
                    <a:lnTo>
                      <a:pt x="1202" y="24"/>
                    </a:lnTo>
                    <a:lnTo>
                      <a:pt x="1211" y="29"/>
                    </a:lnTo>
                    <a:lnTo>
                      <a:pt x="1214" y="34"/>
                    </a:lnTo>
                    <a:lnTo>
                      <a:pt x="1231" y="40"/>
                    </a:lnTo>
                    <a:lnTo>
                      <a:pt x="1278" y="39"/>
                    </a:lnTo>
                    <a:lnTo>
                      <a:pt x="1304" y="41"/>
                    </a:lnTo>
                    <a:lnTo>
                      <a:pt x="1278" y="46"/>
                    </a:lnTo>
                    <a:lnTo>
                      <a:pt x="1269" y="44"/>
                    </a:lnTo>
                    <a:lnTo>
                      <a:pt x="1235" y="43"/>
                    </a:lnTo>
                    <a:lnTo>
                      <a:pt x="1230" y="52"/>
                    </a:lnTo>
                    <a:lnTo>
                      <a:pt x="1241" y="58"/>
                    </a:lnTo>
                    <a:lnTo>
                      <a:pt x="1231" y="64"/>
                    </a:lnTo>
                    <a:lnTo>
                      <a:pt x="1203" y="69"/>
                    </a:lnTo>
                    <a:lnTo>
                      <a:pt x="1184" y="75"/>
                    </a:lnTo>
                    <a:lnTo>
                      <a:pt x="1203" y="78"/>
                    </a:lnTo>
                    <a:lnTo>
                      <a:pt x="1208" y="89"/>
                    </a:lnTo>
                    <a:lnTo>
                      <a:pt x="1180" y="82"/>
                    </a:lnTo>
                    <a:lnTo>
                      <a:pt x="1171" y="83"/>
                    </a:lnTo>
                    <a:lnTo>
                      <a:pt x="1164" y="96"/>
                    </a:lnTo>
                    <a:lnTo>
                      <a:pt x="1134" y="100"/>
                    </a:lnTo>
                    <a:lnTo>
                      <a:pt x="1126" y="109"/>
                    </a:lnTo>
                    <a:lnTo>
                      <a:pt x="1152" y="110"/>
                    </a:lnTo>
                    <a:lnTo>
                      <a:pt x="1170" y="112"/>
                    </a:lnTo>
                    <a:lnTo>
                      <a:pt x="1214" y="109"/>
                    </a:lnTo>
                    <a:lnTo>
                      <a:pt x="1245" y="114"/>
                    </a:lnTo>
                    <a:lnTo>
                      <a:pt x="1293" y="103"/>
                    </a:lnTo>
                    <a:lnTo>
                      <a:pt x="1296" y="99"/>
                    </a:lnTo>
                    <a:lnTo>
                      <a:pt x="1272" y="100"/>
                    </a:lnTo>
                    <a:lnTo>
                      <a:pt x="1274" y="96"/>
                    </a:lnTo>
                    <a:lnTo>
                      <a:pt x="1298" y="90"/>
                    </a:lnTo>
                    <a:lnTo>
                      <a:pt x="1311" y="83"/>
                    </a:lnTo>
                    <a:lnTo>
                      <a:pt x="1337" y="78"/>
                    </a:lnTo>
                    <a:lnTo>
                      <a:pt x="1356" y="72"/>
                    </a:lnTo>
                    <a:lnTo>
                      <a:pt x="1352" y="64"/>
                    </a:lnTo>
                    <a:lnTo>
                      <a:pt x="1365" y="61"/>
                    </a:lnTo>
                    <a:lnTo>
                      <a:pt x="1349" y="58"/>
                    </a:lnTo>
                    <a:lnTo>
                      <a:pt x="1391" y="58"/>
                    </a:lnTo>
                    <a:lnTo>
                      <a:pt x="1403" y="54"/>
                    </a:lnTo>
                    <a:lnTo>
                      <a:pt x="1432" y="51"/>
                    </a:lnTo>
                    <a:lnTo>
                      <a:pt x="1466" y="38"/>
                    </a:lnTo>
                    <a:lnTo>
                      <a:pt x="1492" y="34"/>
                    </a:lnTo>
                    <a:lnTo>
                      <a:pt x="1531" y="25"/>
                    </a:lnTo>
                    <a:lnTo>
                      <a:pt x="1503" y="25"/>
                    </a:lnTo>
                    <a:lnTo>
                      <a:pt x="1518" y="21"/>
                    </a:lnTo>
                    <a:lnTo>
                      <a:pt x="1551" y="18"/>
                    </a:lnTo>
                    <a:lnTo>
                      <a:pt x="1588" y="12"/>
                    </a:lnTo>
                    <a:lnTo>
                      <a:pt x="1591" y="8"/>
                    </a:lnTo>
                    <a:lnTo>
                      <a:pt x="1572" y="4"/>
                    </a:lnTo>
                    <a:lnTo>
                      <a:pt x="1546" y="2"/>
                    </a:lnTo>
                    <a:lnTo>
                      <a:pt x="1515" y="1"/>
                    </a:lnTo>
                    <a:lnTo>
                      <a:pt x="1515" y="1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0D1C14-9FD9-1FCD-C2BA-68F8E49F21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2775" y="4059238"/>
                <a:ext cx="109537" cy="112713"/>
              </a:xfrm>
              <a:custGeom>
                <a:avLst/>
                <a:gdLst>
                  <a:gd name="T0" fmla="*/ 48 w 69"/>
                  <a:gd name="T1" fmla="*/ 7 h 71"/>
                  <a:gd name="T2" fmla="*/ 43 w 69"/>
                  <a:gd name="T3" fmla="*/ 12 h 71"/>
                  <a:gd name="T4" fmla="*/ 36 w 69"/>
                  <a:gd name="T5" fmla="*/ 11 h 71"/>
                  <a:gd name="T6" fmla="*/ 34 w 69"/>
                  <a:gd name="T7" fmla="*/ 6 h 71"/>
                  <a:gd name="T8" fmla="*/ 27 w 69"/>
                  <a:gd name="T9" fmla="*/ 4 h 71"/>
                  <a:gd name="T10" fmla="*/ 21 w 69"/>
                  <a:gd name="T11" fmla="*/ 7 h 71"/>
                  <a:gd name="T12" fmla="*/ 8 w 69"/>
                  <a:gd name="T13" fmla="*/ 0 h 71"/>
                  <a:gd name="T14" fmla="*/ 6 w 69"/>
                  <a:gd name="T15" fmla="*/ 3 h 71"/>
                  <a:gd name="T16" fmla="*/ 0 w 69"/>
                  <a:gd name="T17" fmla="*/ 8 h 71"/>
                  <a:gd name="T18" fmla="*/ 6 w 69"/>
                  <a:gd name="T19" fmla="*/ 11 h 71"/>
                  <a:gd name="T20" fmla="*/ 3 w 69"/>
                  <a:gd name="T21" fmla="*/ 19 h 71"/>
                  <a:gd name="T22" fmla="*/ 2 w 69"/>
                  <a:gd name="T23" fmla="*/ 26 h 71"/>
                  <a:gd name="T24" fmla="*/ 5 w 69"/>
                  <a:gd name="T25" fmla="*/ 31 h 71"/>
                  <a:gd name="T26" fmla="*/ 11 w 69"/>
                  <a:gd name="T27" fmla="*/ 33 h 71"/>
                  <a:gd name="T28" fmla="*/ 16 w 69"/>
                  <a:gd name="T29" fmla="*/ 40 h 71"/>
                  <a:gd name="T30" fmla="*/ 20 w 69"/>
                  <a:gd name="T31" fmla="*/ 34 h 71"/>
                  <a:gd name="T32" fmla="*/ 19 w 69"/>
                  <a:gd name="T33" fmla="*/ 27 h 71"/>
                  <a:gd name="T34" fmla="*/ 24 w 69"/>
                  <a:gd name="T35" fmla="*/ 31 h 71"/>
                  <a:gd name="T36" fmla="*/ 25 w 69"/>
                  <a:gd name="T37" fmla="*/ 39 h 71"/>
                  <a:gd name="T38" fmla="*/ 33 w 69"/>
                  <a:gd name="T39" fmla="*/ 41 h 71"/>
                  <a:gd name="T40" fmla="*/ 40 w 69"/>
                  <a:gd name="T41" fmla="*/ 46 h 71"/>
                  <a:gd name="T42" fmla="*/ 46 w 69"/>
                  <a:gd name="T43" fmla="*/ 52 h 71"/>
                  <a:gd name="T44" fmla="*/ 46 w 69"/>
                  <a:gd name="T45" fmla="*/ 57 h 71"/>
                  <a:gd name="T46" fmla="*/ 44 w 69"/>
                  <a:gd name="T47" fmla="*/ 61 h 71"/>
                  <a:gd name="T48" fmla="*/ 48 w 69"/>
                  <a:gd name="T49" fmla="*/ 67 h 71"/>
                  <a:gd name="T50" fmla="*/ 59 w 69"/>
                  <a:gd name="T51" fmla="*/ 71 h 71"/>
                  <a:gd name="T52" fmla="*/ 60 w 69"/>
                  <a:gd name="T53" fmla="*/ 67 h 71"/>
                  <a:gd name="T54" fmla="*/ 62 w 69"/>
                  <a:gd name="T55" fmla="*/ 62 h 71"/>
                  <a:gd name="T56" fmla="*/ 62 w 69"/>
                  <a:gd name="T57" fmla="*/ 57 h 71"/>
                  <a:gd name="T58" fmla="*/ 64 w 69"/>
                  <a:gd name="T59" fmla="*/ 55 h 71"/>
                  <a:gd name="T60" fmla="*/ 61 w 69"/>
                  <a:gd name="T61" fmla="*/ 52 h 71"/>
                  <a:gd name="T62" fmla="*/ 61 w 69"/>
                  <a:gd name="T63" fmla="*/ 42 h 71"/>
                  <a:gd name="T64" fmla="*/ 69 w 69"/>
                  <a:gd name="T65" fmla="*/ 39 h 71"/>
                  <a:gd name="T66" fmla="*/ 60 w 69"/>
                  <a:gd name="T67" fmla="*/ 29 h 71"/>
                  <a:gd name="T68" fmla="*/ 52 w 69"/>
                  <a:gd name="T69" fmla="*/ 20 h 71"/>
                  <a:gd name="T70" fmla="*/ 48 w 69"/>
                  <a:gd name="T71" fmla="*/ 7 h 71"/>
                  <a:gd name="T72" fmla="*/ 48 w 69"/>
                  <a:gd name="T73" fmla="*/ 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9" h="71">
                    <a:moveTo>
                      <a:pt x="48" y="7"/>
                    </a:moveTo>
                    <a:lnTo>
                      <a:pt x="43" y="12"/>
                    </a:lnTo>
                    <a:lnTo>
                      <a:pt x="36" y="11"/>
                    </a:lnTo>
                    <a:lnTo>
                      <a:pt x="34" y="6"/>
                    </a:lnTo>
                    <a:lnTo>
                      <a:pt x="27" y="4"/>
                    </a:lnTo>
                    <a:lnTo>
                      <a:pt x="21" y="7"/>
                    </a:lnTo>
                    <a:lnTo>
                      <a:pt x="8" y="0"/>
                    </a:lnTo>
                    <a:lnTo>
                      <a:pt x="6" y="3"/>
                    </a:lnTo>
                    <a:lnTo>
                      <a:pt x="0" y="8"/>
                    </a:lnTo>
                    <a:lnTo>
                      <a:pt x="6" y="11"/>
                    </a:lnTo>
                    <a:lnTo>
                      <a:pt x="3" y="19"/>
                    </a:lnTo>
                    <a:lnTo>
                      <a:pt x="2" y="26"/>
                    </a:lnTo>
                    <a:lnTo>
                      <a:pt x="5" y="31"/>
                    </a:lnTo>
                    <a:lnTo>
                      <a:pt x="11" y="33"/>
                    </a:lnTo>
                    <a:lnTo>
                      <a:pt x="16" y="40"/>
                    </a:lnTo>
                    <a:lnTo>
                      <a:pt x="20" y="34"/>
                    </a:lnTo>
                    <a:lnTo>
                      <a:pt x="19" y="27"/>
                    </a:lnTo>
                    <a:lnTo>
                      <a:pt x="24" y="31"/>
                    </a:lnTo>
                    <a:lnTo>
                      <a:pt x="25" y="39"/>
                    </a:lnTo>
                    <a:lnTo>
                      <a:pt x="33" y="41"/>
                    </a:lnTo>
                    <a:lnTo>
                      <a:pt x="40" y="46"/>
                    </a:lnTo>
                    <a:lnTo>
                      <a:pt x="46" y="52"/>
                    </a:lnTo>
                    <a:lnTo>
                      <a:pt x="46" y="57"/>
                    </a:lnTo>
                    <a:lnTo>
                      <a:pt x="44" y="61"/>
                    </a:lnTo>
                    <a:lnTo>
                      <a:pt x="48" y="67"/>
                    </a:lnTo>
                    <a:lnTo>
                      <a:pt x="59" y="71"/>
                    </a:lnTo>
                    <a:lnTo>
                      <a:pt x="60" y="67"/>
                    </a:lnTo>
                    <a:lnTo>
                      <a:pt x="62" y="62"/>
                    </a:lnTo>
                    <a:lnTo>
                      <a:pt x="62" y="57"/>
                    </a:lnTo>
                    <a:lnTo>
                      <a:pt x="64" y="55"/>
                    </a:lnTo>
                    <a:lnTo>
                      <a:pt x="61" y="52"/>
                    </a:lnTo>
                    <a:lnTo>
                      <a:pt x="61" y="42"/>
                    </a:lnTo>
                    <a:lnTo>
                      <a:pt x="69" y="39"/>
                    </a:lnTo>
                    <a:lnTo>
                      <a:pt x="60" y="29"/>
                    </a:lnTo>
                    <a:lnTo>
                      <a:pt x="52" y="20"/>
                    </a:lnTo>
                    <a:lnTo>
                      <a:pt x="48" y="7"/>
                    </a:lnTo>
                    <a:lnTo>
                      <a:pt x="48" y="7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2B52AA-8A7C-3C4F-D52E-7E11E6ACF6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3887" y="1541463"/>
                <a:ext cx="1320800" cy="704850"/>
              </a:xfrm>
              <a:custGeom>
                <a:avLst/>
                <a:gdLst>
                  <a:gd name="T0" fmla="*/ 512 w 832"/>
                  <a:gd name="T1" fmla="*/ 1 h 444"/>
                  <a:gd name="T2" fmla="*/ 404 w 832"/>
                  <a:gd name="T3" fmla="*/ 13 h 444"/>
                  <a:gd name="T4" fmla="*/ 399 w 832"/>
                  <a:gd name="T5" fmla="*/ 22 h 444"/>
                  <a:gd name="T6" fmla="*/ 317 w 832"/>
                  <a:gd name="T7" fmla="*/ 24 h 444"/>
                  <a:gd name="T8" fmla="*/ 227 w 832"/>
                  <a:gd name="T9" fmla="*/ 21 h 444"/>
                  <a:gd name="T10" fmla="*/ 173 w 832"/>
                  <a:gd name="T11" fmla="*/ 34 h 444"/>
                  <a:gd name="T12" fmla="*/ 132 w 832"/>
                  <a:gd name="T13" fmla="*/ 57 h 444"/>
                  <a:gd name="T14" fmla="*/ 8 w 832"/>
                  <a:gd name="T15" fmla="*/ 79 h 444"/>
                  <a:gd name="T16" fmla="*/ 78 w 832"/>
                  <a:gd name="T17" fmla="*/ 97 h 444"/>
                  <a:gd name="T18" fmla="*/ 23 w 832"/>
                  <a:gd name="T19" fmla="*/ 116 h 444"/>
                  <a:gd name="T20" fmla="*/ 107 w 832"/>
                  <a:gd name="T21" fmla="*/ 119 h 444"/>
                  <a:gd name="T22" fmla="*/ 160 w 832"/>
                  <a:gd name="T23" fmla="*/ 139 h 444"/>
                  <a:gd name="T24" fmla="*/ 183 w 832"/>
                  <a:gd name="T25" fmla="*/ 179 h 444"/>
                  <a:gd name="T26" fmla="*/ 171 w 832"/>
                  <a:gd name="T27" fmla="*/ 209 h 444"/>
                  <a:gd name="T28" fmla="*/ 217 w 832"/>
                  <a:gd name="T29" fmla="*/ 226 h 444"/>
                  <a:gd name="T30" fmla="*/ 164 w 832"/>
                  <a:gd name="T31" fmla="*/ 231 h 444"/>
                  <a:gd name="T32" fmla="*/ 189 w 832"/>
                  <a:gd name="T33" fmla="*/ 248 h 444"/>
                  <a:gd name="T34" fmla="*/ 209 w 832"/>
                  <a:gd name="T35" fmla="*/ 254 h 444"/>
                  <a:gd name="T36" fmla="*/ 146 w 832"/>
                  <a:gd name="T37" fmla="*/ 293 h 444"/>
                  <a:gd name="T38" fmla="*/ 156 w 832"/>
                  <a:gd name="T39" fmla="*/ 335 h 444"/>
                  <a:gd name="T40" fmla="*/ 170 w 832"/>
                  <a:gd name="T41" fmla="*/ 394 h 444"/>
                  <a:gd name="T42" fmla="*/ 218 w 832"/>
                  <a:gd name="T43" fmla="*/ 427 h 444"/>
                  <a:gd name="T44" fmla="*/ 276 w 832"/>
                  <a:gd name="T45" fmla="*/ 422 h 444"/>
                  <a:gd name="T46" fmla="*/ 320 w 832"/>
                  <a:gd name="T47" fmla="*/ 371 h 444"/>
                  <a:gd name="T48" fmla="*/ 355 w 832"/>
                  <a:gd name="T49" fmla="*/ 329 h 444"/>
                  <a:gd name="T50" fmla="*/ 413 w 832"/>
                  <a:gd name="T51" fmla="*/ 318 h 444"/>
                  <a:gd name="T52" fmla="*/ 497 w 832"/>
                  <a:gd name="T53" fmla="*/ 274 h 444"/>
                  <a:gd name="T54" fmla="*/ 607 w 832"/>
                  <a:gd name="T55" fmla="*/ 251 h 444"/>
                  <a:gd name="T56" fmla="*/ 591 w 832"/>
                  <a:gd name="T57" fmla="*/ 232 h 444"/>
                  <a:gd name="T58" fmla="*/ 624 w 832"/>
                  <a:gd name="T59" fmla="*/ 219 h 444"/>
                  <a:gd name="T60" fmla="*/ 660 w 832"/>
                  <a:gd name="T61" fmla="*/ 207 h 444"/>
                  <a:gd name="T62" fmla="*/ 633 w 832"/>
                  <a:gd name="T63" fmla="*/ 186 h 444"/>
                  <a:gd name="T64" fmla="*/ 647 w 832"/>
                  <a:gd name="T65" fmla="*/ 173 h 444"/>
                  <a:gd name="T66" fmla="*/ 693 w 832"/>
                  <a:gd name="T67" fmla="*/ 162 h 444"/>
                  <a:gd name="T68" fmla="*/ 696 w 832"/>
                  <a:gd name="T69" fmla="*/ 138 h 444"/>
                  <a:gd name="T70" fmla="*/ 689 w 832"/>
                  <a:gd name="T71" fmla="*/ 111 h 444"/>
                  <a:gd name="T72" fmla="*/ 720 w 832"/>
                  <a:gd name="T73" fmla="*/ 92 h 444"/>
                  <a:gd name="T74" fmla="*/ 757 w 832"/>
                  <a:gd name="T75" fmla="*/ 50 h 444"/>
                  <a:gd name="T76" fmla="*/ 777 w 832"/>
                  <a:gd name="T77" fmla="*/ 44 h 444"/>
                  <a:gd name="T78" fmla="*/ 789 w 832"/>
                  <a:gd name="T79" fmla="*/ 23 h 444"/>
                  <a:gd name="T80" fmla="*/ 707 w 832"/>
                  <a:gd name="T81" fmla="*/ 26 h 444"/>
                  <a:gd name="T82" fmla="*/ 636 w 832"/>
                  <a:gd name="T83" fmla="*/ 20 h 444"/>
                  <a:gd name="T84" fmla="*/ 654 w 832"/>
                  <a:gd name="T85" fmla="*/ 18 h 444"/>
                  <a:gd name="T86" fmla="*/ 654 w 832"/>
                  <a:gd name="T87" fmla="*/ 1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2" h="444">
                    <a:moveTo>
                      <a:pt x="654" y="1"/>
                    </a:moveTo>
                    <a:lnTo>
                      <a:pt x="557" y="0"/>
                    </a:lnTo>
                    <a:lnTo>
                      <a:pt x="512" y="1"/>
                    </a:lnTo>
                    <a:lnTo>
                      <a:pt x="494" y="6"/>
                    </a:lnTo>
                    <a:lnTo>
                      <a:pt x="451" y="6"/>
                    </a:lnTo>
                    <a:lnTo>
                      <a:pt x="404" y="13"/>
                    </a:lnTo>
                    <a:lnTo>
                      <a:pt x="397" y="20"/>
                    </a:lnTo>
                    <a:lnTo>
                      <a:pt x="423" y="27"/>
                    </a:lnTo>
                    <a:lnTo>
                      <a:pt x="399" y="22"/>
                    </a:lnTo>
                    <a:lnTo>
                      <a:pt x="382" y="21"/>
                    </a:lnTo>
                    <a:lnTo>
                      <a:pt x="356" y="16"/>
                    </a:lnTo>
                    <a:lnTo>
                      <a:pt x="317" y="24"/>
                    </a:lnTo>
                    <a:lnTo>
                      <a:pt x="307" y="20"/>
                    </a:lnTo>
                    <a:lnTo>
                      <a:pt x="268" y="20"/>
                    </a:lnTo>
                    <a:lnTo>
                      <a:pt x="227" y="21"/>
                    </a:lnTo>
                    <a:lnTo>
                      <a:pt x="194" y="25"/>
                    </a:lnTo>
                    <a:lnTo>
                      <a:pt x="193" y="32"/>
                    </a:lnTo>
                    <a:lnTo>
                      <a:pt x="173" y="34"/>
                    </a:lnTo>
                    <a:lnTo>
                      <a:pt x="119" y="45"/>
                    </a:lnTo>
                    <a:lnTo>
                      <a:pt x="101" y="51"/>
                    </a:lnTo>
                    <a:lnTo>
                      <a:pt x="132" y="57"/>
                    </a:lnTo>
                    <a:lnTo>
                      <a:pt x="122" y="63"/>
                    </a:lnTo>
                    <a:lnTo>
                      <a:pt x="66" y="71"/>
                    </a:lnTo>
                    <a:lnTo>
                      <a:pt x="8" y="79"/>
                    </a:lnTo>
                    <a:lnTo>
                      <a:pt x="0" y="86"/>
                    </a:lnTo>
                    <a:lnTo>
                      <a:pt x="24" y="93"/>
                    </a:lnTo>
                    <a:lnTo>
                      <a:pt x="78" y="97"/>
                    </a:lnTo>
                    <a:lnTo>
                      <a:pt x="50" y="98"/>
                    </a:lnTo>
                    <a:lnTo>
                      <a:pt x="9" y="104"/>
                    </a:lnTo>
                    <a:lnTo>
                      <a:pt x="23" y="116"/>
                    </a:lnTo>
                    <a:lnTo>
                      <a:pt x="34" y="121"/>
                    </a:lnTo>
                    <a:lnTo>
                      <a:pt x="70" y="119"/>
                    </a:lnTo>
                    <a:lnTo>
                      <a:pt x="107" y="119"/>
                    </a:lnTo>
                    <a:lnTo>
                      <a:pt x="136" y="120"/>
                    </a:lnTo>
                    <a:lnTo>
                      <a:pt x="166" y="131"/>
                    </a:lnTo>
                    <a:lnTo>
                      <a:pt x="160" y="139"/>
                    </a:lnTo>
                    <a:lnTo>
                      <a:pt x="174" y="146"/>
                    </a:lnTo>
                    <a:lnTo>
                      <a:pt x="179" y="166"/>
                    </a:lnTo>
                    <a:lnTo>
                      <a:pt x="183" y="179"/>
                    </a:lnTo>
                    <a:lnTo>
                      <a:pt x="188" y="187"/>
                    </a:lnTo>
                    <a:lnTo>
                      <a:pt x="162" y="204"/>
                    </a:lnTo>
                    <a:lnTo>
                      <a:pt x="171" y="209"/>
                    </a:lnTo>
                    <a:lnTo>
                      <a:pt x="188" y="206"/>
                    </a:lnTo>
                    <a:lnTo>
                      <a:pt x="198" y="213"/>
                    </a:lnTo>
                    <a:lnTo>
                      <a:pt x="217" y="226"/>
                    </a:lnTo>
                    <a:lnTo>
                      <a:pt x="189" y="220"/>
                    </a:lnTo>
                    <a:lnTo>
                      <a:pt x="175" y="220"/>
                    </a:lnTo>
                    <a:lnTo>
                      <a:pt x="164" y="231"/>
                    </a:lnTo>
                    <a:lnTo>
                      <a:pt x="158" y="245"/>
                    </a:lnTo>
                    <a:lnTo>
                      <a:pt x="174" y="251"/>
                    </a:lnTo>
                    <a:lnTo>
                      <a:pt x="189" y="248"/>
                    </a:lnTo>
                    <a:lnTo>
                      <a:pt x="198" y="245"/>
                    </a:lnTo>
                    <a:lnTo>
                      <a:pt x="219" y="238"/>
                    </a:lnTo>
                    <a:lnTo>
                      <a:pt x="209" y="254"/>
                    </a:lnTo>
                    <a:lnTo>
                      <a:pt x="199" y="262"/>
                    </a:lnTo>
                    <a:lnTo>
                      <a:pt x="172" y="270"/>
                    </a:lnTo>
                    <a:lnTo>
                      <a:pt x="146" y="293"/>
                    </a:lnTo>
                    <a:lnTo>
                      <a:pt x="154" y="301"/>
                    </a:lnTo>
                    <a:lnTo>
                      <a:pt x="142" y="316"/>
                    </a:lnTo>
                    <a:lnTo>
                      <a:pt x="156" y="335"/>
                    </a:lnTo>
                    <a:lnTo>
                      <a:pt x="150" y="354"/>
                    </a:lnTo>
                    <a:lnTo>
                      <a:pt x="152" y="368"/>
                    </a:lnTo>
                    <a:lnTo>
                      <a:pt x="170" y="394"/>
                    </a:lnTo>
                    <a:lnTo>
                      <a:pt x="173" y="414"/>
                    </a:lnTo>
                    <a:lnTo>
                      <a:pt x="184" y="427"/>
                    </a:lnTo>
                    <a:lnTo>
                      <a:pt x="218" y="427"/>
                    </a:lnTo>
                    <a:lnTo>
                      <a:pt x="237" y="444"/>
                    </a:lnTo>
                    <a:lnTo>
                      <a:pt x="261" y="443"/>
                    </a:lnTo>
                    <a:lnTo>
                      <a:pt x="276" y="422"/>
                    </a:lnTo>
                    <a:lnTo>
                      <a:pt x="289" y="404"/>
                    </a:lnTo>
                    <a:lnTo>
                      <a:pt x="288" y="387"/>
                    </a:lnTo>
                    <a:lnTo>
                      <a:pt x="320" y="371"/>
                    </a:lnTo>
                    <a:lnTo>
                      <a:pt x="333" y="357"/>
                    </a:lnTo>
                    <a:lnTo>
                      <a:pt x="338" y="342"/>
                    </a:lnTo>
                    <a:lnTo>
                      <a:pt x="355" y="329"/>
                    </a:lnTo>
                    <a:lnTo>
                      <a:pt x="380" y="324"/>
                    </a:lnTo>
                    <a:lnTo>
                      <a:pt x="402" y="319"/>
                    </a:lnTo>
                    <a:lnTo>
                      <a:pt x="413" y="318"/>
                    </a:lnTo>
                    <a:lnTo>
                      <a:pt x="452" y="303"/>
                    </a:lnTo>
                    <a:lnTo>
                      <a:pt x="480" y="282"/>
                    </a:lnTo>
                    <a:lnTo>
                      <a:pt x="497" y="274"/>
                    </a:lnTo>
                    <a:lnTo>
                      <a:pt x="514" y="274"/>
                    </a:lnTo>
                    <a:lnTo>
                      <a:pt x="561" y="267"/>
                    </a:lnTo>
                    <a:lnTo>
                      <a:pt x="607" y="251"/>
                    </a:lnTo>
                    <a:lnTo>
                      <a:pt x="650" y="234"/>
                    </a:lnTo>
                    <a:lnTo>
                      <a:pt x="630" y="233"/>
                    </a:lnTo>
                    <a:lnTo>
                      <a:pt x="591" y="232"/>
                    </a:lnTo>
                    <a:lnTo>
                      <a:pt x="610" y="222"/>
                    </a:lnTo>
                    <a:lnTo>
                      <a:pt x="608" y="208"/>
                    </a:lnTo>
                    <a:lnTo>
                      <a:pt x="624" y="219"/>
                    </a:lnTo>
                    <a:lnTo>
                      <a:pt x="635" y="228"/>
                    </a:lnTo>
                    <a:lnTo>
                      <a:pt x="662" y="224"/>
                    </a:lnTo>
                    <a:lnTo>
                      <a:pt x="660" y="207"/>
                    </a:lnTo>
                    <a:lnTo>
                      <a:pt x="643" y="196"/>
                    </a:lnTo>
                    <a:lnTo>
                      <a:pt x="624" y="191"/>
                    </a:lnTo>
                    <a:lnTo>
                      <a:pt x="633" y="186"/>
                    </a:lnTo>
                    <a:lnTo>
                      <a:pt x="660" y="194"/>
                    </a:lnTo>
                    <a:lnTo>
                      <a:pt x="662" y="185"/>
                    </a:lnTo>
                    <a:lnTo>
                      <a:pt x="647" y="173"/>
                    </a:lnTo>
                    <a:lnTo>
                      <a:pt x="666" y="173"/>
                    </a:lnTo>
                    <a:lnTo>
                      <a:pt x="688" y="170"/>
                    </a:lnTo>
                    <a:lnTo>
                      <a:pt x="693" y="162"/>
                    </a:lnTo>
                    <a:lnTo>
                      <a:pt x="678" y="155"/>
                    </a:lnTo>
                    <a:lnTo>
                      <a:pt x="711" y="154"/>
                    </a:lnTo>
                    <a:lnTo>
                      <a:pt x="696" y="138"/>
                    </a:lnTo>
                    <a:lnTo>
                      <a:pt x="711" y="136"/>
                    </a:lnTo>
                    <a:lnTo>
                      <a:pt x="712" y="120"/>
                    </a:lnTo>
                    <a:lnTo>
                      <a:pt x="689" y="111"/>
                    </a:lnTo>
                    <a:lnTo>
                      <a:pt x="712" y="105"/>
                    </a:lnTo>
                    <a:lnTo>
                      <a:pt x="734" y="105"/>
                    </a:lnTo>
                    <a:lnTo>
                      <a:pt x="720" y="92"/>
                    </a:lnTo>
                    <a:lnTo>
                      <a:pt x="725" y="74"/>
                    </a:lnTo>
                    <a:lnTo>
                      <a:pt x="738" y="63"/>
                    </a:lnTo>
                    <a:lnTo>
                      <a:pt x="757" y="50"/>
                    </a:lnTo>
                    <a:lnTo>
                      <a:pt x="727" y="50"/>
                    </a:lnTo>
                    <a:lnTo>
                      <a:pt x="769" y="48"/>
                    </a:lnTo>
                    <a:lnTo>
                      <a:pt x="777" y="44"/>
                    </a:lnTo>
                    <a:lnTo>
                      <a:pt x="832" y="33"/>
                    </a:lnTo>
                    <a:lnTo>
                      <a:pt x="826" y="26"/>
                    </a:lnTo>
                    <a:lnTo>
                      <a:pt x="789" y="23"/>
                    </a:lnTo>
                    <a:lnTo>
                      <a:pt x="725" y="29"/>
                    </a:lnTo>
                    <a:lnTo>
                      <a:pt x="691" y="34"/>
                    </a:lnTo>
                    <a:lnTo>
                      <a:pt x="707" y="26"/>
                    </a:lnTo>
                    <a:lnTo>
                      <a:pt x="699" y="20"/>
                    </a:lnTo>
                    <a:lnTo>
                      <a:pt x="673" y="25"/>
                    </a:lnTo>
                    <a:lnTo>
                      <a:pt x="636" y="20"/>
                    </a:lnTo>
                    <a:lnTo>
                      <a:pt x="592" y="22"/>
                    </a:lnTo>
                    <a:lnTo>
                      <a:pt x="586" y="20"/>
                    </a:lnTo>
                    <a:lnTo>
                      <a:pt x="654" y="18"/>
                    </a:lnTo>
                    <a:lnTo>
                      <a:pt x="703" y="17"/>
                    </a:lnTo>
                    <a:lnTo>
                      <a:pt x="727" y="12"/>
                    </a:lnTo>
                    <a:lnTo>
                      <a:pt x="654" y="1"/>
                    </a:lnTo>
                    <a:lnTo>
                      <a:pt x="654" y="1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576C35B-4004-BA0D-2CCE-420589BDE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7512" y="3810001"/>
                <a:ext cx="136525" cy="155575"/>
              </a:xfrm>
              <a:custGeom>
                <a:avLst/>
                <a:gdLst>
                  <a:gd name="T0" fmla="*/ 73 w 86"/>
                  <a:gd name="T1" fmla="*/ 1 h 98"/>
                  <a:gd name="T2" fmla="*/ 54 w 86"/>
                  <a:gd name="T3" fmla="*/ 0 h 98"/>
                  <a:gd name="T4" fmla="*/ 34 w 86"/>
                  <a:gd name="T5" fmla="*/ 0 h 98"/>
                  <a:gd name="T6" fmla="*/ 32 w 86"/>
                  <a:gd name="T7" fmla="*/ 14 h 98"/>
                  <a:gd name="T8" fmla="*/ 23 w 86"/>
                  <a:gd name="T9" fmla="*/ 14 h 98"/>
                  <a:gd name="T10" fmla="*/ 30 w 86"/>
                  <a:gd name="T11" fmla="*/ 22 h 98"/>
                  <a:gd name="T12" fmla="*/ 37 w 86"/>
                  <a:gd name="T13" fmla="*/ 27 h 98"/>
                  <a:gd name="T14" fmla="*/ 39 w 86"/>
                  <a:gd name="T15" fmla="*/ 33 h 98"/>
                  <a:gd name="T16" fmla="*/ 42 w 86"/>
                  <a:gd name="T17" fmla="*/ 34 h 98"/>
                  <a:gd name="T18" fmla="*/ 40 w 86"/>
                  <a:gd name="T19" fmla="*/ 42 h 98"/>
                  <a:gd name="T20" fmla="*/ 14 w 86"/>
                  <a:gd name="T21" fmla="*/ 42 h 98"/>
                  <a:gd name="T22" fmla="*/ 2 w 86"/>
                  <a:gd name="T23" fmla="*/ 61 h 98"/>
                  <a:gd name="T24" fmla="*/ 4 w 86"/>
                  <a:gd name="T25" fmla="*/ 66 h 98"/>
                  <a:gd name="T26" fmla="*/ 1 w 86"/>
                  <a:gd name="T27" fmla="*/ 71 h 98"/>
                  <a:gd name="T28" fmla="*/ 0 w 86"/>
                  <a:gd name="T29" fmla="*/ 79 h 98"/>
                  <a:gd name="T30" fmla="*/ 10 w 86"/>
                  <a:gd name="T31" fmla="*/ 88 h 98"/>
                  <a:gd name="T32" fmla="*/ 19 w 86"/>
                  <a:gd name="T33" fmla="*/ 93 h 98"/>
                  <a:gd name="T34" fmla="*/ 31 w 86"/>
                  <a:gd name="T35" fmla="*/ 94 h 98"/>
                  <a:gd name="T36" fmla="*/ 42 w 86"/>
                  <a:gd name="T37" fmla="*/ 98 h 98"/>
                  <a:gd name="T38" fmla="*/ 43 w 86"/>
                  <a:gd name="T39" fmla="*/ 94 h 98"/>
                  <a:gd name="T40" fmla="*/ 51 w 86"/>
                  <a:gd name="T41" fmla="*/ 88 h 98"/>
                  <a:gd name="T42" fmla="*/ 55 w 86"/>
                  <a:gd name="T43" fmla="*/ 85 h 98"/>
                  <a:gd name="T44" fmla="*/ 54 w 86"/>
                  <a:gd name="T45" fmla="*/ 83 h 98"/>
                  <a:gd name="T46" fmla="*/ 59 w 86"/>
                  <a:gd name="T47" fmla="*/ 82 h 98"/>
                  <a:gd name="T48" fmla="*/ 64 w 86"/>
                  <a:gd name="T49" fmla="*/ 75 h 98"/>
                  <a:gd name="T50" fmla="*/ 63 w 86"/>
                  <a:gd name="T51" fmla="*/ 70 h 98"/>
                  <a:gd name="T52" fmla="*/ 65 w 86"/>
                  <a:gd name="T53" fmla="*/ 66 h 98"/>
                  <a:gd name="T54" fmla="*/ 75 w 86"/>
                  <a:gd name="T55" fmla="*/ 59 h 98"/>
                  <a:gd name="T56" fmla="*/ 86 w 86"/>
                  <a:gd name="T57" fmla="*/ 50 h 98"/>
                  <a:gd name="T58" fmla="*/ 80 w 86"/>
                  <a:gd name="T59" fmla="*/ 47 h 98"/>
                  <a:gd name="T60" fmla="*/ 78 w 86"/>
                  <a:gd name="T61" fmla="*/ 51 h 98"/>
                  <a:gd name="T62" fmla="*/ 72 w 86"/>
                  <a:gd name="T63" fmla="*/ 46 h 98"/>
                  <a:gd name="T64" fmla="*/ 66 w 86"/>
                  <a:gd name="T65" fmla="*/ 46 h 98"/>
                  <a:gd name="T66" fmla="*/ 70 w 86"/>
                  <a:gd name="T67" fmla="*/ 20 h 98"/>
                  <a:gd name="T68" fmla="*/ 73 w 86"/>
                  <a:gd name="T69" fmla="*/ 1 h 98"/>
                  <a:gd name="T70" fmla="*/ 73 w 86"/>
                  <a:gd name="T71" fmla="*/ 1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6" h="98">
                    <a:moveTo>
                      <a:pt x="73" y="1"/>
                    </a:moveTo>
                    <a:lnTo>
                      <a:pt x="54" y="0"/>
                    </a:lnTo>
                    <a:lnTo>
                      <a:pt x="34" y="0"/>
                    </a:lnTo>
                    <a:lnTo>
                      <a:pt x="32" y="14"/>
                    </a:lnTo>
                    <a:lnTo>
                      <a:pt x="23" y="14"/>
                    </a:lnTo>
                    <a:lnTo>
                      <a:pt x="30" y="22"/>
                    </a:lnTo>
                    <a:lnTo>
                      <a:pt x="37" y="27"/>
                    </a:lnTo>
                    <a:lnTo>
                      <a:pt x="39" y="33"/>
                    </a:lnTo>
                    <a:lnTo>
                      <a:pt x="42" y="34"/>
                    </a:lnTo>
                    <a:lnTo>
                      <a:pt x="40" y="42"/>
                    </a:lnTo>
                    <a:lnTo>
                      <a:pt x="14" y="42"/>
                    </a:lnTo>
                    <a:lnTo>
                      <a:pt x="2" y="61"/>
                    </a:lnTo>
                    <a:lnTo>
                      <a:pt x="4" y="66"/>
                    </a:lnTo>
                    <a:lnTo>
                      <a:pt x="1" y="71"/>
                    </a:lnTo>
                    <a:lnTo>
                      <a:pt x="0" y="79"/>
                    </a:lnTo>
                    <a:lnTo>
                      <a:pt x="10" y="88"/>
                    </a:lnTo>
                    <a:lnTo>
                      <a:pt x="19" y="93"/>
                    </a:lnTo>
                    <a:lnTo>
                      <a:pt x="31" y="94"/>
                    </a:lnTo>
                    <a:lnTo>
                      <a:pt x="42" y="98"/>
                    </a:lnTo>
                    <a:lnTo>
                      <a:pt x="43" y="94"/>
                    </a:lnTo>
                    <a:lnTo>
                      <a:pt x="51" y="88"/>
                    </a:lnTo>
                    <a:lnTo>
                      <a:pt x="55" y="85"/>
                    </a:lnTo>
                    <a:lnTo>
                      <a:pt x="54" y="83"/>
                    </a:lnTo>
                    <a:lnTo>
                      <a:pt x="59" y="82"/>
                    </a:lnTo>
                    <a:lnTo>
                      <a:pt x="64" y="75"/>
                    </a:lnTo>
                    <a:lnTo>
                      <a:pt x="63" y="70"/>
                    </a:lnTo>
                    <a:lnTo>
                      <a:pt x="65" y="66"/>
                    </a:lnTo>
                    <a:lnTo>
                      <a:pt x="75" y="59"/>
                    </a:lnTo>
                    <a:lnTo>
                      <a:pt x="86" y="50"/>
                    </a:lnTo>
                    <a:lnTo>
                      <a:pt x="80" y="47"/>
                    </a:lnTo>
                    <a:lnTo>
                      <a:pt x="78" y="51"/>
                    </a:lnTo>
                    <a:lnTo>
                      <a:pt x="72" y="46"/>
                    </a:lnTo>
                    <a:lnTo>
                      <a:pt x="66" y="46"/>
                    </a:lnTo>
                    <a:lnTo>
                      <a:pt x="70" y="20"/>
                    </a:lnTo>
                    <a:lnTo>
                      <a:pt x="73" y="1"/>
                    </a:lnTo>
                    <a:lnTo>
                      <a:pt x="73" y="1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069165-8BA3-C0E1-18D4-AD7E15C3A3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1175" y="3878263"/>
                <a:ext cx="206375" cy="114300"/>
              </a:xfrm>
              <a:custGeom>
                <a:avLst/>
                <a:gdLst>
                  <a:gd name="T0" fmla="*/ 130 w 130"/>
                  <a:gd name="T1" fmla="*/ 25 h 72"/>
                  <a:gd name="T2" fmla="*/ 126 w 130"/>
                  <a:gd name="T3" fmla="*/ 18 h 72"/>
                  <a:gd name="T4" fmla="*/ 119 w 130"/>
                  <a:gd name="T5" fmla="*/ 14 h 72"/>
                  <a:gd name="T6" fmla="*/ 113 w 130"/>
                  <a:gd name="T7" fmla="*/ 9 h 72"/>
                  <a:gd name="T8" fmla="*/ 107 w 130"/>
                  <a:gd name="T9" fmla="*/ 5 h 72"/>
                  <a:gd name="T10" fmla="*/ 104 w 130"/>
                  <a:gd name="T11" fmla="*/ 4 h 72"/>
                  <a:gd name="T12" fmla="*/ 95 w 130"/>
                  <a:gd name="T13" fmla="*/ 1 h 72"/>
                  <a:gd name="T14" fmla="*/ 91 w 130"/>
                  <a:gd name="T15" fmla="*/ 3 h 72"/>
                  <a:gd name="T16" fmla="*/ 85 w 130"/>
                  <a:gd name="T17" fmla="*/ 3 h 72"/>
                  <a:gd name="T18" fmla="*/ 80 w 130"/>
                  <a:gd name="T19" fmla="*/ 2 h 72"/>
                  <a:gd name="T20" fmla="*/ 74 w 130"/>
                  <a:gd name="T21" fmla="*/ 0 h 72"/>
                  <a:gd name="T22" fmla="*/ 70 w 130"/>
                  <a:gd name="T23" fmla="*/ 3 h 72"/>
                  <a:gd name="T24" fmla="*/ 64 w 130"/>
                  <a:gd name="T25" fmla="*/ 6 h 72"/>
                  <a:gd name="T26" fmla="*/ 55 w 130"/>
                  <a:gd name="T27" fmla="*/ 7 h 72"/>
                  <a:gd name="T28" fmla="*/ 45 w 130"/>
                  <a:gd name="T29" fmla="*/ 4 h 72"/>
                  <a:gd name="T30" fmla="*/ 42 w 130"/>
                  <a:gd name="T31" fmla="*/ 6 h 72"/>
                  <a:gd name="T32" fmla="*/ 40 w 130"/>
                  <a:gd name="T33" fmla="*/ 3 h 72"/>
                  <a:gd name="T34" fmla="*/ 34 w 130"/>
                  <a:gd name="T35" fmla="*/ 4 h 72"/>
                  <a:gd name="T36" fmla="*/ 29 w 130"/>
                  <a:gd name="T37" fmla="*/ 8 h 72"/>
                  <a:gd name="T38" fmla="*/ 27 w 130"/>
                  <a:gd name="T39" fmla="*/ 7 h 72"/>
                  <a:gd name="T40" fmla="*/ 16 w 130"/>
                  <a:gd name="T41" fmla="*/ 16 h 72"/>
                  <a:gd name="T42" fmla="*/ 6 w 130"/>
                  <a:gd name="T43" fmla="*/ 23 h 72"/>
                  <a:gd name="T44" fmla="*/ 4 w 130"/>
                  <a:gd name="T45" fmla="*/ 27 h 72"/>
                  <a:gd name="T46" fmla="*/ 5 w 130"/>
                  <a:gd name="T47" fmla="*/ 32 h 72"/>
                  <a:gd name="T48" fmla="*/ 0 w 130"/>
                  <a:gd name="T49" fmla="*/ 39 h 72"/>
                  <a:gd name="T50" fmla="*/ 6 w 130"/>
                  <a:gd name="T51" fmla="*/ 41 h 72"/>
                  <a:gd name="T52" fmla="*/ 10 w 130"/>
                  <a:gd name="T53" fmla="*/ 45 h 72"/>
                  <a:gd name="T54" fmla="*/ 16 w 130"/>
                  <a:gd name="T55" fmla="*/ 49 h 72"/>
                  <a:gd name="T56" fmla="*/ 16 w 130"/>
                  <a:gd name="T57" fmla="*/ 52 h 72"/>
                  <a:gd name="T58" fmla="*/ 26 w 130"/>
                  <a:gd name="T59" fmla="*/ 49 h 72"/>
                  <a:gd name="T60" fmla="*/ 29 w 130"/>
                  <a:gd name="T61" fmla="*/ 51 h 72"/>
                  <a:gd name="T62" fmla="*/ 32 w 130"/>
                  <a:gd name="T63" fmla="*/ 54 h 72"/>
                  <a:gd name="T64" fmla="*/ 30 w 130"/>
                  <a:gd name="T65" fmla="*/ 63 h 72"/>
                  <a:gd name="T66" fmla="*/ 37 w 130"/>
                  <a:gd name="T67" fmla="*/ 65 h 72"/>
                  <a:gd name="T68" fmla="*/ 39 w 130"/>
                  <a:gd name="T69" fmla="*/ 72 h 72"/>
                  <a:gd name="T70" fmla="*/ 46 w 130"/>
                  <a:gd name="T71" fmla="*/ 71 h 72"/>
                  <a:gd name="T72" fmla="*/ 49 w 130"/>
                  <a:gd name="T73" fmla="*/ 66 h 72"/>
                  <a:gd name="T74" fmla="*/ 52 w 130"/>
                  <a:gd name="T75" fmla="*/ 66 h 72"/>
                  <a:gd name="T76" fmla="*/ 53 w 130"/>
                  <a:gd name="T77" fmla="*/ 55 h 72"/>
                  <a:gd name="T78" fmla="*/ 57 w 130"/>
                  <a:gd name="T79" fmla="*/ 54 h 72"/>
                  <a:gd name="T80" fmla="*/ 62 w 130"/>
                  <a:gd name="T81" fmla="*/ 54 h 72"/>
                  <a:gd name="T82" fmla="*/ 67 w 130"/>
                  <a:gd name="T83" fmla="*/ 47 h 72"/>
                  <a:gd name="T84" fmla="*/ 72 w 130"/>
                  <a:gd name="T85" fmla="*/ 52 h 72"/>
                  <a:gd name="T86" fmla="*/ 75 w 130"/>
                  <a:gd name="T87" fmla="*/ 49 h 72"/>
                  <a:gd name="T88" fmla="*/ 79 w 130"/>
                  <a:gd name="T89" fmla="*/ 46 h 72"/>
                  <a:gd name="T90" fmla="*/ 87 w 130"/>
                  <a:gd name="T91" fmla="*/ 40 h 72"/>
                  <a:gd name="T92" fmla="*/ 88 w 130"/>
                  <a:gd name="T93" fmla="*/ 35 h 72"/>
                  <a:gd name="T94" fmla="*/ 90 w 130"/>
                  <a:gd name="T95" fmla="*/ 35 h 72"/>
                  <a:gd name="T96" fmla="*/ 93 w 130"/>
                  <a:gd name="T97" fmla="*/ 29 h 72"/>
                  <a:gd name="T98" fmla="*/ 95 w 130"/>
                  <a:gd name="T99" fmla="*/ 29 h 72"/>
                  <a:gd name="T100" fmla="*/ 98 w 130"/>
                  <a:gd name="T101" fmla="*/ 32 h 72"/>
                  <a:gd name="T102" fmla="*/ 102 w 130"/>
                  <a:gd name="T103" fmla="*/ 33 h 72"/>
                  <a:gd name="T104" fmla="*/ 108 w 130"/>
                  <a:gd name="T105" fmla="*/ 30 h 72"/>
                  <a:gd name="T106" fmla="*/ 112 w 130"/>
                  <a:gd name="T107" fmla="*/ 30 h 72"/>
                  <a:gd name="T108" fmla="*/ 120 w 130"/>
                  <a:gd name="T109" fmla="*/ 27 h 72"/>
                  <a:gd name="T110" fmla="*/ 124 w 130"/>
                  <a:gd name="T111" fmla="*/ 24 h 72"/>
                  <a:gd name="T112" fmla="*/ 130 w 130"/>
                  <a:gd name="T113" fmla="*/ 25 h 72"/>
                  <a:gd name="T114" fmla="*/ 130 w 130"/>
                  <a:gd name="T115" fmla="*/ 25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0" h="72">
                    <a:moveTo>
                      <a:pt x="130" y="25"/>
                    </a:moveTo>
                    <a:lnTo>
                      <a:pt x="126" y="18"/>
                    </a:lnTo>
                    <a:lnTo>
                      <a:pt x="119" y="14"/>
                    </a:lnTo>
                    <a:lnTo>
                      <a:pt x="113" y="9"/>
                    </a:lnTo>
                    <a:lnTo>
                      <a:pt x="107" y="5"/>
                    </a:lnTo>
                    <a:lnTo>
                      <a:pt x="104" y="4"/>
                    </a:lnTo>
                    <a:lnTo>
                      <a:pt x="95" y="1"/>
                    </a:lnTo>
                    <a:lnTo>
                      <a:pt x="91" y="3"/>
                    </a:lnTo>
                    <a:lnTo>
                      <a:pt x="85" y="3"/>
                    </a:lnTo>
                    <a:lnTo>
                      <a:pt x="80" y="2"/>
                    </a:lnTo>
                    <a:lnTo>
                      <a:pt x="74" y="0"/>
                    </a:lnTo>
                    <a:lnTo>
                      <a:pt x="70" y="3"/>
                    </a:lnTo>
                    <a:lnTo>
                      <a:pt x="64" y="6"/>
                    </a:lnTo>
                    <a:lnTo>
                      <a:pt x="55" y="7"/>
                    </a:lnTo>
                    <a:lnTo>
                      <a:pt x="45" y="4"/>
                    </a:lnTo>
                    <a:lnTo>
                      <a:pt x="42" y="6"/>
                    </a:lnTo>
                    <a:lnTo>
                      <a:pt x="40" y="3"/>
                    </a:lnTo>
                    <a:lnTo>
                      <a:pt x="34" y="4"/>
                    </a:lnTo>
                    <a:lnTo>
                      <a:pt x="29" y="8"/>
                    </a:lnTo>
                    <a:lnTo>
                      <a:pt x="27" y="7"/>
                    </a:lnTo>
                    <a:lnTo>
                      <a:pt x="16" y="16"/>
                    </a:lnTo>
                    <a:lnTo>
                      <a:pt x="6" y="23"/>
                    </a:lnTo>
                    <a:lnTo>
                      <a:pt x="4" y="27"/>
                    </a:lnTo>
                    <a:lnTo>
                      <a:pt x="5" y="32"/>
                    </a:lnTo>
                    <a:lnTo>
                      <a:pt x="0" y="39"/>
                    </a:lnTo>
                    <a:lnTo>
                      <a:pt x="6" y="41"/>
                    </a:lnTo>
                    <a:lnTo>
                      <a:pt x="10" y="45"/>
                    </a:lnTo>
                    <a:lnTo>
                      <a:pt x="16" y="49"/>
                    </a:lnTo>
                    <a:lnTo>
                      <a:pt x="16" y="52"/>
                    </a:lnTo>
                    <a:lnTo>
                      <a:pt x="26" y="49"/>
                    </a:lnTo>
                    <a:lnTo>
                      <a:pt x="29" y="51"/>
                    </a:lnTo>
                    <a:lnTo>
                      <a:pt x="32" y="54"/>
                    </a:lnTo>
                    <a:lnTo>
                      <a:pt x="30" y="63"/>
                    </a:lnTo>
                    <a:lnTo>
                      <a:pt x="37" y="65"/>
                    </a:lnTo>
                    <a:lnTo>
                      <a:pt x="39" y="72"/>
                    </a:lnTo>
                    <a:lnTo>
                      <a:pt x="46" y="71"/>
                    </a:lnTo>
                    <a:lnTo>
                      <a:pt x="49" y="66"/>
                    </a:lnTo>
                    <a:lnTo>
                      <a:pt x="52" y="66"/>
                    </a:lnTo>
                    <a:lnTo>
                      <a:pt x="53" y="55"/>
                    </a:lnTo>
                    <a:lnTo>
                      <a:pt x="57" y="54"/>
                    </a:lnTo>
                    <a:lnTo>
                      <a:pt x="62" y="54"/>
                    </a:lnTo>
                    <a:lnTo>
                      <a:pt x="67" y="47"/>
                    </a:lnTo>
                    <a:lnTo>
                      <a:pt x="72" y="52"/>
                    </a:lnTo>
                    <a:lnTo>
                      <a:pt x="75" y="49"/>
                    </a:lnTo>
                    <a:lnTo>
                      <a:pt x="79" y="46"/>
                    </a:lnTo>
                    <a:lnTo>
                      <a:pt x="87" y="40"/>
                    </a:lnTo>
                    <a:lnTo>
                      <a:pt x="88" y="35"/>
                    </a:lnTo>
                    <a:lnTo>
                      <a:pt x="90" y="35"/>
                    </a:lnTo>
                    <a:lnTo>
                      <a:pt x="93" y="29"/>
                    </a:lnTo>
                    <a:lnTo>
                      <a:pt x="95" y="29"/>
                    </a:lnTo>
                    <a:lnTo>
                      <a:pt x="98" y="32"/>
                    </a:lnTo>
                    <a:lnTo>
                      <a:pt x="102" y="33"/>
                    </a:lnTo>
                    <a:lnTo>
                      <a:pt x="108" y="30"/>
                    </a:lnTo>
                    <a:lnTo>
                      <a:pt x="112" y="30"/>
                    </a:lnTo>
                    <a:lnTo>
                      <a:pt x="120" y="27"/>
                    </a:lnTo>
                    <a:lnTo>
                      <a:pt x="124" y="24"/>
                    </a:lnTo>
                    <a:lnTo>
                      <a:pt x="130" y="25"/>
                    </a:lnTo>
                    <a:lnTo>
                      <a:pt x="130" y="25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6D102C-3756-F77A-7D0A-A9022843AC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7587" y="3249613"/>
                <a:ext cx="877887" cy="685800"/>
              </a:xfrm>
              <a:custGeom>
                <a:avLst/>
                <a:gdLst>
                  <a:gd name="T0" fmla="*/ 324 w 553"/>
                  <a:gd name="T1" fmla="*/ 151 h 432"/>
                  <a:gd name="T2" fmla="*/ 311 w 553"/>
                  <a:gd name="T3" fmla="*/ 109 h 432"/>
                  <a:gd name="T4" fmla="*/ 289 w 553"/>
                  <a:gd name="T5" fmla="*/ 70 h 432"/>
                  <a:gd name="T6" fmla="*/ 240 w 553"/>
                  <a:gd name="T7" fmla="*/ 82 h 432"/>
                  <a:gd name="T8" fmla="*/ 227 w 553"/>
                  <a:gd name="T9" fmla="*/ 49 h 432"/>
                  <a:gd name="T10" fmla="*/ 206 w 553"/>
                  <a:gd name="T11" fmla="*/ 23 h 432"/>
                  <a:gd name="T12" fmla="*/ 152 w 553"/>
                  <a:gd name="T13" fmla="*/ 32 h 432"/>
                  <a:gd name="T14" fmla="*/ 45 w 553"/>
                  <a:gd name="T15" fmla="*/ 4 h 432"/>
                  <a:gd name="T16" fmla="*/ 0 w 553"/>
                  <a:gd name="T17" fmla="*/ 4 h 432"/>
                  <a:gd name="T18" fmla="*/ 5 w 553"/>
                  <a:gd name="T19" fmla="*/ 59 h 432"/>
                  <a:gd name="T20" fmla="*/ 29 w 553"/>
                  <a:gd name="T21" fmla="*/ 99 h 432"/>
                  <a:gd name="T22" fmla="*/ 7 w 553"/>
                  <a:gd name="T23" fmla="*/ 116 h 432"/>
                  <a:gd name="T24" fmla="*/ 25 w 553"/>
                  <a:gd name="T25" fmla="*/ 138 h 432"/>
                  <a:gd name="T26" fmla="*/ 44 w 553"/>
                  <a:gd name="T27" fmla="*/ 152 h 432"/>
                  <a:gd name="T28" fmla="*/ 47 w 553"/>
                  <a:gd name="T29" fmla="*/ 189 h 432"/>
                  <a:gd name="T30" fmla="*/ 79 w 553"/>
                  <a:gd name="T31" fmla="*/ 220 h 432"/>
                  <a:gd name="T32" fmla="*/ 96 w 553"/>
                  <a:gd name="T33" fmla="*/ 226 h 432"/>
                  <a:gd name="T34" fmla="*/ 86 w 553"/>
                  <a:gd name="T35" fmla="*/ 200 h 432"/>
                  <a:gd name="T36" fmla="*/ 74 w 553"/>
                  <a:gd name="T37" fmla="*/ 176 h 432"/>
                  <a:gd name="T38" fmla="*/ 59 w 553"/>
                  <a:gd name="T39" fmla="*/ 131 h 432"/>
                  <a:gd name="T40" fmla="*/ 52 w 553"/>
                  <a:gd name="T41" fmla="*/ 101 h 432"/>
                  <a:gd name="T42" fmla="*/ 45 w 553"/>
                  <a:gd name="T43" fmla="*/ 92 h 432"/>
                  <a:gd name="T44" fmla="*/ 30 w 553"/>
                  <a:gd name="T45" fmla="*/ 60 h 432"/>
                  <a:gd name="T46" fmla="*/ 41 w 553"/>
                  <a:gd name="T47" fmla="*/ 22 h 432"/>
                  <a:gd name="T48" fmla="*/ 68 w 553"/>
                  <a:gd name="T49" fmla="*/ 37 h 432"/>
                  <a:gd name="T50" fmla="*/ 72 w 553"/>
                  <a:gd name="T51" fmla="*/ 82 h 432"/>
                  <a:gd name="T52" fmla="*/ 86 w 553"/>
                  <a:gd name="T53" fmla="*/ 113 h 432"/>
                  <a:gd name="T54" fmla="*/ 105 w 553"/>
                  <a:gd name="T55" fmla="*/ 143 h 432"/>
                  <a:gd name="T56" fmla="*/ 111 w 553"/>
                  <a:gd name="T57" fmla="*/ 169 h 432"/>
                  <a:gd name="T58" fmla="*/ 150 w 553"/>
                  <a:gd name="T59" fmla="*/ 212 h 432"/>
                  <a:gd name="T60" fmla="*/ 169 w 553"/>
                  <a:gd name="T61" fmla="*/ 257 h 432"/>
                  <a:gd name="T62" fmla="*/ 167 w 553"/>
                  <a:gd name="T63" fmla="*/ 282 h 432"/>
                  <a:gd name="T64" fmla="*/ 164 w 553"/>
                  <a:gd name="T65" fmla="*/ 303 h 432"/>
                  <a:gd name="T66" fmla="*/ 199 w 553"/>
                  <a:gd name="T67" fmla="*/ 342 h 432"/>
                  <a:gd name="T68" fmla="*/ 235 w 553"/>
                  <a:gd name="T69" fmla="*/ 358 h 432"/>
                  <a:gd name="T70" fmla="*/ 288 w 553"/>
                  <a:gd name="T71" fmla="*/ 383 h 432"/>
                  <a:gd name="T72" fmla="*/ 335 w 553"/>
                  <a:gd name="T73" fmla="*/ 405 h 432"/>
                  <a:gd name="T74" fmla="*/ 375 w 553"/>
                  <a:gd name="T75" fmla="*/ 392 h 432"/>
                  <a:gd name="T76" fmla="*/ 422 w 553"/>
                  <a:gd name="T77" fmla="*/ 432 h 432"/>
                  <a:gd name="T78" fmla="*/ 424 w 553"/>
                  <a:gd name="T79" fmla="*/ 414 h 432"/>
                  <a:gd name="T80" fmla="*/ 464 w 553"/>
                  <a:gd name="T81" fmla="*/ 387 h 432"/>
                  <a:gd name="T82" fmla="*/ 452 w 553"/>
                  <a:gd name="T83" fmla="*/ 375 h 432"/>
                  <a:gd name="T84" fmla="*/ 456 w 553"/>
                  <a:gd name="T85" fmla="*/ 353 h 432"/>
                  <a:gd name="T86" fmla="*/ 495 w 553"/>
                  <a:gd name="T87" fmla="*/ 351 h 432"/>
                  <a:gd name="T88" fmla="*/ 510 w 553"/>
                  <a:gd name="T89" fmla="*/ 338 h 432"/>
                  <a:gd name="T90" fmla="*/ 523 w 553"/>
                  <a:gd name="T91" fmla="*/ 343 h 432"/>
                  <a:gd name="T92" fmla="*/ 532 w 553"/>
                  <a:gd name="T93" fmla="*/ 310 h 432"/>
                  <a:gd name="T94" fmla="*/ 553 w 553"/>
                  <a:gd name="T95" fmla="*/ 270 h 432"/>
                  <a:gd name="T96" fmla="*/ 519 w 553"/>
                  <a:gd name="T97" fmla="*/ 267 h 432"/>
                  <a:gd name="T98" fmla="*/ 477 w 553"/>
                  <a:gd name="T99" fmla="*/ 285 h 432"/>
                  <a:gd name="T100" fmla="*/ 451 w 553"/>
                  <a:gd name="T101" fmla="*/ 328 h 432"/>
                  <a:gd name="T102" fmla="*/ 406 w 553"/>
                  <a:gd name="T103" fmla="*/ 339 h 432"/>
                  <a:gd name="T104" fmla="*/ 358 w 553"/>
                  <a:gd name="T105" fmla="*/ 330 h 432"/>
                  <a:gd name="T106" fmla="*/ 338 w 553"/>
                  <a:gd name="T107" fmla="*/ 287 h 432"/>
                  <a:gd name="T108" fmla="*/ 330 w 553"/>
                  <a:gd name="T109" fmla="*/ 244 h 432"/>
                  <a:gd name="T110" fmla="*/ 348 w 553"/>
                  <a:gd name="T111" fmla="*/ 183 h 432"/>
                  <a:gd name="T112" fmla="*/ 352 w 553"/>
                  <a:gd name="T113" fmla="*/ 163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53" h="432">
                    <a:moveTo>
                      <a:pt x="352" y="163"/>
                    </a:moveTo>
                    <a:lnTo>
                      <a:pt x="338" y="158"/>
                    </a:lnTo>
                    <a:lnTo>
                      <a:pt x="324" y="151"/>
                    </a:lnTo>
                    <a:lnTo>
                      <a:pt x="320" y="140"/>
                    </a:lnTo>
                    <a:lnTo>
                      <a:pt x="320" y="123"/>
                    </a:lnTo>
                    <a:lnTo>
                      <a:pt x="311" y="109"/>
                    </a:lnTo>
                    <a:lnTo>
                      <a:pt x="307" y="95"/>
                    </a:lnTo>
                    <a:lnTo>
                      <a:pt x="301" y="79"/>
                    </a:lnTo>
                    <a:lnTo>
                      <a:pt x="289" y="70"/>
                    </a:lnTo>
                    <a:lnTo>
                      <a:pt x="273" y="70"/>
                    </a:lnTo>
                    <a:lnTo>
                      <a:pt x="255" y="88"/>
                    </a:lnTo>
                    <a:lnTo>
                      <a:pt x="240" y="82"/>
                    </a:lnTo>
                    <a:lnTo>
                      <a:pt x="232" y="74"/>
                    </a:lnTo>
                    <a:lnTo>
                      <a:pt x="230" y="61"/>
                    </a:lnTo>
                    <a:lnTo>
                      <a:pt x="227" y="49"/>
                    </a:lnTo>
                    <a:lnTo>
                      <a:pt x="218" y="39"/>
                    </a:lnTo>
                    <a:lnTo>
                      <a:pt x="211" y="31"/>
                    </a:lnTo>
                    <a:lnTo>
                      <a:pt x="206" y="23"/>
                    </a:lnTo>
                    <a:lnTo>
                      <a:pt x="171" y="23"/>
                    </a:lnTo>
                    <a:lnTo>
                      <a:pt x="168" y="32"/>
                    </a:lnTo>
                    <a:lnTo>
                      <a:pt x="152" y="32"/>
                    </a:lnTo>
                    <a:lnTo>
                      <a:pt x="112" y="32"/>
                    </a:lnTo>
                    <a:lnTo>
                      <a:pt x="72" y="16"/>
                    </a:lnTo>
                    <a:lnTo>
                      <a:pt x="45" y="4"/>
                    </a:lnTo>
                    <a:lnTo>
                      <a:pt x="49" y="0"/>
                    </a:lnTo>
                    <a:lnTo>
                      <a:pt x="23" y="2"/>
                    </a:lnTo>
                    <a:lnTo>
                      <a:pt x="0" y="4"/>
                    </a:lnTo>
                    <a:lnTo>
                      <a:pt x="1" y="26"/>
                    </a:lnTo>
                    <a:lnTo>
                      <a:pt x="2" y="44"/>
                    </a:lnTo>
                    <a:lnTo>
                      <a:pt x="5" y="59"/>
                    </a:lnTo>
                    <a:lnTo>
                      <a:pt x="8" y="74"/>
                    </a:lnTo>
                    <a:lnTo>
                      <a:pt x="18" y="82"/>
                    </a:lnTo>
                    <a:lnTo>
                      <a:pt x="29" y="99"/>
                    </a:lnTo>
                    <a:lnTo>
                      <a:pt x="25" y="109"/>
                    </a:lnTo>
                    <a:lnTo>
                      <a:pt x="16" y="117"/>
                    </a:lnTo>
                    <a:lnTo>
                      <a:pt x="7" y="116"/>
                    </a:lnTo>
                    <a:lnTo>
                      <a:pt x="5" y="118"/>
                    </a:lnTo>
                    <a:lnTo>
                      <a:pt x="14" y="132"/>
                    </a:lnTo>
                    <a:lnTo>
                      <a:pt x="25" y="138"/>
                    </a:lnTo>
                    <a:lnTo>
                      <a:pt x="29" y="144"/>
                    </a:lnTo>
                    <a:lnTo>
                      <a:pt x="31" y="141"/>
                    </a:lnTo>
                    <a:lnTo>
                      <a:pt x="44" y="152"/>
                    </a:lnTo>
                    <a:lnTo>
                      <a:pt x="51" y="159"/>
                    </a:lnTo>
                    <a:lnTo>
                      <a:pt x="51" y="171"/>
                    </a:lnTo>
                    <a:lnTo>
                      <a:pt x="47" y="189"/>
                    </a:lnTo>
                    <a:lnTo>
                      <a:pt x="57" y="196"/>
                    </a:lnTo>
                    <a:lnTo>
                      <a:pt x="69" y="207"/>
                    </a:lnTo>
                    <a:lnTo>
                      <a:pt x="79" y="220"/>
                    </a:lnTo>
                    <a:lnTo>
                      <a:pt x="82" y="235"/>
                    </a:lnTo>
                    <a:lnTo>
                      <a:pt x="86" y="235"/>
                    </a:lnTo>
                    <a:lnTo>
                      <a:pt x="96" y="226"/>
                    </a:lnTo>
                    <a:lnTo>
                      <a:pt x="98" y="222"/>
                    </a:lnTo>
                    <a:lnTo>
                      <a:pt x="92" y="211"/>
                    </a:lnTo>
                    <a:lnTo>
                      <a:pt x="86" y="200"/>
                    </a:lnTo>
                    <a:lnTo>
                      <a:pt x="76" y="199"/>
                    </a:lnTo>
                    <a:lnTo>
                      <a:pt x="77" y="187"/>
                    </a:lnTo>
                    <a:lnTo>
                      <a:pt x="74" y="176"/>
                    </a:lnTo>
                    <a:lnTo>
                      <a:pt x="71" y="166"/>
                    </a:lnTo>
                    <a:lnTo>
                      <a:pt x="69" y="143"/>
                    </a:lnTo>
                    <a:lnTo>
                      <a:pt x="59" y="131"/>
                    </a:lnTo>
                    <a:lnTo>
                      <a:pt x="57" y="123"/>
                    </a:lnTo>
                    <a:lnTo>
                      <a:pt x="52" y="117"/>
                    </a:lnTo>
                    <a:lnTo>
                      <a:pt x="52" y="101"/>
                    </a:lnTo>
                    <a:lnTo>
                      <a:pt x="48" y="102"/>
                    </a:lnTo>
                    <a:lnTo>
                      <a:pt x="48" y="94"/>
                    </a:lnTo>
                    <a:lnTo>
                      <a:pt x="45" y="92"/>
                    </a:lnTo>
                    <a:lnTo>
                      <a:pt x="44" y="86"/>
                    </a:lnTo>
                    <a:lnTo>
                      <a:pt x="34" y="71"/>
                    </a:lnTo>
                    <a:lnTo>
                      <a:pt x="30" y="60"/>
                    </a:lnTo>
                    <a:lnTo>
                      <a:pt x="33" y="42"/>
                    </a:lnTo>
                    <a:lnTo>
                      <a:pt x="34" y="31"/>
                    </a:lnTo>
                    <a:lnTo>
                      <a:pt x="41" y="22"/>
                    </a:lnTo>
                    <a:lnTo>
                      <a:pt x="49" y="28"/>
                    </a:lnTo>
                    <a:lnTo>
                      <a:pt x="57" y="28"/>
                    </a:lnTo>
                    <a:lnTo>
                      <a:pt x="68" y="37"/>
                    </a:lnTo>
                    <a:lnTo>
                      <a:pt x="65" y="45"/>
                    </a:lnTo>
                    <a:lnTo>
                      <a:pt x="66" y="64"/>
                    </a:lnTo>
                    <a:lnTo>
                      <a:pt x="72" y="82"/>
                    </a:lnTo>
                    <a:lnTo>
                      <a:pt x="71" y="89"/>
                    </a:lnTo>
                    <a:lnTo>
                      <a:pt x="77" y="100"/>
                    </a:lnTo>
                    <a:lnTo>
                      <a:pt x="86" y="113"/>
                    </a:lnTo>
                    <a:lnTo>
                      <a:pt x="96" y="115"/>
                    </a:lnTo>
                    <a:lnTo>
                      <a:pt x="97" y="131"/>
                    </a:lnTo>
                    <a:lnTo>
                      <a:pt x="105" y="143"/>
                    </a:lnTo>
                    <a:lnTo>
                      <a:pt x="115" y="149"/>
                    </a:lnTo>
                    <a:lnTo>
                      <a:pt x="108" y="164"/>
                    </a:lnTo>
                    <a:lnTo>
                      <a:pt x="111" y="169"/>
                    </a:lnTo>
                    <a:lnTo>
                      <a:pt x="126" y="179"/>
                    </a:lnTo>
                    <a:lnTo>
                      <a:pt x="133" y="194"/>
                    </a:lnTo>
                    <a:lnTo>
                      <a:pt x="150" y="212"/>
                    </a:lnTo>
                    <a:lnTo>
                      <a:pt x="164" y="236"/>
                    </a:lnTo>
                    <a:lnTo>
                      <a:pt x="169" y="248"/>
                    </a:lnTo>
                    <a:lnTo>
                      <a:pt x="169" y="257"/>
                    </a:lnTo>
                    <a:lnTo>
                      <a:pt x="174" y="268"/>
                    </a:lnTo>
                    <a:lnTo>
                      <a:pt x="173" y="276"/>
                    </a:lnTo>
                    <a:lnTo>
                      <a:pt x="167" y="282"/>
                    </a:lnTo>
                    <a:lnTo>
                      <a:pt x="169" y="289"/>
                    </a:lnTo>
                    <a:lnTo>
                      <a:pt x="161" y="292"/>
                    </a:lnTo>
                    <a:lnTo>
                      <a:pt x="164" y="303"/>
                    </a:lnTo>
                    <a:lnTo>
                      <a:pt x="172" y="318"/>
                    </a:lnTo>
                    <a:lnTo>
                      <a:pt x="192" y="332"/>
                    </a:lnTo>
                    <a:lnTo>
                      <a:pt x="199" y="342"/>
                    </a:lnTo>
                    <a:lnTo>
                      <a:pt x="219" y="350"/>
                    </a:lnTo>
                    <a:lnTo>
                      <a:pt x="230" y="352"/>
                    </a:lnTo>
                    <a:lnTo>
                      <a:pt x="235" y="358"/>
                    </a:lnTo>
                    <a:lnTo>
                      <a:pt x="251" y="369"/>
                    </a:lnTo>
                    <a:lnTo>
                      <a:pt x="273" y="380"/>
                    </a:lnTo>
                    <a:lnTo>
                      <a:pt x="288" y="383"/>
                    </a:lnTo>
                    <a:lnTo>
                      <a:pt x="306" y="394"/>
                    </a:lnTo>
                    <a:lnTo>
                      <a:pt x="321" y="399"/>
                    </a:lnTo>
                    <a:lnTo>
                      <a:pt x="335" y="405"/>
                    </a:lnTo>
                    <a:lnTo>
                      <a:pt x="345" y="403"/>
                    </a:lnTo>
                    <a:lnTo>
                      <a:pt x="363" y="394"/>
                    </a:lnTo>
                    <a:lnTo>
                      <a:pt x="375" y="392"/>
                    </a:lnTo>
                    <a:lnTo>
                      <a:pt x="391" y="398"/>
                    </a:lnTo>
                    <a:lnTo>
                      <a:pt x="401" y="406"/>
                    </a:lnTo>
                    <a:lnTo>
                      <a:pt x="422" y="432"/>
                    </a:lnTo>
                    <a:lnTo>
                      <a:pt x="423" y="424"/>
                    </a:lnTo>
                    <a:lnTo>
                      <a:pt x="426" y="419"/>
                    </a:lnTo>
                    <a:lnTo>
                      <a:pt x="424" y="414"/>
                    </a:lnTo>
                    <a:lnTo>
                      <a:pt x="436" y="395"/>
                    </a:lnTo>
                    <a:lnTo>
                      <a:pt x="462" y="395"/>
                    </a:lnTo>
                    <a:lnTo>
                      <a:pt x="464" y="387"/>
                    </a:lnTo>
                    <a:lnTo>
                      <a:pt x="461" y="386"/>
                    </a:lnTo>
                    <a:lnTo>
                      <a:pt x="459" y="380"/>
                    </a:lnTo>
                    <a:lnTo>
                      <a:pt x="452" y="375"/>
                    </a:lnTo>
                    <a:lnTo>
                      <a:pt x="445" y="367"/>
                    </a:lnTo>
                    <a:lnTo>
                      <a:pt x="454" y="367"/>
                    </a:lnTo>
                    <a:lnTo>
                      <a:pt x="456" y="353"/>
                    </a:lnTo>
                    <a:lnTo>
                      <a:pt x="476" y="353"/>
                    </a:lnTo>
                    <a:lnTo>
                      <a:pt x="495" y="354"/>
                    </a:lnTo>
                    <a:lnTo>
                      <a:pt x="495" y="351"/>
                    </a:lnTo>
                    <a:lnTo>
                      <a:pt x="497" y="349"/>
                    </a:lnTo>
                    <a:lnTo>
                      <a:pt x="501" y="352"/>
                    </a:lnTo>
                    <a:lnTo>
                      <a:pt x="510" y="338"/>
                    </a:lnTo>
                    <a:lnTo>
                      <a:pt x="514" y="338"/>
                    </a:lnTo>
                    <a:lnTo>
                      <a:pt x="519" y="338"/>
                    </a:lnTo>
                    <a:lnTo>
                      <a:pt x="523" y="343"/>
                    </a:lnTo>
                    <a:lnTo>
                      <a:pt x="531" y="324"/>
                    </a:lnTo>
                    <a:lnTo>
                      <a:pt x="535" y="314"/>
                    </a:lnTo>
                    <a:lnTo>
                      <a:pt x="532" y="310"/>
                    </a:lnTo>
                    <a:lnTo>
                      <a:pt x="538" y="296"/>
                    </a:lnTo>
                    <a:lnTo>
                      <a:pt x="551" y="282"/>
                    </a:lnTo>
                    <a:lnTo>
                      <a:pt x="553" y="270"/>
                    </a:lnTo>
                    <a:lnTo>
                      <a:pt x="550" y="265"/>
                    </a:lnTo>
                    <a:lnTo>
                      <a:pt x="537" y="267"/>
                    </a:lnTo>
                    <a:lnTo>
                      <a:pt x="519" y="267"/>
                    </a:lnTo>
                    <a:lnTo>
                      <a:pt x="496" y="272"/>
                    </a:lnTo>
                    <a:lnTo>
                      <a:pt x="481" y="278"/>
                    </a:lnTo>
                    <a:lnTo>
                      <a:pt x="477" y="285"/>
                    </a:lnTo>
                    <a:lnTo>
                      <a:pt x="472" y="305"/>
                    </a:lnTo>
                    <a:lnTo>
                      <a:pt x="466" y="319"/>
                    </a:lnTo>
                    <a:lnTo>
                      <a:pt x="451" y="328"/>
                    </a:lnTo>
                    <a:lnTo>
                      <a:pt x="438" y="333"/>
                    </a:lnTo>
                    <a:lnTo>
                      <a:pt x="422" y="337"/>
                    </a:lnTo>
                    <a:lnTo>
                      <a:pt x="406" y="339"/>
                    </a:lnTo>
                    <a:lnTo>
                      <a:pt x="386" y="346"/>
                    </a:lnTo>
                    <a:lnTo>
                      <a:pt x="380" y="336"/>
                    </a:lnTo>
                    <a:lnTo>
                      <a:pt x="358" y="330"/>
                    </a:lnTo>
                    <a:lnTo>
                      <a:pt x="352" y="318"/>
                    </a:lnTo>
                    <a:lnTo>
                      <a:pt x="349" y="304"/>
                    </a:lnTo>
                    <a:lnTo>
                      <a:pt x="338" y="287"/>
                    </a:lnTo>
                    <a:lnTo>
                      <a:pt x="337" y="268"/>
                    </a:lnTo>
                    <a:lnTo>
                      <a:pt x="332" y="256"/>
                    </a:lnTo>
                    <a:lnTo>
                      <a:pt x="330" y="244"/>
                    </a:lnTo>
                    <a:lnTo>
                      <a:pt x="334" y="232"/>
                    </a:lnTo>
                    <a:lnTo>
                      <a:pt x="340" y="200"/>
                    </a:lnTo>
                    <a:lnTo>
                      <a:pt x="348" y="183"/>
                    </a:lnTo>
                    <a:lnTo>
                      <a:pt x="359" y="162"/>
                    </a:lnTo>
                    <a:lnTo>
                      <a:pt x="352" y="163"/>
                    </a:lnTo>
                    <a:lnTo>
                      <a:pt x="352" y="163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8ED147-E683-32E4-DC8D-E6D7434DB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0387" y="3916363"/>
                <a:ext cx="157162" cy="161925"/>
              </a:xfrm>
              <a:custGeom>
                <a:avLst/>
                <a:gdLst>
                  <a:gd name="T0" fmla="*/ 99 w 99"/>
                  <a:gd name="T1" fmla="*/ 1 h 102"/>
                  <a:gd name="T2" fmla="*/ 93 w 99"/>
                  <a:gd name="T3" fmla="*/ 0 h 102"/>
                  <a:gd name="T4" fmla="*/ 89 w 99"/>
                  <a:gd name="T5" fmla="*/ 3 h 102"/>
                  <a:gd name="T6" fmla="*/ 81 w 99"/>
                  <a:gd name="T7" fmla="*/ 6 h 102"/>
                  <a:gd name="T8" fmla="*/ 77 w 99"/>
                  <a:gd name="T9" fmla="*/ 6 h 102"/>
                  <a:gd name="T10" fmla="*/ 71 w 99"/>
                  <a:gd name="T11" fmla="*/ 9 h 102"/>
                  <a:gd name="T12" fmla="*/ 67 w 99"/>
                  <a:gd name="T13" fmla="*/ 8 h 102"/>
                  <a:gd name="T14" fmla="*/ 64 w 99"/>
                  <a:gd name="T15" fmla="*/ 5 h 102"/>
                  <a:gd name="T16" fmla="*/ 62 w 99"/>
                  <a:gd name="T17" fmla="*/ 5 h 102"/>
                  <a:gd name="T18" fmla="*/ 59 w 99"/>
                  <a:gd name="T19" fmla="*/ 11 h 102"/>
                  <a:gd name="T20" fmla="*/ 57 w 99"/>
                  <a:gd name="T21" fmla="*/ 11 h 102"/>
                  <a:gd name="T22" fmla="*/ 56 w 99"/>
                  <a:gd name="T23" fmla="*/ 16 h 102"/>
                  <a:gd name="T24" fmla="*/ 48 w 99"/>
                  <a:gd name="T25" fmla="*/ 22 h 102"/>
                  <a:gd name="T26" fmla="*/ 44 w 99"/>
                  <a:gd name="T27" fmla="*/ 25 h 102"/>
                  <a:gd name="T28" fmla="*/ 41 w 99"/>
                  <a:gd name="T29" fmla="*/ 28 h 102"/>
                  <a:gd name="T30" fmla="*/ 36 w 99"/>
                  <a:gd name="T31" fmla="*/ 23 h 102"/>
                  <a:gd name="T32" fmla="*/ 31 w 99"/>
                  <a:gd name="T33" fmla="*/ 30 h 102"/>
                  <a:gd name="T34" fmla="*/ 26 w 99"/>
                  <a:gd name="T35" fmla="*/ 30 h 102"/>
                  <a:gd name="T36" fmla="*/ 22 w 99"/>
                  <a:gd name="T37" fmla="*/ 31 h 102"/>
                  <a:gd name="T38" fmla="*/ 21 w 99"/>
                  <a:gd name="T39" fmla="*/ 42 h 102"/>
                  <a:gd name="T40" fmla="*/ 18 w 99"/>
                  <a:gd name="T41" fmla="*/ 42 h 102"/>
                  <a:gd name="T42" fmla="*/ 15 w 99"/>
                  <a:gd name="T43" fmla="*/ 47 h 102"/>
                  <a:gd name="T44" fmla="*/ 8 w 99"/>
                  <a:gd name="T45" fmla="*/ 48 h 102"/>
                  <a:gd name="T46" fmla="*/ 7 w 99"/>
                  <a:gd name="T47" fmla="*/ 50 h 102"/>
                  <a:gd name="T48" fmla="*/ 3 w 99"/>
                  <a:gd name="T49" fmla="*/ 46 h 102"/>
                  <a:gd name="T50" fmla="*/ 0 w 99"/>
                  <a:gd name="T51" fmla="*/ 50 h 102"/>
                  <a:gd name="T52" fmla="*/ 11 w 99"/>
                  <a:gd name="T53" fmla="*/ 61 h 102"/>
                  <a:gd name="T54" fmla="*/ 19 w 99"/>
                  <a:gd name="T55" fmla="*/ 69 h 102"/>
                  <a:gd name="T56" fmla="*/ 23 w 99"/>
                  <a:gd name="T57" fmla="*/ 76 h 102"/>
                  <a:gd name="T58" fmla="*/ 32 w 99"/>
                  <a:gd name="T59" fmla="*/ 86 h 102"/>
                  <a:gd name="T60" fmla="*/ 39 w 99"/>
                  <a:gd name="T61" fmla="*/ 93 h 102"/>
                  <a:gd name="T62" fmla="*/ 41 w 99"/>
                  <a:gd name="T63" fmla="*/ 90 h 102"/>
                  <a:gd name="T64" fmla="*/ 54 w 99"/>
                  <a:gd name="T65" fmla="*/ 97 h 102"/>
                  <a:gd name="T66" fmla="*/ 60 w 99"/>
                  <a:gd name="T67" fmla="*/ 94 h 102"/>
                  <a:gd name="T68" fmla="*/ 67 w 99"/>
                  <a:gd name="T69" fmla="*/ 96 h 102"/>
                  <a:gd name="T70" fmla="*/ 69 w 99"/>
                  <a:gd name="T71" fmla="*/ 101 h 102"/>
                  <a:gd name="T72" fmla="*/ 76 w 99"/>
                  <a:gd name="T73" fmla="*/ 102 h 102"/>
                  <a:gd name="T74" fmla="*/ 81 w 99"/>
                  <a:gd name="T75" fmla="*/ 97 h 102"/>
                  <a:gd name="T76" fmla="*/ 78 w 99"/>
                  <a:gd name="T77" fmla="*/ 93 h 102"/>
                  <a:gd name="T78" fmla="*/ 78 w 99"/>
                  <a:gd name="T79" fmla="*/ 87 h 102"/>
                  <a:gd name="T80" fmla="*/ 82 w 99"/>
                  <a:gd name="T81" fmla="*/ 81 h 102"/>
                  <a:gd name="T82" fmla="*/ 81 w 99"/>
                  <a:gd name="T83" fmla="*/ 74 h 102"/>
                  <a:gd name="T84" fmla="*/ 84 w 99"/>
                  <a:gd name="T85" fmla="*/ 64 h 102"/>
                  <a:gd name="T86" fmla="*/ 87 w 99"/>
                  <a:gd name="T87" fmla="*/ 61 h 102"/>
                  <a:gd name="T88" fmla="*/ 88 w 99"/>
                  <a:gd name="T89" fmla="*/ 51 h 102"/>
                  <a:gd name="T90" fmla="*/ 87 w 99"/>
                  <a:gd name="T91" fmla="*/ 45 h 102"/>
                  <a:gd name="T92" fmla="*/ 88 w 99"/>
                  <a:gd name="T93" fmla="*/ 34 h 102"/>
                  <a:gd name="T94" fmla="*/ 92 w 99"/>
                  <a:gd name="T95" fmla="*/ 25 h 102"/>
                  <a:gd name="T96" fmla="*/ 97 w 99"/>
                  <a:gd name="T97" fmla="*/ 17 h 102"/>
                  <a:gd name="T98" fmla="*/ 95 w 99"/>
                  <a:gd name="T99" fmla="*/ 8 h 102"/>
                  <a:gd name="T100" fmla="*/ 97 w 99"/>
                  <a:gd name="T101" fmla="*/ 3 h 102"/>
                  <a:gd name="T102" fmla="*/ 99 w 99"/>
                  <a:gd name="T103" fmla="*/ 1 h 102"/>
                  <a:gd name="T104" fmla="*/ 99 w 99"/>
                  <a:gd name="T105" fmla="*/ 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9" h="102">
                    <a:moveTo>
                      <a:pt x="99" y="1"/>
                    </a:moveTo>
                    <a:lnTo>
                      <a:pt x="93" y="0"/>
                    </a:lnTo>
                    <a:lnTo>
                      <a:pt x="89" y="3"/>
                    </a:lnTo>
                    <a:lnTo>
                      <a:pt x="81" y="6"/>
                    </a:lnTo>
                    <a:lnTo>
                      <a:pt x="77" y="6"/>
                    </a:lnTo>
                    <a:lnTo>
                      <a:pt x="71" y="9"/>
                    </a:lnTo>
                    <a:lnTo>
                      <a:pt x="67" y="8"/>
                    </a:lnTo>
                    <a:lnTo>
                      <a:pt x="64" y="5"/>
                    </a:lnTo>
                    <a:lnTo>
                      <a:pt x="62" y="5"/>
                    </a:lnTo>
                    <a:lnTo>
                      <a:pt x="59" y="11"/>
                    </a:lnTo>
                    <a:lnTo>
                      <a:pt x="57" y="11"/>
                    </a:lnTo>
                    <a:lnTo>
                      <a:pt x="56" y="16"/>
                    </a:lnTo>
                    <a:lnTo>
                      <a:pt x="48" y="22"/>
                    </a:lnTo>
                    <a:lnTo>
                      <a:pt x="44" y="25"/>
                    </a:lnTo>
                    <a:lnTo>
                      <a:pt x="41" y="28"/>
                    </a:lnTo>
                    <a:lnTo>
                      <a:pt x="36" y="23"/>
                    </a:lnTo>
                    <a:lnTo>
                      <a:pt x="31" y="30"/>
                    </a:lnTo>
                    <a:lnTo>
                      <a:pt x="26" y="30"/>
                    </a:lnTo>
                    <a:lnTo>
                      <a:pt x="22" y="31"/>
                    </a:lnTo>
                    <a:lnTo>
                      <a:pt x="21" y="42"/>
                    </a:lnTo>
                    <a:lnTo>
                      <a:pt x="18" y="42"/>
                    </a:lnTo>
                    <a:lnTo>
                      <a:pt x="15" y="47"/>
                    </a:lnTo>
                    <a:lnTo>
                      <a:pt x="8" y="48"/>
                    </a:lnTo>
                    <a:lnTo>
                      <a:pt x="7" y="50"/>
                    </a:lnTo>
                    <a:lnTo>
                      <a:pt x="3" y="46"/>
                    </a:lnTo>
                    <a:lnTo>
                      <a:pt x="0" y="50"/>
                    </a:lnTo>
                    <a:lnTo>
                      <a:pt x="11" y="61"/>
                    </a:lnTo>
                    <a:lnTo>
                      <a:pt x="19" y="69"/>
                    </a:lnTo>
                    <a:lnTo>
                      <a:pt x="23" y="76"/>
                    </a:lnTo>
                    <a:lnTo>
                      <a:pt x="32" y="86"/>
                    </a:lnTo>
                    <a:lnTo>
                      <a:pt x="39" y="93"/>
                    </a:lnTo>
                    <a:lnTo>
                      <a:pt x="41" y="90"/>
                    </a:lnTo>
                    <a:lnTo>
                      <a:pt x="54" y="97"/>
                    </a:lnTo>
                    <a:lnTo>
                      <a:pt x="60" y="94"/>
                    </a:lnTo>
                    <a:lnTo>
                      <a:pt x="67" y="96"/>
                    </a:lnTo>
                    <a:lnTo>
                      <a:pt x="69" y="101"/>
                    </a:lnTo>
                    <a:lnTo>
                      <a:pt x="76" y="102"/>
                    </a:lnTo>
                    <a:lnTo>
                      <a:pt x="81" y="97"/>
                    </a:lnTo>
                    <a:lnTo>
                      <a:pt x="78" y="93"/>
                    </a:lnTo>
                    <a:lnTo>
                      <a:pt x="78" y="87"/>
                    </a:lnTo>
                    <a:lnTo>
                      <a:pt x="82" y="81"/>
                    </a:lnTo>
                    <a:lnTo>
                      <a:pt x="81" y="74"/>
                    </a:lnTo>
                    <a:lnTo>
                      <a:pt x="84" y="64"/>
                    </a:lnTo>
                    <a:lnTo>
                      <a:pt x="87" y="61"/>
                    </a:lnTo>
                    <a:lnTo>
                      <a:pt x="88" y="51"/>
                    </a:lnTo>
                    <a:lnTo>
                      <a:pt x="87" y="45"/>
                    </a:lnTo>
                    <a:lnTo>
                      <a:pt x="88" y="34"/>
                    </a:lnTo>
                    <a:lnTo>
                      <a:pt x="92" y="25"/>
                    </a:lnTo>
                    <a:lnTo>
                      <a:pt x="97" y="17"/>
                    </a:lnTo>
                    <a:lnTo>
                      <a:pt x="95" y="8"/>
                    </a:lnTo>
                    <a:lnTo>
                      <a:pt x="97" y="3"/>
                    </a:lnTo>
                    <a:lnTo>
                      <a:pt x="99" y="1"/>
                    </a:lnTo>
                    <a:lnTo>
                      <a:pt x="99" y="1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DCE8401-D299-CF39-32E3-AD4DAB1D92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6437" y="4121151"/>
                <a:ext cx="188912" cy="90488"/>
              </a:xfrm>
              <a:custGeom>
                <a:avLst/>
                <a:gdLst>
                  <a:gd name="T0" fmla="*/ 117 w 119"/>
                  <a:gd name="T1" fmla="*/ 22 h 57"/>
                  <a:gd name="T2" fmla="*/ 110 w 119"/>
                  <a:gd name="T3" fmla="*/ 15 h 57"/>
                  <a:gd name="T4" fmla="*/ 103 w 119"/>
                  <a:gd name="T5" fmla="*/ 8 h 57"/>
                  <a:gd name="T6" fmla="*/ 94 w 119"/>
                  <a:gd name="T7" fmla="*/ 4 h 57"/>
                  <a:gd name="T8" fmla="*/ 83 w 119"/>
                  <a:gd name="T9" fmla="*/ 3 h 57"/>
                  <a:gd name="T10" fmla="*/ 84 w 119"/>
                  <a:gd name="T11" fmla="*/ 1 h 57"/>
                  <a:gd name="T12" fmla="*/ 73 w 119"/>
                  <a:gd name="T13" fmla="*/ 0 h 57"/>
                  <a:gd name="T14" fmla="*/ 65 w 119"/>
                  <a:gd name="T15" fmla="*/ 7 h 57"/>
                  <a:gd name="T16" fmla="*/ 52 w 119"/>
                  <a:gd name="T17" fmla="*/ 12 h 57"/>
                  <a:gd name="T18" fmla="*/ 43 w 119"/>
                  <a:gd name="T19" fmla="*/ 17 h 57"/>
                  <a:gd name="T20" fmla="*/ 32 w 119"/>
                  <a:gd name="T21" fmla="*/ 19 h 57"/>
                  <a:gd name="T22" fmla="*/ 27 w 119"/>
                  <a:gd name="T23" fmla="*/ 14 h 57"/>
                  <a:gd name="T24" fmla="*/ 25 w 119"/>
                  <a:gd name="T25" fmla="*/ 15 h 57"/>
                  <a:gd name="T26" fmla="*/ 17 w 119"/>
                  <a:gd name="T27" fmla="*/ 14 h 57"/>
                  <a:gd name="T28" fmla="*/ 17 w 119"/>
                  <a:gd name="T29" fmla="*/ 9 h 57"/>
                  <a:gd name="T30" fmla="*/ 10 w 119"/>
                  <a:gd name="T31" fmla="*/ 0 h 57"/>
                  <a:gd name="T32" fmla="*/ 2 w 119"/>
                  <a:gd name="T33" fmla="*/ 3 h 57"/>
                  <a:gd name="T34" fmla="*/ 2 w 119"/>
                  <a:gd name="T35" fmla="*/ 13 h 57"/>
                  <a:gd name="T36" fmla="*/ 5 w 119"/>
                  <a:gd name="T37" fmla="*/ 16 h 57"/>
                  <a:gd name="T38" fmla="*/ 3 w 119"/>
                  <a:gd name="T39" fmla="*/ 18 h 57"/>
                  <a:gd name="T40" fmla="*/ 3 w 119"/>
                  <a:gd name="T41" fmla="*/ 23 h 57"/>
                  <a:gd name="T42" fmla="*/ 1 w 119"/>
                  <a:gd name="T43" fmla="*/ 28 h 57"/>
                  <a:gd name="T44" fmla="*/ 0 w 119"/>
                  <a:gd name="T45" fmla="*/ 32 h 57"/>
                  <a:gd name="T46" fmla="*/ 2 w 119"/>
                  <a:gd name="T47" fmla="*/ 36 h 57"/>
                  <a:gd name="T48" fmla="*/ 3 w 119"/>
                  <a:gd name="T49" fmla="*/ 31 h 57"/>
                  <a:gd name="T50" fmla="*/ 12 w 119"/>
                  <a:gd name="T51" fmla="*/ 31 h 57"/>
                  <a:gd name="T52" fmla="*/ 17 w 119"/>
                  <a:gd name="T53" fmla="*/ 33 h 57"/>
                  <a:gd name="T54" fmla="*/ 26 w 119"/>
                  <a:gd name="T55" fmla="*/ 35 h 57"/>
                  <a:gd name="T56" fmla="*/ 30 w 119"/>
                  <a:gd name="T57" fmla="*/ 44 h 57"/>
                  <a:gd name="T58" fmla="*/ 36 w 119"/>
                  <a:gd name="T59" fmla="*/ 46 h 57"/>
                  <a:gd name="T60" fmla="*/ 39 w 119"/>
                  <a:gd name="T61" fmla="*/ 42 h 57"/>
                  <a:gd name="T62" fmla="*/ 42 w 119"/>
                  <a:gd name="T63" fmla="*/ 57 h 57"/>
                  <a:gd name="T64" fmla="*/ 52 w 119"/>
                  <a:gd name="T65" fmla="*/ 56 h 57"/>
                  <a:gd name="T66" fmla="*/ 55 w 119"/>
                  <a:gd name="T67" fmla="*/ 52 h 57"/>
                  <a:gd name="T68" fmla="*/ 60 w 119"/>
                  <a:gd name="T69" fmla="*/ 48 h 57"/>
                  <a:gd name="T70" fmla="*/ 51 w 119"/>
                  <a:gd name="T71" fmla="*/ 36 h 57"/>
                  <a:gd name="T72" fmla="*/ 54 w 119"/>
                  <a:gd name="T73" fmla="*/ 31 h 57"/>
                  <a:gd name="T74" fmla="*/ 59 w 119"/>
                  <a:gd name="T75" fmla="*/ 29 h 57"/>
                  <a:gd name="T76" fmla="*/ 67 w 119"/>
                  <a:gd name="T77" fmla="*/ 24 h 57"/>
                  <a:gd name="T78" fmla="*/ 72 w 119"/>
                  <a:gd name="T79" fmla="*/ 15 h 57"/>
                  <a:gd name="T80" fmla="*/ 81 w 119"/>
                  <a:gd name="T81" fmla="*/ 14 h 57"/>
                  <a:gd name="T82" fmla="*/ 91 w 119"/>
                  <a:gd name="T83" fmla="*/ 21 h 57"/>
                  <a:gd name="T84" fmla="*/ 95 w 119"/>
                  <a:gd name="T85" fmla="*/ 28 h 57"/>
                  <a:gd name="T86" fmla="*/ 100 w 119"/>
                  <a:gd name="T87" fmla="*/ 30 h 57"/>
                  <a:gd name="T88" fmla="*/ 94 w 119"/>
                  <a:gd name="T89" fmla="*/ 37 h 57"/>
                  <a:gd name="T90" fmla="*/ 98 w 119"/>
                  <a:gd name="T91" fmla="*/ 50 h 57"/>
                  <a:gd name="T92" fmla="*/ 104 w 119"/>
                  <a:gd name="T93" fmla="*/ 57 h 57"/>
                  <a:gd name="T94" fmla="*/ 108 w 119"/>
                  <a:gd name="T95" fmla="*/ 44 h 57"/>
                  <a:gd name="T96" fmla="*/ 115 w 119"/>
                  <a:gd name="T97" fmla="*/ 46 h 57"/>
                  <a:gd name="T98" fmla="*/ 119 w 119"/>
                  <a:gd name="T99" fmla="*/ 40 h 57"/>
                  <a:gd name="T100" fmla="*/ 115 w 119"/>
                  <a:gd name="T101" fmla="*/ 26 h 57"/>
                  <a:gd name="T102" fmla="*/ 117 w 119"/>
                  <a:gd name="T103" fmla="*/ 2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19" h="57">
                    <a:moveTo>
                      <a:pt x="117" y="22"/>
                    </a:moveTo>
                    <a:lnTo>
                      <a:pt x="110" y="15"/>
                    </a:lnTo>
                    <a:lnTo>
                      <a:pt x="103" y="8"/>
                    </a:lnTo>
                    <a:lnTo>
                      <a:pt x="94" y="4"/>
                    </a:lnTo>
                    <a:lnTo>
                      <a:pt x="83" y="3"/>
                    </a:lnTo>
                    <a:lnTo>
                      <a:pt x="84" y="1"/>
                    </a:lnTo>
                    <a:lnTo>
                      <a:pt x="73" y="0"/>
                    </a:lnTo>
                    <a:lnTo>
                      <a:pt x="65" y="7"/>
                    </a:lnTo>
                    <a:lnTo>
                      <a:pt x="52" y="12"/>
                    </a:lnTo>
                    <a:lnTo>
                      <a:pt x="43" y="17"/>
                    </a:lnTo>
                    <a:lnTo>
                      <a:pt x="32" y="19"/>
                    </a:lnTo>
                    <a:lnTo>
                      <a:pt x="27" y="14"/>
                    </a:lnTo>
                    <a:lnTo>
                      <a:pt x="25" y="15"/>
                    </a:lnTo>
                    <a:lnTo>
                      <a:pt x="17" y="14"/>
                    </a:lnTo>
                    <a:lnTo>
                      <a:pt x="17" y="9"/>
                    </a:lnTo>
                    <a:lnTo>
                      <a:pt x="10" y="0"/>
                    </a:lnTo>
                    <a:lnTo>
                      <a:pt x="2" y="3"/>
                    </a:lnTo>
                    <a:lnTo>
                      <a:pt x="2" y="13"/>
                    </a:lnTo>
                    <a:lnTo>
                      <a:pt x="5" y="16"/>
                    </a:lnTo>
                    <a:lnTo>
                      <a:pt x="3" y="18"/>
                    </a:lnTo>
                    <a:lnTo>
                      <a:pt x="3" y="23"/>
                    </a:lnTo>
                    <a:lnTo>
                      <a:pt x="1" y="28"/>
                    </a:lnTo>
                    <a:lnTo>
                      <a:pt x="0" y="32"/>
                    </a:lnTo>
                    <a:lnTo>
                      <a:pt x="2" y="36"/>
                    </a:lnTo>
                    <a:lnTo>
                      <a:pt x="3" y="31"/>
                    </a:lnTo>
                    <a:lnTo>
                      <a:pt x="12" y="31"/>
                    </a:lnTo>
                    <a:lnTo>
                      <a:pt x="17" y="33"/>
                    </a:lnTo>
                    <a:lnTo>
                      <a:pt x="26" y="35"/>
                    </a:lnTo>
                    <a:lnTo>
                      <a:pt x="30" y="44"/>
                    </a:lnTo>
                    <a:lnTo>
                      <a:pt x="36" y="46"/>
                    </a:lnTo>
                    <a:lnTo>
                      <a:pt x="39" y="42"/>
                    </a:lnTo>
                    <a:lnTo>
                      <a:pt x="42" y="57"/>
                    </a:lnTo>
                    <a:lnTo>
                      <a:pt x="52" y="56"/>
                    </a:lnTo>
                    <a:lnTo>
                      <a:pt x="55" y="52"/>
                    </a:lnTo>
                    <a:lnTo>
                      <a:pt x="60" y="48"/>
                    </a:lnTo>
                    <a:lnTo>
                      <a:pt x="51" y="36"/>
                    </a:lnTo>
                    <a:lnTo>
                      <a:pt x="54" y="31"/>
                    </a:lnTo>
                    <a:lnTo>
                      <a:pt x="59" y="29"/>
                    </a:lnTo>
                    <a:lnTo>
                      <a:pt x="67" y="24"/>
                    </a:lnTo>
                    <a:lnTo>
                      <a:pt x="72" y="15"/>
                    </a:lnTo>
                    <a:lnTo>
                      <a:pt x="81" y="14"/>
                    </a:lnTo>
                    <a:lnTo>
                      <a:pt x="91" y="21"/>
                    </a:lnTo>
                    <a:lnTo>
                      <a:pt x="95" y="28"/>
                    </a:lnTo>
                    <a:lnTo>
                      <a:pt x="100" y="30"/>
                    </a:lnTo>
                    <a:lnTo>
                      <a:pt x="94" y="37"/>
                    </a:lnTo>
                    <a:lnTo>
                      <a:pt x="98" y="50"/>
                    </a:lnTo>
                    <a:lnTo>
                      <a:pt x="104" y="57"/>
                    </a:lnTo>
                    <a:lnTo>
                      <a:pt x="108" y="44"/>
                    </a:lnTo>
                    <a:lnTo>
                      <a:pt x="115" y="46"/>
                    </a:lnTo>
                    <a:lnTo>
                      <a:pt x="119" y="40"/>
                    </a:lnTo>
                    <a:lnTo>
                      <a:pt x="115" y="26"/>
                    </a:lnTo>
                    <a:lnTo>
                      <a:pt x="117" y="22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12F4F0-459B-F0CA-8670-A1EF404D2F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4187" y="3940176"/>
                <a:ext cx="77787" cy="47625"/>
              </a:xfrm>
              <a:custGeom>
                <a:avLst/>
                <a:gdLst>
                  <a:gd name="T0" fmla="*/ 47 w 49"/>
                  <a:gd name="T1" fmla="*/ 24 h 30"/>
                  <a:gd name="T2" fmla="*/ 49 w 49"/>
                  <a:gd name="T3" fmla="*/ 15 h 30"/>
                  <a:gd name="T4" fmla="*/ 46 w 49"/>
                  <a:gd name="T5" fmla="*/ 12 h 30"/>
                  <a:gd name="T6" fmla="*/ 43 w 49"/>
                  <a:gd name="T7" fmla="*/ 10 h 30"/>
                  <a:gd name="T8" fmla="*/ 33 w 49"/>
                  <a:gd name="T9" fmla="*/ 13 h 30"/>
                  <a:gd name="T10" fmla="*/ 33 w 49"/>
                  <a:gd name="T11" fmla="*/ 10 h 30"/>
                  <a:gd name="T12" fmla="*/ 27 w 49"/>
                  <a:gd name="T13" fmla="*/ 6 h 30"/>
                  <a:gd name="T14" fmla="*/ 23 w 49"/>
                  <a:gd name="T15" fmla="*/ 2 h 30"/>
                  <a:gd name="T16" fmla="*/ 17 w 49"/>
                  <a:gd name="T17" fmla="*/ 0 h 30"/>
                  <a:gd name="T18" fmla="*/ 12 w 49"/>
                  <a:gd name="T19" fmla="*/ 1 h 30"/>
                  <a:gd name="T20" fmla="*/ 13 w 49"/>
                  <a:gd name="T21" fmla="*/ 3 h 30"/>
                  <a:gd name="T22" fmla="*/ 9 w 49"/>
                  <a:gd name="T23" fmla="*/ 6 h 30"/>
                  <a:gd name="T24" fmla="*/ 1 w 49"/>
                  <a:gd name="T25" fmla="*/ 12 h 30"/>
                  <a:gd name="T26" fmla="*/ 0 w 49"/>
                  <a:gd name="T27" fmla="*/ 16 h 30"/>
                  <a:gd name="T28" fmla="*/ 5 w 49"/>
                  <a:gd name="T29" fmla="*/ 20 h 30"/>
                  <a:gd name="T30" fmla="*/ 17 w 49"/>
                  <a:gd name="T31" fmla="*/ 22 h 30"/>
                  <a:gd name="T32" fmla="*/ 25 w 49"/>
                  <a:gd name="T33" fmla="*/ 27 h 30"/>
                  <a:gd name="T34" fmla="*/ 32 w 49"/>
                  <a:gd name="T35" fmla="*/ 30 h 30"/>
                  <a:gd name="T36" fmla="*/ 45 w 49"/>
                  <a:gd name="T37" fmla="*/ 30 h 30"/>
                  <a:gd name="T38" fmla="*/ 47 w 49"/>
                  <a:gd name="T39" fmla="*/ 24 h 30"/>
                  <a:gd name="T40" fmla="*/ 47 w 49"/>
                  <a:gd name="T41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" h="30">
                    <a:moveTo>
                      <a:pt x="47" y="24"/>
                    </a:moveTo>
                    <a:lnTo>
                      <a:pt x="49" y="15"/>
                    </a:lnTo>
                    <a:lnTo>
                      <a:pt x="46" y="12"/>
                    </a:lnTo>
                    <a:lnTo>
                      <a:pt x="43" y="10"/>
                    </a:lnTo>
                    <a:lnTo>
                      <a:pt x="33" y="13"/>
                    </a:lnTo>
                    <a:lnTo>
                      <a:pt x="33" y="10"/>
                    </a:lnTo>
                    <a:lnTo>
                      <a:pt x="27" y="6"/>
                    </a:lnTo>
                    <a:lnTo>
                      <a:pt x="23" y="2"/>
                    </a:lnTo>
                    <a:lnTo>
                      <a:pt x="17" y="0"/>
                    </a:lnTo>
                    <a:lnTo>
                      <a:pt x="12" y="1"/>
                    </a:lnTo>
                    <a:lnTo>
                      <a:pt x="13" y="3"/>
                    </a:lnTo>
                    <a:lnTo>
                      <a:pt x="9" y="6"/>
                    </a:lnTo>
                    <a:lnTo>
                      <a:pt x="1" y="12"/>
                    </a:lnTo>
                    <a:lnTo>
                      <a:pt x="0" y="16"/>
                    </a:lnTo>
                    <a:lnTo>
                      <a:pt x="5" y="20"/>
                    </a:lnTo>
                    <a:lnTo>
                      <a:pt x="17" y="22"/>
                    </a:lnTo>
                    <a:lnTo>
                      <a:pt x="25" y="27"/>
                    </a:lnTo>
                    <a:lnTo>
                      <a:pt x="32" y="30"/>
                    </a:lnTo>
                    <a:lnTo>
                      <a:pt x="45" y="30"/>
                    </a:lnTo>
                    <a:lnTo>
                      <a:pt x="47" y="24"/>
                    </a:lnTo>
                    <a:lnTo>
                      <a:pt x="47" y="24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B2954FD-4FDF-0C16-440F-311E3F3142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0575" y="1874838"/>
                <a:ext cx="3211512" cy="1893888"/>
              </a:xfrm>
              <a:custGeom>
                <a:avLst/>
                <a:gdLst>
                  <a:gd name="T0" fmla="*/ 72 w 2023"/>
                  <a:gd name="T1" fmla="*/ 1162 h 1193"/>
                  <a:gd name="T2" fmla="*/ 67 w 2023"/>
                  <a:gd name="T3" fmla="*/ 1193 h 1193"/>
                  <a:gd name="T4" fmla="*/ 57 w 2023"/>
                  <a:gd name="T5" fmla="*/ 1148 h 1193"/>
                  <a:gd name="T6" fmla="*/ 56 w 2023"/>
                  <a:gd name="T7" fmla="*/ 1142 h 1193"/>
                  <a:gd name="T8" fmla="*/ 36 w 2023"/>
                  <a:gd name="T9" fmla="*/ 1137 h 1193"/>
                  <a:gd name="T10" fmla="*/ 0 w 2023"/>
                  <a:gd name="T11" fmla="*/ 1119 h 1193"/>
                  <a:gd name="T12" fmla="*/ 1374 w 2023"/>
                  <a:gd name="T13" fmla="*/ 483 h 1193"/>
                  <a:gd name="T14" fmla="*/ 1023 w 2023"/>
                  <a:gd name="T15" fmla="*/ 501 h 1193"/>
                  <a:gd name="T16" fmla="*/ 959 w 2023"/>
                  <a:gd name="T17" fmla="*/ 563 h 1193"/>
                  <a:gd name="T18" fmla="*/ 876 w 2023"/>
                  <a:gd name="T19" fmla="*/ 716 h 1193"/>
                  <a:gd name="T20" fmla="*/ 913 w 2023"/>
                  <a:gd name="T21" fmla="*/ 827 h 1193"/>
                  <a:gd name="T22" fmla="*/ 992 w 2023"/>
                  <a:gd name="T23" fmla="*/ 866 h 1193"/>
                  <a:gd name="T24" fmla="*/ 1154 w 2023"/>
                  <a:gd name="T25" fmla="*/ 897 h 1193"/>
                  <a:gd name="T26" fmla="*/ 1232 w 2023"/>
                  <a:gd name="T27" fmla="*/ 936 h 1193"/>
                  <a:gd name="T28" fmla="*/ 1295 w 2023"/>
                  <a:gd name="T29" fmla="*/ 1029 h 1193"/>
                  <a:gd name="T30" fmla="*/ 1371 w 2023"/>
                  <a:gd name="T31" fmla="*/ 942 h 1193"/>
                  <a:gd name="T32" fmla="*/ 1476 w 2023"/>
                  <a:gd name="T33" fmla="*/ 950 h 1193"/>
                  <a:gd name="T34" fmla="*/ 1543 w 2023"/>
                  <a:gd name="T35" fmla="*/ 921 h 1193"/>
                  <a:gd name="T36" fmla="*/ 1602 w 2023"/>
                  <a:gd name="T37" fmla="*/ 980 h 1193"/>
                  <a:gd name="T38" fmla="*/ 1649 w 2023"/>
                  <a:gd name="T39" fmla="*/ 1030 h 1193"/>
                  <a:gd name="T40" fmla="*/ 1651 w 2023"/>
                  <a:gd name="T41" fmla="*/ 896 h 1193"/>
                  <a:gd name="T42" fmla="*/ 1770 w 2023"/>
                  <a:gd name="T43" fmla="*/ 816 h 1193"/>
                  <a:gd name="T44" fmla="*/ 1792 w 2023"/>
                  <a:gd name="T45" fmla="*/ 722 h 1193"/>
                  <a:gd name="T46" fmla="*/ 1821 w 2023"/>
                  <a:gd name="T47" fmla="*/ 720 h 1193"/>
                  <a:gd name="T48" fmla="*/ 1849 w 2023"/>
                  <a:gd name="T49" fmla="*/ 680 h 1193"/>
                  <a:gd name="T50" fmla="*/ 1893 w 2023"/>
                  <a:gd name="T51" fmla="*/ 661 h 1193"/>
                  <a:gd name="T52" fmla="*/ 1931 w 2023"/>
                  <a:gd name="T53" fmla="*/ 649 h 1193"/>
                  <a:gd name="T54" fmla="*/ 2020 w 2023"/>
                  <a:gd name="T55" fmla="*/ 572 h 1193"/>
                  <a:gd name="T56" fmla="*/ 1957 w 2023"/>
                  <a:gd name="T57" fmla="*/ 565 h 1193"/>
                  <a:gd name="T58" fmla="*/ 1840 w 2023"/>
                  <a:gd name="T59" fmla="*/ 599 h 1193"/>
                  <a:gd name="T60" fmla="*/ 1779 w 2023"/>
                  <a:gd name="T61" fmla="*/ 625 h 1193"/>
                  <a:gd name="T62" fmla="*/ 1692 w 2023"/>
                  <a:gd name="T63" fmla="*/ 642 h 1193"/>
                  <a:gd name="T64" fmla="*/ 1712 w 2023"/>
                  <a:gd name="T65" fmla="*/ 597 h 1193"/>
                  <a:gd name="T66" fmla="*/ 1692 w 2023"/>
                  <a:gd name="T67" fmla="*/ 557 h 1193"/>
                  <a:gd name="T68" fmla="*/ 1642 w 2023"/>
                  <a:gd name="T69" fmla="*/ 606 h 1193"/>
                  <a:gd name="T70" fmla="*/ 1604 w 2023"/>
                  <a:gd name="T71" fmla="*/ 639 h 1193"/>
                  <a:gd name="T72" fmla="*/ 1626 w 2023"/>
                  <a:gd name="T73" fmla="*/ 585 h 1193"/>
                  <a:gd name="T74" fmla="*/ 1715 w 2023"/>
                  <a:gd name="T75" fmla="*/ 552 h 1193"/>
                  <a:gd name="T76" fmla="*/ 1679 w 2023"/>
                  <a:gd name="T77" fmla="*/ 537 h 1193"/>
                  <a:gd name="T78" fmla="*/ 1590 w 2023"/>
                  <a:gd name="T79" fmla="*/ 531 h 1193"/>
                  <a:gd name="T80" fmla="*/ 1608 w 2023"/>
                  <a:gd name="T81" fmla="*/ 500 h 1193"/>
                  <a:gd name="T82" fmla="*/ 649 w 2023"/>
                  <a:gd name="T83" fmla="*/ 299 h 1193"/>
                  <a:gd name="T84" fmla="*/ 649 w 2023"/>
                  <a:gd name="T85" fmla="*/ 299 h 1193"/>
                  <a:gd name="T86" fmla="*/ 505 w 2023"/>
                  <a:gd name="T87" fmla="*/ 237 h 1193"/>
                  <a:gd name="T88" fmla="*/ 545 w 2023"/>
                  <a:gd name="T89" fmla="*/ 164 h 1193"/>
                  <a:gd name="T90" fmla="*/ 921 w 2023"/>
                  <a:gd name="T91" fmla="*/ 10 h 1193"/>
                  <a:gd name="T92" fmla="*/ 719 w 2023"/>
                  <a:gd name="T93" fmla="*/ 60 h 1193"/>
                  <a:gd name="T94" fmla="*/ 704 w 2023"/>
                  <a:gd name="T95" fmla="*/ 96 h 1193"/>
                  <a:gd name="T96" fmla="*/ 680 w 2023"/>
                  <a:gd name="T97" fmla="*/ 137 h 1193"/>
                  <a:gd name="T98" fmla="*/ 630 w 2023"/>
                  <a:gd name="T99" fmla="*/ 169 h 1193"/>
                  <a:gd name="T100" fmla="*/ 529 w 2023"/>
                  <a:gd name="T101" fmla="*/ 230 h 1193"/>
                  <a:gd name="T102" fmla="*/ 565 w 2023"/>
                  <a:gd name="T103" fmla="*/ 266 h 1193"/>
                  <a:gd name="T104" fmla="*/ 557 w 2023"/>
                  <a:gd name="T105" fmla="*/ 296 h 1193"/>
                  <a:gd name="T106" fmla="*/ 380 w 2023"/>
                  <a:gd name="T107" fmla="*/ 359 h 1193"/>
                  <a:gd name="T108" fmla="*/ 585 w 2023"/>
                  <a:gd name="T109" fmla="*/ 302 h 1193"/>
                  <a:gd name="T110" fmla="*/ 789 w 2023"/>
                  <a:gd name="T111" fmla="*/ 207 h 1193"/>
                  <a:gd name="T112" fmla="*/ 801 w 2023"/>
                  <a:gd name="T113" fmla="*/ 236 h 1193"/>
                  <a:gd name="T114" fmla="*/ 940 w 2023"/>
                  <a:gd name="T115" fmla="*/ 268 h 1193"/>
                  <a:gd name="T116" fmla="*/ 990 w 2023"/>
                  <a:gd name="T117" fmla="*/ 350 h 1193"/>
                  <a:gd name="T118" fmla="*/ 1005 w 2023"/>
                  <a:gd name="T119" fmla="*/ 251 h 1193"/>
                  <a:gd name="T120" fmla="*/ 1058 w 2023"/>
                  <a:gd name="T121" fmla="*/ 107 h 1193"/>
                  <a:gd name="T122" fmla="*/ 1061 w 2023"/>
                  <a:gd name="T123" fmla="*/ 22 h 1193"/>
                  <a:gd name="T124" fmla="*/ 975 w 2023"/>
                  <a:gd name="T125" fmla="*/ 4 h 1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23" h="1193">
                    <a:moveTo>
                      <a:pt x="71" y="1190"/>
                    </a:moveTo>
                    <a:lnTo>
                      <a:pt x="78" y="1186"/>
                    </a:lnTo>
                    <a:lnTo>
                      <a:pt x="87" y="1181"/>
                    </a:lnTo>
                    <a:lnTo>
                      <a:pt x="88" y="1179"/>
                    </a:lnTo>
                    <a:lnTo>
                      <a:pt x="85" y="1171"/>
                    </a:lnTo>
                    <a:lnTo>
                      <a:pt x="82" y="1168"/>
                    </a:lnTo>
                    <a:lnTo>
                      <a:pt x="79" y="1166"/>
                    </a:lnTo>
                    <a:lnTo>
                      <a:pt x="72" y="1162"/>
                    </a:lnTo>
                    <a:lnTo>
                      <a:pt x="71" y="1162"/>
                    </a:lnTo>
                    <a:lnTo>
                      <a:pt x="69" y="1163"/>
                    </a:lnTo>
                    <a:lnTo>
                      <a:pt x="69" y="1168"/>
                    </a:lnTo>
                    <a:lnTo>
                      <a:pt x="64" y="1172"/>
                    </a:lnTo>
                    <a:lnTo>
                      <a:pt x="63" y="1175"/>
                    </a:lnTo>
                    <a:lnTo>
                      <a:pt x="64" y="1183"/>
                    </a:lnTo>
                    <a:lnTo>
                      <a:pt x="62" y="1190"/>
                    </a:lnTo>
                    <a:lnTo>
                      <a:pt x="67" y="1193"/>
                    </a:lnTo>
                    <a:lnTo>
                      <a:pt x="71" y="1190"/>
                    </a:lnTo>
                    <a:lnTo>
                      <a:pt x="71" y="1190"/>
                    </a:lnTo>
                    <a:close/>
                    <a:moveTo>
                      <a:pt x="68" y="1152"/>
                    </a:moveTo>
                    <a:lnTo>
                      <a:pt x="71" y="1149"/>
                    </a:lnTo>
                    <a:lnTo>
                      <a:pt x="66" y="1146"/>
                    </a:lnTo>
                    <a:lnTo>
                      <a:pt x="59" y="1144"/>
                    </a:lnTo>
                    <a:lnTo>
                      <a:pt x="57" y="1146"/>
                    </a:lnTo>
                    <a:lnTo>
                      <a:pt x="57" y="1148"/>
                    </a:lnTo>
                    <a:lnTo>
                      <a:pt x="59" y="1149"/>
                    </a:lnTo>
                    <a:lnTo>
                      <a:pt x="60" y="1154"/>
                    </a:lnTo>
                    <a:lnTo>
                      <a:pt x="68" y="1152"/>
                    </a:lnTo>
                    <a:lnTo>
                      <a:pt x="68" y="1152"/>
                    </a:lnTo>
                    <a:close/>
                    <a:moveTo>
                      <a:pt x="57" y="1140"/>
                    </a:moveTo>
                    <a:lnTo>
                      <a:pt x="47" y="1139"/>
                    </a:lnTo>
                    <a:lnTo>
                      <a:pt x="45" y="1142"/>
                    </a:lnTo>
                    <a:lnTo>
                      <a:pt x="56" y="1142"/>
                    </a:lnTo>
                    <a:lnTo>
                      <a:pt x="57" y="1140"/>
                    </a:lnTo>
                    <a:close/>
                    <a:moveTo>
                      <a:pt x="40" y="1136"/>
                    </a:moveTo>
                    <a:lnTo>
                      <a:pt x="35" y="1129"/>
                    </a:lnTo>
                    <a:lnTo>
                      <a:pt x="34" y="1127"/>
                    </a:lnTo>
                    <a:lnTo>
                      <a:pt x="28" y="1131"/>
                    </a:lnTo>
                    <a:lnTo>
                      <a:pt x="29" y="1131"/>
                    </a:lnTo>
                    <a:lnTo>
                      <a:pt x="30" y="1136"/>
                    </a:lnTo>
                    <a:lnTo>
                      <a:pt x="36" y="1137"/>
                    </a:lnTo>
                    <a:lnTo>
                      <a:pt x="38" y="1138"/>
                    </a:lnTo>
                    <a:lnTo>
                      <a:pt x="40" y="1136"/>
                    </a:lnTo>
                    <a:lnTo>
                      <a:pt x="40" y="1136"/>
                    </a:lnTo>
                    <a:close/>
                    <a:moveTo>
                      <a:pt x="8" y="1120"/>
                    </a:moveTo>
                    <a:lnTo>
                      <a:pt x="10" y="1115"/>
                    </a:lnTo>
                    <a:lnTo>
                      <a:pt x="4" y="1115"/>
                    </a:lnTo>
                    <a:lnTo>
                      <a:pt x="1" y="1117"/>
                    </a:lnTo>
                    <a:lnTo>
                      <a:pt x="0" y="1119"/>
                    </a:lnTo>
                    <a:lnTo>
                      <a:pt x="5" y="1123"/>
                    </a:lnTo>
                    <a:lnTo>
                      <a:pt x="8" y="1120"/>
                    </a:lnTo>
                    <a:close/>
                    <a:moveTo>
                      <a:pt x="1548" y="473"/>
                    </a:moveTo>
                    <a:lnTo>
                      <a:pt x="1541" y="473"/>
                    </a:lnTo>
                    <a:lnTo>
                      <a:pt x="1536" y="483"/>
                    </a:lnTo>
                    <a:lnTo>
                      <a:pt x="1499" y="483"/>
                    </a:lnTo>
                    <a:lnTo>
                      <a:pt x="1437" y="483"/>
                    </a:lnTo>
                    <a:lnTo>
                      <a:pt x="1374" y="483"/>
                    </a:lnTo>
                    <a:lnTo>
                      <a:pt x="1319" y="483"/>
                    </a:lnTo>
                    <a:lnTo>
                      <a:pt x="1264" y="483"/>
                    </a:lnTo>
                    <a:lnTo>
                      <a:pt x="1210" y="483"/>
                    </a:lnTo>
                    <a:lnTo>
                      <a:pt x="1154" y="483"/>
                    </a:lnTo>
                    <a:lnTo>
                      <a:pt x="1136" y="483"/>
                    </a:lnTo>
                    <a:lnTo>
                      <a:pt x="1081" y="483"/>
                    </a:lnTo>
                    <a:lnTo>
                      <a:pt x="1030" y="483"/>
                    </a:lnTo>
                    <a:lnTo>
                      <a:pt x="1023" y="501"/>
                    </a:lnTo>
                    <a:lnTo>
                      <a:pt x="1015" y="521"/>
                    </a:lnTo>
                    <a:lnTo>
                      <a:pt x="1005" y="527"/>
                    </a:lnTo>
                    <a:lnTo>
                      <a:pt x="1010" y="505"/>
                    </a:lnTo>
                    <a:lnTo>
                      <a:pt x="988" y="497"/>
                    </a:lnTo>
                    <a:lnTo>
                      <a:pt x="983" y="501"/>
                    </a:lnTo>
                    <a:lnTo>
                      <a:pt x="981" y="513"/>
                    </a:lnTo>
                    <a:lnTo>
                      <a:pt x="974" y="532"/>
                    </a:lnTo>
                    <a:lnTo>
                      <a:pt x="959" y="563"/>
                    </a:lnTo>
                    <a:lnTo>
                      <a:pt x="944" y="585"/>
                    </a:lnTo>
                    <a:lnTo>
                      <a:pt x="929" y="605"/>
                    </a:lnTo>
                    <a:lnTo>
                      <a:pt x="909" y="627"/>
                    </a:lnTo>
                    <a:lnTo>
                      <a:pt x="904" y="644"/>
                    </a:lnTo>
                    <a:lnTo>
                      <a:pt x="894" y="664"/>
                    </a:lnTo>
                    <a:lnTo>
                      <a:pt x="880" y="683"/>
                    </a:lnTo>
                    <a:lnTo>
                      <a:pt x="884" y="697"/>
                    </a:lnTo>
                    <a:lnTo>
                      <a:pt x="876" y="716"/>
                    </a:lnTo>
                    <a:lnTo>
                      <a:pt x="882" y="736"/>
                    </a:lnTo>
                    <a:lnTo>
                      <a:pt x="887" y="744"/>
                    </a:lnTo>
                    <a:lnTo>
                      <a:pt x="884" y="750"/>
                    </a:lnTo>
                    <a:lnTo>
                      <a:pt x="886" y="783"/>
                    </a:lnTo>
                    <a:lnTo>
                      <a:pt x="895" y="808"/>
                    </a:lnTo>
                    <a:lnTo>
                      <a:pt x="891" y="821"/>
                    </a:lnTo>
                    <a:lnTo>
                      <a:pt x="895" y="824"/>
                    </a:lnTo>
                    <a:lnTo>
                      <a:pt x="913" y="827"/>
                    </a:lnTo>
                    <a:lnTo>
                      <a:pt x="917" y="834"/>
                    </a:lnTo>
                    <a:lnTo>
                      <a:pt x="928" y="835"/>
                    </a:lnTo>
                    <a:lnTo>
                      <a:pt x="928" y="841"/>
                    </a:lnTo>
                    <a:lnTo>
                      <a:pt x="936" y="844"/>
                    </a:lnTo>
                    <a:lnTo>
                      <a:pt x="944" y="858"/>
                    </a:lnTo>
                    <a:lnTo>
                      <a:pt x="943" y="870"/>
                    </a:lnTo>
                    <a:lnTo>
                      <a:pt x="966" y="868"/>
                    </a:lnTo>
                    <a:lnTo>
                      <a:pt x="992" y="866"/>
                    </a:lnTo>
                    <a:lnTo>
                      <a:pt x="988" y="870"/>
                    </a:lnTo>
                    <a:lnTo>
                      <a:pt x="1015" y="882"/>
                    </a:lnTo>
                    <a:lnTo>
                      <a:pt x="1055" y="898"/>
                    </a:lnTo>
                    <a:lnTo>
                      <a:pt x="1095" y="898"/>
                    </a:lnTo>
                    <a:lnTo>
                      <a:pt x="1111" y="898"/>
                    </a:lnTo>
                    <a:lnTo>
                      <a:pt x="1114" y="889"/>
                    </a:lnTo>
                    <a:lnTo>
                      <a:pt x="1149" y="889"/>
                    </a:lnTo>
                    <a:lnTo>
                      <a:pt x="1154" y="897"/>
                    </a:lnTo>
                    <a:lnTo>
                      <a:pt x="1161" y="905"/>
                    </a:lnTo>
                    <a:lnTo>
                      <a:pt x="1170" y="915"/>
                    </a:lnTo>
                    <a:lnTo>
                      <a:pt x="1173" y="927"/>
                    </a:lnTo>
                    <a:lnTo>
                      <a:pt x="1175" y="940"/>
                    </a:lnTo>
                    <a:lnTo>
                      <a:pt x="1183" y="948"/>
                    </a:lnTo>
                    <a:lnTo>
                      <a:pt x="1198" y="954"/>
                    </a:lnTo>
                    <a:lnTo>
                      <a:pt x="1216" y="936"/>
                    </a:lnTo>
                    <a:lnTo>
                      <a:pt x="1232" y="936"/>
                    </a:lnTo>
                    <a:lnTo>
                      <a:pt x="1244" y="945"/>
                    </a:lnTo>
                    <a:lnTo>
                      <a:pt x="1250" y="961"/>
                    </a:lnTo>
                    <a:lnTo>
                      <a:pt x="1254" y="975"/>
                    </a:lnTo>
                    <a:lnTo>
                      <a:pt x="1263" y="989"/>
                    </a:lnTo>
                    <a:lnTo>
                      <a:pt x="1263" y="1006"/>
                    </a:lnTo>
                    <a:lnTo>
                      <a:pt x="1267" y="1017"/>
                    </a:lnTo>
                    <a:lnTo>
                      <a:pt x="1281" y="1024"/>
                    </a:lnTo>
                    <a:lnTo>
                      <a:pt x="1295" y="1029"/>
                    </a:lnTo>
                    <a:lnTo>
                      <a:pt x="1302" y="1028"/>
                    </a:lnTo>
                    <a:lnTo>
                      <a:pt x="1300" y="1021"/>
                    </a:lnTo>
                    <a:lnTo>
                      <a:pt x="1301" y="1008"/>
                    </a:lnTo>
                    <a:lnTo>
                      <a:pt x="1305" y="993"/>
                    </a:lnTo>
                    <a:lnTo>
                      <a:pt x="1312" y="981"/>
                    </a:lnTo>
                    <a:lnTo>
                      <a:pt x="1326" y="970"/>
                    </a:lnTo>
                    <a:lnTo>
                      <a:pt x="1349" y="960"/>
                    </a:lnTo>
                    <a:lnTo>
                      <a:pt x="1371" y="942"/>
                    </a:lnTo>
                    <a:lnTo>
                      <a:pt x="1390" y="937"/>
                    </a:lnTo>
                    <a:lnTo>
                      <a:pt x="1403" y="936"/>
                    </a:lnTo>
                    <a:lnTo>
                      <a:pt x="1416" y="940"/>
                    </a:lnTo>
                    <a:lnTo>
                      <a:pt x="1434" y="937"/>
                    </a:lnTo>
                    <a:lnTo>
                      <a:pt x="1446" y="951"/>
                    </a:lnTo>
                    <a:lnTo>
                      <a:pt x="1461" y="951"/>
                    </a:lnTo>
                    <a:lnTo>
                      <a:pt x="1469" y="947"/>
                    </a:lnTo>
                    <a:lnTo>
                      <a:pt x="1476" y="950"/>
                    </a:lnTo>
                    <a:lnTo>
                      <a:pt x="1480" y="947"/>
                    </a:lnTo>
                    <a:lnTo>
                      <a:pt x="1478" y="942"/>
                    </a:lnTo>
                    <a:lnTo>
                      <a:pt x="1480" y="933"/>
                    </a:lnTo>
                    <a:lnTo>
                      <a:pt x="1478" y="926"/>
                    </a:lnTo>
                    <a:lnTo>
                      <a:pt x="1487" y="922"/>
                    </a:lnTo>
                    <a:lnTo>
                      <a:pt x="1503" y="922"/>
                    </a:lnTo>
                    <a:lnTo>
                      <a:pt x="1521" y="923"/>
                    </a:lnTo>
                    <a:lnTo>
                      <a:pt x="1543" y="921"/>
                    </a:lnTo>
                    <a:lnTo>
                      <a:pt x="1554" y="926"/>
                    </a:lnTo>
                    <a:lnTo>
                      <a:pt x="1562" y="937"/>
                    </a:lnTo>
                    <a:lnTo>
                      <a:pt x="1565" y="938"/>
                    </a:lnTo>
                    <a:lnTo>
                      <a:pt x="1588" y="928"/>
                    </a:lnTo>
                    <a:lnTo>
                      <a:pt x="1595" y="932"/>
                    </a:lnTo>
                    <a:lnTo>
                      <a:pt x="1607" y="951"/>
                    </a:lnTo>
                    <a:lnTo>
                      <a:pt x="1609" y="965"/>
                    </a:lnTo>
                    <a:lnTo>
                      <a:pt x="1602" y="980"/>
                    </a:lnTo>
                    <a:lnTo>
                      <a:pt x="1604" y="990"/>
                    </a:lnTo>
                    <a:lnTo>
                      <a:pt x="1609" y="1007"/>
                    </a:lnTo>
                    <a:lnTo>
                      <a:pt x="1617" y="1028"/>
                    </a:lnTo>
                    <a:lnTo>
                      <a:pt x="1623" y="1034"/>
                    </a:lnTo>
                    <a:lnTo>
                      <a:pt x="1625" y="1044"/>
                    </a:lnTo>
                    <a:lnTo>
                      <a:pt x="1635" y="1047"/>
                    </a:lnTo>
                    <a:lnTo>
                      <a:pt x="1641" y="1044"/>
                    </a:lnTo>
                    <a:lnTo>
                      <a:pt x="1649" y="1030"/>
                    </a:lnTo>
                    <a:lnTo>
                      <a:pt x="1651" y="1021"/>
                    </a:lnTo>
                    <a:lnTo>
                      <a:pt x="1655" y="1004"/>
                    </a:lnTo>
                    <a:lnTo>
                      <a:pt x="1650" y="977"/>
                    </a:lnTo>
                    <a:lnTo>
                      <a:pt x="1652" y="966"/>
                    </a:lnTo>
                    <a:lnTo>
                      <a:pt x="1647" y="950"/>
                    </a:lnTo>
                    <a:lnTo>
                      <a:pt x="1644" y="929"/>
                    </a:lnTo>
                    <a:lnTo>
                      <a:pt x="1644" y="913"/>
                    </a:lnTo>
                    <a:lnTo>
                      <a:pt x="1651" y="896"/>
                    </a:lnTo>
                    <a:lnTo>
                      <a:pt x="1664" y="882"/>
                    </a:lnTo>
                    <a:lnTo>
                      <a:pt x="1677" y="871"/>
                    </a:lnTo>
                    <a:lnTo>
                      <a:pt x="1704" y="855"/>
                    </a:lnTo>
                    <a:lnTo>
                      <a:pt x="1708" y="847"/>
                    </a:lnTo>
                    <a:lnTo>
                      <a:pt x="1720" y="838"/>
                    </a:lnTo>
                    <a:lnTo>
                      <a:pt x="1732" y="838"/>
                    </a:lnTo>
                    <a:lnTo>
                      <a:pt x="1747" y="823"/>
                    </a:lnTo>
                    <a:lnTo>
                      <a:pt x="1770" y="816"/>
                    </a:lnTo>
                    <a:lnTo>
                      <a:pt x="1788" y="798"/>
                    </a:lnTo>
                    <a:lnTo>
                      <a:pt x="1790" y="774"/>
                    </a:lnTo>
                    <a:lnTo>
                      <a:pt x="1791" y="766"/>
                    </a:lnTo>
                    <a:lnTo>
                      <a:pt x="1786" y="764"/>
                    </a:lnTo>
                    <a:lnTo>
                      <a:pt x="1791" y="740"/>
                    </a:lnTo>
                    <a:lnTo>
                      <a:pt x="1780" y="733"/>
                    </a:lnTo>
                    <a:lnTo>
                      <a:pt x="1792" y="737"/>
                    </a:lnTo>
                    <a:lnTo>
                      <a:pt x="1792" y="722"/>
                    </a:lnTo>
                    <a:lnTo>
                      <a:pt x="1799" y="711"/>
                    </a:lnTo>
                    <a:lnTo>
                      <a:pt x="1795" y="731"/>
                    </a:lnTo>
                    <a:lnTo>
                      <a:pt x="1803" y="740"/>
                    </a:lnTo>
                    <a:lnTo>
                      <a:pt x="1792" y="757"/>
                    </a:lnTo>
                    <a:lnTo>
                      <a:pt x="1793" y="757"/>
                    </a:lnTo>
                    <a:lnTo>
                      <a:pt x="1810" y="739"/>
                    </a:lnTo>
                    <a:lnTo>
                      <a:pt x="1819" y="729"/>
                    </a:lnTo>
                    <a:lnTo>
                      <a:pt x="1821" y="720"/>
                    </a:lnTo>
                    <a:lnTo>
                      <a:pt x="1818" y="716"/>
                    </a:lnTo>
                    <a:lnTo>
                      <a:pt x="1818" y="703"/>
                    </a:lnTo>
                    <a:lnTo>
                      <a:pt x="1822" y="709"/>
                    </a:lnTo>
                    <a:lnTo>
                      <a:pt x="1826" y="711"/>
                    </a:lnTo>
                    <a:lnTo>
                      <a:pt x="1826" y="716"/>
                    </a:lnTo>
                    <a:lnTo>
                      <a:pt x="1846" y="697"/>
                    </a:lnTo>
                    <a:lnTo>
                      <a:pt x="1855" y="681"/>
                    </a:lnTo>
                    <a:lnTo>
                      <a:pt x="1849" y="680"/>
                    </a:lnTo>
                    <a:lnTo>
                      <a:pt x="1857" y="673"/>
                    </a:lnTo>
                    <a:lnTo>
                      <a:pt x="1856" y="676"/>
                    </a:lnTo>
                    <a:lnTo>
                      <a:pt x="1868" y="676"/>
                    </a:lnTo>
                    <a:lnTo>
                      <a:pt x="1897" y="669"/>
                    </a:lnTo>
                    <a:lnTo>
                      <a:pt x="1893" y="665"/>
                    </a:lnTo>
                    <a:lnTo>
                      <a:pt x="1863" y="669"/>
                    </a:lnTo>
                    <a:lnTo>
                      <a:pt x="1881" y="662"/>
                    </a:lnTo>
                    <a:lnTo>
                      <a:pt x="1893" y="661"/>
                    </a:lnTo>
                    <a:lnTo>
                      <a:pt x="1902" y="660"/>
                    </a:lnTo>
                    <a:lnTo>
                      <a:pt x="1917" y="656"/>
                    </a:lnTo>
                    <a:lnTo>
                      <a:pt x="1926" y="656"/>
                    </a:lnTo>
                    <a:lnTo>
                      <a:pt x="1941" y="653"/>
                    </a:lnTo>
                    <a:lnTo>
                      <a:pt x="1945" y="646"/>
                    </a:lnTo>
                    <a:lnTo>
                      <a:pt x="1940" y="641"/>
                    </a:lnTo>
                    <a:lnTo>
                      <a:pt x="1939" y="649"/>
                    </a:lnTo>
                    <a:lnTo>
                      <a:pt x="1931" y="649"/>
                    </a:lnTo>
                    <a:lnTo>
                      <a:pt x="1930" y="637"/>
                    </a:lnTo>
                    <a:lnTo>
                      <a:pt x="1933" y="625"/>
                    </a:lnTo>
                    <a:lnTo>
                      <a:pt x="1939" y="619"/>
                    </a:lnTo>
                    <a:lnTo>
                      <a:pt x="1953" y="606"/>
                    </a:lnTo>
                    <a:lnTo>
                      <a:pt x="1975" y="599"/>
                    </a:lnTo>
                    <a:lnTo>
                      <a:pt x="1998" y="591"/>
                    </a:lnTo>
                    <a:lnTo>
                      <a:pt x="2021" y="580"/>
                    </a:lnTo>
                    <a:lnTo>
                      <a:pt x="2020" y="572"/>
                    </a:lnTo>
                    <a:lnTo>
                      <a:pt x="2013" y="559"/>
                    </a:lnTo>
                    <a:lnTo>
                      <a:pt x="2023" y="528"/>
                    </a:lnTo>
                    <a:lnTo>
                      <a:pt x="2017" y="521"/>
                    </a:lnTo>
                    <a:lnTo>
                      <a:pt x="2003" y="525"/>
                    </a:lnTo>
                    <a:lnTo>
                      <a:pt x="2000" y="518"/>
                    </a:lnTo>
                    <a:lnTo>
                      <a:pt x="1979" y="536"/>
                    </a:lnTo>
                    <a:lnTo>
                      <a:pt x="1967" y="555"/>
                    </a:lnTo>
                    <a:lnTo>
                      <a:pt x="1957" y="565"/>
                    </a:lnTo>
                    <a:lnTo>
                      <a:pt x="1947" y="569"/>
                    </a:lnTo>
                    <a:lnTo>
                      <a:pt x="1941" y="570"/>
                    </a:lnTo>
                    <a:lnTo>
                      <a:pt x="1937" y="575"/>
                    </a:lnTo>
                    <a:lnTo>
                      <a:pt x="1902" y="575"/>
                    </a:lnTo>
                    <a:lnTo>
                      <a:pt x="1874" y="575"/>
                    </a:lnTo>
                    <a:lnTo>
                      <a:pt x="1864" y="580"/>
                    </a:lnTo>
                    <a:lnTo>
                      <a:pt x="1839" y="596"/>
                    </a:lnTo>
                    <a:lnTo>
                      <a:pt x="1840" y="599"/>
                    </a:lnTo>
                    <a:lnTo>
                      <a:pt x="1837" y="608"/>
                    </a:lnTo>
                    <a:lnTo>
                      <a:pt x="1820" y="615"/>
                    </a:lnTo>
                    <a:lnTo>
                      <a:pt x="1805" y="613"/>
                    </a:lnTo>
                    <a:lnTo>
                      <a:pt x="1790" y="613"/>
                    </a:lnTo>
                    <a:lnTo>
                      <a:pt x="1781" y="615"/>
                    </a:lnTo>
                    <a:lnTo>
                      <a:pt x="1780" y="622"/>
                    </a:lnTo>
                    <a:lnTo>
                      <a:pt x="1780" y="622"/>
                    </a:lnTo>
                    <a:lnTo>
                      <a:pt x="1779" y="625"/>
                    </a:lnTo>
                    <a:lnTo>
                      <a:pt x="1758" y="638"/>
                    </a:lnTo>
                    <a:lnTo>
                      <a:pt x="1741" y="645"/>
                    </a:lnTo>
                    <a:lnTo>
                      <a:pt x="1730" y="648"/>
                    </a:lnTo>
                    <a:lnTo>
                      <a:pt x="1717" y="655"/>
                    </a:lnTo>
                    <a:lnTo>
                      <a:pt x="1702" y="657"/>
                    </a:lnTo>
                    <a:lnTo>
                      <a:pt x="1692" y="656"/>
                    </a:lnTo>
                    <a:lnTo>
                      <a:pt x="1682" y="652"/>
                    </a:lnTo>
                    <a:lnTo>
                      <a:pt x="1692" y="642"/>
                    </a:lnTo>
                    <a:lnTo>
                      <a:pt x="1692" y="642"/>
                    </a:lnTo>
                    <a:lnTo>
                      <a:pt x="1700" y="634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6" y="613"/>
                    </a:lnTo>
                    <a:lnTo>
                      <a:pt x="1718" y="599"/>
                    </a:lnTo>
                    <a:lnTo>
                      <a:pt x="1712" y="597"/>
                    </a:lnTo>
                    <a:lnTo>
                      <a:pt x="1696" y="607"/>
                    </a:lnTo>
                    <a:lnTo>
                      <a:pt x="1692" y="607"/>
                    </a:lnTo>
                    <a:lnTo>
                      <a:pt x="1693" y="601"/>
                    </a:lnTo>
                    <a:lnTo>
                      <a:pt x="1707" y="592"/>
                    </a:lnTo>
                    <a:lnTo>
                      <a:pt x="1714" y="582"/>
                    </a:lnTo>
                    <a:lnTo>
                      <a:pt x="1717" y="571"/>
                    </a:lnTo>
                    <a:lnTo>
                      <a:pt x="1706" y="562"/>
                    </a:lnTo>
                    <a:lnTo>
                      <a:pt x="1692" y="557"/>
                    </a:lnTo>
                    <a:lnTo>
                      <a:pt x="1686" y="566"/>
                    </a:lnTo>
                    <a:lnTo>
                      <a:pt x="1681" y="569"/>
                    </a:lnTo>
                    <a:lnTo>
                      <a:pt x="1673" y="580"/>
                    </a:lnTo>
                    <a:lnTo>
                      <a:pt x="1674" y="572"/>
                    </a:lnTo>
                    <a:lnTo>
                      <a:pt x="1664" y="578"/>
                    </a:lnTo>
                    <a:lnTo>
                      <a:pt x="1657" y="585"/>
                    </a:lnTo>
                    <a:lnTo>
                      <a:pt x="1647" y="597"/>
                    </a:lnTo>
                    <a:lnTo>
                      <a:pt x="1642" y="606"/>
                    </a:lnTo>
                    <a:lnTo>
                      <a:pt x="1642" y="621"/>
                    </a:lnTo>
                    <a:lnTo>
                      <a:pt x="1635" y="636"/>
                    </a:lnTo>
                    <a:lnTo>
                      <a:pt x="1623" y="647"/>
                    </a:lnTo>
                    <a:lnTo>
                      <a:pt x="1618" y="650"/>
                    </a:lnTo>
                    <a:lnTo>
                      <a:pt x="1612" y="653"/>
                    </a:lnTo>
                    <a:lnTo>
                      <a:pt x="1606" y="653"/>
                    </a:lnTo>
                    <a:lnTo>
                      <a:pt x="1605" y="651"/>
                    </a:lnTo>
                    <a:lnTo>
                      <a:pt x="1604" y="639"/>
                    </a:lnTo>
                    <a:lnTo>
                      <a:pt x="1607" y="633"/>
                    </a:lnTo>
                    <a:lnTo>
                      <a:pt x="1609" y="627"/>
                    </a:lnTo>
                    <a:lnTo>
                      <a:pt x="1611" y="616"/>
                    </a:lnTo>
                    <a:lnTo>
                      <a:pt x="1621" y="603"/>
                    </a:lnTo>
                    <a:lnTo>
                      <a:pt x="1632" y="587"/>
                    </a:lnTo>
                    <a:lnTo>
                      <a:pt x="1649" y="570"/>
                    </a:lnTo>
                    <a:lnTo>
                      <a:pt x="1646" y="570"/>
                    </a:lnTo>
                    <a:lnTo>
                      <a:pt x="1626" y="585"/>
                    </a:lnTo>
                    <a:lnTo>
                      <a:pt x="1624" y="582"/>
                    </a:lnTo>
                    <a:lnTo>
                      <a:pt x="1635" y="573"/>
                    </a:lnTo>
                    <a:lnTo>
                      <a:pt x="1653" y="558"/>
                    </a:lnTo>
                    <a:lnTo>
                      <a:pt x="1666" y="556"/>
                    </a:lnTo>
                    <a:lnTo>
                      <a:pt x="1683" y="552"/>
                    </a:lnTo>
                    <a:lnTo>
                      <a:pt x="1697" y="554"/>
                    </a:lnTo>
                    <a:lnTo>
                      <a:pt x="1697" y="554"/>
                    </a:lnTo>
                    <a:lnTo>
                      <a:pt x="1715" y="552"/>
                    </a:lnTo>
                    <a:lnTo>
                      <a:pt x="1709" y="542"/>
                    </a:lnTo>
                    <a:lnTo>
                      <a:pt x="1709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0" y="541"/>
                    </a:lnTo>
                    <a:lnTo>
                      <a:pt x="1698" y="535"/>
                    </a:lnTo>
                    <a:lnTo>
                      <a:pt x="1679" y="537"/>
                    </a:lnTo>
                    <a:lnTo>
                      <a:pt x="1661" y="542"/>
                    </a:lnTo>
                    <a:lnTo>
                      <a:pt x="1651" y="533"/>
                    </a:lnTo>
                    <a:lnTo>
                      <a:pt x="1642" y="530"/>
                    </a:lnTo>
                    <a:lnTo>
                      <a:pt x="1653" y="518"/>
                    </a:lnTo>
                    <a:lnTo>
                      <a:pt x="1634" y="526"/>
                    </a:lnTo>
                    <a:lnTo>
                      <a:pt x="1615" y="533"/>
                    </a:lnTo>
                    <a:lnTo>
                      <a:pt x="1598" y="539"/>
                    </a:lnTo>
                    <a:lnTo>
                      <a:pt x="1590" y="531"/>
                    </a:lnTo>
                    <a:lnTo>
                      <a:pt x="1569" y="536"/>
                    </a:lnTo>
                    <a:lnTo>
                      <a:pt x="1571" y="532"/>
                    </a:lnTo>
                    <a:lnTo>
                      <a:pt x="1588" y="523"/>
                    </a:lnTo>
                    <a:lnTo>
                      <a:pt x="1606" y="514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08" y="500"/>
                    </a:lnTo>
                    <a:lnTo>
                      <a:pt x="1592" y="502"/>
                    </a:lnTo>
                    <a:lnTo>
                      <a:pt x="1578" y="496"/>
                    </a:lnTo>
                    <a:lnTo>
                      <a:pt x="1560" y="492"/>
                    </a:lnTo>
                    <a:lnTo>
                      <a:pt x="1549" y="490"/>
                    </a:lnTo>
                    <a:lnTo>
                      <a:pt x="1545" y="486"/>
                    </a:lnTo>
                    <a:lnTo>
                      <a:pt x="1548" y="473"/>
                    </a:lnTo>
                    <a:lnTo>
                      <a:pt x="1548" y="473"/>
                    </a:lnTo>
                    <a:close/>
                    <a:moveTo>
                      <a:pt x="649" y="299"/>
                    </a:moveTo>
                    <a:lnTo>
                      <a:pt x="675" y="289"/>
                    </a:lnTo>
                    <a:lnTo>
                      <a:pt x="675" y="281"/>
                    </a:lnTo>
                    <a:lnTo>
                      <a:pt x="665" y="280"/>
                    </a:lnTo>
                    <a:lnTo>
                      <a:pt x="652" y="283"/>
                    </a:lnTo>
                    <a:lnTo>
                      <a:pt x="628" y="291"/>
                    </a:lnTo>
                    <a:lnTo>
                      <a:pt x="621" y="302"/>
                    </a:lnTo>
                    <a:lnTo>
                      <a:pt x="622" y="307"/>
                    </a:lnTo>
                    <a:lnTo>
                      <a:pt x="649" y="299"/>
                    </a:lnTo>
                    <a:close/>
                    <a:moveTo>
                      <a:pt x="505" y="237"/>
                    </a:moveTo>
                    <a:lnTo>
                      <a:pt x="513" y="229"/>
                    </a:lnTo>
                    <a:lnTo>
                      <a:pt x="502" y="227"/>
                    </a:lnTo>
                    <a:lnTo>
                      <a:pt x="481" y="231"/>
                    </a:lnTo>
                    <a:lnTo>
                      <a:pt x="484" y="236"/>
                    </a:lnTo>
                    <a:lnTo>
                      <a:pt x="490" y="241"/>
                    </a:lnTo>
                    <a:lnTo>
                      <a:pt x="505" y="237"/>
                    </a:lnTo>
                    <a:lnTo>
                      <a:pt x="505" y="237"/>
                    </a:lnTo>
                    <a:close/>
                    <a:moveTo>
                      <a:pt x="509" y="154"/>
                    </a:moveTo>
                    <a:lnTo>
                      <a:pt x="497" y="162"/>
                    </a:lnTo>
                    <a:lnTo>
                      <a:pt x="499" y="164"/>
                    </a:lnTo>
                    <a:lnTo>
                      <a:pt x="514" y="162"/>
                    </a:lnTo>
                    <a:lnTo>
                      <a:pt x="516" y="167"/>
                    </a:lnTo>
                    <a:lnTo>
                      <a:pt x="522" y="171"/>
                    </a:lnTo>
                    <a:lnTo>
                      <a:pt x="540" y="167"/>
                    </a:lnTo>
                    <a:lnTo>
                      <a:pt x="545" y="164"/>
                    </a:lnTo>
                    <a:lnTo>
                      <a:pt x="533" y="162"/>
                    </a:lnTo>
                    <a:lnTo>
                      <a:pt x="526" y="156"/>
                    </a:lnTo>
                    <a:lnTo>
                      <a:pt x="514" y="158"/>
                    </a:lnTo>
                    <a:lnTo>
                      <a:pt x="509" y="154"/>
                    </a:lnTo>
                    <a:lnTo>
                      <a:pt x="509" y="154"/>
                    </a:lnTo>
                    <a:close/>
                    <a:moveTo>
                      <a:pt x="975" y="4"/>
                    </a:moveTo>
                    <a:lnTo>
                      <a:pt x="959" y="0"/>
                    </a:lnTo>
                    <a:lnTo>
                      <a:pt x="921" y="10"/>
                    </a:lnTo>
                    <a:lnTo>
                      <a:pt x="909" y="9"/>
                    </a:lnTo>
                    <a:lnTo>
                      <a:pt x="868" y="18"/>
                    </a:lnTo>
                    <a:lnTo>
                      <a:pt x="850" y="20"/>
                    </a:lnTo>
                    <a:lnTo>
                      <a:pt x="820" y="29"/>
                    </a:lnTo>
                    <a:lnTo>
                      <a:pt x="803" y="39"/>
                    </a:lnTo>
                    <a:lnTo>
                      <a:pt x="771" y="49"/>
                    </a:lnTo>
                    <a:lnTo>
                      <a:pt x="742" y="49"/>
                    </a:lnTo>
                    <a:lnTo>
                      <a:pt x="719" y="60"/>
                    </a:lnTo>
                    <a:lnTo>
                      <a:pt x="731" y="66"/>
                    </a:lnTo>
                    <a:lnTo>
                      <a:pt x="734" y="75"/>
                    </a:lnTo>
                    <a:lnTo>
                      <a:pt x="731" y="85"/>
                    </a:lnTo>
                    <a:lnTo>
                      <a:pt x="739" y="92"/>
                    </a:lnTo>
                    <a:lnTo>
                      <a:pt x="734" y="106"/>
                    </a:lnTo>
                    <a:lnTo>
                      <a:pt x="700" y="106"/>
                    </a:lnTo>
                    <a:lnTo>
                      <a:pt x="716" y="96"/>
                    </a:lnTo>
                    <a:lnTo>
                      <a:pt x="704" y="96"/>
                    </a:lnTo>
                    <a:lnTo>
                      <a:pt x="654" y="106"/>
                    </a:lnTo>
                    <a:lnTo>
                      <a:pt x="621" y="115"/>
                    </a:lnTo>
                    <a:lnTo>
                      <a:pt x="624" y="127"/>
                    </a:lnTo>
                    <a:lnTo>
                      <a:pt x="620" y="135"/>
                    </a:lnTo>
                    <a:lnTo>
                      <a:pt x="636" y="140"/>
                    </a:lnTo>
                    <a:lnTo>
                      <a:pt x="663" y="137"/>
                    </a:lnTo>
                    <a:lnTo>
                      <a:pt x="669" y="143"/>
                    </a:lnTo>
                    <a:lnTo>
                      <a:pt x="680" y="137"/>
                    </a:lnTo>
                    <a:lnTo>
                      <a:pt x="703" y="134"/>
                    </a:lnTo>
                    <a:lnTo>
                      <a:pt x="713" y="134"/>
                    </a:lnTo>
                    <a:lnTo>
                      <a:pt x="691" y="141"/>
                    </a:lnTo>
                    <a:lnTo>
                      <a:pt x="695" y="145"/>
                    </a:lnTo>
                    <a:lnTo>
                      <a:pt x="686" y="154"/>
                    </a:lnTo>
                    <a:lnTo>
                      <a:pt x="665" y="162"/>
                    </a:lnTo>
                    <a:lnTo>
                      <a:pt x="656" y="160"/>
                    </a:lnTo>
                    <a:lnTo>
                      <a:pt x="630" y="169"/>
                    </a:lnTo>
                    <a:lnTo>
                      <a:pt x="622" y="166"/>
                    </a:lnTo>
                    <a:lnTo>
                      <a:pt x="607" y="167"/>
                    </a:lnTo>
                    <a:lnTo>
                      <a:pt x="588" y="178"/>
                    </a:lnTo>
                    <a:lnTo>
                      <a:pt x="559" y="190"/>
                    </a:lnTo>
                    <a:lnTo>
                      <a:pt x="537" y="203"/>
                    </a:lnTo>
                    <a:lnTo>
                      <a:pt x="538" y="212"/>
                    </a:lnTo>
                    <a:lnTo>
                      <a:pt x="523" y="224"/>
                    </a:lnTo>
                    <a:lnTo>
                      <a:pt x="529" y="230"/>
                    </a:lnTo>
                    <a:lnTo>
                      <a:pt x="531" y="240"/>
                    </a:lnTo>
                    <a:lnTo>
                      <a:pt x="558" y="235"/>
                    </a:lnTo>
                    <a:lnTo>
                      <a:pt x="559" y="244"/>
                    </a:lnTo>
                    <a:lnTo>
                      <a:pt x="547" y="251"/>
                    </a:lnTo>
                    <a:lnTo>
                      <a:pt x="534" y="264"/>
                    </a:lnTo>
                    <a:lnTo>
                      <a:pt x="544" y="264"/>
                    </a:lnTo>
                    <a:lnTo>
                      <a:pt x="571" y="256"/>
                    </a:lnTo>
                    <a:lnTo>
                      <a:pt x="565" y="266"/>
                    </a:lnTo>
                    <a:lnTo>
                      <a:pt x="579" y="259"/>
                    </a:lnTo>
                    <a:lnTo>
                      <a:pt x="577" y="270"/>
                    </a:lnTo>
                    <a:lnTo>
                      <a:pt x="594" y="261"/>
                    </a:lnTo>
                    <a:lnTo>
                      <a:pt x="596" y="266"/>
                    </a:lnTo>
                    <a:lnTo>
                      <a:pt x="623" y="259"/>
                    </a:lnTo>
                    <a:lnTo>
                      <a:pt x="600" y="272"/>
                    </a:lnTo>
                    <a:lnTo>
                      <a:pt x="579" y="289"/>
                    </a:lnTo>
                    <a:lnTo>
                      <a:pt x="557" y="296"/>
                    </a:lnTo>
                    <a:lnTo>
                      <a:pt x="549" y="301"/>
                    </a:lnTo>
                    <a:lnTo>
                      <a:pt x="510" y="315"/>
                    </a:lnTo>
                    <a:lnTo>
                      <a:pt x="492" y="323"/>
                    </a:lnTo>
                    <a:lnTo>
                      <a:pt x="467" y="326"/>
                    </a:lnTo>
                    <a:lnTo>
                      <a:pt x="436" y="338"/>
                    </a:lnTo>
                    <a:lnTo>
                      <a:pt x="411" y="345"/>
                    </a:lnTo>
                    <a:lnTo>
                      <a:pt x="382" y="356"/>
                    </a:lnTo>
                    <a:lnTo>
                      <a:pt x="380" y="359"/>
                    </a:lnTo>
                    <a:lnTo>
                      <a:pt x="417" y="353"/>
                    </a:lnTo>
                    <a:lnTo>
                      <a:pt x="439" y="345"/>
                    </a:lnTo>
                    <a:lnTo>
                      <a:pt x="466" y="338"/>
                    </a:lnTo>
                    <a:lnTo>
                      <a:pt x="488" y="331"/>
                    </a:lnTo>
                    <a:lnTo>
                      <a:pt x="498" y="333"/>
                    </a:lnTo>
                    <a:lnTo>
                      <a:pt x="529" y="324"/>
                    </a:lnTo>
                    <a:lnTo>
                      <a:pt x="546" y="313"/>
                    </a:lnTo>
                    <a:lnTo>
                      <a:pt x="585" y="302"/>
                    </a:lnTo>
                    <a:lnTo>
                      <a:pt x="599" y="292"/>
                    </a:lnTo>
                    <a:lnTo>
                      <a:pt x="624" y="285"/>
                    </a:lnTo>
                    <a:lnTo>
                      <a:pt x="652" y="275"/>
                    </a:lnTo>
                    <a:lnTo>
                      <a:pt x="686" y="261"/>
                    </a:lnTo>
                    <a:lnTo>
                      <a:pt x="685" y="249"/>
                    </a:lnTo>
                    <a:lnTo>
                      <a:pt x="726" y="234"/>
                    </a:lnTo>
                    <a:lnTo>
                      <a:pt x="754" y="219"/>
                    </a:lnTo>
                    <a:lnTo>
                      <a:pt x="789" y="207"/>
                    </a:lnTo>
                    <a:lnTo>
                      <a:pt x="787" y="213"/>
                    </a:lnTo>
                    <a:lnTo>
                      <a:pt x="762" y="219"/>
                    </a:lnTo>
                    <a:lnTo>
                      <a:pt x="731" y="241"/>
                    </a:lnTo>
                    <a:lnTo>
                      <a:pt x="719" y="254"/>
                    </a:lnTo>
                    <a:lnTo>
                      <a:pt x="743" y="249"/>
                    </a:lnTo>
                    <a:lnTo>
                      <a:pt x="765" y="242"/>
                    </a:lnTo>
                    <a:lnTo>
                      <a:pt x="790" y="237"/>
                    </a:lnTo>
                    <a:lnTo>
                      <a:pt x="801" y="236"/>
                    </a:lnTo>
                    <a:lnTo>
                      <a:pt x="814" y="220"/>
                    </a:lnTo>
                    <a:lnTo>
                      <a:pt x="837" y="216"/>
                    </a:lnTo>
                    <a:lnTo>
                      <a:pt x="847" y="225"/>
                    </a:lnTo>
                    <a:lnTo>
                      <a:pt x="869" y="235"/>
                    </a:lnTo>
                    <a:lnTo>
                      <a:pt x="894" y="233"/>
                    </a:lnTo>
                    <a:lnTo>
                      <a:pt x="916" y="241"/>
                    </a:lnTo>
                    <a:lnTo>
                      <a:pt x="928" y="246"/>
                    </a:lnTo>
                    <a:lnTo>
                      <a:pt x="940" y="268"/>
                    </a:lnTo>
                    <a:lnTo>
                      <a:pt x="954" y="275"/>
                    </a:lnTo>
                    <a:lnTo>
                      <a:pt x="980" y="275"/>
                    </a:lnTo>
                    <a:lnTo>
                      <a:pt x="996" y="276"/>
                    </a:lnTo>
                    <a:lnTo>
                      <a:pt x="986" y="297"/>
                    </a:lnTo>
                    <a:lnTo>
                      <a:pt x="991" y="316"/>
                    </a:lnTo>
                    <a:lnTo>
                      <a:pt x="979" y="335"/>
                    </a:lnTo>
                    <a:lnTo>
                      <a:pt x="988" y="342"/>
                    </a:lnTo>
                    <a:lnTo>
                      <a:pt x="990" y="350"/>
                    </a:lnTo>
                    <a:lnTo>
                      <a:pt x="990" y="350"/>
                    </a:lnTo>
                    <a:lnTo>
                      <a:pt x="1010" y="339"/>
                    </a:lnTo>
                    <a:lnTo>
                      <a:pt x="1021" y="326"/>
                    </a:lnTo>
                    <a:lnTo>
                      <a:pt x="1004" y="311"/>
                    </a:lnTo>
                    <a:lnTo>
                      <a:pt x="1010" y="286"/>
                    </a:lnTo>
                    <a:lnTo>
                      <a:pt x="1014" y="270"/>
                    </a:lnTo>
                    <a:lnTo>
                      <a:pt x="1007" y="261"/>
                    </a:lnTo>
                    <a:lnTo>
                      <a:pt x="1005" y="251"/>
                    </a:lnTo>
                    <a:lnTo>
                      <a:pt x="1007" y="240"/>
                    </a:lnTo>
                    <a:lnTo>
                      <a:pt x="983" y="247"/>
                    </a:lnTo>
                    <a:lnTo>
                      <a:pt x="955" y="260"/>
                    </a:lnTo>
                    <a:lnTo>
                      <a:pt x="954" y="245"/>
                    </a:lnTo>
                    <a:lnTo>
                      <a:pt x="951" y="235"/>
                    </a:lnTo>
                    <a:lnTo>
                      <a:pt x="942" y="229"/>
                    </a:lnTo>
                    <a:lnTo>
                      <a:pt x="926" y="229"/>
                    </a:lnTo>
                    <a:lnTo>
                      <a:pt x="1058" y="107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36" y="30"/>
                    </a:lnTo>
                    <a:lnTo>
                      <a:pt x="1120" y="23"/>
                    </a:lnTo>
                    <a:lnTo>
                      <a:pt x="1096" y="27"/>
                    </a:lnTo>
                    <a:lnTo>
                      <a:pt x="1087" y="24"/>
                    </a:lnTo>
                    <a:lnTo>
                      <a:pt x="1061" y="22"/>
                    </a:lnTo>
                    <a:lnTo>
                      <a:pt x="1038" y="16"/>
                    </a:lnTo>
                    <a:lnTo>
                      <a:pt x="1020" y="18"/>
                    </a:lnTo>
                    <a:lnTo>
                      <a:pt x="1002" y="15"/>
                    </a:lnTo>
                    <a:lnTo>
                      <a:pt x="1009" y="10"/>
                    </a:lnTo>
                    <a:lnTo>
                      <a:pt x="986" y="9"/>
                    </a:lnTo>
                    <a:lnTo>
                      <a:pt x="973" y="13"/>
                    </a:lnTo>
                    <a:lnTo>
                      <a:pt x="975" y="4"/>
                    </a:lnTo>
                    <a:lnTo>
                      <a:pt x="975" y="4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7A32684-A7B1-D766-7FC0-3A9C25D89A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35412" y="3827463"/>
                <a:ext cx="9525" cy="11113"/>
              </a:xfrm>
              <a:custGeom>
                <a:avLst/>
                <a:gdLst>
                  <a:gd name="T0" fmla="*/ 6 w 6"/>
                  <a:gd name="T1" fmla="*/ 6 h 7"/>
                  <a:gd name="T2" fmla="*/ 6 w 6"/>
                  <a:gd name="T3" fmla="*/ 5 h 7"/>
                  <a:gd name="T4" fmla="*/ 6 w 6"/>
                  <a:gd name="T5" fmla="*/ 4 h 7"/>
                  <a:gd name="T6" fmla="*/ 5 w 6"/>
                  <a:gd name="T7" fmla="*/ 4 h 7"/>
                  <a:gd name="T8" fmla="*/ 5 w 6"/>
                  <a:gd name="T9" fmla="*/ 6 h 7"/>
                  <a:gd name="T10" fmla="*/ 5 w 6"/>
                  <a:gd name="T11" fmla="*/ 7 h 7"/>
                  <a:gd name="T12" fmla="*/ 6 w 6"/>
                  <a:gd name="T13" fmla="*/ 6 h 7"/>
                  <a:gd name="T14" fmla="*/ 5 w 6"/>
                  <a:gd name="T15" fmla="*/ 3 h 7"/>
                  <a:gd name="T16" fmla="*/ 4 w 6"/>
                  <a:gd name="T17" fmla="*/ 2 h 7"/>
                  <a:gd name="T18" fmla="*/ 4 w 6"/>
                  <a:gd name="T19" fmla="*/ 2 h 7"/>
                  <a:gd name="T20" fmla="*/ 3 w 6"/>
                  <a:gd name="T21" fmla="*/ 1 h 7"/>
                  <a:gd name="T22" fmla="*/ 1 w 6"/>
                  <a:gd name="T23" fmla="*/ 0 h 7"/>
                  <a:gd name="T24" fmla="*/ 1 w 6"/>
                  <a:gd name="T25" fmla="*/ 0 h 7"/>
                  <a:gd name="T26" fmla="*/ 0 w 6"/>
                  <a:gd name="T27" fmla="*/ 1 h 7"/>
                  <a:gd name="T28" fmla="*/ 0 w 6"/>
                  <a:gd name="T29" fmla="*/ 1 h 7"/>
                  <a:gd name="T30" fmla="*/ 0 w 6"/>
                  <a:gd name="T31" fmla="*/ 1 h 7"/>
                  <a:gd name="T32" fmla="*/ 1 w 6"/>
                  <a:gd name="T33" fmla="*/ 2 h 7"/>
                  <a:gd name="T34" fmla="*/ 3 w 6"/>
                  <a:gd name="T35" fmla="*/ 2 h 7"/>
                  <a:gd name="T36" fmla="*/ 4 w 6"/>
                  <a:gd name="T37" fmla="*/ 3 h 7"/>
                  <a:gd name="T38" fmla="*/ 5 w 6"/>
                  <a:gd name="T39" fmla="*/ 3 h 7"/>
                  <a:gd name="T40" fmla="*/ 5 w 6"/>
                  <a:gd name="T41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" h="7">
                    <a:moveTo>
                      <a:pt x="6" y="6"/>
                    </a:moveTo>
                    <a:lnTo>
                      <a:pt x="6" y="5"/>
                    </a:lnTo>
                    <a:lnTo>
                      <a:pt x="6" y="4"/>
                    </a:lnTo>
                    <a:lnTo>
                      <a:pt x="5" y="4"/>
                    </a:lnTo>
                    <a:lnTo>
                      <a:pt x="5" y="6"/>
                    </a:lnTo>
                    <a:lnTo>
                      <a:pt x="5" y="7"/>
                    </a:lnTo>
                    <a:lnTo>
                      <a:pt x="6" y="6"/>
                    </a:lnTo>
                    <a:close/>
                    <a:moveTo>
                      <a:pt x="5" y="3"/>
                    </a:moveTo>
                    <a:lnTo>
                      <a:pt x="4" y="2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3" y="2"/>
                    </a:lnTo>
                    <a:lnTo>
                      <a:pt x="4" y="3"/>
                    </a:lnTo>
                    <a:lnTo>
                      <a:pt x="5" y="3"/>
                    </a:lnTo>
                    <a:lnTo>
                      <a:pt x="5" y="3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23A863-550F-BD69-36A9-A5600C877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4462" y="3849688"/>
                <a:ext cx="1587" cy="317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0 h 2"/>
                  <a:gd name="T4" fmla="*/ 0 w 1"/>
                  <a:gd name="T5" fmla="*/ 0 h 2"/>
                  <a:gd name="T6" fmla="*/ 0 w 1"/>
                  <a:gd name="T7" fmla="*/ 1 h 2"/>
                  <a:gd name="T8" fmla="*/ 0 w 1"/>
                  <a:gd name="T9" fmla="*/ 2 h 2"/>
                  <a:gd name="T10" fmla="*/ 1 w 1"/>
                  <a:gd name="T11" fmla="*/ 2 h 2"/>
                  <a:gd name="T12" fmla="*/ 1 w 1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A86A360-6CF7-1C93-205C-EA51DAD7DDE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0312" y="3784601"/>
                <a:ext cx="85725" cy="22225"/>
              </a:xfrm>
              <a:custGeom>
                <a:avLst/>
                <a:gdLst>
                  <a:gd name="T0" fmla="*/ 1 w 54"/>
                  <a:gd name="T1" fmla="*/ 11 h 14"/>
                  <a:gd name="T2" fmla="*/ 2 w 54"/>
                  <a:gd name="T3" fmla="*/ 11 h 14"/>
                  <a:gd name="T4" fmla="*/ 2 w 54"/>
                  <a:gd name="T5" fmla="*/ 10 h 14"/>
                  <a:gd name="T6" fmla="*/ 2 w 54"/>
                  <a:gd name="T7" fmla="*/ 10 h 14"/>
                  <a:gd name="T8" fmla="*/ 2 w 54"/>
                  <a:gd name="T9" fmla="*/ 10 h 14"/>
                  <a:gd name="T10" fmla="*/ 0 w 54"/>
                  <a:gd name="T11" fmla="*/ 10 h 14"/>
                  <a:gd name="T12" fmla="*/ 0 w 54"/>
                  <a:gd name="T13" fmla="*/ 10 h 14"/>
                  <a:gd name="T14" fmla="*/ 1 w 54"/>
                  <a:gd name="T15" fmla="*/ 11 h 14"/>
                  <a:gd name="T16" fmla="*/ 1 w 54"/>
                  <a:gd name="T17" fmla="*/ 11 h 14"/>
                  <a:gd name="T18" fmla="*/ 53 w 54"/>
                  <a:gd name="T19" fmla="*/ 10 h 14"/>
                  <a:gd name="T20" fmla="*/ 54 w 54"/>
                  <a:gd name="T21" fmla="*/ 9 h 14"/>
                  <a:gd name="T22" fmla="*/ 51 w 54"/>
                  <a:gd name="T23" fmla="*/ 8 h 14"/>
                  <a:gd name="T24" fmla="*/ 50 w 54"/>
                  <a:gd name="T25" fmla="*/ 10 h 14"/>
                  <a:gd name="T26" fmla="*/ 53 w 54"/>
                  <a:gd name="T27" fmla="*/ 10 h 14"/>
                  <a:gd name="T28" fmla="*/ 38 w 54"/>
                  <a:gd name="T29" fmla="*/ 1 h 14"/>
                  <a:gd name="T30" fmla="*/ 25 w 54"/>
                  <a:gd name="T31" fmla="*/ 1 h 14"/>
                  <a:gd name="T32" fmla="*/ 18 w 54"/>
                  <a:gd name="T33" fmla="*/ 1 h 14"/>
                  <a:gd name="T34" fmla="*/ 17 w 54"/>
                  <a:gd name="T35" fmla="*/ 2 h 14"/>
                  <a:gd name="T36" fmla="*/ 15 w 54"/>
                  <a:gd name="T37" fmla="*/ 3 h 14"/>
                  <a:gd name="T38" fmla="*/ 15 w 54"/>
                  <a:gd name="T39" fmla="*/ 5 h 14"/>
                  <a:gd name="T40" fmla="*/ 16 w 54"/>
                  <a:gd name="T41" fmla="*/ 9 h 14"/>
                  <a:gd name="T42" fmla="*/ 16 w 54"/>
                  <a:gd name="T43" fmla="*/ 14 h 14"/>
                  <a:gd name="T44" fmla="*/ 20 w 54"/>
                  <a:gd name="T45" fmla="*/ 14 h 14"/>
                  <a:gd name="T46" fmla="*/ 23 w 54"/>
                  <a:gd name="T47" fmla="*/ 14 h 14"/>
                  <a:gd name="T48" fmla="*/ 27 w 54"/>
                  <a:gd name="T49" fmla="*/ 13 h 14"/>
                  <a:gd name="T50" fmla="*/ 32 w 54"/>
                  <a:gd name="T51" fmla="*/ 14 h 14"/>
                  <a:gd name="T52" fmla="*/ 34 w 54"/>
                  <a:gd name="T53" fmla="*/ 14 h 14"/>
                  <a:gd name="T54" fmla="*/ 38 w 54"/>
                  <a:gd name="T55" fmla="*/ 14 h 14"/>
                  <a:gd name="T56" fmla="*/ 43 w 54"/>
                  <a:gd name="T57" fmla="*/ 11 h 14"/>
                  <a:gd name="T58" fmla="*/ 46 w 54"/>
                  <a:gd name="T59" fmla="*/ 8 h 14"/>
                  <a:gd name="T60" fmla="*/ 49 w 54"/>
                  <a:gd name="T61" fmla="*/ 3 h 14"/>
                  <a:gd name="T62" fmla="*/ 43 w 54"/>
                  <a:gd name="T63" fmla="*/ 1 h 14"/>
                  <a:gd name="T64" fmla="*/ 39 w 54"/>
                  <a:gd name="T65" fmla="*/ 1 h 14"/>
                  <a:gd name="T66" fmla="*/ 39 w 54"/>
                  <a:gd name="T67" fmla="*/ 2 h 14"/>
                  <a:gd name="T68" fmla="*/ 39 w 54"/>
                  <a:gd name="T69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4" h="14">
                    <a:moveTo>
                      <a:pt x="1" y="11"/>
                    </a:moveTo>
                    <a:lnTo>
                      <a:pt x="1" y="11"/>
                    </a:lnTo>
                    <a:lnTo>
                      <a:pt x="1" y="11"/>
                    </a:lnTo>
                    <a:lnTo>
                      <a:pt x="2" y="11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53" y="10"/>
                    </a:moveTo>
                    <a:lnTo>
                      <a:pt x="54" y="9"/>
                    </a:lnTo>
                    <a:lnTo>
                      <a:pt x="54" y="9"/>
                    </a:lnTo>
                    <a:lnTo>
                      <a:pt x="53" y="8"/>
                    </a:lnTo>
                    <a:lnTo>
                      <a:pt x="51" y="8"/>
                    </a:lnTo>
                    <a:lnTo>
                      <a:pt x="49" y="9"/>
                    </a:lnTo>
                    <a:lnTo>
                      <a:pt x="50" y="10"/>
                    </a:lnTo>
                    <a:lnTo>
                      <a:pt x="51" y="10"/>
                    </a:lnTo>
                    <a:lnTo>
                      <a:pt x="53" y="10"/>
                    </a:lnTo>
                    <a:close/>
                    <a:moveTo>
                      <a:pt x="39" y="1"/>
                    </a:moveTo>
                    <a:lnTo>
                      <a:pt x="38" y="1"/>
                    </a:lnTo>
                    <a:lnTo>
                      <a:pt x="38" y="1"/>
                    </a:lnTo>
                    <a:lnTo>
                      <a:pt x="25" y="1"/>
                    </a:lnTo>
                    <a:lnTo>
                      <a:pt x="19" y="0"/>
                    </a:lnTo>
                    <a:lnTo>
                      <a:pt x="18" y="1"/>
                    </a:lnTo>
                    <a:lnTo>
                      <a:pt x="17" y="1"/>
                    </a:lnTo>
                    <a:lnTo>
                      <a:pt x="17" y="2"/>
                    </a:lnTo>
                    <a:lnTo>
                      <a:pt x="16" y="2"/>
                    </a:lnTo>
                    <a:lnTo>
                      <a:pt x="15" y="3"/>
                    </a:lnTo>
                    <a:lnTo>
                      <a:pt x="15" y="4"/>
                    </a:lnTo>
                    <a:lnTo>
                      <a:pt x="15" y="5"/>
                    </a:lnTo>
                    <a:lnTo>
                      <a:pt x="16" y="7"/>
                    </a:lnTo>
                    <a:lnTo>
                      <a:pt x="16" y="9"/>
                    </a:lnTo>
                    <a:lnTo>
                      <a:pt x="15" y="13"/>
                    </a:lnTo>
                    <a:lnTo>
                      <a:pt x="16" y="14"/>
                    </a:lnTo>
                    <a:lnTo>
                      <a:pt x="19" y="13"/>
                    </a:lnTo>
                    <a:lnTo>
                      <a:pt x="20" y="14"/>
                    </a:lnTo>
                    <a:lnTo>
                      <a:pt x="21" y="14"/>
                    </a:lnTo>
                    <a:lnTo>
                      <a:pt x="23" y="14"/>
                    </a:lnTo>
                    <a:lnTo>
                      <a:pt x="25" y="13"/>
                    </a:lnTo>
                    <a:lnTo>
                      <a:pt x="27" y="13"/>
                    </a:lnTo>
                    <a:lnTo>
                      <a:pt x="29" y="13"/>
                    </a:lnTo>
                    <a:lnTo>
                      <a:pt x="32" y="14"/>
                    </a:lnTo>
                    <a:lnTo>
                      <a:pt x="33" y="14"/>
                    </a:lnTo>
                    <a:lnTo>
                      <a:pt x="34" y="14"/>
                    </a:lnTo>
                    <a:lnTo>
                      <a:pt x="35" y="14"/>
                    </a:lnTo>
                    <a:lnTo>
                      <a:pt x="38" y="14"/>
                    </a:lnTo>
                    <a:lnTo>
                      <a:pt x="40" y="13"/>
                    </a:lnTo>
                    <a:lnTo>
                      <a:pt x="43" y="11"/>
                    </a:lnTo>
                    <a:lnTo>
                      <a:pt x="45" y="9"/>
                    </a:lnTo>
                    <a:lnTo>
                      <a:pt x="46" y="8"/>
                    </a:lnTo>
                    <a:lnTo>
                      <a:pt x="49" y="6"/>
                    </a:lnTo>
                    <a:lnTo>
                      <a:pt x="49" y="3"/>
                    </a:lnTo>
                    <a:lnTo>
                      <a:pt x="46" y="2"/>
                    </a:lnTo>
                    <a:lnTo>
                      <a:pt x="43" y="1"/>
                    </a:lnTo>
                    <a:lnTo>
                      <a:pt x="39" y="1"/>
                    </a:lnTo>
                    <a:lnTo>
                      <a:pt x="39" y="1"/>
                    </a:lnTo>
                    <a:lnTo>
                      <a:pt x="39" y="2"/>
                    </a:lnTo>
                    <a:lnTo>
                      <a:pt x="39" y="2"/>
                    </a:lnTo>
                    <a:lnTo>
                      <a:pt x="39" y="1"/>
                    </a:lnTo>
                    <a:lnTo>
                      <a:pt x="39" y="1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grpSp>
            <p:nvGrpSpPr>
              <p:cNvPr id="397" name="North America">
                <a:extLst>
                  <a:ext uri="{FF2B5EF4-FFF2-40B4-BE49-F238E27FC236}">
                    <a16:creationId xmlns:a16="http://schemas.microsoft.com/office/drawing/2014/main" id="{263847D9-DA9C-78AC-3A62-04726F7DEDD6}"/>
                  </a:ext>
                </a:extLst>
              </p:cNvPr>
              <p:cNvGrpSpPr/>
              <p:nvPr/>
            </p:nvGrpSpPr>
            <p:grpSpPr>
              <a:xfrm>
                <a:off x="3927475" y="3794126"/>
                <a:ext cx="6350" cy="9525"/>
                <a:chOff x="3927475" y="3794126"/>
                <a:chExt cx="6350" cy="9525"/>
              </a:xfrm>
              <a:grpFill/>
            </p:grpSpPr>
            <p:sp>
              <p:nvSpPr>
                <p:cNvPr id="402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7F0306B-A28F-45CD-7934-6E8797FF23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794126"/>
                  <a:ext cx="6350" cy="3175"/>
                </a:xfrm>
                <a:custGeom>
                  <a:avLst/>
                  <a:gdLst>
                    <a:gd name="T0" fmla="*/ 4 w 4"/>
                    <a:gd name="T1" fmla="*/ 1 h 2"/>
                    <a:gd name="T2" fmla="*/ 4 w 4"/>
                    <a:gd name="T3" fmla="*/ 0 h 2"/>
                    <a:gd name="T4" fmla="*/ 3 w 4"/>
                    <a:gd name="T5" fmla="*/ 0 h 2"/>
                    <a:gd name="T6" fmla="*/ 0 w 4"/>
                    <a:gd name="T7" fmla="*/ 2 h 2"/>
                    <a:gd name="T8" fmla="*/ 0 w 4"/>
                    <a:gd name="T9" fmla="*/ 2 h 2"/>
                    <a:gd name="T10" fmla="*/ 4 w 4"/>
                    <a:gd name="T11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2">
                      <a:moveTo>
                        <a:pt x="4" y="1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1"/>
                      </a:lnTo>
                      <a:close/>
                    </a:path>
                  </a:pathLst>
                </a:custGeom>
                <a:grpFill/>
                <a:ln w="0" cap="flat">
                  <a:solidFill>
                    <a:schemeClr val="bg2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03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B501663-977D-923A-4D2E-769AA0255C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802063"/>
                  <a:ext cx="4762" cy="1588"/>
                </a:xfrm>
                <a:custGeom>
                  <a:avLst/>
                  <a:gdLst>
                    <a:gd name="T0" fmla="*/ 0 w 3"/>
                    <a:gd name="T1" fmla="*/ 0 h 1"/>
                    <a:gd name="T2" fmla="*/ 0 w 3"/>
                    <a:gd name="T3" fmla="*/ 0 h 1"/>
                    <a:gd name="T4" fmla="*/ 1 w 3"/>
                    <a:gd name="T5" fmla="*/ 1 h 1"/>
                    <a:gd name="T6" fmla="*/ 2 w 3"/>
                    <a:gd name="T7" fmla="*/ 1 h 1"/>
                    <a:gd name="T8" fmla="*/ 3 w 3"/>
                    <a:gd name="T9" fmla="*/ 1 h 1"/>
                    <a:gd name="T10" fmla="*/ 3 w 3"/>
                    <a:gd name="T11" fmla="*/ 0 h 1"/>
                    <a:gd name="T12" fmla="*/ 0 w 3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 cap="flat">
                  <a:solidFill>
                    <a:schemeClr val="bg2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  <p:sp>
            <p:nvSpPr>
              <p:cNvPr id="39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08D0656-C23B-2A12-FA6F-9A0F7B2EAA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40137" y="3654426"/>
                <a:ext cx="23812" cy="7938"/>
              </a:xfrm>
              <a:custGeom>
                <a:avLst/>
                <a:gdLst>
                  <a:gd name="T0" fmla="*/ 1 w 15"/>
                  <a:gd name="T1" fmla="*/ 2 h 5"/>
                  <a:gd name="T2" fmla="*/ 0 w 15"/>
                  <a:gd name="T3" fmla="*/ 4 h 5"/>
                  <a:gd name="T4" fmla="*/ 0 w 15"/>
                  <a:gd name="T5" fmla="*/ 5 h 5"/>
                  <a:gd name="T6" fmla="*/ 1 w 15"/>
                  <a:gd name="T7" fmla="*/ 5 h 5"/>
                  <a:gd name="T8" fmla="*/ 4 w 15"/>
                  <a:gd name="T9" fmla="*/ 5 h 5"/>
                  <a:gd name="T10" fmla="*/ 4 w 15"/>
                  <a:gd name="T11" fmla="*/ 4 h 5"/>
                  <a:gd name="T12" fmla="*/ 5 w 15"/>
                  <a:gd name="T13" fmla="*/ 4 h 5"/>
                  <a:gd name="T14" fmla="*/ 5 w 15"/>
                  <a:gd name="T15" fmla="*/ 4 h 5"/>
                  <a:gd name="T16" fmla="*/ 3 w 15"/>
                  <a:gd name="T17" fmla="*/ 4 h 5"/>
                  <a:gd name="T18" fmla="*/ 1 w 15"/>
                  <a:gd name="T19" fmla="*/ 2 h 5"/>
                  <a:gd name="T20" fmla="*/ 14 w 15"/>
                  <a:gd name="T21" fmla="*/ 5 h 5"/>
                  <a:gd name="T22" fmla="*/ 15 w 15"/>
                  <a:gd name="T23" fmla="*/ 4 h 5"/>
                  <a:gd name="T24" fmla="*/ 14 w 15"/>
                  <a:gd name="T25" fmla="*/ 3 h 5"/>
                  <a:gd name="T26" fmla="*/ 11 w 15"/>
                  <a:gd name="T27" fmla="*/ 2 h 5"/>
                  <a:gd name="T28" fmla="*/ 11 w 15"/>
                  <a:gd name="T29" fmla="*/ 3 h 5"/>
                  <a:gd name="T30" fmla="*/ 11 w 15"/>
                  <a:gd name="T31" fmla="*/ 4 h 5"/>
                  <a:gd name="T32" fmla="*/ 13 w 15"/>
                  <a:gd name="T33" fmla="*/ 4 h 5"/>
                  <a:gd name="T34" fmla="*/ 14 w 15"/>
                  <a:gd name="T35" fmla="*/ 5 h 5"/>
                  <a:gd name="T36" fmla="*/ 14 w 15"/>
                  <a:gd name="T37" fmla="*/ 5 h 5"/>
                  <a:gd name="T38" fmla="*/ 14 w 15"/>
                  <a:gd name="T39" fmla="*/ 5 h 5"/>
                  <a:gd name="T40" fmla="*/ 10 w 15"/>
                  <a:gd name="T41" fmla="*/ 3 h 5"/>
                  <a:gd name="T42" fmla="*/ 9 w 15"/>
                  <a:gd name="T43" fmla="*/ 2 h 5"/>
                  <a:gd name="T44" fmla="*/ 9 w 15"/>
                  <a:gd name="T45" fmla="*/ 0 h 5"/>
                  <a:gd name="T46" fmla="*/ 8 w 15"/>
                  <a:gd name="T47" fmla="*/ 0 h 5"/>
                  <a:gd name="T48" fmla="*/ 8 w 15"/>
                  <a:gd name="T49" fmla="*/ 1 h 5"/>
                  <a:gd name="T50" fmla="*/ 8 w 15"/>
                  <a:gd name="T51" fmla="*/ 2 h 5"/>
                  <a:gd name="T52" fmla="*/ 9 w 15"/>
                  <a:gd name="T53" fmla="*/ 2 h 5"/>
                  <a:gd name="T54" fmla="*/ 9 w 15"/>
                  <a:gd name="T55" fmla="*/ 2 h 5"/>
                  <a:gd name="T56" fmla="*/ 9 w 15"/>
                  <a:gd name="T57" fmla="*/ 3 h 5"/>
                  <a:gd name="T58" fmla="*/ 10 w 15"/>
                  <a:gd name="T59" fmla="*/ 3 h 5"/>
                  <a:gd name="T60" fmla="*/ 10 w 15"/>
                  <a:gd name="T61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5" h="5">
                    <a:moveTo>
                      <a:pt x="1" y="2"/>
                    </a:moveTo>
                    <a:lnTo>
                      <a:pt x="0" y="4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1" y="2"/>
                    </a:lnTo>
                    <a:close/>
                    <a:moveTo>
                      <a:pt x="14" y="5"/>
                    </a:moveTo>
                    <a:lnTo>
                      <a:pt x="15" y="4"/>
                    </a:lnTo>
                    <a:lnTo>
                      <a:pt x="14" y="3"/>
                    </a:lnTo>
                    <a:lnTo>
                      <a:pt x="11" y="2"/>
                    </a:lnTo>
                    <a:lnTo>
                      <a:pt x="11" y="3"/>
                    </a:lnTo>
                    <a:lnTo>
                      <a:pt x="11" y="4"/>
                    </a:lnTo>
                    <a:lnTo>
                      <a:pt x="13" y="4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5"/>
                    </a:lnTo>
                    <a:close/>
                    <a:moveTo>
                      <a:pt x="10" y="3"/>
                    </a:moveTo>
                    <a:lnTo>
                      <a:pt x="9" y="2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8" y="1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9" y="3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CDC72A-64ED-E92A-46FD-E51A6022DC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78263" y="3776663"/>
                <a:ext cx="14287" cy="11113"/>
              </a:xfrm>
              <a:custGeom>
                <a:avLst/>
                <a:gdLst>
                  <a:gd name="T0" fmla="*/ 2 w 9"/>
                  <a:gd name="T1" fmla="*/ 7 h 7"/>
                  <a:gd name="T2" fmla="*/ 3 w 9"/>
                  <a:gd name="T3" fmla="*/ 7 h 7"/>
                  <a:gd name="T4" fmla="*/ 2 w 9"/>
                  <a:gd name="T5" fmla="*/ 6 h 7"/>
                  <a:gd name="T6" fmla="*/ 1 w 9"/>
                  <a:gd name="T7" fmla="*/ 6 h 7"/>
                  <a:gd name="T8" fmla="*/ 0 w 9"/>
                  <a:gd name="T9" fmla="*/ 7 h 7"/>
                  <a:gd name="T10" fmla="*/ 0 w 9"/>
                  <a:gd name="T11" fmla="*/ 7 h 7"/>
                  <a:gd name="T12" fmla="*/ 2 w 9"/>
                  <a:gd name="T13" fmla="*/ 7 h 7"/>
                  <a:gd name="T14" fmla="*/ 2 w 9"/>
                  <a:gd name="T15" fmla="*/ 7 h 7"/>
                  <a:gd name="T16" fmla="*/ 6 w 9"/>
                  <a:gd name="T17" fmla="*/ 6 h 7"/>
                  <a:gd name="T18" fmla="*/ 8 w 9"/>
                  <a:gd name="T19" fmla="*/ 5 h 7"/>
                  <a:gd name="T20" fmla="*/ 6 w 9"/>
                  <a:gd name="T21" fmla="*/ 6 h 7"/>
                  <a:gd name="T22" fmla="*/ 5 w 9"/>
                  <a:gd name="T23" fmla="*/ 6 h 7"/>
                  <a:gd name="T24" fmla="*/ 5 w 9"/>
                  <a:gd name="T25" fmla="*/ 6 h 7"/>
                  <a:gd name="T26" fmla="*/ 6 w 9"/>
                  <a:gd name="T27" fmla="*/ 6 h 7"/>
                  <a:gd name="T28" fmla="*/ 6 w 9"/>
                  <a:gd name="T29" fmla="*/ 6 h 7"/>
                  <a:gd name="T30" fmla="*/ 6 w 9"/>
                  <a:gd name="T31" fmla="*/ 6 h 7"/>
                  <a:gd name="T32" fmla="*/ 9 w 9"/>
                  <a:gd name="T33" fmla="*/ 0 h 7"/>
                  <a:gd name="T34" fmla="*/ 9 w 9"/>
                  <a:gd name="T35" fmla="*/ 0 h 7"/>
                  <a:gd name="T36" fmla="*/ 7 w 9"/>
                  <a:gd name="T37" fmla="*/ 0 h 7"/>
                  <a:gd name="T38" fmla="*/ 7 w 9"/>
                  <a:gd name="T39" fmla="*/ 0 h 7"/>
                  <a:gd name="T40" fmla="*/ 7 w 9"/>
                  <a:gd name="T41" fmla="*/ 0 h 7"/>
                  <a:gd name="T42" fmla="*/ 8 w 9"/>
                  <a:gd name="T43" fmla="*/ 0 h 7"/>
                  <a:gd name="T44" fmla="*/ 9 w 9"/>
                  <a:gd name="T45" fmla="*/ 0 h 7"/>
                  <a:gd name="T46" fmla="*/ 9 w 9"/>
                  <a:gd name="T47" fmla="*/ 0 h 7"/>
                  <a:gd name="T48" fmla="*/ 9 w 9"/>
                  <a:gd name="T49" fmla="*/ 0 h 7"/>
                  <a:gd name="T50" fmla="*/ 9 w 9"/>
                  <a:gd name="T5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" h="7">
                    <a:moveTo>
                      <a:pt x="2" y="7"/>
                    </a:moveTo>
                    <a:lnTo>
                      <a:pt x="3" y="7"/>
                    </a:lnTo>
                    <a:lnTo>
                      <a:pt x="2" y="6"/>
                    </a:lnTo>
                    <a:lnTo>
                      <a:pt x="1" y="6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2" y="7"/>
                    </a:lnTo>
                    <a:close/>
                    <a:moveTo>
                      <a:pt x="6" y="6"/>
                    </a:moveTo>
                    <a:lnTo>
                      <a:pt x="8" y="5"/>
                    </a:lnTo>
                    <a:lnTo>
                      <a:pt x="6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  <a:moveTo>
                      <a:pt x="9" y="0"/>
                    </a:moveTo>
                    <a:lnTo>
                      <a:pt x="9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4631E0-B05B-996F-29E7-09DFA08D86D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67150" y="3789363"/>
                <a:ext cx="12700" cy="25400"/>
              </a:xfrm>
              <a:custGeom>
                <a:avLst/>
                <a:gdLst>
                  <a:gd name="T0" fmla="*/ 5 w 8"/>
                  <a:gd name="T1" fmla="*/ 14 h 16"/>
                  <a:gd name="T2" fmla="*/ 2 w 8"/>
                  <a:gd name="T3" fmla="*/ 14 h 16"/>
                  <a:gd name="T4" fmla="*/ 1 w 8"/>
                  <a:gd name="T5" fmla="*/ 16 h 16"/>
                  <a:gd name="T6" fmla="*/ 6 w 8"/>
                  <a:gd name="T7" fmla="*/ 16 h 16"/>
                  <a:gd name="T8" fmla="*/ 8 w 8"/>
                  <a:gd name="T9" fmla="*/ 15 h 16"/>
                  <a:gd name="T10" fmla="*/ 6 w 8"/>
                  <a:gd name="T11" fmla="*/ 15 h 16"/>
                  <a:gd name="T12" fmla="*/ 5 w 8"/>
                  <a:gd name="T13" fmla="*/ 14 h 16"/>
                  <a:gd name="T14" fmla="*/ 5 w 8"/>
                  <a:gd name="T15" fmla="*/ 14 h 16"/>
                  <a:gd name="T16" fmla="*/ 7 w 8"/>
                  <a:gd name="T17" fmla="*/ 1 h 16"/>
                  <a:gd name="T18" fmla="*/ 6 w 8"/>
                  <a:gd name="T19" fmla="*/ 0 h 16"/>
                  <a:gd name="T20" fmla="*/ 5 w 8"/>
                  <a:gd name="T21" fmla="*/ 1 h 16"/>
                  <a:gd name="T22" fmla="*/ 5 w 8"/>
                  <a:gd name="T23" fmla="*/ 1 h 16"/>
                  <a:gd name="T24" fmla="*/ 7 w 8"/>
                  <a:gd name="T25" fmla="*/ 1 h 16"/>
                  <a:gd name="T26" fmla="*/ 7 w 8"/>
                  <a:gd name="T27" fmla="*/ 1 h 16"/>
                  <a:gd name="T28" fmla="*/ 4 w 8"/>
                  <a:gd name="T29" fmla="*/ 1 h 16"/>
                  <a:gd name="T30" fmla="*/ 3 w 8"/>
                  <a:gd name="T31" fmla="*/ 0 h 16"/>
                  <a:gd name="T32" fmla="*/ 2 w 8"/>
                  <a:gd name="T33" fmla="*/ 0 h 16"/>
                  <a:gd name="T34" fmla="*/ 0 w 8"/>
                  <a:gd name="T35" fmla="*/ 0 h 16"/>
                  <a:gd name="T36" fmla="*/ 2 w 8"/>
                  <a:gd name="T37" fmla="*/ 1 h 16"/>
                  <a:gd name="T38" fmla="*/ 4 w 8"/>
                  <a:gd name="T39" fmla="*/ 1 h 16"/>
                  <a:gd name="T40" fmla="*/ 4 w 8"/>
                  <a:gd name="T41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" h="16">
                    <a:moveTo>
                      <a:pt x="5" y="14"/>
                    </a:moveTo>
                    <a:lnTo>
                      <a:pt x="2" y="14"/>
                    </a:lnTo>
                    <a:lnTo>
                      <a:pt x="1" y="16"/>
                    </a:lnTo>
                    <a:lnTo>
                      <a:pt x="6" y="16"/>
                    </a:lnTo>
                    <a:lnTo>
                      <a:pt x="8" y="15"/>
                    </a:lnTo>
                    <a:lnTo>
                      <a:pt x="6" y="15"/>
                    </a:lnTo>
                    <a:lnTo>
                      <a:pt x="5" y="14"/>
                    </a:lnTo>
                    <a:lnTo>
                      <a:pt x="5" y="14"/>
                    </a:lnTo>
                    <a:close/>
                    <a:moveTo>
                      <a:pt x="7" y="1"/>
                    </a:moveTo>
                    <a:lnTo>
                      <a:pt x="6" y="0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7" y="1"/>
                    </a:lnTo>
                    <a:lnTo>
                      <a:pt x="7" y="1"/>
                    </a:lnTo>
                    <a:close/>
                    <a:moveTo>
                      <a:pt x="4" y="1"/>
                    </a:move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B067B95-D1AC-CC39-EB67-807018B5004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3" y="3859213"/>
                <a:ext cx="20637" cy="23813"/>
              </a:xfrm>
              <a:custGeom>
                <a:avLst/>
                <a:gdLst>
                  <a:gd name="T0" fmla="*/ 11 w 13"/>
                  <a:gd name="T1" fmla="*/ 15 h 15"/>
                  <a:gd name="T2" fmla="*/ 11 w 13"/>
                  <a:gd name="T3" fmla="*/ 15 h 15"/>
                  <a:gd name="T4" fmla="*/ 11 w 13"/>
                  <a:gd name="T5" fmla="*/ 13 h 15"/>
                  <a:gd name="T6" fmla="*/ 11 w 13"/>
                  <a:gd name="T7" fmla="*/ 12 h 15"/>
                  <a:gd name="T8" fmla="*/ 10 w 13"/>
                  <a:gd name="T9" fmla="*/ 13 h 15"/>
                  <a:gd name="T10" fmla="*/ 9 w 13"/>
                  <a:gd name="T11" fmla="*/ 14 h 15"/>
                  <a:gd name="T12" fmla="*/ 9 w 13"/>
                  <a:gd name="T13" fmla="*/ 15 h 15"/>
                  <a:gd name="T14" fmla="*/ 9 w 13"/>
                  <a:gd name="T15" fmla="*/ 15 h 15"/>
                  <a:gd name="T16" fmla="*/ 11 w 13"/>
                  <a:gd name="T17" fmla="*/ 15 h 15"/>
                  <a:gd name="T18" fmla="*/ 11 w 13"/>
                  <a:gd name="T19" fmla="*/ 15 h 15"/>
                  <a:gd name="T20" fmla="*/ 3 w 13"/>
                  <a:gd name="T21" fmla="*/ 12 h 15"/>
                  <a:gd name="T22" fmla="*/ 4 w 13"/>
                  <a:gd name="T23" fmla="*/ 11 h 15"/>
                  <a:gd name="T24" fmla="*/ 4 w 13"/>
                  <a:gd name="T25" fmla="*/ 8 h 15"/>
                  <a:gd name="T26" fmla="*/ 4 w 13"/>
                  <a:gd name="T27" fmla="*/ 6 h 15"/>
                  <a:gd name="T28" fmla="*/ 3 w 13"/>
                  <a:gd name="T29" fmla="*/ 6 h 15"/>
                  <a:gd name="T30" fmla="*/ 3 w 13"/>
                  <a:gd name="T31" fmla="*/ 5 h 15"/>
                  <a:gd name="T32" fmla="*/ 0 w 13"/>
                  <a:gd name="T33" fmla="*/ 4 h 15"/>
                  <a:gd name="T34" fmla="*/ 0 w 13"/>
                  <a:gd name="T35" fmla="*/ 5 h 15"/>
                  <a:gd name="T36" fmla="*/ 0 w 13"/>
                  <a:gd name="T37" fmla="*/ 6 h 15"/>
                  <a:gd name="T38" fmla="*/ 0 w 13"/>
                  <a:gd name="T39" fmla="*/ 11 h 15"/>
                  <a:gd name="T40" fmla="*/ 0 w 13"/>
                  <a:gd name="T41" fmla="*/ 13 h 15"/>
                  <a:gd name="T42" fmla="*/ 1 w 13"/>
                  <a:gd name="T43" fmla="*/ 13 h 15"/>
                  <a:gd name="T44" fmla="*/ 3 w 13"/>
                  <a:gd name="T45" fmla="*/ 12 h 15"/>
                  <a:gd name="T46" fmla="*/ 3 w 13"/>
                  <a:gd name="T47" fmla="*/ 12 h 15"/>
                  <a:gd name="T48" fmla="*/ 9 w 13"/>
                  <a:gd name="T49" fmla="*/ 8 h 15"/>
                  <a:gd name="T50" fmla="*/ 13 w 13"/>
                  <a:gd name="T51" fmla="*/ 7 h 15"/>
                  <a:gd name="T52" fmla="*/ 9 w 13"/>
                  <a:gd name="T53" fmla="*/ 4 h 15"/>
                  <a:gd name="T54" fmla="*/ 8 w 13"/>
                  <a:gd name="T55" fmla="*/ 3 h 15"/>
                  <a:gd name="T56" fmla="*/ 8 w 13"/>
                  <a:gd name="T57" fmla="*/ 2 h 15"/>
                  <a:gd name="T58" fmla="*/ 7 w 13"/>
                  <a:gd name="T59" fmla="*/ 0 h 15"/>
                  <a:gd name="T60" fmla="*/ 6 w 13"/>
                  <a:gd name="T61" fmla="*/ 1 h 15"/>
                  <a:gd name="T62" fmla="*/ 5 w 13"/>
                  <a:gd name="T63" fmla="*/ 2 h 15"/>
                  <a:gd name="T64" fmla="*/ 6 w 13"/>
                  <a:gd name="T65" fmla="*/ 4 h 15"/>
                  <a:gd name="T66" fmla="*/ 5 w 13"/>
                  <a:gd name="T67" fmla="*/ 6 h 15"/>
                  <a:gd name="T68" fmla="*/ 5 w 13"/>
                  <a:gd name="T69" fmla="*/ 8 h 15"/>
                  <a:gd name="T70" fmla="*/ 7 w 13"/>
                  <a:gd name="T71" fmla="*/ 8 h 15"/>
                  <a:gd name="T72" fmla="*/ 9 w 13"/>
                  <a:gd name="T73" fmla="*/ 8 h 15"/>
                  <a:gd name="T74" fmla="*/ 9 w 13"/>
                  <a:gd name="T7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15">
                    <a:moveTo>
                      <a:pt x="11" y="15"/>
                    </a:moveTo>
                    <a:lnTo>
                      <a:pt x="11" y="15"/>
                    </a:lnTo>
                    <a:lnTo>
                      <a:pt x="11" y="13"/>
                    </a:lnTo>
                    <a:lnTo>
                      <a:pt x="11" y="12"/>
                    </a:lnTo>
                    <a:lnTo>
                      <a:pt x="10" y="13"/>
                    </a:lnTo>
                    <a:lnTo>
                      <a:pt x="9" y="14"/>
                    </a:lnTo>
                    <a:lnTo>
                      <a:pt x="9" y="15"/>
                    </a:lnTo>
                    <a:lnTo>
                      <a:pt x="9" y="15"/>
                    </a:lnTo>
                    <a:lnTo>
                      <a:pt x="11" y="15"/>
                    </a:lnTo>
                    <a:lnTo>
                      <a:pt x="11" y="15"/>
                    </a:lnTo>
                    <a:close/>
                    <a:moveTo>
                      <a:pt x="3" y="12"/>
                    </a:moveTo>
                    <a:lnTo>
                      <a:pt x="4" y="11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5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3"/>
                    </a:lnTo>
                    <a:lnTo>
                      <a:pt x="3" y="12"/>
                    </a:lnTo>
                    <a:lnTo>
                      <a:pt x="3" y="12"/>
                    </a:lnTo>
                    <a:close/>
                    <a:moveTo>
                      <a:pt x="9" y="8"/>
                    </a:moveTo>
                    <a:lnTo>
                      <a:pt x="13" y="7"/>
                    </a:lnTo>
                    <a:lnTo>
                      <a:pt x="9" y="4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5" y="2"/>
                    </a:lnTo>
                    <a:lnTo>
                      <a:pt x="6" y="4"/>
                    </a:lnTo>
                    <a:lnTo>
                      <a:pt x="5" y="6"/>
                    </a:lnTo>
                    <a:lnTo>
                      <a:pt x="5" y="8"/>
                    </a:lnTo>
                    <a:lnTo>
                      <a:pt x="7" y="8"/>
                    </a:lnTo>
                    <a:lnTo>
                      <a:pt x="9" y="8"/>
                    </a:lnTo>
                    <a:lnTo>
                      <a:pt x="9" y="8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6" name="South America">
              <a:extLst>
                <a:ext uri="{FF2B5EF4-FFF2-40B4-BE49-F238E27FC236}">
                  <a16:creationId xmlns:a16="http://schemas.microsoft.com/office/drawing/2014/main" id="{9344B250-AC0F-A3D9-0F57-5D2A84484C50}"/>
                </a:ext>
              </a:extLst>
            </p:cNvPr>
            <p:cNvGrpSpPr/>
            <p:nvPr/>
          </p:nvGrpSpPr>
          <p:grpSpPr>
            <a:xfrm>
              <a:off x="2281786" y="3607510"/>
              <a:ext cx="956082" cy="1641651"/>
              <a:chOff x="3292475" y="3894138"/>
              <a:chExt cx="1554162" cy="2668588"/>
            </a:xfrm>
            <a:grpFill/>
          </p:grpSpPr>
          <p:sp>
            <p:nvSpPr>
              <p:cNvPr id="35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1523FE6-2208-3A3A-DBD6-64E2CE563F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2475" y="4484688"/>
                <a:ext cx="438150" cy="690563"/>
              </a:xfrm>
              <a:custGeom>
                <a:avLst/>
                <a:gdLst>
                  <a:gd name="T0" fmla="*/ 230 w 276"/>
                  <a:gd name="T1" fmla="*/ 88 h 435"/>
                  <a:gd name="T2" fmla="*/ 237 w 276"/>
                  <a:gd name="T3" fmla="*/ 64 h 435"/>
                  <a:gd name="T4" fmla="*/ 208 w 276"/>
                  <a:gd name="T5" fmla="*/ 54 h 435"/>
                  <a:gd name="T6" fmla="*/ 189 w 276"/>
                  <a:gd name="T7" fmla="*/ 57 h 435"/>
                  <a:gd name="T8" fmla="*/ 160 w 276"/>
                  <a:gd name="T9" fmla="*/ 29 h 435"/>
                  <a:gd name="T10" fmla="*/ 143 w 276"/>
                  <a:gd name="T11" fmla="*/ 11 h 435"/>
                  <a:gd name="T12" fmla="*/ 124 w 276"/>
                  <a:gd name="T13" fmla="*/ 2 h 435"/>
                  <a:gd name="T14" fmla="*/ 121 w 276"/>
                  <a:gd name="T15" fmla="*/ 36 h 435"/>
                  <a:gd name="T16" fmla="*/ 73 w 276"/>
                  <a:gd name="T17" fmla="*/ 70 h 435"/>
                  <a:gd name="T18" fmla="*/ 58 w 276"/>
                  <a:gd name="T19" fmla="*/ 107 h 435"/>
                  <a:gd name="T20" fmla="*/ 37 w 276"/>
                  <a:gd name="T21" fmla="*/ 105 h 435"/>
                  <a:gd name="T22" fmla="*/ 19 w 276"/>
                  <a:gd name="T23" fmla="*/ 104 h 435"/>
                  <a:gd name="T24" fmla="*/ 25 w 276"/>
                  <a:gd name="T25" fmla="*/ 90 h 435"/>
                  <a:gd name="T26" fmla="*/ 5 w 276"/>
                  <a:gd name="T27" fmla="*/ 95 h 435"/>
                  <a:gd name="T28" fmla="*/ 11 w 276"/>
                  <a:gd name="T29" fmla="*/ 135 h 435"/>
                  <a:gd name="T30" fmla="*/ 19 w 276"/>
                  <a:gd name="T31" fmla="*/ 154 h 435"/>
                  <a:gd name="T32" fmla="*/ 44 w 276"/>
                  <a:gd name="T33" fmla="*/ 187 h 435"/>
                  <a:gd name="T34" fmla="*/ 75 w 276"/>
                  <a:gd name="T35" fmla="*/ 246 h 435"/>
                  <a:gd name="T36" fmla="*/ 118 w 276"/>
                  <a:gd name="T37" fmla="*/ 320 h 435"/>
                  <a:gd name="T38" fmla="*/ 126 w 276"/>
                  <a:gd name="T39" fmla="*/ 348 h 435"/>
                  <a:gd name="T40" fmla="*/ 184 w 276"/>
                  <a:gd name="T41" fmla="*/ 388 h 435"/>
                  <a:gd name="T42" fmla="*/ 229 w 276"/>
                  <a:gd name="T43" fmla="*/ 421 h 435"/>
                  <a:gd name="T44" fmla="*/ 261 w 276"/>
                  <a:gd name="T45" fmla="*/ 429 h 435"/>
                  <a:gd name="T46" fmla="*/ 276 w 276"/>
                  <a:gd name="T47" fmla="*/ 391 h 435"/>
                  <a:gd name="T48" fmla="*/ 270 w 276"/>
                  <a:gd name="T49" fmla="*/ 363 h 435"/>
                  <a:gd name="T50" fmla="*/ 272 w 276"/>
                  <a:gd name="T51" fmla="*/ 342 h 435"/>
                  <a:gd name="T52" fmla="*/ 271 w 276"/>
                  <a:gd name="T53" fmla="*/ 306 h 435"/>
                  <a:gd name="T54" fmla="*/ 255 w 276"/>
                  <a:gd name="T55" fmla="*/ 259 h 435"/>
                  <a:gd name="T56" fmla="*/ 234 w 276"/>
                  <a:gd name="T57" fmla="*/ 261 h 435"/>
                  <a:gd name="T58" fmla="*/ 216 w 276"/>
                  <a:gd name="T59" fmla="*/ 238 h 435"/>
                  <a:gd name="T60" fmla="*/ 189 w 276"/>
                  <a:gd name="T61" fmla="*/ 225 h 435"/>
                  <a:gd name="T62" fmla="*/ 180 w 276"/>
                  <a:gd name="T63" fmla="*/ 213 h 435"/>
                  <a:gd name="T64" fmla="*/ 157 w 276"/>
                  <a:gd name="T65" fmla="*/ 178 h 435"/>
                  <a:gd name="T66" fmla="*/ 163 w 276"/>
                  <a:gd name="T67" fmla="*/ 164 h 435"/>
                  <a:gd name="T68" fmla="*/ 172 w 276"/>
                  <a:gd name="T69" fmla="*/ 144 h 435"/>
                  <a:gd name="T70" fmla="*/ 179 w 276"/>
                  <a:gd name="T71" fmla="*/ 124 h 435"/>
                  <a:gd name="T72" fmla="*/ 219 w 276"/>
                  <a:gd name="T73" fmla="*/ 104 h 435"/>
                  <a:gd name="T74" fmla="*/ 241 w 276"/>
                  <a:gd name="T75" fmla="*/ 101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6" h="435">
                    <a:moveTo>
                      <a:pt x="241" y="101"/>
                    </a:moveTo>
                    <a:lnTo>
                      <a:pt x="230" y="88"/>
                    </a:lnTo>
                    <a:lnTo>
                      <a:pt x="224" y="88"/>
                    </a:lnTo>
                    <a:lnTo>
                      <a:pt x="237" y="64"/>
                    </a:lnTo>
                    <a:lnTo>
                      <a:pt x="220" y="53"/>
                    </a:lnTo>
                    <a:lnTo>
                      <a:pt x="208" y="54"/>
                    </a:lnTo>
                    <a:lnTo>
                      <a:pt x="200" y="51"/>
                    </a:lnTo>
                    <a:lnTo>
                      <a:pt x="189" y="57"/>
                    </a:lnTo>
                    <a:lnTo>
                      <a:pt x="173" y="54"/>
                    </a:lnTo>
                    <a:lnTo>
                      <a:pt x="160" y="29"/>
                    </a:lnTo>
                    <a:lnTo>
                      <a:pt x="150" y="23"/>
                    </a:lnTo>
                    <a:lnTo>
                      <a:pt x="143" y="11"/>
                    </a:lnTo>
                    <a:lnTo>
                      <a:pt x="129" y="0"/>
                    </a:lnTo>
                    <a:lnTo>
                      <a:pt x="124" y="2"/>
                    </a:lnTo>
                    <a:lnTo>
                      <a:pt x="128" y="21"/>
                    </a:lnTo>
                    <a:lnTo>
                      <a:pt x="121" y="36"/>
                    </a:lnTo>
                    <a:lnTo>
                      <a:pt x="99" y="61"/>
                    </a:lnTo>
                    <a:lnTo>
                      <a:pt x="73" y="70"/>
                    </a:lnTo>
                    <a:lnTo>
                      <a:pt x="61" y="91"/>
                    </a:lnTo>
                    <a:lnTo>
                      <a:pt x="58" y="107"/>
                    </a:lnTo>
                    <a:lnTo>
                      <a:pt x="46" y="117"/>
                    </a:lnTo>
                    <a:lnTo>
                      <a:pt x="37" y="105"/>
                    </a:lnTo>
                    <a:lnTo>
                      <a:pt x="29" y="102"/>
                    </a:lnTo>
                    <a:lnTo>
                      <a:pt x="19" y="104"/>
                    </a:lnTo>
                    <a:lnTo>
                      <a:pt x="19" y="95"/>
                    </a:lnTo>
                    <a:lnTo>
                      <a:pt x="25" y="90"/>
                    </a:lnTo>
                    <a:lnTo>
                      <a:pt x="22" y="80"/>
                    </a:lnTo>
                    <a:lnTo>
                      <a:pt x="5" y="95"/>
                    </a:lnTo>
                    <a:lnTo>
                      <a:pt x="0" y="111"/>
                    </a:lnTo>
                    <a:lnTo>
                      <a:pt x="11" y="135"/>
                    </a:lnTo>
                    <a:lnTo>
                      <a:pt x="4" y="145"/>
                    </a:lnTo>
                    <a:lnTo>
                      <a:pt x="19" y="154"/>
                    </a:lnTo>
                    <a:lnTo>
                      <a:pt x="36" y="170"/>
                    </a:lnTo>
                    <a:lnTo>
                      <a:pt x="44" y="187"/>
                    </a:lnTo>
                    <a:lnTo>
                      <a:pt x="53" y="198"/>
                    </a:lnTo>
                    <a:lnTo>
                      <a:pt x="75" y="246"/>
                    </a:lnTo>
                    <a:lnTo>
                      <a:pt x="99" y="290"/>
                    </a:lnTo>
                    <a:lnTo>
                      <a:pt x="118" y="320"/>
                    </a:lnTo>
                    <a:lnTo>
                      <a:pt x="115" y="327"/>
                    </a:lnTo>
                    <a:lnTo>
                      <a:pt x="126" y="348"/>
                    </a:lnTo>
                    <a:lnTo>
                      <a:pt x="143" y="362"/>
                    </a:lnTo>
                    <a:lnTo>
                      <a:pt x="184" y="388"/>
                    </a:lnTo>
                    <a:lnTo>
                      <a:pt x="227" y="411"/>
                    </a:lnTo>
                    <a:lnTo>
                      <a:pt x="229" y="421"/>
                    </a:lnTo>
                    <a:lnTo>
                      <a:pt x="251" y="435"/>
                    </a:lnTo>
                    <a:lnTo>
                      <a:pt x="261" y="429"/>
                    </a:lnTo>
                    <a:lnTo>
                      <a:pt x="266" y="417"/>
                    </a:lnTo>
                    <a:lnTo>
                      <a:pt x="276" y="391"/>
                    </a:lnTo>
                    <a:lnTo>
                      <a:pt x="266" y="371"/>
                    </a:lnTo>
                    <a:lnTo>
                      <a:pt x="270" y="363"/>
                    </a:lnTo>
                    <a:lnTo>
                      <a:pt x="266" y="354"/>
                    </a:lnTo>
                    <a:lnTo>
                      <a:pt x="272" y="342"/>
                    </a:lnTo>
                    <a:lnTo>
                      <a:pt x="271" y="322"/>
                    </a:lnTo>
                    <a:lnTo>
                      <a:pt x="271" y="306"/>
                    </a:lnTo>
                    <a:lnTo>
                      <a:pt x="275" y="297"/>
                    </a:lnTo>
                    <a:lnTo>
                      <a:pt x="255" y="259"/>
                    </a:lnTo>
                    <a:lnTo>
                      <a:pt x="243" y="264"/>
                    </a:lnTo>
                    <a:lnTo>
                      <a:pt x="234" y="261"/>
                    </a:lnTo>
                    <a:lnTo>
                      <a:pt x="233" y="224"/>
                    </a:lnTo>
                    <a:lnTo>
                      <a:pt x="216" y="238"/>
                    </a:lnTo>
                    <a:lnTo>
                      <a:pt x="199" y="237"/>
                    </a:lnTo>
                    <a:lnTo>
                      <a:pt x="189" y="225"/>
                    </a:lnTo>
                    <a:lnTo>
                      <a:pt x="176" y="224"/>
                    </a:lnTo>
                    <a:lnTo>
                      <a:pt x="180" y="213"/>
                    </a:lnTo>
                    <a:lnTo>
                      <a:pt x="167" y="199"/>
                    </a:lnTo>
                    <a:lnTo>
                      <a:pt x="157" y="178"/>
                    </a:lnTo>
                    <a:lnTo>
                      <a:pt x="163" y="174"/>
                    </a:lnTo>
                    <a:lnTo>
                      <a:pt x="163" y="164"/>
                    </a:lnTo>
                    <a:lnTo>
                      <a:pt x="175" y="156"/>
                    </a:lnTo>
                    <a:lnTo>
                      <a:pt x="172" y="144"/>
                    </a:lnTo>
                    <a:lnTo>
                      <a:pt x="177" y="136"/>
                    </a:lnTo>
                    <a:lnTo>
                      <a:pt x="179" y="124"/>
                    </a:lnTo>
                    <a:lnTo>
                      <a:pt x="202" y="109"/>
                    </a:lnTo>
                    <a:lnTo>
                      <a:pt x="219" y="104"/>
                    </a:lnTo>
                    <a:lnTo>
                      <a:pt x="222" y="100"/>
                    </a:lnTo>
                    <a:lnTo>
                      <a:pt x="241" y="101"/>
                    </a:lnTo>
                    <a:lnTo>
                      <a:pt x="241" y="101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FFB79C-62C4-269E-7F4E-5CB1B80029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237" y="4265613"/>
                <a:ext cx="95250" cy="139700"/>
              </a:xfrm>
              <a:custGeom>
                <a:avLst/>
                <a:gdLst>
                  <a:gd name="T0" fmla="*/ 41 w 60"/>
                  <a:gd name="T1" fmla="*/ 78 h 88"/>
                  <a:gd name="T2" fmla="*/ 47 w 60"/>
                  <a:gd name="T3" fmla="*/ 60 h 88"/>
                  <a:gd name="T4" fmla="*/ 60 w 60"/>
                  <a:gd name="T5" fmla="*/ 38 h 88"/>
                  <a:gd name="T6" fmla="*/ 57 w 60"/>
                  <a:gd name="T7" fmla="*/ 28 h 88"/>
                  <a:gd name="T8" fmla="*/ 35 w 60"/>
                  <a:gd name="T9" fmla="*/ 8 h 88"/>
                  <a:gd name="T10" fmla="*/ 20 w 60"/>
                  <a:gd name="T11" fmla="*/ 3 h 88"/>
                  <a:gd name="T12" fmla="*/ 13 w 60"/>
                  <a:gd name="T13" fmla="*/ 0 h 88"/>
                  <a:gd name="T14" fmla="*/ 2 w 60"/>
                  <a:gd name="T15" fmla="*/ 21 h 88"/>
                  <a:gd name="T16" fmla="*/ 3 w 60"/>
                  <a:gd name="T17" fmla="*/ 37 h 88"/>
                  <a:gd name="T18" fmla="*/ 11 w 60"/>
                  <a:gd name="T19" fmla="*/ 50 h 88"/>
                  <a:gd name="T20" fmla="*/ 7 w 60"/>
                  <a:gd name="T21" fmla="*/ 61 h 88"/>
                  <a:gd name="T22" fmla="*/ 4 w 60"/>
                  <a:gd name="T23" fmla="*/ 72 h 88"/>
                  <a:gd name="T24" fmla="*/ 0 w 60"/>
                  <a:gd name="T25" fmla="*/ 82 h 88"/>
                  <a:gd name="T26" fmla="*/ 8 w 60"/>
                  <a:gd name="T27" fmla="*/ 87 h 88"/>
                  <a:gd name="T28" fmla="*/ 15 w 60"/>
                  <a:gd name="T29" fmla="*/ 80 h 88"/>
                  <a:gd name="T30" fmla="*/ 19 w 60"/>
                  <a:gd name="T31" fmla="*/ 81 h 88"/>
                  <a:gd name="T32" fmla="*/ 22 w 60"/>
                  <a:gd name="T33" fmla="*/ 88 h 88"/>
                  <a:gd name="T34" fmla="*/ 32 w 60"/>
                  <a:gd name="T35" fmla="*/ 86 h 88"/>
                  <a:gd name="T36" fmla="*/ 41 w 60"/>
                  <a:gd name="T37" fmla="*/ 7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0" h="88">
                    <a:moveTo>
                      <a:pt x="41" y="78"/>
                    </a:moveTo>
                    <a:lnTo>
                      <a:pt x="47" y="60"/>
                    </a:lnTo>
                    <a:lnTo>
                      <a:pt x="60" y="38"/>
                    </a:lnTo>
                    <a:lnTo>
                      <a:pt x="57" y="28"/>
                    </a:lnTo>
                    <a:lnTo>
                      <a:pt x="35" y="8"/>
                    </a:lnTo>
                    <a:lnTo>
                      <a:pt x="20" y="3"/>
                    </a:lnTo>
                    <a:lnTo>
                      <a:pt x="13" y="0"/>
                    </a:lnTo>
                    <a:lnTo>
                      <a:pt x="2" y="21"/>
                    </a:lnTo>
                    <a:lnTo>
                      <a:pt x="3" y="37"/>
                    </a:lnTo>
                    <a:lnTo>
                      <a:pt x="11" y="50"/>
                    </a:lnTo>
                    <a:lnTo>
                      <a:pt x="7" y="61"/>
                    </a:lnTo>
                    <a:lnTo>
                      <a:pt x="4" y="72"/>
                    </a:lnTo>
                    <a:lnTo>
                      <a:pt x="0" y="82"/>
                    </a:lnTo>
                    <a:lnTo>
                      <a:pt x="8" y="87"/>
                    </a:lnTo>
                    <a:lnTo>
                      <a:pt x="15" y="80"/>
                    </a:lnTo>
                    <a:lnTo>
                      <a:pt x="19" y="81"/>
                    </a:lnTo>
                    <a:lnTo>
                      <a:pt x="22" y="88"/>
                    </a:lnTo>
                    <a:lnTo>
                      <a:pt x="32" y="86"/>
                    </a:lnTo>
                    <a:lnTo>
                      <a:pt x="41" y="78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1D4928-02F6-E448-8E1B-A5C55A1284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1450" y="3921126"/>
                <a:ext cx="11112" cy="19050"/>
              </a:xfrm>
              <a:custGeom>
                <a:avLst/>
                <a:gdLst>
                  <a:gd name="T0" fmla="*/ 7 w 7"/>
                  <a:gd name="T1" fmla="*/ 10 h 12"/>
                  <a:gd name="T2" fmla="*/ 6 w 7"/>
                  <a:gd name="T3" fmla="*/ 7 h 12"/>
                  <a:gd name="T4" fmla="*/ 6 w 7"/>
                  <a:gd name="T5" fmla="*/ 6 h 12"/>
                  <a:gd name="T6" fmla="*/ 5 w 7"/>
                  <a:gd name="T7" fmla="*/ 5 h 12"/>
                  <a:gd name="T8" fmla="*/ 5 w 7"/>
                  <a:gd name="T9" fmla="*/ 4 h 12"/>
                  <a:gd name="T10" fmla="*/ 5 w 7"/>
                  <a:gd name="T11" fmla="*/ 3 h 12"/>
                  <a:gd name="T12" fmla="*/ 5 w 7"/>
                  <a:gd name="T13" fmla="*/ 3 h 12"/>
                  <a:gd name="T14" fmla="*/ 4 w 7"/>
                  <a:gd name="T15" fmla="*/ 1 h 12"/>
                  <a:gd name="T16" fmla="*/ 2 w 7"/>
                  <a:gd name="T17" fmla="*/ 0 h 12"/>
                  <a:gd name="T18" fmla="*/ 1 w 7"/>
                  <a:gd name="T19" fmla="*/ 0 h 12"/>
                  <a:gd name="T20" fmla="*/ 0 w 7"/>
                  <a:gd name="T21" fmla="*/ 1 h 12"/>
                  <a:gd name="T22" fmla="*/ 0 w 7"/>
                  <a:gd name="T23" fmla="*/ 2 h 12"/>
                  <a:gd name="T24" fmla="*/ 1 w 7"/>
                  <a:gd name="T25" fmla="*/ 6 h 12"/>
                  <a:gd name="T26" fmla="*/ 2 w 7"/>
                  <a:gd name="T27" fmla="*/ 6 h 12"/>
                  <a:gd name="T28" fmla="*/ 4 w 7"/>
                  <a:gd name="T29" fmla="*/ 7 h 12"/>
                  <a:gd name="T30" fmla="*/ 2 w 7"/>
                  <a:gd name="T31" fmla="*/ 9 h 12"/>
                  <a:gd name="T32" fmla="*/ 2 w 7"/>
                  <a:gd name="T33" fmla="*/ 9 h 12"/>
                  <a:gd name="T34" fmla="*/ 3 w 7"/>
                  <a:gd name="T35" fmla="*/ 10 h 12"/>
                  <a:gd name="T36" fmla="*/ 5 w 7"/>
                  <a:gd name="T37" fmla="*/ 10 h 12"/>
                  <a:gd name="T38" fmla="*/ 6 w 7"/>
                  <a:gd name="T39" fmla="*/ 12 h 12"/>
                  <a:gd name="T40" fmla="*/ 7 w 7"/>
                  <a:gd name="T41" fmla="*/ 11 h 12"/>
                  <a:gd name="T42" fmla="*/ 7 w 7"/>
                  <a:gd name="T43" fmla="*/ 10 h 12"/>
                  <a:gd name="T44" fmla="*/ 7 w 7"/>
                  <a:gd name="T45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" h="12">
                    <a:moveTo>
                      <a:pt x="7" y="10"/>
                    </a:moveTo>
                    <a:lnTo>
                      <a:pt x="6" y="7"/>
                    </a:lnTo>
                    <a:lnTo>
                      <a:pt x="6" y="6"/>
                    </a:lnTo>
                    <a:lnTo>
                      <a:pt x="5" y="5"/>
                    </a:lnTo>
                    <a:lnTo>
                      <a:pt x="5" y="4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4" y="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6" y="12"/>
                    </a:lnTo>
                    <a:lnTo>
                      <a:pt x="7" y="11"/>
                    </a:lnTo>
                    <a:lnTo>
                      <a:pt x="7" y="10"/>
                    </a:lnTo>
                    <a:lnTo>
                      <a:pt x="7" y="10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9757342-DA90-6C67-E5C1-802093DADC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54437" y="5305426"/>
                <a:ext cx="515937" cy="1246188"/>
              </a:xfrm>
              <a:custGeom>
                <a:avLst/>
                <a:gdLst>
                  <a:gd name="T0" fmla="*/ 273 w 325"/>
                  <a:gd name="T1" fmla="*/ 773 h 785"/>
                  <a:gd name="T2" fmla="*/ 217 w 325"/>
                  <a:gd name="T3" fmla="*/ 753 h 785"/>
                  <a:gd name="T4" fmla="*/ 190 w 325"/>
                  <a:gd name="T5" fmla="*/ 726 h 785"/>
                  <a:gd name="T6" fmla="*/ 230 w 325"/>
                  <a:gd name="T7" fmla="*/ 776 h 785"/>
                  <a:gd name="T8" fmla="*/ 253 w 325"/>
                  <a:gd name="T9" fmla="*/ 785 h 785"/>
                  <a:gd name="T10" fmla="*/ 269 w 325"/>
                  <a:gd name="T11" fmla="*/ 784 h 785"/>
                  <a:gd name="T12" fmla="*/ 53 w 325"/>
                  <a:gd name="T13" fmla="*/ 0 h 785"/>
                  <a:gd name="T14" fmla="*/ 42 w 325"/>
                  <a:gd name="T15" fmla="*/ 29 h 785"/>
                  <a:gd name="T16" fmla="*/ 17 w 325"/>
                  <a:gd name="T17" fmla="*/ 65 h 785"/>
                  <a:gd name="T18" fmla="*/ 20 w 325"/>
                  <a:gd name="T19" fmla="*/ 112 h 785"/>
                  <a:gd name="T20" fmla="*/ 15 w 325"/>
                  <a:gd name="T21" fmla="*/ 136 h 785"/>
                  <a:gd name="T22" fmla="*/ 2 w 325"/>
                  <a:gd name="T23" fmla="*/ 180 h 785"/>
                  <a:gd name="T24" fmla="*/ 0 w 325"/>
                  <a:gd name="T25" fmla="*/ 227 h 785"/>
                  <a:gd name="T26" fmla="*/ 24 w 325"/>
                  <a:gd name="T27" fmla="*/ 272 h 785"/>
                  <a:gd name="T28" fmla="*/ 23 w 325"/>
                  <a:gd name="T29" fmla="*/ 318 h 785"/>
                  <a:gd name="T30" fmla="*/ 18 w 325"/>
                  <a:gd name="T31" fmla="*/ 353 h 785"/>
                  <a:gd name="T32" fmla="*/ 35 w 325"/>
                  <a:gd name="T33" fmla="*/ 399 h 785"/>
                  <a:gd name="T34" fmla="*/ 27 w 325"/>
                  <a:gd name="T35" fmla="*/ 430 h 785"/>
                  <a:gd name="T36" fmla="*/ 42 w 325"/>
                  <a:gd name="T37" fmla="*/ 482 h 785"/>
                  <a:gd name="T38" fmla="*/ 49 w 325"/>
                  <a:gd name="T39" fmla="*/ 513 h 785"/>
                  <a:gd name="T40" fmla="*/ 59 w 325"/>
                  <a:gd name="T41" fmla="*/ 531 h 785"/>
                  <a:gd name="T42" fmla="*/ 74 w 325"/>
                  <a:gd name="T43" fmla="*/ 545 h 785"/>
                  <a:gd name="T44" fmla="*/ 74 w 325"/>
                  <a:gd name="T45" fmla="*/ 563 h 785"/>
                  <a:gd name="T46" fmla="*/ 76 w 325"/>
                  <a:gd name="T47" fmla="*/ 613 h 785"/>
                  <a:gd name="T48" fmla="*/ 81 w 325"/>
                  <a:gd name="T49" fmla="*/ 639 h 785"/>
                  <a:gd name="T50" fmla="*/ 83 w 325"/>
                  <a:gd name="T51" fmla="*/ 675 h 785"/>
                  <a:gd name="T52" fmla="*/ 105 w 325"/>
                  <a:gd name="T53" fmla="*/ 681 h 785"/>
                  <a:gd name="T54" fmla="*/ 124 w 325"/>
                  <a:gd name="T55" fmla="*/ 712 h 785"/>
                  <a:gd name="T56" fmla="*/ 187 w 325"/>
                  <a:gd name="T57" fmla="*/ 718 h 785"/>
                  <a:gd name="T58" fmla="*/ 177 w 325"/>
                  <a:gd name="T59" fmla="*/ 706 h 785"/>
                  <a:gd name="T60" fmla="*/ 165 w 325"/>
                  <a:gd name="T61" fmla="*/ 672 h 785"/>
                  <a:gd name="T62" fmla="*/ 180 w 325"/>
                  <a:gd name="T63" fmla="*/ 635 h 785"/>
                  <a:gd name="T64" fmla="*/ 197 w 325"/>
                  <a:gd name="T65" fmla="*/ 602 h 785"/>
                  <a:gd name="T66" fmla="*/ 154 w 325"/>
                  <a:gd name="T67" fmla="*/ 579 h 785"/>
                  <a:gd name="T68" fmla="*/ 164 w 325"/>
                  <a:gd name="T69" fmla="*/ 550 h 785"/>
                  <a:gd name="T70" fmla="*/ 183 w 325"/>
                  <a:gd name="T71" fmla="*/ 538 h 785"/>
                  <a:gd name="T72" fmla="*/ 190 w 325"/>
                  <a:gd name="T73" fmla="*/ 501 h 785"/>
                  <a:gd name="T74" fmla="*/ 195 w 325"/>
                  <a:gd name="T75" fmla="*/ 481 h 785"/>
                  <a:gd name="T76" fmla="*/ 172 w 325"/>
                  <a:gd name="T77" fmla="*/ 482 h 785"/>
                  <a:gd name="T78" fmla="*/ 168 w 325"/>
                  <a:gd name="T79" fmla="*/ 452 h 785"/>
                  <a:gd name="T80" fmla="*/ 208 w 325"/>
                  <a:gd name="T81" fmla="*/ 458 h 785"/>
                  <a:gd name="T82" fmla="*/ 210 w 325"/>
                  <a:gd name="T83" fmla="*/ 438 h 785"/>
                  <a:gd name="T84" fmla="*/ 203 w 325"/>
                  <a:gd name="T85" fmla="*/ 406 h 785"/>
                  <a:gd name="T86" fmla="*/ 262 w 325"/>
                  <a:gd name="T87" fmla="*/ 404 h 785"/>
                  <a:gd name="T88" fmla="*/ 301 w 325"/>
                  <a:gd name="T89" fmla="*/ 360 h 785"/>
                  <a:gd name="T90" fmla="*/ 285 w 325"/>
                  <a:gd name="T91" fmla="*/ 338 h 785"/>
                  <a:gd name="T92" fmla="*/ 255 w 325"/>
                  <a:gd name="T93" fmla="*/ 300 h 785"/>
                  <a:gd name="T94" fmla="*/ 253 w 325"/>
                  <a:gd name="T95" fmla="*/ 272 h 785"/>
                  <a:gd name="T96" fmla="*/ 252 w 325"/>
                  <a:gd name="T97" fmla="*/ 243 h 785"/>
                  <a:gd name="T98" fmla="*/ 255 w 325"/>
                  <a:gd name="T99" fmla="*/ 200 h 785"/>
                  <a:gd name="T100" fmla="*/ 297 w 325"/>
                  <a:gd name="T101" fmla="*/ 144 h 785"/>
                  <a:gd name="T102" fmla="*/ 325 w 325"/>
                  <a:gd name="T103" fmla="*/ 122 h 785"/>
                  <a:gd name="T104" fmla="*/ 311 w 325"/>
                  <a:gd name="T105" fmla="*/ 89 h 785"/>
                  <a:gd name="T106" fmla="*/ 301 w 325"/>
                  <a:gd name="T107" fmla="*/ 114 h 785"/>
                  <a:gd name="T108" fmla="*/ 269 w 325"/>
                  <a:gd name="T109" fmla="*/ 137 h 785"/>
                  <a:gd name="T110" fmla="*/ 224 w 325"/>
                  <a:gd name="T111" fmla="*/ 127 h 785"/>
                  <a:gd name="T112" fmla="*/ 236 w 325"/>
                  <a:gd name="T113" fmla="*/ 80 h 785"/>
                  <a:gd name="T114" fmla="*/ 187 w 325"/>
                  <a:gd name="T115" fmla="*/ 53 h 785"/>
                  <a:gd name="T116" fmla="*/ 128 w 325"/>
                  <a:gd name="T117" fmla="*/ 11 h 785"/>
                  <a:gd name="T118" fmla="*/ 101 w 325"/>
                  <a:gd name="T119" fmla="*/ 4 h 785"/>
                  <a:gd name="T120" fmla="*/ 81 w 325"/>
                  <a:gd name="T121" fmla="*/ 6 h 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25" h="785">
                    <a:moveTo>
                      <a:pt x="269" y="784"/>
                    </a:moveTo>
                    <a:lnTo>
                      <a:pt x="273" y="773"/>
                    </a:lnTo>
                    <a:lnTo>
                      <a:pt x="246" y="767"/>
                    </a:lnTo>
                    <a:lnTo>
                      <a:pt x="217" y="753"/>
                    </a:lnTo>
                    <a:lnTo>
                      <a:pt x="201" y="736"/>
                    </a:lnTo>
                    <a:lnTo>
                      <a:pt x="190" y="726"/>
                    </a:lnTo>
                    <a:lnTo>
                      <a:pt x="211" y="776"/>
                    </a:lnTo>
                    <a:lnTo>
                      <a:pt x="230" y="776"/>
                    </a:lnTo>
                    <a:lnTo>
                      <a:pt x="241" y="777"/>
                    </a:lnTo>
                    <a:lnTo>
                      <a:pt x="253" y="785"/>
                    </a:lnTo>
                    <a:lnTo>
                      <a:pt x="269" y="784"/>
                    </a:lnTo>
                    <a:lnTo>
                      <a:pt x="269" y="784"/>
                    </a:lnTo>
                    <a:close/>
                    <a:moveTo>
                      <a:pt x="81" y="6"/>
                    </a:moveTo>
                    <a:lnTo>
                      <a:pt x="53" y="0"/>
                    </a:lnTo>
                    <a:lnTo>
                      <a:pt x="38" y="22"/>
                    </a:lnTo>
                    <a:lnTo>
                      <a:pt x="42" y="29"/>
                    </a:lnTo>
                    <a:lnTo>
                      <a:pt x="37" y="53"/>
                    </a:lnTo>
                    <a:lnTo>
                      <a:pt x="17" y="65"/>
                    </a:lnTo>
                    <a:lnTo>
                      <a:pt x="22" y="104"/>
                    </a:lnTo>
                    <a:lnTo>
                      <a:pt x="20" y="112"/>
                    </a:lnTo>
                    <a:lnTo>
                      <a:pt x="27" y="121"/>
                    </a:lnTo>
                    <a:lnTo>
                      <a:pt x="15" y="136"/>
                    </a:lnTo>
                    <a:lnTo>
                      <a:pt x="5" y="158"/>
                    </a:lnTo>
                    <a:lnTo>
                      <a:pt x="2" y="180"/>
                    </a:lnTo>
                    <a:lnTo>
                      <a:pt x="8" y="203"/>
                    </a:lnTo>
                    <a:lnTo>
                      <a:pt x="0" y="227"/>
                    </a:lnTo>
                    <a:lnTo>
                      <a:pt x="19" y="268"/>
                    </a:lnTo>
                    <a:lnTo>
                      <a:pt x="24" y="272"/>
                    </a:lnTo>
                    <a:lnTo>
                      <a:pt x="29" y="295"/>
                    </a:lnTo>
                    <a:lnTo>
                      <a:pt x="23" y="318"/>
                    </a:lnTo>
                    <a:lnTo>
                      <a:pt x="29" y="338"/>
                    </a:lnTo>
                    <a:lnTo>
                      <a:pt x="18" y="353"/>
                    </a:lnTo>
                    <a:lnTo>
                      <a:pt x="23" y="376"/>
                    </a:lnTo>
                    <a:lnTo>
                      <a:pt x="35" y="399"/>
                    </a:lnTo>
                    <a:lnTo>
                      <a:pt x="26" y="409"/>
                    </a:lnTo>
                    <a:lnTo>
                      <a:pt x="27" y="430"/>
                    </a:lnTo>
                    <a:lnTo>
                      <a:pt x="30" y="453"/>
                    </a:lnTo>
                    <a:lnTo>
                      <a:pt x="42" y="482"/>
                    </a:lnTo>
                    <a:lnTo>
                      <a:pt x="36" y="486"/>
                    </a:lnTo>
                    <a:lnTo>
                      <a:pt x="49" y="513"/>
                    </a:lnTo>
                    <a:lnTo>
                      <a:pt x="62" y="521"/>
                    </a:lnTo>
                    <a:lnTo>
                      <a:pt x="59" y="531"/>
                    </a:lnTo>
                    <a:lnTo>
                      <a:pt x="69" y="536"/>
                    </a:lnTo>
                    <a:lnTo>
                      <a:pt x="74" y="545"/>
                    </a:lnTo>
                    <a:lnTo>
                      <a:pt x="67" y="549"/>
                    </a:lnTo>
                    <a:lnTo>
                      <a:pt x="74" y="563"/>
                    </a:lnTo>
                    <a:lnTo>
                      <a:pt x="78" y="593"/>
                    </a:lnTo>
                    <a:lnTo>
                      <a:pt x="76" y="613"/>
                    </a:lnTo>
                    <a:lnTo>
                      <a:pt x="82" y="625"/>
                    </a:lnTo>
                    <a:lnTo>
                      <a:pt x="81" y="639"/>
                    </a:lnTo>
                    <a:lnTo>
                      <a:pt x="72" y="649"/>
                    </a:lnTo>
                    <a:lnTo>
                      <a:pt x="83" y="675"/>
                    </a:lnTo>
                    <a:lnTo>
                      <a:pt x="92" y="682"/>
                    </a:lnTo>
                    <a:lnTo>
                      <a:pt x="105" y="681"/>
                    </a:lnTo>
                    <a:lnTo>
                      <a:pt x="111" y="698"/>
                    </a:lnTo>
                    <a:lnTo>
                      <a:pt x="124" y="712"/>
                    </a:lnTo>
                    <a:lnTo>
                      <a:pt x="169" y="715"/>
                    </a:lnTo>
                    <a:lnTo>
                      <a:pt x="187" y="718"/>
                    </a:lnTo>
                    <a:lnTo>
                      <a:pt x="195" y="719"/>
                    </a:lnTo>
                    <a:lnTo>
                      <a:pt x="177" y="706"/>
                    </a:lnTo>
                    <a:lnTo>
                      <a:pt x="162" y="682"/>
                    </a:lnTo>
                    <a:lnTo>
                      <a:pt x="165" y="672"/>
                    </a:lnTo>
                    <a:lnTo>
                      <a:pt x="178" y="662"/>
                    </a:lnTo>
                    <a:lnTo>
                      <a:pt x="180" y="635"/>
                    </a:lnTo>
                    <a:lnTo>
                      <a:pt x="198" y="622"/>
                    </a:lnTo>
                    <a:lnTo>
                      <a:pt x="197" y="602"/>
                    </a:lnTo>
                    <a:lnTo>
                      <a:pt x="178" y="596"/>
                    </a:lnTo>
                    <a:lnTo>
                      <a:pt x="154" y="579"/>
                    </a:lnTo>
                    <a:lnTo>
                      <a:pt x="154" y="563"/>
                    </a:lnTo>
                    <a:lnTo>
                      <a:pt x="164" y="550"/>
                    </a:lnTo>
                    <a:lnTo>
                      <a:pt x="182" y="550"/>
                    </a:lnTo>
                    <a:lnTo>
                      <a:pt x="183" y="538"/>
                    </a:lnTo>
                    <a:lnTo>
                      <a:pt x="178" y="515"/>
                    </a:lnTo>
                    <a:lnTo>
                      <a:pt x="190" y="501"/>
                    </a:lnTo>
                    <a:lnTo>
                      <a:pt x="204" y="493"/>
                    </a:lnTo>
                    <a:lnTo>
                      <a:pt x="195" y="481"/>
                    </a:lnTo>
                    <a:lnTo>
                      <a:pt x="187" y="489"/>
                    </a:lnTo>
                    <a:lnTo>
                      <a:pt x="172" y="482"/>
                    </a:lnTo>
                    <a:lnTo>
                      <a:pt x="162" y="459"/>
                    </a:lnTo>
                    <a:lnTo>
                      <a:pt x="168" y="452"/>
                    </a:lnTo>
                    <a:lnTo>
                      <a:pt x="190" y="462"/>
                    </a:lnTo>
                    <a:lnTo>
                      <a:pt x="208" y="458"/>
                    </a:lnTo>
                    <a:lnTo>
                      <a:pt x="218" y="450"/>
                    </a:lnTo>
                    <a:lnTo>
                      <a:pt x="210" y="438"/>
                    </a:lnTo>
                    <a:lnTo>
                      <a:pt x="210" y="421"/>
                    </a:lnTo>
                    <a:lnTo>
                      <a:pt x="203" y="406"/>
                    </a:lnTo>
                    <a:lnTo>
                      <a:pt x="224" y="409"/>
                    </a:lnTo>
                    <a:lnTo>
                      <a:pt x="262" y="404"/>
                    </a:lnTo>
                    <a:lnTo>
                      <a:pt x="289" y="391"/>
                    </a:lnTo>
                    <a:lnTo>
                      <a:pt x="301" y="360"/>
                    </a:lnTo>
                    <a:lnTo>
                      <a:pt x="300" y="348"/>
                    </a:lnTo>
                    <a:lnTo>
                      <a:pt x="285" y="338"/>
                    </a:lnTo>
                    <a:lnTo>
                      <a:pt x="285" y="321"/>
                    </a:lnTo>
                    <a:lnTo>
                      <a:pt x="255" y="300"/>
                    </a:lnTo>
                    <a:lnTo>
                      <a:pt x="254" y="288"/>
                    </a:lnTo>
                    <a:lnTo>
                      <a:pt x="253" y="272"/>
                    </a:lnTo>
                    <a:lnTo>
                      <a:pt x="256" y="267"/>
                    </a:lnTo>
                    <a:lnTo>
                      <a:pt x="252" y="243"/>
                    </a:lnTo>
                    <a:lnTo>
                      <a:pt x="253" y="219"/>
                    </a:lnTo>
                    <a:lnTo>
                      <a:pt x="255" y="200"/>
                    </a:lnTo>
                    <a:lnTo>
                      <a:pt x="277" y="168"/>
                    </a:lnTo>
                    <a:lnTo>
                      <a:pt x="297" y="144"/>
                    </a:lnTo>
                    <a:lnTo>
                      <a:pt x="309" y="135"/>
                    </a:lnTo>
                    <a:lnTo>
                      <a:pt x="325" y="122"/>
                    </a:lnTo>
                    <a:lnTo>
                      <a:pt x="323" y="103"/>
                    </a:lnTo>
                    <a:lnTo>
                      <a:pt x="311" y="89"/>
                    </a:lnTo>
                    <a:lnTo>
                      <a:pt x="302" y="94"/>
                    </a:lnTo>
                    <a:lnTo>
                      <a:pt x="301" y="114"/>
                    </a:lnTo>
                    <a:lnTo>
                      <a:pt x="285" y="133"/>
                    </a:lnTo>
                    <a:lnTo>
                      <a:pt x="269" y="137"/>
                    </a:lnTo>
                    <a:lnTo>
                      <a:pt x="246" y="133"/>
                    </a:lnTo>
                    <a:lnTo>
                      <a:pt x="224" y="127"/>
                    </a:lnTo>
                    <a:lnTo>
                      <a:pt x="240" y="90"/>
                    </a:lnTo>
                    <a:lnTo>
                      <a:pt x="236" y="80"/>
                    </a:lnTo>
                    <a:lnTo>
                      <a:pt x="214" y="71"/>
                    </a:lnTo>
                    <a:lnTo>
                      <a:pt x="187" y="53"/>
                    </a:lnTo>
                    <a:lnTo>
                      <a:pt x="170" y="49"/>
                    </a:lnTo>
                    <a:lnTo>
                      <a:pt x="128" y="11"/>
                    </a:lnTo>
                    <a:lnTo>
                      <a:pt x="124" y="6"/>
                    </a:lnTo>
                    <a:lnTo>
                      <a:pt x="101" y="4"/>
                    </a:lnTo>
                    <a:lnTo>
                      <a:pt x="94" y="24"/>
                    </a:lnTo>
                    <a:lnTo>
                      <a:pt x="81" y="6"/>
                    </a:lnTo>
                    <a:lnTo>
                      <a:pt x="81" y="6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0AA8131-F1DC-77FE-B670-ACBCEE2D0D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287" y="4851401"/>
                <a:ext cx="415925" cy="495300"/>
              </a:xfrm>
              <a:custGeom>
                <a:avLst/>
                <a:gdLst>
                  <a:gd name="T0" fmla="*/ 253 w 262"/>
                  <a:gd name="T1" fmla="*/ 247 h 312"/>
                  <a:gd name="T2" fmla="*/ 258 w 262"/>
                  <a:gd name="T3" fmla="*/ 243 h 312"/>
                  <a:gd name="T4" fmla="*/ 255 w 262"/>
                  <a:gd name="T5" fmla="*/ 229 h 312"/>
                  <a:gd name="T6" fmla="*/ 260 w 262"/>
                  <a:gd name="T7" fmla="*/ 218 h 312"/>
                  <a:gd name="T8" fmla="*/ 262 w 262"/>
                  <a:gd name="T9" fmla="*/ 200 h 312"/>
                  <a:gd name="T10" fmla="*/ 256 w 262"/>
                  <a:gd name="T11" fmla="*/ 185 h 312"/>
                  <a:gd name="T12" fmla="*/ 244 w 262"/>
                  <a:gd name="T13" fmla="*/ 178 h 312"/>
                  <a:gd name="T14" fmla="*/ 241 w 262"/>
                  <a:gd name="T15" fmla="*/ 169 h 312"/>
                  <a:gd name="T16" fmla="*/ 243 w 262"/>
                  <a:gd name="T17" fmla="*/ 156 h 312"/>
                  <a:gd name="T18" fmla="*/ 203 w 262"/>
                  <a:gd name="T19" fmla="*/ 154 h 312"/>
                  <a:gd name="T20" fmla="*/ 194 w 262"/>
                  <a:gd name="T21" fmla="*/ 127 h 312"/>
                  <a:gd name="T22" fmla="*/ 199 w 262"/>
                  <a:gd name="T23" fmla="*/ 126 h 312"/>
                  <a:gd name="T24" fmla="*/ 198 w 262"/>
                  <a:gd name="T25" fmla="*/ 116 h 312"/>
                  <a:gd name="T26" fmla="*/ 194 w 262"/>
                  <a:gd name="T27" fmla="*/ 109 h 312"/>
                  <a:gd name="T28" fmla="*/ 192 w 262"/>
                  <a:gd name="T29" fmla="*/ 95 h 312"/>
                  <a:gd name="T30" fmla="*/ 180 w 262"/>
                  <a:gd name="T31" fmla="*/ 89 h 312"/>
                  <a:gd name="T32" fmla="*/ 167 w 262"/>
                  <a:gd name="T33" fmla="*/ 89 h 312"/>
                  <a:gd name="T34" fmla="*/ 157 w 262"/>
                  <a:gd name="T35" fmla="*/ 81 h 312"/>
                  <a:gd name="T36" fmla="*/ 143 w 262"/>
                  <a:gd name="T37" fmla="*/ 77 h 312"/>
                  <a:gd name="T38" fmla="*/ 134 w 262"/>
                  <a:gd name="T39" fmla="*/ 68 h 312"/>
                  <a:gd name="T40" fmla="*/ 111 w 262"/>
                  <a:gd name="T41" fmla="*/ 64 h 312"/>
                  <a:gd name="T42" fmla="*/ 86 w 262"/>
                  <a:gd name="T43" fmla="*/ 43 h 312"/>
                  <a:gd name="T44" fmla="*/ 87 w 262"/>
                  <a:gd name="T45" fmla="*/ 27 h 312"/>
                  <a:gd name="T46" fmla="*/ 85 w 262"/>
                  <a:gd name="T47" fmla="*/ 18 h 312"/>
                  <a:gd name="T48" fmla="*/ 85 w 262"/>
                  <a:gd name="T49" fmla="*/ 0 h 312"/>
                  <a:gd name="T50" fmla="*/ 58 w 262"/>
                  <a:gd name="T51" fmla="*/ 5 h 312"/>
                  <a:gd name="T52" fmla="*/ 48 w 262"/>
                  <a:gd name="T53" fmla="*/ 13 h 312"/>
                  <a:gd name="T54" fmla="*/ 30 w 262"/>
                  <a:gd name="T55" fmla="*/ 22 h 312"/>
                  <a:gd name="T56" fmla="*/ 26 w 262"/>
                  <a:gd name="T57" fmla="*/ 30 h 312"/>
                  <a:gd name="T58" fmla="*/ 15 w 262"/>
                  <a:gd name="T59" fmla="*/ 31 h 312"/>
                  <a:gd name="T60" fmla="*/ 0 w 262"/>
                  <a:gd name="T61" fmla="*/ 28 h 312"/>
                  <a:gd name="T62" fmla="*/ 20 w 262"/>
                  <a:gd name="T63" fmla="*/ 66 h 312"/>
                  <a:gd name="T64" fmla="*/ 16 w 262"/>
                  <a:gd name="T65" fmla="*/ 75 h 312"/>
                  <a:gd name="T66" fmla="*/ 16 w 262"/>
                  <a:gd name="T67" fmla="*/ 91 h 312"/>
                  <a:gd name="T68" fmla="*/ 17 w 262"/>
                  <a:gd name="T69" fmla="*/ 111 h 312"/>
                  <a:gd name="T70" fmla="*/ 11 w 262"/>
                  <a:gd name="T71" fmla="*/ 123 h 312"/>
                  <a:gd name="T72" fmla="*/ 15 w 262"/>
                  <a:gd name="T73" fmla="*/ 132 h 312"/>
                  <a:gd name="T74" fmla="*/ 11 w 262"/>
                  <a:gd name="T75" fmla="*/ 140 h 312"/>
                  <a:gd name="T76" fmla="*/ 21 w 262"/>
                  <a:gd name="T77" fmla="*/ 160 h 312"/>
                  <a:gd name="T78" fmla="*/ 11 w 262"/>
                  <a:gd name="T79" fmla="*/ 186 h 312"/>
                  <a:gd name="T80" fmla="*/ 22 w 262"/>
                  <a:gd name="T81" fmla="*/ 202 h 312"/>
                  <a:gd name="T82" fmla="*/ 27 w 262"/>
                  <a:gd name="T83" fmla="*/ 219 h 312"/>
                  <a:gd name="T84" fmla="*/ 39 w 262"/>
                  <a:gd name="T85" fmla="*/ 229 h 312"/>
                  <a:gd name="T86" fmla="*/ 35 w 262"/>
                  <a:gd name="T87" fmla="*/ 252 h 312"/>
                  <a:gd name="T88" fmla="*/ 48 w 262"/>
                  <a:gd name="T89" fmla="*/ 279 h 312"/>
                  <a:gd name="T90" fmla="*/ 60 w 262"/>
                  <a:gd name="T91" fmla="*/ 312 h 312"/>
                  <a:gd name="T92" fmla="*/ 74 w 262"/>
                  <a:gd name="T93" fmla="*/ 308 h 312"/>
                  <a:gd name="T94" fmla="*/ 89 w 262"/>
                  <a:gd name="T95" fmla="*/ 286 h 312"/>
                  <a:gd name="T96" fmla="*/ 117 w 262"/>
                  <a:gd name="T97" fmla="*/ 292 h 312"/>
                  <a:gd name="T98" fmla="*/ 130 w 262"/>
                  <a:gd name="T99" fmla="*/ 310 h 312"/>
                  <a:gd name="T100" fmla="*/ 137 w 262"/>
                  <a:gd name="T101" fmla="*/ 290 h 312"/>
                  <a:gd name="T102" fmla="*/ 160 w 262"/>
                  <a:gd name="T103" fmla="*/ 292 h 312"/>
                  <a:gd name="T104" fmla="*/ 164 w 262"/>
                  <a:gd name="T105" fmla="*/ 297 h 312"/>
                  <a:gd name="T106" fmla="*/ 170 w 262"/>
                  <a:gd name="T107" fmla="*/ 268 h 312"/>
                  <a:gd name="T108" fmla="*/ 169 w 262"/>
                  <a:gd name="T109" fmla="*/ 256 h 312"/>
                  <a:gd name="T110" fmla="*/ 177 w 262"/>
                  <a:gd name="T111" fmla="*/ 234 h 312"/>
                  <a:gd name="T112" fmla="*/ 212 w 262"/>
                  <a:gd name="T113" fmla="*/ 228 h 312"/>
                  <a:gd name="T114" fmla="*/ 231 w 262"/>
                  <a:gd name="T115" fmla="*/ 228 h 312"/>
                  <a:gd name="T116" fmla="*/ 252 w 262"/>
                  <a:gd name="T117" fmla="*/ 240 h 312"/>
                  <a:gd name="T118" fmla="*/ 253 w 262"/>
                  <a:gd name="T119" fmla="*/ 247 h 312"/>
                  <a:gd name="T120" fmla="*/ 253 w 262"/>
                  <a:gd name="T121" fmla="*/ 247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62" h="312">
                    <a:moveTo>
                      <a:pt x="253" y="247"/>
                    </a:moveTo>
                    <a:lnTo>
                      <a:pt x="258" y="243"/>
                    </a:lnTo>
                    <a:lnTo>
                      <a:pt x="255" y="229"/>
                    </a:lnTo>
                    <a:lnTo>
                      <a:pt x="260" y="218"/>
                    </a:lnTo>
                    <a:lnTo>
                      <a:pt x="262" y="200"/>
                    </a:lnTo>
                    <a:lnTo>
                      <a:pt x="256" y="185"/>
                    </a:lnTo>
                    <a:lnTo>
                      <a:pt x="244" y="178"/>
                    </a:lnTo>
                    <a:lnTo>
                      <a:pt x="241" y="169"/>
                    </a:lnTo>
                    <a:lnTo>
                      <a:pt x="243" y="156"/>
                    </a:lnTo>
                    <a:lnTo>
                      <a:pt x="203" y="154"/>
                    </a:lnTo>
                    <a:lnTo>
                      <a:pt x="194" y="127"/>
                    </a:lnTo>
                    <a:lnTo>
                      <a:pt x="199" y="126"/>
                    </a:lnTo>
                    <a:lnTo>
                      <a:pt x="198" y="116"/>
                    </a:lnTo>
                    <a:lnTo>
                      <a:pt x="194" y="109"/>
                    </a:lnTo>
                    <a:lnTo>
                      <a:pt x="192" y="95"/>
                    </a:lnTo>
                    <a:lnTo>
                      <a:pt x="180" y="89"/>
                    </a:lnTo>
                    <a:lnTo>
                      <a:pt x="167" y="89"/>
                    </a:lnTo>
                    <a:lnTo>
                      <a:pt x="157" y="81"/>
                    </a:lnTo>
                    <a:lnTo>
                      <a:pt x="143" y="77"/>
                    </a:lnTo>
                    <a:lnTo>
                      <a:pt x="134" y="68"/>
                    </a:lnTo>
                    <a:lnTo>
                      <a:pt x="111" y="64"/>
                    </a:lnTo>
                    <a:lnTo>
                      <a:pt x="86" y="43"/>
                    </a:lnTo>
                    <a:lnTo>
                      <a:pt x="87" y="27"/>
                    </a:lnTo>
                    <a:lnTo>
                      <a:pt x="85" y="18"/>
                    </a:lnTo>
                    <a:lnTo>
                      <a:pt x="85" y="0"/>
                    </a:lnTo>
                    <a:lnTo>
                      <a:pt x="58" y="5"/>
                    </a:lnTo>
                    <a:lnTo>
                      <a:pt x="48" y="13"/>
                    </a:lnTo>
                    <a:lnTo>
                      <a:pt x="30" y="22"/>
                    </a:lnTo>
                    <a:lnTo>
                      <a:pt x="26" y="30"/>
                    </a:lnTo>
                    <a:lnTo>
                      <a:pt x="15" y="31"/>
                    </a:lnTo>
                    <a:lnTo>
                      <a:pt x="0" y="28"/>
                    </a:lnTo>
                    <a:lnTo>
                      <a:pt x="20" y="66"/>
                    </a:lnTo>
                    <a:lnTo>
                      <a:pt x="16" y="75"/>
                    </a:lnTo>
                    <a:lnTo>
                      <a:pt x="16" y="91"/>
                    </a:lnTo>
                    <a:lnTo>
                      <a:pt x="17" y="111"/>
                    </a:lnTo>
                    <a:lnTo>
                      <a:pt x="11" y="123"/>
                    </a:lnTo>
                    <a:lnTo>
                      <a:pt x="15" y="132"/>
                    </a:lnTo>
                    <a:lnTo>
                      <a:pt x="11" y="140"/>
                    </a:lnTo>
                    <a:lnTo>
                      <a:pt x="21" y="160"/>
                    </a:lnTo>
                    <a:lnTo>
                      <a:pt x="11" y="186"/>
                    </a:lnTo>
                    <a:lnTo>
                      <a:pt x="22" y="202"/>
                    </a:lnTo>
                    <a:lnTo>
                      <a:pt x="27" y="219"/>
                    </a:lnTo>
                    <a:lnTo>
                      <a:pt x="39" y="229"/>
                    </a:lnTo>
                    <a:lnTo>
                      <a:pt x="35" y="252"/>
                    </a:lnTo>
                    <a:lnTo>
                      <a:pt x="48" y="279"/>
                    </a:lnTo>
                    <a:lnTo>
                      <a:pt x="60" y="312"/>
                    </a:lnTo>
                    <a:lnTo>
                      <a:pt x="74" y="308"/>
                    </a:lnTo>
                    <a:lnTo>
                      <a:pt x="89" y="286"/>
                    </a:lnTo>
                    <a:lnTo>
                      <a:pt x="117" y="292"/>
                    </a:lnTo>
                    <a:lnTo>
                      <a:pt x="130" y="310"/>
                    </a:lnTo>
                    <a:lnTo>
                      <a:pt x="137" y="290"/>
                    </a:lnTo>
                    <a:lnTo>
                      <a:pt x="160" y="292"/>
                    </a:lnTo>
                    <a:lnTo>
                      <a:pt x="164" y="297"/>
                    </a:lnTo>
                    <a:lnTo>
                      <a:pt x="170" y="268"/>
                    </a:lnTo>
                    <a:lnTo>
                      <a:pt x="169" y="256"/>
                    </a:lnTo>
                    <a:lnTo>
                      <a:pt x="177" y="234"/>
                    </a:lnTo>
                    <a:lnTo>
                      <a:pt x="212" y="228"/>
                    </a:lnTo>
                    <a:lnTo>
                      <a:pt x="231" y="228"/>
                    </a:lnTo>
                    <a:lnTo>
                      <a:pt x="252" y="240"/>
                    </a:lnTo>
                    <a:lnTo>
                      <a:pt x="253" y="247"/>
                    </a:lnTo>
                    <a:lnTo>
                      <a:pt x="253" y="247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41AE2E0-1061-50BC-1408-88E89A247A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1712" y="4284663"/>
                <a:ext cx="1304925" cy="1471613"/>
              </a:xfrm>
              <a:custGeom>
                <a:avLst/>
                <a:gdLst>
                  <a:gd name="T0" fmla="*/ 339 w 822"/>
                  <a:gd name="T1" fmla="*/ 85 h 927"/>
                  <a:gd name="T2" fmla="*/ 310 w 822"/>
                  <a:gd name="T3" fmla="*/ 94 h 927"/>
                  <a:gd name="T4" fmla="*/ 295 w 822"/>
                  <a:gd name="T5" fmla="*/ 39 h 927"/>
                  <a:gd name="T6" fmla="*/ 292 w 822"/>
                  <a:gd name="T7" fmla="*/ 6 h 927"/>
                  <a:gd name="T8" fmla="*/ 271 w 822"/>
                  <a:gd name="T9" fmla="*/ 17 h 927"/>
                  <a:gd name="T10" fmla="*/ 210 w 822"/>
                  <a:gd name="T11" fmla="*/ 29 h 927"/>
                  <a:gd name="T12" fmla="*/ 198 w 822"/>
                  <a:gd name="T13" fmla="*/ 51 h 927"/>
                  <a:gd name="T14" fmla="*/ 204 w 822"/>
                  <a:gd name="T15" fmla="*/ 80 h 927"/>
                  <a:gd name="T16" fmla="*/ 173 w 822"/>
                  <a:gd name="T17" fmla="*/ 106 h 927"/>
                  <a:gd name="T18" fmla="*/ 138 w 822"/>
                  <a:gd name="T19" fmla="*/ 84 h 927"/>
                  <a:gd name="T20" fmla="*/ 85 w 822"/>
                  <a:gd name="T21" fmla="*/ 99 h 927"/>
                  <a:gd name="T22" fmla="*/ 80 w 822"/>
                  <a:gd name="T23" fmla="*/ 112 h 927"/>
                  <a:gd name="T24" fmla="*/ 92 w 822"/>
                  <a:gd name="T25" fmla="*/ 162 h 927"/>
                  <a:gd name="T26" fmla="*/ 45 w 822"/>
                  <a:gd name="T27" fmla="*/ 235 h 927"/>
                  <a:gd name="T28" fmla="*/ 18 w 822"/>
                  <a:gd name="T29" fmla="*/ 282 h 927"/>
                  <a:gd name="T30" fmla="*/ 10 w 822"/>
                  <a:gd name="T31" fmla="*/ 325 h 927"/>
                  <a:gd name="T32" fmla="*/ 42 w 822"/>
                  <a:gd name="T33" fmla="*/ 363 h 927"/>
                  <a:gd name="T34" fmla="*/ 86 w 822"/>
                  <a:gd name="T35" fmla="*/ 390 h 927"/>
                  <a:gd name="T36" fmla="*/ 128 w 822"/>
                  <a:gd name="T37" fmla="*/ 379 h 927"/>
                  <a:gd name="T38" fmla="*/ 183 w 822"/>
                  <a:gd name="T39" fmla="*/ 375 h 927"/>
                  <a:gd name="T40" fmla="*/ 232 w 822"/>
                  <a:gd name="T41" fmla="*/ 425 h 927"/>
                  <a:gd name="T42" fmla="*/ 278 w 822"/>
                  <a:gd name="T43" fmla="*/ 446 h 927"/>
                  <a:gd name="T44" fmla="*/ 297 w 822"/>
                  <a:gd name="T45" fmla="*/ 483 h 927"/>
                  <a:gd name="T46" fmla="*/ 339 w 822"/>
                  <a:gd name="T47" fmla="*/ 526 h 927"/>
                  <a:gd name="T48" fmla="*/ 358 w 822"/>
                  <a:gd name="T49" fmla="*/ 575 h 927"/>
                  <a:gd name="T50" fmla="*/ 357 w 822"/>
                  <a:gd name="T51" fmla="*/ 617 h 927"/>
                  <a:gd name="T52" fmla="*/ 404 w 822"/>
                  <a:gd name="T53" fmla="*/ 657 h 927"/>
                  <a:gd name="T54" fmla="*/ 423 w 822"/>
                  <a:gd name="T55" fmla="*/ 696 h 927"/>
                  <a:gd name="T56" fmla="*/ 438 w 822"/>
                  <a:gd name="T57" fmla="*/ 723 h 927"/>
                  <a:gd name="T58" fmla="*/ 459 w 822"/>
                  <a:gd name="T59" fmla="*/ 765 h 927"/>
                  <a:gd name="T60" fmla="*/ 389 w 822"/>
                  <a:gd name="T61" fmla="*/ 843 h 927"/>
                  <a:gd name="T62" fmla="*/ 455 w 822"/>
                  <a:gd name="T63" fmla="*/ 873 h 927"/>
                  <a:gd name="T64" fmla="*/ 488 w 822"/>
                  <a:gd name="T65" fmla="*/ 927 h 927"/>
                  <a:gd name="T66" fmla="*/ 531 w 822"/>
                  <a:gd name="T67" fmla="*/ 861 h 927"/>
                  <a:gd name="T68" fmla="*/ 564 w 822"/>
                  <a:gd name="T69" fmla="*/ 770 h 927"/>
                  <a:gd name="T70" fmla="*/ 598 w 822"/>
                  <a:gd name="T71" fmla="*/ 698 h 927"/>
                  <a:gd name="T72" fmla="*/ 688 w 822"/>
                  <a:gd name="T73" fmla="*/ 671 h 927"/>
                  <a:gd name="T74" fmla="*/ 729 w 822"/>
                  <a:gd name="T75" fmla="*/ 591 h 927"/>
                  <a:gd name="T76" fmla="*/ 742 w 822"/>
                  <a:gd name="T77" fmla="*/ 497 h 927"/>
                  <a:gd name="T78" fmla="*/ 763 w 822"/>
                  <a:gd name="T79" fmla="*/ 414 h 927"/>
                  <a:gd name="T80" fmla="*/ 822 w 822"/>
                  <a:gd name="T81" fmla="*/ 300 h 927"/>
                  <a:gd name="T82" fmla="*/ 785 w 822"/>
                  <a:gd name="T83" fmla="*/ 247 h 927"/>
                  <a:gd name="T84" fmla="*/ 679 w 822"/>
                  <a:gd name="T85" fmla="*/ 194 h 927"/>
                  <a:gd name="T86" fmla="*/ 607 w 822"/>
                  <a:gd name="T87" fmla="*/ 162 h 927"/>
                  <a:gd name="T88" fmla="*/ 529 w 822"/>
                  <a:gd name="T89" fmla="*/ 131 h 927"/>
                  <a:gd name="T90" fmla="*/ 501 w 822"/>
                  <a:gd name="T91" fmla="*/ 83 h 927"/>
                  <a:gd name="T92" fmla="*/ 466 w 822"/>
                  <a:gd name="T93" fmla="*/ 26 h 927"/>
                  <a:gd name="T94" fmla="*/ 428 w 822"/>
                  <a:gd name="T95" fmla="*/ 76 h 927"/>
                  <a:gd name="T96" fmla="*/ 406 w 822"/>
                  <a:gd name="T97" fmla="*/ 70 h 927"/>
                  <a:gd name="T98" fmla="*/ 373 w 822"/>
                  <a:gd name="T99" fmla="*/ 72 h 927"/>
                  <a:gd name="T100" fmla="*/ 363 w 822"/>
                  <a:gd name="T101" fmla="*/ 80 h 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22" h="927">
                    <a:moveTo>
                      <a:pt x="363" y="80"/>
                    </a:moveTo>
                    <a:lnTo>
                      <a:pt x="357" y="80"/>
                    </a:lnTo>
                    <a:lnTo>
                      <a:pt x="346" y="79"/>
                    </a:lnTo>
                    <a:lnTo>
                      <a:pt x="339" y="85"/>
                    </a:lnTo>
                    <a:lnTo>
                      <a:pt x="329" y="89"/>
                    </a:lnTo>
                    <a:lnTo>
                      <a:pt x="324" y="90"/>
                    </a:lnTo>
                    <a:lnTo>
                      <a:pt x="321" y="94"/>
                    </a:lnTo>
                    <a:lnTo>
                      <a:pt x="310" y="94"/>
                    </a:lnTo>
                    <a:lnTo>
                      <a:pt x="297" y="82"/>
                    </a:lnTo>
                    <a:lnTo>
                      <a:pt x="296" y="72"/>
                    </a:lnTo>
                    <a:lnTo>
                      <a:pt x="291" y="59"/>
                    </a:lnTo>
                    <a:lnTo>
                      <a:pt x="295" y="39"/>
                    </a:lnTo>
                    <a:lnTo>
                      <a:pt x="301" y="31"/>
                    </a:lnTo>
                    <a:lnTo>
                      <a:pt x="296" y="20"/>
                    </a:lnTo>
                    <a:lnTo>
                      <a:pt x="289" y="16"/>
                    </a:lnTo>
                    <a:lnTo>
                      <a:pt x="292" y="6"/>
                    </a:lnTo>
                    <a:lnTo>
                      <a:pt x="287" y="0"/>
                    </a:lnTo>
                    <a:lnTo>
                      <a:pt x="277" y="1"/>
                    </a:lnTo>
                    <a:lnTo>
                      <a:pt x="279" y="9"/>
                    </a:lnTo>
                    <a:lnTo>
                      <a:pt x="271" y="17"/>
                    </a:lnTo>
                    <a:lnTo>
                      <a:pt x="247" y="26"/>
                    </a:lnTo>
                    <a:lnTo>
                      <a:pt x="232" y="30"/>
                    </a:lnTo>
                    <a:lnTo>
                      <a:pt x="226" y="36"/>
                    </a:lnTo>
                    <a:lnTo>
                      <a:pt x="210" y="29"/>
                    </a:lnTo>
                    <a:lnTo>
                      <a:pt x="194" y="26"/>
                    </a:lnTo>
                    <a:lnTo>
                      <a:pt x="190" y="29"/>
                    </a:lnTo>
                    <a:lnTo>
                      <a:pt x="199" y="35"/>
                    </a:lnTo>
                    <a:lnTo>
                      <a:pt x="198" y="51"/>
                    </a:lnTo>
                    <a:lnTo>
                      <a:pt x="200" y="66"/>
                    </a:lnTo>
                    <a:lnTo>
                      <a:pt x="219" y="67"/>
                    </a:lnTo>
                    <a:lnTo>
                      <a:pt x="220" y="73"/>
                    </a:lnTo>
                    <a:lnTo>
                      <a:pt x="204" y="80"/>
                    </a:lnTo>
                    <a:lnTo>
                      <a:pt x="202" y="90"/>
                    </a:lnTo>
                    <a:lnTo>
                      <a:pt x="193" y="94"/>
                    </a:lnTo>
                    <a:lnTo>
                      <a:pt x="178" y="99"/>
                    </a:lnTo>
                    <a:lnTo>
                      <a:pt x="173" y="106"/>
                    </a:lnTo>
                    <a:lnTo>
                      <a:pt x="157" y="108"/>
                    </a:lnTo>
                    <a:lnTo>
                      <a:pt x="146" y="95"/>
                    </a:lnTo>
                    <a:lnTo>
                      <a:pt x="141" y="98"/>
                    </a:lnTo>
                    <a:lnTo>
                      <a:pt x="138" y="84"/>
                    </a:lnTo>
                    <a:lnTo>
                      <a:pt x="132" y="77"/>
                    </a:lnTo>
                    <a:lnTo>
                      <a:pt x="125" y="85"/>
                    </a:lnTo>
                    <a:lnTo>
                      <a:pt x="85" y="84"/>
                    </a:lnTo>
                    <a:lnTo>
                      <a:pt x="85" y="99"/>
                    </a:lnTo>
                    <a:lnTo>
                      <a:pt x="97" y="102"/>
                    </a:lnTo>
                    <a:lnTo>
                      <a:pt x="96" y="110"/>
                    </a:lnTo>
                    <a:lnTo>
                      <a:pt x="92" y="108"/>
                    </a:lnTo>
                    <a:lnTo>
                      <a:pt x="80" y="112"/>
                    </a:lnTo>
                    <a:lnTo>
                      <a:pt x="80" y="129"/>
                    </a:lnTo>
                    <a:lnTo>
                      <a:pt x="89" y="138"/>
                    </a:lnTo>
                    <a:lnTo>
                      <a:pt x="92" y="151"/>
                    </a:lnTo>
                    <a:lnTo>
                      <a:pt x="92" y="162"/>
                    </a:lnTo>
                    <a:lnTo>
                      <a:pt x="84" y="227"/>
                    </a:lnTo>
                    <a:lnTo>
                      <a:pt x="65" y="226"/>
                    </a:lnTo>
                    <a:lnTo>
                      <a:pt x="62" y="230"/>
                    </a:lnTo>
                    <a:lnTo>
                      <a:pt x="45" y="235"/>
                    </a:lnTo>
                    <a:lnTo>
                      <a:pt x="22" y="250"/>
                    </a:lnTo>
                    <a:lnTo>
                      <a:pt x="20" y="262"/>
                    </a:lnTo>
                    <a:lnTo>
                      <a:pt x="15" y="270"/>
                    </a:lnTo>
                    <a:lnTo>
                      <a:pt x="18" y="282"/>
                    </a:lnTo>
                    <a:lnTo>
                      <a:pt x="6" y="290"/>
                    </a:lnTo>
                    <a:lnTo>
                      <a:pt x="6" y="300"/>
                    </a:lnTo>
                    <a:lnTo>
                      <a:pt x="0" y="304"/>
                    </a:lnTo>
                    <a:lnTo>
                      <a:pt x="10" y="325"/>
                    </a:lnTo>
                    <a:lnTo>
                      <a:pt x="23" y="339"/>
                    </a:lnTo>
                    <a:lnTo>
                      <a:pt x="19" y="350"/>
                    </a:lnTo>
                    <a:lnTo>
                      <a:pt x="32" y="351"/>
                    </a:lnTo>
                    <a:lnTo>
                      <a:pt x="42" y="363"/>
                    </a:lnTo>
                    <a:lnTo>
                      <a:pt x="59" y="364"/>
                    </a:lnTo>
                    <a:lnTo>
                      <a:pt x="76" y="350"/>
                    </a:lnTo>
                    <a:lnTo>
                      <a:pt x="77" y="387"/>
                    </a:lnTo>
                    <a:lnTo>
                      <a:pt x="86" y="390"/>
                    </a:lnTo>
                    <a:lnTo>
                      <a:pt x="98" y="385"/>
                    </a:lnTo>
                    <a:lnTo>
                      <a:pt x="113" y="388"/>
                    </a:lnTo>
                    <a:lnTo>
                      <a:pt x="124" y="387"/>
                    </a:lnTo>
                    <a:lnTo>
                      <a:pt x="128" y="379"/>
                    </a:lnTo>
                    <a:lnTo>
                      <a:pt x="146" y="370"/>
                    </a:lnTo>
                    <a:lnTo>
                      <a:pt x="156" y="362"/>
                    </a:lnTo>
                    <a:lnTo>
                      <a:pt x="183" y="357"/>
                    </a:lnTo>
                    <a:lnTo>
                      <a:pt x="183" y="375"/>
                    </a:lnTo>
                    <a:lnTo>
                      <a:pt x="185" y="384"/>
                    </a:lnTo>
                    <a:lnTo>
                      <a:pt x="184" y="400"/>
                    </a:lnTo>
                    <a:lnTo>
                      <a:pt x="209" y="421"/>
                    </a:lnTo>
                    <a:lnTo>
                      <a:pt x="232" y="425"/>
                    </a:lnTo>
                    <a:lnTo>
                      <a:pt x="241" y="434"/>
                    </a:lnTo>
                    <a:lnTo>
                      <a:pt x="255" y="438"/>
                    </a:lnTo>
                    <a:lnTo>
                      <a:pt x="265" y="446"/>
                    </a:lnTo>
                    <a:lnTo>
                      <a:pt x="278" y="446"/>
                    </a:lnTo>
                    <a:lnTo>
                      <a:pt x="290" y="452"/>
                    </a:lnTo>
                    <a:lnTo>
                      <a:pt x="292" y="466"/>
                    </a:lnTo>
                    <a:lnTo>
                      <a:pt x="296" y="473"/>
                    </a:lnTo>
                    <a:lnTo>
                      <a:pt x="297" y="483"/>
                    </a:lnTo>
                    <a:lnTo>
                      <a:pt x="292" y="484"/>
                    </a:lnTo>
                    <a:lnTo>
                      <a:pt x="301" y="511"/>
                    </a:lnTo>
                    <a:lnTo>
                      <a:pt x="341" y="513"/>
                    </a:lnTo>
                    <a:lnTo>
                      <a:pt x="339" y="526"/>
                    </a:lnTo>
                    <a:lnTo>
                      <a:pt x="342" y="535"/>
                    </a:lnTo>
                    <a:lnTo>
                      <a:pt x="354" y="542"/>
                    </a:lnTo>
                    <a:lnTo>
                      <a:pt x="360" y="557"/>
                    </a:lnTo>
                    <a:lnTo>
                      <a:pt x="358" y="575"/>
                    </a:lnTo>
                    <a:lnTo>
                      <a:pt x="353" y="586"/>
                    </a:lnTo>
                    <a:lnTo>
                      <a:pt x="356" y="600"/>
                    </a:lnTo>
                    <a:lnTo>
                      <a:pt x="351" y="604"/>
                    </a:lnTo>
                    <a:lnTo>
                      <a:pt x="357" y="617"/>
                    </a:lnTo>
                    <a:lnTo>
                      <a:pt x="359" y="650"/>
                    </a:lnTo>
                    <a:lnTo>
                      <a:pt x="381" y="655"/>
                    </a:lnTo>
                    <a:lnTo>
                      <a:pt x="389" y="650"/>
                    </a:lnTo>
                    <a:lnTo>
                      <a:pt x="404" y="657"/>
                    </a:lnTo>
                    <a:lnTo>
                      <a:pt x="409" y="663"/>
                    </a:lnTo>
                    <a:lnTo>
                      <a:pt x="412" y="685"/>
                    </a:lnTo>
                    <a:lnTo>
                      <a:pt x="415" y="694"/>
                    </a:lnTo>
                    <a:lnTo>
                      <a:pt x="423" y="696"/>
                    </a:lnTo>
                    <a:lnTo>
                      <a:pt x="430" y="691"/>
                    </a:lnTo>
                    <a:lnTo>
                      <a:pt x="438" y="696"/>
                    </a:lnTo>
                    <a:lnTo>
                      <a:pt x="439" y="709"/>
                    </a:lnTo>
                    <a:lnTo>
                      <a:pt x="438" y="723"/>
                    </a:lnTo>
                    <a:lnTo>
                      <a:pt x="436" y="737"/>
                    </a:lnTo>
                    <a:lnTo>
                      <a:pt x="445" y="732"/>
                    </a:lnTo>
                    <a:lnTo>
                      <a:pt x="457" y="746"/>
                    </a:lnTo>
                    <a:lnTo>
                      <a:pt x="459" y="765"/>
                    </a:lnTo>
                    <a:lnTo>
                      <a:pt x="443" y="778"/>
                    </a:lnTo>
                    <a:lnTo>
                      <a:pt x="431" y="787"/>
                    </a:lnTo>
                    <a:lnTo>
                      <a:pt x="411" y="811"/>
                    </a:lnTo>
                    <a:lnTo>
                      <a:pt x="389" y="843"/>
                    </a:lnTo>
                    <a:lnTo>
                      <a:pt x="402" y="840"/>
                    </a:lnTo>
                    <a:lnTo>
                      <a:pt x="424" y="858"/>
                    </a:lnTo>
                    <a:lnTo>
                      <a:pt x="432" y="858"/>
                    </a:lnTo>
                    <a:lnTo>
                      <a:pt x="455" y="873"/>
                    </a:lnTo>
                    <a:lnTo>
                      <a:pt x="473" y="886"/>
                    </a:lnTo>
                    <a:lnTo>
                      <a:pt x="487" y="902"/>
                    </a:lnTo>
                    <a:lnTo>
                      <a:pt x="480" y="913"/>
                    </a:lnTo>
                    <a:lnTo>
                      <a:pt x="488" y="927"/>
                    </a:lnTo>
                    <a:lnTo>
                      <a:pt x="499" y="913"/>
                    </a:lnTo>
                    <a:lnTo>
                      <a:pt x="505" y="891"/>
                    </a:lnTo>
                    <a:lnTo>
                      <a:pt x="516" y="880"/>
                    </a:lnTo>
                    <a:lnTo>
                      <a:pt x="531" y="861"/>
                    </a:lnTo>
                    <a:lnTo>
                      <a:pt x="548" y="819"/>
                    </a:lnTo>
                    <a:lnTo>
                      <a:pt x="561" y="806"/>
                    </a:lnTo>
                    <a:lnTo>
                      <a:pt x="563" y="795"/>
                    </a:lnTo>
                    <a:lnTo>
                      <a:pt x="564" y="770"/>
                    </a:lnTo>
                    <a:lnTo>
                      <a:pt x="560" y="757"/>
                    </a:lnTo>
                    <a:lnTo>
                      <a:pt x="561" y="740"/>
                    </a:lnTo>
                    <a:lnTo>
                      <a:pt x="576" y="716"/>
                    </a:lnTo>
                    <a:lnTo>
                      <a:pt x="598" y="698"/>
                    </a:lnTo>
                    <a:lnTo>
                      <a:pt x="620" y="690"/>
                    </a:lnTo>
                    <a:lnTo>
                      <a:pt x="634" y="680"/>
                    </a:lnTo>
                    <a:lnTo>
                      <a:pt x="666" y="671"/>
                    </a:lnTo>
                    <a:lnTo>
                      <a:pt x="688" y="671"/>
                    </a:lnTo>
                    <a:lnTo>
                      <a:pt x="692" y="657"/>
                    </a:lnTo>
                    <a:lnTo>
                      <a:pt x="708" y="646"/>
                    </a:lnTo>
                    <a:lnTo>
                      <a:pt x="710" y="622"/>
                    </a:lnTo>
                    <a:lnTo>
                      <a:pt x="729" y="591"/>
                    </a:lnTo>
                    <a:lnTo>
                      <a:pt x="731" y="559"/>
                    </a:lnTo>
                    <a:lnTo>
                      <a:pt x="737" y="549"/>
                    </a:lnTo>
                    <a:lnTo>
                      <a:pt x="738" y="534"/>
                    </a:lnTo>
                    <a:lnTo>
                      <a:pt x="742" y="497"/>
                    </a:lnTo>
                    <a:lnTo>
                      <a:pt x="738" y="453"/>
                    </a:lnTo>
                    <a:lnTo>
                      <a:pt x="744" y="435"/>
                    </a:lnTo>
                    <a:lnTo>
                      <a:pt x="749" y="434"/>
                    </a:lnTo>
                    <a:lnTo>
                      <a:pt x="763" y="414"/>
                    </a:lnTo>
                    <a:lnTo>
                      <a:pt x="775" y="388"/>
                    </a:lnTo>
                    <a:lnTo>
                      <a:pt x="804" y="354"/>
                    </a:lnTo>
                    <a:lnTo>
                      <a:pt x="815" y="339"/>
                    </a:lnTo>
                    <a:lnTo>
                      <a:pt x="822" y="300"/>
                    </a:lnTo>
                    <a:lnTo>
                      <a:pt x="818" y="285"/>
                    </a:lnTo>
                    <a:lnTo>
                      <a:pt x="811" y="255"/>
                    </a:lnTo>
                    <a:lnTo>
                      <a:pt x="803" y="248"/>
                    </a:lnTo>
                    <a:lnTo>
                      <a:pt x="785" y="247"/>
                    </a:lnTo>
                    <a:lnTo>
                      <a:pt x="769" y="239"/>
                    </a:lnTo>
                    <a:lnTo>
                      <a:pt x="742" y="213"/>
                    </a:lnTo>
                    <a:lnTo>
                      <a:pt x="710" y="193"/>
                    </a:lnTo>
                    <a:lnTo>
                      <a:pt x="679" y="194"/>
                    </a:lnTo>
                    <a:lnTo>
                      <a:pt x="638" y="181"/>
                    </a:lnTo>
                    <a:lnTo>
                      <a:pt x="614" y="189"/>
                    </a:lnTo>
                    <a:lnTo>
                      <a:pt x="617" y="176"/>
                    </a:lnTo>
                    <a:lnTo>
                      <a:pt x="607" y="162"/>
                    </a:lnTo>
                    <a:lnTo>
                      <a:pt x="572" y="148"/>
                    </a:lnTo>
                    <a:lnTo>
                      <a:pt x="546" y="139"/>
                    </a:lnTo>
                    <a:lnTo>
                      <a:pt x="530" y="154"/>
                    </a:lnTo>
                    <a:lnTo>
                      <a:pt x="529" y="131"/>
                    </a:lnTo>
                    <a:lnTo>
                      <a:pt x="492" y="127"/>
                    </a:lnTo>
                    <a:lnTo>
                      <a:pt x="485" y="120"/>
                    </a:lnTo>
                    <a:lnTo>
                      <a:pt x="501" y="100"/>
                    </a:lnTo>
                    <a:lnTo>
                      <a:pt x="501" y="83"/>
                    </a:lnTo>
                    <a:lnTo>
                      <a:pt x="490" y="80"/>
                    </a:lnTo>
                    <a:lnTo>
                      <a:pt x="479" y="38"/>
                    </a:lnTo>
                    <a:lnTo>
                      <a:pt x="473" y="25"/>
                    </a:lnTo>
                    <a:lnTo>
                      <a:pt x="466" y="26"/>
                    </a:lnTo>
                    <a:lnTo>
                      <a:pt x="453" y="48"/>
                    </a:lnTo>
                    <a:lnTo>
                      <a:pt x="447" y="66"/>
                    </a:lnTo>
                    <a:lnTo>
                      <a:pt x="438" y="74"/>
                    </a:lnTo>
                    <a:lnTo>
                      <a:pt x="428" y="76"/>
                    </a:lnTo>
                    <a:lnTo>
                      <a:pt x="425" y="69"/>
                    </a:lnTo>
                    <a:lnTo>
                      <a:pt x="421" y="68"/>
                    </a:lnTo>
                    <a:lnTo>
                      <a:pt x="414" y="75"/>
                    </a:lnTo>
                    <a:lnTo>
                      <a:pt x="406" y="70"/>
                    </a:lnTo>
                    <a:lnTo>
                      <a:pt x="394" y="65"/>
                    </a:lnTo>
                    <a:lnTo>
                      <a:pt x="383" y="67"/>
                    </a:lnTo>
                    <a:lnTo>
                      <a:pt x="375" y="66"/>
                    </a:lnTo>
                    <a:lnTo>
                      <a:pt x="373" y="72"/>
                    </a:lnTo>
                    <a:lnTo>
                      <a:pt x="376" y="77"/>
                    </a:lnTo>
                    <a:lnTo>
                      <a:pt x="374" y="81"/>
                    </a:lnTo>
                    <a:lnTo>
                      <a:pt x="363" y="80"/>
                    </a:lnTo>
                    <a:lnTo>
                      <a:pt x="363" y="80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34A9973-7EF4-5CD5-6281-724191AFEF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0937" y="5146676"/>
                <a:ext cx="446087" cy="1416050"/>
              </a:xfrm>
              <a:custGeom>
                <a:avLst/>
                <a:gdLst>
                  <a:gd name="T0" fmla="*/ 216 w 281"/>
                  <a:gd name="T1" fmla="*/ 823 h 892"/>
                  <a:gd name="T2" fmla="*/ 203 w 281"/>
                  <a:gd name="T3" fmla="*/ 847 h 892"/>
                  <a:gd name="T4" fmla="*/ 173 w 281"/>
                  <a:gd name="T5" fmla="*/ 850 h 892"/>
                  <a:gd name="T6" fmla="*/ 123 w 281"/>
                  <a:gd name="T7" fmla="*/ 831 h 892"/>
                  <a:gd name="T8" fmla="*/ 183 w 281"/>
                  <a:gd name="T9" fmla="*/ 868 h 892"/>
                  <a:gd name="T10" fmla="*/ 231 w 281"/>
                  <a:gd name="T11" fmla="*/ 884 h 892"/>
                  <a:gd name="T12" fmla="*/ 258 w 281"/>
                  <a:gd name="T13" fmla="*/ 892 h 892"/>
                  <a:gd name="T14" fmla="*/ 279 w 281"/>
                  <a:gd name="T15" fmla="*/ 886 h 892"/>
                  <a:gd name="T16" fmla="*/ 270 w 281"/>
                  <a:gd name="T17" fmla="*/ 876 h 892"/>
                  <a:gd name="T18" fmla="*/ 230 w 281"/>
                  <a:gd name="T19" fmla="*/ 826 h 892"/>
                  <a:gd name="T20" fmla="*/ 52 w 281"/>
                  <a:gd name="T21" fmla="*/ 93 h 892"/>
                  <a:gd name="T22" fmla="*/ 43 w 281"/>
                  <a:gd name="T23" fmla="*/ 43 h 892"/>
                  <a:gd name="T24" fmla="*/ 26 w 281"/>
                  <a:gd name="T25" fmla="*/ 16 h 892"/>
                  <a:gd name="T26" fmla="*/ 10 w 281"/>
                  <a:gd name="T27" fmla="*/ 12 h 892"/>
                  <a:gd name="T28" fmla="*/ 8 w 281"/>
                  <a:gd name="T29" fmla="*/ 52 h 892"/>
                  <a:gd name="T30" fmla="*/ 13 w 281"/>
                  <a:gd name="T31" fmla="*/ 143 h 892"/>
                  <a:gd name="T32" fmla="*/ 17 w 281"/>
                  <a:gd name="T33" fmla="*/ 239 h 892"/>
                  <a:gd name="T34" fmla="*/ 18 w 281"/>
                  <a:gd name="T35" fmla="*/ 297 h 892"/>
                  <a:gd name="T36" fmla="*/ 28 w 281"/>
                  <a:gd name="T37" fmla="*/ 353 h 892"/>
                  <a:gd name="T38" fmla="*/ 22 w 281"/>
                  <a:gd name="T39" fmla="*/ 425 h 892"/>
                  <a:gd name="T40" fmla="*/ 13 w 281"/>
                  <a:gd name="T41" fmla="*/ 466 h 892"/>
                  <a:gd name="T42" fmla="*/ 33 w 281"/>
                  <a:gd name="T43" fmla="*/ 517 h 892"/>
                  <a:gd name="T44" fmla="*/ 37 w 281"/>
                  <a:gd name="T45" fmla="*/ 576 h 892"/>
                  <a:gd name="T46" fmla="*/ 56 w 281"/>
                  <a:gd name="T47" fmla="*/ 612 h 892"/>
                  <a:gd name="T48" fmla="*/ 66 w 281"/>
                  <a:gd name="T49" fmla="*/ 590 h 892"/>
                  <a:gd name="T50" fmla="*/ 49 w 281"/>
                  <a:gd name="T51" fmla="*/ 629 h 892"/>
                  <a:gd name="T52" fmla="*/ 47 w 281"/>
                  <a:gd name="T53" fmla="*/ 688 h 892"/>
                  <a:gd name="T54" fmla="*/ 64 w 281"/>
                  <a:gd name="T55" fmla="*/ 712 h 892"/>
                  <a:gd name="T56" fmla="*/ 84 w 281"/>
                  <a:gd name="T57" fmla="*/ 775 h 892"/>
                  <a:gd name="T58" fmla="*/ 101 w 281"/>
                  <a:gd name="T59" fmla="*/ 803 h 892"/>
                  <a:gd name="T60" fmla="*/ 141 w 281"/>
                  <a:gd name="T61" fmla="*/ 831 h 892"/>
                  <a:gd name="T62" fmla="*/ 168 w 281"/>
                  <a:gd name="T63" fmla="*/ 846 h 892"/>
                  <a:gd name="T64" fmla="*/ 199 w 281"/>
                  <a:gd name="T65" fmla="*/ 853 h 892"/>
                  <a:gd name="T66" fmla="*/ 205 w 281"/>
                  <a:gd name="T67" fmla="*/ 823 h 892"/>
                  <a:gd name="T68" fmla="*/ 227 w 281"/>
                  <a:gd name="T69" fmla="*/ 818 h 892"/>
                  <a:gd name="T70" fmla="*/ 164 w 281"/>
                  <a:gd name="T71" fmla="*/ 812 h 892"/>
                  <a:gd name="T72" fmla="*/ 145 w 281"/>
                  <a:gd name="T73" fmla="*/ 781 h 892"/>
                  <a:gd name="T74" fmla="*/ 123 w 281"/>
                  <a:gd name="T75" fmla="*/ 775 h 892"/>
                  <a:gd name="T76" fmla="*/ 121 w 281"/>
                  <a:gd name="T77" fmla="*/ 739 h 892"/>
                  <a:gd name="T78" fmla="*/ 116 w 281"/>
                  <a:gd name="T79" fmla="*/ 713 h 892"/>
                  <a:gd name="T80" fmla="*/ 114 w 281"/>
                  <a:gd name="T81" fmla="*/ 663 h 892"/>
                  <a:gd name="T82" fmla="*/ 114 w 281"/>
                  <a:gd name="T83" fmla="*/ 645 h 892"/>
                  <a:gd name="T84" fmla="*/ 99 w 281"/>
                  <a:gd name="T85" fmla="*/ 631 h 892"/>
                  <a:gd name="T86" fmla="*/ 89 w 281"/>
                  <a:gd name="T87" fmla="*/ 613 h 892"/>
                  <a:gd name="T88" fmla="*/ 82 w 281"/>
                  <a:gd name="T89" fmla="*/ 582 h 892"/>
                  <a:gd name="T90" fmla="*/ 67 w 281"/>
                  <a:gd name="T91" fmla="*/ 530 h 892"/>
                  <a:gd name="T92" fmla="*/ 75 w 281"/>
                  <a:gd name="T93" fmla="*/ 499 h 892"/>
                  <a:gd name="T94" fmla="*/ 58 w 281"/>
                  <a:gd name="T95" fmla="*/ 453 h 892"/>
                  <a:gd name="T96" fmla="*/ 63 w 281"/>
                  <a:gd name="T97" fmla="*/ 418 h 892"/>
                  <a:gd name="T98" fmla="*/ 64 w 281"/>
                  <a:gd name="T99" fmla="*/ 372 h 892"/>
                  <a:gd name="T100" fmla="*/ 40 w 281"/>
                  <a:gd name="T101" fmla="*/ 327 h 892"/>
                  <a:gd name="T102" fmla="*/ 42 w 281"/>
                  <a:gd name="T103" fmla="*/ 280 h 892"/>
                  <a:gd name="T104" fmla="*/ 55 w 281"/>
                  <a:gd name="T105" fmla="*/ 236 h 892"/>
                  <a:gd name="T106" fmla="*/ 60 w 281"/>
                  <a:gd name="T107" fmla="*/ 212 h 892"/>
                  <a:gd name="T108" fmla="*/ 57 w 281"/>
                  <a:gd name="T109" fmla="*/ 165 h 892"/>
                  <a:gd name="T110" fmla="*/ 82 w 281"/>
                  <a:gd name="T111" fmla="*/ 129 h 892"/>
                  <a:gd name="T112" fmla="*/ 64 w 281"/>
                  <a:gd name="T113" fmla="*/ 126 h 892"/>
                  <a:gd name="T114" fmla="*/ 52 w 281"/>
                  <a:gd name="T115" fmla="*/ 9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81" h="892">
                    <a:moveTo>
                      <a:pt x="230" y="826"/>
                    </a:moveTo>
                    <a:lnTo>
                      <a:pt x="216" y="823"/>
                    </a:lnTo>
                    <a:lnTo>
                      <a:pt x="203" y="832"/>
                    </a:lnTo>
                    <a:lnTo>
                      <a:pt x="203" y="847"/>
                    </a:lnTo>
                    <a:lnTo>
                      <a:pt x="200" y="859"/>
                    </a:lnTo>
                    <a:lnTo>
                      <a:pt x="173" y="850"/>
                    </a:lnTo>
                    <a:lnTo>
                      <a:pt x="140" y="835"/>
                    </a:lnTo>
                    <a:lnTo>
                      <a:pt x="123" y="831"/>
                    </a:lnTo>
                    <a:lnTo>
                      <a:pt x="160" y="856"/>
                    </a:lnTo>
                    <a:lnTo>
                      <a:pt x="183" y="868"/>
                    </a:lnTo>
                    <a:lnTo>
                      <a:pt x="211" y="880"/>
                    </a:lnTo>
                    <a:lnTo>
                      <a:pt x="231" y="884"/>
                    </a:lnTo>
                    <a:lnTo>
                      <a:pt x="247" y="890"/>
                    </a:lnTo>
                    <a:lnTo>
                      <a:pt x="258" y="892"/>
                    </a:lnTo>
                    <a:lnTo>
                      <a:pt x="267" y="892"/>
                    </a:lnTo>
                    <a:lnTo>
                      <a:pt x="279" y="886"/>
                    </a:lnTo>
                    <a:lnTo>
                      <a:pt x="281" y="877"/>
                    </a:lnTo>
                    <a:lnTo>
                      <a:pt x="270" y="876"/>
                    </a:lnTo>
                    <a:lnTo>
                      <a:pt x="251" y="876"/>
                    </a:lnTo>
                    <a:lnTo>
                      <a:pt x="230" y="826"/>
                    </a:lnTo>
                    <a:lnTo>
                      <a:pt x="230" y="826"/>
                    </a:lnTo>
                    <a:close/>
                    <a:moveTo>
                      <a:pt x="52" y="93"/>
                    </a:moveTo>
                    <a:lnTo>
                      <a:pt x="39" y="66"/>
                    </a:lnTo>
                    <a:lnTo>
                      <a:pt x="43" y="43"/>
                    </a:lnTo>
                    <a:lnTo>
                      <a:pt x="31" y="33"/>
                    </a:lnTo>
                    <a:lnTo>
                      <a:pt x="26" y="16"/>
                    </a:lnTo>
                    <a:lnTo>
                      <a:pt x="15" y="0"/>
                    </a:lnTo>
                    <a:lnTo>
                      <a:pt x="10" y="12"/>
                    </a:lnTo>
                    <a:lnTo>
                      <a:pt x="0" y="18"/>
                    </a:lnTo>
                    <a:lnTo>
                      <a:pt x="8" y="52"/>
                    </a:lnTo>
                    <a:lnTo>
                      <a:pt x="14" y="90"/>
                    </a:lnTo>
                    <a:lnTo>
                      <a:pt x="13" y="143"/>
                    </a:lnTo>
                    <a:lnTo>
                      <a:pt x="13" y="193"/>
                    </a:lnTo>
                    <a:lnTo>
                      <a:pt x="17" y="239"/>
                    </a:lnTo>
                    <a:lnTo>
                      <a:pt x="9" y="268"/>
                    </a:lnTo>
                    <a:lnTo>
                      <a:pt x="18" y="297"/>
                    </a:lnTo>
                    <a:lnTo>
                      <a:pt x="16" y="317"/>
                    </a:lnTo>
                    <a:lnTo>
                      <a:pt x="28" y="353"/>
                    </a:lnTo>
                    <a:lnTo>
                      <a:pt x="27" y="388"/>
                    </a:lnTo>
                    <a:lnTo>
                      <a:pt x="22" y="425"/>
                    </a:lnTo>
                    <a:lnTo>
                      <a:pt x="20" y="465"/>
                    </a:lnTo>
                    <a:lnTo>
                      <a:pt x="13" y="466"/>
                    </a:lnTo>
                    <a:lnTo>
                      <a:pt x="21" y="493"/>
                    </a:lnTo>
                    <a:lnTo>
                      <a:pt x="33" y="517"/>
                    </a:lnTo>
                    <a:lnTo>
                      <a:pt x="30" y="533"/>
                    </a:lnTo>
                    <a:lnTo>
                      <a:pt x="37" y="576"/>
                    </a:lnTo>
                    <a:lnTo>
                      <a:pt x="43" y="608"/>
                    </a:lnTo>
                    <a:lnTo>
                      <a:pt x="56" y="612"/>
                    </a:lnTo>
                    <a:lnTo>
                      <a:pt x="51" y="583"/>
                    </a:lnTo>
                    <a:lnTo>
                      <a:pt x="66" y="590"/>
                    </a:lnTo>
                    <a:lnTo>
                      <a:pt x="73" y="636"/>
                    </a:lnTo>
                    <a:lnTo>
                      <a:pt x="49" y="629"/>
                    </a:lnTo>
                    <a:lnTo>
                      <a:pt x="57" y="667"/>
                    </a:lnTo>
                    <a:lnTo>
                      <a:pt x="47" y="688"/>
                    </a:lnTo>
                    <a:lnTo>
                      <a:pt x="77" y="694"/>
                    </a:lnTo>
                    <a:lnTo>
                      <a:pt x="64" y="712"/>
                    </a:lnTo>
                    <a:lnTo>
                      <a:pt x="65" y="734"/>
                    </a:lnTo>
                    <a:lnTo>
                      <a:pt x="84" y="775"/>
                    </a:lnTo>
                    <a:lnTo>
                      <a:pt x="100" y="790"/>
                    </a:lnTo>
                    <a:lnTo>
                      <a:pt x="101" y="803"/>
                    </a:lnTo>
                    <a:lnTo>
                      <a:pt x="113" y="818"/>
                    </a:lnTo>
                    <a:lnTo>
                      <a:pt x="141" y="831"/>
                    </a:lnTo>
                    <a:lnTo>
                      <a:pt x="141" y="831"/>
                    </a:lnTo>
                    <a:lnTo>
                      <a:pt x="168" y="846"/>
                    </a:lnTo>
                    <a:lnTo>
                      <a:pt x="191" y="853"/>
                    </a:lnTo>
                    <a:lnTo>
                      <a:pt x="199" y="853"/>
                    </a:lnTo>
                    <a:lnTo>
                      <a:pt x="192" y="832"/>
                    </a:lnTo>
                    <a:lnTo>
                      <a:pt x="205" y="823"/>
                    </a:lnTo>
                    <a:lnTo>
                      <a:pt x="211" y="818"/>
                    </a:lnTo>
                    <a:lnTo>
                      <a:pt x="227" y="818"/>
                    </a:lnTo>
                    <a:lnTo>
                      <a:pt x="209" y="815"/>
                    </a:lnTo>
                    <a:lnTo>
                      <a:pt x="164" y="812"/>
                    </a:lnTo>
                    <a:lnTo>
                      <a:pt x="151" y="798"/>
                    </a:lnTo>
                    <a:lnTo>
                      <a:pt x="145" y="781"/>
                    </a:lnTo>
                    <a:lnTo>
                      <a:pt x="132" y="782"/>
                    </a:lnTo>
                    <a:lnTo>
                      <a:pt x="123" y="775"/>
                    </a:lnTo>
                    <a:lnTo>
                      <a:pt x="112" y="749"/>
                    </a:lnTo>
                    <a:lnTo>
                      <a:pt x="121" y="739"/>
                    </a:lnTo>
                    <a:lnTo>
                      <a:pt x="122" y="725"/>
                    </a:lnTo>
                    <a:lnTo>
                      <a:pt x="116" y="713"/>
                    </a:lnTo>
                    <a:lnTo>
                      <a:pt x="118" y="693"/>
                    </a:lnTo>
                    <a:lnTo>
                      <a:pt x="114" y="663"/>
                    </a:lnTo>
                    <a:lnTo>
                      <a:pt x="107" y="649"/>
                    </a:lnTo>
                    <a:lnTo>
                      <a:pt x="114" y="645"/>
                    </a:lnTo>
                    <a:lnTo>
                      <a:pt x="109" y="636"/>
                    </a:lnTo>
                    <a:lnTo>
                      <a:pt x="99" y="631"/>
                    </a:lnTo>
                    <a:lnTo>
                      <a:pt x="102" y="621"/>
                    </a:lnTo>
                    <a:lnTo>
                      <a:pt x="89" y="613"/>
                    </a:lnTo>
                    <a:lnTo>
                      <a:pt x="76" y="586"/>
                    </a:lnTo>
                    <a:lnTo>
                      <a:pt x="82" y="582"/>
                    </a:lnTo>
                    <a:lnTo>
                      <a:pt x="70" y="553"/>
                    </a:lnTo>
                    <a:lnTo>
                      <a:pt x="67" y="530"/>
                    </a:lnTo>
                    <a:lnTo>
                      <a:pt x="66" y="509"/>
                    </a:lnTo>
                    <a:lnTo>
                      <a:pt x="75" y="499"/>
                    </a:lnTo>
                    <a:lnTo>
                      <a:pt x="63" y="476"/>
                    </a:lnTo>
                    <a:lnTo>
                      <a:pt x="58" y="453"/>
                    </a:lnTo>
                    <a:lnTo>
                      <a:pt x="69" y="438"/>
                    </a:lnTo>
                    <a:lnTo>
                      <a:pt x="63" y="418"/>
                    </a:lnTo>
                    <a:lnTo>
                      <a:pt x="69" y="395"/>
                    </a:lnTo>
                    <a:lnTo>
                      <a:pt x="64" y="372"/>
                    </a:lnTo>
                    <a:lnTo>
                      <a:pt x="59" y="368"/>
                    </a:lnTo>
                    <a:lnTo>
                      <a:pt x="40" y="327"/>
                    </a:lnTo>
                    <a:lnTo>
                      <a:pt x="48" y="303"/>
                    </a:lnTo>
                    <a:lnTo>
                      <a:pt x="42" y="280"/>
                    </a:lnTo>
                    <a:lnTo>
                      <a:pt x="45" y="258"/>
                    </a:lnTo>
                    <a:lnTo>
                      <a:pt x="55" y="236"/>
                    </a:lnTo>
                    <a:lnTo>
                      <a:pt x="67" y="221"/>
                    </a:lnTo>
                    <a:lnTo>
                      <a:pt x="60" y="212"/>
                    </a:lnTo>
                    <a:lnTo>
                      <a:pt x="62" y="204"/>
                    </a:lnTo>
                    <a:lnTo>
                      <a:pt x="57" y="165"/>
                    </a:lnTo>
                    <a:lnTo>
                      <a:pt x="77" y="153"/>
                    </a:lnTo>
                    <a:lnTo>
                      <a:pt x="82" y="129"/>
                    </a:lnTo>
                    <a:lnTo>
                      <a:pt x="78" y="122"/>
                    </a:lnTo>
                    <a:lnTo>
                      <a:pt x="64" y="126"/>
                    </a:lnTo>
                    <a:lnTo>
                      <a:pt x="52" y="93"/>
                    </a:lnTo>
                    <a:lnTo>
                      <a:pt x="52" y="93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B92B37-DD47-7D69-BF20-A34F440C53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675" y="4013201"/>
                <a:ext cx="404812" cy="631825"/>
              </a:xfrm>
              <a:custGeom>
                <a:avLst/>
                <a:gdLst>
                  <a:gd name="T0" fmla="*/ 175 w 255"/>
                  <a:gd name="T1" fmla="*/ 8 h 398"/>
                  <a:gd name="T2" fmla="*/ 163 w 255"/>
                  <a:gd name="T3" fmla="*/ 0 h 398"/>
                  <a:gd name="T4" fmla="*/ 143 w 255"/>
                  <a:gd name="T5" fmla="*/ 17 h 398"/>
                  <a:gd name="T6" fmla="*/ 109 w 255"/>
                  <a:gd name="T7" fmla="*/ 27 h 398"/>
                  <a:gd name="T8" fmla="*/ 95 w 255"/>
                  <a:gd name="T9" fmla="*/ 32 h 398"/>
                  <a:gd name="T10" fmla="*/ 77 w 255"/>
                  <a:gd name="T11" fmla="*/ 64 h 398"/>
                  <a:gd name="T12" fmla="*/ 67 w 255"/>
                  <a:gd name="T13" fmla="*/ 74 h 398"/>
                  <a:gd name="T14" fmla="*/ 40 w 255"/>
                  <a:gd name="T15" fmla="*/ 90 h 398"/>
                  <a:gd name="T16" fmla="*/ 42 w 255"/>
                  <a:gd name="T17" fmla="*/ 108 h 398"/>
                  <a:gd name="T18" fmla="*/ 31 w 255"/>
                  <a:gd name="T19" fmla="*/ 112 h 398"/>
                  <a:gd name="T20" fmla="*/ 36 w 255"/>
                  <a:gd name="T21" fmla="*/ 137 h 398"/>
                  <a:gd name="T22" fmla="*/ 34 w 255"/>
                  <a:gd name="T23" fmla="*/ 163 h 398"/>
                  <a:gd name="T24" fmla="*/ 33 w 255"/>
                  <a:gd name="T25" fmla="*/ 199 h 398"/>
                  <a:gd name="T26" fmla="*/ 33 w 255"/>
                  <a:gd name="T27" fmla="*/ 217 h 398"/>
                  <a:gd name="T28" fmla="*/ 12 w 255"/>
                  <a:gd name="T29" fmla="*/ 234 h 398"/>
                  <a:gd name="T30" fmla="*/ 9 w 255"/>
                  <a:gd name="T31" fmla="*/ 254 h 398"/>
                  <a:gd name="T32" fmla="*/ 3 w 255"/>
                  <a:gd name="T33" fmla="*/ 264 h 398"/>
                  <a:gd name="T34" fmla="*/ 28 w 255"/>
                  <a:gd name="T35" fmla="*/ 277 h 398"/>
                  <a:gd name="T36" fmla="*/ 51 w 255"/>
                  <a:gd name="T37" fmla="*/ 290 h 398"/>
                  <a:gd name="T38" fmla="*/ 67 w 255"/>
                  <a:gd name="T39" fmla="*/ 293 h 398"/>
                  <a:gd name="T40" fmla="*/ 81 w 255"/>
                  <a:gd name="T41" fmla="*/ 297 h 398"/>
                  <a:gd name="T42" fmla="*/ 102 w 255"/>
                  <a:gd name="T43" fmla="*/ 320 h 398"/>
                  <a:gd name="T44" fmla="*/ 125 w 255"/>
                  <a:gd name="T45" fmla="*/ 351 h 398"/>
                  <a:gd name="T46" fmla="*/ 152 w 255"/>
                  <a:gd name="T47" fmla="*/ 348 h 398"/>
                  <a:gd name="T48" fmla="*/ 172 w 255"/>
                  <a:gd name="T49" fmla="*/ 350 h 398"/>
                  <a:gd name="T50" fmla="*/ 176 w 255"/>
                  <a:gd name="T51" fmla="*/ 385 h 398"/>
                  <a:gd name="T52" fmla="*/ 193 w 255"/>
                  <a:gd name="T53" fmla="*/ 398 h 398"/>
                  <a:gd name="T54" fmla="*/ 201 w 255"/>
                  <a:gd name="T55" fmla="*/ 322 h 398"/>
                  <a:gd name="T56" fmla="*/ 189 w 255"/>
                  <a:gd name="T57" fmla="*/ 300 h 398"/>
                  <a:gd name="T58" fmla="*/ 201 w 255"/>
                  <a:gd name="T59" fmla="*/ 279 h 398"/>
                  <a:gd name="T60" fmla="*/ 206 w 255"/>
                  <a:gd name="T61" fmla="*/ 273 h 398"/>
                  <a:gd name="T62" fmla="*/ 194 w 255"/>
                  <a:gd name="T63" fmla="*/ 255 h 398"/>
                  <a:gd name="T64" fmla="*/ 241 w 255"/>
                  <a:gd name="T65" fmla="*/ 248 h 398"/>
                  <a:gd name="T66" fmla="*/ 250 w 255"/>
                  <a:gd name="T67" fmla="*/ 269 h 398"/>
                  <a:gd name="T68" fmla="*/ 249 w 255"/>
                  <a:gd name="T69" fmla="*/ 242 h 398"/>
                  <a:gd name="T70" fmla="*/ 236 w 255"/>
                  <a:gd name="T71" fmla="*/ 229 h 398"/>
                  <a:gd name="T72" fmla="*/ 246 w 255"/>
                  <a:gd name="T73" fmla="*/ 211 h 398"/>
                  <a:gd name="T74" fmla="*/ 236 w 255"/>
                  <a:gd name="T75" fmla="*/ 189 h 398"/>
                  <a:gd name="T76" fmla="*/ 243 w 255"/>
                  <a:gd name="T77" fmla="*/ 164 h 398"/>
                  <a:gd name="T78" fmla="*/ 240 w 255"/>
                  <a:gd name="T79" fmla="*/ 147 h 398"/>
                  <a:gd name="T80" fmla="*/ 213 w 255"/>
                  <a:gd name="T81" fmla="*/ 149 h 398"/>
                  <a:gd name="T82" fmla="*/ 191 w 255"/>
                  <a:gd name="T83" fmla="*/ 131 h 398"/>
                  <a:gd name="T84" fmla="*/ 152 w 255"/>
                  <a:gd name="T85" fmla="*/ 130 h 398"/>
                  <a:gd name="T86" fmla="*/ 142 w 255"/>
                  <a:gd name="T87" fmla="*/ 120 h 398"/>
                  <a:gd name="T88" fmla="*/ 144 w 255"/>
                  <a:gd name="T89" fmla="*/ 106 h 398"/>
                  <a:gd name="T90" fmla="*/ 138 w 255"/>
                  <a:gd name="T91" fmla="*/ 91 h 398"/>
                  <a:gd name="T92" fmla="*/ 125 w 255"/>
                  <a:gd name="T93" fmla="*/ 79 h 398"/>
                  <a:gd name="T94" fmla="*/ 136 w 255"/>
                  <a:gd name="T95" fmla="*/ 48 h 398"/>
                  <a:gd name="T96" fmla="*/ 151 w 255"/>
                  <a:gd name="T97" fmla="*/ 32 h 398"/>
                  <a:gd name="T98" fmla="*/ 170 w 255"/>
                  <a:gd name="T99" fmla="*/ 16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55" h="398">
                    <a:moveTo>
                      <a:pt x="170" y="16"/>
                    </a:moveTo>
                    <a:lnTo>
                      <a:pt x="175" y="8"/>
                    </a:lnTo>
                    <a:lnTo>
                      <a:pt x="170" y="2"/>
                    </a:lnTo>
                    <a:lnTo>
                      <a:pt x="163" y="0"/>
                    </a:lnTo>
                    <a:lnTo>
                      <a:pt x="152" y="12"/>
                    </a:lnTo>
                    <a:lnTo>
                      <a:pt x="143" y="17"/>
                    </a:lnTo>
                    <a:lnTo>
                      <a:pt x="126" y="29"/>
                    </a:lnTo>
                    <a:lnTo>
                      <a:pt x="109" y="27"/>
                    </a:lnTo>
                    <a:lnTo>
                      <a:pt x="108" y="32"/>
                    </a:lnTo>
                    <a:lnTo>
                      <a:pt x="95" y="32"/>
                    </a:lnTo>
                    <a:lnTo>
                      <a:pt x="82" y="43"/>
                    </a:lnTo>
                    <a:lnTo>
                      <a:pt x="77" y="64"/>
                    </a:lnTo>
                    <a:lnTo>
                      <a:pt x="77" y="71"/>
                    </a:lnTo>
                    <a:lnTo>
                      <a:pt x="67" y="74"/>
                    </a:lnTo>
                    <a:lnTo>
                      <a:pt x="52" y="91"/>
                    </a:lnTo>
                    <a:lnTo>
                      <a:pt x="40" y="90"/>
                    </a:lnTo>
                    <a:lnTo>
                      <a:pt x="38" y="94"/>
                    </a:lnTo>
                    <a:lnTo>
                      <a:pt x="42" y="108"/>
                    </a:lnTo>
                    <a:lnTo>
                      <a:pt x="38" y="114"/>
                    </a:lnTo>
                    <a:lnTo>
                      <a:pt x="31" y="112"/>
                    </a:lnTo>
                    <a:lnTo>
                      <a:pt x="27" y="125"/>
                    </a:lnTo>
                    <a:lnTo>
                      <a:pt x="36" y="137"/>
                    </a:lnTo>
                    <a:lnTo>
                      <a:pt x="39" y="157"/>
                    </a:lnTo>
                    <a:lnTo>
                      <a:pt x="34" y="163"/>
                    </a:lnTo>
                    <a:lnTo>
                      <a:pt x="38" y="185"/>
                    </a:lnTo>
                    <a:lnTo>
                      <a:pt x="33" y="199"/>
                    </a:lnTo>
                    <a:lnTo>
                      <a:pt x="40" y="205"/>
                    </a:lnTo>
                    <a:lnTo>
                      <a:pt x="33" y="217"/>
                    </a:lnTo>
                    <a:lnTo>
                      <a:pt x="24" y="232"/>
                    </a:lnTo>
                    <a:lnTo>
                      <a:pt x="12" y="234"/>
                    </a:lnTo>
                    <a:lnTo>
                      <a:pt x="8" y="242"/>
                    </a:lnTo>
                    <a:lnTo>
                      <a:pt x="9" y="254"/>
                    </a:lnTo>
                    <a:lnTo>
                      <a:pt x="0" y="256"/>
                    </a:lnTo>
                    <a:lnTo>
                      <a:pt x="3" y="264"/>
                    </a:lnTo>
                    <a:lnTo>
                      <a:pt x="25" y="277"/>
                    </a:lnTo>
                    <a:lnTo>
                      <a:pt x="28" y="277"/>
                    </a:lnTo>
                    <a:lnTo>
                      <a:pt x="33" y="286"/>
                    </a:lnTo>
                    <a:lnTo>
                      <a:pt x="51" y="290"/>
                    </a:lnTo>
                    <a:lnTo>
                      <a:pt x="57" y="286"/>
                    </a:lnTo>
                    <a:lnTo>
                      <a:pt x="67" y="293"/>
                    </a:lnTo>
                    <a:lnTo>
                      <a:pt x="76" y="299"/>
                    </a:lnTo>
                    <a:lnTo>
                      <a:pt x="81" y="297"/>
                    </a:lnTo>
                    <a:lnTo>
                      <a:pt x="95" y="308"/>
                    </a:lnTo>
                    <a:lnTo>
                      <a:pt x="102" y="320"/>
                    </a:lnTo>
                    <a:lnTo>
                      <a:pt x="112" y="326"/>
                    </a:lnTo>
                    <a:lnTo>
                      <a:pt x="125" y="351"/>
                    </a:lnTo>
                    <a:lnTo>
                      <a:pt x="141" y="354"/>
                    </a:lnTo>
                    <a:lnTo>
                      <a:pt x="152" y="348"/>
                    </a:lnTo>
                    <a:lnTo>
                      <a:pt x="160" y="351"/>
                    </a:lnTo>
                    <a:lnTo>
                      <a:pt x="172" y="350"/>
                    </a:lnTo>
                    <a:lnTo>
                      <a:pt x="189" y="361"/>
                    </a:lnTo>
                    <a:lnTo>
                      <a:pt x="176" y="385"/>
                    </a:lnTo>
                    <a:lnTo>
                      <a:pt x="182" y="385"/>
                    </a:lnTo>
                    <a:lnTo>
                      <a:pt x="193" y="398"/>
                    </a:lnTo>
                    <a:lnTo>
                      <a:pt x="201" y="333"/>
                    </a:lnTo>
                    <a:lnTo>
                      <a:pt x="201" y="322"/>
                    </a:lnTo>
                    <a:lnTo>
                      <a:pt x="198" y="309"/>
                    </a:lnTo>
                    <a:lnTo>
                      <a:pt x="189" y="300"/>
                    </a:lnTo>
                    <a:lnTo>
                      <a:pt x="189" y="283"/>
                    </a:lnTo>
                    <a:lnTo>
                      <a:pt x="201" y="279"/>
                    </a:lnTo>
                    <a:lnTo>
                      <a:pt x="205" y="281"/>
                    </a:lnTo>
                    <a:lnTo>
                      <a:pt x="206" y="273"/>
                    </a:lnTo>
                    <a:lnTo>
                      <a:pt x="194" y="270"/>
                    </a:lnTo>
                    <a:lnTo>
                      <a:pt x="194" y="255"/>
                    </a:lnTo>
                    <a:lnTo>
                      <a:pt x="234" y="256"/>
                    </a:lnTo>
                    <a:lnTo>
                      <a:pt x="241" y="248"/>
                    </a:lnTo>
                    <a:lnTo>
                      <a:pt x="247" y="255"/>
                    </a:lnTo>
                    <a:lnTo>
                      <a:pt x="250" y="269"/>
                    </a:lnTo>
                    <a:lnTo>
                      <a:pt x="255" y="266"/>
                    </a:lnTo>
                    <a:lnTo>
                      <a:pt x="249" y="242"/>
                    </a:lnTo>
                    <a:lnTo>
                      <a:pt x="243" y="234"/>
                    </a:lnTo>
                    <a:lnTo>
                      <a:pt x="236" y="229"/>
                    </a:lnTo>
                    <a:lnTo>
                      <a:pt x="247" y="217"/>
                    </a:lnTo>
                    <a:lnTo>
                      <a:pt x="246" y="211"/>
                    </a:lnTo>
                    <a:lnTo>
                      <a:pt x="240" y="205"/>
                    </a:lnTo>
                    <a:lnTo>
                      <a:pt x="236" y="189"/>
                    </a:lnTo>
                    <a:lnTo>
                      <a:pt x="238" y="172"/>
                    </a:lnTo>
                    <a:lnTo>
                      <a:pt x="243" y="164"/>
                    </a:lnTo>
                    <a:lnTo>
                      <a:pt x="248" y="152"/>
                    </a:lnTo>
                    <a:lnTo>
                      <a:pt x="240" y="147"/>
                    </a:lnTo>
                    <a:lnTo>
                      <a:pt x="228" y="150"/>
                    </a:lnTo>
                    <a:lnTo>
                      <a:pt x="213" y="149"/>
                    </a:lnTo>
                    <a:lnTo>
                      <a:pt x="205" y="152"/>
                    </a:lnTo>
                    <a:lnTo>
                      <a:pt x="191" y="131"/>
                    </a:lnTo>
                    <a:lnTo>
                      <a:pt x="179" y="127"/>
                    </a:lnTo>
                    <a:lnTo>
                      <a:pt x="152" y="130"/>
                    </a:lnTo>
                    <a:lnTo>
                      <a:pt x="147" y="122"/>
                    </a:lnTo>
                    <a:lnTo>
                      <a:pt x="142" y="120"/>
                    </a:lnTo>
                    <a:lnTo>
                      <a:pt x="141" y="114"/>
                    </a:lnTo>
                    <a:lnTo>
                      <a:pt x="144" y="106"/>
                    </a:lnTo>
                    <a:lnTo>
                      <a:pt x="143" y="96"/>
                    </a:lnTo>
                    <a:lnTo>
                      <a:pt x="138" y="91"/>
                    </a:lnTo>
                    <a:lnTo>
                      <a:pt x="137" y="81"/>
                    </a:lnTo>
                    <a:lnTo>
                      <a:pt x="125" y="79"/>
                    </a:lnTo>
                    <a:lnTo>
                      <a:pt x="132" y="65"/>
                    </a:lnTo>
                    <a:lnTo>
                      <a:pt x="136" y="48"/>
                    </a:lnTo>
                    <a:lnTo>
                      <a:pt x="142" y="39"/>
                    </a:lnTo>
                    <a:lnTo>
                      <a:pt x="151" y="32"/>
                    </a:lnTo>
                    <a:lnTo>
                      <a:pt x="156" y="20"/>
                    </a:lnTo>
                    <a:lnTo>
                      <a:pt x="170" y="16"/>
                    </a:lnTo>
                    <a:lnTo>
                      <a:pt x="170" y="16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FD96696-15CB-8256-B9F5-42E1E4E9B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3587" y="4432301"/>
                <a:ext cx="192087" cy="238125"/>
              </a:xfrm>
              <a:custGeom>
                <a:avLst/>
                <a:gdLst>
                  <a:gd name="T0" fmla="*/ 117 w 121"/>
                  <a:gd name="T1" fmla="*/ 35 h 150"/>
                  <a:gd name="T2" fmla="*/ 108 w 121"/>
                  <a:gd name="T3" fmla="*/ 29 h 150"/>
                  <a:gd name="T4" fmla="*/ 98 w 121"/>
                  <a:gd name="T5" fmla="*/ 22 h 150"/>
                  <a:gd name="T6" fmla="*/ 92 w 121"/>
                  <a:gd name="T7" fmla="*/ 26 h 150"/>
                  <a:gd name="T8" fmla="*/ 74 w 121"/>
                  <a:gd name="T9" fmla="*/ 22 h 150"/>
                  <a:gd name="T10" fmla="*/ 69 w 121"/>
                  <a:gd name="T11" fmla="*/ 13 h 150"/>
                  <a:gd name="T12" fmla="*/ 66 w 121"/>
                  <a:gd name="T13" fmla="*/ 13 h 150"/>
                  <a:gd name="T14" fmla="*/ 44 w 121"/>
                  <a:gd name="T15" fmla="*/ 0 h 150"/>
                  <a:gd name="T16" fmla="*/ 30 w 121"/>
                  <a:gd name="T17" fmla="*/ 9 h 150"/>
                  <a:gd name="T18" fmla="*/ 18 w 121"/>
                  <a:gd name="T19" fmla="*/ 14 h 150"/>
                  <a:gd name="T20" fmla="*/ 20 w 121"/>
                  <a:gd name="T21" fmla="*/ 24 h 150"/>
                  <a:gd name="T22" fmla="*/ 11 w 121"/>
                  <a:gd name="T23" fmla="*/ 39 h 150"/>
                  <a:gd name="T24" fmla="*/ 8 w 121"/>
                  <a:gd name="T25" fmla="*/ 54 h 150"/>
                  <a:gd name="T26" fmla="*/ 1 w 121"/>
                  <a:gd name="T27" fmla="*/ 58 h 150"/>
                  <a:gd name="T28" fmla="*/ 5 w 121"/>
                  <a:gd name="T29" fmla="*/ 79 h 150"/>
                  <a:gd name="T30" fmla="*/ 0 w 121"/>
                  <a:gd name="T31" fmla="*/ 86 h 150"/>
                  <a:gd name="T32" fmla="*/ 13 w 121"/>
                  <a:gd name="T33" fmla="*/ 96 h 150"/>
                  <a:gd name="T34" fmla="*/ 21 w 121"/>
                  <a:gd name="T35" fmla="*/ 85 h 150"/>
                  <a:gd name="T36" fmla="*/ 25 w 121"/>
                  <a:gd name="T37" fmla="*/ 95 h 150"/>
                  <a:gd name="T38" fmla="*/ 15 w 121"/>
                  <a:gd name="T39" fmla="*/ 113 h 150"/>
                  <a:gd name="T40" fmla="*/ 18 w 121"/>
                  <a:gd name="T41" fmla="*/ 123 h 150"/>
                  <a:gd name="T42" fmla="*/ 12 w 121"/>
                  <a:gd name="T43" fmla="*/ 128 h 150"/>
                  <a:gd name="T44" fmla="*/ 12 w 121"/>
                  <a:gd name="T45" fmla="*/ 137 h 150"/>
                  <a:gd name="T46" fmla="*/ 22 w 121"/>
                  <a:gd name="T47" fmla="*/ 135 h 150"/>
                  <a:gd name="T48" fmla="*/ 30 w 121"/>
                  <a:gd name="T49" fmla="*/ 138 h 150"/>
                  <a:gd name="T50" fmla="*/ 39 w 121"/>
                  <a:gd name="T51" fmla="*/ 150 h 150"/>
                  <a:gd name="T52" fmla="*/ 51 w 121"/>
                  <a:gd name="T53" fmla="*/ 140 h 150"/>
                  <a:gd name="T54" fmla="*/ 54 w 121"/>
                  <a:gd name="T55" fmla="*/ 124 h 150"/>
                  <a:gd name="T56" fmla="*/ 66 w 121"/>
                  <a:gd name="T57" fmla="*/ 103 h 150"/>
                  <a:gd name="T58" fmla="*/ 92 w 121"/>
                  <a:gd name="T59" fmla="*/ 94 h 150"/>
                  <a:gd name="T60" fmla="*/ 114 w 121"/>
                  <a:gd name="T61" fmla="*/ 69 h 150"/>
                  <a:gd name="T62" fmla="*/ 121 w 121"/>
                  <a:gd name="T63" fmla="*/ 54 h 150"/>
                  <a:gd name="T64" fmla="*/ 117 w 121"/>
                  <a:gd name="T65" fmla="*/ 35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1" h="150">
                    <a:moveTo>
                      <a:pt x="117" y="35"/>
                    </a:moveTo>
                    <a:lnTo>
                      <a:pt x="108" y="29"/>
                    </a:lnTo>
                    <a:lnTo>
                      <a:pt x="98" y="22"/>
                    </a:lnTo>
                    <a:lnTo>
                      <a:pt x="92" y="26"/>
                    </a:lnTo>
                    <a:lnTo>
                      <a:pt x="74" y="22"/>
                    </a:lnTo>
                    <a:lnTo>
                      <a:pt x="69" y="13"/>
                    </a:lnTo>
                    <a:lnTo>
                      <a:pt x="66" y="13"/>
                    </a:lnTo>
                    <a:lnTo>
                      <a:pt x="44" y="0"/>
                    </a:lnTo>
                    <a:lnTo>
                      <a:pt x="30" y="9"/>
                    </a:lnTo>
                    <a:lnTo>
                      <a:pt x="18" y="14"/>
                    </a:lnTo>
                    <a:lnTo>
                      <a:pt x="20" y="24"/>
                    </a:lnTo>
                    <a:lnTo>
                      <a:pt x="11" y="39"/>
                    </a:lnTo>
                    <a:lnTo>
                      <a:pt x="8" y="54"/>
                    </a:lnTo>
                    <a:lnTo>
                      <a:pt x="1" y="58"/>
                    </a:lnTo>
                    <a:lnTo>
                      <a:pt x="5" y="79"/>
                    </a:lnTo>
                    <a:lnTo>
                      <a:pt x="0" y="86"/>
                    </a:lnTo>
                    <a:lnTo>
                      <a:pt x="13" y="96"/>
                    </a:lnTo>
                    <a:lnTo>
                      <a:pt x="21" y="85"/>
                    </a:lnTo>
                    <a:lnTo>
                      <a:pt x="25" y="95"/>
                    </a:lnTo>
                    <a:lnTo>
                      <a:pt x="15" y="113"/>
                    </a:lnTo>
                    <a:lnTo>
                      <a:pt x="18" y="123"/>
                    </a:lnTo>
                    <a:lnTo>
                      <a:pt x="12" y="128"/>
                    </a:lnTo>
                    <a:lnTo>
                      <a:pt x="12" y="137"/>
                    </a:lnTo>
                    <a:lnTo>
                      <a:pt x="22" y="135"/>
                    </a:lnTo>
                    <a:lnTo>
                      <a:pt x="30" y="138"/>
                    </a:lnTo>
                    <a:lnTo>
                      <a:pt x="39" y="150"/>
                    </a:lnTo>
                    <a:lnTo>
                      <a:pt x="51" y="140"/>
                    </a:lnTo>
                    <a:lnTo>
                      <a:pt x="54" y="124"/>
                    </a:lnTo>
                    <a:lnTo>
                      <a:pt x="66" y="103"/>
                    </a:lnTo>
                    <a:lnTo>
                      <a:pt x="92" y="94"/>
                    </a:lnTo>
                    <a:lnTo>
                      <a:pt x="114" y="69"/>
                    </a:lnTo>
                    <a:lnTo>
                      <a:pt x="121" y="54"/>
                    </a:lnTo>
                    <a:lnTo>
                      <a:pt x="117" y="35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F68AB8-9B93-C28C-21DB-42FBAE3A05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9225" y="4167188"/>
                <a:ext cx="158750" cy="266700"/>
              </a:xfrm>
              <a:custGeom>
                <a:avLst/>
                <a:gdLst>
                  <a:gd name="T0" fmla="*/ 89 w 100"/>
                  <a:gd name="T1" fmla="*/ 57 h 168"/>
                  <a:gd name="T2" fmla="*/ 81 w 100"/>
                  <a:gd name="T3" fmla="*/ 49 h 168"/>
                  <a:gd name="T4" fmla="*/ 70 w 100"/>
                  <a:gd name="T5" fmla="*/ 37 h 168"/>
                  <a:gd name="T6" fmla="*/ 62 w 100"/>
                  <a:gd name="T7" fmla="*/ 37 h 168"/>
                  <a:gd name="T8" fmla="*/ 62 w 100"/>
                  <a:gd name="T9" fmla="*/ 25 h 168"/>
                  <a:gd name="T10" fmla="*/ 49 w 100"/>
                  <a:gd name="T11" fmla="*/ 9 h 168"/>
                  <a:gd name="T12" fmla="*/ 36 w 100"/>
                  <a:gd name="T13" fmla="*/ 0 h 168"/>
                  <a:gd name="T14" fmla="*/ 19 w 100"/>
                  <a:gd name="T15" fmla="*/ 14 h 168"/>
                  <a:gd name="T16" fmla="*/ 17 w 100"/>
                  <a:gd name="T17" fmla="*/ 23 h 168"/>
                  <a:gd name="T18" fmla="*/ 24 w 100"/>
                  <a:gd name="T19" fmla="*/ 31 h 168"/>
                  <a:gd name="T20" fmla="*/ 19 w 100"/>
                  <a:gd name="T21" fmla="*/ 36 h 168"/>
                  <a:gd name="T22" fmla="*/ 5 w 100"/>
                  <a:gd name="T23" fmla="*/ 40 h 168"/>
                  <a:gd name="T24" fmla="*/ 5 w 100"/>
                  <a:gd name="T25" fmla="*/ 51 h 168"/>
                  <a:gd name="T26" fmla="*/ 0 w 100"/>
                  <a:gd name="T27" fmla="*/ 57 h 168"/>
                  <a:gd name="T28" fmla="*/ 14 w 100"/>
                  <a:gd name="T29" fmla="*/ 75 h 168"/>
                  <a:gd name="T30" fmla="*/ 24 w 100"/>
                  <a:gd name="T31" fmla="*/ 74 h 168"/>
                  <a:gd name="T32" fmla="*/ 29 w 100"/>
                  <a:gd name="T33" fmla="*/ 80 h 168"/>
                  <a:gd name="T34" fmla="*/ 26 w 100"/>
                  <a:gd name="T35" fmla="*/ 90 h 168"/>
                  <a:gd name="T36" fmla="*/ 33 w 100"/>
                  <a:gd name="T37" fmla="*/ 94 h 168"/>
                  <a:gd name="T38" fmla="*/ 38 w 100"/>
                  <a:gd name="T39" fmla="*/ 105 h 168"/>
                  <a:gd name="T40" fmla="*/ 32 w 100"/>
                  <a:gd name="T41" fmla="*/ 113 h 168"/>
                  <a:gd name="T42" fmla="*/ 28 w 100"/>
                  <a:gd name="T43" fmla="*/ 133 h 168"/>
                  <a:gd name="T44" fmla="*/ 33 w 100"/>
                  <a:gd name="T45" fmla="*/ 146 h 168"/>
                  <a:gd name="T46" fmla="*/ 34 w 100"/>
                  <a:gd name="T47" fmla="*/ 156 h 168"/>
                  <a:gd name="T48" fmla="*/ 47 w 100"/>
                  <a:gd name="T49" fmla="*/ 168 h 168"/>
                  <a:gd name="T50" fmla="*/ 58 w 100"/>
                  <a:gd name="T51" fmla="*/ 168 h 168"/>
                  <a:gd name="T52" fmla="*/ 61 w 100"/>
                  <a:gd name="T53" fmla="*/ 164 h 168"/>
                  <a:gd name="T54" fmla="*/ 66 w 100"/>
                  <a:gd name="T55" fmla="*/ 163 h 168"/>
                  <a:gd name="T56" fmla="*/ 76 w 100"/>
                  <a:gd name="T57" fmla="*/ 159 h 168"/>
                  <a:gd name="T58" fmla="*/ 83 w 100"/>
                  <a:gd name="T59" fmla="*/ 153 h 168"/>
                  <a:gd name="T60" fmla="*/ 94 w 100"/>
                  <a:gd name="T61" fmla="*/ 154 h 168"/>
                  <a:gd name="T62" fmla="*/ 100 w 100"/>
                  <a:gd name="T63" fmla="*/ 154 h 168"/>
                  <a:gd name="T64" fmla="*/ 88 w 100"/>
                  <a:gd name="T65" fmla="*/ 133 h 168"/>
                  <a:gd name="T66" fmla="*/ 85 w 100"/>
                  <a:gd name="T67" fmla="*/ 120 h 168"/>
                  <a:gd name="T68" fmla="*/ 78 w 100"/>
                  <a:gd name="T69" fmla="*/ 120 h 168"/>
                  <a:gd name="T70" fmla="*/ 69 w 100"/>
                  <a:gd name="T71" fmla="*/ 102 h 168"/>
                  <a:gd name="T72" fmla="*/ 74 w 100"/>
                  <a:gd name="T73" fmla="*/ 90 h 168"/>
                  <a:gd name="T74" fmla="*/ 72 w 100"/>
                  <a:gd name="T75" fmla="*/ 84 h 168"/>
                  <a:gd name="T76" fmla="*/ 85 w 100"/>
                  <a:gd name="T77" fmla="*/ 79 h 168"/>
                  <a:gd name="T78" fmla="*/ 89 w 100"/>
                  <a:gd name="T79" fmla="*/ 57 h 168"/>
                  <a:gd name="T80" fmla="*/ 89 w 100"/>
                  <a:gd name="T81" fmla="*/ 57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0" h="168">
                    <a:moveTo>
                      <a:pt x="89" y="57"/>
                    </a:moveTo>
                    <a:lnTo>
                      <a:pt x="81" y="49"/>
                    </a:lnTo>
                    <a:lnTo>
                      <a:pt x="70" y="37"/>
                    </a:lnTo>
                    <a:lnTo>
                      <a:pt x="62" y="37"/>
                    </a:lnTo>
                    <a:lnTo>
                      <a:pt x="62" y="25"/>
                    </a:lnTo>
                    <a:lnTo>
                      <a:pt x="49" y="9"/>
                    </a:lnTo>
                    <a:lnTo>
                      <a:pt x="36" y="0"/>
                    </a:lnTo>
                    <a:lnTo>
                      <a:pt x="19" y="14"/>
                    </a:lnTo>
                    <a:lnTo>
                      <a:pt x="17" y="23"/>
                    </a:lnTo>
                    <a:lnTo>
                      <a:pt x="24" y="31"/>
                    </a:lnTo>
                    <a:lnTo>
                      <a:pt x="19" y="36"/>
                    </a:lnTo>
                    <a:lnTo>
                      <a:pt x="5" y="40"/>
                    </a:lnTo>
                    <a:lnTo>
                      <a:pt x="5" y="51"/>
                    </a:lnTo>
                    <a:lnTo>
                      <a:pt x="0" y="57"/>
                    </a:lnTo>
                    <a:lnTo>
                      <a:pt x="14" y="75"/>
                    </a:lnTo>
                    <a:lnTo>
                      <a:pt x="24" y="74"/>
                    </a:lnTo>
                    <a:lnTo>
                      <a:pt x="29" y="80"/>
                    </a:lnTo>
                    <a:lnTo>
                      <a:pt x="26" y="90"/>
                    </a:lnTo>
                    <a:lnTo>
                      <a:pt x="33" y="94"/>
                    </a:lnTo>
                    <a:lnTo>
                      <a:pt x="38" y="105"/>
                    </a:lnTo>
                    <a:lnTo>
                      <a:pt x="32" y="113"/>
                    </a:lnTo>
                    <a:lnTo>
                      <a:pt x="28" y="133"/>
                    </a:lnTo>
                    <a:lnTo>
                      <a:pt x="33" y="146"/>
                    </a:lnTo>
                    <a:lnTo>
                      <a:pt x="34" y="156"/>
                    </a:lnTo>
                    <a:lnTo>
                      <a:pt x="47" y="168"/>
                    </a:lnTo>
                    <a:lnTo>
                      <a:pt x="58" y="168"/>
                    </a:lnTo>
                    <a:lnTo>
                      <a:pt x="61" y="164"/>
                    </a:lnTo>
                    <a:lnTo>
                      <a:pt x="66" y="163"/>
                    </a:lnTo>
                    <a:lnTo>
                      <a:pt x="76" y="159"/>
                    </a:lnTo>
                    <a:lnTo>
                      <a:pt x="83" y="153"/>
                    </a:lnTo>
                    <a:lnTo>
                      <a:pt x="94" y="154"/>
                    </a:lnTo>
                    <a:lnTo>
                      <a:pt x="100" y="154"/>
                    </a:lnTo>
                    <a:lnTo>
                      <a:pt x="88" y="133"/>
                    </a:lnTo>
                    <a:lnTo>
                      <a:pt x="85" y="120"/>
                    </a:lnTo>
                    <a:lnTo>
                      <a:pt x="78" y="120"/>
                    </a:lnTo>
                    <a:lnTo>
                      <a:pt x="69" y="102"/>
                    </a:lnTo>
                    <a:lnTo>
                      <a:pt x="74" y="90"/>
                    </a:lnTo>
                    <a:lnTo>
                      <a:pt x="72" y="84"/>
                    </a:lnTo>
                    <a:lnTo>
                      <a:pt x="85" y="79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F3621AD-ED2C-5770-A392-0670B334BF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7637" y="5213351"/>
                <a:ext cx="280987" cy="309563"/>
              </a:xfrm>
              <a:custGeom>
                <a:avLst/>
                <a:gdLst>
                  <a:gd name="T0" fmla="*/ 89 w 177"/>
                  <a:gd name="T1" fmla="*/ 19 h 195"/>
                  <a:gd name="T2" fmla="*/ 88 w 177"/>
                  <a:gd name="T3" fmla="*/ 12 h 195"/>
                  <a:gd name="T4" fmla="*/ 67 w 177"/>
                  <a:gd name="T5" fmla="*/ 0 h 195"/>
                  <a:gd name="T6" fmla="*/ 48 w 177"/>
                  <a:gd name="T7" fmla="*/ 0 h 195"/>
                  <a:gd name="T8" fmla="*/ 13 w 177"/>
                  <a:gd name="T9" fmla="*/ 6 h 195"/>
                  <a:gd name="T10" fmla="*/ 5 w 177"/>
                  <a:gd name="T11" fmla="*/ 28 h 195"/>
                  <a:gd name="T12" fmla="*/ 6 w 177"/>
                  <a:gd name="T13" fmla="*/ 40 h 195"/>
                  <a:gd name="T14" fmla="*/ 0 w 177"/>
                  <a:gd name="T15" fmla="*/ 69 h 195"/>
                  <a:gd name="T16" fmla="*/ 42 w 177"/>
                  <a:gd name="T17" fmla="*/ 107 h 195"/>
                  <a:gd name="T18" fmla="*/ 59 w 177"/>
                  <a:gd name="T19" fmla="*/ 111 h 195"/>
                  <a:gd name="T20" fmla="*/ 86 w 177"/>
                  <a:gd name="T21" fmla="*/ 129 h 195"/>
                  <a:gd name="T22" fmla="*/ 108 w 177"/>
                  <a:gd name="T23" fmla="*/ 138 h 195"/>
                  <a:gd name="T24" fmla="*/ 112 w 177"/>
                  <a:gd name="T25" fmla="*/ 148 h 195"/>
                  <a:gd name="T26" fmla="*/ 96 w 177"/>
                  <a:gd name="T27" fmla="*/ 185 h 195"/>
                  <a:gd name="T28" fmla="*/ 118 w 177"/>
                  <a:gd name="T29" fmla="*/ 191 h 195"/>
                  <a:gd name="T30" fmla="*/ 141 w 177"/>
                  <a:gd name="T31" fmla="*/ 195 h 195"/>
                  <a:gd name="T32" fmla="*/ 157 w 177"/>
                  <a:gd name="T33" fmla="*/ 191 h 195"/>
                  <a:gd name="T34" fmla="*/ 173 w 177"/>
                  <a:gd name="T35" fmla="*/ 172 h 195"/>
                  <a:gd name="T36" fmla="*/ 174 w 177"/>
                  <a:gd name="T37" fmla="*/ 152 h 195"/>
                  <a:gd name="T38" fmla="*/ 176 w 177"/>
                  <a:gd name="T39" fmla="*/ 138 h 195"/>
                  <a:gd name="T40" fmla="*/ 177 w 177"/>
                  <a:gd name="T41" fmla="*/ 124 h 195"/>
                  <a:gd name="T42" fmla="*/ 176 w 177"/>
                  <a:gd name="T43" fmla="*/ 111 h 195"/>
                  <a:gd name="T44" fmla="*/ 168 w 177"/>
                  <a:gd name="T45" fmla="*/ 106 h 195"/>
                  <a:gd name="T46" fmla="*/ 161 w 177"/>
                  <a:gd name="T47" fmla="*/ 111 h 195"/>
                  <a:gd name="T48" fmla="*/ 153 w 177"/>
                  <a:gd name="T49" fmla="*/ 109 h 195"/>
                  <a:gd name="T50" fmla="*/ 150 w 177"/>
                  <a:gd name="T51" fmla="*/ 100 h 195"/>
                  <a:gd name="T52" fmla="*/ 147 w 177"/>
                  <a:gd name="T53" fmla="*/ 78 h 195"/>
                  <a:gd name="T54" fmla="*/ 142 w 177"/>
                  <a:gd name="T55" fmla="*/ 72 h 195"/>
                  <a:gd name="T56" fmla="*/ 127 w 177"/>
                  <a:gd name="T57" fmla="*/ 65 h 195"/>
                  <a:gd name="T58" fmla="*/ 119 w 177"/>
                  <a:gd name="T59" fmla="*/ 70 h 195"/>
                  <a:gd name="T60" fmla="*/ 97 w 177"/>
                  <a:gd name="T61" fmla="*/ 65 h 195"/>
                  <a:gd name="T62" fmla="*/ 95 w 177"/>
                  <a:gd name="T63" fmla="*/ 32 h 195"/>
                  <a:gd name="T64" fmla="*/ 89 w 177"/>
                  <a:gd name="T65" fmla="*/ 19 h 195"/>
                  <a:gd name="T66" fmla="*/ 89 w 177"/>
                  <a:gd name="T67" fmla="*/ 19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195">
                    <a:moveTo>
                      <a:pt x="89" y="19"/>
                    </a:moveTo>
                    <a:lnTo>
                      <a:pt x="88" y="12"/>
                    </a:lnTo>
                    <a:lnTo>
                      <a:pt x="67" y="0"/>
                    </a:lnTo>
                    <a:lnTo>
                      <a:pt x="48" y="0"/>
                    </a:lnTo>
                    <a:lnTo>
                      <a:pt x="13" y="6"/>
                    </a:lnTo>
                    <a:lnTo>
                      <a:pt x="5" y="28"/>
                    </a:lnTo>
                    <a:lnTo>
                      <a:pt x="6" y="40"/>
                    </a:lnTo>
                    <a:lnTo>
                      <a:pt x="0" y="69"/>
                    </a:lnTo>
                    <a:lnTo>
                      <a:pt x="42" y="107"/>
                    </a:lnTo>
                    <a:lnTo>
                      <a:pt x="59" y="111"/>
                    </a:lnTo>
                    <a:lnTo>
                      <a:pt x="86" y="129"/>
                    </a:lnTo>
                    <a:lnTo>
                      <a:pt x="108" y="138"/>
                    </a:lnTo>
                    <a:lnTo>
                      <a:pt x="112" y="148"/>
                    </a:lnTo>
                    <a:lnTo>
                      <a:pt x="96" y="185"/>
                    </a:lnTo>
                    <a:lnTo>
                      <a:pt x="118" y="191"/>
                    </a:lnTo>
                    <a:lnTo>
                      <a:pt x="141" y="195"/>
                    </a:lnTo>
                    <a:lnTo>
                      <a:pt x="157" y="191"/>
                    </a:lnTo>
                    <a:lnTo>
                      <a:pt x="173" y="172"/>
                    </a:lnTo>
                    <a:lnTo>
                      <a:pt x="174" y="152"/>
                    </a:lnTo>
                    <a:lnTo>
                      <a:pt x="176" y="138"/>
                    </a:lnTo>
                    <a:lnTo>
                      <a:pt x="177" y="124"/>
                    </a:lnTo>
                    <a:lnTo>
                      <a:pt x="176" y="111"/>
                    </a:lnTo>
                    <a:lnTo>
                      <a:pt x="168" y="106"/>
                    </a:lnTo>
                    <a:lnTo>
                      <a:pt x="161" y="111"/>
                    </a:lnTo>
                    <a:lnTo>
                      <a:pt x="153" y="109"/>
                    </a:lnTo>
                    <a:lnTo>
                      <a:pt x="150" y="100"/>
                    </a:lnTo>
                    <a:lnTo>
                      <a:pt x="147" y="78"/>
                    </a:lnTo>
                    <a:lnTo>
                      <a:pt x="142" y="72"/>
                    </a:lnTo>
                    <a:lnTo>
                      <a:pt x="127" y="65"/>
                    </a:lnTo>
                    <a:lnTo>
                      <a:pt x="119" y="70"/>
                    </a:lnTo>
                    <a:lnTo>
                      <a:pt x="97" y="65"/>
                    </a:lnTo>
                    <a:lnTo>
                      <a:pt x="95" y="32"/>
                    </a:lnTo>
                    <a:lnTo>
                      <a:pt x="89" y="19"/>
                    </a:lnTo>
                    <a:lnTo>
                      <a:pt x="89" y="19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BD06E6F-2221-CE68-4B0F-F77D95F09E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8762" y="4256088"/>
                <a:ext cx="138112" cy="157163"/>
              </a:xfrm>
              <a:custGeom>
                <a:avLst/>
                <a:gdLst>
                  <a:gd name="T0" fmla="*/ 64 w 87"/>
                  <a:gd name="T1" fmla="*/ 0 h 99"/>
                  <a:gd name="T2" fmla="*/ 48 w 87"/>
                  <a:gd name="T3" fmla="*/ 1 h 99"/>
                  <a:gd name="T4" fmla="*/ 45 w 87"/>
                  <a:gd name="T5" fmla="*/ 6 h 99"/>
                  <a:gd name="T6" fmla="*/ 20 w 87"/>
                  <a:gd name="T7" fmla="*/ 1 h 99"/>
                  <a:gd name="T8" fmla="*/ 16 w 87"/>
                  <a:gd name="T9" fmla="*/ 23 h 99"/>
                  <a:gd name="T10" fmla="*/ 3 w 87"/>
                  <a:gd name="T11" fmla="*/ 28 h 99"/>
                  <a:gd name="T12" fmla="*/ 5 w 87"/>
                  <a:gd name="T13" fmla="*/ 34 h 99"/>
                  <a:gd name="T14" fmla="*/ 0 w 87"/>
                  <a:gd name="T15" fmla="*/ 46 h 99"/>
                  <a:gd name="T16" fmla="*/ 9 w 87"/>
                  <a:gd name="T17" fmla="*/ 64 h 99"/>
                  <a:gd name="T18" fmla="*/ 16 w 87"/>
                  <a:gd name="T19" fmla="*/ 64 h 99"/>
                  <a:gd name="T20" fmla="*/ 19 w 87"/>
                  <a:gd name="T21" fmla="*/ 77 h 99"/>
                  <a:gd name="T22" fmla="*/ 31 w 87"/>
                  <a:gd name="T23" fmla="*/ 98 h 99"/>
                  <a:gd name="T24" fmla="*/ 42 w 87"/>
                  <a:gd name="T25" fmla="*/ 99 h 99"/>
                  <a:gd name="T26" fmla="*/ 44 w 87"/>
                  <a:gd name="T27" fmla="*/ 95 h 99"/>
                  <a:gd name="T28" fmla="*/ 41 w 87"/>
                  <a:gd name="T29" fmla="*/ 90 h 99"/>
                  <a:gd name="T30" fmla="*/ 43 w 87"/>
                  <a:gd name="T31" fmla="*/ 84 h 99"/>
                  <a:gd name="T32" fmla="*/ 51 w 87"/>
                  <a:gd name="T33" fmla="*/ 85 h 99"/>
                  <a:gd name="T34" fmla="*/ 62 w 87"/>
                  <a:gd name="T35" fmla="*/ 83 h 99"/>
                  <a:gd name="T36" fmla="*/ 74 w 87"/>
                  <a:gd name="T37" fmla="*/ 88 h 99"/>
                  <a:gd name="T38" fmla="*/ 78 w 87"/>
                  <a:gd name="T39" fmla="*/ 78 h 99"/>
                  <a:gd name="T40" fmla="*/ 81 w 87"/>
                  <a:gd name="T41" fmla="*/ 68 h 99"/>
                  <a:gd name="T42" fmla="*/ 85 w 87"/>
                  <a:gd name="T43" fmla="*/ 56 h 99"/>
                  <a:gd name="T44" fmla="*/ 77 w 87"/>
                  <a:gd name="T45" fmla="*/ 43 h 99"/>
                  <a:gd name="T46" fmla="*/ 76 w 87"/>
                  <a:gd name="T47" fmla="*/ 27 h 99"/>
                  <a:gd name="T48" fmla="*/ 87 w 87"/>
                  <a:gd name="T49" fmla="*/ 6 h 99"/>
                  <a:gd name="T50" fmla="*/ 64 w 87"/>
                  <a:gd name="T51" fmla="*/ 0 h 99"/>
                  <a:gd name="T52" fmla="*/ 64 w 87"/>
                  <a:gd name="T53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7" h="99">
                    <a:moveTo>
                      <a:pt x="64" y="0"/>
                    </a:moveTo>
                    <a:lnTo>
                      <a:pt x="48" y="1"/>
                    </a:lnTo>
                    <a:lnTo>
                      <a:pt x="45" y="6"/>
                    </a:lnTo>
                    <a:lnTo>
                      <a:pt x="20" y="1"/>
                    </a:lnTo>
                    <a:lnTo>
                      <a:pt x="16" y="23"/>
                    </a:lnTo>
                    <a:lnTo>
                      <a:pt x="3" y="28"/>
                    </a:lnTo>
                    <a:lnTo>
                      <a:pt x="5" y="34"/>
                    </a:lnTo>
                    <a:lnTo>
                      <a:pt x="0" y="46"/>
                    </a:lnTo>
                    <a:lnTo>
                      <a:pt x="9" y="64"/>
                    </a:lnTo>
                    <a:lnTo>
                      <a:pt x="16" y="64"/>
                    </a:lnTo>
                    <a:lnTo>
                      <a:pt x="19" y="77"/>
                    </a:lnTo>
                    <a:lnTo>
                      <a:pt x="31" y="98"/>
                    </a:lnTo>
                    <a:lnTo>
                      <a:pt x="42" y="99"/>
                    </a:lnTo>
                    <a:lnTo>
                      <a:pt x="44" y="95"/>
                    </a:lnTo>
                    <a:lnTo>
                      <a:pt x="41" y="90"/>
                    </a:lnTo>
                    <a:lnTo>
                      <a:pt x="43" y="84"/>
                    </a:lnTo>
                    <a:lnTo>
                      <a:pt x="51" y="85"/>
                    </a:lnTo>
                    <a:lnTo>
                      <a:pt x="62" y="83"/>
                    </a:lnTo>
                    <a:lnTo>
                      <a:pt x="74" y="88"/>
                    </a:lnTo>
                    <a:lnTo>
                      <a:pt x="78" y="78"/>
                    </a:lnTo>
                    <a:lnTo>
                      <a:pt x="81" y="68"/>
                    </a:lnTo>
                    <a:lnTo>
                      <a:pt x="85" y="56"/>
                    </a:lnTo>
                    <a:lnTo>
                      <a:pt x="77" y="43"/>
                    </a:lnTo>
                    <a:lnTo>
                      <a:pt x="76" y="27"/>
                    </a:lnTo>
                    <a:lnTo>
                      <a:pt x="87" y="6"/>
                    </a:lnTo>
                    <a:lnTo>
                      <a:pt x="64" y="0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21E0EEC-9D76-AB7F-56C0-92AAE3F5E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4487" y="5618163"/>
                <a:ext cx="161925" cy="182563"/>
              </a:xfrm>
              <a:custGeom>
                <a:avLst/>
                <a:gdLst>
                  <a:gd name="T0" fmla="*/ 102 w 102"/>
                  <a:gd name="T1" fmla="*/ 87 h 115"/>
                  <a:gd name="T2" fmla="*/ 94 w 102"/>
                  <a:gd name="T3" fmla="*/ 73 h 115"/>
                  <a:gd name="T4" fmla="*/ 101 w 102"/>
                  <a:gd name="T5" fmla="*/ 62 h 115"/>
                  <a:gd name="T6" fmla="*/ 87 w 102"/>
                  <a:gd name="T7" fmla="*/ 46 h 115"/>
                  <a:gd name="T8" fmla="*/ 69 w 102"/>
                  <a:gd name="T9" fmla="*/ 33 h 115"/>
                  <a:gd name="T10" fmla="*/ 46 w 102"/>
                  <a:gd name="T11" fmla="*/ 18 h 115"/>
                  <a:gd name="T12" fmla="*/ 38 w 102"/>
                  <a:gd name="T13" fmla="*/ 18 h 115"/>
                  <a:gd name="T14" fmla="*/ 16 w 102"/>
                  <a:gd name="T15" fmla="*/ 0 h 115"/>
                  <a:gd name="T16" fmla="*/ 3 w 102"/>
                  <a:gd name="T17" fmla="*/ 3 h 115"/>
                  <a:gd name="T18" fmla="*/ 1 w 102"/>
                  <a:gd name="T19" fmla="*/ 22 h 115"/>
                  <a:gd name="T20" fmla="*/ 0 w 102"/>
                  <a:gd name="T21" fmla="*/ 46 h 115"/>
                  <a:gd name="T22" fmla="*/ 4 w 102"/>
                  <a:gd name="T23" fmla="*/ 70 h 115"/>
                  <a:gd name="T24" fmla="*/ 1 w 102"/>
                  <a:gd name="T25" fmla="*/ 75 h 115"/>
                  <a:gd name="T26" fmla="*/ 2 w 102"/>
                  <a:gd name="T27" fmla="*/ 91 h 115"/>
                  <a:gd name="T28" fmla="*/ 17 w 102"/>
                  <a:gd name="T29" fmla="*/ 104 h 115"/>
                  <a:gd name="T30" fmla="*/ 30 w 102"/>
                  <a:gd name="T31" fmla="*/ 103 h 115"/>
                  <a:gd name="T32" fmla="*/ 51 w 102"/>
                  <a:gd name="T33" fmla="*/ 113 h 115"/>
                  <a:gd name="T34" fmla="*/ 61 w 102"/>
                  <a:gd name="T35" fmla="*/ 111 h 115"/>
                  <a:gd name="T36" fmla="*/ 76 w 102"/>
                  <a:gd name="T37" fmla="*/ 115 h 115"/>
                  <a:gd name="T38" fmla="*/ 96 w 102"/>
                  <a:gd name="T39" fmla="*/ 102 h 115"/>
                  <a:gd name="T40" fmla="*/ 102 w 102"/>
                  <a:gd name="T41" fmla="*/ 87 h 115"/>
                  <a:gd name="T42" fmla="*/ 102 w 102"/>
                  <a:gd name="T43" fmla="*/ 8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2" h="115">
                    <a:moveTo>
                      <a:pt x="102" y="87"/>
                    </a:moveTo>
                    <a:lnTo>
                      <a:pt x="94" y="73"/>
                    </a:lnTo>
                    <a:lnTo>
                      <a:pt x="101" y="62"/>
                    </a:lnTo>
                    <a:lnTo>
                      <a:pt x="87" y="46"/>
                    </a:lnTo>
                    <a:lnTo>
                      <a:pt x="69" y="33"/>
                    </a:lnTo>
                    <a:lnTo>
                      <a:pt x="46" y="18"/>
                    </a:lnTo>
                    <a:lnTo>
                      <a:pt x="38" y="18"/>
                    </a:lnTo>
                    <a:lnTo>
                      <a:pt x="16" y="0"/>
                    </a:lnTo>
                    <a:lnTo>
                      <a:pt x="3" y="3"/>
                    </a:lnTo>
                    <a:lnTo>
                      <a:pt x="1" y="22"/>
                    </a:lnTo>
                    <a:lnTo>
                      <a:pt x="0" y="46"/>
                    </a:lnTo>
                    <a:lnTo>
                      <a:pt x="4" y="70"/>
                    </a:lnTo>
                    <a:lnTo>
                      <a:pt x="1" y="75"/>
                    </a:lnTo>
                    <a:lnTo>
                      <a:pt x="2" y="91"/>
                    </a:lnTo>
                    <a:lnTo>
                      <a:pt x="17" y="104"/>
                    </a:lnTo>
                    <a:lnTo>
                      <a:pt x="30" y="103"/>
                    </a:lnTo>
                    <a:lnTo>
                      <a:pt x="51" y="113"/>
                    </a:lnTo>
                    <a:lnTo>
                      <a:pt x="61" y="111"/>
                    </a:lnTo>
                    <a:lnTo>
                      <a:pt x="76" y="115"/>
                    </a:lnTo>
                    <a:lnTo>
                      <a:pt x="96" y="102"/>
                    </a:lnTo>
                    <a:lnTo>
                      <a:pt x="102" y="87"/>
                    </a:lnTo>
                    <a:lnTo>
                      <a:pt x="102" y="87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B00946-51E2-E821-110E-24FD4AE573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7112" y="4024313"/>
                <a:ext cx="449262" cy="431800"/>
              </a:xfrm>
              <a:custGeom>
                <a:avLst/>
                <a:gdLst>
                  <a:gd name="T0" fmla="*/ 275 w 283"/>
                  <a:gd name="T1" fmla="*/ 85 h 272"/>
                  <a:gd name="T2" fmla="*/ 262 w 283"/>
                  <a:gd name="T3" fmla="*/ 66 h 272"/>
                  <a:gd name="T4" fmla="*/ 230 w 283"/>
                  <a:gd name="T5" fmla="*/ 53 h 272"/>
                  <a:gd name="T6" fmla="*/ 241 w 283"/>
                  <a:gd name="T7" fmla="*/ 34 h 272"/>
                  <a:gd name="T8" fmla="*/ 190 w 283"/>
                  <a:gd name="T9" fmla="*/ 36 h 272"/>
                  <a:gd name="T10" fmla="*/ 178 w 283"/>
                  <a:gd name="T11" fmla="*/ 49 h 272"/>
                  <a:gd name="T12" fmla="*/ 151 w 283"/>
                  <a:gd name="T13" fmla="*/ 36 h 272"/>
                  <a:gd name="T14" fmla="*/ 110 w 283"/>
                  <a:gd name="T15" fmla="*/ 38 h 272"/>
                  <a:gd name="T16" fmla="*/ 96 w 283"/>
                  <a:gd name="T17" fmla="*/ 18 h 272"/>
                  <a:gd name="T18" fmla="*/ 75 w 283"/>
                  <a:gd name="T19" fmla="*/ 0 h 272"/>
                  <a:gd name="T20" fmla="*/ 69 w 283"/>
                  <a:gd name="T21" fmla="*/ 19 h 272"/>
                  <a:gd name="T22" fmla="*/ 42 w 283"/>
                  <a:gd name="T23" fmla="*/ 47 h 272"/>
                  <a:gd name="T24" fmla="*/ 43 w 283"/>
                  <a:gd name="T25" fmla="*/ 72 h 272"/>
                  <a:gd name="T26" fmla="*/ 27 w 283"/>
                  <a:gd name="T27" fmla="*/ 55 h 272"/>
                  <a:gd name="T28" fmla="*/ 39 w 283"/>
                  <a:gd name="T29" fmla="*/ 29 h 272"/>
                  <a:gd name="T30" fmla="*/ 44 w 283"/>
                  <a:gd name="T31" fmla="*/ 15 h 272"/>
                  <a:gd name="T32" fmla="*/ 31 w 283"/>
                  <a:gd name="T33" fmla="*/ 13 h 272"/>
                  <a:gd name="T34" fmla="*/ 17 w 283"/>
                  <a:gd name="T35" fmla="*/ 32 h 272"/>
                  <a:gd name="T36" fmla="*/ 7 w 283"/>
                  <a:gd name="T37" fmla="*/ 58 h 272"/>
                  <a:gd name="T38" fmla="*/ 12 w 283"/>
                  <a:gd name="T39" fmla="*/ 74 h 272"/>
                  <a:gd name="T40" fmla="*/ 18 w 283"/>
                  <a:gd name="T41" fmla="*/ 89 h 272"/>
                  <a:gd name="T42" fmla="*/ 16 w 283"/>
                  <a:gd name="T43" fmla="*/ 107 h 272"/>
                  <a:gd name="T44" fmla="*/ 22 w 283"/>
                  <a:gd name="T45" fmla="*/ 115 h 272"/>
                  <a:gd name="T46" fmla="*/ 54 w 283"/>
                  <a:gd name="T47" fmla="*/ 120 h 272"/>
                  <a:gd name="T48" fmla="*/ 80 w 283"/>
                  <a:gd name="T49" fmla="*/ 145 h 272"/>
                  <a:gd name="T50" fmla="*/ 103 w 283"/>
                  <a:gd name="T51" fmla="*/ 143 h 272"/>
                  <a:gd name="T52" fmla="*/ 123 w 283"/>
                  <a:gd name="T53" fmla="*/ 145 h 272"/>
                  <a:gd name="T54" fmla="*/ 113 w 283"/>
                  <a:gd name="T55" fmla="*/ 165 h 272"/>
                  <a:gd name="T56" fmla="*/ 115 w 283"/>
                  <a:gd name="T57" fmla="*/ 198 h 272"/>
                  <a:gd name="T58" fmla="*/ 122 w 283"/>
                  <a:gd name="T59" fmla="*/ 210 h 272"/>
                  <a:gd name="T60" fmla="*/ 118 w 283"/>
                  <a:gd name="T61" fmla="*/ 227 h 272"/>
                  <a:gd name="T62" fmla="*/ 130 w 283"/>
                  <a:gd name="T63" fmla="*/ 259 h 272"/>
                  <a:gd name="T64" fmla="*/ 157 w 283"/>
                  <a:gd name="T65" fmla="*/ 270 h 272"/>
                  <a:gd name="T66" fmla="*/ 177 w 283"/>
                  <a:gd name="T67" fmla="*/ 258 h 272"/>
                  <a:gd name="T68" fmla="*/ 188 w 283"/>
                  <a:gd name="T69" fmla="*/ 244 h 272"/>
                  <a:gd name="T70" fmla="*/ 203 w 283"/>
                  <a:gd name="T71" fmla="*/ 231 h 272"/>
                  <a:gd name="T72" fmla="*/ 182 w 283"/>
                  <a:gd name="T73" fmla="*/ 215 h 272"/>
                  <a:gd name="T74" fmla="*/ 174 w 283"/>
                  <a:gd name="T75" fmla="*/ 193 h 272"/>
                  <a:gd name="T76" fmla="*/ 194 w 283"/>
                  <a:gd name="T77" fmla="*/ 193 h 272"/>
                  <a:gd name="T78" fmla="*/ 216 w 283"/>
                  <a:gd name="T79" fmla="*/ 194 h 272"/>
                  <a:gd name="T80" fmla="*/ 255 w 283"/>
                  <a:gd name="T81" fmla="*/ 181 h 272"/>
                  <a:gd name="T82" fmla="*/ 261 w 283"/>
                  <a:gd name="T83" fmla="*/ 165 h 272"/>
                  <a:gd name="T84" fmla="*/ 252 w 283"/>
                  <a:gd name="T85" fmla="*/ 141 h 272"/>
                  <a:gd name="T86" fmla="*/ 266 w 283"/>
                  <a:gd name="T87" fmla="*/ 126 h 272"/>
                  <a:gd name="T88" fmla="*/ 264 w 283"/>
                  <a:gd name="T89" fmla="*/ 113 h 272"/>
                  <a:gd name="T90" fmla="*/ 283 w 283"/>
                  <a:gd name="T91" fmla="*/ 9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83" h="272">
                    <a:moveTo>
                      <a:pt x="283" y="90"/>
                    </a:moveTo>
                    <a:lnTo>
                      <a:pt x="275" y="85"/>
                    </a:lnTo>
                    <a:lnTo>
                      <a:pt x="265" y="85"/>
                    </a:lnTo>
                    <a:lnTo>
                      <a:pt x="262" y="66"/>
                    </a:lnTo>
                    <a:lnTo>
                      <a:pt x="246" y="54"/>
                    </a:lnTo>
                    <a:lnTo>
                      <a:pt x="230" y="53"/>
                    </a:lnTo>
                    <a:lnTo>
                      <a:pt x="224" y="42"/>
                    </a:lnTo>
                    <a:lnTo>
                      <a:pt x="241" y="34"/>
                    </a:lnTo>
                    <a:lnTo>
                      <a:pt x="216" y="34"/>
                    </a:lnTo>
                    <a:lnTo>
                      <a:pt x="190" y="36"/>
                    </a:lnTo>
                    <a:lnTo>
                      <a:pt x="190" y="42"/>
                    </a:lnTo>
                    <a:lnTo>
                      <a:pt x="178" y="49"/>
                    </a:lnTo>
                    <a:lnTo>
                      <a:pt x="162" y="47"/>
                    </a:lnTo>
                    <a:lnTo>
                      <a:pt x="151" y="36"/>
                    </a:lnTo>
                    <a:lnTo>
                      <a:pt x="128" y="38"/>
                    </a:lnTo>
                    <a:lnTo>
                      <a:pt x="110" y="38"/>
                    </a:lnTo>
                    <a:lnTo>
                      <a:pt x="109" y="31"/>
                    </a:lnTo>
                    <a:lnTo>
                      <a:pt x="96" y="18"/>
                    </a:lnTo>
                    <a:lnTo>
                      <a:pt x="82" y="17"/>
                    </a:lnTo>
                    <a:lnTo>
                      <a:pt x="75" y="0"/>
                    </a:lnTo>
                    <a:lnTo>
                      <a:pt x="67" y="7"/>
                    </a:lnTo>
                    <a:lnTo>
                      <a:pt x="69" y="19"/>
                    </a:lnTo>
                    <a:lnTo>
                      <a:pt x="42" y="29"/>
                    </a:lnTo>
                    <a:lnTo>
                      <a:pt x="42" y="47"/>
                    </a:lnTo>
                    <a:lnTo>
                      <a:pt x="49" y="55"/>
                    </a:lnTo>
                    <a:lnTo>
                      <a:pt x="43" y="72"/>
                    </a:lnTo>
                    <a:lnTo>
                      <a:pt x="34" y="74"/>
                    </a:lnTo>
                    <a:lnTo>
                      <a:pt x="27" y="55"/>
                    </a:lnTo>
                    <a:lnTo>
                      <a:pt x="37" y="41"/>
                    </a:lnTo>
                    <a:lnTo>
                      <a:pt x="39" y="29"/>
                    </a:lnTo>
                    <a:lnTo>
                      <a:pt x="32" y="18"/>
                    </a:lnTo>
                    <a:lnTo>
                      <a:pt x="44" y="15"/>
                    </a:lnTo>
                    <a:lnTo>
                      <a:pt x="45" y="9"/>
                    </a:lnTo>
                    <a:lnTo>
                      <a:pt x="31" y="13"/>
                    </a:lnTo>
                    <a:lnTo>
                      <a:pt x="26" y="25"/>
                    </a:lnTo>
                    <a:lnTo>
                      <a:pt x="17" y="32"/>
                    </a:lnTo>
                    <a:lnTo>
                      <a:pt x="11" y="41"/>
                    </a:lnTo>
                    <a:lnTo>
                      <a:pt x="7" y="58"/>
                    </a:lnTo>
                    <a:lnTo>
                      <a:pt x="0" y="72"/>
                    </a:lnTo>
                    <a:lnTo>
                      <a:pt x="12" y="74"/>
                    </a:lnTo>
                    <a:lnTo>
                      <a:pt x="13" y="84"/>
                    </a:lnTo>
                    <a:lnTo>
                      <a:pt x="18" y="89"/>
                    </a:lnTo>
                    <a:lnTo>
                      <a:pt x="19" y="99"/>
                    </a:lnTo>
                    <a:lnTo>
                      <a:pt x="16" y="107"/>
                    </a:lnTo>
                    <a:lnTo>
                      <a:pt x="17" y="113"/>
                    </a:lnTo>
                    <a:lnTo>
                      <a:pt x="22" y="115"/>
                    </a:lnTo>
                    <a:lnTo>
                      <a:pt x="27" y="123"/>
                    </a:lnTo>
                    <a:lnTo>
                      <a:pt x="54" y="120"/>
                    </a:lnTo>
                    <a:lnTo>
                      <a:pt x="66" y="124"/>
                    </a:lnTo>
                    <a:lnTo>
                      <a:pt x="80" y="145"/>
                    </a:lnTo>
                    <a:lnTo>
                      <a:pt x="88" y="142"/>
                    </a:lnTo>
                    <a:lnTo>
                      <a:pt x="103" y="143"/>
                    </a:lnTo>
                    <a:lnTo>
                      <a:pt x="115" y="140"/>
                    </a:lnTo>
                    <a:lnTo>
                      <a:pt x="123" y="145"/>
                    </a:lnTo>
                    <a:lnTo>
                      <a:pt x="118" y="157"/>
                    </a:lnTo>
                    <a:lnTo>
                      <a:pt x="113" y="165"/>
                    </a:lnTo>
                    <a:lnTo>
                      <a:pt x="111" y="182"/>
                    </a:lnTo>
                    <a:lnTo>
                      <a:pt x="115" y="198"/>
                    </a:lnTo>
                    <a:lnTo>
                      <a:pt x="121" y="204"/>
                    </a:lnTo>
                    <a:lnTo>
                      <a:pt x="122" y="210"/>
                    </a:lnTo>
                    <a:lnTo>
                      <a:pt x="111" y="222"/>
                    </a:lnTo>
                    <a:lnTo>
                      <a:pt x="118" y="227"/>
                    </a:lnTo>
                    <a:lnTo>
                      <a:pt x="124" y="235"/>
                    </a:lnTo>
                    <a:lnTo>
                      <a:pt x="130" y="259"/>
                    </a:lnTo>
                    <a:lnTo>
                      <a:pt x="141" y="272"/>
                    </a:lnTo>
                    <a:lnTo>
                      <a:pt x="157" y="270"/>
                    </a:lnTo>
                    <a:lnTo>
                      <a:pt x="162" y="263"/>
                    </a:lnTo>
                    <a:lnTo>
                      <a:pt x="177" y="258"/>
                    </a:lnTo>
                    <a:lnTo>
                      <a:pt x="186" y="254"/>
                    </a:lnTo>
                    <a:lnTo>
                      <a:pt x="188" y="244"/>
                    </a:lnTo>
                    <a:lnTo>
                      <a:pt x="204" y="237"/>
                    </a:lnTo>
                    <a:lnTo>
                      <a:pt x="203" y="231"/>
                    </a:lnTo>
                    <a:lnTo>
                      <a:pt x="184" y="230"/>
                    </a:lnTo>
                    <a:lnTo>
                      <a:pt x="182" y="215"/>
                    </a:lnTo>
                    <a:lnTo>
                      <a:pt x="183" y="199"/>
                    </a:lnTo>
                    <a:lnTo>
                      <a:pt x="174" y="193"/>
                    </a:lnTo>
                    <a:lnTo>
                      <a:pt x="178" y="190"/>
                    </a:lnTo>
                    <a:lnTo>
                      <a:pt x="194" y="193"/>
                    </a:lnTo>
                    <a:lnTo>
                      <a:pt x="210" y="200"/>
                    </a:lnTo>
                    <a:lnTo>
                      <a:pt x="216" y="194"/>
                    </a:lnTo>
                    <a:lnTo>
                      <a:pt x="231" y="190"/>
                    </a:lnTo>
                    <a:lnTo>
                      <a:pt x="255" y="181"/>
                    </a:lnTo>
                    <a:lnTo>
                      <a:pt x="263" y="173"/>
                    </a:lnTo>
                    <a:lnTo>
                      <a:pt x="261" y="165"/>
                    </a:lnTo>
                    <a:lnTo>
                      <a:pt x="247" y="147"/>
                    </a:lnTo>
                    <a:lnTo>
                      <a:pt x="252" y="141"/>
                    </a:lnTo>
                    <a:lnTo>
                      <a:pt x="252" y="130"/>
                    </a:lnTo>
                    <a:lnTo>
                      <a:pt x="266" y="126"/>
                    </a:lnTo>
                    <a:lnTo>
                      <a:pt x="271" y="121"/>
                    </a:lnTo>
                    <a:lnTo>
                      <a:pt x="264" y="113"/>
                    </a:lnTo>
                    <a:lnTo>
                      <a:pt x="266" y="104"/>
                    </a:lnTo>
                    <a:lnTo>
                      <a:pt x="283" y="90"/>
                    </a:lnTo>
                    <a:lnTo>
                      <a:pt x="283" y="90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68F5702-6CEF-CABC-D2BA-E2DBD10653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3000" y="4008438"/>
                <a:ext cx="4762" cy="476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2 h 3"/>
                  <a:gd name="T4" fmla="*/ 2 w 3"/>
                  <a:gd name="T5" fmla="*/ 1 h 3"/>
                  <a:gd name="T6" fmla="*/ 1 w 3"/>
                  <a:gd name="T7" fmla="*/ 0 h 3"/>
                  <a:gd name="T8" fmla="*/ 0 w 3"/>
                  <a:gd name="T9" fmla="*/ 0 h 3"/>
                  <a:gd name="T10" fmla="*/ 0 w 3"/>
                  <a:gd name="T11" fmla="*/ 1 h 3"/>
                  <a:gd name="T12" fmla="*/ 1 w 3"/>
                  <a:gd name="T13" fmla="*/ 1 h 3"/>
                  <a:gd name="T14" fmla="*/ 2 w 3"/>
                  <a:gd name="T15" fmla="*/ 3 h 3"/>
                  <a:gd name="T16" fmla="*/ 3 w 3"/>
                  <a:gd name="T17" fmla="*/ 3 h 3"/>
                  <a:gd name="T18" fmla="*/ 3 w 3"/>
                  <a:gd name="T19" fmla="*/ 3 h 3"/>
                  <a:gd name="T20" fmla="*/ 3 w 3"/>
                  <a:gd name="T2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2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85D6F6-C3F8-D077-0C7D-6EBE21A9E7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57675" y="6408738"/>
                <a:ext cx="90487" cy="36513"/>
              </a:xfrm>
              <a:custGeom>
                <a:avLst/>
                <a:gdLst>
                  <a:gd name="T0" fmla="*/ 27 w 57"/>
                  <a:gd name="T1" fmla="*/ 20 h 23"/>
                  <a:gd name="T2" fmla="*/ 27 w 57"/>
                  <a:gd name="T3" fmla="*/ 21 h 23"/>
                  <a:gd name="T4" fmla="*/ 28 w 57"/>
                  <a:gd name="T5" fmla="*/ 22 h 23"/>
                  <a:gd name="T6" fmla="*/ 49 w 57"/>
                  <a:gd name="T7" fmla="*/ 16 h 23"/>
                  <a:gd name="T8" fmla="*/ 48 w 57"/>
                  <a:gd name="T9" fmla="*/ 18 h 23"/>
                  <a:gd name="T10" fmla="*/ 49 w 57"/>
                  <a:gd name="T11" fmla="*/ 17 h 23"/>
                  <a:gd name="T12" fmla="*/ 0 w 57"/>
                  <a:gd name="T13" fmla="*/ 12 h 23"/>
                  <a:gd name="T14" fmla="*/ 3 w 57"/>
                  <a:gd name="T15" fmla="*/ 15 h 23"/>
                  <a:gd name="T16" fmla="*/ 2 w 57"/>
                  <a:gd name="T17" fmla="*/ 11 h 23"/>
                  <a:gd name="T18" fmla="*/ 12 w 57"/>
                  <a:gd name="T19" fmla="*/ 4 h 23"/>
                  <a:gd name="T20" fmla="*/ 5 w 57"/>
                  <a:gd name="T21" fmla="*/ 2 h 23"/>
                  <a:gd name="T22" fmla="*/ 8 w 57"/>
                  <a:gd name="T23" fmla="*/ 5 h 23"/>
                  <a:gd name="T24" fmla="*/ 14 w 57"/>
                  <a:gd name="T25" fmla="*/ 8 h 23"/>
                  <a:gd name="T26" fmla="*/ 9 w 57"/>
                  <a:gd name="T27" fmla="*/ 9 h 23"/>
                  <a:gd name="T28" fmla="*/ 13 w 57"/>
                  <a:gd name="T29" fmla="*/ 10 h 23"/>
                  <a:gd name="T30" fmla="*/ 14 w 57"/>
                  <a:gd name="T31" fmla="*/ 10 h 23"/>
                  <a:gd name="T32" fmla="*/ 14 w 57"/>
                  <a:gd name="T33" fmla="*/ 12 h 23"/>
                  <a:gd name="T34" fmla="*/ 7 w 57"/>
                  <a:gd name="T35" fmla="*/ 15 h 23"/>
                  <a:gd name="T36" fmla="*/ 11 w 57"/>
                  <a:gd name="T37" fmla="*/ 21 h 23"/>
                  <a:gd name="T38" fmla="*/ 14 w 57"/>
                  <a:gd name="T39" fmla="*/ 20 h 23"/>
                  <a:gd name="T40" fmla="*/ 16 w 57"/>
                  <a:gd name="T41" fmla="*/ 18 h 23"/>
                  <a:gd name="T42" fmla="*/ 18 w 57"/>
                  <a:gd name="T43" fmla="*/ 16 h 23"/>
                  <a:gd name="T44" fmla="*/ 25 w 57"/>
                  <a:gd name="T45" fmla="*/ 12 h 23"/>
                  <a:gd name="T46" fmla="*/ 28 w 57"/>
                  <a:gd name="T47" fmla="*/ 7 h 23"/>
                  <a:gd name="T48" fmla="*/ 29 w 57"/>
                  <a:gd name="T49" fmla="*/ 4 h 23"/>
                  <a:gd name="T50" fmla="*/ 28 w 57"/>
                  <a:gd name="T51" fmla="*/ 2 h 23"/>
                  <a:gd name="T52" fmla="*/ 22 w 57"/>
                  <a:gd name="T53" fmla="*/ 4 h 23"/>
                  <a:gd name="T54" fmla="*/ 18 w 57"/>
                  <a:gd name="T55" fmla="*/ 2 h 23"/>
                  <a:gd name="T56" fmla="*/ 12 w 57"/>
                  <a:gd name="T57" fmla="*/ 4 h 23"/>
                  <a:gd name="T58" fmla="*/ 14 w 57"/>
                  <a:gd name="T59" fmla="*/ 1 h 23"/>
                  <a:gd name="T60" fmla="*/ 11 w 57"/>
                  <a:gd name="T61" fmla="*/ 0 h 23"/>
                  <a:gd name="T62" fmla="*/ 14 w 57"/>
                  <a:gd name="T63" fmla="*/ 2 h 23"/>
                  <a:gd name="T64" fmla="*/ 36 w 57"/>
                  <a:gd name="T65" fmla="*/ 2 h 23"/>
                  <a:gd name="T66" fmla="*/ 35 w 57"/>
                  <a:gd name="T67" fmla="*/ 9 h 23"/>
                  <a:gd name="T68" fmla="*/ 33 w 57"/>
                  <a:gd name="T69" fmla="*/ 9 h 23"/>
                  <a:gd name="T70" fmla="*/ 28 w 57"/>
                  <a:gd name="T71" fmla="*/ 15 h 23"/>
                  <a:gd name="T72" fmla="*/ 28 w 57"/>
                  <a:gd name="T73" fmla="*/ 19 h 23"/>
                  <a:gd name="T74" fmla="*/ 35 w 57"/>
                  <a:gd name="T75" fmla="*/ 21 h 23"/>
                  <a:gd name="T76" fmla="*/ 39 w 57"/>
                  <a:gd name="T77" fmla="*/ 21 h 23"/>
                  <a:gd name="T78" fmla="*/ 46 w 57"/>
                  <a:gd name="T79" fmla="*/ 19 h 23"/>
                  <a:gd name="T80" fmla="*/ 44 w 57"/>
                  <a:gd name="T81" fmla="*/ 15 h 23"/>
                  <a:gd name="T82" fmla="*/ 53 w 57"/>
                  <a:gd name="T83" fmla="*/ 11 h 23"/>
                  <a:gd name="T84" fmla="*/ 57 w 57"/>
                  <a:gd name="T85" fmla="*/ 9 h 23"/>
                  <a:gd name="T86" fmla="*/ 55 w 57"/>
                  <a:gd name="T87" fmla="*/ 7 h 23"/>
                  <a:gd name="T88" fmla="*/ 54 w 57"/>
                  <a:gd name="T89" fmla="*/ 3 h 23"/>
                  <a:gd name="T90" fmla="*/ 48 w 57"/>
                  <a:gd name="T91" fmla="*/ 3 h 23"/>
                  <a:gd name="T92" fmla="*/ 49 w 57"/>
                  <a:gd name="T93" fmla="*/ 6 h 23"/>
                  <a:gd name="T94" fmla="*/ 44 w 57"/>
                  <a:gd name="T95" fmla="*/ 5 h 23"/>
                  <a:gd name="T96" fmla="*/ 44 w 57"/>
                  <a:gd name="T97" fmla="*/ 3 h 23"/>
                  <a:gd name="T98" fmla="*/ 44 w 57"/>
                  <a:gd name="T99" fmla="*/ 1 h 23"/>
                  <a:gd name="T100" fmla="*/ 36 w 57"/>
                  <a:gd name="T10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7" h="23">
                    <a:moveTo>
                      <a:pt x="28" y="22"/>
                    </a:moveTo>
                    <a:lnTo>
                      <a:pt x="28" y="21"/>
                    </a:lnTo>
                    <a:lnTo>
                      <a:pt x="27" y="20"/>
                    </a:lnTo>
                    <a:lnTo>
                      <a:pt x="26" y="19"/>
                    </a:lnTo>
                    <a:lnTo>
                      <a:pt x="27" y="20"/>
                    </a:lnTo>
                    <a:lnTo>
                      <a:pt x="27" y="21"/>
                    </a:lnTo>
                    <a:lnTo>
                      <a:pt x="28" y="22"/>
                    </a:lnTo>
                    <a:lnTo>
                      <a:pt x="28" y="23"/>
                    </a:lnTo>
                    <a:lnTo>
                      <a:pt x="28" y="22"/>
                    </a:lnTo>
                    <a:lnTo>
                      <a:pt x="28" y="22"/>
                    </a:lnTo>
                    <a:close/>
                    <a:moveTo>
                      <a:pt x="49" y="17"/>
                    </a:moveTo>
                    <a:lnTo>
                      <a:pt x="49" y="16"/>
                    </a:lnTo>
                    <a:lnTo>
                      <a:pt x="48" y="16"/>
                    </a:lnTo>
                    <a:lnTo>
                      <a:pt x="48" y="17"/>
                    </a:lnTo>
                    <a:lnTo>
                      <a:pt x="48" y="18"/>
                    </a:lnTo>
                    <a:lnTo>
                      <a:pt x="50" y="19"/>
                    </a:lnTo>
                    <a:lnTo>
                      <a:pt x="49" y="17"/>
                    </a:lnTo>
                    <a:lnTo>
                      <a:pt x="49" y="17"/>
                    </a:lnTo>
                    <a:close/>
                    <a:moveTo>
                      <a:pt x="1" y="11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2" y="15"/>
                    </a:lnTo>
                    <a:lnTo>
                      <a:pt x="3" y="15"/>
                    </a:lnTo>
                    <a:lnTo>
                      <a:pt x="4" y="14"/>
                    </a:lnTo>
                    <a:lnTo>
                      <a:pt x="3" y="11"/>
                    </a:lnTo>
                    <a:lnTo>
                      <a:pt x="2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12" y="4"/>
                    </a:moveTo>
                    <a:lnTo>
                      <a:pt x="8" y="3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7" y="3"/>
                    </a:lnTo>
                    <a:lnTo>
                      <a:pt x="7" y="4"/>
                    </a:lnTo>
                    <a:lnTo>
                      <a:pt x="8" y="5"/>
                    </a:lnTo>
                    <a:lnTo>
                      <a:pt x="10" y="6"/>
                    </a:lnTo>
                    <a:lnTo>
                      <a:pt x="13" y="7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1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10" y="10"/>
                    </a:lnTo>
                    <a:lnTo>
                      <a:pt x="13" y="10"/>
                    </a:lnTo>
                    <a:lnTo>
                      <a:pt x="13" y="9"/>
                    </a:lnTo>
                    <a:lnTo>
                      <a:pt x="14" y="9"/>
                    </a:lnTo>
                    <a:lnTo>
                      <a:pt x="14" y="10"/>
                    </a:lnTo>
                    <a:lnTo>
                      <a:pt x="14" y="11"/>
                    </a:lnTo>
                    <a:lnTo>
                      <a:pt x="14" y="11"/>
                    </a:lnTo>
                    <a:lnTo>
                      <a:pt x="14" y="12"/>
                    </a:lnTo>
                    <a:lnTo>
                      <a:pt x="13" y="13"/>
                    </a:lnTo>
                    <a:lnTo>
                      <a:pt x="10" y="15"/>
                    </a:lnTo>
                    <a:lnTo>
                      <a:pt x="7" y="15"/>
                    </a:lnTo>
                    <a:lnTo>
                      <a:pt x="4" y="18"/>
                    </a:lnTo>
                    <a:lnTo>
                      <a:pt x="8" y="20"/>
                    </a:lnTo>
                    <a:lnTo>
                      <a:pt x="11" y="21"/>
                    </a:lnTo>
                    <a:lnTo>
                      <a:pt x="14" y="21"/>
                    </a:lnTo>
                    <a:lnTo>
                      <a:pt x="14" y="21"/>
                    </a:lnTo>
                    <a:lnTo>
                      <a:pt x="14" y="20"/>
                    </a:lnTo>
                    <a:lnTo>
                      <a:pt x="15" y="20"/>
                    </a:lnTo>
                    <a:lnTo>
                      <a:pt x="16" y="20"/>
                    </a:lnTo>
                    <a:lnTo>
                      <a:pt x="16" y="18"/>
                    </a:lnTo>
                    <a:lnTo>
                      <a:pt x="16" y="16"/>
                    </a:lnTo>
                    <a:lnTo>
                      <a:pt x="17" y="16"/>
                    </a:lnTo>
                    <a:lnTo>
                      <a:pt x="18" y="16"/>
                    </a:lnTo>
                    <a:lnTo>
                      <a:pt x="21" y="16"/>
                    </a:lnTo>
                    <a:lnTo>
                      <a:pt x="22" y="15"/>
                    </a:lnTo>
                    <a:lnTo>
                      <a:pt x="25" y="12"/>
                    </a:lnTo>
                    <a:lnTo>
                      <a:pt x="26" y="9"/>
                    </a:lnTo>
                    <a:lnTo>
                      <a:pt x="27" y="8"/>
                    </a:lnTo>
                    <a:lnTo>
                      <a:pt x="28" y="7"/>
                    </a:lnTo>
                    <a:lnTo>
                      <a:pt x="28" y="6"/>
                    </a:lnTo>
                    <a:lnTo>
                      <a:pt x="28" y="5"/>
                    </a:lnTo>
                    <a:lnTo>
                      <a:pt x="29" y="4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6" y="3"/>
                    </a:lnTo>
                    <a:lnTo>
                      <a:pt x="26" y="2"/>
                    </a:lnTo>
                    <a:lnTo>
                      <a:pt x="22" y="4"/>
                    </a:lnTo>
                    <a:lnTo>
                      <a:pt x="20" y="4"/>
                    </a:lnTo>
                    <a:lnTo>
                      <a:pt x="19" y="3"/>
                    </a:lnTo>
                    <a:lnTo>
                      <a:pt x="18" y="2"/>
                    </a:lnTo>
                    <a:lnTo>
                      <a:pt x="16" y="3"/>
                    </a:lnTo>
                    <a:lnTo>
                      <a:pt x="14" y="5"/>
                    </a:lnTo>
                    <a:lnTo>
                      <a:pt x="12" y="4"/>
                    </a:lnTo>
                    <a:lnTo>
                      <a:pt x="12" y="4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14" y="2"/>
                    </a:lnTo>
                    <a:close/>
                    <a:moveTo>
                      <a:pt x="36" y="0"/>
                    </a:moveTo>
                    <a:lnTo>
                      <a:pt x="35" y="0"/>
                    </a:lnTo>
                    <a:lnTo>
                      <a:pt x="36" y="2"/>
                    </a:lnTo>
                    <a:lnTo>
                      <a:pt x="33" y="5"/>
                    </a:lnTo>
                    <a:lnTo>
                      <a:pt x="34" y="7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3" y="9"/>
                    </a:lnTo>
                    <a:lnTo>
                      <a:pt x="32" y="10"/>
                    </a:lnTo>
                    <a:lnTo>
                      <a:pt x="31" y="11"/>
                    </a:lnTo>
                    <a:lnTo>
                      <a:pt x="28" y="15"/>
                    </a:lnTo>
                    <a:lnTo>
                      <a:pt x="29" y="15"/>
                    </a:lnTo>
                    <a:lnTo>
                      <a:pt x="28" y="18"/>
                    </a:lnTo>
                    <a:lnTo>
                      <a:pt x="28" y="19"/>
                    </a:lnTo>
                    <a:lnTo>
                      <a:pt x="31" y="22"/>
                    </a:lnTo>
                    <a:lnTo>
                      <a:pt x="35" y="23"/>
                    </a:lnTo>
                    <a:lnTo>
                      <a:pt x="35" y="21"/>
                    </a:lnTo>
                    <a:lnTo>
                      <a:pt x="36" y="21"/>
                    </a:lnTo>
                    <a:lnTo>
                      <a:pt x="38" y="21"/>
                    </a:lnTo>
                    <a:lnTo>
                      <a:pt x="39" y="21"/>
                    </a:lnTo>
                    <a:lnTo>
                      <a:pt x="36" y="17"/>
                    </a:lnTo>
                    <a:lnTo>
                      <a:pt x="37" y="17"/>
                    </a:lnTo>
                    <a:lnTo>
                      <a:pt x="46" y="19"/>
                    </a:lnTo>
                    <a:lnTo>
                      <a:pt x="46" y="17"/>
                    </a:lnTo>
                    <a:lnTo>
                      <a:pt x="45" y="16"/>
                    </a:lnTo>
                    <a:lnTo>
                      <a:pt x="44" y="15"/>
                    </a:lnTo>
                    <a:lnTo>
                      <a:pt x="50" y="13"/>
                    </a:lnTo>
                    <a:lnTo>
                      <a:pt x="52" y="12"/>
                    </a:lnTo>
                    <a:lnTo>
                      <a:pt x="53" y="11"/>
                    </a:lnTo>
                    <a:lnTo>
                      <a:pt x="55" y="10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57" y="8"/>
                    </a:lnTo>
                    <a:lnTo>
                      <a:pt x="56" y="8"/>
                    </a:lnTo>
                    <a:lnTo>
                      <a:pt x="55" y="7"/>
                    </a:lnTo>
                    <a:lnTo>
                      <a:pt x="55" y="6"/>
                    </a:lnTo>
                    <a:lnTo>
                      <a:pt x="56" y="6"/>
                    </a:lnTo>
                    <a:lnTo>
                      <a:pt x="54" y="3"/>
                    </a:lnTo>
                    <a:lnTo>
                      <a:pt x="53" y="2"/>
                    </a:lnTo>
                    <a:lnTo>
                      <a:pt x="49" y="3"/>
                    </a:lnTo>
                    <a:lnTo>
                      <a:pt x="48" y="3"/>
                    </a:lnTo>
                    <a:lnTo>
                      <a:pt x="48" y="4"/>
                    </a:lnTo>
                    <a:lnTo>
                      <a:pt x="48" y="5"/>
                    </a:lnTo>
                    <a:lnTo>
                      <a:pt x="49" y="6"/>
                    </a:lnTo>
                    <a:lnTo>
                      <a:pt x="50" y="7"/>
                    </a:lnTo>
                    <a:lnTo>
                      <a:pt x="49" y="7"/>
                    </a:lnTo>
                    <a:lnTo>
                      <a:pt x="44" y="5"/>
                    </a:lnTo>
                    <a:lnTo>
                      <a:pt x="44" y="5"/>
                    </a:lnTo>
                    <a:lnTo>
                      <a:pt x="43" y="3"/>
                    </a:lnTo>
                    <a:lnTo>
                      <a:pt x="44" y="3"/>
                    </a:lnTo>
                    <a:lnTo>
                      <a:pt x="45" y="3"/>
                    </a:lnTo>
                    <a:lnTo>
                      <a:pt x="45" y="2"/>
                    </a:lnTo>
                    <a:lnTo>
                      <a:pt x="44" y="1"/>
                    </a:lnTo>
                    <a:lnTo>
                      <a:pt x="42" y="0"/>
                    </a:lnTo>
                    <a:lnTo>
                      <a:pt x="39" y="1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A4F7BB-B798-9F86-961F-691B67AD4D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6050" y="4021138"/>
                <a:ext cx="6350" cy="9525"/>
              </a:xfrm>
              <a:custGeom>
                <a:avLst/>
                <a:gdLst>
                  <a:gd name="T0" fmla="*/ 1 w 4"/>
                  <a:gd name="T1" fmla="*/ 6 h 6"/>
                  <a:gd name="T2" fmla="*/ 3 w 4"/>
                  <a:gd name="T3" fmla="*/ 5 h 6"/>
                  <a:gd name="T4" fmla="*/ 4 w 4"/>
                  <a:gd name="T5" fmla="*/ 1 h 6"/>
                  <a:gd name="T6" fmla="*/ 3 w 4"/>
                  <a:gd name="T7" fmla="*/ 0 h 6"/>
                  <a:gd name="T8" fmla="*/ 2 w 4"/>
                  <a:gd name="T9" fmla="*/ 1 h 6"/>
                  <a:gd name="T10" fmla="*/ 1 w 4"/>
                  <a:gd name="T11" fmla="*/ 3 h 6"/>
                  <a:gd name="T12" fmla="*/ 1 w 4"/>
                  <a:gd name="T13" fmla="*/ 5 h 6"/>
                  <a:gd name="T14" fmla="*/ 0 w 4"/>
                  <a:gd name="T15" fmla="*/ 6 h 6"/>
                  <a:gd name="T16" fmla="*/ 1 w 4"/>
                  <a:gd name="T17" fmla="*/ 6 h 6"/>
                  <a:gd name="T18" fmla="*/ 1 w 4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6">
                    <a:moveTo>
                      <a:pt x="1" y="6"/>
                    </a:moveTo>
                    <a:lnTo>
                      <a:pt x="3" y="5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" y="6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A4F9C05-DF1C-33B1-8485-A2DE7C118D3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48113" y="4054476"/>
                <a:ext cx="47625" cy="47625"/>
              </a:xfrm>
              <a:custGeom>
                <a:avLst/>
                <a:gdLst>
                  <a:gd name="T0" fmla="*/ 19 w 30"/>
                  <a:gd name="T1" fmla="*/ 29 h 30"/>
                  <a:gd name="T2" fmla="*/ 19 w 30"/>
                  <a:gd name="T3" fmla="*/ 28 h 30"/>
                  <a:gd name="T4" fmla="*/ 19 w 30"/>
                  <a:gd name="T5" fmla="*/ 27 h 30"/>
                  <a:gd name="T6" fmla="*/ 20 w 30"/>
                  <a:gd name="T7" fmla="*/ 25 h 30"/>
                  <a:gd name="T8" fmla="*/ 19 w 30"/>
                  <a:gd name="T9" fmla="*/ 23 h 30"/>
                  <a:gd name="T10" fmla="*/ 19 w 30"/>
                  <a:gd name="T11" fmla="*/ 21 h 30"/>
                  <a:gd name="T12" fmla="*/ 19 w 30"/>
                  <a:gd name="T13" fmla="*/ 19 h 30"/>
                  <a:gd name="T14" fmla="*/ 19 w 30"/>
                  <a:gd name="T15" fmla="*/ 16 h 30"/>
                  <a:gd name="T16" fmla="*/ 20 w 30"/>
                  <a:gd name="T17" fmla="*/ 15 h 30"/>
                  <a:gd name="T18" fmla="*/ 22 w 30"/>
                  <a:gd name="T19" fmla="*/ 13 h 30"/>
                  <a:gd name="T20" fmla="*/ 18 w 30"/>
                  <a:gd name="T21" fmla="*/ 13 h 30"/>
                  <a:gd name="T22" fmla="*/ 16 w 30"/>
                  <a:gd name="T23" fmla="*/ 14 h 30"/>
                  <a:gd name="T24" fmla="*/ 12 w 30"/>
                  <a:gd name="T25" fmla="*/ 14 h 30"/>
                  <a:gd name="T26" fmla="*/ 10 w 30"/>
                  <a:gd name="T27" fmla="*/ 14 h 30"/>
                  <a:gd name="T28" fmla="*/ 8 w 30"/>
                  <a:gd name="T29" fmla="*/ 14 h 30"/>
                  <a:gd name="T30" fmla="*/ 6 w 30"/>
                  <a:gd name="T31" fmla="*/ 15 h 30"/>
                  <a:gd name="T32" fmla="*/ 6 w 30"/>
                  <a:gd name="T33" fmla="*/ 15 h 30"/>
                  <a:gd name="T34" fmla="*/ 8 w 30"/>
                  <a:gd name="T35" fmla="*/ 16 h 30"/>
                  <a:gd name="T36" fmla="*/ 9 w 30"/>
                  <a:gd name="T37" fmla="*/ 17 h 30"/>
                  <a:gd name="T38" fmla="*/ 10 w 30"/>
                  <a:gd name="T39" fmla="*/ 18 h 30"/>
                  <a:gd name="T40" fmla="*/ 10 w 30"/>
                  <a:gd name="T41" fmla="*/ 19 h 30"/>
                  <a:gd name="T42" fmla="*/ 9 w 30"/>
                  <a:gd name="T43" fmla="*/ 26 h 30"/>
                  <a:gd name="T44" fmla="*/ 8 w 30"/>
                  <a:gd name="T45" fmla="*/ 27 h 30"/>
                  <a:gd name="T46" fmla="*/ 6 w 30"/>
                  <a:gd name="T47" fmla="*/ 27 h 30"/>
                  <a:gd name="T48" fmla="*/ 5 w 30"/>
                  <a:gd name="T49" fmla="*/ 28 h 30"/>
                  <a:gd name="T50" fmla="*/ 0 w 30"/>
                  <a:gd name="T51" fmla="*/ 30 h 30"/>
                  <a:gd name="T52" fmla="*/ 3 w 30"/>
                  <a:gd name="T53" fmla="*/ 30 h 30"/>
                  <a:gd name="T54" fmla="*/ 6 w 30"/>
                  <a:gd name="T55" fmla="*/ 30 h 30"/>
                  <a:gd name="T56" fmla="*/ 15 w 30"/>
                  <a:gd name="T57" fmla="*/ 30 h 30"/>
                  <a:gd name="T58" fmla="*/ 19 w 30"/>
                  <a:gd name="T59" fmla="*/ 29 h 30"/>
                  <a:gd name="T60" fmla="*/ 19 w 30"/>
                  <a:gd name="T61" fmla="*/ 29 h 30"/>
                  <a:gd name="T62" fmla="*/ 26 w 30"/>
                  <a:gd name="T63" fmla="*/ 4 h 30"/>
                  <a:gd name="T64" fmla="*/ 30 w 30"/>
                  <a:gd name="T65" fmla="*/ 2 h 30"/>
                  <a:gd name="T66" fmla="*/ 30 w 30"/>
                  <a:gd name="T67" fmla="*/ 0 h 30"/>
                  <a:gd name="T68" fmla="*/ 29 w 30"/>
                  <a:gd name="T69" fmla="*/ 0 h 30"/>
                  <a:gd name="T70" fmla="*/ 26 w 30"/>
                  <a:gd name="T71" fmla="*/ 2 h 30"/>
                  <a:gd name="T72" fmla="*/ 25 w 30"/>
                  <a:gd name="T73" fmla="*/ 4 h 30"/>
                  <a:gd name="T74" fmla="*/ 25 w 30"/>
                  <a:gd name="T75" fmla="*/ 4 h 30"/>
                  <a:gd name="T76" fmla="*/ 26 w 30"/>
                  <a:gd name="T77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0" h="30">
                    <a:moveTo>
                      <a:pt x="19" y="29"/>
                    </a:moveTo>
                    <a:lnTo>
                      <a:pt x="19" y="28"/>
                    </a:lnTo>
                    <a:lnTo>
                      <a:pt x="19" y="27"/>
                    </a:lnTo>
                    <a:lnTo>
                      <a:pt x="20" y="25"/>
                    </a:lnTo>
                    <a:lnTo>
                      <a:pt x="19" y="23"/>
                    </a:lnTo>
                    <a:lnTo>
                      <a:pt x="19" y="21"/>
                    </a:lnTo>
                    <a:lnTo>
                      <a:pt x="19" y="19"/>
                    </a:lnTo>
                    <a:lnTo>
                      <a:pt x="19" y="16"/>
                    </a:lnTo>
                    <a:lnTo>
                      <a:pt x="20" y="15"/>
                    </a:lnTo>
                    <a:lnTo>
                      <a:pt x="22" y="13"/>
                    </a:lnTo>
                    <a:lnTo>
                      <a:pt x="18" y="13"/>
                    </a:lnTo>
                    <a:lnTo>
                      <a:pt x="16" y="14"/>
                    </a:lnTo>
                    <a:lnTo>
                      <a:pt x="12" y="14"/>
                    </a:lnTo>
                    <a:lnTo>
                      <a:pt x="10" y="14"/>
                    </a:lnTo>
                    <a:lnTo>
                      <a:pt x="8" y="14"/>
                    </a:lnTo>
                    <a:lnTo>
                      <a:pt x="6" y="15"/>
                    </a:lnTo>
                    <a:lnTo>
                      <a:pt x="6" y="15"/>
                    </a:lnTo>
                    <a:lnTo>
                      <a:pt x="8" y="16"/>
                    </a:lnTo>
                    <a:lnTo>
                      <a:pt x="9" y="17"/>
                    </a:lnTo>
                    <a:lnTo>
                      <a:pt x="10" y="18"/>
                    </a:lnTo>
                    <a:lnTo>
                      <a:pt x="10" y="19"/>
                    </a:lnTo>
                    <a:lnTo>
                      <a:pt x="9" y="26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5" y="28"/>
                    </a:lnTo>
                    <a:lnTo>
                      <a:pt x="0" y="30"/>
                    </a:lnTo>
                    <a:lnTo>
                      <a:pt x="3" y="30"/>
                    </a:lnTo>
                    <a:lnTo>
                      <a:pt x="6" y="30"/>
                    </a:lnTo>
                    <a:lnTo>
                      <a:pt x="15" y="30"/>
                    </a:lnTo>
                    <a:lnTo>
                      <a:pt x="19" y="29"/>
                    </a:lnTo>
                    <a:lnTo>
                      <a:pt x="19" y="29"/>
                    </a:lnTo>
                    <a:close/>
                    <a:moveTo>
                      <a:pt x="26" y="4"/>
                    </a:moveTo>
                    <a:lnTo>
                      <a:pt x="30" y="2"/>
                    </a:lnTo>
                    <a:lnTo>
                      <a:pt x="30" y="0"/>
                    </a:lnTo>
                    <a:lnTo>
                      <a:pt x="29" y="0"/>
                    </a:lnTo>
                    <a:lnTo>
                      <a:pt x="26" y="2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6" y="4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F0D4C9A-60BD-1879-C517-37F66E9FEB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71925" y="3979863"/>
                <a:ext cx="9525" cy="25400"/>
              </a:xfrm>
              <a:custGeom>
                <a:avLst/>
                <a:gdLst>
                  <a:gd name="T0" fmla="*/ 0 w 6"/>
                  <a:gd name="T1" fmla="*/ 16 h 16"/>
                  <a:gd name="T2" fmla="*/ 0 w 6"/>
                  <a:gd name="T3" fmla="*/ 16 h 16"/>
                  <a:gd name="T4" fmla="*/ 0 w 6"/>
                  <a:gd name="T5" fmla="*/ 15 h 16"/>
                  <a:gd name="T6" fmla="*/ 0 w 6"/>
                  <a:gd name="T7" fmla="*/ 15 h 16"/>
                  <a:gd name="T8" fmla="*/ 0 w 6"/>
                  <a:gd name="T9" fmla="*/ 15 h 16"/>
                  <a:gd name="T10" fmla="*/ 0 w 6"/>
                  <a:gd name="T11" fmla="*/ 15 h 16"/>
                  <a:gd name="T12" fmla="*/ 0 w 6"/>
                  <a:gd name="T13" fmla="*/ 14 h 16"/>
                  <a:gd name="T14" fmla="*/ 0 w 6"/>
                  <a:gd name="T15" fmla="*/ 14 h 16"/>
                  <a:gd name="T16" fmla="*/ 0 w 6"/>
                  <a:gd name="T17" fmla="*/ 15 h 16"/>
                  <a:gd name="T18" fmla="*/ 0 w 6"/>
                  <a:gd name="T19" fmla="*/ 15 h 16"/>
                  <a:gd name="T20" fmla="*/ 0 w 6"/>
                  <a:gd name="T21" fmla="*/ 15 h 16"/>
                  <a:gd name="T22" fmla="*/ 0 w 6"/>
                  <a:gd name="T23" fmla="*/ 15 h 16"/>
                  <a:gd name="T24" fmla="*/ 0 w 6"/>
                  <a:gd name="T25" fmla="*/ 16 h 16"/>
                  <a:gd name="T26" fmla="*/ 0 w 6"/>
                  <a:gd name="T27" fmla="*/ 16 h 16"/>
                  <a:gd name="T28" fmla="*/ 0 w 6"/>
                  <a:gd name="T29" fmla="*/ 16 h 16"/>
                  <a:gd name="T30" fmla="*/ 0 w 6"/>
                  <a:gd name="T31" fmla="*/ 16 h 16"/>
                  <a:gd name="T32" fmla="*/ 3 w 6"/>
                  <a:gd name="T33" fmla="*/ 8 h 16"/>
                  <a:gd name="T34" fmla="*/ 3 w 6"/>
                  <a:gd name="T35" fmla="*/ 7 h 16"/>
                  <a:gd name="T36" fmla="*/ 4 w 6"/>
                  <a:gd name="T37" fmla="*/ 7 h 16"/>
                  <a:gd name="T38" fmla="*/ 4 w 6"/>
                  <a:gd name="T39" fmla="*/ 7 h 16"/>
                  <a:gd name="T40" fmla="*/ 4 w 6"/>
                  <a:gd name="T41" fmla="*/ 7 h 16"/>
                  <a:gd name="T42" fmla="*/ 3 w 6"/>
                  <a:gd name="T43" fmla="*/ 6 h 16"/>
                  <a:gd name="T44" fmla="*/ 3 w 6"/>
                  <a:gd name="T45" fmla="*/ 6 h 16"/>
                  <a:gd name="T46" fmla="*/ 3 w 6"/>
                  <a:gd name="T47" fmla="*/ 7 h 16"/>
                  <a:gd name="T48" fmla="*/ 2 w 6"/>
                  <a:gd name="T49" fmla="*/ 7 h 16"/>
                  <a:gd name="T50" fmla="*/ 2 w 6"/>
                  <a:gd name="T51" fmla="*/ 7 h 16"/>
                  <a:gd name="T52" fmla="*/ 2 w 6"/>
                  <a:gd name="T53" fmla="*/ 8 h 16"/>
                  <a:gd name="T54" fmla="*/ 2 w 6"/>
                  <a:gd name="T55" fmla="*/ 8 h 16"/>
                  <a:gd name="T56" fmla="*/ 2 w 6"/>
                  <a:gd name="T57" fmla="*/ 8 h 16"/>
                  <a:gd name="T58" fmla="*/ 2 w 6"/>
                  <a:gd name="T59" fmla="*/ 8 h 16"/>
                  <a:gd name="T60" fmla="*/ 2 w 6"/>
                  <a:gd name="T61" fmla="*/ 8 h 16"/>
                  <a:gd name="T62" fmla="*/ 2 w 6"/>
                  <a:gd name="T63" fmla="*/ 8 h 16"/>
                  <a:gd name="T64" fmla="*/ 2 w 6"/>
                  <a:gd name="T65" fmla="*/ 8 h 16"/>
                  <a:gd name="T66" fmla="*/ 2 w 6"/>
                  <a:gd name="T67" fmla="*/ 8 h 16"/>
                  <a:gd name="T68" fmla="*/ 2 w 6"/>
                  <a:gd name="T69" fmla="*/ 8 h 16"/>
                  <a:gd name="T70" fmla="*/ 2 w 6"/>
                  <a:gd name="T71" fmla="*/ 8 h 16"/>
                  <a:gd name="T72" fmla="*/ 2 w 6"/>
                  <a:gd name="T73" fmla="*/ 8 h 16"/>
                  <a:gd name="T74" fmla="*/ 2 w 6"/>
                  <a:gd name="T75" fmla="*/ 8 h 16"/>
                  <a:gd name="T76" fmla="*/ 3 w 6"/>
                  <a:gd name="T77" fmla="*/ 8 h 16"/>
                  <a:gd name="T78" fmla="*/ 3 w 6"/>
                  <a:gd name="T79" fmla="*/ 8 h 16"/>
                  <a:gd name="T80" fmla="*/ 4 w 6"/>
                  <a:gd name="T81" fmla="*/ 5 h 16"/>
                  <a:gd name="T82" fmla="*/ 5 w 6"/>
                  <a:gd name="T83" fmla="*/ 4 h 16"/>
                  <a:gd name="T84" fmla="*/ 6 w 6"/>
                  <a:gd name="T85" fmla="*/ 1 h 16"/>
                  <a:gd name="T86" fmla="*/ 5 w 6"/>
                  <a:gd name="T87" fmla="*/ 0 h 16"/>
                  <a:gd name="T88" fmla="*/ 4 w 6"/>
                  <a:gd name="T89" fmla="*/ 0 h 16"/>
                  <a:gd name="T90" fmla="*/ 3 w 6"/>
                  <a:gd name="T91" fmla="*/ 0 h 16"/>
                  <a:gd name="T92" fmla="*/ 2 w 6"/>
                  <a:gd name="T93" fmla="*/ 1 h 16"/>
                  <a:gd name="T94" fmla="*/ 2 w 6"/>
                  <a:gd name="T95" fmla="*/ 3 h 16"/>
                  <a:gd name="T96" fmla="*/ 4 w 6"/>
                  <a:gd name="T97" fmla="*/ 5 h 16"/>
                  <a:gd name="T98" fmla="*/ 4 w 6"/>
                  <a:gd name="T99" fmla="*/ 5 h 16"/>
                  <a:gd name="T100" fmla="*/ 4 w 6"/>
                  <a:gd name="T101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  <a:moveTo>
                      <a:pt x="3" y="8"/>
                    </a:moveTo>
                    <a:lnTo>
                      <a:pt x="3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7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3" y="8"/>
                    </a:lnTo>
                    <a:lnTo>
                      <a:pt x="3" y="8"/>
                    </a:lnTo>
                    <a:close/>
                    <a:moveTo>
                      <a:pt x="4" y="5"/>
                    </a:moveTo>
                    <a:lnTo>
                      <a:pt x="5" y="4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6791B57-82D7-C97E-E655-5A07B901FE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9075" y="3981451"/>
                <a:ext cx="6350" cy="7938"/>
              </a:xfrm>
              <a:custGeom>
                <a:avLst/>
                <a:gdLst>
                  <a:gd name="T0" fmla="*/ 3 w 4"/>
                  <a:gd name="T1" fmla="*/ 5 h 5"/>
                  <a:gd name="T2" fmla="*/ 4 w 4"/>
                  <a:gd name="T3" fmla="*/ 4 h 5"/>
                  <a:gd name="T4" fmla="*/ 3 w 4"/>
                  <a:gd name="T5" fmla="*/ 3 h 5"/>
                  <a:gd name="T6" fmla="*/ 2 w 4"/>
                  <a:gd name="T7" fmla="*/ 0 h 5"/>
                  <a:gd name="T8" fmla="*/ 0 w 4"/>
                  <a:gd name="T9" fmla="*/ 0 h 5"/>
                  <a:gd name="T10" fmla="*/ 0 w 4"/>
                  <a:gd name="T11" fmla="*/ 4 h 5"/>
                  <a:gd name="T12" fmla="*/ 1 w 4"/>
                  <a:gd name="T13" fmla="*/ 4 h 5"/>
                  <a:gd name="T14" fmla="*/ 3 w 4"/>
                  <a:gd name="T15" fmla="*/ 5 h 5"/>
                  <a:gd name="T16" fmla="*/ 3 w 4"/>
                  <a:gd name="T17" fmla="*/ 5 h 5"/>
                  <a:gd name="T18" fmla="*/ 3 w 4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5">
                    <a:moveTo>
                      <a:pt x="3" y="5"/>
                    </a:moveTo>
                    <a:lnTo>
                      <a:pt x="4" y="4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899C38F-8B1F-5318-BA8A-8B0CB21690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5100" y="3894138"/>
                <a:ext cx="6350" cy="14288"/>
              </a:xfrm>
              <a:custGeom>
                <a:avLst/>
                <a:gdLst>
                  <a:gd name="T0" fmla="*/ 3 w 4"/>
                  <a:gd name="T1" fmla="*/ 8 h 9"/>
                  <a:gd name="T2" fmla="*/ 4 w 4"/>
                  <a:gd name="T3" fmla="*/ 6 h 9"/>
                  <a:gd name="T4" fmla="*/ 4 w 4"/>
                  <a:gd name="T5" fmla="*/ 2 h 9"/>
                  <a:gd name="T6" fmla="*/ 3 w 4"/>
                  <a:gd name="T7" fmla="*/ 1 h 9"/>
                  <a:gd name="T8" fmla="*/ 0 w 4"/>
                  <a:gd name="T9" fmla="*/ 0 h 9"/>
                  <a:gd name="T10" fmla="*/ 0 w 4"/>
                  <a:gd name="T11" fmla="*/ 1 h 9"/>
                  <a:gd name="T12" fmla="*/ 0 w 4"/>
                  <a:gd name="T13" fmla="*/ 2 h 9"/>
                  <a:gd name="T14" fmla="*/ 1 w 4"/>
                  <a:gd name="T15" fmla="*/ 5 h 9"/>
                  <a:gd name="T16" fmla="*/ 1 w 4"/>
                  <a:gd name="T17" fmla="*/ 9 h 9"/>
                  <a:gd name="T18" fmla="*/ 3 w 4"/>
                  <a:gd name="T1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9">
                    <a:moveTo>
                      <a:pt x="3" y="8"/>
                    </a:moveTo>
                    <a:lnTo>
                      <a:pt x="4" y="6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5"/>
                    </a:lnTo>
                    <a:lnTo>
                      <a:pt x="1" y="9"/>
                    </a:lnTo>
                    <a:lnTo>
                      <a:pt x="3" y="8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E52880C-3BD4-FC62-1A53-C23191D2C5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4625" y="3951288"/>
                <a:ext cx="4762" cy="14288"/>
              </a:xfrm>
              <a:custGeom>
                <a:avLst/>
                <a:gdLst>
                  <a:gd name="T0" fmla="*/ 3 w 3"/>
                  <a:gd name="T1" fmla="*/ 7 h 9"/>
                  <a:gd name="T2" fmla="*/ 3 w 3"/>
                  <a:gd name="T3" fmla="*/ 2 h 9"/>
                  <a:gd name="T4" fmla="*/ 3 w 3"/>
                  <a:gd name="T5" fmla="*/ 0 h 9"/>
                  <a:gd name="T6" fmla="*/ 3 w 3"/>
                  <a:gd name="T7" fmla="*/ 0 h 9"/>
                  <a:gd name="T8" fmla="*/ 2 w 3"/>
                  <a:gd name="T9" fmla="*/ 2 h 9"/>
                  <a:gd name="T10" fmla="*/ 0 w 3"/>
                  <a:gd name="T11" fmla="*/ 4 h 9"/>
                  <a:gd name="T12" fmla="*/ 0 w 3"/>
                  <a:gd name="T13" fmla="*/ 6 h 9"/>
                  <a:gd name="T14" fmla="*/ 0 w 3"/>
                  <a:gd name="T15" fmla="*/ 8 h 9"/>
                  <a:gd name="T16" fmla="*/ 2 w 3"/>
                  <a:gd name="T17" fmla="*/ 9 h 9"/>
                  <a:gd name="T18" fmla="*/ 3 w 3"/>
                  <a:gd name="T19" fmla="*/ 7 h 9"/>
                  <a:gd name="T20" fmla="*/ 3 w 3"/>
                  <a:gd name="T21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9">
                    <a:moveTo>
                      <a:pt x="3" y="7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9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8D23D72-81E9-502F-AC93-E17D21D197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8563" y="4019551"/>
                <a:ext cx="4762" cy="9525"/>
              </a:xfrm>
              <a:custGeom>
                <a:avLst/>
                <a:gdLst>
                  <a:gd name="T0" fmla="*/ 3 w 3"/>
                  <a:gd name="T1" fmla="*/ 4 h 6"/>
                  <a:gd name="T2" fmla="*/ 3 w 3"/>
                  <a:gd name="T3" fmla="*/ 1 h 6"/>
                  <a:gd name="T4" fmla="*/ 0 w 3"/>
                  <a:gd name="T5" fmla="*/ 0 h 6"/>
                  <a:gd name="T6" fmla="*/ 0 w 3"/>
                  <a:gd name="T7" fmla="*/ 1 h 6"/>
                  <a:gd name="T8" fmla="*/ 0 w 3"/>
                  <a:gd name="T9" fmla="*/ 2 h 6"/>
                  <a:gd name="T10" fmla="*/ 2 w 3"/>
                  <a:gd name="T11" fmla="*/ 2 h 6"/>
                  <a:gd name="T12" fmla="*/ 2 w 3"/>
                  <a:gd name="T13" fmla="*/ 3 h 6"/>
                  <a:gd name="T14" fmla="*/ 2 w 3"/>
                  <a:gd name="T15" fmla="*/ 5 h 6"/>
                  <a:gd name="T16" fmla="*/ 2 w 3"/>
                  <a:gd name="T17" fmla="*/ 6 h 6"/>
                  <a:gd name="T18" fmla="*/ 3 w 3"/>
                  <a:gd name="T19" fmla="*/ 4 h 6"/>
                  <a:gd name="T20" fmla="*/ 3 w 3"/>
                  <a:gd name="T2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3" y="4"/>
                    </a:lnTo>
                    <a:lnTo>
                      <a:pt x="3" y="4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7" name="Asia">
              <a:extLst>
                <a:ext uri="{FF2B5EF4-FFF2-40B4-BE49-F238E27FC236}">
                  <a16:creationId xmlns:a16="http://schemas.microsoft.com/office/drawing/2014/main" id="{0E895774-AEC6-5A17-F73D-89162C1D8B4C}"/>
                </a:ext>
              </a:extLst>
            </p:cNvPr>
            <p:cNvGrpSpPr/>
            <p:nvPr/>
          </p:nvGrpSpPr>
          <p:grpSpPr>
            <a:xfrm>
              <a:off x="4286728" y="2193405"/>
              <a:ext cx="2549880" cy="2016661"/>
              <a:chOff x="6551612" y="1595438"/>
              <a:chExt cx="4144963" cy="3278188"/>
            </a:xfrm>
            <a:grpFill/>
          </p:grpSpPr>
          <p:sp>
            <p:nvSpPr>
              <p:cNvPr id="30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E8FC18-7D9E-122B-CF92-8D44EA9429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2100" y="3028951"/>
                <a:ext cx="428625" cy="347663"/>
              </a:xfrm>
              <a:custGeom>
                <a:avLst/>
                <a:gdLst>
                  <a:gd name="T0" fmla="*/ 245 w 270"/>
                  <a:gd name="T1" fmla="*/ 26 h 219"/>
                  <a:gd name="T2" fmla="*/ 221 w 270"/>
                  <a:gd name="T3" fmla="*/ 35 h 219"/>
                  <a:gd name="T4" fmla="*/ 207 w 270"/>
                  <a:gd name="T5" fmla="*/ 42 h 219"/>
                  <a:gd name="T6" fmla="*/ 194 w 270"/>
                  <a:gd name="T7" fmla="*/ 14 h 219"/>
                  <a:gd name="T8" fmla="*/ 189 w 270"/>
                  <a:gd name="T9" fmla="*/ 6 h 219"/>
                  <a:gd name="T10" fmla="*/ 170 w 270"/>
                  <a:gd name="T11" fmla="*/ 9 h 219"/>
                  <a:gd name="T12" fmla="*/ 168 w 270"/>
                  <a:gd name="T13" fmla="*/ 22 h 219"/>
                  <a:gd name="T14" fmla="*/ 153 w 270"/>
                  <a:gd name="T15" fmla="*/ 32 h 219"/>
                  <a:gd name="T16" fmla="*/ 133 w 270"/>
                  <a:gd name="T17" fmla="*/ 36 h 219"/>
                  <a:gd name="T18" fmla="*/ 110 w 270"/>
                  <a:gd name="T19" fmla="*/ 27 h 219"/>
                  <a:gd name="T20" fmla="*/ 93 w 270"/>
                  <a:gd name="T21" fmla="*/ 27 h 219"/>
                  <a:gd name="T22" fmla="*/ 81 w 270"/>
                  <a:gd name="T23" fmla="*/ 28 h 219"/>
                  <a:gd name="T24" fmla="*/ 66 w 270"/>
                  <a:gd name="T25" fmla="*/ 53 h 219"/>
                  <a:gd name="T26" fmla="*/ 42 w 270"/>
                  <a:gd name="T27" fmla="*/ 64 h 219"/>
                  <a:gd name="T28" fmla="*/ 26 w 270"/>
                  <a:gd name="T29" fmla="*/ 78 h 219"/>
                  <a:gd name="T30" fmla="*/ 2 w 270"/>
                  <a:gd name="T31" fmla="*/ 98 h 219"/>
                  <a:gd name="T32" fmla="*/ 9 w 270"/>
                  <a:gd name="T33" fmla="*/ 120 h 219"/>
                  <a:gd name="T34" fmla="*/ 14 w 270"/>
                  <a:gd name="T35" fmla="*/ 152 h 219"/>
                  <a:gd name="T36" fmla="*/ 34 w 270"/>
                  <a:gd name="T37" fmla="*/ 170 h 219"/>
                  <a:gd name="T38" fmla="*/ 23 w 270"/>
                  <a:gd name="T39" fmla="*/ 208 h 219"/>
                  <a:gd name="T40" fmla="*/ 79 w 270"/>
                  <a:gd name="T41" fmla="*/ 216 h 219"/>
                  <a:gd name="T42" fmla="*/ 95 w 270"/>
                  <a:gd name="T43" fmla="*/ 213 h 219"/>
                  <a:gd name="T44" fmla="*/ 133 w 270"/>
                  <a:gd name="T45" fmla="*/ 206 h 219"/>
                  <a:gd name="T46" fmla="*/ 139 w 270"/>
                  <a:gd name="T47" fmla="*/ 172 h 219"/>
                  <a:gd name="T48" fmla="*/ 155 w 270"/>
                  <a:gd name="T49" fmla="*/ 166 h 219"/>
                  <a:gd name="T50" fmla="*/ 177 w 270"/>
                  <a:gd name="T51" fmla="*/ 165 h 219"/>
                  <a:gd name="T52" fmla="*/ 180 w 270"/>
                  <a:gd name="T53" fmla="*/ 144 h 219"/>
                  <a:gd name="T54" fmla="*/ 197 w 270"/>
                  <a:gd name="T55" fmla="*/ 124 h 219"/>
                  <a:gd name="T56" fmla="*/ 204 w 270"/>
                  <a:gd name="T57" fmla="*/ 109 h 219"/>
                  <a:gd name="T58" fmla="*/ 205 w 270"/>
                  <a:gd name="T59" fmla="*/ 91 h 219"/>
                  <a:gd name="T60" fmla="*/ 207 w 270"/>
                  <a:gd name="T61" fmla="*/ 69 h 219"/>
                  <a:gd name="T62" fmla="*/ 209 w 270"/>
                  <a:gd name="T63" fmla="*/ 48 h 219"/>
                  <a:gd name="T64" fmla="*/ 250 w 270"/>
                  <a:gd name="T65" fmla="*/ 40 h 219"/>
                  <a:gd name="T66" fmla="*/ 270 w 270"/>
                  <a:gd name="T67" fmla="*/ 33 h 219"/>
                  <a:gd name="T68" fmla="*/ 265 w 270"/>
                  <a:gd name="T69" fmla="*/ 26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70" h="219">
                    <a:moveTo>
                      <a:pt x="265" y="26"/>
                    </a:moveTo>
                    <a:lnTo>
                      <a:pt x="245" y="26"/>
                    </a:lnTo>
                    <a:lnTo>
                      <a:pt x="231" y="24"/>
                    </a:lnTo>
                    <a:lnTo>
                      <a:pt x="221" y="35"/>
                    </a:lnTo>
                    <a:lnTo>
                      <a:pt x="213" y="38"/>
                    </a:lnTo>
                    <a:lnTo>
                      <a:pt x="207" y="42"/>
                    </a:lnTo>
                    <a:lnTo>
                      <a:pt x="198" y="34"/>
                    </a:lnTo>
                    <a:lnTo>
                      <a:pt x="194" y="14"/>
                    </a:lnTo>
                    <a:lnTo>
                      <a:pt x="189" y="13"/>
                    </a:lnTo>
                    <a:lnTo>
                      <a:pt x="189" y="6"/>
                    </a:lnTo>
                    <a:lnTo>
                      <a:pt x="176" y="0"/>
                    </a:lnTo>
                    <a:lnTo>
                      <a:pt x="170" y="9"/>
                    </a:lnTo>
                    <a:lnTo>
                      <a:pt x="171" y="18"/>
                    </a:lnTo>
                    <a:lnTo>
                      <a:pt x="168" y="22"/>
                    </a:lnTo>
                    <a:lnTo>
                      <a:pt x="157" y="21"/>
                    </a:lnTo>
                    <a:lnTo>
                      <a:pt x="153" y="32"/>
                    </a:lnTo>
                    <a:lnTo>
                      <a:pt x="146" y="27"/>
                    </a:lnTo>
                    <a:lnTo>
                      <a:pt x="133" y="36"/>
                    </a:lnTo>
                    <a:lnTo>
                      <a:pt x="126" y="32"/>
                    </a:lnTo>
                    <a:lnTo>
                      <a:pt x="110" y="27"/>
                    </a:lnTo>
                    <a:lnTo>
                      <a:pt x="99" y="27"/>
                    </a:lnTo>
                    <a:lnTo>
                      <a:pt x="93" y="27"/>
                    </a:lnTo>
                    <a:lnTo>
                      <a:pt x="82" y="20"/>
                    </a:lnTo>
                    <a:lnTo>
                      <a:pt x="81" y="28"/>
                    </a:lnTo>
                    <a:lnTo>
                      <a:pt x="66" y="33"/>
                    </a:lnTo>
                    <a:lnTo>
                      <a:pt x="66" y="53"/>
                    </a:lnTo>
                    <a:lnTo>
                      <a:pt x="57" y="60"/>
                    </a:lnTo>
                    <a:lnTo>
                      <a:pt x="42" y="64"/>
                    </a:lnTo>
                    <a:lnTo>
                      <a:pt x="41" y="75"/>
                    </a:lnTo>
                    <a:lnTo>
                      <a:pt x="26" y="78"/>
                    </a:lnTo>
                    <a:lnTo>
                      <a:pt x="4" y="69"/>
                    </a:lnTo>
                    <a:lnTo>
                      <a:pt x="2" y="98"/>
                    </a:lnTo>
                    <a:lnTo>
                      <a:pt x="0" y="116"/>
                    </a:lnTo>
                    <a:lnTo>
                      <a:pt x="9" y="120"/>
                    </a:lnTo>
                    <a:lnTo>
                      <a:pt x="4" y="133"/>
                    </a:lnTo>
                    <a:lnTo>
                      <a:pt x="14" y="152"/>
                    </a:lnTo>
                    <a:lnTo>
                      <a:pt x="18" y="167"/>
                    </a:lnTo>
                    <a:lnTo>
                      <a:pt x="34" y="170"/>
                    </a:lnTo>
                    <a:lnTo>
                      <a:pt x="38" y="185"/>
                    </a:lnTo>
                    <a:lnTo>
                      <a:pt x="23" y="208"/>
                    </a:lnTo>
                    <a:lnTo>
                      <a:pt x="60" y="219"/>
                    </a:lnTo>
                    <a:lnTo>
                      <a:pt x="79" y="216"/>
                    </a:lnTo>
                    <a:lnTo>
                      <a:pt x="91" y="219"/>
                    </a:lnTo>
                    <a:lnTo>
                      <a:pt x="95" y="213"/>
                    </a:lnTo>
                    <a:lnTo>
                      <a:pt x="109" y="215"/>
                    </a:lnTo>
                    <a:lnTo>
                      <a:pt x="133" y="206"/>
                    </a:lnTo>
                    <a:lnTo>
                      <a:pt x="131" y="185"/>
                    </a:lnTo>
                    <a:lnTo>
                      <a:pt x="139" y="172"/>
                    </a:lnTo>
                    <a:lnTo>
                      <a:pt x="154" y="172"/>
                    </a:lnTo>
                    <a:lnTo>
                      <a:pt x="155" y="166"/>
                    </a:lnTo>
                    <a:lnTo>
                      <a:pt x="170" y="163"/>
                    </a:lnTo>
                    <a:lnTo>
                      <a:pt x="177" y="165"/>
                    </a:lnTo>
                    <a:lnTo>
                      <a:pt x="184" y="158"/>
                    </a:lnTo>
                    <a:lnTo>
                      <a:pt x="180" y="144"/>
                    </a:lnTo>
                    <a:lnTo>
                      <a:pt x="186" y="129"/>
                    </a:lnTo>
                    <a:lnTo>
                      <a:pt x="197" y="124"/>
                    </a:lnTo>
                    <a:lnTo>
                      <a:pt x="186" y="108"/>
                    </a:lnTo>
                    <a:lnTo>
                      <a:pt x="204" y="109"/>
                    </a:lnTo>
                    <a:lnTo>
                      <a:pt x="208" y="100"/>
                    </a:lnTo>
                    <a:lnTo>
                      <a:pt x="205" y="91"/>
                    </a:lnTo>
                    <a:lnTo>
                      <a:pt x="213" y="81"/>
                    </a:lnTo>
                    <a:lnTo>
                      <a:pt x="207" y="69"/>
                    </a:lnTo>
                    <a:lnTo>
                      <a:pt x="200" y="58"/>
                    </a:lnTo>
                    <a:lnTo>
                      <a:pt x="209" y="48"/>
                    </a:lnTo>
                    <a:lnTo>
                      <a:pt x="229" y="43"/>
                    </a:lnTo>
                    <a:lnTo>
                      <a:pt x="250" y="40"/>
                    </a:lnTo>
                    <a:lnTo>
                      <a:pt x="259" y="36"/>
                    </a:lnTo>
                    <a:lnTo>
                      <a:pt x="270" y="33"/>
                    </a:lnTo>
                    <a:lnTo>
                      <a:pt x="265" y="26"/>
                    </a:lnTo>
                    <a:lnTo>
                      <a:pt x="265" y="26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E663685-4071-F383-0111-0B5F8B112E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5562" y="3500438"/>
                <a:ext cx="155575" cy="133350"/>
              </a:xfrm>
              <a:custGeom>
                <a:avLst/>
                <a:gdLst>
                  <a:gd name="T0" fmla="*/ 93 w 98"/>
                  <a:gd name="T1" fmla="*/ 8 h 84"/>
                  <a:gd name="T2" fmla="*/ 87 w 98"/>
                  <a:gd name="T3" fmla="*/ 0 h 84"/>
                  <a:gd name="T4" fmla="*/ 76 w 98"/>
                  <a:gd name="T5" fmla="*/ 14 h 84"/>
                  <a:gd name="T6" fmla="*/ 63 w 98"/>
                  <a:gd name="T7" fmla="*/ 30 h 84"/>
                  <a:gd name="T8" fmla="*/ 50 w 98"/>
                  <a:gd name="T9" fmla="*/ 46 h 84"/>
                  <a:gd name="T10" fmla="*/ 38 w 98"/>
                  <a:gd name="T11" fmla="*/ 45 h 84"/>
                  <a:gd name="T12" fmla="*/ 21 w 98"/>
                  <a:gd name="T13" fmla="*/ 44 h 84"/>
                  <a:gd name="T14" fmla="*/ 5 w 98"/>
                  <a:gd name="T15" fmla="*/ 48 h 84"/>
                  <a:gd name="T16" fmla="*/ 4 w 98"/>
                  <a:gd name="T17" fmla="*/ 41 h 84"/>
                  <a:gd name="T18" fmla="*/ 0 w 98"/>
                  <a:gd name="T19" fmla="*/ 43 h 84"/>
                  <a:gd name="T20" fmla="*/ 1 w 98"/>
                  <a:gd name="T21" fmla="*/ 49 h 84"/>
                  <a:gd name="T22" fmla="*/ 12 w 98"/>
                  <a:gd name="T23" fmla="*/ 72 h 84"/>
                  <a:gd name="T24" fmla="*/ 74 w 98"/>
                  <a:gd name="T25" fmla="*/ 84 h 84"/>
                  <a:gd name="T26" fmla="*/ 78 w 98"/>
                  <a:gd name="T27" fmla="*/ 80 h 84"/>
                  <a:gd name="T28" fmla="*/ 78 w 98"/>
                  <a:gd name="T29" fmla="*/ 69 h 84"/>
                  <a:gd name="T30" fmla="*/ 83 w 98"/>
                  <a:gd name="T31" fmla="*/ 60 h 84"/>
                  <a:gd name="T32" fmla="*/ 82 w 98"/>
                  <a:gd name="T33" fmla="*/ 51 h 84"/>
                  <a:gd name="T34" fmla="*/ 91 w 98"/>
                  <a:gd name="T35" fmla="*/ 45 h 84"/>
                  <a:gd name="T36" fmla="*/ 86 w 98"/>
                  <a:gd name="T37" fmla="*/ 42 h 84"/>
                  <a:gd name="T38" fmla="*/ 87 w 98"/>
                  <a:gd name="T39" fmla="*/ 26 h 84"/>
                  <a:gd name="T40" fmla="*/ 98 w 98"/>
                  <a:gd name="T41" fmla="*/ 26 h 84"/>
                  <a:gd name="T42" fmla="*/ 93 w 98"/>
                  <a:gd name="T43" fmla="*/ 8 h 84"/>
                  <a:gd name="T44" fmla="*/ 93 w 98"/>
                  <a:gd name="T45" fmla="*/ 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8" h="84">
                    <a:moveTo>
                      <a:pt x="93" y="8"/>
                    </a:moveTo>
                    <a:lnTo>
                      <a:pt x="87" y="0"/>
                    </a:lnTo>
                    <a:lnTo>
                      <a:pt x="76" y="14"/>
                    </a:lnTo>
                    <a:lnTo>
                      <a:pt x="63" y="30"/>
                    </a:lnTo>
                    <a:lnTo>
                      <a:pt x="50" y="46"/>
                    </a:lnTo>
                    <a:lnTo>
                      <a:pt x="38" y="45"/>
                    </a:lnTo>
                    <a:lnTo>
                      <a:pt x="21" y="44"/>
                    </a:lnTo>
                    <a:lnTo>
                      <a:pt x="5" y="48"/>
                    </a:lnTo>
                    <a:lnTo>
                      <a:pt x="4" y="41"/>
                    </a:lnTo>
                    <a:lnTo>
                      <a:pt x="0" y="43"/>
                    </a:lnTo>
                    <a:lnTo>
                      <a:pt x="1" y="49"/>
                    </a:lnTo>
                    <a:lnTo>
                      <a:pt x="12" y="72"/>
                    </a:lnTo>
                    <a:lnTo>
                      <a:pt x="74" y="84"/>
                    </a:lnTo>
                    <a:lnTo>
                      <a:pt x="78" y="80"/>
                    </a:lnTo>
                    <a:lnTo>
                      <a:pt x="78" y="69"/>
                    </a:lnTo>
                    <a:lnTo>
                      <a:pt x="83" y="60"/>
                    </a:lnTo>
                    <a:lnTo>
                      <a:pt x="82" y="51"/>
                    </a:lnTo>
                    <a:lnTo>
                      <a:pt x="91" y="45"/>
                    </a:lnTo>
                    <a:lnTo>
                      <a:pt x="86" y="42"/>
                    </a:lnTo>
                    <a:lnTo>
                      <a:pt x="87" y="26"/>
                    </a:lnTo>
                    <a:lnTo>
                      <a:pt x="98" y="26"/>
                    </a:lnTo>
                    <a:lnTo>
                      <a:pt x="93" y="8"/>
                    </a:lnTo>
                    <a:lnTo>
                      <a:pt x="93" y="8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F0B0F9E-7392-FDE8-7E61-87D9CFE2A7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2662" y="2925763"/>
                <a:ext cx="104775" cy="93663"/>
              </a:xfrm>
              <a:custGeom>
                <a:avLst/>
                <a:gdLst>
                  <a:gd name="T0" fmla="*/ 66 w 66"/>
                  <a:gd name="T1" fmla="*/ 58 h 59"/>
                  <a:gd name="T2" fmla="*/ 62 w 66"/>
                  <a:gd name="T3" fmla="*/ 42 h 59"/>
                  <a:gd name="T4" fmla="*/ 53 w 66"/>
                  <a:gd name="T5" fmla="*/ 37 h 59"/>
                  <a:gd name="T6" fmla="*/ 44 w 66"/>
                  <a:gd name="T7" fmla="*/ 32 h 59"/>
                  <a:gd name="T8" fmla="*/ 47 w 66"/>
                  <a:gd name="T9" fmla="*/ 24 h 59"/>
                  <a:gd name="T10" fmla="*/ 36 w 66"/>
                  <a:gd name="T11" fmla="*/ 16 h 59"/>
                  <a:gd name="T12" fmla="*/ 39 w 66"/>
                  <a:gd name="T13" fmla="*/ 10 h 59"/>
                  <a:gd name="T14" fmla="*/ 31 w 66"/>
                  <a:gd name="T15" fmla="*/ 6 h 59"/>
                  <a:gd name="T16" fmla="*/ 25 w 66"/>
                  <a:gd name="T17" fmla="*/ 0 h 59"/>
                  <a:gd name="T18" fmla="*/ 0 w 66"/>
                  <a:gd name="T19" fmla="*/ 4 h 59"/>
                  <a:gd name="T20" fmla="*/ 5 w 66"/>
                  <a:gd name="T21" fmla="*/ 11 h 59"/>
                  <a:gd name="T22" fmla="*/ 5 w 66"/>
                  <a:gd name="T23" fmla="*/ 23 h 59"/>
                  <a:gd name="T24" fmla="*/ 20 w 66"/>
                  <a:gd name="T25" fmla="*/ 29 h 59"/>
                  <a:gd name="T26" fmla="*/ 29 w 66"/>
                  <a:gd name="T27" fmla="*/ 35 h 59"/>
                  <a:gd name="T28" fmla="*/ 33 w 66"/>
                  <a:gd name="T29" fmla="*/ 35 h 59"/>
                  <a:gd name="T30" fmla="*/ 40 w 66"/>
                  <a:gd name="T31" fmla="*/ 41 h 59"/>
                  <a:gd name="T32" fmla="*/ 48 w 66"/>
                  <a:gd name="T33" fmla="*/ 41 h 59"/>
                  <a:gd name="T34" fmla="*/ 49 w 66"/>
                  <a:gd name="T35" fmla="*/ 45 h 59"/>
                  <a:gd name="T36" fmla="*/ 60 w 66"/>
                  <a:gd name="T37" fmla="*/ 59 h 59"/>
                  <a:gd name="T38" fmla="*/ 66 w 66"/>
                  <a:gd name="T39" fmla="*/ 58 h 59"/>
                  <a:gd name="T40" fmla="*/ 66 w 66"/>
                  <a:gd name="T41" fmla="*/ 5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6" h="59">
                    <a:moveTo>
                      <a:pt x="66" y="58"/>
                    </a:moveTo>
                    <a:lnTo>
                      <a:pt x="62" y="42"/>
                    </a:lnTo>
                    <a:lnTo>
                      <a:pt x="53" y="37"/>
                    </a:lnTo>
                    <a:lnTo>
                      <a:pt x="44" y="32"/>
                    </a:lnTo>
                    <a:lnTo>
                      <a:pt x="47" y="24"/>
                    </a:lnTo>
                    <a:lnTo>
                      <a:pt x="36" y="16"/>
                    </a:lnTo>
                    <a:lnTo>
                      <a:pt x="39" y="10"/>
                    </a:lnTo>
                    <a:lnTo>
                      <a:pt x="31" y="6"/>
                    </a:lnTo>
                    <a:lnTo>
                      <a:pt x="25" y="0"/>
                    </a:lnTo>
                    <a:lnTo>
                      <a:pt x="0" y="4"/>
                    </a:lnTo>
                    <a:lnTo>
                      <a:pt x="5" y="11"/>
                    </a:lnTo>
                    <a:lnTo>
                      <a:pt x="5" y="23"/>
                    </a:lnTo>
                    <a:lnTo>
                      <a:pt x="20" y="29"/>
                    </a:lnTo>
                    <a:lnTo>
                      <a:pt x="29" y="35"/>
                    </a:lnTo>
                    <a:lnTo>
                      <a:pt x="33" y="35"/>
                    </a:lnTo>
                    <a:lnTo>
                      <a:pt x="40" y="41"/>
                    </a:lnTo>
                    <a:lnTo>
                      <a:pt x="48" y="41"/>
                    </a:lnTo>
                    <a:lnTo>
                      <a:pt x="49" y="45"/>
                    </a:lnTo>
                    <a:lnTo>
                      <a:pt x="60" y="59"/>
                    </a:lnTo>
                    <a:lnTo>
                      <a:pt x="66" y="58"/>
                    </a:lnTo>
                    <a:lnTo>
                      <a:pt x="66" y="58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8164F79-37E8-9D27-41AA-3FAD60F696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72350" y="2901951"/>
                <a:ext cx="174625" cy="134938"/>
              </a:xfrm>
              <a:custGeom>
                <a:avLst/>
                <a:gdLst>
                  <a:gd name="T0" fmla="*/ 8 w 110"/>
                  <a:gd name="T1" fmla="*/ 50 h 85"/>
                  <a:gd name="T2" fmla="*/ 4 w 110"/>
                  <a:gd name="T3" fmla="*/ 50 h 85"/>
                  <a:gd name="T4" fmla="*/ 8 w 110"/>
                  <a:gd name="T5" fmla="*/ 60 h 85"/>
                  <a:gd name="T6" fmla="*/ 21 w 110"/>
                  <a:gd name="T7" fmla="*/ 71 h 85"/>
                  <a:gd name="T8" fmla="*/ 35 w 110"/>
                  <a:gd name="T9" fmla="*/ 74 h 85"/>
                  <a:gd name="T10" fmla="*/ 24 w 110"/>
                  <a:gd name="T11" fmla="*/ 60 h 85"/>
                  <a:gd name="T12" fmla="*/ 23 w 110"/>
                  <a:gd name="T13" fmla="*/ 56 h 85"/>
                  <a:gd name="T14" fmla="*/ 15 w 110"/>
                  <a:gd name="T15" fmla="*/ 56 h 85"/>
                  <a:gd name="T16" fmla="*/ 8 w 110"/>
                  <a:gd name="T17" fmla="*/ 50 h 85"/>
                  <a:gd name="T18" fmla="*/ 8 w 110"/>
                  <a:gd name="T19" fmla="*/ 50 h 85"/>
                  <a:gd name="T20" fmla="*/ 47 w 110"/>
                  <a:gd name="T21" fmla="*/ 15 h 85"/>
                  <a:gd name="T22" fmla="*/ 31 w 110"/>
                  <a:gd name="T23" fmla="*/ 1 h 85"/>
                  <a:gd name="T24" fmla="*/ 25 w 110"/>
                  <a:gd name="T25" fmla="*/ 0 h 85"/>
                  <a:gd name="T26" fmla="*/ 21 w 110"/>
                  <a:gd name="T27" fmla="*/ 4 h 85"/>
                  <a:gd name="T28" fmla="*/ 33 w 110"/>
                  <a:gd name="T29" fmla="*/ 17 h 85"/>
                  <a:gd name="T30" fmla="*/ 31 w 110"/>
                  <a:gd name="T31" fmla="*/ 19 h 85"/>
                  <a:gd name="T32" fmla="*/ 21 w 110"/>
                  <a:gd name="T33" fmla="*/ 18 h 85"/>
                  <a:gd name="T34" fmla="*/ 5 w 110"/>
                  <a:gd name="T35" fmla="*/ 11 h 85"/>
                  <a:gd name="T36" fmla="*/ 0 w 110"/>
                  <a:gd name="T37" fmla="*/ 15 h 85"/>
                  <a:gd name="T38" fmla="*/ 6 w 110"/>
                  <a:gd name="T39" fmla="*/ 21 h 85"/>
                  <a:gd name="T40" fmla="*/ 14 w 110"/>
                  <a:gd name="T41" fmla="*/ 25 h 85"/>
                  <a:gd name="T42" fmla="*/ 11 w 110"/>
                  <a:gd name="T43" fmla="*/ 31 h 85"/>
                  <a:gd name="T44" fmla="*/ 22 w 110"/>
                  <a:gd name="T45" fmla="*/ 39 h 85"/>
                  <a:gd name="T46" fmla="*/ 19 w 110"/>
                  <a:gd name="T47" fmla="*/ 47 h 85"/>
                  <a:gd name="T48" fmla="*/ 28 w 110"/>
                  <a:gd name="T49" fmla="*/ 52 h 85"/>
                  <a:gd name="T50" fmla="*/ 37 w 110"/>
                  <a:gd name="T51" fmla="*/ 57 h 85"/>
                  <a:gd name="T52" fmla="*/ 41 w 110"/>
                  <a:gd name="T53" fmla="*/ 73 h 85"/>
                  <a:gd name="T54" fmla="*/ 61 w 110"/>
                  <a:gd name="T55" fmla="*/ 56 h 85"/>
                  <a:gd name="T56" fmla="*/ 68 w 110"/>
                  <a:gd name="T57" fmla="*/ 54 h 85"/>
                  <a:gd name="T58" fmla="*/ 75 w 110"/>
                  <a:gd name="T59" fmla="*/ 61 h 85"/>
                  <a:gd name="T60" fmla="*/ 71 w 110"/>
                  <a:gd name="T61" fmla="*/ 73 h 85"/>
                  <a:gd name="T62" fmla="*/ 85 w 110"/>
                  <a:gd name="T63" fmla="*/ 85 h 85"/>
                  <a:gd name="T64" fmla="*/ 90 w 110"/>
                  <a:gd name="T65" fmla="*/ 84 h 85"/>
                  <a:gd name="T66" fmla="*/ 87 w 110"/>
                  <a:gd name="T67" fmla="*/ 72 h 85"/>
                  <a:gd name="T68" fmla="*/ 93 w 110"/>
                  <a:gd name="T69" fmla="*/ 66 h 85"/>
                  <a:gd name="T70" fmla="*/ 94 w 110"/>
                  <a:gd name="T71" fmla="*/ 58 h 85"/>
                  <a:gd name="T72" fmla="*/ 94 w 110"/>
                  <a:gd name="T73" fmla="*/ 39 h 85"/>
                  <a:gd name="T74" fmla="*/ 110 w 110"/>
                  <a:gd name="T75" fmla="*/ 37 h 85"/>
                  <a:gd name="T76" fmla="*/ 103 w 110"/>
                  <a:gd name="T77" fmla="*/ 32 h 85"/>
                  <a:gd name="T78" fmla="*/ 93 w 110"/>
                  <a:gd name="T79" fmla="*/ 31 h 85"/>
                  <a:gd name="T80" fmla="*/ 80 w 110"/>
                  <a:gd name="T81" fmla="*/ 14 h 85"/>
                  <a:gd name="T82" fmla="*/ 67 w 110"/>
                  <a:gd name="T83" fmla="*/ 2 h 85"/>
                  <a:gd name="T84" fmla="*/ 67 w 110"/>
                  <a:gd name="T85" fmla="*/ 2 h 85"/>
                  <a:gd name="T86" fmla="*/ 58 w 110"/>
                  <a:gd name="T87" fmla="*/ 11 h 85"/>
                  <a:gd name="T88" fmla="*/ 56 w 110"/>
                  <a:gd name="T89" fmla="*/ 17 h 85"/>
                  <a:gd name="T90" fmla="*/ 47 w 110"/>
                  <a:gd name="T91" fmla="*/ 15 h 85"/>
                  <a:gd name="T92" fmla="*/ 47 w 110"/>
                  <a:gd name="T93" fmla="*/ 1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10" h="85">
                    <a:moveTo>
                      <a:pt x="8" y="50"/>
                    </a:moveTo>
                    <a:lnTo>
                      <a:pt x="4" y="50"/>
                    </a:lnTo>
                    <a:lnTo>
                      <a:pt x="8" y="60"/>
                    </a:lnTo>
                    <a:lnTo>
                      <a:pt x="21" y="71"/>
                    </a:lnTo>
                    <a:lnTo>
                      <a:pt x="35" y="74"/>
                    </a:lnTo>
                    <a:lnTo>
                      <a:pt x="24" y="60"/>
                    </a:lnTo>
                    <a:lnTo>
                      <a:pt x="23" y="56"/>
                    </a:lnTo>
                    <a:lnTo>
                      <a:pt x="15" y="56"/>
                    </a:lnTo>
                    <a:lnTo>
                      <a:pt x="8" y="50"/>
                    </a:lnTo>
                    <a:lnTo>
                      <a:pt x="8" y="50"/>
                    </a:lnTo>
                    <a:close/>
                    <a:moveTo>
                      <a:pt x="47" y="15"/>
                    </a:moveTo>
                    <a:lnTo>
                      <a:pt x="31" y="1"/>
                    </a:lnTo>
                    <a:lnTo>
                      <a:pt x="25" y="0"/>
                    </a:lnTo>
                    <a:lnTo>
                      <a:pt x="21" y="4"/>
                    </a:lnTo>
                    <a:lnTo>
                      <a:pt x="33" y="17"/>
                    </a:lnTo>
                    <a:lnTo>
                      <a:pt x="31" y="19"/>
                    </a:lnTo>
                    <a:lnTo>
                      <a:pt x="21" y="18"/>
                    </a:lnTo>
                    <a:lnTo>
                      <a:pt x="5" y="11"/>
                    </a:lnTo>
                    <a:lnTo>
                      <a:pt x="0" y="15"/>
                    </a:lnTo>
                    <a:lnTo>
                      <a:pt x="6" y="21"/>
                    </a:lnTo>
                    <a:lnTo>
                      <a:pt x="14" y="25"/>
                    </a:lnTo>
                    <a:lnTo>
                      <a:pt x="11" y="31"/>
                    </a:lnTo>
                    <a:lnTo>
                      <a:pt x="22" y="39"/>
                    </a:lnTo>
                    <a:lnTo>
                      <a:pt x="19" y="47"/>
                    </a:lnTo>
                    <a:lnTo>
                      <a:pt x="28" y="52"/>
                    </a:lnTo>
                    <a:lnTo>
                      <a:pt x="37" y="57"/>
                    </a:lnTo>
                    <a:lnTo>
                      <a:pt x="41" y="73"/>
                    </a:lnTo>
                    <a:lnTo>
                      <a:pt x="61" y="56"/>
                    </a:lnTo>
                    <a:lnTo>
                      <a:pt x="68" y="54"/>
                    </a:lnTo>
                    <a:lnTo>
                      <a:pt x="75" y="61"/>
                    </a:lnTo>
                    <a:lnTo>
                      <a:pt x="71" y="73"/>
                    </a:lnTo>
                    <a:lnTo>
                      <a:pt x="85" y="85"/>
                    </a:lnTo>
                    <a:lnTo>
                      <a:pt x="90" y="84"/>
                    </a:lnTo>
                    <a:lnTo>
                      <a:pt x="87" y="72"/>
                    </a:lnTo>
                    <a:lnTo>
                      <a:pt x="93" y="66"/>
                    </a:lnTo>
                    <a:lnTo>
                      <a:pt x="94" y="58"/>
                    </a:lnTo>
                    <a:lnTo>
                      <a:pt x="94" y="39"/>
                    </a:lnTo>
                    <a:lnTo>
                      <a:pt x="110" y="37"/>
                    </a:lnTo>
                    <a:lnTo>
                      <a:pt x="103" y="32"/>
                    </a:lnTo>
                    <a:lnTo>
                      <a:pt x="93" y="31"/>
                    </a:lnTo>
                    <a:lnTo>
                      <a:pt x="80" y="14"/>
                    </a:lnTo>
                    <a:lnTo>
                      <a:pt x="67" y="2"/>
                    </a:lnTo>
                    <a:lnTo>
                      <a:pt x="67" y="2"/>
                    </a:lnTo>
                    <a:lnTo>
                      <a:pt x="58" y="11"/>
                    </a:lnTo>
                    <a:lnTo>
                      <a:pt x="56" y="17"/>
                    </a:lnTo>
                    <a:lnTo>
                      <a:pt x="47" y="15"/>
                    </a:lnTo>
                    <a:lnTo>
                      <a:pt x="47" y="15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38F0968-6157-A440-6F8D-14AD104D1B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01225" y="4278313"/>
                <a:ext cx="41275" cy="53975"/>
              </a:xfrm>
              <a:custGeom>
                <a:avLst/>
                <a:gdLst>
                  <a:gd name="T0" fmla="*/ 0 w 26"/>
                  <a:gd name="T1" fmla="*/ 22 h 34"/>
                  <a:gd name="T2" fmla="*/ 11 w 26"/>
                  <a:gd name="T3" fmla="*/ 34 h 34"/>
                  <a:gd name="T4" fmla="*/ 14 w 26"/>
                  <a:gd name="T5" fmla="*/ 26 h 34"/>
                  <a:gd name="T6" fmla="*/ 25 w 26"/>
                  <a:gd name="T7" fmla="*/ 27 h 34"/>
                  <a:gd name="T8" fmla="*/ 26 w 26"/>
                  <a:gd name="T9" fmla="*/ 11 h 34"/>
                  <a:gd name="T10" fmla="*/ 26 w 26"/>
                  <a:gd name="T11" fmla="*/ 0 h 34"/>
                  <a:gd name="T12" fmla="*/ 9 w 26"/>
                  <a:gd name="T13" fmla="*/ 13 h 34"/>
                  <a:gd name="T14" fmla="*/ 0 w 26"/>
                  <a:gd name="T15" fmla="*/ 22 h 34"/>
                  <a:gd name="T16" fmla="*/ 0 w 26"/>
                  <a:gd name="T17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34">
                    <a:moveTo>
                      <a:pt x="0" y="22"/>
                    </a:moveTo>
                    <a:lnTo>
                      <a:pt x="11" y="34"/>
                    </a:lnTo>
                    <a:lnTo>
                      <a:pt x="14" y="26"/>
                    </a:lnTo>
                    <a:lnTo>
                      <a:pt x="25" y="27"/>
                    </a:lnTo>
                    <a:lnTo>
                      <a:pt x="26" y="11"/>
                    </a:lnTo>
                    <a:lnTo>
                      <a:pt x="26" y="0"/>
                    </a:lnTo>
                    <a:lnTo>
                      <a:pt x="9" y="13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07104B3-AA08-518B-0F14-1C4CC452B4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4600" y="3414713"/>
                <a:ext cx="106362" cy="60325"/>
              </a:xfrm>
              <a:custGeom>
                <a:avLst/>
                <a:gdLst>
                  <a:gd name="T0" fmla="*/ 56 w 67"/>
                  <a:gd name="T1" fmla="*/ 13 h 38"/>
                  <a:gd name="T2" fmla="*/ 46 w 67"/>
                  <a:gd name="T3" fmla="*/ 7 h 38"/>
                  <a:gd name="T4" fmla="*/ 35 w 67"/>
                  <a:gd name="T5" fmla="*/ 6 h 38"/>
                  <a:gd name="T6" fmla="*/ 20 w 67"/>
                  <a:gd name="T7" fmla="*/ 0 h 38"/>
                  <a:gd name="T8" fmla="*/ 10 w 67"/>
                  <a:gd name="T9" fmla="*/ 7 h 38"/>
                  <a:gd name="T10" fmla="*/ 0 w 67"/>
                  <a:gd name="T11" fmla="*/ 24 h 38"/>
                  <a:gd name="T12" fmla="*/ 1 w 67"/>
                  <a:gd name="T13" fmla="*/ 29 h 38"/>
                  <a:gd name="T14" fmla="*/ 22 w 67"/>
                  <a:gd name="T15" fmla="*/ 38 h 38"/>
                  <a:gd name="T16" fmla="*/ 34 w 67"/>
                  <a:gd name="T17" fmla="*/ 35 h 38"/>
                  <a:gd name="T18" fmla="*/ 52 w 67"/>
                  <a:gd name="T19" fmla="*/ 36 h 38"/>
                  <a:gd name="T20" fmla="*/ 67 w 67"/>
                  <a:gd name="T21" fmla="*/ 36 h 38"/>
                  <a:gd name="T22" fmla="*/ 67 w 67"/>
                  <a:gd name="T23" fmla="*/ 21 h 38"/>
                  <a:gd name="T24" fmla="*/ 56 w 67"/>
                  <a:gd name="T25" fmla="*/ 13 h 38"/>
                  <a:gd name="T26" fmla="*/ 56 w 67"/>
                  <a:gd name="T27" fmla="*/ 1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7" h="38">
                    <a:moveTo>
                      <a:pt x="56" y="13"/>
                    </a:moveTo>
                    <a:lnTo>
                      <a:pt x="46" y="7"/>
                    </a:lnTo>
                    <a:lnTo>
                      <a:pt x="35" y="6"/>
                    </a:lnTo>
                    <a:lnTo>
                      <a:pt x="20" y="0"/>
                    </a:lnTo>
                    <a:lnTo>
                      <a:pt x="10" y="7"/>
                    </a:lnTo>
                    <a:lnTo>
                      <a:pt x="0" y="24"/>
                    </a:lnTo>
                    <a:lnTo>
                      <a:pt x="1" y="29"/>
                    </a:lnTo>
                    <a:lnTo>
                      <a:pt x="22" y="38"/>
                    </a:lnTo>
                    <a:lnTo>
                      <a:pt x="34" y="35"/>
                    </a:lnTo>
                    <a:lnTo>
                      <a:pt x="52" y="36"/>
                    </a:lnTo>
                    <a:lnTo>
                      <a:pt x="67" y="36"/>
                    </a:lnTo>
                    <a:lnTo>
                      <a:pt x="67" y="21"/>
                    </a:lnTo>
                    <a:lnTo>
                      <a:pt x="56" y="13"/>
                    </a:lnTo>
                    <a:lnTo>
                      <a:pt x="56" y="13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771865A-BEDE-FA1F-ACE5-22607C74EE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6662" y="3486151"/>
                <a:ext cx="169862" cy="215900"/>
              </a:xfrm>
              <a:custGeom>
                <a:avLst/>
                <a:gdLst>
                  <a:gd name="T0" fmla="*/ 105 w 107"/>
                  <a:gd name="T1" fmla="*/ 105 h 136"/>
                  <a:gd name="T2" fmla="*/ 88 w 107"/>
                  <a:gd name="T3" fmla="*/ 66 h 136"/>
                  <a:gd name="T4" fmla="*/ 83 w 107"/>
                  <a:gd name="T5" fmla="*/ 67 h 136"/>
                  <a:gd name="T6" fmla="*/ 82 w 107"/>
                  <a:gd name="T7" fmla="*/ 82 h 136"/>
                  <a:gd name="T8" fmla="*/ 69 w 107"/>
                  <a:gd name="T9" fmla="*/ 69 h 136"/>
                  <a:gd name="T10" fmla="*/ 73 w 107"/>
                  <a:gd name="T11" fmla="*/ 56 h 136"/>
                  <a:gd name="T12" fmla="*/ 82 w 107"/>
                  <a:gd name="T13" fmla="*/ 54 h 136"/>
                  <a:gd name="T14" fmla="*/ 88 w 107"/>
                  <a:gd name="T15" fmla="*/ 34 h 136"/>
                  <a:gd name="T16" fmla="*/ 75 w 107"/>
                  <a:gd name="T17" fmla="*/ 31 h 136"/>
                  <a:gd name="T18" fmla="*/ 57 w 107"/>
                  <a:gd name="T19" fmla="*/ 31 h 136"/>
                  <a:gd name="T20" fmla="*/ 36 w 107"/>
                  <a:gd name="T21" fmla="*/ 28 h 136"/>
                  <a:gd name="T22" fmla="*/ 32 w 107"/>
                  <a:gd name="T23" fmla="*/ 11 h 136"/>
                  <a:gd name="T24" fmla="*/ 22 w 107"/>
                  <a:gd name="T25" fmla="*/ 9 h 136"/>
                  <a:gd name="T26" fmla="*/ 4 w 107"/>
                  <a:gd name="T27" fmla="*/ 0 h 136"/>
                  <a:gd name="T28" fmla="*/ 0 w 107"/>
                  <a:gd name="T29" fmla="*/ 16 h 136"/>
                  <a:gd name="T30" fmla="*/ 16 w 107"/>
                  <a:gd name="T31" fmla="*/ 28 h 136"/>
                  <a:gd name="T32" fmla="*/ 5 w 107"/>
                  <a:gd name="T33" fmla="*/ 37 h 136"/>
                  <a:gd name="T34" fmla="*/ 2 w 107"/>
                  <a:gd name="T35" fmla="*/ 46 h 136"/>
                  <a:gd name="T36" fmla="*/ 16 w 107"/>
                  <a:gd name="T37" fmla="*/ 52 h 136"/>
                  <a:gd name="T38" fmla="*/ 15 w 107"/>
                  <a:gd name="T39" fmla="*/ 66 h 136"/>
                  <a:gd name="T40" fmla="*/ 24 w 107"/>
                  <a:gd name="T41" fmla="*/ 84 h 136"/>
                  <a:gd name="T42" fmla="*/ 30 w 107"/>
                  <a:gd name="T43" fmla="*/ 104 h 136"/>
                  <a:gd name="T44" fmla="*/ 38 w 107"/>
                  <a:gd name="T45" fmla="*/ 106 h 136"/>
                  <a:gd name="T46" fmla="*/ 44 w 107"/>
                  <a:gd name="T47" fmla="*/ 108 h 136"/>
                  <a:gd name="T48" fmla="*/ 47 w 107"/>
                  <a:gd name="T49" fmla="*/ 105 h 136"/>
                  <a:gd name="T50" fmla="*/ 57 w 107"/>
                  <a:gd name="T51" fmla="*/ 109 h 136"/>
                  <a:gd name="T52" fmla="*/ 61 w 107"/>
                  <a:gd name="T53" fmla="*/ 96 h 136"/>
                  <a:gd name="T54" fmla="*/ 58 w 107"/>
                  <a:gd name="T55" fmla="*/ 86 h 136"/>
                  <a:gd name="T56" fmla="*/ 77 w 107"/>
                  <a:gd name="T57" fmla="*/ 87 h 136"/>
                  <a:gd name="T58" fmla="*/ 87 w 107"/>
                  <a:gd name="T59" fmla="*/ 101 h 136"/>
                  <a:gd name="T60" fmla="*/ 93 w 107"/>
                  <a:gd name="T61" fmla="*/ 112 h 136"/>
                  <a:gd name="T62" fmla="*/ 96 w 107"/>
                  <a:gd name="T63" fmla="*/ 124 h 136"/>
                  <a:gd name="T64" fmla="*/ 103 w 107"/>
                  <a:gd name="T65" fmla="*/ 136 h 136"/>
                  <a:gd name="T66" fmla="*/ 100 w 107"/>
                  <a:gd name="T67" fmla="*/ 118 h 136"/>
                  <a:gd name="T68" fmla="*/ 107 w 107"/>
                  <a:gd name="T69" fmla="*/ 121 h 136"/>
                  <a:gd name="T70" fmla="*/ 105 w 107"/>
                  <a:gd name="T71" fmla="*/ 105 h 136"/>
                  <a:gd name="T72" fmla="*/ 105 w 107"/>
                  <a:gd name="T73" fmla="*/ 10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7" h="136">
                    <a:moveTo>
                      <a:pt x="105" y="105"/>
                    </a:moveTo>
                    <a:lnTo>
                      <a:pt x="88" y="66"/>
                    </a:lnTo>
                    <a:lnTo>
                      <a:pt x="83" y="67"/>
                    </a:lnTo>
                    <a:lnTo>
                      <a:pt x="82" y="82"/>
                    </a:lnTo>
                    <a:lnTo>
                      <a:pt x="69" y="69"/>
                    </a:lnTo>
                    <a:lnTo>
                      <a:pt x="73" y="56"/>
                    </a:lnTo>
                    <a:lnTo>
                      <a:pt x="82" y="54"/>
                    </a:lnTo>
                    <a:lnTo>
                      <a:pt x="88" y="34"/>
                    </a:lnTo>
                    <a:lnTo>
                      <a:pt x="75" y="31"/>
                    </a:lnTo>
                    <a:lnTo>
                      <a:pt x="57" y="31"/>
                    </a:lnTo>
                    <a:lnTo>
                      <a:pt x="36" y="28"/>
                    </a:lnTo>
                    <a:lnTo>
                      <a:pt x="32" y="11"/>
                    </a:lnTo>
                    <a:lnTo>
                      <a:pt x="22" y="9"/>
                    </a:lnTo>
                    <a:lnTo>
                      <a:pt x="4" y="0"/>
                    </a:lnTo>
                    <a:lnTo>
                      <a:pt x="0" y="16"/>
                    </a:lnTo>
                    <a:lnTo>
                      <a:pt x="16" y="28"/>
                    </a:lnTo>
                    <a:lnTo>
                      <a:pt x="5" y="37"/>
                    </a:lnTo>
                    <a:lnTo>
                      <a:pt x="2" y="46"/>
                    </a:lnTo>
                    <a:lnTo>
                      <a:pt x="16" y="52"/>
                    </a:lnTo>
                    <a:lnTo>
                      <a:pt x="15" y="66"/>
                    </a:lnTo>
                    <a:lnTo>
                      <a:pt x="24" y="84"/>
                    </a:lnTo>
                    <a:lnTo>
                      <a:pt x="30" y="104"/>
                    </a:lnTo>
                    <a:lnTo>
                      <a:pt x="38" y="106"/>
                    </a:lnTo>
                    <a:lnTo>
                      <a:pt x="44" y="108"/>
                    </a:lnTo>
                    <a:lnTo>
                      <a:pt x="47" y="105"/>
                    </a:lnTo>
                    <a:lnTo>
                      <a:pt x="57" y="109"/>
                    </a:lnTo>
                    <a:lnTo>
                      <a:pt x="61" y="96"/>
                    </a:lnTo>
                    <a:lnTo>
                      <a:pt x="58" y="86"/>
                    </a:lnTo>
                    <a:lnTo>
                      <a:pt x="77" y="87"/>
                    </a:lnTo>
                    <a:lnTo>
                      <a:pt x="87" y="101"/>
                    </a:lnTo>
                    <a:lnTo>
                      <a:pt x="93" y="112"/>
                    </a:lnTo>
                    <a:lnTo>
                      <a:pt x="96" y="124"/>
                    </a:lnTo>
                    <a:lnTo>
                      <a:pt x="103" y="136"/>
                    </a:lnTo>
                    <a:lnTo>
                      <a:pt x="100" y="118"/>
                    </a:lnTo>
                    <a:lnTo>
                      <a:pt x="107" y="121"/>
                    </a:lnTo>
                    <a:lnTo>
                      <a:pt x="105" y="105"/>
                    </a:lnTo>
                    <a:lnTo>
                      <a:pt x="105" y="105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D1094BB-99CC-D5DA-D4C6-4718BED866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69287" y="2478088"/>
                <a:ext cx="1703387" cy="1319213"/>
              </a:xfrm>
              <a:custGeom>
                <a:avLst/>
                <a:gdLst>
                  <a:gd name="T0" fmla="*/ 855 w 1073"/>
                  <a:gd name="T1" fmla="*/ 786 h 831"/>
                  <a:gd name="T2" fmla="*/ 817 w 1073"/>
                  <a:gd name="T3" fmla="*/ 824 h 831"/>
                  <a:gd name="T4" fmla="*/ 901 w 1073"/>
                  <a:gd name="T5" fmla="*/ 85 h 831"/>
                  <a:gd name="T6" fmla="*/ 819 w 1073"/>
                  <a:gd name="T7" fmla="*/ 16 h 831"/>
                  <a:gd name="T8" fmla="*/ 723 w 1073"/>
                  <a:gd name="T9" fmla="*/ 6 h 831"/>
                  <a:gd name="T10" fmla="*/ 735 w 1073"/>
                  <a:gd name="T11" fmla="*/ 42 h 831"/>
                  <a:gd name="T12" fmla="*/ 698 w 1073"/>
                  <a:gd name="T13" fmla="*/ 82 h 831"/>
                  <a:gd name="T14" fmla="*/ 721 w 1073"/>
                  <a:gd name="T15" fmla="*/ 129 h 831"/>
                  <a:gd name="T16" fmla="*/ 796 w 1073"/>
                  <a:gd name="T17" fmla="*/ 148 h 831"/>
                  <a:gd name="T18" fmla="*/ 749 w 1073"/>
                  <a:gd name="T19" fmla="*/ 163 h 831"/>
                  <a:gd name="T20" fmla="*/ 686 w 1073"/>
                  <a:gd name="T21" fmla="*/ 195 h 831"/>
                  <a:gd name="T22" fmla="*/ 691 w 1073"/>
                  <a:gd name="T23" fmla="*/ 224 h 831"/>
                  <a:gd name="T24" fmla="*/ 628 w 1073"/>
                  <a:gd name="T25" fmla="*/ 253 h 831"/>
                  <a:gd name="T26" fmla="*/ 550 w 1073"/>
                  <a:gd name="T27" fmla="*/ 267 h 831"/>
                  <a:gd name="T28" fmla="*/ 428 w 1073"/>
                  <a:gd name="T29" fmla="*/ 247 h 831"/>
                  <a:gd name="T30" fmla="*/ 359 w 1073"/>
                  <a:gd name="T31" fmla="*/ 210 h 831"/>
                  <a:gd name="T32" fmla="*/ 268 w 1073"/>
                  <a:gd name="T33" fmla="*/ 179 h 831"/>
                  <a:gd name="T34" fmla="*/ 189 w 1073"/>
                  <a:gd name="T35" fmla="*/ 112 h 831"/>
                  <a:gd name="T36" fmla="*/ 150 w 1073"/>
                  <a:gd name="T37" fmla="*/ 116 h 831"/>
                  <a:gd name="T38" fmla="*/ 118 w 1073"/>
                  <a:gd name="T39" fmla="*/ 183 h 831"/>
                  <a:gd name="T40" fmla="*/ 98 w 1073"/>
                  <a:gd name="T41" fmla="*/ 243 h 831"/>
                  <a:gd name="T42" fmla="*/ 75 w 1073"/>
                  <a:gd name="T43" fmla="*/ 283 h 831"/>
                  <a:gd name="T44" fmla="*/ 15 w 1073"/>
                  <a:gd name="T45" fmla="*/ 303 h 831"/>
                  <a:gd name="T46" fmla="*/ 12 w 1073"/>
                  <a:gd name="T47" fmla="*/ 346 h 831"/>
                  <a:gd name="T48" fmla="*/ 40 w 1073"/>
                  <a:gd name="T49" fmla="*/ 373 h 831"/>
                  <a:gd name="T50" fmla="*/ 108 w 1073"/>
                  <a:gd name="T51" fmla="*/ 419 h 831"/>
                  <a:gd name="T52" fmla="*/ 153 w 1073"/>
                  <a:gd name="T53" fmla="*/ 491 h 831"/>
                  <a:gd name="T54" fmla="*/ 204 w 1073"/>
                  <a:gd name="T55" fmla="*/ 545 h 831"/>
                  <a:gd name="T56" fmla="*/ 265 w 1073"/>
                  <a:gd name="T57" fmla="*/ 566 h 831"/>
                  <a:gd name="T58" fmla="*/ 334 w 1073"/>
                  <a:gd name="T59" fmla="*/ 599 h 831"/>
                  <a:gd name="T60" fmla="*/ 385 w 1073"/>
                  <a:gd name="T61" fmla="*/ 597 h 831"/>
                  <a:gd name="T62" fmla="*/ 431 w 1073"/>
                  <a:gd name="T63" fmla="*/ 603 h 831"/>
                  <a:gd name="T64" fmla="*/ 499 w 1073"/>
                  <a:gd name="T65" fmla="*/ 573 h 831"/>
                  <a:gd name="T66" fmla="*/ 542 w 1073"/>
                  <a:gd name="T67" fmla="*/ 591 h 831"/>
                  <a:gd name="T68" fmla="*/ 579 w 1073"/>
                  <a:gd name="T69" fmla="*/ 627 h 831"/>
                  <a:gd name="T70" fmla="*/ 590 w 1073"/>
                  <a:gd name="T71" fmla="*/ 691 h 831"/>
                  <a:gd name="T72" fmla="*/ 626 w 1073"/>
                  <a:gd name="T73" fmla="*/ 746 h 831"/>
                  <a:gd name="T74" fmla="*/ 654 w 1073"/>
                  <a:gd name="T75" fmla="*/ 759 h 831"/>
                  <a:gd name="T76" fmla="*/ 679 w 1073"/>
                  <a:gd name="T77" fmla="*/ 724 h 831"/>
                  <a:gd name="T78" fmla="*/ 741 w 1073"/>
                  <a:gd name="T79" fmla="*/ 717 h 831"/>
                  <a:gd name="T80" fmla="*/ 793 w 1073"/>
                  <a:gd name="T81" fmla="*/ 751 h 831"/>
                  <a:gd name="T82" fmla="*/ 836 w 1073"/>
                  <a:gd name="T83" fmla="*/ 781 h 831"/>
                  <a:gd name="T84" fmla="*/ 897 w 1073"/>
                  <a:gd name="T85" fmla="*/ 740 h 831"/>
                  <a:gd name="T86" fmla="*/ 949 w 1073"/>
                  <a:gd name="T87" fmla="*/ 722 h 831"/>
                  <a:gd name="T88" fmla="*/ 1018 w 1073"/>
                  <a:gd name="T89" fmla="*/ 620 h 831"/>
                  <a:gd name="T90" fmla="*/ 1033 w 1073"/>
                  <a:gd name="T91" fmla="*/ 555 h 831"/>
                  <a:gd name="T92" fmla="*/ 1014 w 1073"/>
                  <a:gd name="T93" fmla="*/ 510 h 831"/>
                  <a:gd name="T94" fmla="*/ 930 w 1073"/>
                  <a:gd name="T95" fmla="*/ 433 h 831"/>
                  <a:gd name="T96" fmla="*/ 976 w 1073"/>
                  <a:gd name="T97" fmla="*/ 385 h 831"/>
                  <a:gd name="T98" fmla="*/ 918 w 1073"/>
                  <a:gd name="T99" fmla="*/ 379 h 831"/>
                  <a:gd name="T100" fmla="*/ 859 w 1073"/>
                  <a:gd name="T101" fmla="*/ 341 h 831"/>
                  <a:gd name="T102" fmla="*/ 900 w 1073"/>
                  <a:gd name="T103" fmla="*/ 297 h 831"/>
                  <a:gd name="T104" fmla="*/ 931 w 1073"/>
                  <a:gd name="T105" fmla="*/ 326 h 831"/>
                  <a:gd name="T106" fmla="*/ 976 w 1073"/>
                  <a:gd name="T107" fmla="*/ 313 h 831"/>
                  <a:gd name="T108" fmla="*/ 1015 w 1073"/>
                  <a:gd name="T109" fmla="*/ 276 h 831"/>
                  <a:gd name="T110" fmla="*/ 1046 w 1073"/>
                  <a:gd name="T111" fmla="*/ 242 h 831"/>
                  <a:gd name="T112" fmla="*/ 1068 w 1073"/>
                  <a:gd name="T113" fmla="*/ 243 h 831"/>
                  <a:gd name="T114" fmla="*/ 1073 w 1073"/>
                  <a:gd name="T115" fmla="*/ 192 h 831"/>
                  <a:gd name="T116" fmla="*/ 1057 w 1073"/>
                  <a:gd name="T117" fmla="*/ 115 h 831"/>
                  <a:gd name="T118" fmla="*/ 971 w 1073"/>
                  <a:gd name="T119" fmla="*/ 109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73" h="831">
                    <a:moveTo>
                      <a:pt x="851" y="819"/>
                    </a:moveTo>
                    <a:lnTo>
                      <a:pt x="853" y="806"/>
                    </a:lnTo>
                    <a:lnTo>
                      <a:pt x="861" y="796"/>
                    </a:lnTo>
                    <a:lnTo>
                      <a:pt x="855" y="786"/>
                    </a:lnTo>
                    <a:lnTo>
                      <a:pt x="843" y="785"/>
                    </a:lnTo>
                    <a:lnTo>
                      <a:pt x="822" y="792"/>
                    </a:lnTo>
                    <a:lnTo>
                      <a:pt x="813" y="803"/>
                    </a:lnTo>
                    <a:lnTo>
                      <a:pt x="817" y="824"/>
                    </a:lnTo>
                    <a:lnTo>
                      <a:pt x="836" y="831"/>
                    </a:lnTo>
                    <a:lnTo>
                      <a:pt x="851" y="819"/>
                    </a:lnTo>
                    <a:lnTo>
                      <a:pt x="851" y="819"/>
                    </a:lnTo>
                    <a:close/>
                    <a:moveTo>
                      <a:pt x="901" y="85"/>
                    </a:moveTo>
                    <a:lnTo>
                      <a:pt x="878" y="63"/>
                    </a:lnTo>
                    <a:lnTo>
                      <a:pt x="862" y="49"/>
                    </a:lnTo>
                    <a:lnTo>
                      <a:pt x="847" y="38"/>
                    </a:lnTo>
                    <a:lnTo>
                      <a:pt x="819" y="16"/>
                    </a:lnTo>
                    <a:lnTo>
                      <a:pt x="796" y="8"/>
                    </a:lnTo>
                    <a:lnTo>
                      <a:pt x="765" y="0"/>
                    </a:lnTo>
                    <a:lnTo>
                      <a:pt x="741" y="1"/>
                    </a:lnTo>
                    <a:lnTo>
                      <a:pt x="723" y="6"/>
                    </a:lnTo>
                    <a:lnTo>
                      <a:pt x="716" y="17"/>
                    </a:lnTo>
                    <a:lnTo>
                      <a:pt x="730" y="22"/>
                    </a:lnTo>
                    <a:lnTo>
                      <a:pt x="739" y="35"/>
                    </a:lnTo>
                    <a:lnTo>
                      <a:pt x="735" y="42"/>
                    </a:lnTo>
                    <a:lnTo>
                      <a:pt x="735" y="66"/>
                    </a:lnTo>
                    <a:lnTo>
                      <a:pt x="742" y="77"/>
                    </a:lnTo>
                    <a:lnTo>
                      <a:pt x="725" y="91"/>
                    </a:lnTo>
                    <a:lnTo>
                      <a:pt x="698" y="82"/>
                    </a:lnTo>
                    <a:lnTo>
                      <a:pt x="701" y="99"/>
                    </a:lnTo>
                    <a:lnTo>
                      <a:pt x="702" y="122"/>
                    </a:lnTo>
                    <a:lnTo>
                      <a:pt x="712" y="133"/>
                    </a:lnTo>
                    <a:lnTo>
                      <a:pt x="721" y="129"/>
                    </a:lnTo>
                    <a:lnTo>
                      <a:pt x="741" y="133"/>
                    </a:lnTo>
                    <a:lnTo>
                      <a:pt x="751" y="124"/>
                    </a:lnTo>
                    <a:lnTo>
                      <a:pt x="769" y="132"/>
                    </a:lnTo>
                    <a:lnTo>
                      <a:pt x="796" y="148"/>
                    </a:lnTo>
                    <a:lnTo>
                      <a:pt x="799" y="156"/>
                    </a:lnTo>
                    <a:lnTo>
                      <a:pt x="783" y="153"/>
                    </a:lnTo>
                    <a:lnTo>
                      <a:pt x="757" y="157"/>
                    </a:lnTo>
                    <a:lnTo>
                      <a:pt x="749" y="163"/>
                    </a:lnTo>
                    <a:lnTo>
                      <a:pt x="743" y="178"/>
                    </a:lnTo>
                    <a:lnTo>
                      <a:pt x="720" y="188"/>
                    </a:lnTo>
                    <a:lnTo>
                      <a:pt x="709" y="200"/>
                    </a:lnTo>
                    <a:lnTo>
                      <a:pt x="686" y="195"/>
                    </a:lnTo>
                    <a:lnTo>
                      <a:pt x="674" y="193"/>
                    </a:lnTo>
                    <a:lnTo>
                      <a:pt x="673" y="208"/>
                    </a:lnTo>
                    <a:lnTo>
                      <a:pt x="683" y="217"/>
                    </a:lnTo>
                    <a:lnTo>
                      <a:pt x="691" y="224"/>
                    </a:lnTo>
                    <a:lnTo>
                      <a:pt x="682" y="232"/>
                    </a:lnTo>
                    <a:lnTo>
                      <a:pt x="674" y="245"/>
                    </a:lnTo>
                    <a:lnTo>
                      <a:pt x="656" y="252"/>
                    </a:lnTo>
                    <a:lnTo>
                      <a:pt x="628" y="253"/>
                    </a:lnTo>
                    <a:lnTo>
                      <a:pt x="601" y="261"/>
                    </a:lnTo>
                    <a:lnTo>
                      <a:pt x="584" y="274"/>
                    </a:lnTo>
                    <a:lnTo>
                      <a:pt x="572" y="266"/>
                    </a:lnTo>
                    <a:lnTo>
                      <a:pt x="550" y="267"/>
                    </a:lnTo>
                    <a:lnTo>
                      <a:pt x="514" y="252"/>
                    </a:lnTo>
                    <a:lnTo>
                      <a:pt x="494" y="249"/>
                    </a:lnTo>
                    <a:lnTo>
                      <a:pt x="471" y="252"/>
                    </a:lnTo>
                    <a:lnTo>
                      <a:pt x="428" y="247"/>
                    </a:lnTo>
                    <a:lnTo>
                      <a:pt x="408" y="247"/>
                    </a:lnTo>
                    <a:lnTo>
                      <a:pt x="390" y="234"/>
                    </a:lnTo>
                    <a:lnTo>
                      <a:pt x="372" y="213"/>
                    </a:lnTo>
                    <a:lnTo>
                      <a:pt x="359" y="210"/>
                    </a:lnTo>
                    <a:lnTo>
                      <a:pt x="330" y="196"/>
                    </a:lnTo>
                    <a:lnTo>
                      <a:pt x="303" y="192"/>
                    </a:lnTo>
                    <a:lnTo>
                      <a:pt x="279" y="189"/>
                    </a:lnTo>
                    <a:lnTo>
                      <a:pt x="268" y="179"/>
                    </a:lnTo>
                    <a:lnTo>
                      <a:pt x="263" y="151"/>
                    </a:lnTo>
                    <a:lnTo>
                      <a:pt x="242" y="133"/>
                    </a:lnTo>
                    <a:lnTo>
                      <a:pt x="211" y="124"/>
                    </a:lnTo>
                    <a:lnTo>
                      <a:pt x="189" y="112"/>
                    </a:lnTo>
                    <a:lnTo>
                      <a:pt x="177" y="95"/>
                    </a:lnTo>
                    <a:lnTo>
                      <a:pt x="171" y="97"/>
                    </a:lnTo>
                    <a:lnTo>
                      <a:pt x="164" y="113"/>
                    </a:lnTo>
                    <a:lnTo>
                      <a:pt x="150" y="116"/>
                    </a:lnTo>
                    <a:lnTo>
                      <a:pt x="160" y="138"/>
                    </a:lnTo>
                    <a:lnTo>
                      <a:pt x="154" y="149"/>
                    </a:lnTo>
                    <a:lnTo>
                      <a:pt x="114" y="142"/>
                    </a:lnTo>
                    <a:lnTo>
                      <a:pt x="118" y="183"/>
                    </a:lnTo>
                    <a:lnTo>
                      <a:pt x="110" y="189"/>
                    </a:lnTo>
                    <a:lnTo>
                      <a:pt x="76" y="197"/>
                    </a:lnTo>
                    <a:lnTo>
                      <a:pt x="109" y="237"/>
                    </a:lnTo>
                    <a:lnTo>
                      <a:pt x="98" y="243"/>
                    </a:lnTo>
                    <a:lnTo>
                      <a:pt x="105" y="256"/>
                    </a:lnTo>
                    <a:lnTo>
                      <a:pt x="104" y="261"/>
                    </a:lnTo>
                    <a:lnTo>
                      <a:pt x="78" y="275"/>
                    </a:lnTo>
                    <a:lnTo>
                      <a:pt x="75" y="283"/>
                    </a:lnTo>
                    <a:lnTo>
                      <a:pt x="50" y="286"/>
                    </a:lnTo>
                    <a:lnTo>
                      <a:pt x="48" y="301"/>
                    </a:lnTo>
                    <a:lnTo>
                      <a:pt x="27" y="298"/>
                    </a:lnTo>
                    <a:lnTo>
                      <a:pt x="15" y="303"/>
                    </a:lnTo>
                    <a:lnTo>
                      <a:pt x="0" y="314"/>
                    </a:lnTo>
                    <a:lnTo>
                      <a:pt x="5" y="319"/>
                    </a:lnTo>
                    <a:lnTo>
                      <a:pt x="1" y="325"/>
                    </a:lnTo>
                    <a:lnTo>
                      <a:pt x="12" y="346"/>
                    </a:lnTo>
                    <a:lnTo>
                      <a:pt x="18" y="345"/>
                    </a:lnTo>
                    <a:lnTo>
                      <a:pt x="31" y="349"/>
                    </a:lnTo>
                    <a:lnTo>
                      <a:pt x="33" y="359"/>
                    </a:lnTo>
                    <a:lnTo>
                      <a:pt x="40" y="373"/>
                    </a:lnTo>
                    <a:lnTo>
                      <a:pt x="45" y="380"/>
                    </a:lnTo>
                    <a:lnTo>
                      <a:pt x="62" y="391"/>
                    </a:lnTo>
                    <a:lnTo>
                      <a:pt x="74" y="410"/>
                    </a:lnTo>
                    <a:lnTo>
                      <a:pt x="108" y="419"/>
                    </a:lnTo>
                    <a:lnTo>
                      <a:pt x="137" y="447"/>
                    </a:lnTo>
                    <a:lnTo>
                      <a:pt x="140" y="467"/>
                    </a:lnTo>
                    <a:lnTo>
                      <a:pt x="151" y="479"/>
                    </a:lnTo>
                    <a:lnTo>
                      <a:pt x="153" y="491"/>
                    </a:lnTo>
                    <a:lnTo>
                      <a:pt x="138" y="488"/>
                    </a:lnTo>
                    <a:lnTo>
                      <a:pt x="150" y="514"/>
                    </a:lnTo>
                    <a:lnTo>
                      <a:pt x="173" y="529"/>
                    </a:lnTo>
                    <a:lnTo>
                      <a:pt x="204" y="545"/>
                    </a:lnTo>
                    <a:lnTo>
                      <a:pt x="212" y="540"/>
                    </a:lnTo>
                    <a:lnTo>
                      <a:pt x="230" y="547"/>
                    </a:lnTo>
                    <a:lnTo>
                      <a:pt x="253" y="563"/>
                    </a:lnTo>
                    <a:lnTo>
                      <a:pt x="265" y="566"/>
                    </a:lnTo>
                    <a:lnTo>
                      <a:pt x="274" y="578"/>
                    </a:lnTo>
                    <a:lnTo>
                      <a:pt x="291" y="583"/>
                    </a:lnTo>
                    <a:lnTo>
                      <a:pt x="310" y="593"/>
                    </a:lnTo>
                    <a:lnTo>
                      <a:pt x="334" y="599"/>
                    </a:lnTo>
                    <a:lnTo>
                      <a:pt x="358" y="600"/>
                    </a:lnTo>
                    <a:lnTo>
                      <a:pt x="370" y="596"/>
                    </a:lnTo>
                    <a:lnTo>
                      <a:pt x="375" y="614"/>
                    </a:lnTo>
                    <a:lnTo>
                      <a:pt x="385" y="597"/>
                    </a:lnTo>
                    <a:lnTo>
                      <a:pt x="395" y="590"/>
                    </a:lnTo>
                    <a:lnTo>
                      <a:pt x="410" y="596"/>
                    </a:lnTo>
                    <a:lnTo>
                      <a:pt x="421" y="597"/>
                    </a:lnTo>
                    <a:lnTo>
                      <a:pt x="431" y="603"/>
                    </a:lnTo>
                    <a:lnTo>
                      <a:pt x="447" y="600"/>
                    </a:lnTo>
                    <a:lnTo>
                      <a:pt x="461" y="583"/>
                    </a:lnTo>
                    <a:lnTo>
                      <a:pt x="481" y="568"/>
                    </a:lnTo>
                    <a:lnTo>
                      <a:pt x="499" y="573"/>
                    </a:lnTo>
                    <a:lnTo>
                      <a:pt x="512" y="563"/>
                    </a:lnTo>
                    <a:lnTo>
                      <a:pt x="525" y="578"/>
                    </a:lnTo>
                    <a:lnTo>
                      <a:pt x="520" y="588"/>
                    </a:lnTo>
                    <a:lnTo>
                      <a:pt x="542" y="591"/>
                    </a:lnTo>
                    <a:lnTo>
                      <a:pt x="554" y="590"/>
                    </a:lnTo>
                    <a:lnTo>
                      <a:pt x="564" y="603"/>
                    </a:lnTo>
                    <a:lnTo>
                      <a:pt x="574" y="609"/>
                    </a:lnTo>
                    <a:lnTo>
                      <a:pt x="579" y="627"/>
                    </a:lnTo>
                    <a:lnTo>
                      <a:pt x="582" y="647"/>
                    </a:lnTo>
                    <a:lnTo>
                      <a:pt x="567" y="667"/>
                    </a:lnTo>
                    <a:lnTo>
                      <a:pt x="569" y="695"/>
                    </a:lnTo>
                    <a:lnTo>
                      <a:pt x="590" y="691"/>
                    </a:lnTo>
                    <a:lnTo>
                      <a:pt x="598" y="713"/>
                    </a:lnTo>
                    <a:lnTo>
                      <a:pt x="612" y="718"/>
                    </a:lnTo>
                    <a:lnTo>
                      <a:pt x="610" y="738"/>
                    </a:lnTo>
                    <a:lnTo>
                      <a:pt x="626" y="746"/>
                    </a:lnTo>
                    <a:lnTo>
                      <a:pt x="636" y="751"/>
                    </a:lnTo>
                    <a:lnTo>
                      <a:pt x="650" y="744"/>
                    </a:lnTo>
                    <a:lnTo>
                      <a:pt x="653" y="754"/>
                    </a:lnTo>
                    <a:lnTo>
                      <a:pt x="654" y="759"/>
                    </a:lnTo>
                    <a:lnTo>
                      <a:pt x="666" y="760"/>
                    </a:lnTo>
                    <a:lnTo>
                      <a:pt x="658" y="733"/>
                    </a:lnTo>
                    <a:lnTo>
                      <a:pt x="668" y="729"/>
                    </a:lnTo>
                    <a:lnTo>
                      <a:pt x="679" y="724"/>
                    </a:lnTo>
                    <a:lnTo>
                      <a:pt x="695" y="724"/>
                    </a:lnTo>
                    <a:lnTo>
                      <a:pt x="714" y="721"/>
                    </a:lnTo>
                    <a:lnTo>
                      <a:pt x="730" y="708"/>
                    </a:lnTo>
                    <a:lnTo>
                      <a:pt x="741" y="717"/>
                    </a:lnTo>
                    <a:lnTo>
                      <a:pt x="761" y="721"/>
                    </a:lnTo>
                    <a:lnTo>
                      <a:pt x="760" y="735"/>
                    </a:lnTo>
                    <a:lnTo>
                      <a:pt x="771" y="745"/>
                    </a:lnTo>
                    <a:lnTo>
                      <a:pt x="793" y="751"/>
                    </a:lnTo>
                    <a:lnTo>
                      <a:pt x="802" y="747"/>
                    </a:lnTo>
                    <a:lnTo>
                      <a:pt x="831" y="754"/>
                    </a:lnTo>
                    <a:lnTo>
                      <a:pt x="827" y="764"/>
                    </a:lnTo>
                    <a:lnTo>
                      <a:pt x="836" y="781"/>
                    </a:lnTo>
                    <a:lnTo>
                      <a:pt x="847" y="780"/>
                    </a:lnTo>
                    <a:lnTo>
                      <a:pt x="850" y="754"/>
                    </a:lnTo>
                    <a:lnTo>
                      <a:pt x="871" y="751"/>
                    </a:lnTo>
                    <a:lnTo>
                      <a:pt x="897" y="740"/>
                    </a:lnTo>
                    <a:lnTo>
                      <a:pt x="907" y="727"/>
                    </a:lnTo>
                    <a:lnTo>
                      <a:pt x="916" y="735"/>
                    </a:lnTo>
                    <a:lnTo>
                      <a:pt x="926" y="725"/>
                    </a:lnTo>
                    <a:lnTo>
                      <a:pt x="949" y="722"/>
                    </a:lnTo>
                    <a:lnTo>
                      <a:pt x="974" y="702"/>
                    </a:lnTo>
                    <a:lnTo>
                      <a:pt x="997" y="680"/>
                    </a:lnTo>
                    <a:lnTo>
                      <a:pt x="1009" y="652"/>
                    </a:lnTo>
                    <a:lnTo>
                      <a:pt x="1018" y="620"/>
                    </a:lnTo>
                    <a:lnTo>
                      <a:pt x="1026" y="594"/>
                    </a:lnTo>
                    <a:lnTo>
                      <a:pt x="1036" y="592"/>
                    </a:lnTo>
                    <a:lnTo>
                      <a:pt x="1035" y="573"/>
                    </a:lnTo>
                    <a:lnTo>
                      <a:pt x="1033" y="555"/>
                    </a:lnTo>
                    <a:lnTo>
                      <a:pt x="1019" y="547"/>
                    </a:lnTo>
                    <a:lnTo>
                      <a:pt x="1009" y="534"/>
                    </a:lnTo>
                    <a:lnTo>
                      <a:pt x="1019" y="528"/>
                    </a:lnTo>
                    <a:lnTo>
                      <a:pt x="1014" y="510"/>
                    </a:lnTo>
                    <a:lnTo>
                      <a:pt x="993" y="492"/>
                    </a:lnTo>
                    <a:lnTo>
                      <a:pt x="974" y="471"/>
                    </a:lnTo>
                    <a:lnTo>
                      <a:pt x="956" y="446"/>
                    </a:lnTo>
                    <a:lnTo>
                      <a:pt x="930" y="433"/>
                    </a:lnTo>
                    <a:lnTo>
                      <a:pt x="933" y="416"/>
                    </a:lnTo>
                    <a:lnTo>
                      <a:pt x="948" y="404"/>
                    </a:lnTo>
                    <a:lnTo>
                      <a:pt x="951" y="391"/>
                    </a:lnTo>
                    <a:lnTo>
                      <a:pt x="976" y="385"/>
                    </a:lnTo>
                    <a:lnTo>
                      <a:pt x="967" y="372"/>
                    </a:lnTo>
                    <a:lnTo>
                      <a:pt x="954" y="372"/>
                    </a:lnTo>
                    <a:lnTo>
                      <a:pt x="933" y="362"/>
                    </a:lnTo>
                    <a:lnTo>
                      <a:pt x="918" y="379"/>
                    </a:lnTo>
                    <a:lnTo>
                      <a:pt x="900" y="372"/>
                    </a:lnTo>
                    <a:lnTo>
                      <a:pt x="894" y="361"/>
                    </a:lnTo>
                    <a:lnTo>
                      <a:pt x="877" y="358"/>
                    </a:lnTo>
                    <a:lnTo>
                      <a:pt x="859" y="341"/>
                    </a:lnTo>
                    <a:lnTo>
                      <a:pt x="864" y="330"/>
                    </a:lnTo>
                    <a:lnTo>
                      <a:pt x="882" y="329"/>
                    </a:lnTo>
                    <a:lnTo>
                      <a:pt x="887" y="314"/>
                    </a:lnTo>
                    <a:lnTo>
                      <a:pt x="900" y="297"/>
                    </a:lnTo>
                    <a:lnTo>
                      <a:pt x="913" y="289"/>
                    </a:lnTo>
                    <a:lnTo>
                      <a:pt x="929" y="301"/>
                    </a:lnTo>
                    <a:lnTo>
                      <a:pt x="922" y="317"/>
                    </a:lnTo>
                    <a:lnTo>
                      <a:pt x="931" y="326"/>
                    </a:lnTo>
                    <a:lnTo>
                      <a:pt x="925" y="337"/>
                    </a:lnTo>
                    <a:lnTo>
                      <a:pt x="944" y="331"/>
                    </a:lnTo>
                    <a:lnTo>
                      <a:pt x="952" y="319"/>
                    </a:lnTo>
                    <a:lnTo>
                      <a:pt x="976" y="313"/>
                    </a:lnTo>
                    <a:lnTo>
                      <a:pt x="984" y="298"/>
                    </a:lnTo>
                    <a:lnTo>
                      <a:pt x="998" y="285"/>
                    </a:lnTo>
                    <a:lnTo>
                      <a:pt x="1002" y="269"/>
                    </a:lnTo>
                    <a:lnTo>
                      <a:pt x="1015" y="276"/>
                    </a:lnTo>
                    <a:lnTo>
                      <a:pt x="1033" y="276"/>
                    </a:lnTo>
                    <a:lnTo>
                      <a:pt x="1022" y="264"/>
                    </a:lnTo>
                    <a:lnTo>
                      <a:pt x="1046" y="255"/>
                    </a:lnTo>
                    <a:lnTo>
                      <a:pt x="1046" y="242"/>
                    </a:lnTo>
                    <a:lnTo>
                      <a:pt x="1066" y="255"/>
                    </a:lnTo>
                    <a:lnTo>
                      <a:pt x="1066" y="255"/>
                    </a:lnTo>
                    <a:lnTo>
                      <a:pt x="1059" y="244"/>
                    </a:lnTo>
                    <a:lnTo>
                      <a:pt x="1068" y="243"/>
                    </a:lnTo>
                    <a:lnTo>
                      <a:pt x="1054" y="216"/>
                    </a:lnTo>
                    <a:lnTo>
                      <a:pt x="1036" y="196"/>
                    </a:lnTo>
                    <a:lnTo>
                      <a:pt x="1048" y="188"/>
                    </a:lnTo>
                    <a:lnTo>
                      <a:pt x="1073" y="192"/>
                    </a:lnTo>
                    <a:lnTo>
                      <a:pt x="1071" y="170"/>
                    </a:lnTo>
                    <a:lnTo>
                      <a:pt x="1060" y="144"/>
                    </a:lnTo>
                    <a:lnTo>
                      <a:pt x="1062" y="135"/>
                    </a:lnTo>
                    <a:lnTo>
                      <a:pt x="1057" y="115"/>
                    </a:lnTo>
                    <a:lnTo>
                      <a:pt x="1031" y="121"/>
                    </a:lnTo>
                    <a:lnTo>
                      <a:pt x="1021" y="131"/>
                    </a:lnTo>
                    <a:lnTo>
                      <a:pt x="993" y="131"/>
                    </a:lnTo>
                    <a:lnTo>
                      <a:pt x="971" y="109"/>
                    </a:lnTo>
                    <a:lnTo>
                      <a:pt x="937" y="92"/>
                    </a:lnTo>
                    <a:lnTo>
                      <a:pt x="901" y="85"/>
                    </a:lnTo>
                    <a:lnTo>
                      <a:pt x="901" y="85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B80007-170C-DE4B-0B18-4FEB6DEB8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5662" y="2841626"/>
                <a:ext cx="219075" cy="90488"/>
              </a:xfrm>
              <a:custGeom>
                <a:avLst/>
                <a:gdLst>
                  <a:gd name="T0" fmla="*/ 75 w 138"/>
                  <a:gd name="T1" fmla="*/ 18 h 57"/>
                  <a:gd name="T2" fmla="*/ 47 w 138"/>
                  <a:gd name="T3" fmla="*/ 7 h 57"/>
                  <a:gd name="T4" fmla="*/ 18 w 138"/>
                  <a:gd name="T5" fmla="*/ 4 h 57"/>
                  <a:gd name="T6" fmla="*/ 1 w 138"/>
                  <a:gd name="T7" fmla="*/ 0 h 57"/>
                  <a:gd name="T8" fmla="*/ 0 w 138"/>
                  <a:gd name="T9" fmla="*/ 3 h 57"/>
                  <a:gd name="T10" fmla="*/ 8 w 138"/>
                  <a:gd name="T11" fmla="*/ 9 h 57"/>
                  <a:gd name="T12" fmla="*/ 19 w 138"/>
                  <a:gd name="T13" fmla="*/ 12 h 57"/>
                  <a:gd name="T14" fmla="*/ 32 w 138"/>
                  <a:gd name="T15" fmla="*/ 20 h 57"/>
                  <a:gd name="T16" fmla="*/ 40 w 138"/>
                  <a:gd name="T17" fmla="*/ 36 h 57"/>
                  <a:gd name="T18" fmla="*/ 39 w 138"/>
                  <a:gd name="T19" fmla="*/ 46 h 57"/>
                  <a:gd name="T20" fmla="*/ 58 w 138"/>
                  <a:gd name="T21" fmla="*/ 46 h 57"/>
                  <a:gd name="T22" fmla="*/ 80 w 138"/>
                  <a:gd name="T23" fmla="*/ 57 h 57"/>
                  <a:gd name="T24" fmla="*/ 105 w 138"/>
                  <a:gd name="T25" fmla="*/ 53 h 57"/>
                  <a:gd name="T26" fmla="*/ 110 w 138"/>
                  <a:gd name="T27" fmla="*/ 49 h 57"/>
                  <a:gd name="T28" fmla="*/ 126 w 138"/>
                  <a:gd name="T29" fmla="*/ 56 h 57"/>
                  <a:gd name="T30" fmla="*/ 136 w 138"/>
                  <a:gd name="T31" fmla="*/ 57 h 57"/>
                  <a:gd name="T32" fmla="*/ 138 w 138"/>
                  <a:gd name="T33" fmla="*/ 55 h 57"/>
                  <a:gd name="T34" fmla="*/ 126 w 138"/>
                  <a:gd name="T35" fmla="*/ 42 h 57"/>
                  <a:gd name="T36" fmla="*/ 130 w 138"/>
                  <a:gd name="T37" fmla="*/ 38 h 57"/>
                  <a:gd name="T38" fmla="*/ 117 w 138"/>
                  <a:gd name="T39" fmla="*/ 33 h 57"/>
                  <a:gd name="T40" fmla="*/ 109 w 138"/>
                  <a:gd name="T41" fmla="*/ 24 h 57"/>
                  <a:gd name="T42" fmla="*/ 90 w 138"/>
                  <a:gd name="T43" fmla="*/ 19 h 57"/>
                  <a:gd name="T44" fmla="*/ 79 w 138"/>
                  <a:gd name="T45" fmla="*/ 23 h 57"/>
                  <a:gd name="T46" fmla="*/ 75 w 138"/>
                  <a:gd name="T47" fmla="*/ 18 h 57"/>
                  <a:gd name="T48" fmla="*/ 75 w 138"/>
                  <a:gd name="T49" fmla="*/ 18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8" h="57">
                    <a:moveTo>
                      <a:pt x="75" y="18"/>
                    </a:moveTo>
                    <a:lnTo>
                      <a:pt x="47" y="7"/>
                    </a:lnTo>
                    <a:lnTo>
                      <a:pt x="18" y="4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8" y="9"/>
                    </a:lnTo>
                    <a:lnTo>
                      <a:pt x="19" y="12"/>
                    </a:lnTo>
                    <a:lnTo>
                      <a:pt x="32" y="20"/>
                    </a:lnTo>
                    <a:lnTo>
                      <a:pt x="40" y="36"/>
                    </a:lnTo>
                    <a:lnTo>
                      <a:pt x="39" y="46"/>
                    </a:lnTo>
                    <a:lnTo>
                      <a:pt x="58" y="46"/>
                    </a:lnTo>
                    <a:lnTo>
                      <a:pt x="80" y="57"/>
                    </a:lnTo>
                    <a:lnTo>
                      <a:pt x="105" y="53"/>
                    </a:lnTo>
                    <a:lnTo>
                      <a:pt x="110" y="49"/>
                    </a:lnTo>
                    <a:lnTo>
                      <a:pt x="126" y="56"/>
                    </a:lnTo>
                    <a:lnTo>
                      <a:pt x="136" y="57"/>
                    </a:lnTo>
                    <a:lnTo>
                      <a:pt x="138" y="55"/>
                    </a:lnTo>
                    <a:lnTo>
                      <a:pt x="126" y="42"/>
                    </a:lnTo>
                    <a:lnTo>
                      <a:pt x="130" y="38"/>
                    </a:lnTo>
                    <a:lnTo>
                      <a:pt x="117" y="33"/>
                    </a:lnTo>
                    <a:lnTo>
                      <a:pt x="109" y="24"/>
                    </a:lnTo>
                    <a:lnTo>
                      <a:pt x="90" y="19"/>
                    </a:lnTo>
                    <a:lnTo>
                      <a:pt x="79" y="23"/>
                    </a:lnTo>
                    <a:lnTo>
                      <a:pt x="75" y="18"/>
                    </a:lnTo>
                    <a:lnTo>
                      <a:pt x="75" y="18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78CA075-2F7D-3A2B-BE4E-47C67073A12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72575" y="4276726"/>
                <a:ext cx="1524000" cy="596900"/>
              </a:xfrm>
              <a:custGeom>
                <a:avLst/>
                <a:gdLst>
                  <a:gd name="T0" fmla="*/ 489 w 960"/>
                  <a:gd name="T1" fmla="*/ 357 h 376"/>
                  <a:gd name="T2" fmla="*/ 617 w 960"/>
                  <a:gd name="T3" fmla="*/ 353 h 376"/>
                  <a:gd name="T4" fmla="*/ 581 w 960"/>
                  <a:gd name="T5" fmla="*/ 373 h 376"/>
                  <a:gd name="T6" fmla="*/ 463 w 960"/>
                  <a:gd name="T7" fmla="*/ 331 h 376"/>
                  <a:gd name="T8" fmla="*/ 493 w 960"/>
                  <a:gd name="T9" fmla="*/ 337 h 376"/>
                  <a:gd name="T10" fmla="*/ 574 w 960"/>
                  <a:gd name="T11" fmla="*/ 323 h 376"/>
                  <a:gd name="T12" fmla="*/ 510 w 960"/>
                  <a:gd name="T13" fmla="*/ 339 h 376"/>
                  <a:gd name="T14" fmla="*/ 277 w 960"/>
                  <a:gd name="T15" fmla="*/ 291 h 376"/>
                  <a:gd name="T16" fmla="*/ 209 w 960"/>
                  <a:gd name="T17" fmla="*/ 293 h 376"/>
                  <a:gd name="T18" fmla="*/ 293 w 960"/>
                  <a:gd name="T19" fmla="*/ 314 h 376"/>
                  <a:gd name="T20" fmla="*/ 398 w 960"/>
                  <a:gd name="T21" fmla="*/ 338 h 376"/>
                  <a:gd name="T22" fmla="*/ 322 w 960"/>
                  <a:gd name="T23" fmla="*/ 283 h 376"/>
                  <a:gd name="T24" fmla="*/ 825 w 960"/>
                  <a:gd name="T25" fmla="*/ 267 h 376"/>
                  <a:gd name="T26" fmla="*/ 825 w 960"/>
                  <a:gd name="T27" fmla="*/ 278 h 376"/>
                  <a:gd name="T28" fmla="*/ 663 w 960"/>
                  <a:gd name="T29" fmla="*/ 220 h 376"/>
                  <a:gd name="T30" fmla="*/ 690 w 960"/>
                  <a:gd name="T31" fmla="*/ 198 h 376"/>
                  <a:gd name="T32" fmla="*/ 746 w 960"/>
                  <a:gd name="T33" fmla="*/ 222 h 376"/>
                  <a:gd name="T34" fmla="*/ 781 w 960"/>
                  <a:gd name="T35" fmla="*/ 139 h 376"/>
                  <a:gd name="T36" fmla="*/ 776 w 960"/>
                  <a:gd name="T37" fmla="*/ 183 h 376"/>
                  <a:gd name="T38" fmla="*/ 787 w 960"/>
                  <a:gd name="T39" fmla="*/ 209 h 376"/>
                  <a:gd name="T40" fmla="*/ 836 w 960"/>
                  <a:gd name="T41" fmla="*/ 236 h 376"/>
                  <a:gd name="T42" fmla="*/ 891 w 960"/>
                  <a:gd name="T43" fmla="*/ 311 h 376"/>
                  <a:gd name="T44" fmla="*/ 951 w 960"/>
                  <a:gd name="T45" fmla="*/ 347 h 376"/>
                  <a:gd name="T46" fmla="*/ 905 w 960"/>
                  <a:gd name="T47" fmla="*/ 170 h 376"/>
                  <a:gd name="T48" fmla="*/ 817 w 960"/>
                  <a:gd name="T49" fmla="*/ 157 h 376"/>
                  <a:gd name="T50" fmla="*/ 556 w 960"/>
                  <a:gd name="T51" fmla="*/ 106 h 376"/>
                  <a:gd name="T52" fmla="*/ 503 w 960"/>
                  <a:gd name="T53" fmla="*/ 181 h 376"/>
                  <a:gd name="T54" fmla="*/ 504 w 960"/>
                  <a:gd name="T55" fmla="*/ 258 h 376"/>
                  <a:gd name="T56" fmla="*/ 540 w 960"/>
                  <a:gd name="T57" fmla="*/ 193 h 376"/>
                  <a:gd name="T58" fmla="*/ 575 w 960"/>
                  <a:gd name="T59" fmla="*/ 236 h 376"/>
                  <a:gd name="T60" fmla="*/ 567 w 960"/>
                  <a:gd name="T61" fmla="*/ 213 h 376"/>
                  <a:gd name="T62" fmla="*/ 590 w 960"/>
                  <a:gd name="T63" fmla="*/ 156 h 376"/>
                  <a:gd name="T64" fmla="*/ 525 w 960"/>
                  <a:gd name="T65" fmla="*/ 125 h 376"/>
                  <a:gd name="T66" fmla="*/ 631 w 960"/>
                  <a:gd name="T67" fmla="*/ 96 h 376"/>
                  <a:gd name="T68" fmla="*/ 687 w 960"/>
                  <a:gd name="T69" fmla="*/ 78 h 376"/>
                  <a:gd name="T70" fmla="*/ 697 w 960"/>
                  <a:gd name="T71" fmla="*/ 148 h 376"/>
                  <a:gd name="T72" fmla="*/ 704 w 960"/>
                  <a:gd name="T73" fmla="*/ 103 h 376"/>
                  <a:gd name="T74" fmla="*/ 455 w 960"/>
                  <a:gd name="T75" fmla="*/ 28 h 376"/>
                  <a:gd name="T76" fmla="*/ 391 w 960"/>
                  <a:gd name="T77" fmla="*/ 101 h 376"/>
                  <a:gd name="T78" fmla="*/ 322 w 960"/>
                  <a:gd name="T79" fmla="*/ 112 h 376"/>
                  <a:gd name="T80" fmla="*/ 292 w 960"/>
                  <a:gd name="T81" fmla="*/ 141 h 376"/>
                  <a:gd name="T82" fmla="*/ 345 w 960"/>
                  <a:gd name="T83" fmla="*/ 201 h 376"/>
                  <a:gd name="T84" fmla="*/ 410 w 960"/>
                  <a:gd name="T85" fmla="*/ 227 h 376"/>
                  <a:gd name="T86" fmla="*/ 469 w 960"/>
                  <a:gd name="T87" fmla="*/ 149 h 376"/>
                  <a:gd name="T88" fmla="*/ 476 w 960"/>
                  <a:gd name="T89" fmla="*/ 86 h 376"/>
                  <a:gd name="T90" fmla="*/ 203 w 960"/>
                  <a:gd name="T91" fmla="*/ 185 h 376"/>
                  <a:gd name="T92" fmla="*/ 182 w 960"/>
                  <a:gd name="T93" fmla="*/ 127 h 376"/>
                  <a:gd name="T94" fmla="*/ 94 w 960"/>
                  <a:gd name="T95" fmla="*/ 55 h 376"/>
                  <a:gd name="T96" fmla="*/ 0 w 960"/>
                  <a:gd name="T97" fmla="*/ 0 h 376"/>
                  <a:gd name="T98" fmla="*/ 71 w 960"/>
                  <a:gd name="T99" fmla="*/ 86 h 376"/>
                  <a:gd name="T100" fmla="*/ 129 w 960"/>
                  <a:gd name="T101" fmla="*/ 197 h 376"/>
                  <a:gd name="T102" fmla="*/ 219 w 960"/>
                  <a:gd name="T103" fmla="*/ 269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60" h="376">
                    <a:moveTo>
                      <a:pt x="524" y="373"/>
                    </a:moveTo>
                    <a:lnTo>
                      <a:pt x="526" y="367"/>
                    </a:lnTo>
                    <a:lnTo>
                      <a:pt x="519" y="360"/>
                    </a:lnTo>
                    <a:lnTo>
                      <a:pt x="508" y="353"/>
                    </a:lnTo>
                    <a:lnTo>
                      <a:pt x="489" y="357"/>
                    </a:lnTo>
                    <a:lnTo>
                      <a:pt x="515" y="374"/>
                    </a:lnTo>
                    <a:lnTo>
                      <a:pt x="524" y="373"/>
                    </a:lnTo>
                    <a:lnTo>
                      <a:pt x="524" y="373"/>
                    </a:lnTo>
                    <a:close/>
                    <a:moveTo>
                      <a:pt x="602" y="371"/>
                    </a:moveTo>
                    <a:lnTo>
                      <a:pt x="617" y="353"/>
                    </a:lnTo>
                    <a:lnTo>
                      <a:pt x="618" y="346"/>
                    </a:lnTo>
                    <a:lnTo>
                      <a:pt x="616" y="341"/>
                    </a:lnTo>
                    <a:lnTo>
                      <a:pt x="594" y="351"/>
                    </a:lnTo>
                    <a:lnTo>
                      <a:pt x="584" y="366"/>
                    </a:lnTo>
                    <a:lnTo>
                      <a:pt x="581" y="373"/>
                    </a:lnTo>
                    <a:lnTo>
                      <a:pt x="583" y="376"/>
                    </a:lnTo>
                    <a:lnTo>
                      <a:pt x="602" y="371"/>
                    </a:lnTo>
                    <a:lnTo>
                      <a:pt x="602" y="371"/>
                    </a:lnTo>
                    <a:close/>
                    <a:moveTo>
                      <a:pt x="469" y="323"/>
                    </a:moveTo>
                    <a:lnTo>
                      <a:pt x="463" y="331"/>
                    </a:lnTo>
                    <a:lnTo>
                      <a:pt x="451" y="331"/>
                    </a:lnTo>
                    <a:lnTo>
                      <a:pt x="443" y="344"/>
                    </a:lnTo>
                    <a:lnTo>
                      <a:pt x="454" y="345"/>
                    </a:lnTo>
                    <a:lnTo>
                      <a:pt x="469" y="341"/>
                    </a:lnTo>
                    <a:lnTo>
                      <a:pt x="493" y="337"/>
                    </a:lnTo>
                    <a:lnTo>
                      <a:pt x="489" y="326"/>
                    </a:lnTo>
                    <a:lnTo>
                      <a:pt x="476" y="329"/>
                    </a:lnTo>
                    <a:lnTo>
                      <a:pt x="469" y="323"/>
                    </a:lnTo>
                    <a:lnTo>
                      <a:pt x="469" y="323"/>
                    </a:lnTo>
                    <a:close/>
                    <a:moveTo>
                      <a:pt x="574" y="323"/>
                    </a:moveTo>
                    <a:lnTo>
                      <a:pt x="554" y="331"/>
                    </a:lnTo>
                    <a:lnTo>
                      <a:pt x="540" y="333"/>
                    </a:lnTo>
                    <a:lnTo>
                      <a:pt x="528" y="325"/>
                    </a:lnTo>
                    <a:lnTo>
                      <a:pt x="511" y="331"/>
                    </a:lnTo>
                    <a:lnTo>
                      <a:pt x="510" y="339"/>
                    </a:lnTo>
                    <a:lnTo>
                      <a:pt x="537" y="342"/>
                    </a:lnTo>
                    <a:lnTo>
                      <a:pt x="570" y="336"/>
                    </a:lnTo>
                    <a:lnTo>
                      <a:pt x="574" y="323"/>
                    </a:lnTo>
                    <a:lnTo>
                      <a:pt x="574" y="323"/>
                    </a:lnTo>
                    <a:close/>
                    <a:moveTo>
                      <a:pt x="277" y="291"/>
                    </a:moveTo>
                    <a:lnTo>
                      <a:pt x="274" y="282"/>
                    </a:lnTo>
                    <a:lnTo>
                      <a:pt x="266" y="281"/>
                    </a:lnTo>
                    <a:lnTo>
                      <a:pt x="250" y="271"/>
                    </a:lnTo>
                    <a:lnTo>
                      <a:pt x="224" y="270"/>
                    </a:lnTo>
                    <a:lnTo>
                      <a:pt x="209" y="293"/>
                    </a:lnTo>
                    <a:lnTo>
                      <a:pt x="227" y="295"/>
                    </a:lnTo>
                    <a:lnTo>
                      <a:pt x="231" y="305"/>
                    </a:lnTo>
                    <a:lnTo>
                      <a:pt x="268" y="314"/>
                    </a:lnTo>
                    <a:lnTo>
                      <a:pt x="277" y="311"/>
                    </a:lnTo>
                    <a:lnTo>
                      <a:pt x="293" y="314"/>
                    </a:lnTo>
                    <a:lnTo>
                      <a:pt x="316" y="323"/>
                    </a:lnTo>
                    <a:lnTo>
                      <a:pt x="336" y="327"/>
                    </a:lnTo>
                    <a:lnTo>
                      <a:pt x="357" y="329"/>
                    </a:lnTo>
                    <a:lnTo>
                      <a:pt x="376" y="328"/>
                    </a:lnTo>
                    <a:lnTo>
                      <a:pt x="398" y="338"/>
                    </a:lnTo>
                    <a:lnTo>
                      <a:pt x="422" y="329"/>
                    </a:lnTo>
                    <a:lnTo>
                      <a:pt x="398" y="314"/>
                    </a:lnTo>
                    <a:lnTo>
                      <a:pt x="367" y="311"/>
                    </a:lnTo>
                    <a:lnTo>
                      <a:pt x="360" y="296"/>
                    </a:lnTo>
                    <a:lnTo>
                      <a:pt x="322" y="283"/>
                    </a:lnTo>
                    <a:lnTo>
                      <a:pt x="317" y="294"/>
                    </a:lnTo>
                    <a:lnTo>
                      <a:pt x="277" y="291"/>
                    </a:lnTo>
                    <a:lnTo>
                      <a:pt x="277" y="291"/>
                    </a:lnTo>
                    <a:close/>
                    <a:moveTo>
                      <a:pt x="825" y="278"/>
                    </a:moveTo>
                    <a:lnTo>
                      <a:pt x="825" y="267"/>
                    </a:lnTo>
                    <a:lnTo>
                      <a:pt x="821" y="259"/>
                    </a:lnTo>
                    <a:lnTo>
                      <a:pt x="816" y="268"/>
                    </a:lnTo>
                    <a:lnTo>
                      <a:pt x="812" y="276"/>
                    </a:lnTo>
                    <a:lnTo>
                      <a:pt x="813" y="294"/>
                    </a:lnTo>
                    <a:lnTo>
                      <a:pt x="825" y="278"/>
                    </a:lnTo>
                    <a:close/>
                    <a:moveTo>
                      <a:pt x="672" y="212"/>
                    </a:moveTo>
                    <a:lnTo>
                      <a:pt x="666" y="204"/>
                    </a:lnTo>
                    <a:lnTo>
                      <a:pt x="645" y="206"/>
                    </a:lnTo>
                    <a:lnTo>
                      <a:pt x="648" y="215"/>
                    </a:lnTo>
                    <a:lnTo>
                      <a:pt x="663" y="220"/>
                    </a:lnTo>
                    <a:lnTo>
                      <a:pt x="672" y="212"/>
                    </a:lnTo>
                    <a:lnTo>
                      <a:pt x="672" y="212"/>
                    </a:lnTo>
                    <a:close/>
                    <a:moveTo>
                      <a:pt x="739" y="203"/>
                    </a:moveTo>
                    <a:lnTo>
                      <a:pt x="717" y="197"/>
                    </a:lnTo>
                    <a:lnTo>
                      <a:pt x="690" y="198"/>
                    </a:lnTo>
                    <a:lnTo>
                      <a:pt x="685" y="211"/>
                    </a:lnTo>
                    <a:lnTo>
                      <a:pt x="700" y="212"/>
                    </a:lnTo>
                    <a:lnTo>
                      <a:pt x="711" y="210"/>
                    </a:lnTo>
                    <a:lnTo>
                      <a:pt x="729" y="212"/>
                    </a:lnTo>
                    <a:lnTo>
                      <a:pt x="746" y="222"/>
                    </a:lnTo>
                    <a:lnTo>
                      <a:pt x="739" y="203"/>
                    </a:lnTo>
                    <a:lnTo>
                      <a:pt x="739" y="203"/>
                    </a:lnTo>
                    <a:close/>
                    <a:moveTo>
                      <a:pt x="817" y="157"/>
                    </a:moveTo>
                    <a:lnTo>
                      <a:pt x="815" y="148"/>
                    </a:lnTo>
                    <a:lnTo>
                      <a:pt x="781" y="139"/>
                    </a:lnTo>
                    <a:lnTo>
                      <a:pt x="770" y="146"/>
                    </a:lnTo>
                    <a:lnTo>
                      <a:pt x="742" y="152"/>
                    </a:lnTo>
                    <a:lnTo>
                      <a:pt x="750" y="164"/>
                    </a:lnTo>
                    <a:lnTo>
                      <a:pt x="769" y="169"/>
                    </a:lnTo>
                    <a:lnTo>
                      <a:pt x="776" y="183"/>
                    </a:lnTo>
                    <a:lnTo>
                      <a:pt x="808" y="183"/>
                    </a:lnTo>
                    <a:lnTo>
                      <a:pt x="809" y="189"/>
                    </a:lnTo>
                    <a:lnTo>
                      <a:pt x="794" y="188"/>
                    </a:lnTo>
                    <a:lnTo>
                      <a:pt x="771" y="197"/>
                    </a:lnTo>
                    <a:lnTo>
                      <a:pt x="787" y="209"/>
                    </a:lnTo>
                    <a:lnTo>
                      <a:pt x="787" y="219"/>
                    </a:lnTo>
                    <a:lnTo>
                      <a:pt x="791" y="227"/>
                    </a:lnTo>
                    <a:lnTo>
                      <a:pt x="799" y="226"/>
                    </a:lnTo>
                    <a:lnTo>
                      <a:pt x="805" y="214"/>
                    </a:lnTo>
                    <a:lnTo>
                      <a:pt x="836" y="236"/>
                    </a:lnTo>
                    <a:lnTo>
                      <a:pt x="853" y="238"/>
                    </a:lnTo>
                    <a:lnTo>
                      <a:pt x="893" y="258"/>
                    </a:lnTo>
                    <a:lnTo>
                      <a:pt x="901" y="278"/>
                    </a:lnTo>
                    <a:lnTo>
                      <a:pt x="905" y="304"/>
                    </a:lnTo>
                    <a:lnTo>
                      <a:pt x="891" y="311"/>
                    </a:lnTo>
                    <a:lnTo>
                      <a:pt x="881" y="330"/>
                    </a:lnTo>
                    <a:lnTo>
                      <a:pt x="907" y="329"/>
                    </a:lnTo>
                    <a:lnTo>
                      <a:pt x="914" y="323"/>
                    </a:lnTo>
                    <a:lnTo>
                      <a:pt x="934" y="327"/>
                    </a:lnTo>
                    <a:lnTo>
                      <a:pt x="951" y="347"/>
                    </a:lnTo>
                    <a:lnTo>
                      <a:pt x="957" y="269"/>
                    </a:lnTo>
                    <a:lnTo>
                      <a:pt x="960" y="192"/>
                    </a:lnTo>
                    <a:lnTo>
                      <a:pt x="938" y="187"/>
                    </a:lnTo>
                    <a:lnTo>
                      <a:pt x="923" y="179"/>
                    </a:lnTo>
                    <a:lnTo>
                      <a:pt x="905" y="170"/>
                    </a:lnTo>
                    <a:lnTo>
                      <a:pt x="887" y="170"/>
                    </a:lnTo>
                    <a:lnTo>
                      <a:pt x="862" y="184"/>
                    </a:lnTo>
                    <a:lnTo>
                      <a:pt x="844" y="210"/>
                    </a:lnTo>
                    <a:lnTo>
                      <a:pt x="822" y="196"/>
                    </a:lnTo>
                    <a:lnTo>
                      <a:pt x="817" y="157"/>
                    </a:lnTo>
                    <a:close/>
                    <a:moveTo>
                      <a:pt x="631" y="96"/>
                    </a:moveTo>
                    <a:lnTo>
                      <a:pt x="627" y="91"/>
                    </a:lnTo>
                    <a:lnTo>
                      <a:pt x="606" y="108"/>
                    </a:lnTo>
                    <a:lnTo>
                      <a:pt x="582" y="109"/>
                    </a:lnTo>
                    <a:lnTo>
                      <a:pt x="556" y="106"/>
                    </a:lnTo>
                    <a:lnTo>
                      <a:pt x="539" y="99"/>
                    </a:lnTo>
                    <a:lnTo>
                      <a:pt x="521" y="116"/>
                    </a:lnTo>
                    <a:lnTo>
                      <a:pt x="517" y="127"/>
                    </a:lnTo>
                    <a:lnTo>
                      <a:pt x="507" y="162"/>
                    </a:lnTo>
                    <a:lnTo>
                      <a:pt x="503" y="181"/>
                    </a:lnTo>
                    <a:lnTo>
                      <a:pt x="494" y="197"/>
                    </a:lnTo>
                    <a:lnTo>
                      <a:pt x="500" y="212"/>
                    </a:lnTo>
                    <a:lnTo>
                      <a:pt x="508" y="213"/>
                    </a:lnTo>
                    <a:lnTo>
                      <a:pt x="511" y="236"/>
                    </a:lnTo>
                    <a:lnTo>
                      <a:pt x="504" y="258"/>
                    </a:lnTo>
                    <a:lnTo>
                      <a:pt x="512" y="265"/>
                    </a:lnTo>
                    <a:lnTo>
                      <a:pt x="526" y="261"/>
                    </a:lnTo>
                    <a:lnTo>
                      <a:pt x="527" y="227"/>
                    </a:lnTo>
                    <a:lnTo>
                      <a:pt x="526" y="199"/>
                    </a:lnTo>
                    <a:lnTo>
                      <a:pt x="540" y="193"/>
                    </a:lnTo>
                    <a:lnTo>
                      <a:pt x="537" y="215"/>
                    </a:lnTo>
                    <a:lnTo>
                      <a:pt x="552" y="229"/>
                    </a:lnTo>
                    <a:lnTo>
                      <a:pt x="549" y="239"/>
                    </a:lnTo>
                    <a:lnTo>
                      <a:pt x="554" y="245"/>
                    </a:lnTo>
                    <a:lnTo>
                      <a:pt x="575" y="236"/>
                    </a:lnTo>
                    <a:lnTo>
                      <a:pt x="563" y="255"/>
                    </a:lnTo>
                    <a:lnTo>
                      <a:pt x="572" y="264"/>
                    </a:lnTo>
                    <a:lnTo>
                      <a:pt x="583" y="256"/>
                    </a:lnTo>
                    <a:lnTo>
                      <a:pt x="584" y="241"/>
                    </a:lnTo>
                    <a:lnTo>
                      <a:pt x="567" y="213"/>
                    </a:lnTo>
                    <a:lnTo>
                      <a:pt x="571" y="206"/>
                    </a:lnTo>
                    <a:lnTo>
                      <a:pt x="552" y="175"/>
                    </a:lnTo>
                    <a:lnTo>
                      <a:pt x="571" y="166"/>
                    </a:lnTo>
                    <a:lnTo>
                      <a:pt x="580" y="152"/>
                    </a:lnTo>
                    <a:lnTo>
                      <a:pt x="590" y="156"/>
                    </a:lnTo>
                    <a:lnTo>
                      <a:pt x="591" y="144"/>
                    </a:lnTo>
                    <a:lnTo>
                      <a:pt x="552" y="153"/>
                    </a:lnTo>
                    <a:lnTo>
                      <a:pt x="540" y="163"/>
                    </a:lnTo>
                    <a:lnTo>
                      <a:pt x="521" y="142"/>
                    </a:lnTo>
                    <a:lnTo>
                      <a:pt x="525" y="125"/>
                    </a:lnTo>
                    <a:lnTo>
                      <a:pt x="543" y="121"/>
                    </a:lnTo>
                    <a:lnTo>
                      <a:pt x="578" y="120"/>
                    </a:lnTo>
                    <a:lnTo>
                      <a:pt x="598" y="125"/>
                    </a:lnTo>
                    <a:lnTo>
                      <a:pt x="614" y="120"/>
                    </a:lnTo>
                    <a:lnTo>
                      <a:pt x="631" y="96"/>
                    </a:lnTo>
                    <a:lnTo>
                      <a:pt x="631" y="96"/>
                    </a:lnTo>
                    <a:close/>
                    <a:moveTo>
                      <a:pt x="704" y="103"/>
                    </a:moveTo>
                    <a:lnTo>
                      <a:pt x="701" y="94"/>
                    </a:lnTo>
                    <a:lnTo>
                      <a:pt x="689" y="91"/>
                    </a:lnTo>
                    <a:lnTo>
                      <a:pt x="687" y="78"/>
                    </a:lnTo>
                    <a:lnTo>
                      <a:pt x="680" y="86"/>
                    </a:lnTo>
                    <a:lnTo>
                      <a:pt x="676" y="106"/>
                    </a:lnTo>
                    <a:lnTo>
                      <a:pt x="683" y="137"/>
                    </a:lnTo>
                    <a:lnTo>
                      <a:pt x="690" y="152"/>
                    </a:lnTo>
                    <a:lnTo>
                      <a:pt x="697" y="148"/>
                    </a:lnTo>
                    <a:lnTo>
                      <a:pt x="689" y="136"/>
                    </a:lnTo>
                    <a:lnTo>
                      <a:pt x="691" y="122"/>
                    </a:lnTo>
                    <a:lnTo>
                      <a:pt x="703" y="124"/>
                    </a:lnTo>
                    <a:lnTo>
                      <a:pt x="704" y="103"/>
                    </a:lnTo>
                    <a:lnTo>
                      <a:pt x="704" y="103"/>
                    </a:lnTo>
                    <a:close/>
                    <a:moveTo>
                      <a:pt x="476" y="86"/>
                    </a:moveTo>
                    <a:lnTo>
                      <a:pt x="479" y="75"/>
                    </a:lnTo>
                    <a:lnTo>
                      <a:pt x="463" y="53"/>
                    </a:lnTo>
                    <a:lnTo>
                      <a:pt x="474" y="31"/>
                    </a:lnTo>
                    <a:lnTo>
                      <a:pt x="455" y="28"/>
                    </a:lnTo>
                    <a:lnTo>
                      <a:pt x="432" y="28"/>
                    </a:lnTo>
                    <a:lnTo>
                      <a:pt x="425" y="55"/>
                    </a:lnTo>
                    <a:lnTo>
                      <a:pt x="418" y="63"/>
                    </a:lnTo>
                    <a:lnTo>
                      <a:pt x="408" y="96"/>
                    </a:lnTo>
                    <a:lnTo>
                      <a:pt x="391" y="101"/>
                    </a:lnTo>
                    <a:lnTo>
                      <a:pt x="371" y="94"/>
                    </a:lnTo>
                    <a:lnTo>
                      <a:pt x="361" y="97"/>
                    </a:lnTo>
                    <a:lnTo>
                      <a:pt x="349" y="109"/>
                    </a:lnTo>
                    <a:lnTo>
                      <a:pt x="336" y="107"/>
                    </a:lnTo>
                    <a:lnTo>
                      <a:pt x="322" y="112"/>
                    </a:lnTo>
                    <a:lnTo>
                      <a:pt x="308" y="99"/>
                    </a:lnTo>
                    <a:lnTo>
                      <a:pt x="304" y="83"/>
                    </a:lnTo>
                    <a:lnTo>
                      <a:pt x="291" y="98"/>
                    </a:lnTo>
                    <a:lnTo>
                      <a:pt x="289" y="120"/>
                    </a:lnTo>
                    <a:lnTo>
                      <a:pt x="292" y="141"/>
                    </a:lnTo>
                    <a:lnTo>
                      <a:pt x="302" y="161"/>
                    </a:lnTo>
                    <a:lnTo>
                      <a:pt x="312" y="168"/>
                    </a:lnTo>
                    <a:lnTo>
                      <a:pt x="315" y="199"/>
                    </a:lnTo>
                    <a:lnTo>
                      <a:pt x="332" y="202"/>
                    </a:lnTo>
                    <a:lnTo>
                      <a:pt x="345" y="201"/>
                    </a:lnTo>
                    <a:lnTo>
                      <a:pt x="352" y="212"/>
                    </a:lnTo>
                    <a:lnTo>
                      <a:pt x="378" y="204"/>
                    </a:lnTo>
                    <a:lnTo>
                      <a:pt x="388" y="212"/>
                    </a:lnTo>
                    <a:lnTo>
                      <a:pt x="403" y="213"/>
                    </a:lnTo>
                    <a:lnTo>
                      <a:pt x="410" y="227"/>
                    </a:lnTo>
                    <a:lnTo>
                      <a:pt x="435" y="217"/>
                    </a:lnTo>
                    <a:lnTo>
                      <a:pt x="438" y="226"/>
                    </a:lnTo>
                    <a:lnTo>
                      <a:pt x="448" y="189"/>
                    </a:lnTo>
                    <a:lnTo>
                      <a:pt x="449" y="165"/>
                    </a:lnTo>
                    <a:lnTo>
                      <a:pt x="469" y="149"/>
                    </a:lnTo>
                    <a:lnTo>
                      <a:pt x="468" y="127"/>
                    </a:lnTo>
                    <a:lnTo>
                      <a:pt x="475" y="112"/>
                    </a:lnTo>
                    <a:lnTo>
                      <a:pt x="500" y="109"/>
                    </a:lnTo>
                    <a:lnTo>
                      <a:pt x="476" y="86"/>
                    </a:lnTo>
                    <a:lnTo>
                      <a:pt x="476" y="86"/>
                    </a:lnTo>
                    <a:close/>
                    <a:moveTo>
                      <a:pt x="219" y="269"/>
                    </a:moveTo>
                    <a:lnTo>
                      <a:pt x="222" y="232"/>
                    </a:lnTo>
                    <a:lnTo>
                      <a:pt x="228" y="202"/>
                    </a:lnTo>
                    <a:lnTo>
                      <a:pt x="218" y="187"/>
                    </a:lnTo>
                    <a:lnTo>
                      <a:pt x="203" y="185"/>
                    </a:lnTo>
                    <a:lnTo>
                      <a:pt x="196" y="172"/>
                    </a:lnTo>
                    <a:lnTo>
                      <a:pt x="193" y="156"/>
                    </a:lnTo>
                    <a:lnTo>
                      <a:pt x="185" y="156"/>
                    </a:lnTo>
                    <a:lnTo>
                      <a:pt x="173" y="147"/>
                    </a:lnTo>
                    <a:lnTo>
                      <a:pt x="182" y="127"/>
                    </a:lnTo>
                    <a:lnTo>
                      <a:pt x="166" y="116"/>
                    </a:lnTo>
                    <a:lnTo>
                      <a:pt x="154" y="97"/>
                    </a:lnTo>
                    <a:lnTo>
                      <a:pt x="136" y="81"/>
                    </a:lnTo>
                    <a:lnTo>
                      <a:pt x="114" y="80"/>
                    </a:lnTo>
                    <a:lnTo>
                      <a:pt x="94" y="55"/>
                    </a:lnTo>
                    <a:lnTo>
                      <a:pt x="82" y="44"/>
                    </a:lnTo>
                    <a:lnTo>
                      <a:pt x="65" y="29"/>
                    </a:lnTo>
                    <a:lnTo>
                      <a:pt x="45" y="5"/>
                    </a:lnTo>
                    <a:lnTo>
                      <a:pt x="13" y="1"/>
                    </a:lnTo>
                    <a:lnTo>
                      <a:pt x="0" y="0"/>
                    </a:lnTo>
                    <a:lnTo>
                      <a:pt x="1" y="12"/>
                    </a:lnTo>
                    <a:lnTo>
                      <a:pt x="24" y="38"/>
                    </a:lnTo>
                    <a:lnTo>
                      <a:pt x="41" y="51"/>
                    </a:lnTo>
                    <a:lnTo>
                      <a:pt x="52" y="71"/>
                    </a:lnTo>
                    <a:lnTo>
                      <a:pt x="71" y="86"/>
                    </a:lnTo>
                    <a:lnTo>
                      <a:pt x="80" y="105"/>
                    </a:lnTo>
                    <a:lnTo>
                      <a:pt x="85" y="126"/>
                    </a:lnTo>
                    <a:lnTo>
                      <a:pt x="104" y="145"/>
                    </a:lnTo>
                    <a:lnTo>
                      <a:pt x="119" y="179"/>
                    </a:lnTo>
                    <a:lnTo>
                      <a:pt x="129" y="197"/>
                    </a:lnTo>
                    <a:lnTo>
                      <a:pt x="145" y="216"/>
                    </a:lnTo>
                    <a:lnTo>
                      <a:pt x="153" y="230"/>
                    </a:lnTo>
                    <a:lnTo>
                      <a:pt x="179" y="250"/>
                    </a:lnTo>
                    <a:lnTo>
                      <a:pt x="196" y="269"/>
                    </a:lnTo>
                    <a:lnTo>
                      <a:pt x="219" y="269"/>
                    </a:lnTo>
                    <a:lnTo>
                      <a:pt x="219" y="269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D26F8A-74E3-2A21-420B-F004589B8A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6900" y="3143251"/>
                <a:ext cx="919162" cy="1039813"/>
              </a:xfrm>
              <a:custGeom>
                <a:avLst/>
                <a:gdLst>
                  <a:gd name="T0" fmla="*/ 183 w 579"/>
                  <a:gd name="T1" fmla="*/ 95 h 655"/>
                  <a:gd name="T2" fmla="*/ 184 w 579"/>
                  <a:gd name="T3" fmla="*/ 60 h 655"/>
                  <a:gd name="T4" fmla="*/ 141 w 579"/>
                  <a:gd name="T5" fmla="*/ 0 h 655"/>
                  <a:gd name="T6" fmla="*/ 75 w 579"/>
                  <a:gd name="T7" fmla="*/ 18 h 655"/>
                  <a:gd name="T8" fmla="*/ 90 w 579"/>
                  <a:gd name="T9" fmla="*/ 66 h 655"/>
                  <a:gd name="T10" fmla="*/ 99 w 579"/>
                  <a:gd name="T11" fmla="*/ 108 h 655"/>
                  <a:gd name="T12" fmla="*/ 60 w 579"/>
                  <a:gd name="T13" fmla="*/ 180 h 655"/>
                  <a:gd name="T14" fmla="*/ 32 w 579"/>
                  <a:gd name="T15" fmla="*/ 214 h 655"/>
                  <a:gd name="T16" fmla="*/ 57 w 579"/>
                  <a:gd name="T17" fmla="*/ 265 h 655"/>
                  <a:gd name="T18" fmla="*/ 26 w 579"/>
                  <a:gd name="T19" fmla="*/ 301 h 655"/>
                  <a:gd name="T20" fmla="*/ 54 w 579"/>
                  <a:gd name="T21" fmla="*/ 348 h 655"/>
                  <a:gd name="T22" fmla="*/ 105 w 579"/>
                  <a:gd name="T23" fmla="*/ 359 h 655"/>
                  <a:gd name="T24" fmla="*/ 130 w 579"/>
                  <a:gd name="T25" fmla="*/ 464 h 655"/>
                  <a:gd name="T26" fmla="*/ 165 w 579"/>
                  <a:gd name="T27" fmla="*/ 541 h 655"/>
                  <a:gd name="T28" fmla="*/ 194 w 579"/>
                  <a:gd name="T29" fmla="*/ 599 h 655"/>
                  <a:gd name="T30" fmla="*/ 235 w 579"/>
                  <a:gd name="T31" fmla="*/ 648 h 655"/>
                  <a:gd name="T32" fmla="*/ 253 w 579"/>
                  <a:gd name="T33" fmla="*/ 617 h 655"/>
                  <a:gd name="T34" fmla="*/ 269 w 579"/>
                  <a:gd name="T35" fmla="*/ 558 h 655"/>
                  <a:gd name="T36" fmla="*/ 267 w 579"/>
                  <a:gd name="T37" fmla="*/ 485 h 655"/>
                  <a:gd name="T38" fmla="*/ 299 w 579"/>
                  <a:gd name="T39" fmla="*/ 457 h 655"/>
                  <a:gd name="T40" fmla="*/ 326 w 579"/>
                  <a:gd name="T41" fmla="*/ 424 h 655"/>
                  <a:gd name="T42" fmla="*/ 387 w 579"/>
                  <a:gd name="T43" fmla="*/ 365 h 655"/>
                  <a:gd name="T44" fmla="*/ 418 w 579"/>
                  <a:gd name="T45" fmla="*/ 328 h 655"/>
                  <a:gd name="T46" fmla="*/ 427 w 579"/>
                  <a:gd name="T47" fmla="*/ 300 h 655"/>
                  <a:gd name="T48" fmla="*/ 405 w 579"/>
                  <a:gd name="T49" fmla="*/ 262 h 655"/>
                  <a:gd name="T50" fmla="*/ 403 w 579"/>
                  <a:gd name="T51" fmla="*/ 232 h 655"/>
                  <a:gd name="T52" fmla="*/ 435 w 579"/>
                  <a:gd name="T53" fmla="*/ 227 h 655"/>
                  <a:gd name="T54" fmla="*/ 478 w 579"/>
                  <a:gd name="T55" fmla="*/ 247 h 655"/>
                  <a:gd name="T56" fmla="*/ 476 w 579"/>
                  <a:gd name="T57" fmla="*/ 272 h 655"/>
                  <a:gd name="T58" fmla="*/ 486 w 579"/>
                  <a:gd name="T59" fmla="*/ 283 h 655"/>
                  <a:gd name="T60" fmla="*/ 518 w 579"/>
                  <a:gd name="T61" fmla="*/ 315 h 655"/>
                  <a:gd name="T62" fmla="*/ 514 w 579"/>
                  <a:gd name="T63" fmla="*/ 272 h 655"/>
                  <a:gd name="T64" fmla="*/ 535 w 579"/>
                  <a:gd name="T65" fmla="*/ 246 h 655"/>
                  <a:gd name="T66" fmla="*/ 562 w 579"/>
                  <a:gd name="T67" fmla="*/ 196 h 655"/>
                  <a:gd name="T68" fmla="*/ 579 w 579"/>
                  <a:gd name="T69" fmla="*/ 181 h 655"/>
                  <a:gd name="T70" fmla="*/ 558 w 579"/>
                  <a:gd name="T71" fmla="*/ 159 h 655"/>
                  <a:gd name="T72" fmla="*/ 514 w 579"/>
                  <a:gd name="T73" fmla="*/ 149 h 655"/>
                  <a:gd name="T74" fmla="*/ 464 w 579"/>
                  <a:gd name="T75" fmla="*/ 184 h 655"/>
                  <a:gd name="T76" fmla="*/ 460 w 579"/>
                  <a:gd name="T77" fmla="*/ 207 h 655"/>
                  <a:gd name="T78" fmla="*/ 409 w 579"/>
                  <a:gd name="T79" fmla="*/ 200 h 655"/>
                  <a:gd name="T80" fmla="*/ 391 w 579"/>
                  <a:gd name="T81" fmla="*/ 181 h 655"/>
                  <a:gd name="T82" fmla="*/ 397 w 579"/>
                  <a:gd name="T83" fmla="*/ 216 h 655"/>
                  <a:gd name="T84" fmla="*/ 338 w 579"/>
                  <a:gd name="T85" fmla="*/ 208 h 655"/>
                  <a:gd name="T86" fmla="*/ 267 w 579"/>
                  <a:gd name="T87" fmla="*/ 180 h 655"/>
                  <a:gd name="T88" fmla="*/ 227 w 579"/>
                  <a:gd name="T89" fmla="*/ 138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79" h="655">
                    <a:moveTo>
                      <a:pt x="237" y="126"/>
                    </a:moveTo>
                    <a:lnTo>
                      <a:pt x="206" y="110"/>
                    </a:lnTo>
                    <a:lnTo>
                      <a:pt x="183" y="95"/>
                    </a:lnTo>
                    <a:lnTo>
                      <a:pt x="171" y="69"/>
                    </a:lnTo>
                    <a:lnTo>
                      <a:pt x="186" y="72"/>
                    </a:lnTo>
                    <a:lnTo>
                      <a:pt x="184" y="60"/>
                    </a:lnTo>
                    <a:lnTo>
                      <a:pt x="173" y="48"/>
                    </a:lnTo>
                    <a:lnTo>
                      <a:pt x="170" y="28"/>
                    </a:lnTo>
                    <a:lnTo>
                      <a:pt x="141" y="0"/>
                    </a:lnTo>
                    <a:lnTo>
                      <a:pt x="127" y="21"/>
                    </a:lnTo>
                    <a:lnTo>
                      <a:pt x="107" y="25"/>
                    </a:lnTo>
                    <a:lnTo>
                      <a:pt x="75" y="18"/>
                    </a:lnTo>
                    <a:lnTo>
                      <a:pt x="67" y="29"/>
                    </a:lnTo>
                    <a:lnTo>
                      <a:pt x="80" y="50"/>
                    </a:lnTo>
                    <a:lnTo>
                      <a:pt x="90" y="66"/>
                    </a:lnTo>
                    <a:lnTo>
                      <a:pt x="109" y="78"/>
                    </a:lnTo>
                    <a:lnTo>
                      <a:pt x="95" y="91"/>
                    </a:lnTo>
                    <a:lnTo>
                      <a:pt x="99" y="108"/>
                    </a:lnTo>
                    <a:lnTo>
                      <a:pt x="84" y="132"/>
                    </a:lnTo>
                    <a:lnTo>
                      <a:pt x="77" y="156"/>
                    </a:lnTo>
                    <a:lnTo>
                      <a:pt x="60" y="180"/>
                    </a:lnTo>
                    <a:lnTo>
                      <a:pt x="36" y="179"/>
                    </a:lnTo>
                    <a:lnTo>
                      <a:pt x="17" y="204"/>
                    </a:lnTo>
                    <a:lnTo>
                      <a:pt x="32" y="214"/>
                    </a:lnTo>
                    <a:lnTo>
                      <a:pt x="38" y="233"/>
                    </a:lnTo>
                    <a:lnTo>
                      <a:pt x="51" y="245"/>
                    </a:lnTo>
                    <a:lnTo>
                      <a:pt x="57" y="265"/>
                    </a:lnTo>
                    <a:lnTo>
                      <a:pt x="12" y="265"/>
                    </a:lnTo>
                    <a:lnTo>
                      <a:pt x="0" y="281"/>
                    </a:lnTo>
                    <a:lnTo>
                      <a:pt x="26" y="301"/>
                    </a:lnTo>
                    <a:lnTo>
                      <a:pt x="34" y="310"/>
                    </a:lnTo>
                    <a:lnTo>
                      <a:pt x="25" y="319"/>
                    </a:lnTo>
                    <a:lnTo>
                      <a:pt x="54" y="348"/>
                    </a:lnTo>
                    <a:lnTo>
                      <a:pt x="69" y="350"/>
                    </a:lnTo>
                    <a:lnTo>
                      <a:pt x="98" y="336"/>
                    </a:lnTo>
                    <a:lnTo>
                      <a:pt x="105" y="359"/>
                    </a:lnTo>
                    <a:lnTo>
                      <a:pt x="108" y="388"/>
                    </a:lnTo>
                    <a:lnTo>
                      <a:pt x="117" y="418"/>
                    </a:lnTo>
                    <a:lnTo>
                      <a:pt x="130" y="464"/>
                    </a:lnTo>
                    <a:lnTo>
                      <a:pt x="152" y="497"/>
                    </a:lnTo>
                    <a:lnTo>
                      <a:pt x="157" y="511"/>
                    </a:lnTo>
                    <a:lnTo>
                      <a:pt x="165" y="541"/>
                    </a:lnTo>
                    <a:lnTo>
                      <a:pt x="177" y="564"/>
                    </a:lnTo>
                    <a:lnTo>
                      <a:pt x="185" y="575"/>
                    </a:lnTo>
                    <a:lnTo>
                      <a:pt x="194" y="599"/>
                    </a:lnTo>
                    <a:lnTo>
                      <a:pt x="206" y="632"/>
                    </a:lnTo>
                    <a:lnTo>
                      <a:pt x="226" y="655"/>
                    </a:lnTo>
                    <a:lnTo>
                      <a:pt x="235" y="648"/>
                    </a:lnTo>
                    <a:lnTo>
                      <a:pt x="241" y="631"/>
                    </a:lnTo>
                    <a:lnTo>
                      <a:pt x="260" y="625"/>
                    </a:lnTo>
                    <a:lnTo>
                      <a:pt x="253" y="617"/>
                    </a:lnTo>
                    <a:lnTo>
                      <a:pt x="262" y="599"/>
                    </a:lnTo>
                    <a:lnTo>
                      <a:pt x="272" y="598"/>
                    </a:lnTo>
                    <a:lnTo>
                      <a:pt x="269" y="558"/>
                    </a:lnTo>
                    <a:lnTo>
                      <a:pt x="277" y="535"/>
                    </a:lnTo>
                    <a:lnTo>
                      <a:pt x="274" y="515"/>
                    </a:lnTo>
                    <a:lnTo>
                      <a:pt x="267" y="485"/>
                    </a:lnTo>
                    <a:lnTo>
                      <a:pt x="271" y="466"/>
                    </a:lnTo>
                    <a:lnTo>
                      <a:pt x="280" y="465"/>
                    </a:lnTo>
                    <a:lnTo>
                      <a:pt x="299" y="457"/>
                    </a:lnTo>
                    <a:lnTo>
                      <a:pt x="308" y="450"/>
                    </a:lnTo>
                    <a:lnTo>
                      <a:pt x="307" y="440"/>
                    </a:lnTo>
                    <a:lnTo>
                      <a:pt x="326" y="424"/>
                    </a:lnTo>
                    <a:lnTo>
                      <a:pt x="340" y="409"/>
                    </a:lnTo>
                    <a:lnTo>
                      <a:pt x="360" y="381"/>
                    </a:lnTo>
                    <a:lnTo>
                      <a:pt x="387" y="365"/>
                    </a:lnTo>
                    <a:lnTo>
                      <a:pt x="396" y="351"/>
                    </a:lnTo>
                    <a:lnTo>
                      <a:pt x="392" y="334"/>
                    </a:lnTo>
                    <a:lnTo>
                      <a:pt x="418" y="328"/>
                    </a:lnTo>
                    <a:lnTo>
                      <a:pt x="432" y="329"/>
                    </a:lnTo>
                    <a:lnTo>
                      <a:pt x="433" y="320"/>
                    </a:lnTo>
                    <a:lnTo>
                      <a:pt x="427" y="300"/>
                    </a:lnTo>
                    <a:lnTo>
                      <a:pt x="418" y="282"/>
                    </a:lnTo>
                    <a:lnTo>
                      <a:pt x="419" y="268"/>
                    </a:lnTo>
                    <a:lnTo>
                      <a:pt x="405" y="262"/>
                    </a:lnTo>
                    <a:lnTo>
                      <a:pt x="408" y="253"/>
                    </a:lnTo>
                    <a:lnTo>
                      <a:pt x="419" y="244"/>
                    </a:lnTo>
                    <a:lnTo>
                      <a:pt x="403" y="232"/>
                    </a:lnTo>
                    <a:lnTo>
                      <a:pt x="407" y="216"/>
                    </a:lnTo>
                    <a:lnTo>
                      <a:pt x="425" y="225"/>
                    </a:lnTo>
                    <a:lnTo>
                      <a:pt x="435" y="227"/>
                    </a:lnTo>
                    <a:lnTo>
                      <a:pt x="439" y="244"/>
                    </a:lnTo>
                    <a:lnTo>
                      <a:pt x="460" y="247"/>
                    </a:lnTo>
                    <a:lnTo>
                      <a:pt x="478" y="247"/>
                    </a:lnTo>
                    <a:lnTo>
                      <a:pt x="491" y="250"/>
                    </a:lnTo>
                    <a:lnTo>
                      <a:pt x="485" y="270"/>
                    </a:lnTo>
                    <a:lnTo>
                      <a:pt x="476" y="272"/>
                    </a:lnTo>
                    <a:lnTo>
                      <a:pt x="472" y="285"/>
                    </a:lnTo>
                    <a:lnTo>
                      <a:pt x="485" y="298"/>
                    </a:lnTo>
                    <a:lnTo>
                      <a:pt x="486" y="283"/>
                    </a:lnTo>
                    <a:lnTo>
                      <a:pt x="491" y="282"/>
                    </a:lnTo>
                    <a:lnTo>
                      <a:pt x="508" y="321"/>
                    </a:lnTo>
                    <a:lnTo>
                      <a:pt x="518" y="315"/>
                    </a:lnTo>
                    <a:lnTo>
                      <a:pt x="514" y="305"/>
                    </a:lnTo>
                    <a:lnTo>
                      <a:pt x="518" y="296"/>
                    </a:lnTo>
                    <a:lnTo>
                      <a:pt x="514" y="272"/>
                    </a:lnTo>
                    <a:lnTo>
                      <a:pt x="531" y="278"/>
                    </a:lnTo>
                    <a:lnTo>
                      <a:pt x="536" y="258"/>
                    </a:lnTo>
                    <a:lnTo>
                      <a:pt x="535" y="246"/>
                    </a:lnTo>
                    <a:lnTo>
                      <a:pt x="544" y="226"/>
                    </a:lnTo>
                    <a:lnTo>
                      <a:pt x="540" y="212"/>
                    </a:lnTo>
                    <a:lnTo>
                      <a:pt x="562" y="196"/>
                    </a:lnTo>
                    <a:lnTo>
                      <a:pt x="578" y="200"/>
                    </a:lnTo>
                    <a:lnTo>
                      <a:pt x="574" y="186"/>
                    </a:lnTo>
                    <a:lnTo>
                      <a:pt x="579" y="181"/>
                    </a:lnTo>
                    <a:lnTo>
                      <a:pt x="575" y="172"/>
                    </a:lnTo>
                    <a:lnTo>
                      <a:pt x="553" y="169"/>
                    </a:lnTo>
                    <a:lnTo>
                      <a:pt x="558" y="159"/>
                    </a:lnTo>
                    <a:lnTo>
                      <a:pt x="545" y="144"/>
                    </a:lnTo>
                    <a:lnTo>
                      <a:pt x="532" y="154"/>
                    </a:lnTo>
                    <a:lnTo>
                      <a:pt x="514" y="149"/>
                    </a:lnTo>
                    <a:lnTo>
                      <a:pt x="494" y="164"/>
                    </a:lnTo>
                    <a:lnTo>
                      <a:pt x="480" y="181"/>
                    </a:lnTo>
                    <a:lnTo>
                      <a:pt x="464" y="184"/>
                    </a:lnTo>
                    <a:lnTo>
                      <a:pt x="475" y="192"/>
                    </a:lnTo>
                    <a:lnTo>
                      <a:pt x="475" y="207"/>
                    </a:lnTo>
                    <a:lnTo>
                      <a:pt x="460" y="207"/>
                    </a:lnTo>
                    <a:lnTo>
                      <a:pt x="442" y="206"/>
                    </a:lnTo>
                    <a:lnTo>
                      <a:pt x="430" y="209"/>
                    </a:lnTo>
                    <a:lnTo>
                      <a:pt x="409" y="200"/>
                    </a:lnTo>
                    <a:lnTo>
                      <a:pt x="408" y="195"/>
                    </a:lnTo>
                    <a:lnTo>
                      <a:pt x="403" y="177"/>
                    </a:lnTo>
                    <a:lnTo>
                      <a:pt x="391" y="181"/>
                    </a:lnTo>
                    <a:lnTo>
                      <a:pt x="391" y="192"/>
                    </a:lnTo>
                    <a:lnTo>
                      <a:pt x="397" y="207"/>
                    </a:lnTo>
                    <a:lnTo>
                      <a:pt x="397" y="216"/>
                    </a:lnTo>
                    <a:lnTo>
                      <a:pt x="379" y="217"/>
                    </a:lnTo>
                    <a:lnTo>
                      <a:pt x="354" y="211"/>
                    </a:lnTo>
                    <a:lnTo>
                      <a:pt x="338" y="208"/>
                    </a:lnTo>
                    <a:lnTo>
                      <a:pt x="324" y="197"/>
                    </a:lnTo>
                    <a:lnTo>
                      <a:pt x="295" y="194"/>
                    </a:lnTo>
                    <a:lnTo>
                      <a:pt x="267" y="180"/>
                    </a:lnTo>
                    <a:lnTo>
                      <a:pt x="245" y="169"/>
                    </a:lnTo>
                    <a:lnTo>
                      <a:pt x="224" y="160"/>
                    </a:lnTo>
                    <a:lnTo>
                      <a:pt x="227" y="138"/>
                    </a:lnTo>
                    <a:lnTo>
                      <a:pt x="237" y="126"/>
                    </a:lnTo>
                    <a:lnTo>
                      <a:pt x="237" y="126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206904-2EBD-395E-2A57-74A1DD8EC0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981326"/>
                <a:ext cx="685800" cy="555625"/>
              </a:xfrm>
              <a:custGeom>
                <a:avLst/>
                <a:gdLst>
                  <a:gd name="T0" fmla="*/ 16 w 432"/>
                  <a:gd name="T1" fmla="*/ 10 h 350"/>
                  <a:gd name="T2" fmla="*/ 0 w 432"/>
                  <a:gd name="T3" fmla="*/ 8 h 350"/>
                  <a:gd name="T4" fmla="*/ 8 w 432"/>
                  <a:gd name="T5" fmla="*/ 42 h 350"/>
                  <a:gd name="T6" fmla="*/ 22 w 432"/>
                  <a:gd name="T7" fmla="*/ 62 h 350"/>
                  <a:gd name="T8" fmla="*/ 53 w 432"/>
                  <a:gd name="T9" fmla="*/ 98 h 350"/>
                  <a:gd name="T10" fmla="*/ 48 w 432"/>
                  <a:gd name="T11" fmla="*/ 120 h 350"/>
                  <a:gd name="T12" fmla="*/ 64 w 432"/>
                  <a:gd name="T13" fmla="*/ 162 h 350"/>
                  <a:gd name="T14" fmla="*/ 103 w 432"/>
                  <a:gd name="T15" fmla="*/ 193 h 350"/>
                  <a:gd name="T16" fmla="*/ 109 w 432"/>
                  <a:gd name="T17" fmla="*/ 210 h 350"/>
                  <a:gd name="T18" fmla="*/ 123 w 432"/>
                  <a:gd name="T19" fmla="*/ 235 h 350"/>
                  <a:gd name="T20" fmla="*/ 143 w 432"/>
                  <a:gd name="T21" fmla="*/ 234 h 350"/>
                  <a:gd name="T22" fmla="*/ 172 w 432"/>
                  <a:gd name="T23" fmla="*/ 261 h 350"/>
                  <a:gd name="T24" fmla="*/ 210 w 432"/>
                  <a:gd name="T25" fmla="*/ 291 h 350"/>
                  <a:gd name="T26" fmla="*/ 258 w 432"/>
                  <a:gd name="T27" fmla="*/ 317 h 350"/>
                  <a:gd name="T28" fmla="*/ 292 w 432"/>
                  <a:gd name="T29" fmla="*/ 301 h 350"/>
                  <a:gd name="T30" fmla="*/ 314 w 432"/>
                  <a:gd name="T31" fmla="*/ 335 h 350"/>
                  <a:gd name="T32" fmla="*/ 361 w 432"/>
                  <a:gd name="T33" fmla="*/ 343 h 350"/>
                  <a:gd name="T34" fmla="*/ 404 w 432"/>
                  <a:gd name="T35" fmla="*/ 323 h 350"/>
                  <a:gd name="T36" fmla="*/ 428 w 432"/>
                  <a:gd name="T37" fmla="*/ 299 h 350"/>
                  <a:gd name="T38" fmla="*/ 415 w 432"/>
                  <a:gd name="T39" fmla="*/ 274 h 350"/>
                  <a:gd name="T40" fmla="*/ 383 w 432"/>
                  <a:gd name="T41" fmla="*/ 250 h 350"/>
                  <a:gd name="T42" fmla="*/ 386 w 432"/>
                  <a:gd name="T43" fmla="*/ 215 h 350"/>
                  <a:gd name="T44" fmla="*/ 366 w 432"/>
                  <a:gd name="T45" fmla="*/ 197 h 350"/>
                  <a:gd name="T46" fmla="*/ 352 w 432"/>
                  <a:gd name="T47" fmla="*/ 163 h 350"/>
                  <a:gd name="T48" fmla="*/ 348 w 432"/>
                  <a:gd name="T49" fmla="*/ 146 h 350"/>
                  <a:gd name="T50" fmla="*/ 352 w 432"/>
                  <a:gd name="T51" fmla="*/ 99 h 350"/>
                  <a:gd name="T52" fmla="*/ 331 w 432"/>
                  <a:gd name="T53" fmla="*/ 77 h 350"/>
                  <a:gd name="T54" fmla="*/ 288 w 432"/>
                  <a:gd name="T55" fmla="*/ 54 h 350"/>
                  <a:gd name="T56" fmla="*/ 250 w 432"/>
                  <a:gd name="T57" fmla="*/ 39 h 350"/>
                  <a:gd name="T58" fmla="*/ 228 w 432"/>
                  <a:gd name="T59" fmla="*/ 42 h 350"/>
                  <a:gd name="T60" fmla="*/ 201 w 432"/>
                  <a:gd name="T61" fmla="*/ 61 h 350"/>
                  <a:gd name="T62" fmla="*/ 171 w 432"/>
                  <a:gd name="T63" fmla="*/ 73 h 350"/>
                  <a:gd name="T64" fmla="*/ 127 w 432"/>
                  <a:gd name="T65" fmla="*/ 57 h 350"/>
                  <a:gd name="T66" fmla="*/ 98 w 432"/>
                  <a:gd name="T67" fmla="*/ 34 h 350"/>
                  <a:gd name="T68" fmla="*/ 79 w 432"/>
                  <a:gd name="T69" fmla="*/ 23 h 350"/>
                  <a:gd name="T70" fmla="*/ 76 w 432"/>
                  <a:gd name="T71" fmla="*/ 4 h 350"/>
                  <a:gd name="T72" fmla="*/ 49 w 432"/>
                  <a:gd name="T73" fmla="*/ 23 h 350"/>
                  <a:gd name="T74" fmla="*/ 29 w 432"/>
                  <a:gd name="T75" fmla="*/ 21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32" h="350">
                    <a:moveTo>
                      <a:pt x="29" y="21"/>
                    </a:moveTo>
                    <a:lnTo>
                      <a:pt x="16" y="10"/>
                    </a:lnTo>
                    <a:lnTo>
                      <a:pt x="12" y="0"/>
                    </a:lnTo>
                    <a:lnTo>
                      <a:pt x="0" y="8"/>
                    </a:lnTo>
                    <a:lnTo>
                      <a:pt x="11" y="35"/>
                    </a:lnTo>
                    <a:lnTo>
                      <a:pt x="8" y="42"/>
                    </a:lnTo>
                    <a:lnTo>
                      <a:pt x="22" y="62"/>
                    </a:lnTo>
                    <a:lnTo>
                      <a:pt x="22" y="62"/>
                    </a:lnTo>
                    <a:lnTo>
                      <a:pt x="40" y="91"/>
                    </a:lnTo>
                    <a:lnTo>
                      <a:pt x="53" y="98"/>
                    </a:lnTo>
                    <a:lnTo>
                      <a:pt x="57" y="113"/>
                    </a:lnTo>
                    <a:lnTo>
                      <a:pt x="48" y="120"/>
                    </a:lnTo>
                    <a:lnTo>
                      <a:pt x="46" y="139"/>
                    </a:lnTo>
                    <a:lnTo>
                      <a:pt x="64" y="162"/>
                    </a:lnTo>
                    <a:lnTo>
                      <a:pt x="90" y="174"/>
                    </a:lnTo>
                    <a:lnTo>
                      <a:pt x="103" y="193"/>
                    </a:lnTo>
                    <a:lnTo>
                      <a:pt x="102" y="210"/>
                    </a:lnTo>
                    <a:lnTo>
                      <a:pt x="109" y="210"/>
                    </a:lnTo>
                    <a:lnTo>
                      <a:pt x="111" y="223"/>
                    </a:lnTo>
                    <a:lnTo>
                      <a:pt x="123" y="235"/>
                    </a:lnTo>
                    <a:lnTo>
                      <a:pt x="129" y="225"/>
                    </a:lnTo>
                    <a:lnTo>
                      <a:pt x="143" y="234"/>
                    </a:lnTo>
                    <a:lnTo>
                      <a:pt x="154" y="230"/>
                    </a:lnTo>
                    <a:lnTo>
                      <a:pt x="172" y="261"/>
                    </a:lnTo>
                    <a:lnTo>
                      <a:pt x="189" y="284"/>
                    </a:lnTo>
                    <a:lnTo>
                      <a:pt x="210" y="291"/>
                    </a:lnTo>
                    <a:lnTo>
                      <a:pt x="232" y="309"/>
                    </a:lnTo>
                    <a:lnTo>
                      <a:pt x="258" y="317"/>
                    </a:lnTo>
                    <a:lnTo>
                      <a:pt x="277" y="305"/>
                    </a:lnTo>
                    <a:lnTo>
                      <a:pt x="292" y="301"/>
                    </a:lnTo>
                    <a:lnTo>
                      <a:pt x="302" y="305"/>
                    </a:lnTo>
                    <a:lnTo>
                      <a:pt x="314" y="335"/>
                    </a:lnTo>
                    <a:lnTo>
                      <a:pt x="338" y="338"/>
                    </a:lnTo>
                    <a:lnTo>
                      <a:pt x="361" y="343"/>
                    </a:lnTo>
                    <a:lnTo>
                      <a:pt x="400" y="350"/>
                    </a:lnTo>
                    <a:lnTo>
                      <a:pt x="404" y="323"/>
                    </a:lnTo>
                    <a:lnTo>
                      <a:pt x="432" y="310"/>
                    </a:lnTo>
                    <a:lnTo>
                      <a:pt x="428" y="299"/>
                    </a:lnTo>
                    <a:lnTo>
                      <a:pt x="419" y="296"/>
                    </a:lnTo>
                    <a:lnTo>
                      <a:pt x="415" y="274"/>
                    </a:lnTo>
                    <a:lnTo>
                      <a:pt x="394" y="264"/>
                    </a:lnTo>
                    <a:lnTo>
                      <a:pt x="383" y="250"/>
                    </a:lnTo>
                    <a:lnTo>
                      <a:pt x="371" y="238"/>
                    </a:lnTo>
                    <a:lnTo>
                      <a:pt x="386" y="215"/>
                    </a:lnTo>
                    <a:lnTo>
                      <a:pt x="382" y="200"/>
                    </a:lnTo>
                    <a:lnTo>
                      <a:pt x="366" y="197"/>
                    </a:lnTo>
                    <a:lnTo>
                      <a:pt x="362" y="182"/>
                    </a:lnTo>
                    <a:lnTo>
                      <a:pt x="352" y="163"/>
                    </a:lnTo>
                    <a:lnTo>
                      <a:pt x="357" y="150"/>
                    </a:lnTo>
                    <a:lnTo>
                      <a:pt x="348" y="146"/>
                    </a:lnTo>
                    <a:lnTo>
                      <a:pt x="350" y="128"/>
                    </a:lnTo>
                    <a:lnTo>
                      <a:pt x="352" y="99"/>
                    </a:lnTo>
                    <a:lnTo>
                      <a:pt x="346" y="78"/>
                    </a:lnTo>
                    <a:lnTo>
                      <a:pt x="331" y="77"/>
                    </a:lnTo>
                    <a:lnTo>
                      <a:pt x="304" y="57"/>
                    </a:lnTo>
                    <a:lnTo>
                      <a:pt x="288" y="54"/>
                    </a:lnTo>
                    <a:lnTo>
                      <a:pt x="264" y="42"/>
                    </a:lnTo>
                    <a:lnTo>
                      <a:pt x="250" y="39"/>
                    </a:lnTo>
                    <a:lnTo>
                      <a:pt x="241" y="43"/>
                    </a:lnTo>
                    <a:lnTo>
                      <a:pt x="228" y="42"/>
                    </a:lnTo>
                    <a:lnTo>
                      <a:pt x="217" y="57"/>
                    </a:lnTo>
                    <a:lnTo>
                      <a:pt x="201" y="61"/>
                    </a:lnTo>
                    <a:lnTo>
                      <a:pt x="200" y="67"/>
                    </a:lnTo>
                    <a:lnTo>
                      <a:pt x="171" y="73"/>
                    </a:lnTo>
                    <a:lnTo>
                      <a:pt x="143" y="70"/>
                    </a:lnTo>
                    <a:lnTo>
                      <a:pt x="127" y="57"/>
                    </a:lnTo>
                    <a:lnTo>
                      <a:pt x="107" y="52"/>
                    </a:lnTo>
                    <a:lnTo>
                      <a:pt x="98" y="34"/>
                    </a:lnTo>
                    <a:lnTo>
                      <a:pt x="93" y="35"/>
                    </a:lnTo>
                    <a:lnTo>
                      <a:pt x="79" y="23"/>
                    </a:lnTo>
                    <a:lnTo>
                      <a:pt x="83" y="11"/>
                    </a:lnTo>
                    <a:lnTo>
                      <a:pt x="76" y="4"/>
                    </a:lnTo>
                    <a:lnTo>
                      <a:pt x="69" y="6"/>
                    </a:lnTo>
                    <a:lnTo>
                      <a:pt x="49" y="23"/>
                    </a:lnTo>
                    <a:lnTo>
                      <a:pt x="43" y="24"/>
                    </a:lnTo>
                    <a:lnTo>
                      <a:pt x="29" y="21"/>
                    </a:lnTo>
                    <a:lnTo>
                      <a:pt x="29" y="21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8EAB35-A85B-E316-9498-BE90511009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7887" y="3071813"/>
                <a:ext cx="327025" cy="312738"/>
              </a:xfrm>
              <a:custGeom>
                <a:avLst/>
                <a:gdLst>
                  <a:gd name="T0" fmla="*/ 88 w 206"/>
                  <a:gd name="T1" fmla="*/ 3 h 197"/>
                  <a:gd name="T2" fmla="*/ 65 w 206"/>
                  <a:gd name="T3" fmla="*/ 0 h 197"/>
                  <a:gd name="T4" fmla="*/ 57 w 206"/>
                  <a:gd name="T5" fmla="*/ 3 h 197"/>
                  <a:gd name="T6" fmla="*/ 50 w 206"/>
                  <a:gd name="T7" fmla="*/ 18 h 197"/>
                  <a:gd name="T8" fmla="*/ 40 w 206"/>
                  <a:gd name="T9" fmla="*/ 25 h 197"/>
                  <a:gd name="T10" fmla="*/ 44 w 206"/>
                  <a:gd name="T11" fmla="*/ 42 h 197"/>
                  <a:gd name="T12" fmla="*/ 41 w 206"/>
                  <a:gd name="T13" fmla="*/ 71 h 197"/>
                  <a:gd name="T14" fmla="*/ 0 w 206"/>
                  <a:gd name="T15" fmla="*/ 97 h 197"/>
                  <a:gd name="T16" fmla="*/ 11 w 206"/>
                  <a:gd name="T17" fmla="*/ 125 h 197"/>
                  <a:gd name="T18" fmla="*/ 36 w 206"/>
                  <a:gd name="T19" fmla="*/ 131 h 197"/>
                  <a:gd name="T20" fmla="*/ 68 w 206"/>
                  <a:gd name="T21" fmla="*/ 148 h 197"/>
                  <a:gd name="T22" fmla="*/ 130 w 206"/>
                  <a:gd name="T23" fmla="*/ 196 h 197"/>
                  <a:gd name="T24" fmla="*/ 169 w 206"/>
                  <a:gd name="T25" fmla="*/ 197 h 197"/>
                  <a:gd name="T26" fmla="*/ 181 w 206"/>
                  <a:gd name="T27" fmla="*/ 175 h 197"/>
                  <a:gd name="T28" fmla="*/ 194 w 206"/>
                  <a:gd name="T29" fmla="*/ 177 h 197"/>
                  <a:gd name="T30" fmla="*/ 206 w 206"/>
                  <a:gd name="T31" fmla="*/ 178 h 197"/>
                  <a:gd name="T32" fmla="*/ 194 w 206"/>
                  <a:gd name="T33" fmla="*/ 166 h 197"/>
                  <a:gd name="T34" fmla="*/ 192 w 206"/>
                  <a:gd name="T35" fmla="*/ 153 h 197"/>
                  <a:gd name="T36" fmla="*/ 185 w 206"/>
                  <a:gd name="T37" fmla="*/ 153 h 197"/>
                  <a:gd name="T38" fmla="*/ 186 w 206"/>
                  <a:gd name="T39" fmla="*/ 136 h 197"/>
                  <a:gd name="T40" fmla="*/ 173 w 206"/>
                  <a:gd name="T41" fmla="*/ 117 h 197"/>
                  <a:gd name="T42" fmla="*/ 147 w 206"/>
                  <a:gd name="T43" fmla="*/ 105 h 197"/>
                  <a:gd name="T44" fmla="*/ 129 w 206"/>
                  <a:gd name="T45" fmla="*/ 82 h 197"/>
                  <a:gd name="T46" fmla="*/ 131 w 206"/>
                  <a:gd name="T47" fmla="*/ 63 h 197"/>
                  <a:gd name="T48" fmla="*/ 140 w 206"/>
                  <a:gd name="T49" fmla="*/ 56 h 197"/>
                  <a:gd name="T50" fmla="*/ 136 w 206"/>
                  <a:gd name="T51" fmla="*/ 41 h 197"/>
                  <a:gd name="T52" fmla="*/ 123 w 206"/>
                  <a:gd name="T53" fmla="*/ 34 h 197"/>
                  <a:gd name="T54" fmla="*/ 105 w 206"/>
                  <a:gd name="T55" fmla="*/ 5 h 197"/>
                  <a:gd name="T56" fmla="*/ 105 w 206"/>
                  <a:gd name="T57" fmla="*/ 5 h 197"/>
                  <a:gd name="T58" fmla="*/ 97 w 206"/>
                  <a:gd name="T59" fmla="*/ 9 h 197"/>
                  <a:gd name="T60" fmla="*/ 88 w 206"/>
                  <a:gd name="T61" fmla="*/ 3 h 197"/>
                  <a:gd name="T62" fmla="*/ 88 w 206"/>
                  <a:gd name="T63" fmla="*/ 3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6" h="197">
                    <a:moveTo>
                      <a:pt x="88" y="3"/>
                    </a:moveTo>
                    <a:lnTo>
                      <a:pt x="65" y="0"/>
                    </a:lnTo>
                    <a:lnTo>
                      <a:pt x="57" y="3"/>
                    </a:lnTo>
                    <a:lnTo>
                      <a:pt x="50" y="18"/>
                    </a:lnTo>
                    <a:lnTo>
                      <a:pt x="40" y="25"/>
                    </a:lnTo>
                    <a:lnTo>
                      <a:pt x="44" y="42"/>
                    </a:lnTo>
                    <a:lnTo>
                      <a:pt x="41" y="71"/>
                    </a:lnTo>
                    <a:lnTo>
                      <a:pt x="0" y="97"/>
                    </a:lnTo>
                    <a:lnTo>
                      <a:pt x="11" y="125"/>
                    </a:lnTo>
                    <a:lnTo>
                      <a:pt x="36" y="131"/>
                    </a:lnTo>
                    <a:lnTo>
                      <a:pt x="68" y="148"/>
                    </a:lnTo>
                    <a:lnTo>
                      <a:pt x="130" y="196"/>
                    </a:lnTo>
                    <a:lnTo>
                      <a:pt x="169" y="197"/>
                    </a:lnTo>
                    <a:lnTo>
                      <a:pt x="181" y="175"/>
                    </a:lnTo>
                    <a:lnTo>
                      <a:pt x="194" y="177"/>
                    </a:lnTo>
                    <a:lnTo>
                      <a:pt x="206" y="178"/>
                    </a:lnTo>
                    <a:lnTo>
                      <a:pt x="194" y="166"/>
                    </a:lnTo>
                    <a:lnTo>
                      <a:pt x="192" y="153"/>
                    </a:lnTo>
                    <a:lnTo>
                      <a:pt x="185" y="153"/>
                    </a:lnTo>
                    <a:lnTo>
                      <a:pt x="186" y="136"/>
                    </a:lnTo>
                    <a:lnTo>
                      <a:pt x="173" y="117"/>
                    </a:lnTo>
                    <a:lnTo>
                      <a:pt x="147" y="105"/>
                    </a:lnTo>
                    <a:lnTo>
                      <a:pt x="129" y="82"/>
                    </a:lnTo>
                    <a:lnTo>
                      <a:pt x="131" y="63"/>
                    </a:lnTo>
                    <a:lnTo>
                      <a:pt x="140" y="56"/>
                    </a:lnTo>
                    <a:lnTo>
                      <a:pt x="136" y="41"/>
                    </a:lnTo>
                    <a:lnTo>
                      <a:pt x="123" y="34"/>
                    </a:lnTo>
                    <a:lnTo>
                      <a:pt x="105" y="5"/>
                    </a:lnTo>
                    <a:lnTo>
                      <a:pt x="105" y="5"/>
                    </a:lnTo>
                    <a:lnTo>
                      <a:pt x="97" y="9"/>
                    </a:lnTo>
                    <a:lnTo>
                      <a:pt x="88" y="3"/>
                    </a:lnTo>
                    <a:lnTo>
                      <a:pt x="88" y="3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B0C5DD3-DD7B-0CD6-1A2B-F0604581F0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9937" y="3225801"/>
                <a:ext cx="125412" cy="157163"/>
              </a:xfrm>
              <a:custGeom>
                <a:avLst/>
                <a:gdLst>
                  <a:gd name="T0" fmla="*/ 79 w 79"/>
                  <a:gd name="T1" fmla="*/ 28 h 99"/>
                  <a:gd name="T2" fmla="*/ 68 w 79"/>
                  <a:gd name="T3" fmla="*/ 0 h 99"/>
                  <a:gd name="T4" fmla="*/ 32 w 79"/>
                  <a:gd name="T5" fmla="*/ 24 h 99"/>
                  <a:gd name="T6" fmla="*/ 8 w 79"/>
                  <a:gd name="T7" fmla="*/ 15 h 99"/>
                  <a:gd name="T8" fmla="*/ 6 w 79"/>
                  <a:gd name="T9" fmla="*/ 22 h 99"/>
                  <a:gd name="T10" fmla="*/ 7 w 79"/>
                  <a:gd name="T11" fmla="*/ 37 h 99"/>
                  <a:gd name="T12" fmla="*/ 5 w 79"/>
                  <a:gd name="T13" fmla="*/ 44 h 99"/>
                  <a:gd name="T14" fmla="*/ 6 w 79"/>
                  <a:gd name="T15" fmla="*/ 53 h 99"/>
                  <a:gd name="T16" fmla="*/ 0 w 79"/>
                  <a:gd name="T17" fmla="*/ 91 h 99"/>
                  <a:gd name="T18" fmla="*/ 1 w 79"/>
                  <a:gd name="T19" fmla="*/ 95 h 99"/>
                  <a:gd name="T20" fmla="*/ 24 w 79"/>
                  <a:gd name="T21" fmla="*/ 99 h 99"/>
                  <a:gd name="T22" fmla="*/ 32 w 79"/>
                  <a:gd name="T23" fmla="*/ 91 h 99"/>
                  <a:gd name="T24" fmla="*/ 36 w 79"/>
                  <a:gd name="T25" fmla="*/ 82 h 99"/>
                  <a:gd name="T26" fmla="*/ 51 w 79"/>
                  <a:gd name="T27" fmla="*/ 79 h 99"/>
                  <a:gd name="T28" fmla="*/ 54 w 79"/>
                  <a:gd name="T29" fmla="*/ 71 h 99"/>
                  <a:gd name="T30" fmla="*/ 60 w 79"/>
                  <a:gd name="T31" fmla="*/ 67 h 99"/>
                  <a:gd name="T32" fmla="*/ 37 w 79"/>
                  <a:gd name="T33" fmla="*/ 43 h 99"/>
                  <a:gd name="T34" fmla="*/ 76 w 79"/>
                  <a:gd name="T35" fmla="*/ 31 h 99"/>
                  <a:gd name="T36" fmla="*/ 79 w 79"/>
                  <a:gd name="T37" fmla="*/ 28 h 99"/>
                  <a:gd name="T38" fmla="*/ 79 w 79"/>
                  <a:gd name="T39" fmla="*/ 2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9" h="99">
                    <a:moveTo>
                      <a:pt x="79" y="28"/>
                    </a:moveTo>
                    <a:lnTo>
                      <a:pt x="68" y="0"/>
                    </a:lnTo>
                    <a:lnTo>
                      <a:pt x="32" y="24"/>
                    </a:lnTo>
                    <a:lnTo>
                      <a:pt x="8" y="15"/>
                    </a:lnTo>
                    <a:lnTo>
                      <a:pt x="6" y="22"/>
                    </a:lnTo>
                    <a:lnTo>
                      <a:pt x="7" y="37"/>
                    </a:lnTo>
                    <a:lnTo>
                      <a:pt x="5" y="44"/>
                    </a:lnTo>
                    <a:lnTo>
                      <a:pt x="6" y="53"/>
                    </a:lnTo>
                    <a:lnTo>
                      <a:pt x="0" y="91"/>
                    </a:lnTo>
                    <a:lnTo>
                      <a:pt x="1" y="95"/>
                    </a:lnTo>
                    <a:lnTo>
                      <a:pt x="24" y="99"/>
                    </a:lnTo>
                    <a:lnTo>
                      <a:pt x="32" y="91"/>
                    </a:lnTo>
                    <a:lnTo>
                      <a:pt x="36" y="82"/>
                    </a:lnTo>
                    <a:lnTo>
                      <a:pt x="51" y="79"/>
                    </a:lnTo>
                    <a:lnTo>
                      <a:pt x="54" y="71"/>
                    </a:lnTo>
                    <a:lnTo>
                      <a:pt x="60" y="67"/>
                    </a:lnTo>
                    <a:lnTo>
                      <a:pt x="37" y="43"/>
                    </a:lnTo>
                    <a:lnTo>
                      <a:pt x="76" y="31"/>
                    </a:lnTo>
                    <a:lnTo>
                      <a:pt x="79" y="28"/>
                    </a:lnTo>
                    <a:lnTo>
                      <a:pt x="79" y="28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A4C816-E7C5-ACE7-EF91-4C995870DE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093325" y="2768601"/>
                <a:ext cx="314325" cy="544513"/>
              </a:xfrm>
              <a:custGeom>
                <a:avLst/>
                <a:gdLst>
                  <a:gd name="T0" fmla="*/ 79 w 198"/>
                  <a:gd name="T1" fmla="*/ 263 h 343"/>
                  <a:gd name="T2" fmla="*/ 62 w 198"/>
                  <a:gd name="T3" fmla="*/ 271 h 343"/>
                  <a:gd name="T4" fmla="*/ 62 w 198"/>
                  <a:gd name="T5" fmla="*/ 296 h 343"/>
                  <a:gd name="T6" fmla="*/ 77 w 198"/>
                  <a:gd name="T7" fmla="*/ 289 h 343"/>
                  <a:gd name="T8" fmla="*/ 96 w 198"/>
                  <a:gd name="T9" fmla="*/ 291 h 343"/>
                  <a:gd name="T10" fmla="*/ 96 w 198"/>
                  <a:gd name="T11" fmla="*/ 269 h 343"/>
                  <a:gd name="T12" fmla="*/ 187 w 198"/>
                  <a:gd name="T13" fmla="*/ 196 h 343"/>
                  <a:gd name="T14" fmla="*/ 178 w 198"/>
                  <a:gd name="T15" fmla="*/ 148 h 343"/>
                  <a:gd name="T16" fmla="*/ 138 w 198"/>
                  <a:gd name="T17" fmla="*/ 95 h 343"/>
                  <a:gd name="T18" fmla="*/ 120 w 198"/>
                  <a:gd name="T19" fmla="*/ 115 h 343"/>
                  <a:gd name="T20" fmla="*/ 143 w 198"/>
                  <a:gd name="T21" fmla="*/ 171 h 343"/>
                  <a:gd name="T22" fmla="*/ 120 w 198"/>
                  <a:gd name="T23" fmla="*/ 205 h 343"/>
                  <a:gd name="T24" fmla="*/ 101 w 198"/>
                  <a:gd name="T25" fmla="*/ 235 h 343"/>
                  <a:gd name="T26" fmla="*/ 41 w 198"/>
                  <a:gd name="T27" fmla="*/ 238 h 343"/>
                  <a:gd name="T28" fmla="*/ 20 w 198"/>
                  <a:gd name="T29" fmla="*/ 267 h 343"/>
                  <a:gd name="T30" fmla="*/ 0 w 198"/>
                  <a:gd name="T31" fmla="*/ 289 h 343"/>
                  <a:gd name="T32" fmla="*/ 30 w 198"/>
                  <a:gd name="T33" fmla="*/ 312 h 343"/>
                  <a:gd name="T34" fmla="*/ 47 w 198"/>
                  <a:gd name="T35" fmla="*/ 343 h 343"/>
                  <a:gd name="T36" fmla="*/ 53 w 198"/>
                  <a:gd name="T37" fmla="*/ 292 h 343"/>
                  <a:gd name="T38" fmla="*/ 49 w 198"/>
                  <a:gd name="T39" fmla="*/ 275 h 343"/>
                  <a:gd name="T40" fmla="*/ 99 w 198"/>
                  <a:gd name="T41" fmla="*/ 258 h 343"/>
                  <a:gd name="T42" fmla="*/ 125 w 198"/>
                  <a:gd name="T43" fmla="*/ 285 h 343"/>
                  <a:gd name="T44" fmla="*/ 176 w 198"/>
                  <a:gd name="T45" fmla="*/ 256 h 343"/>
                  <a:gd name="T46" fmla="*/ 198 w 198"/>
                  <a:gd name="T47" fmla="*/ 228 h 343"/>
                  <a:gd name="T48" fmla="*/ 187 w 198"/>
                  <a:gd name="T49" fmla="*/ 196 h 343"/>
                  <a:gd name="T50" fmla="*/ 142 w 198"/>
                  <a:gd name="T51" fmla="*/ 32 h 343"/>
                  <a:gd name="T52" fmla="*/ 84 w 198"/>
                  <a:gd name="T53" fmla="*/ 0 h 343"/>
                  <a:gd name="T54" fmla="*/ 107 w 198"/>
                  <a:gd name="T55" fmla="*/ 50 h 343"/>
                  <a:gd name="T56" fmla="*/ 90 w 198"/>
                  <a:gd name="T57" fmla="*/ 68 h 343"/>
                  <a:gd name="T58" fmla="*/ 128 w 198"/>
                  <a:gd name="T59" fmla="*/ 92 h 343"/>
                  <a:gd name="T60" fmla="*/ 163 w 198"/>
                  <a:gd name="T61" fmla="*/ 81 h 343"/>
                  <a:gd name="T62" fmla="*/ 188 w 198"/>
                  <a:gd name="T63" fmla="*/ 52 h 343"/>
                  <a:gd name="T64" fmla="*/ 159 w 198"/>
                  <a:gd name="T65" fmla="*/ 36 h 343"/>
                  <a:gd name="T66" fmla="*/ 142 w 198"/>
                  <a:gd name="T67" fmla="*/ 32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8" h="343">
                    <a:moveTo>
                      <a:pt x="96" y="269"/>
                    </a:moveTo>
                    <a:lnTo>
                      <a:pt x="79" y="263"/>
                    </a:lnTo>
                    <a:lnTo>
                      <a:pt x="75" y="274"/>
                    </a:lnTo>
                    <a:lnTo>
                      <a:pt x="62" y="271"/>
                    </a:lnTo>
                    <a:lnTo>
                      <a:pt x="57" y="285"/>
                    </a:lnTo>
                    <a:lnTo>
                      <a:pt x="62" y="296"/>
                    </a:lnTo>
                    <a:lnTo>
                      <a:pt x="78" y="303"/>
                    </a:lnTo>
                    <a:lnTo>
                      <a:pt x="77" y="289"/>
                    </a:lnTo>
                    <a:lnTo>
                      <a:pt x="85" y="284"/>
                    </a:lnTo>
                    <a:lnTo>
                      <a:pt x="96" y="291"/>
                    </a:lnTo>
                    <a:lnTo>
                      <a:pt x="101" y="276"/>
                    </a:lnTo>
                    <a:lnTo>
                      <a:pt x="96" y="269"/>
                    </a:lnTo>
                    <a:lnTo>
                      <a:pt x="96" y="269"/>
                    </a:lnTo>
                    <a:close/>
                    <a:moveTo>
                      <a:pt x="187" y="196"/>
                    </a:moveTo>
                    <a:lnTo>
                      <a:pt x="173" y="172"/>
                    </a:lnTo>
                    <a:lnTo>
                      <a:pt x="178" y="148"/>
                    </a:lnTo>
                    <a:lnTo>
                      <a:pt x="167" y="128"/>
                    </a:lnTo>
                    <a:lnTo>
                      <a:pt x="138" y="95"/>
                    </a:lnTo>
                    <a:lnTo>
                      <a:pt x="120" y="100"/>
                    </a:lnTo>
                    <a:lnTo>
                      <a:pt x="120" y="115"/>
                    </a:lnTo>
                    <a:lnTo>
                      <a:pt x="139" y="141"/>
                    </a:lnTo>
                    <a:lnTo>
                      <a:pt x="143" y="171"/>
                    </a:lnTo>
                    <a:lnTo>
                      <a:pt x="137" y="180"/>
                    </a:lnTo>
                    <a:lnTo>
                      <a:pt x="120" y="205"/>
                    </a:lnTo>
                    <a:lnTo>
                      <a:pt x="101" y="192"/>
                    </a:lnTo>
                    <a:lnTo>
                      <a:pt x="101" y="235"/>
                    </a:lnTo>
                    <a:lnTo>
                      <a:pt x="78" y="231"/>
                    </a:lnTo>
                    <a:lnTo>
                      <a:pt x="41" y="238"/>
                    </a:lnTo>
                    <a:lnTo>
                      <a:pt x="35" y="254"/>
                    </a:lnTo>
                    <a:lnTo>
                      <a:pt x="20" y="267"/>
                    </a:lnTo>
                    <a:lnTo>
                      <a:pt x="16" y="282"/>
                    </a:lnTo>
                    <a:lnTo>
                      <a:pt x="0" y="289"/>
                    </a:lnTo>
                    <a:lnTo>
                      <a:pt x="15" y="305"/>
                    </a:lnTo>
                    <a:lnTo>
                      <a:pt x="30" y="312"/>
                    </a:lnTo>
                    <a:lnTo>
                      <a:pt x="34" y="333"/>
                    </a:lnTo>
                    <a:lnTo>
                      <a:pt x="47" y="343"/>
                    </a:lnTo>
                    <a:lnTo>
                      <a:pt x="56" y="332"/>
                    </a:lnTo>
                    <a:lnTo>
                      <a:pt x="53" y="292"/>
                    </a:lnTo>
                    <a:lnTo>
                      <a:pt x="25" y="275"/>
                    </a:lnTo>
                    <a:lnTo>
                      <a:pt x="49" y="275"/>
                    </a:lnTo>
                    <a:lnTo>
                      <a:pt x="67" y="263"/>
                    </a:lnTo>
                    <a:lnTo>
                      <a:pt x="99" y="258"/>
                    </a:lnTo>
                    <a:lnTo>
                      <a:pt x="109" y="276"/>
                    </a:lnTo>
                    <a:lnTo>
                      <a:pt x="125" y="285"/>
                    </a:lnTo>
                    <a:lnTo>
                      <a:pt x="142" y="258"/>
                    </a:lnTo>
                    <a:lnTo>
                      <a:pt x="176" y="256"/>
                    </a:lnTo>
                    <a:lnTo>
                      <a:pt x="196" y="245"/>
                    </a:lnTo>
                    <a:lnTo>
                      <a:pt x="198" y="228"/>
                    </a:lnTo>
                    <a:lnTo>
                      <a:pt x="189" y="216"/>
                    </a:lnTo>
                    <a:lnTo>
                      <a:pt x="187" y="196"/>
                    </a:lnTo>
                    <a:lnTo>
                      <a:pt x="187" y="196"/>
                    </a:lnTo>
                    <a:close/>
                    <a:moveTo>
                      <a:pt x="142" y="32"/>
                    </a:moveTo>
                    <a:lnTo>
                      <a:pt x="123" y="23"/>
                    </a:lnTo>
                    <a:lnTo>
                      <a:pt x="84" y="0"/>
                    </a:lnTo>
                    <a:lnTo>
                      <a:pt x="91" y="18"/>
                    </a:lnTo>
                    <a:lnTo>
                      <a:pt x="107" y="50"/>
                    </a:lnTo>
                    <a:lnTo>
                      <a:pt x="88" y="50"/>
                    </a:lnTo>
                    <a:lnTo>
                      <a:pt x="90" y="68"/>
                    </a:lnTo>
                    <a:lnTo>
                      <a:pt x="107" y="92"/>
                    </a:lnTo>
                    <a:lnTo>
                      <a:pt x="128" y="92"/>
                    </a:lnTo>
                    <a:lnTo>
                      <a:pt x="123" y="65"/>
                    </a:lnTo>
                    <a:lnTo>
                      <a:pt x="163" y="81"/>
                    </a:lnTo>
                    <a:lnTo>
                      <a:pt x="165" y="59"/>
                    </a:lnTo>
                    <a:lnTo>
                      <a:pt x="188" y="52"/>
                    </a:lnTo>
                    <a:lnTo>
                      <a:pt x="166" y="26"/>
                    </a:lnTo>
                    <a:lnTo>
                      <a:pt x="159" y="36"/>
                    </a:lnTo>
                    <a:lnTo>
                      <a:pt x="142" y="32"/>
                    </a:lnTo>
                    <a:lnTo>
                      <a:pt x="142" y="32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D60EEFF-EEE9-8A3C-B44F-1A91FD92C6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409826"/>
                <a:ext cx="1181100" cy="536575"/>
              </a:xfrm>
              <a:custGeom>
                <a:avLst/>
                <a:gdLst>
                  <a:gd name="T0" fmla="*/ 351 w 744"/>
                  <a:gd name="T1" fmla="*/ 0 h 338"/>
                  <a:gd name="T2" fmla="*/ 299 w 744"/>
                  <a:gd name="T3" fmla="*/ 18 h 338"/>
                  <a:gd name="T4" fmla="*/ 230 w 744"/>
                  <a:gd name="T5" fmla="*/ 31 h 338"/>
                  <a:gd name="T6" fmla="*/ 243 w 744"/>
                  <a:gd name="T7" fmla="*/ 54 h 338"/>
                  <a:gd name="T8" fmla="*/ 234 w 744"/>
                  <a:gd name="T9" fmla="*/ 66 h 338"/>
                  <a:gd name="T10" fmla="*/ 256 w 744"/>
                  <a:gd name="T11" fmla="*/ 93 h 338"/>
                  <a:gd name="T12" fmla="*/ 229 w 744"/>
                  <a:gd name="T13" fmla="*/ 103 h 338"/>
                  <a:gd name="T14" fmla="*/ 199 w 744"/>
                  <a:gd name="T15" fmla="*/ 98 h 338"/>
                  <a:gd name="T16" fmla="*/ 155 w 744"/>
                  <a:gd name="T17" fmla="*/ 108 h 338"/>
                  <a:gd name="T18" fmla="*/ 86 w 744"/>
                  <a:gd name="T19" fmla="*/ 83 h 338"/>
                  <a:gd name="T20" fmla="*/ 28 w 744"/>
                  <a:gd name="T21" fmla="*/ 108 h 338"/>
                  <a:gd name="T22" fmla="*/ 8 w 744"/>
                  <a:gd name="T23" fmla="*/ 112 h 338"/>
                  <a:gd name="T24" fmla="*/ 6 w 744"/>
                  <a:gd name="T25" fmla="*/ 142 h 338"/>
                  <a:gd name="T26" fmla="*/ 19 w 744"/>
                  <a:gd name="T27" fmla="*/ 176 h 338"/>
                  <a:gd name="T28" fmla="*/ 49 w 744"/>
                  <a:gd name="T29" fmla="*/ 191 h 338"/>
                  <a:gd name="T30" fmla="*/ 60 w 744"/>
                  <a:gd name="T31" fmla="*/ 205 h 338"/>
                  <a:gd name="T32" fmla="*/ 95 w 744"/>
                  <a:gd name="T33" fmla="*/ 191 h 338"/>
                  <a:gd name="T34" fmla="*/ 131 w 744"/>
                  <a:gd name="T35" fmla="*/ 195 h 338"/>
                  <a:gd name="T36" fmla="*/ 141 w 744"/>
                  <a:gd name="T37" fmla="*/ 233 h 338"/>
                  <a:gd name="T38" fmla="*/ 108 w 744"/>
                  <a:gd name="T39" fmla="*/ 233 h 338"/>
                  <a:gd name="T40" fmla="*/ 93 w 744"/>
                  <a:gd name="T41" fmla="*/ 248 h 338"/>
                  <a:gd name="T42" fmla="*/ 107 w 744"/>
                  <a:gd name="T43" fmla="*/ 261 h 338"/>
                  <a:gd name="T44" fmla="*/ 144 w 744"/>
                  <a:gd name="T45" fmla="*/ 290 h 338"/>
                  <a:gd name="T46" fmla="*/ 148 w 744"/>
                  <a:gd name="T47" fmla="*/ 306 h 338"/>
                  <a:gd name="T48" fmla="*/ 157 w 744"/>
                  <a:gd name="T49" fmla="*/ 304 h 338"/>
                  <a:gd name="T50" fmla="*/ 192 w 744"/>
                  <a:gd name="T51" fmla="*/ 306 h 338"/>
                  <a:gd name="T52" fmla="*/ 219 w 744"/>
                  <a:gd name="T53" fmla="*/ 323 h 338"/>
                  <a:gd name="T54" fmla="*/ 241 w 744"/>
                  <a:gd name="T55" fmla="*/ 225 h 338"/>
                  <a:gd name="T56" fmla="*/ 279 w 744"/>
                  <a:gd name="T57" fmla="*/ 244 h 338"/>
                  <a:gd name="T58" fmla="*/ 321 w 744"/>
                  <a:gd name="T59" fmla="*/ 273 h 338"/>
                  <a:gd name="T60" fmla="*/ 374 w 744"/>
                  <a:gd name="T61" fmla="*/ 267 h 338"/>
                  <a:gd name="T62" fmla="*/ 408 w 744"/>
                  <a:gd name="T63" fmla="*/ 307 h 338"/>
                  <a:gd name="T64" fmla="*/ 427 w 744"/>
                  <a:gd name="T65" fmla="*/ 327 h 338"/>
                  <a:gd name="T66" fmla="*/ 460 w 744"/>
                  <a:gd name="T67" fmla="*/ 338 h 338"/>
                  <a:gd name="T68" fmla="*/ 471 w 744"/>
                  <a:gd name="T69" fmla="*/ 321 h 338"/>
                  <a:gd name="T70" fmla="*/ 500 w 744"/>
                  <a:gd name="T71" fmla="*/ 301 h 338"/>
                  <a:gd name="T72" fmla="*/ 513 w 744"/>
                  <a:gd name="T73" fmla="*/ 288 h 338"/>
                  <a:gd name="T74" fmla="*/ 545 w 744"/>
                  <a:gd name="T75" fmla="*/ 282 h 338"/>
                  <a:gd name="T76" fmla="*/ 585 w 744"/>
                  <a:gd name="T77" fmla="*/ 288 h 338"/>
                  <a:gd name="T78" fmla="*/ 622 w 744"/>
                  <a:gd name="T79" fmla="*/ 286 h 338"/>
                  <a:gd name="T80" fmla="*/ 664 w 744"/>
                  <a:gd name="T81" fmla="*/ 296 h 338"/>
                  <a:gd name="T82" fmla="*/ 671 w 744"/>
                  <a:gd name="T83" fmla="*/ 286 h 338"/>
                  <a:gd name="T84" fmla="*/ 649 w 744"/>
                  <a:gd name="T85" fmla="*/ 240 h 338"/>
                  <a:gd name="T86" fmla="*/ 691 w 744"/>
                  <a:gd name="T87" fmla="*/ 226 h 338"/>
                  <a:gd name="T88" fmla="*/ 727 w 744"/>
                  <a:gd name="T89" fmla="*/ 192 h 338"/>
                  <a:gd name="T90" fmla="*/ 723 w 744"/>
                  <a:gd name="T91" fmla="*/ 159 h 338"/>
                  <a:gd name="T92" fmla="*/ 744 w 744"/>
                  <a:gd name="T93" fmla="*/ 140 h 338"/>
                  <a:gd name="T94" fmla="*/ 706 w 744"/>
                  <a:gd name="T95" fmla="*/ 130 h 338"/>
                  <a:gd name="T96" fmla="*/ 678 w 744"/>
                  <a:gd name="T97" fmla="*/ 116 h 338"/>
                  <a:gd name="T98" fmla="*/ 651 w 744"/>
                  <a:gd name="T99" fmla="*/ 98 h 338"/>
                  <a:gd name="T100" fmla="*/ 597 w 744"/>
                  <a:gd name="T101" fmla="*/ 91 h 338"/>
                  <a:gd name="T102" fmla="*/ 525 w 744"/>
                  <a:gd name="T103" fmla="*/ 45 h 338"/>
                  <a:gd name="T104" fmla="*/ 497 w 744"/>
                  <a:gd name="T105" fmla="*/ 21 h 338"/>
                  <a:gd name="T106" fmla="*/ 447 w 744"/>
                  <a:gd name="T107" fmla="*/ 43 h 338"/>
                  <a:gd name="T108" fmla="*/ 417 w 744"/>
                  <a:gd name="T109" fmla="*/ 22 h 338"/>
                  <a:gd name="T110" fmla="*/ 384 w 744"/>
                  <a:gd name="T111" fmla="*/ 5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4" h="338">
                    <a:moveTo>
                      <a:pt x="384" y="5"/>
                    </a:moveTo>
                    <a:lnTo>
                      <a:pt x="351" y="0"/>
                    </a:lnTo>
                    <a:lnTo>
                      <a:pt x="340" y="9"/>
                    </a:lnTo>
                    <a:lnTo>
                      <a:pt x="299" y="18"/>
                    </a:lnTo>
                    <a:lnTo>
                      <a:pt x="293" y="23"/>
                    </a:lnTo>
                    <a:lnTo>
                      <a:pt x="230" y="31"/>
                    </a:lnTo>
                    <a:lnTo>
                      <a:pt x="225" y="39"/>
                    </a:lnTo>
                    <a:lnTo>
                      <a:pt x="243" y="54"/>
                    </a:lnTo>
                    <a:lnTo>
                      <a:pt x="228" y="60"/>
                    </a:lnTo>
                    <a:lnTo>
                      <a:pt x="234" y="66"/>
                    </a:lnTo>
                    <a:lnTo>
                      <a:pt x="221" y="78"/>
                    </a:lnTo>
                    <a:lnTo>
                      <a:pt x="256" y="93"/>
                    </a:lnTo>
                    <a:lnTo>
                      <a:pt x="255" y="105"/>
                    </a:lnTo>
                    <a:lnTo>
                      <a:pt x="229" y="103"/>
                    </a:lnTo>
                    <a:lnTo>
                      <a:pt x="227" y="110"/>
                    </a:lnTo>
                    <a:lnTo>
                      <a:pt x="199" y="98"/>
                    </a:lnTo>
                    <a:lnTo>
                      <a:pt x="171" y="99"/>
                    </a:lnTo>
                    <a:lnTo>
                      <a:pt x="155" y="108"/>
                    </a:lnTo>
                    <a:lnTo>
                      <a:pt x="130" y="99"/>
                    </a:lnTo>
                    <a:lnTo>
                      <a:pt x="86" y="83"/>
                    </a:lnTo>
                    <a:lnTo>
                      <a:pt x="58" y="84"/>
                    </a:lnTo>
                    <a:lnTo>
                      <a:pt x="28" y="108"/>
                    </a:lnTo>
                    <a:lnTo>
                      <a:pt x="30" y="125"/>
                    </a:lnTo>
                    <a:lnTo>
                      <a:pt x="8" y="112"/>
                    </a:lnTo>
                    <a:lnTo>
                      <a:pt x="0" y="137"/>
                    </a:lnTo>
                    <a:lnTo>
                      <a:pt x="6" y="142"/>
                    </a:lnTo>
                    <a:lnTo>
                      <a:pt x="0" y="160"/>
                    </a:lnTo>
                    <a:lnTo>
                      <a:pt x="19" y="176"/>
                    </a:lnTo>
                    <a:lnTo>
                      <a:pt x="33" y="175"/>
                    </a:lnTo>
                    <a:lnTo>
                      <a:pt x="49" y="191"/>
                    </a:lnTo>
                    <a:lnTo>
                      <a:pt x="49" y="202"/>
                    </a:lnTo>
                    <a:lnTo>
                      <a:pt x="60" y="205"/>
                    </a:lnTo>
                    <a:lnTo>
                      <a:pt x="76" y="201"/>
                    </a:lnTo>
                    <a:lnTo>
                      <a:pt x="95" y="191"/>
                    </a:lnTo>
                    <a:lnTo>
                      <a:pt x="113" y="196"/>
                    </a:lnTo>
                    <a:lnTo>
                      <a:pt x="131" y="195"/>
                    </a:lnTo>
                    <a:lnTo>
                      <a:pt x="138" y="210"/>
                    </a:lnTo>
                    <a:lnTo>
                      <a:pt x="141" y="233"/>
                    </a:lnTo>
                    <a:lnTo>
                      <a:pt x="123" y="229"/>
                    </a:lnTo>
                    <a:lnTo>
                      <a:pt x="108" y="233"/>
                    </a:lnTo>
                    <a:lnTo>
                      <a:pt x="112" y="249"/>
                    </a:lnTo>
                    <a:lnTo>
                      <a:pt x="93" y="248"/>
                    </a:lnTo>
                    <a:lnTo>
                      <a:pt x="95" y="255"/>
                    </a:lnTo>
                    <a:lnTo>
                      <a:pt x="107" y="261"/>
                    </a:lnTo>
                    <a:lnTo>
                      <a:pt x="121" y="281"/>
                    </a:lnTo>
                    <a:lnTo>
                      <a:pt x="144" y="290"/>
                    </a:lnTo>
                    <a:lnTo>
                      <a:pt x="150" y="297"/>
                    </a:lnTo>
                    <a:lnTo>
                      <a:pt x="148" y="306"/>
                    </a:lnTo>
                    <a:lnTo>
                      <a:pt x="150" y="312"/>
                    </a:lnTo>
                    <a:lnTo>
                      <a:pt x="157" y="304"/>
                    </a:lnTo>
                    <a:lnTo>
                      <a:pt x="178" y="300"/>
                    </a:lnTo>
                    <a:lnTo>
                      <a:pt x="192" y="306"/>
                    </a:lnTo>
                    <a:lnTo>
                      <a:pt x="210" y="325"/>
                    </a:lnTo>
                    <a:lnTo>
                      <a:pt x="219" y="323"/>
                    </a:lnTo>
                    <a:lnTo>
                      <a:pt x="197" y="238"/>
                    </a:lnTo>
                    <a:lnTo>
                      <a:pt x="241" y="225"/>
                    </a:lnTo>
                    <a:lnTo>
                      <a:pt x="245" y="227"/>
                    </a:lnTo>
                    <a:lnTo>
                      <a:pt x="279" y="244"/>
                    </a:lnTo>
                    <a:lnTo>
                      <a:pt x="297" y="252"/>
                    </a:lnTo>
                    <a:lnTo>
                      <a:pt x="321" y="273"/>
                    </a:lnTo>
                    <a:lnTo>
                      <a:pt x="342" y="269"/>
                    </a:lnTo>
                    <a:lnTo>
                      <a:pt x="374" y="267"/>
                    </a:lnTo>
                    <a:lnTo>
                      <a:pt x="402" y="284"/>
                    </a:lnTo>
                    <a:lnTo>
                      <a:pt x="408" y="307"/>
                    </a:lnTo>
                    <a:lnTo>
                      <a:pt x="417" y="308"/>
                    </a:lnTo>
                    <a:lnTo>
                      <a:pt x="427" y="327"/>
                    </a:lnTo>
                    <a:lnTo>
                      <a:pt x="452" y="327"/>
                    </a:lnTo>
                    <a:lnTo>
                      <a:pt x="460" y="338"/>
                    </a:lnTo>
                    <a:lnTo>
                      <a:pt x="467" y="338"/>
                    </a:lnTo>
                    <a:lnTo>
                      <a:pt x="471" y="321"/>
                    </a:lnTo>
                    <a:lnTo>
                      <a:pt x="491" y="305"/>
                    </a:lnTo>
                    <a:lnTo>
                      <a:pt x="500" y="301"/>
                    </a:lnTo>
                    <a:lnTo>
                      <a:pt x="501" y="291"/>
                    </a:lnTo>
                    <a:lnTo>
                      <a:pt x="513" y="288"/>
                    </a:lnTo>
                    <a:lnTo>
                      <a:pt x="547" y="296"/>
                    </a:lnTo>
                    <a:lnTo>
                      <a:pt x="545" y="282"/>
                    </a:lnTo>
                    <a:lnTo>
                      <a:pt x="554" y="277"/>
                    </a:lnTo>
                    <a:lnTo>
                      <a:pt x="585" y="288"/>
                    </a:lnTo>
                    <a:lnTo>
                      <a:pt x="591" y="285"/>
                    </a:lnTo>
                    <a:lnTo>
                      <a:pt x="622" y="286"/>
                    </a:lnTo>
                    <a:lnTo>
                      <a:pt x="652" y="288"/>
                    </a:lnTo>
                    <a:lnTo>
                      <a:pt x="664" y="296"/>
                    </a:lnTo>
                    <a:lnTo>
                      <a:pt x="678" y="299"/>
                    </a:lnTo>
                    <a:lnTo>
                      <a:pt x="671" y="286"/>
                    </a:lnTo>
                    <a:lnTo>
                      <a:pt x="682" y="280"/>
                    </a:lnTo>
                    <a:lnTo>
                      <a:pt x="649" y="240"/>
                    </a:lnTo>
                    <a:lnTo>
                      <a:pt x="683" y="232"/>
                    </a:lnTo>
                    <a:lnTo>
                      <a:pt x="691" y="226"/>
                    </a:lnTo>
                    <a:lnTo>
                      <a:pt x="687" y="185"/>
                    </a:lnTo>
                    <a:lnTo>
                      <a:pt x="727" y="192"/>
                    </a:lnTo>
                    <a:lnTo>
                      <a:pt x="733" y="181"/>
                    </a:lnTo>
                    <a:lnTo>
                      <a:pt x="723" y="159"/>
                    </a:lnTo>
                    <a:lnTo>
                      <a:pt x="737" y="156"/>
                    </a:lnTo>
                    <a:lnTo>
                      <a:pt x="744" y="140"/>
                    </a:lnTo>
                    <a:lnTo>
                      <a:pt x="728" y="126"/>
                    </a:lnTo>
                    <a:lnTo>
                      <a:pt x="706" y="130"/>
                    </a:lnTo>
                    <a:lnTo>
                      <a:pt x="693" y="120"/>
                    </a:lnTo>
                    <a:lnTo>
                      <a:pt x="678" y="116"/>
                    </a:lnTo>
                    <a:lnTo>
                      <a:pt x="664" y="102"/>
                    </a:lnTo>
                    <a:lnTo>
                      <a:pt x="651" y="98"/>
                    </a:lnTo>
                    <a:lnTo>
                      <a:pt x="628" y="104"/>
                    </a:lnTo>
                    <a:lnTo>
                      <a:pt x="597" y="91"/>
                    </a:lnTo>
                    <a:lnTo>
                      <a:pt x="593" y="103"/>
                    </a:lnTo>
                    <a:lnTo>
                      <a:pt x="525" y="45"/>
                    </a:lnTo>
                    <a:lnTo>
                      <a:pt x="495" y="27"/>
                    </a:lnTo>
                    <a:lnTo>
                      <a:pt x="497" y="21"/>
                    </a:lnTo>
                    <a:lnTo>
                      <a:pt x="464" y="41"/>
                    </a:lnTo>
                    <a:lnTo>
                      <a:pt x="447" y="43"/>
                    </a:lnTo>
                    <a:lnTo>
                      <a:pt x="443" y="31"/>
                    </a:lnTo>
                    <a:lnTo>
                      <a:pt x="417" y="22"/>
                    </a:lnTo>
                    <a:lnTo>
                      <a:pt x="400" y="28"/>
                    </a:lnTo>
                    <a:lnTo>
                      <a:pt x="384" y="5"/>
                    </a:lnTo>
                    <a:lnTo>
                      <a:pt x="384" y="5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DD72E1-7D4A-551D-B395-79919B92AE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35937" y="2849563"/>
                <a:ext cx="300037" cy="149225"/>
              </a:xfrm>
              <a:custGeom>
                <a:avLst/>
                <a:gdLst>
                  <a:gd name="T0" fmla="*/ 189 w 189"/>
                  <a:gd name="T1" fmla="*/ 22 h 94"/>
                  <a:gd name="T2" fmla="*/ 175 w 189"/>
                  <a:gd name="T3" fmla="*/ 19 h 94"/>
                  <a:gd name="T4" fmla="*/ 163 w 189"/>
                  <a:gd name="T5" fmla="*/ 11 h 94"/>
                  <a:gd name="T6" fmla="*/ 133 w 189"/>
                  <a:gd name="T7" fmla="*/ 9 h 94"/>
                  <a:gd name="T8" fmla="*/ 102 w 189"/>
                  <a:gd name="T9" fmla="*/ 8 h 94"/>
                  <a:gd name="T10" fmla="*/ 96 w 189"/>
                  <a:gd name="T11" fmla="*/ 11 h 94"/>
                  <a:gd name="T12" fmla="*/ 65 w 189"/>
                  <a:gd name="T13" fmla="*/ 0 h 94"/>
                  <a:gd name="T14" fmla="*/ 56 w 189"/>
                  <a:gd name="T15" fmla="*/ 5 h 94"/>
                  <a:gd name="T16" fmla="*/ 58 w 189"/>
                  <a:gd name="T17" fmla="*/ 19 h 94"/>
                  <a:gd name="T18" fmla="*/ 24 w 189"/>
                  <a:gd name="T19" fmla="*/ 11 h 94"/>
                  <a:gd name="T20" fmla="*/ 12 w 189"/>
                  <a:gd name="T21" fmla="*/ 14 h 94"/>
                  <a:gd name="T22" fmla="*/ 11 w 189"/>
                  <a:gd name="T23" fmla="*/ 24 h 94"/>
                  <a:gd name="T24" fmla="*/ 18 w 189"/>
                  <a:gd name="T25" fmla="*/ 27 h 94"/>
                  <a:gd name="T26" fmla="*/ 6 w 189"/>
                  <a:gd name="T27" fmla="*/ 41 h 94"/>
                  <a:gd name="T28" fmla="*/ 23 w 189"/>
                  <a:gd name="T29" fmla="*/ 50 h 94"/>
                  <a:gd name="T30" fmla="*/ 35 w 189"/>
                  <a:gd name="T31" fmla="*/ 44 h 94"/>
                  <a:gd name="T32" fmla="*/ 62 w 189"/>
                  <a:gd name="T33" fmla="*/ 56 h 94"/>
                  <a:gd name="T34" fmla="*/ 43 w 189"/>
                  <a:gd name="T35" fmla="*/ 73 h 94"/>
                  <a:gd name="T36" fmla="*/ 27 w 189"/>
                  <a:gd name="T37" fmla="*/ 71 h 94"/>
                  <a:gd name="T38" fmla="*/ 22 w 189"/>
                  <a:gd name="T39" fmla="*/ 79 h 94"/>
                  <a:gd name="T40" fmla="*/ 0 w 189"/>
                  <a:gd name="T41" fmla="*/ 74 h 94"/>
                  <a:gd name="T42" fmla="*/ 3 w 189"/>
                  <a:gd name="T43" fmla="*/ 88 h 94"/>
                  <a:gd name="T44" fmla="*/ 22 w 189"/>
                  <a:gd name="T45" fmla="*/ 86 h 94"/>
                  <a:gd name="T46" fmla="*/ 49 w 189"/>
                  <a:gd name="T47" fmla="*/ 94 h 94"/>
                  <a:gd name="T48" fmla="*/ 85 w 189"/>
                  <a:gd name="T49" fmla="*/ 91 h 94"/>
                  <a:gd name="T50" fmla="*/ 89 w 189"/>
                  <a:gd name="T51" fmla="*/ 85 h 94"/>
                  <a:gd name="T52" fmla="*/ 84 w 189"/>
                  <a:gd name="T53" fmla="*/ 80 h 94"/>
                  <a:gd name="T54" fmla="*/ 99 w 189"/>
                  <a:gd name="T55" fmla="*/ 69 h 94"/>
                  <a:gd name="T56" fmla="*/ 111 w 189"/>
                  <a:gd name="T57" fmla="*/ 64 h 94"/>
                  <a:gd name="T58" fmla="*/ 132 w 189"/>
                  <a:gd name="T59" fmla="*/ 67 h 94"/>
                  <a:gd name="T60" fmla="*/ 134 w 189"/>
                  <a:gd name="T61" fmla="*/ 52 h 94"/>
                  <a:gd name="T62" fmla="*/ 159 w 189"/>
                  <a:gd name="T63" fmla="*/ 49 h 94"/>
                  <a:gd name="T64" fmla="*/ 162 w 189"/>
                  <a:gd name="T65" fmla="*/ 41 h 94"/>
                  <a:gd name="T66" fmla="*/ 188 w 189"/>
                  <a:gd name="T67" fmla="*/ 27 h 94"/>
                  <a:gd name="T68" fmla="*/ 189 w 189"/>
                  <a:gd name="T69" fmla="*/ 22 h 94"/>
                  <a:gd name="T70" fmla="*/ 189 w 189"/>
                  <a:gd name="T71" fmla="*/ 2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9" h="94">
                    <a:moveTo>
                      <a:pt x="189" y="22"/>
                    </a:moveTo>
                    <a:lnTo>
                      <a:pt x="175" y="19"/>
                    </a:lnTo>
                    <a:lnTo>
                      <a:pt x="163" y="11"/>
                    </a:lnTo>
                    <a:lnTo>
                      <a:pt x="133" y="9"/>
                    </a:lnTo>
                    <a:lnTo>
                      <a:pt x="102" y="8"/>
                    </a:lnTo>
                    <a:lnTo>
                      <a:pt x="96" y="11"/>
                    </a:lnTo>
                    <a:lnTo>
                      <a:pt x="65" y="0"/>
                    </a:lnTo>
                    <a:lnTo>
                      <a:pt x="56" y="5"/>
                    </a:lnTo>
                    <a:lnTo>
                      <a:pt x="58" y="19"/>
                    </a:lnTo>
                    <a:lnTo>
                      <a:pt x="24" y="11"/>
                    </a:lnTo>
                    <a:lnTo>
                      <a:pt x="12" y="14"/>
                    </a:lnTo>
                    <a:lnTo>
                      <a:pt x="11" y="24"/>
                    </a:lnTo>
                    <a:lnTo>
                      <a:pt x="18" y="27"/>
                    </a:lnTo>
                    <a:lnTo>
                      <a:pt x="6" y="41"/>
                    </a:lnTo>
                    <a:lnTo>
                      <a:pt x="23" y="50"/>
                    </a:lnTo>
                    <a:lnTo>
                      <a:pt x="35" y="44"/>
                    </a:lnTo>
                    <a:lnTo>
                      <a:pt x="62" y="56"/>
                    </a:lnTo>
                    <a:lnTo>
                      <a:pt x="43" y="73"/>
                    </a:lnTo>
                    <a:lnTo>
                      <a:pt x="27" y="71"/>
                    </a:lnTo>
                    <a:lnTo>
                      <a:pt x="22" y="79"/>
                    </a:lnTo>
                    <a:lnTo>
                      <a:pt x="0" y="74"/>
                    </a:lnTo>
                    <a:lnTo>
                      <a:pt x="3" y="88"/>
                    </a:lnTo>
                    <a:lnTo>
                      <a:pt x="22" y="86"/>
                    </a:lnTo>
                    <a:lnTo>
                      <a:pt x="49" y="94"/>
                    </a:lnTo>
                    <a:lnTo>
                      <a:pt x="85" y="91"/>
                    </a:lnTo>
                    <a:lnTo>
                      <a:pt x="89" y="85"/>
                    </a:lnTo>
                    <a:lnTo>
                      <a:pt x="84" y="80"/>
                    </a:lnTo>
                    <a:lnTo>
                      <a:pt x="99" y="69"/>
                    </a:lnTo>
                    <a:lnTo>
                      <a:pt x="111" y="64"/>
                    </a:lnTo>
                    <a:lnTo>
                      <a:pt x="132" y="67"/>
                    </a:lnTo>
                    <a:lnTo>
                      <a:pt x="134" y="52"/>
                    </a:lnTo>
                    <a:lnTo>
                      <a:pt x="159" y="49"/>
                    </a:lnTo>
                    <a:lnTo>
                      <a:pt x="162" y="41"/>
                    </a:lnTo>
                    <a:lnTo>
                      <a:pt x="188" y="27"/>
                    </a:lnTo>
                    <a:lnTo>
                      <a:pt x="189" y="22"/>
                    </a:lnTo>
                    <a:lnTo>
                      <a:pt x="189" y="22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67F4AC-D733-E7D7-C871-E6672E1F41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3712" y="3933826"/>
                <a:ext cx="174625" cy="153988"/>
              </a:xfrm>
              <a:custGeom>
                <a:avLst/>
                <a:gdLst>
                  <a:gd name="T0" fmla="*/ 103 w 110"/>
                  <a:gd name="T1" fmla="*/ 8 h 97"/>
                  <a:gd name="T2" fmla="*/ 83 w 110"/>
                  <a:gd name="T3" fmla="*/ 0 h 97"/>
                  <a:gd name="T4" fmla="*/ 76 w 110"/>
                  <a:gd name="T5" fmla="*/ 16 h 97"/>
                  <a:gd name="T6" fmla="*/ 58 w 110"/>
                  <a:gd name="T7" fmla="*/ 7 h 97"/>
                  <a:gd name="T8" fmla="*/ 38 w 110"/>
                  <a:gd name="T9" fmla="*/ 4 h 97"/>
                  <a:gd name="T10" fmla="*/ 11 w 110"/>
                  <a:gd name="T11" fmla="*/ 8 h 97"/>
                  <a:gd name="T12" fmla="*/ 0 w 110"/>
                  <a:gd name="T13" fmla="*/ 28 h 97"/>
                  <a:gd name="T14" fmla="*/ 8 w 110"/>
                  <a:gd name="T15" fmla="*/ 56 h 97"/>
                  <a:gd name="T16" fmla="*/ 21 w 110"/>
                  <a:gd name="T17" fmla="*/ 81 h 97"/>
                  <a:gd name="T18" fmla="*/ 31 w 110"/>
                  <a:gd name="T19" fmla="*/ 93 h 97"/>
                  <a:gd name="T20" fmla="*/ 48 w 110"/>
                  <a:gd name="T21" fmla="*/ 97 h 97"/>
                  <a:gd name="T22" fmla="*/ 65 w 110"/>
                  <a:gd name="T23" fmla="*/ 88 h 97"/>
                  <a:gd name="T24" fmla="*/ 87 w 110"/>
                  <a:gd name="T25" fmla="*/ 86 h 97"/>
                  <a:gd name="T26" fmla="*/ 77 w 110"/>
                  <a:gd name="T27" fmla="*/ 71 h 97"/>
                  <a:gd name="T28" fmla="*/ 110 w 110"/>
                  <a:gd name="T29" fmla="*/ 53 h 97"/>
                  <a:gd name="T30" fmla="*/ 109 w 110"/>
                  <a:gd name="T31" fmla="*/ 24 h 97"/>
                  <a:gd name="T32" fmla="*/ 103 w 110"/>
                  <a:gd name="T33" fmla="*/ 8 h 97"/>
                  <a:gd name="T34" fmla="*/ 103 w 110"/>
                  <a:gd name="T35" fmla="*/ 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0" h="97">
                    <a:moveTo>
                      <a:pt x="103" y="8"/>
                    </a:moveTo>
                    <a:lnTo>
                      <a:pt x="83" y="0"/>
                    </a:lnTo>
                    <a:lnTo>
                      <a:pt x="76" y="16"/>
                    </a:lnTo>
                    <a:lnTo>
                      <a:pt x="58" y="7"/>
                    </a:lnTo>
                    <a:lnTo>
                      <a:pt x="38" y="4"/>
                    </a:lnTo>
                    <a:lnTo>
                      <a:pt x="11" y="8"/>
                    </a:lnTo>
                    <a:lnTo>
                      <a:pt x="0" y="28"/>
                    </a:lnTo>
                    <a:lnTo>
                      <a:pt x="8" y="56"/>
                    </a:lnTo>
                    <a:lnTo>
                      <a:pt x="21" y="81"/>
                    </a:lnTo>
                    <a:lnTo>
                      <a:pt x="31" y="93"/>
                    </a:lnTo>
                    <a:lnTo>
                      <a:pt x="48" y="97"/>
                    </a:lnTo>
                    <a:lnTo>
                      <a:pt x="65" y="88"/>
                    </a:lnTo>
                    <a:lnTo>
                      <a:pt x="87" y="86"/>
                    </a:lnTo>
                    <a:lnTo>
                      <a:pt x="77" y="71"/>
                    </a:lnTo>
                    <a:lnTo>
                      <a:pt x="110" y="53"/>
                    </a:lnTo>
                    <a:lnTo>
                      <a:pt x="109" y="24"/>
                    </a:lnTo>
                    <a:lnTo>
                      <a:pt x="103" y="8"/>
                    </a:lnTo>
                    <a:lnTo>
                      <a:pt x="103" y="8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E8AF3BB-365E-0C98-01EA-0B78CBDC5E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17112" y="3024188"/>
                <a:ext cx="141287" cy="161925"/>
              </a:xfrm>
              <a:custGeom>
                <a:avLst/>
                <a:gdLst>
                  <a:gd name="T0" fmla="*/ 0 w 89"/>
                  <a:gd name="T1" fmla="*/ 21 h 102"/>
                  <a:gd name="T2" fmla="*/ 24 w 89"/>
                  <a:gd name="T3" fmla="*/ 42 h 102"/>
                  <a:gd name="T4" fmla="*/ 10 w 89"/>
                  <a:gd name="T5" fmla="*/ 45 h 102"/>
                  <a:gd name="T6" fmla="*/ 30 w 89"/>
                  <a:gd name="T7" fmla="*/ 71 h 102"/>
                  <a:gd name="T8" fmla="*/ 35 w 89"/>
                  <a:gd name="T9" fmla="*/ 89 h 102"/>
                  <a:gd name="T10" fmla="*/ 42 w 89"/>
                  <a:gd name="T11" fmla="*/ 102 h 102"/>
                  <a:gd name="T12" fmla="*/ 59 w 89"/>
                  <a:gd name="T13" fmla="*/ 100 h 102"/>
                  <a:gd name="T14" fmla="*/ 71 w 89"/>
                  <a:gd name="T15" fmla="*/ 90 h 102"/>
                  <a:gd name="T16" fmla="*/ 87 w 89"/>
                  <a:gd name="T17" fmla="*/ 86 h 102"/>
                  <a:gd name="T18" fmla="*/ 89 w 89"/>
                  <a:gd name="T19" fmla="*/ 72 h 102"/>
                  <a:gd name="T20" fmla="*/ 76 w 89"/>
                  <a:gd name="T21" fmla="*/ 44 h 102"/>
                  <a:gd name="T22" fmla="*/ 64 w 89"/>
                  <a:gd name="T23" fmla="*/ 29 h 102"/>
                  <a:gd name="T24" fmla="*/ 33 w 89"/>
                  <a:gd name="T25" fmla="*/ 0 h 102"/>
                  <a:gd name="T26" fmla="*/ 33 w 89"/>
                  <a:gd name="T27" fmla="*/ 6 h 102"/>
                  <a:gd name="T28" fmla="*/ 25 w 89"/>
                  <a:gd name="T29" fmla="*/ 7 h 102"/>
                  <a:gd name="T30" fmla="*/ 12 w 89"/>
                  <a:gd name="T31" fmla="*/ 9 h 102"/>
                  <a:gd name="T32" fmla="*/ 10 w 89"/>
                  <a:gd name="T33" fmla="*/ 19 h 102"/>
                  <a:gd name="T34" fmla="*/ 1 w 89"/>
                  <a:gd name="T35" fmla="*/ 18 h 102"/>
                  <a:gd name="T36" fmla="*/ 0 w 89"/>
                  <a:gd name="T37" fmla="*/ 21 h 102"/>
                  <a:gd name="T38" fmla="*/ 0 w 89"/>
                  <a:gd name="T39" fmla="*/ 2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9" h="102">
                    <a:moveTo>
                      <a:pt x="0" y="21"/>
                    </a:moveTo>
                    <a:lnTo>
                      <a:pt x="24" y="42"/>
                    </a:lnTo>
                    <a:lnTo>
                      <a:pt x="10" y="45"/>
                    </a:lnTo>
                    <a:lnTo>
                      <a:pt x="30" y="71"/>
                    </a:lnTo>
                    <a:lnTo>
                      <a:pt x="35" y="89"/>
                    </a:lnTo>
                    <a:lnTo>
                      <a:pt x="42" y="102"/>
                    </a:lnTo>
                    <a:lnTo>
                      <a:pt x="59" y="100"/>
                    </a:lnTo>
                    <a:lnTo>
                      <a:pt x="71" y="90"/>
                    </a:lnTo>
                    <a:lnTo>
                      <a:pt x="87" y="86"/>
                    </a:lnTo>
                    <a:lnTo>
                      <a:pt x="89" y="72"/>
                    </a:lnTo>
                    <a:lnTo>
                      <a:pt x="76" y="44"/>
                    </a:lnTo>
                    <a:lnTo>
                      <a:pt x="64" y="29"/>
                    </a:lnTo>
                    <a:lnTo>
                      <a:pt x="33" y="0"/>
                    </a:lnTo>
                    <a:lnTo>
                      <a:pt x="33" y="6"/>
                    </a:lnTo>
                    <a:lnTo>
                      <a:pt x="25" y="7"/>
                    </a:lnTo>
                    <a:lnTo>
                      <a:pt x="12" y="9"/>
                    </a:lnTo>
                    <a:lnTo>
                      <a:pt x="10" y="19"/>
                    </a:lnTo>
                    <a:lnTo>
                      <a:pt x="1" y="18"/>
                    </a:lnTo>
                    <a:lnTo>
                      <a:pt x="0" y="21"/>
                    </a:lnTo>
                    <a:lnTo>
                      <a:pt x="0" y="21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9EF80C-385A-C463-39BD-43B6651013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6175" y="3349626"/>
                <a:ext cx="60325" cy="57150"/>
              </a:xfrm>
              <a:custGeom>
                <a:avLst/>
                <a:gdLst>
                  <a:gd name="T0" fmla="*/ 25 w 38"/>
                  <a:gd name="T1" fmla="*/ 2 h 36"/>
                  <a:gd name="T2" fmla="*/ 12 w 38"/>
                  <a:gd name="T3" fmla="*/ 0 h 36"/>
                  <a:gd name="T4" fmla="*/ 0 w 38"/>
                  <a:gd name="T5" fmla="*/ 22 h 36"/>
                  <a:gd name="T6" fmla="*/ 17 w 38"/>
                  <a:gd name="T7" fmla="*/ 24 h 36"/>
                  <a:gd name="T8" fmla="*/ 24 w 38"/>
                  <a:gd name="T9" fmla="*/ 36 h 36"/>
                  <a:gd name="T10" fmla="*/ 38 w 38"/>
                  <a:gd name="T11" fmla="*/ 36 h 36"/>
                  <a:gd name="T12" fmla="*/ 29 w 38"/>
                  <a:gd name="T13" fmla="*/ 18 h 36"/>
                  <a:gd name="T14" fmla="*/ 30 w 38"/>
                  <a:gd name="T15" fmla="*/ 12 h 36"/>
                  <a:gd name="T16" fmla="*/ 25 w 38"/>
                  <a:gd name="T17" fmla="*/ 2 h 36"/>
                  <a:gd name="T18" fmla="*/ 25 w 38"/>
                  <a:gd name="T19" fmla="*/ 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6">
                    <a:moveTo>
                      <a:pt x="25" y="2"/>
                    </a:moveTo>
                    <a:lnTo>
                      <a:pt x="12" y="0"/>
                    </a:lnTo>
                    <a:lnTo>
                      <a:pt x="0" y="22"/>
                    </a:lnTo>
                    <a:lnTo>
                      <a:pt x="17" y="24"/>
                    </a:lnTo>
                    <a:lnTo>
                      <a:pt x="24" y="36"/>
                    </a:lnTo>
                    <a:lnTo>
                      <a:pt x="38" y="36"/>
                    </a:lnTo>
                    <a:lnTo>
                      <a:pt x="29" y="18"/>
                    </a:lnTo>
                    <a:lnTo>
                      <a:pt x="30" y="12"/>
                    </a:lnTo>
                    <a:lnTo>
                      <a:pt x="25" y="2"/>
                    </a:lnTo>
                    <a:lnTo>
                      <a:pt x="25" y="2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DCBA54E-E936-D714-16FE-324B03DF56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5762" y="3635376"/>
                <a:ext cx="273050" cy="323850"/>
              </a:xfrm>
              <a:custGeom>
                <a:avLst/>
                <a:gdLst>
                  <a:gd name="T0" fmla="*/ 171 w 172"/>
                  <a:gd name="T1" fmla="*/ 196 h 204"/>
                  <a:gd name="T2" fmla="*/ 172 w 172"/>
                  <a:gd name="T3" fmla="*/ 173 h 204"/>
                  <a:gd name="T4" fmla="*/ 164 w 172"/>
                  <a:gd name="T5" fmla="*/ 156 h 204"/>
                  <a:gd name="T6" fmla="*/ 146 w 172"/>
                  <a:gd name="T7" fmla="*/ 139 h 204"/>
                  <a:gd name="T8" fmla="*/ 131 w 172"/>
                  <a:gd name="T9" fmla="*/ 119 h 204"/>
                  <a:gd name="T10" fmla="*/ 109 w 172"/>
                  <a:gd name="T11" fmla="*/ 91 h 204"/>
                  <a:gd name="T12" fmla="*/ 82 w 172"/>
                  <a:gd name="T13" fmla="*/ 76 h 204"/>
                  <a:gd name="T14" fmla="*/ 87 w 172"/>
                  <a:gd name="T15" fmla="*/ 67 h 204"/>
                  <a:gd name="T16" fmla="*/ 99 w 172"/>
                  <a:gd name="T17" fmla="*/ 61 h 204"/>
                  <a:gd name="T18" fmla="*/ 88 w 172"/>
                  <a:gd name="T19" fmla="*/ 40 h 204"/>
                  <a:gd name="T20" fmla="*/ 62 w 172"/>
                  <a:gd name="T21" fmla="*/ 40 h 204"/>
                  <a:gd name="T22" fmla="*/ 49 w 172"/>
                  <a:gd name="T23" fmla="*/ 19 h 204"/>
                  <a:gd name="T24" fmla="*/ 34 w 172"/>
                  <a:gd name="T25" fmla="*/ 0 h 204"/>
                  <a:gd name="T26" fmla="*/ 24 w 172"/>
                  <a:gd name="T27" fmla="*/ 4 h 204"/>
                  <a:gd name="T28" fmla="*/ 32 w 172"/>
                  <a:gd name="T29" fmla="*/ 31 h 204"/>
                  <a:gd name="T30" fmla="*/ 20 w 172"/>
                  <a:gd name="T31" fmla="*/ 30 h 204"/>
                  <a:gd name="T32" fmla="*/ 19 w 172"/>
                  <a:gd name="T33" fmla="*/ 25 h 204"/>
                  <a:gd name="T34" fmla="*/ 3 w 172"/>
                  <a:gd name="T35" fmla="*/ 40 h 204"/>
                  <a:gd name="T36" fmla="*/ 0 w 172"/>
                  <a:gd name="T37" fmla="*/ 49 h 204"/>
                  <a:gd name="T38" fmla="*/ 9 w 172"/>
                  <a:gd name="T39" fmla="*/ 56 h 204"/>
                  <a:gd name="T40" fmla="*/ 13 w 172"/>
                  <a:gd name="T41" fmla="*/ 70 h 204"/>
                  <a:gd name="T42" fmla="*/ 27 w 172"/>
                  <a:gd name="T43" fmla="*/ 71 h 204"/>
                  <a:gd name="T44" fmla="*/ 26 w 172"/>
                  <a:gd name="T45" fmla="*/ 96 h 204"/>
                  <a:gd name="T46" fmla="*/ 30 w 172"/>
                  <a:gd name="T47" fmla="*/ 118 h 204"/>
                  <a:gd name="T48" fmla="*/ 49 w 172"/>
                  <a:gd name="T49" fmla="*/ 104 h 204"/>
                  <a:gd name="T50" fmla="*/ 56 w 172"/>
                  <a:gd name="T51" fmla="*/ 108 h 204"/>
                  <a:gd name="T52" fmla="*/ 68 w 172"/>
                  <a:gd name="T53" fmla="*/ 108 h 204"/>
                  <a:gd name="T54" fmla="*/ 71 w 172"/>
                  <a:gd name="T55" fmla="*/ 99 h 204"/>
                  <a:gd name="T56" fmla="*/ 87 w 172"/>
                  <a:gd name="T57" fmla="*/ 100 h 204"/>
                  <a:gd name="T58" fmla="*/ 105 w 172"/>
                  <a:gd name="T59" fmla="*/ 120 h 204"/>
                  <a:gd name="T60" fmla="*/ 110 w 172"/>
                  <a:gd name="T61" fmla="*/ 143 h 204"/>
                  <a:gd name="T62" fmla="*/ 130 w 172"/>
                  <a:gd name="T63" fmla="*/ 164 h 204"/>
                  <a:gd name="T64" fmla="*/ 132 w 172"/>
                  <a:gd name="T65" fmla="*/ 184 h 204"/>
                  <a:gd name="T66" fmla="*/ 126 w 172"/>
                  <a:gd name="T67" fmla="*/ 195 h 204"/>
                  <a:gd name="T68" fmla="*/ 144 w 172"/>
                  <a:gd name="T69" fmla="*/ 204 h 204"/>
                  <a:gd name="T70" fmla="*/ 151 w 172"/>
                  <a:gd name="T71" fmla="*/ 188 h 204"/>
                  <a:gd name="T72" fmla="*/ 171 w 172"/>
                  <a:gd name="T73" fmla="*/ 196 h 204"/>
                  <a:gd name="T74" fmla="*/ 171 w 172"/>
                  <a:gd name="T75" fmla="*/ 196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2" h="204">
                    <a:moveTo>
                      <a:pt x="171" y="196"/>
                    </a:moveTo>
                    <a:lnTo>
                      <a:pt x="172" y="173"/>
                    </a:lnTo>
                    <a:lnTo>
                      <a:pt x="164" y="156"/>
                    </a:lnTo>
                    <a:lnTo>
                      <a:pt x="146" y="139"/>
                    </a:lnTo>
                    <a:lnTo>
                      <a:pt x="131" y="119"/>
                    </a:lnTo>
                    <a:lnTo>
                      <a:pt x="109" y="91"/>
                    </a:lnTo>
                    <a:lnTo>
                      <a:pt x="82" y="76"/>
                    </a:lnTo>
                    <a:lnTo>
                      <a:pt x="87" y="67"/>
                    </a:lnTo>
                    <a:lnTo>
                      <a:pt x="99" y="61"/>
                    </a:lnTo>
                    <a:lnTo>
                      <a:pt x="88" y="40"/>
                    </a:lnTo>
                    <a:lnTo>
                      <a:pt x="62" y="40"/>
                    </a:lnTo>
                    <a:lnTo>
                      <a:pt x="49" y="19"/>
                    </a:lnTo>
                    <a:lnTo>
                      <a:pt x="34" y="0"/>
                    </a:lnTo>
                    <a:lnTo>
                      <a:pt x="24" y="4"/>
                    </a:lnTo>
                    <a:lnTo>
                      <a:pt x="32" y="31"/>
                    </a:lnTo>
                    <a:lnTo>
                      <a:pt x="20" y="30"/>
                    </a:lnTo>
                    <a:lnTo>
                      <a:pt x="19" y="25"/>
                    </a:lnTo>
                    <a:lnTo>
                      <a:pt x="3" y="40"/>
                    </a:lnTo>
                    <a:lnTo>
                      <a:pt x="0" y="49"/>
                    </a:lnTo>
                    <a:lnTo>
                      <a:pt x="9" y="56"/>
                    </a:lnTo>
                    <a:lnTo>
                      <a:pt x="13" y="70"/>
                    </a:lnTo>
                    <a:lnTo>
                      <a:pt x="27" y="71"/>
                    </a:lnTo>
                    <a:lnTo>
                      <a:pt x="26" y="96"/>
                    </a:lnTo>
                    <a:lnTo>
                      <a:pt x="30" y="118"/>
                    </a:lnTo>
                    <a:lnTo>
                      <a:pt x="49" y="104"/>
                    </a:lnTo>
                    <a:lnTo>
                      <a:pt x="56" y="108"/>
                    </a:lnTo>
                    <a:lnTo>
                      <a:pt x="68" y="108"/>
                    </a:lnTo>
                    <a:lnTo>
                      <a:pt x="71" y="99"/>
                    </a:lnTo>
                    <a:lnTo>
                      <a:pt x="87" y="100"/>
                    </a:lnTo>
                    <a:lnTo>
                      <a:pt x="105" y="120"/>
                    </a:lnTo>
                    <a:lnTo>
                      <a:pt x="110" y="143"/>
                    </a:lnTo>
                    <a:lnTo>
                      <a:pt x="130" y="164"/>
                    </a:lnTo>
                    <a:lnTo>
                      <a:pt x="132" y="184"/>
                    </a:lnTo>
                    <a:lnTo>
                      <a:pt x="126" y="195"/>
                    </a:lnTo>
                    <a:lnTo>
                      <a:pt x="144" y="204"/>
                    </a:lnTo>
                    <a:lnTo>
                      <a:pt x="151" y="188"/>
                    </a:lnTo>
                    <a:lnTo>
                      <a:pt x="171" y="196"/>
                    </a:lnTo>
                    <a:lnTo>
                      <a:pt x="171" y="196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1778D8F-69B8-6BF5-F27E-6296EFFACC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48700" y="4113213"/>
                <a:ext cx="69850" cy="144463"/>
              </a:xfrm>
              <a:custGeom>
                <a:avLst/>
                <a:gdLst>
                  <a:gd name="T0" fmla="*/ 34 w 44"/>
                  <a:gd name="T1" fmla="*/ 86 h 91"/>
                  <a:gd name="T2" fmla="*/ 42 w 44"/>
                  <a:gd name="T3" fmla="*/ 79 h 91"/>
                  <a:gd name="T4" fmla="*/ 44 w 44"/>
                  <a:gd name="T5" fmla="*/ 54 h 91"/>
                  <a:gd name="T6" fmla="*/ 33 w 44"/>
                  <a:gd name="T7" fmla="*/ 30 h 91"/>
                  <a:gd name="T8" fmla="*/ 22 w 44"/>
                  <a:gd name="T9" fmla="*/ 13 h 91"/>
                  <a:gd name="T10" fmla="*/ 6 w 44"/>
                  <a:gd name="T11" fmla="*/ 0 h 91"/>
                  <a:gd name="T12" fmla="*/ 0 w 44"/>
                  <a:gd name="T13" fmla="*/ 38 h 91"/>
                  <a:gd name="T14" fmla="*/ 5 w 44"/>
                  <a:gd name="T15" fmla="*/ 72 h 91"/>
                  <a:gd name="T16" fmla="*/ 16 w 44"/>
                  <a:gd name="T17" fmla="*/ 91 h 91"/>
                  <a:gd name="T18" fmla="*/ 34 w 44"/>
                  <a:gd name="T19" fmla="*/ 86 h 91"/>
                  <a:gd name="T20" fmla="*/ 34 w 44"/>
                  <a:gd name="T21" fmla="*/ 86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91">
                    <a:moveTo>
                      <a:pt x="34" y="86"/>
                    </a:moveTo>
                    <a:lnTo>
                      <a:pt x="42" y="79"/>
                    </a:lnTo>
                    <a:lnTo>
                      <a:pt x="44" y="54"/>
                    </a:lnTo>
                    <a:lnTo>
                      <a:pt x="33" y="30"/>
                    </a:lnTo>
                    <a:lnTo>
                      <a:pt x="22" y="13"/>
                    </a:lnTo>
                    <a:lnTo>
                      <a:pt x="6" y="0"/>
                    </a:lnTo>
                    <a:lnTo>
                      <a:pt x="0" y="38"/>
                    </a:lnTo>
                    <a:lnTo>
                      <a:pt x="5" y="72"/>
                    </a:lnTo>
                    <a:lnTo>
                      <a:pt x="16" y="91"/>
                    </a:lnTo>
                    <a:lnTo>
                      <a:pt x="34" y="86"/>
                    </a:lnTo>
                    <a:lnTo>
                      <a:pt x="34" y="86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EFB654-BED0-11AD-2A5D-1B656801E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15412" y="3414713"/>
                <a:ext cx="290512" cy="693738"/>
              </a:xfrm>
              <a:custGeom>
                <a:avLst/>
                <a:gdLst>
                  <a:gd name="T0" fmla="*/ 180 w 183"/>
                  <a:gd name="T1" fmla="*/ 154 h 437"/>
                  <a:gd name="T2" fmla="*/ 156 w 183"/>
                  <a:gd name="T3" fmla="*/ 156 h 437"/>
                  <a:gd name="T4" fmla="*/ 142 w 183"/>
                  <a:gd name="T5" fmla="*/ 128 h 437"/>
                  <a:gd name="T6" fmla="*/ 120 w 183"/>
                  <a:gd name="T7" fmla="*/ 101 h 437"/>
                  <a:gd name="T8" fmla="*/ 97 w 183"/>
                  <a:gd name="T9" fmla="*/ 77 h 437"/>
                  <a:gd name="T10" fmla="*/ 109 w 183"/>
                  <a:gd name="T11" fmla="*/ 37 h 437"/>
                  <a:gd name="T12" fmla="*/ 94 w 183"/>
                  <a:gd name="T13" fmla="*/ 13 h 437"/>
                  <a:gd name="T14" fmla="*/ 72 w 183"/>
                  <a:gd name="T15" fmla="*/ 1 h 437"/>
                  <a:gd name="T16" fmla="*/ 71 w 183"/>
                  <a:gd name="T17" fmla="*/ 15 h 437"/>
                  <a:gd name="T18" fmla="*/ 59 w 183"/>
                  <a:gd name="T19" fmla="*/ 25 h 437"/>
                  <a:gd name="T20" fmla="*/ 41 w 183"/>
                  <a:gd name="T21" fmla="*/ 55 h 437"/>
                  <a:gd name="T22" fmla="*/ 33 w 183"/>
                  <a:gd name="T23" fmla="*/ 87 h 437"/>
                  <a:gd name="T24" fmla="*/ 11 w 183"/>
                  <a:gd name="T25" fmla="*/ 101 h 437"/>
                  <a:gd name="T26" fmla="*/ 11 w 183"/>
                  <a:gd name="T27" fmla="*/ 134 h 437"/>
                  <a:gd name="T28" fmla="*/ 5 w 183"/>
                  <a:gd name="T29" fmla="*/ 150 h 437"/>
                  <a:gd name="T30" fmla="*/ 0 w 183"/>
                  <a:gd name="T31" fmla="*/ 163 h 437"/>
                  <a:gd name="T32" fmla="*/ 20 w 183"/>
                  <a:gd name="T33" fmla="*/ 201 h 437"/>
                  <a:gd name="T34" fmla="*/ 31 w 183"/>
                  <a:gd name="T35" fmla="*/ 213 h 437"/>
                  <a:gd name="T36" fmla="*/ 59 w 183"/>
                  <a:gd name="T37" fmla="*/ 262 h 437"/>
                  <a:gd name="T38" fmla="*/ 69 w 183"/>
                  <a:gd name="T39" fmla="*/ 297 h 437"/>
                  <a:gd name="T40" fmla="*/ 102 w 183"/>
                  <a:gd name="T41" fmla="*/ 282 h 437"/>
                  <a:gd name="T42" fmla="*/ 127 w 183"/>
                  <a:gd name="T43" fmla="*/ 290 h 437"/>
                  <a:gd name="T44" fmla="*/ 143 w 183"/>
                  <a:gd name="T45" fmla="*/ 349 h 437"/>
                  <a:gd name="T46" fmla="*/ 154 w 183"/>
                  <a:gd name="T47" fmla="*/ 387 h 437"/>
                  <a:gd name="T48" fmla="*/ 157 w 183"/>
                  <a:gd name="T49" fmla="*/ 419 h 437"/>
                  <a:gd name="T50" fmla="*/ 169 w 183"/>
                  <a:gd name="T51" fmla="*/ 413 h 437"/>
                  <a:gd name="T52" fmla="*/ 168 w 183"/>
                  <a:gd name="T53" fmla="*/ 369 h 437"/>
                  <a:gd name="T54" fmla="*/ 164 w 183"/>
                  <a:gd name="T55" fmla="*/ 345 h 437"/>
                  <a:gd name="T56" fmla="*/ 141 w 183"/>
                  <a:gd name="T57" fmla="*/ 314 h 437"/>
                  <a:gd name="T58" fmla="*/ 153 w 183"/>
                  <a:gd name="T59" fmla="*/ 289 h 437"/>
                  <a:gd name="T60" fmla="*/ 127 w 183"/>
                  <a:gd name="T61" fmla="*/ 256 h 437"/>
                  <a:gd name="T62" fmla="*/ 122 w 183"/>
                  <a:gd name="T63" fmla="*/ 231 h 437"/>
                  <a:gd name="T64" fmla="*/ 142 w 183"/>
                  <a:gd name="T65" fmla="*/ 204 h 437"/>
                  <a:gd name="T66" fmla="*/ 164 w 183"/>
                  <a:gd name="T67" fmla="*/ 188 h 437"/>
                  <a:gd name="T68" fmla="*/ 183 w 183"/>
                  <a:gd name="T69" fmla="*/ 164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3" h="437">
                    <a:moveTo>
                      <a:pt x="183" y="164"/>
                    </a:moveTo>
                    <a:lnTo>
                      <a:pt x="180" y="154"/>
                    </a:lnTo>
                    <a:lnTo>
                      <a:pt x="166" y="161"/>
                    </a:lnTo>
                    <a:lnTo>
                      <a:pt x="156" y="156"/>
                    </a:lnTo>
                    <a:lnTo>
                      <a:pt x="140" y="148"/>
                    </a:lnTo>
                    <a:lnTo>
                      <a:pt x="142" y="128"/>
                    </a:lnTo>
                    <a:lnTo>
                      <a:pt x="128" y="123"/>
                    </a:lnTo>
                    <a:lnTo>
                      <a:pt x="120" y="101"/>
                    </a:lnTo>
                    <a:lnTo>
                      <a:pt x="99" y="105"/>
                    </a:lnTo>
                    <a:lnTo>
                      <a:pt x="97" y="77"/>
                    </a:lnTo>
                    <a:lnTo>
                      <a:pt x="112" y="57"/>
                    </a:lnTo>
                    <a:lnTo>
                      <a:pt x="109" y="37"/>
                    </a:lnTo>
                    <a:lnTo>
                      <a:pt x="104" y="19"/>
                    </a:lnTo>
                    <a:lnTo>
                      <a:pt x="94" y="13"/>
                    </a:lnTo>
                    <a:lnTo>
                      <a:pt x="84" y="0"/>
                    </a:lnTo>
                    <a:lnTo>
                      <a:pt x="72" y="1"/>
                    </a:lnTo>
                    <a:lnTo>
                      <a:pt x="76" y="10"/>
                    </a:lnTo>
                    <a:lnTo>
                      <a:pt x="71" y="15"/>
                    </a:lnTo>
                    <a:lnTo>
                      <a:pt x="75" y="29"/>
                    </a:lnTo>
                    <a:lnTo>
                      <a:pt x="59" y="25"/>
                    </a:lnTo>
                    <a:lnTo>
                      <a:pt x="37" y="41"/>
                    </a:lnTo>
                    <a:lnTo>
                      <a:pt x="41" y="55"/>
                    </a:lnTo>
                    <a:lnTo>
                      <a:pt x="32" y="75"/>
                    </a:lnTo>
                    <a:lnTo>
                      <a:pt x="33" y="87"/>
                    </a:lnTo>
                    <a:lnTo>
                      <a:pt x="28" y="107"/>
                    </a:lnTo>
                    <a:lnTo>
                      <a:pt x="11" y="101"/>
                    </a:lnTo>
                    <a:lnTo>
                      <a:pt x="15" y="125"/>
                    </a:lnTo>
                    <a:lnTo>
                      <a:pt x="11" y="134"/>
                    </a:lnTo>
                    <a:lnTo>
                      <a:pt x="15" y="144"/>
                    </a:lnTo>
                    <a:lnTo>
                      <a:pt x="5" y="150"/>
                    </a:lnTo>
                    <a:lnTo>
                      <a:pt x="7" y="166"/>
                    </a:lnTo>
                    <a:lnTo>
                      <a:pt x="0" y="163"/>
                    </a:lnTo>
                    <a:lnTo>
                      <a:pt x="3" y="181"/>
                    </a:lnTo>
                    <a:lnTo>
                      <a:pt x="20" y="201"/>
                    </a:lnTo>
                    <a:lnTo>
                      <a:pt x="33" y="205"/>
                    </a:lnTo>
                    <a:lnTo>
                      <a:pt x="31" y="213"/>
                    </a:lnTo>
                    <a:lnTo>
                      <a:pt x="52" y="240"/>
                    </a:lnTo>
                    <a:lnTo>
                      <a:pt x="59" y="262"/>
                    </a:lnTo>
                    <a:lnTo>
                      <a:pt x="56" y="291"/>
                    </a:lnTo>
                    <a:lnTo>
                      <a:pt x="69" y="297"/>
                    </a:lnTo>
                    <a:lnTo>
                      <a:pt x="81" y="300"/>
                    </a:lnTo>
                    <a:lnTo>
                      <a:pt x="102" y="282"/>
                    </a:lnTo>
                    <a:lnTo>
                      <a:pt x="114" y="271"/>
                    </a:lnTo>
                    <a:lnTo>
                      <a:pt x="127" y="290"/>
                    </a:lnTo>
                    <a:lnTo>
                      <a:pt x="134" y="320"/>
                    </a:lnTo>
                    <a:lnTo>
                      <a:pt x="143" y="349"/>
                    </a:lnTo>
                    <a:lnTo>
                      <a:pt x="153" y="361"/>
                    </a:lnTo>
                    <a:lnTo>
                      <a:pt x="154" y="387"/>
                    </a:lnTo>
                    <a:lnTo>
                      <a:pt x="162" y="402"/>
                    </a:lnTo>
                    <a:lnTo>
                      <a:pt x="157" y="419"/>
                    </a:lnTo>
                    <a:lnTo>
                      <a:pt x="160" y="437"/>
                    </a:lnTo>
                    <a:lnTo>
                      <a:pt x="169" y="413"/>
                    </a:lnTo>
                    <a:lnTo>
                      <a:pt x="179" y="390"/>
                    </a:lnTo>
                    <a:lnTo>
                      <a:pt x="168" y="369"/>
                    </a:lnTo>
                    <a:lnTo>
                      <a:pt x="168" y="358"/>
                    </a:lnTo>
                    <a:lnTo>
                      <a:pt x="164" y="345"/>
                    </a:lnTo>
                    <a:lnTo>
                      <a:pt x="148" y="325"/>
                    </a:lnTo>
                    <a:lnTo>
                      <a:pt x="141" y="314"/>
                    </a:lnTo>
                    <a:lnTo>
                      <a:pt x="148" y="309"/>
                    </a:lnTo>
                    <a:lnTo>
                      <a:pt x="153" y="289"/>
                    </a:lnTo>
                    <a:lnTo>
                      <a:pt x="142" y="273"/>
                    </a:lnTo>
                    <a:lnTo>
                      <a:pt x="127" y="256"/>
                    </a:lnTo>
                    <a:lnTo>
                      <a:pt x="113" y="234"/>
                    </a:lnTo>
                    <a:lnTo>
                      <a:pt x="122" y="231"/>
                    </a:lnTo>
                    <a:lnTo>
                      <a:pt x="127" y="205"/>
                    </a:lnTo>
                    <a:lnTo>
                      <a:pt x="142" y="204"/>
                    </a:lnTo>
                    <a:lnTo>
                      <a:pt x="153" y="193"/>
                    </a:lnTo>
                    <a:lnTo>
                      <a:pt x="164" y="188"/>
                    </a:lnTo>
                    <a:lnTo>
                      <a:pt x="167" y="179"/>
                    </a:lnTo>
                    <a:lnTo>
                      <a:pt x="183" y="164"/>
                    </a:lnTo>
                    <a:lnTo>
                      <a:pt x="183" y="164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838F83-0D06-C89B-0780-DD57651A2A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0275" y="2530476"/>
                <a:ext cx="987425" cy="382588"/>
              </a:xfrm>
              <a:custGeom>
                <a:avLst/>
                <a:gdLst>
                  <a:gd name="T0" fmla="*/ 237 w 622"/>
                  <a:gd name="T1" fmla="*/ 17 h 241"/>
                  <a:gd name="T2" fmla="*/ 194 w 622"/>
                  <a:gd name="T3" fmla="*/ 9 h 241"/>
                  <a:gd name="T4" fmla="*/ 164 w 622"/>
                  <a:gd name="T5" fmla="*/ 23 h 241"/>
                  <a:gd name="T6" fmla="*/ 169 w 622"/>
                  <a:gd name="T7" fmla="*/ 53 h 241"/>
                  <a:gd name="T8" fmla="*/ 121 w 622"/>
                  <a:gd name="T9" fmla="*/ 46 h 241"/>
                  <a:gd name="T10" fmla="*/ 84 w 622"/>
                  <a:gd name="T11" fmla="*/ 35 h 241"/>
                  <a:gd name="T12" fmla="*/ 42 w 622"/>
                  <a:gd name="T13" fmla="*/ 39 h 241"/>
                  <a:gd name="T14" fmla="*/ 0 w 622"/>
                  <a:gd name="T15" fmla="*/ 62 h 241"/>
                  <a:gd name="T16" fmla="*/ 34 w 622"/>
                  <a:gd name="T17" fmla="*/ 91 h 241"/>
                  <a:gd name="T18" fmla="*/ 86 w 622"/>
                  <a:gd name="T19" fmla="*/ 118 h 241"/>
                  <a:gd name="T20" fmla="*/ 102 w 622"/>
                  <a:gd name="T21" fmla="*/ 156 h 241"/>
                  <a:gd name="T22" fmla="*/ 153 w 622"/>
                  <a:gd name="T23" fmla="*/ 163 h 241"/>
                  <a:gd name="T24" fmla="*/ 195 w 622"/>
                  <a:gd name="T25" fmla="*/ 180 h 241"/>
                  <a:gd name="T26" fmla="*/ 231 w 622"/>
                  <a:gd name="T27" fmla="*/ 214 h 241"/>
                  <a:gd name="T28" fmla="*/ 294 w 622"/>
                  <a:gd name="T29" fmla="*/ 219 h 241"/>
                  <a:gd name="T30" fmla="*/ 337 w 622"/>
                  <a:gd name="T31" fmla="*/ 219 h 241"/>
                  <a:gd name="T32" fmla="*/ 395 w 622"/>
                  <a:gd name="T33" fmla="*/ 233 h 241"/>
                  <a:gd name="T34" fmla="*/ 424 w 622"/>
                  <a:gd name="T35" fmla="*/ 228 h 241"/>
                  <a:gd name="T36" fmla="*/ 479 w 622"/>
                  <a:gd name="T37" fmla="*/ 219 h 241"/>
                  <a:gd name="T38" fmla="*/ 505 w 622"/>
                  <a:gd name="T39" fmla="*/ 199 h 241"/>
                  <a:gd name="T40" fmla="*/ 506 w 622"/>
                  <a:gd name="T41" fmla="*/ 184 h 241"/>
                  <a:gd name="T42" fmla="*/ 497 w 622"/>
                  <a:gd name="T43" fmla="*/ 160 h 241"/>
                  <a:gd name="T44" fmla="*/ 532 w 622"/>
                  <a:gd name="T45" fmla="*/ 167 h 241"/>
                  <a:gd name="T46" fmla="*/ 566 w 622"/>
                  <a:gd name="T47" fmla="*/ 145 h 241"/>
                  <a:gd name="T48" fmla="*/ 580 w 622"/>
                  <a:gd name="T49" fmla="*/ 124 h 241"/>
                  <a:gd name="T50" fmla="*/ 622 w 622"/>
                  <a:gd name="T51" fmla="*/ 123 h 241"/>
                  <a:gd name="T52" fmla="*/ 592 w 622"/>
                  <a:gd name="T53" fmla="*/ 99 h 241"/>
                  <a:gd name="T54" fmla="*/ 564 w 622"/>
                  <a:gd name="T55" fmla="*/ 100 h 241"/>
                  <a:gd name="T56" fmla="*/ 535 w 622"/>
                  <a:gd name="T57" fmla="*/ 100 h 241"/>
                  <a:gd name="T58" fmla="*/ 524 w 622"/>
                  <a:gd name="T59" fmla="*/ 66 h 241"/>
                  <a:gd name="T60" fmla="*/ 501 w 622"/>
                  <a:gd name="T61" fmla="*/ 51 h 241"/>
                  <a:gd name="T62" fmla="*/ 474 w 622"/>
                  <a:gd name="T63" fmla="*/ 41 h 241"/>
                  <a:gd name="T64" fmla="*/ 435 w 622"/>
                  <a:gd name="T65" fmla="*/ 60 h 241"/>
                  <a:gd name="T66" fmla="*/ 397 w 622"/>
                  <a:gd name="T67" fmla="*/ 63 h 241"/>
                  <a:gd name="T68" fmla="*/ 362 w 622"/>
                  <a:gd name="T69" fmla="*/ 51 h 241"/>
                  <a:gd name="T70" fmla="*/ 318 w 622"/>
                  <a:gd name="T71" fmla="*/ 37 h 241"/>
                  <a:gd name="T72" fmla="*/ 281 w 622"/>
                  <a:gd name="T73" fmla="*/ 45 h 241"/>
                  <a:gd name="T74" fmla="*/ 251 w 622"/>
                  <a:gd name="T75" fmla="*/ 34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22" h="241">
                    <a:moveTo>
                      <a:pt x="251" y="34"/>
                    </a:moveTo>
                    <a:lnTo>
                      <a:pt x="237" y="17"/>
                    </a:lnTo>
                    <a:lnTo>
                      <a:pt x="212" y="12"/>
                    </a:lnTo>
                    <a:lnTo>
                      <a:pt x="194" y="9"/>
                    </a:lnTo>
                    <a:lnTo>
                      <a:pt x="168" y="0"/>
                    </a:lnTo>
                    <a:lnTo>
                      <a:pt x="164" y="23"/>
                    </a:lnTo>
                    <a:lnTo>
                      <a:pt x="179" y="37"/>
                    </a:lnTo>
                    <a:lnTo>
                      <a:pt x="169" y="53"/>
                    </a:lnTo>
                    <a:lnTo>
                      <a:pt x="139" y="47"/>
                    </a:lnTo>
                    <a:lnTo>
                      <a:pt x="121" y="46"/>
                    </a:lnTo>
                    <a:lnTo>
                      <a:pt x="104" y="35"/>
                    </a:lnTo>
                    <a:lnTo>
                      <a:pt x="84" y="35"/>
                    </a:lnTo>
                    <a:lnTo>
                      <a:pt x="65" y="28"/>
                    </a:lnTo>
                    <a:lnTo>
                      <a:pt x="42" y="39"/>
                    </a:lnTo>
                    <a:lnTo>
                      <a:pt x="18" y="59"/>
                    </a:lnTo>
                    <a:lnTo>
                      <a:pt x="0" y="62"/>
                    </a:lnTo>
                    <a:lnTo>
                      <a:pt x="12" y="79"/>
                    </a:lnTo>
                    <a:lnTo>
                      <a:pt x="34" y="91"/>
                    </a:lnTo>
                    <a:lnTo>
                      <a:pt x="65" y="100"/>
                    </a:lnTo>
                    <a:lnTo>
                      <a:pt x="86" y="118"/>
                    </a:lnTo>
                    <a:lnTo>
                      <a:pt x="91" y="146"/>
                    </a:lnTo>
                    <a:lnTo>
                      <a:pt x="102" y="156"/>
                    </a:lnTo>
                    <a:lnTo>
                      <a:pt x="126" y="159"/>
                    </a:lnTo>
                    <a:lnTo>
                      <a:pt x="153" y="163"/>
                    </a:lnTo>
                    <a:lnTo>
                      <a:pt x="182" y="177"/>
                    </a:lnTo>
                    <a:lnTo>
                      <a:pt x="195" y="180"/>
                    </a:lnTo>
                    <a:lnTo>
                      <a:pt x="213" y="201"/>
                    </a:lnTo>
                    <a:lnTo>
                      <a:pt x="231" y="214"/>
                    </a:lnTo>
                    <a:lnTo>
                      <a:pt x="251" y="214"/>
                    </a:lnTo>
                    <a:lnTo>
                      <a:pt x="294" y="219"/>
                    </a:lnTo>
                    <a:lnTo>
                      <a:pt x="317" y="216"/>
                    </a:lnTo>
                    <a:lnTo>
                      <a:pt x="337" y="219"/>
                    </a:lnTo>
                    <a:lnTo>
                      <a:pt x="373" y="234"/>
                    </a:lnTo>
                    <a:lnTo>
                      <a:pt x="395" y="233"/>
                    </a:lnTo>
                    <a:lnTo>
                      <a:pt x="407" y="241"/>
                    </a:lnTo>
                    <a:lnTo>
                      <a:pt x="424" y="228"/>
                    </a:lnTo>
                    <a:lnTo>
                      <a:pt x="451" y="220"/>
                    </a:lnTo>
                    <a:lnTo>
                      <a:pt x="479" y="219"/>
                    </a:lnTo>
                    <a:lnTo>
                      <a:pt x="497" y="212"/>
                    </a:lnTo>
                    <a:lnTo>
                      <a:pt x="505" y="199"/>
                    </a:lnTo>
                    <a:lnTo>
                      <a:pt x="514" y="191"/>
                    </a:lnTo>
                    <a:lnTo>
                      <a:pt x="506" y="184"/>
                    </a:lnTo>
                    <a:lnTo>
                      <a:pt x="496" y="175"/>
                    </a:lnTo>
                    <a:lnTo>
                      <a:pt x="497" y="160"/>
                    </a:lnTo>
                    <a:lnTo>
                      <a:pt x="509" y="162"/>
                    </a:lnTo>
                    <a:lnTo>
                      <a:pt x="532" y="167"/>
                    </a:lnTo>
                    <a:lnTo>
                      <a:pt x="543" y="155"/>
                    </a:lnTo>
                    <a:lnTo>
                      <a:pt x="566" y="145"/>
                    </a:lnTo>
                    <a:lnTo>
                      <a:pt x="572" y="130"/>
                    </a:lnTo>
                    <a:lnTo>
                      <a:pt x="580" y="124"/>
                    </a:lnTo>
                    <a:lnTo>
                      <a:pt x="606" y="120"/>
                    </a:lnTo>
                    <a:lnTo>
                      <a:pt x="622" y="123"/>
                    </a:lnTo>
                    <a:lnTo>
                      <a:pt x="619" y="115"/>
                    </a:lnTo>
                    <a:lnTo>
                      <a:pt x="592" y="99"/>
                    </a:lnTo>
                    <a:lnTo>
                      <a:pt x="574" y="91"/>
                    </a:lnTo>
                    <a:lnTo>
                      <a:pt x="564" y="100"/>
                    </a:lnTo>
                    <a:lnTo>
                      <a:pt x="544" y="96"/>
                    </a:lnTo>
                    <a:lnTo>
                      <a:pt x="535" y="100"/>
                    </a:lnTo>
                    <a:lnTo>
                      <a:pt x="525" y="89"/>
                    </a:lnTo>
                    <a:lnTo>
                      <a:pt x="524" y="66"/>
                    </a:lnTo>
                    <a:lnTo>
                      <a:pt x="521" y="49"/>
                    </a:lnTo>
                    <a:lnTo>
                      <a:pt x="501" y="51"/>
                    </a:lnTo>
                    <a:lnTo>
                      <a:pt x="487" y="44"/>
                    </a:lnTo>
                    <a:lnTo>
                      <a:pt x="474" y="41"/>
                    </a:lnTo>
                    <a:lnTo>
                      <a:pt x="457" y="57"/>
                    </a:lnTo>
                    <a:lnTo>
                      <a:pt x="435" y="60"/>
                    </a:lnTo>
                    <a:lnTo>
                      <a:pt x="422" y="67"/>
                    </a:lnTo>
                    <a:lnTo>
                      <a:pt x="397" y="63"/>
                    </a:lnTo>
                    <a:lnTo>
                      <a:pt x="380" y="63"/>
                    </a:lnTo>
                    <a:lnTo>
                      <a:pt x="362" y="51"/>
                    </a:lnTo>
                    <a:lnTo>
                      <a:pt x="337" y="40"/>
                    </a:lnTo>
                    <a:lnTo>
                      <a:pt x="318" y="37"/>
                    </a:lnTo>
                    <a:lnTo>
                      <a:pt x="296" y="40"/>
                    </a:lnTo>
                    <a:lnTo>
                      <a:pt x="281" y="45"/>
                    </a:lnTo>
                    <a:lnTo>
                      <a:pt x="251" y="34"/>
                    </a:lnTo>
                    <a:lnTo>
                      <a:pt x="251" y="34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7C3517-1AFF-5628-BE86-6571AAA5ECE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29737" y="4221163"/>
                <a:ext cx="636587" cy="233363"/>
              </a:xfrm>
              <a:custGeom>
                <a:avLst/>
                <a:gdLst>
                  <a:gd name="T0" fmla="*/ 20 w 401"/>
                  <a:gd name="T1" fmla="*/ 18 h 147"/>
                  <a:gd name="T2" fmla="*/ 3 w 401"/>
                  <a:gd name="T3" fmla="*/ 8 h 147"/>
                  <a:gd name="T4" fmla="*/ 0 w 401"/>
                  <a:gd name="T5" fmla="*/ 11 h 147"/>
                  <a:gd name="T6" fmla="*/ 5 w 401"/>
                  <a:gd name="T7" fmla="*/ 22 h 147"/>
                  <a:gd name="T8" fmla="*/ 3 w 401"/>
                  <a:gd name="T9" fmla="*/ 39 h 147"/>
                  <a:gd name="T10" fmla="*/ 11 w 401"/>
                  <a:gd name="T11" fmla="*/ 51 h 147"/>
                  <a:gd name="T12" fmla="*/ 14 w 401"/>
                  <a:gd name="T13" fmla="*/ 71 h 147"/>
                  <a:gd name="T14" fmla="*/ 28 w 401"/>
                  <a:gd name="T15" fmla="*/ 88 h 147"/>
                  <a:gd name="T16" fmla="*/ 30 w 401"/>
                  <a:gd name="T17" fmla="*/ 99 h 147"/>
                  <a:gd name="T18" fmla="*/ 56 w 401"/>
                  <a:gd name="T19" fmla="*/ 118 h 147"/>
                  <a:gd name="T20" fmla="*/ 76 w 401"/>
                  <a:gd name="T21" fmla="*/ 136 h 147"/>
                  <a:gd name="T22" fmla="*/ 91 w 401"/>
                  <a:gd name="T23" fmla="*/ 134 h 147"/>
                  <a:gd name="T24" fmla="*/ 91 w 401"/>
                  <a:gd name="T25" fmla="*/ 126 h 147"/>
                  <a:gd name="T26" fmla="*/ 83 w 401"/>
                  <a:gd name="T27" fmla="*/ 106 h 147"/>
                  <a:gd name="T28" fmla="*/ 74 w 401"/>
                  <a:gd name="T29" fmla="*/ 99 h 147"/>
                  <a:gd name="T30" fmla="*/ 72 w 401"/>
                  <a:gd name="T31" fmla="*/ 84 h 147"/>
                  <a:gd name="T32" fmla="*/ 70 w 401"/>
                  <a:gd name="T33" fmla="*/ 77 h 147"/>
                  <a:gd name="T34" fmla="*/ 72 w 401"/>
                  <a:gd name="T35" fmla="*/ 65 h 147"/>
                  <a:gd name="T36" fmla="*/ 70 w 401"/>
                  <a:gd name="T37" fmla="*/ 50 h 147"/>
                  <a:gd name="T38" fmla="*/ 61 w 401"/>
                  <a:gd name="T39" fmla="*/ 34 h 147"/>
                  <a:gd name="T40" fmla="*/ 48 w 401"/>
                  <a:gd name="T41" fmla="*/ 20 h 147"/>
                  <a:gd name="T42" fmla="*/ 42 w 401"/>
                  <a:gd name="T43" fmla="*/ 17 h 147"/>
                  <a:gd name="T44" fmla="*/ 37 w 401"/>
                  <a:gd name="T45" fmla="*/ 27 h 147"/>
                  <a:gd name="T46" fmla="*/ 23 w 401"/>
                  <a:gd name="T47" fmla="*/ 30 h 147"/>
                  <a:gd name="T48" fmla="*/ 20 w 401"/>
                  <a:gd name="T49" fmla="*/ 18 h 147"/>
                  <a:gd name="T50" fmla="*/ 20 w 401"/>
                  <a:gd name="T51" fmla="*/ 18 h 147"/>
                  <a:gd name="T52" fmla="*/ 390 w 401"/>
                  <a:gd name="T53" fmla="*/ 59 h 147"/>
                  <a:gd name="T54" fmla="*/ 386 w 401"/>
                  <a:gd name="T55" fmla="*/ 47 h 147"/>
                  <a:gd name="T56" fmla="*/ 400 w 401"/>
                  <a:gd name="T57" fmla="*/ 46 h 147"/>
                  <a:gd name="T58" fmla="*/ 401 w 401"/>
                  <a:gd name="T59" fmla="*/ 36 h 147"/>
                  <a:gd name="T60" fmla="*/ 383 w 401"/>
                  <a:gd name="T61" fmla="*/ 29 h 147"/>
                  <a:gd name="T62" fmla="*/ 369 w 401"/>
                  <a:gd name="T63" fmla="*/ 22 h 147"/>
                  <a:gd name="T64" fmla="*/ 367 w 401"/>
                  <a:gd name="T65" fmla="*/ 12 h 147"/>
                  <a:gd name="T66" fmla="*/ 356 w 401"/>
                  <a:gd name="T67" fmla="*/ 0 h 147"/>
                  <a:gd name="T68" fmla="*/ 347 w 401"/>
                  <a:gd name="T69" fmla="*/ 0 h 147"/>
                  <a:gd name="T70" fmla="*/ 337 w 401"/>
                  <a:gd name="T71" fmla="*/ 19 h 147"/>
                  <a:gd name="T72" fmla="*/ 323 w 401"/>
                  <a:gd name="T73" fmla="*/ 36 h 147"/>
                  <a:gd name="T74" fmla="*/ 323 w 401"/>
                  <a:gd name="T75" fmla="*/ 47 h 147"/>
                  <a:gd name="T76" fmla="*/ 322 w 401"/>
                  <a:gd name="T77" fmla="*/ 63 h 147"/>
                  <a:gd name="T78" fmla="*/ 311 w 401"/>
                  <a:gd name="T79" fmla="*/ 62 h 147"/>
                  <a:gd name="T80" fmla="*/ 308 w 401"/>
                  <a:gd name="T81" fmla="*/ 70 h 147"/>
                  <a:gd name="T82" fmla="*/ 297 w 401"/>
                  <a:gd name="T83" fmla="*/ 58 h 147"/>
                  <a:gd name="T84" fmla="*/ 288 w 401"/>
                  <a:gd name="T85" fmla="*/ 73 h 147"/>
                  <a:gd name="T86" fmla="*/ 274 w 401"/>
                  <a:gd name="T87" fmla="*/ 92 h 147"/>
                  <a:gd name="T88" fmla="*/ 249 w 401"/>
                  <a:gd name="T89" fmla="*/ 96 h 147"/>
                  <a:gd name="T90" fmla="*/ 239 w 401"/>
                  <a:gd name="T91" fmla="*/ 101 h 147"/>
                  <a:gd name="T92" fmla="*/ 237 w 401"/>
                  <a:gd name="T93" fmla="*/ 121 h 147"/>
                  <a:gd name="T94" fmla="*/ 220 w 401"/>
                  <a:gd name="T95" fmla="*/ 125 h 147"/>
                  <a:gd name="T96" fmla="*/ 205 w 401"/>
                  <a:gd name="T97" fmla="*/ 118 h 147"/>
                  <a:gd name="T98" fmla="*/ 209 w 401"/>
                  <a:gd name="T99" fmla="*/ 134 h 147"/>
                  <a:gd name="T100" fmla="*/ 223 w 401"/>
                  <a:gd name="T101" fmla="*/ 147 h 147"/>
                  <a:gd name="T102" fmla="*/ 237 w 401"/>
                  <a:gd name="T103" fmla="*/ 142 h 147"/>
                  <a:gd name="T104" fmla="*/ 250 w 401"/>
                  <a:gd name="T105" fmla="*/ 144 h 147"/>
                  <a:gd name="T106" fmla="*/ 262 w 401"/>
                  <a:gd name="T107" fmla="*/ 132 h 147"/>
                  <a:gd name="T108" fmla="*/ 272 w 401"/>
                  <a:gd name="T109" fmla="*/ 129 h 147"/>
                  <a:gd name="T110" fmla="*/ 292 w 401"/>
                  <a:gd name="T111" fmla="*/ 136 h 147"/>
                  <a:gd name="T112" fmla="*/ 309 w 401"/>
                  <a:gd name="T113" fmla="*/ 131 h 147"/>
                  <a:gd name="T114" fmla="*/ 319 w 401"/>
                  <a:gd name="T115" fmla="*/ 98 h 147"/>
                  <a:gd name="T116" fmla="*/ 326 w 401"/>
                  <a:gd name="T117" fmla="*/ 90 h 147"/>
                  <a:gd name="T118" fmla="*/ 333 w 401"/>
                  <a:gd name="T119" fmla="*/ 63 h 147"/>
                  <a:gd name="T120" fmla="*/ 356 w 401"/>
                  <a:gd name="T121" fmla="*/ 63 h 147"/>
                  <a:gd name="T122" fmla="*/ 375 w 401"/>
                  <a:gd name="T123" fmla="*/ 66 h 147"/>
                  <a:gd name="T124" fmla="*/ 390 w 401"/>
                  <a:gd name="T125" fmla="*/ 59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01" h="147">
                    <a:moveTo>
                      <a:pt x="20" y="18"/>
                    </a:moveTo>
                    <a:lnTo>
                      <a:pt x="3" y="8"/>
                    </a:lnTo>
                    <a:lnTo>
                      <a:pt x="0" y="11"/>
                    </a:lnTo>
                    <a:lnTo>
                      <a:pt x="5" y="22"/>
                    </a:lnTo>
                    <a:lnTo>
                      <a:pt x="3" y="39"/>
                    </a:lnTo>
                    <a:lnTo>
                      <a:pt x="11" y="51"/>
                    </a:lnTo>
                    <a:lnTo>
                      <a:pt x="14" y="71"/>
                    </a:lnTo>
                    <a:lnTo>
                      <a:pt x="28" y="88"/>
                    </a:lnTo>
                    <a:lnTo>
                      <a:pt x="30" y="99"/>
                    </a:lnTo>
                    <a:lnTo>
                      <a:pt x="56" y="118"/>
                    </a:lnTo>
                    <a:lnTo>
                      <a:pt x="76" y="136"/>
                    </a:lnTo>
                    <a:lnTo>
                      <a:pt x="91" y="134"/>
                    </a:lnTo>
                    <a:lnTo>
                      <a:pt x="91" y="126"/>
                    </a:lnTo>
                    <a:lnTo>
                      <a:pt x="83" y="106"/>
                    </a:lnTo>
                    <a:lnTo>
                      <a:pt x="74" y="99"/>
                    </a:lnTo>
                    <a:lnTo>
                      <a:pt x="72" y="84"/>
                    </a:lnTo>
                    <a:lnTo>
                      <a:pt x="70" y="77"/>
                    </a:lnTo>
                    <a:lnTo>
                      <a:pt x="72" y="65"/>
                    </a:lnTo>
                    <a:lnTo>
                      <a:pt x="70" y="50"/>
                    </a:lnTo>
                    <a:lnTo>
                      <a:pt x="61" y="34"/>
                    </a:lnTo>
                    <a:lnTo>
                      <a:pt x="48" y="20"/>
                    </a:lnTo>
                    <a:lnTo>
                      <a:pt x="42" y="17"/>
                    </a:lnTo>
                    <a:lnTo>
                      <a:pt x="37" y="27"/>
                    </a:lnTo>
                    <a:lnTo>
                      <a:pt x="23" y="30"/>
                    </a:lnTo>
                    <a:lnTo>
                      <a:pt x="20" y="18"/>
                    </a:lnTo>
                    <a:lnTo>
                      <a:pt x="20" y="18"/>
                    </a:lnTo>
                    <a:close/>
                    <a:moveTo>
                      <a:pt x="390" y="59"/>
                    </a:moveTo>
                    <a:lnTo>
                      <a:pt x="386" y="47"/>
                    </a:lnTo>
                    <a:lnTo>
                      <a:pt x="400" y="46"/>
                    </a:lnTo>
                    <a:lnTo>
                      <a:pt x="401" y="36"/>
                    </a:lnTo>
                    <a:lnTo>
                      <a:pt x="383" y="29"/>
                    </a:lnTo>
                    <a:lnTo>
                      <a:pt x="369" y="22"/>
                    </a:lnTo>
                    <a:lnTo>
                      <a:pt x="367" y="12"/>
                    </a:lnTo>
                    <a:lnTo>
                      <a:pt x="356" y="0"/>
                    </a:lnTo>
                    <a:lnTo>
                      <a:pt x="347" y="0"/>
                    </a:lnTo>
                    <a:lnTo>
                      <a:pt x="337" y="19"/>
                    </a:lnTo>
                    <a:lnTo>
                      <a:pt x="323" y="36"/>
                    </a:lnTo>
                    <a:lnTo>
                      <a:pt x="323" y="47"/>
                    </a:lnTo>
                    <a:lnTo>
                      <a:pt x="322" y="63"/>
                    </a:lnTo>
                    <a:lnTo>
                      <a:pt x="311" y="62"/>
                    </a:lnTo>
                    <a:lnTo>
                      <a:pt x="308" y="70"/>
                    </a:lnTo>
                    <a:lnTo>
                      <a:pt x="297" y="58"/>
                    </a:lnTo>
                    <a:lnTo>
                      <a:pt x="288" y="73"/>
                    </a:lnTo>
                    <a:lnTo>
                      <a:pt x="274" y="92"/>
                    </a:lnTo>
                    <a:lnTo>
                      <a:pt x="249" y="96"/>
                    </a:lnTo>
                    <a:lnTo>
                      <a:pt x="239" y="101"/>
                    </a:lnTo>
                    <a:lnTo>
                      <a:pt x="237" y="121"/>
                    </a:lnTo>
                    <a:lnTo>
                      <a:pt x="220" y="125"/>
                    </a:lnTo>
                    <a:lnTo>
                      <a:pt x="205" y="118"/>
                    </a:lnTo>
                    <a:lnTo>
                      <a:pt x="209" y="134"/>
                    </a:lnTo>
                    <a:lnTo>
                      <a:pt x="223" y="147"/>
                    </a:lnTo>
                    <a:lnTo>
                      <a:pt x="237" y="142"/>
                    </a:lnTo>
                    <a:lnTo>
                      <a:pt x="250" y="144"/>
                    </a:lnTo>
                    <a:lnTo>
                      <a:pt x="262" y="132"/>
                    </a:lnTo>
                    <a:lnTo>
                      <a:pt x="272" y="129"/>
                    </a:lnTo>
                    <a:lnTo>
                      <a:pt x="292" y="136"/>
                    </a:lnTo>
                    <a:lnTo>
                      <a:pt x="309" y="131"/>
                    </a:lnTo>
                    <a:lnTo>
                      <a:pt x="319" y="98"/>
                    </a:lnTo>
                    <a:lnTo>
                      <a:pt x="326" y="90"/>
                    </a:lnTo>
                    <a:lnTo>
                      <a:pt x="333" y="63"/>
                    </a:lnTo>
                    <a:lnTo>
                      <a:pt x="356" y="63"/>
                    </a:lnTo>
                    <a:lnTo>
                      <a:pt x="375" y="66"/>
                    </a:lnTo>
                    <a:lnTo>
                      <a:pt x="390" y="59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1340DEA-0114-6742-14A5-A8A47E5B88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72500" y="3335338"/>
                <a:ext cx="274637" cy="152400"/>
              </a:xfrm>
              <a:custGeom>
                <a:avLst/>
                <a:gdLst>
                  <a:gd name="T0" fmla="*/ 167 w 173"/>
                  <a:gd name="T1" fmla="*/ 60 h 96"/>
                  <a:gd name="T2" fmla="*/ 143 w 173"/>
                  <a:gd name="T3" fmla="*/ 59 h 96"/>
                  <a:gd name="T4" fmla="*/ 119 w 173"/>
                  <a:gd name="T5" fmla="*/ 53 h 96"/>
                  <a:gd name="T6" fmla="*/ 100 w 173"/>
                  <a:gd name="T7" fmla="*/ 43 h 96"/>
                  <a:gd name="T8" fmla="*/ 83 w 173"/>
                  <a:gd name="T9" fmla="*/ 38 h 96"/>
                  <a:gd name="T10" fmla="*/ 74 w 173"/>
                  <a:gd name="T11" fmla="*/ 26 h 96"/>
                  <a:gd name="T12" fmla="*/ 62 w 173"/>
                  <a:gd name="T13" fmla="*/ 23 h 96"/>
                  <a:gd name="T14" fmla="*/ 39 w 173"/>
                  <a:gd name="T15" fmla="*/ 7 h 96"/>
                  <a:gd name="T16" fmla="*/ 21 w 173"/>
                  <a:gd name="T17" fmla="*/ 0 h 96"/>
                  <a:gd name="T18" fmla="*/ 13 w 173"/>
                  <a:gd name="T19" fmla="*/ 5 h 96"/>
                  <a:gd name="T20" fmla="*/ 3 w 173"/>
                  <a:gd name="T21" fmla="*/ 17 h 96"/>
                  <a:gd name="T22" fmla="*/ 0 w 173"/>
                  <a:gd name="T23" fmla="*/ 39 h 96"/>
                  <a:gd name="T24" fmla="*/ 21 w 173"/>
                  <a:gd name="T25" fmla="*/ 48 h 96"/>
                  <a:gd name="T26" fmla="*/ 43 w 173"/>
                  <a:gd name="T27" fmla="*/ 59 h 96"/>
                  <a:gd name="T28" fmla="*/ 71 w 173"/>
                  <a:gd name="T29" fmla="*/ 73 h 96"/>
                  <a:gd name="T30" fmla="*/ 100 w 173"/>
                  <a:gd name="T31" fmla="*/ 76 h 96"/>
                  <a:gd name="T32" fmla="*/ 114 w 173"/>
                  <a:gd name="T33" fmla="*/ 87 h 96"/>
                  <a:gd name="T34" fmla="*/ 130 w 173"/>
                  <a:gd name="T35" fmla="*/ 90 h 96"/>
                  <a:gd name="T36" fmla="*/ 155 w 173"/>
                  <a:gd name="T37" fmla="*/ 96 h 96"/>
                  <a:gd name="T38" fmla="*/ 173 w 173"/>
                  <a:gd name="T39" fmla="*/ 95 h 96"/>
                  <a:gd name="T40" fmla="*/ 173 w 173"/>
                  <a:gd name="T41" fmla="*/ 86 h 96"/>
                  <a:gd name="T42" fmla="*/ 167 w 173"/>
                  <a:gd name="T43" fmla="*/ 71 h 96"/>
                  <a:gd name="T44" fmla="*/ 167 w 173"/>
                  <a:gd name="T45" fmla="*/ 60 h 96"/>
                  <a:gd name="T46" fmla="*/ 167 w 173"/>
                  <a:gd name="T47" fmla="*/ 6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3" h="96">
                    <a:moveTo>
                      <a:pt x="167" y="60"/>
                    </a:moveTo>
                    <a:lnTo>
                      <a:pt x="143" y="59"/>
                    </a:lnTo>
                    <a:lnTo>
                      <a:pt x="119" y="53"/>
                    </a:lnTo>
                    <a:lnTo>
                      <a:pt x="100" y="43"/>
                    </a:lnTo>
                    <a:lnTo>
                      <a:pt x="83" y="38"/>
                    </a:lnTo>
                    <a:lnTo>
                      <a:pt x="74" y="26"/>
                    </a:lnTo>
                    <a:lnTo>
                      <a:pt x="62" y="23"/>
                    </a:lnTo>
                    <a:lnTo>
                      <a:pt x="39" y="7"/>
                    </a:lnTo>
                    <a:lnTo>
                      <a:pt x="21" y="0"/>
                    </a:lnTo>
                    <a:lnTo>
                      <a:pt x="13" y="5"/>
                    </a:lnTo>
                    <a:lnTo>
                      <a:pt x="3" y="17"/>
                    </a:lnTo>
                    <a:lnTo>
                      <a:pt x="0" y="39"/>
                    </a:lnTo>
                    <a:lnTo>
                      <a:pt x="21" y="48"/>
                    </a:lnTo>
                    <a:lnTo>
                      <a:pt x="43" y="59"/>
                    </a:lnTo>
                    <a:lnTo>
                      <a:pt x="71" y="73"/>
                    </a:lnTo>
                    <a:lnTo>
                      <a:pt x="100" y="76"/>
                    </a:lnTo>
                    <a:lnTo>
                      <a:pt x="114" y="87"/>
                    </a:lnTo>
                    <a:lnTo>
                      <a:pt x="130" y="90"/>
                    </a:lnTo>
                    <a:lnTo>
                      <a:pt x="155" y="96"/>
                    </a:lnTo>
                    <a:lnTo>
                      <a:pt x="173" y="95"/>
                    </a:lnTo>
                    <a:lnTo>
                      <a:pt x="173" y="86"/>
                    </a:lnTo>
                    <a:lnTo>
                      <a:pt x="167" y="71"/>
                    </a:lnTo>
                    <a:lnTo>
                      <a:pt x="167" y="60"/>
                    </a:lnTo>
                    <a:lnTo>
                      <a:pt x="167" y="60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7B9847F-782C-C3AA-A705-391A15AA87B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5725" y="3487738"/>
                <a:ext cx="244475" cy="366713"/>
              </a:xfrm>
              <a:custGeom>
                <a:avLst/>
                <a:gdLst>
                  <a:gd name="T0" fmla="*/ 137 w 154"/>
                  <a:gd name="T1" fmla="*/ 125 h 231"/>
                  <a:gd name="T2" fmla="*/ 145 w 154"/>
                  <a:gd name="T3" fmla="*/ 118 h 231"/>
                  <a:gd name="T4" fmla="*/ 149 w 154"/>
                  <a:gd name="T5" fmla="*/ 111 h 231"/>
                  <a:gd name="T6" fmla="*/ 154 w 154"/>
                  <a:gd name="T7" fmla="*/ 97 h 231"/>
                  <a:gd name="T8" fmla="*/ 154 w 154"/>
                  <a:gd name="T9" fmla="*/ 91 h 231"/>
                  <a:gd name="T10" fmla="*/ 146 w 154"/>
                  <a:gd name="T11" fmla="*/ 89 h 231"/>
                  <a:gd name="T12" fmla="*/ 140 w 154"/>
                  <a:gd name="T13" fmla="*/ 81 h 231"/>
                  <a:gd name="T14" fmla="*/ 129 w 154"/>
                  <a:gd name="T15" fmla="*/ 67 h 231"/>
                  <a:gd name="T16" fmla="*/ 117 w 154"/>
                  <a:gd name="T17" fmla="*/ 62 h 231"/>
                  <a:gd name="T18" fmla="*/ 102 w 154"/>
                  <a:gd name="T19" fmla="*/ 60 h 231"/>
                  <a:gd name="T20" fmla="*/ 89 w 154"/>
                  <a:gd name="T21" fmla="*/ 51 h 231"/>
                  <a:gd name="T22" fmla="*/ 79 w 154"/>
                  <a:gd name="T23" fmla="*/ 34 h 231"/>
                  <a:gd name="T24" fmla="*/ 68 w 154"/>
                  <a:gd name="T25" fmla="*/ 34 h 231"/>
                  <a:gd name="T26" fmla="*/ 67 w 154"/>
                  <a:gd name="T27" fmla="*/ 50 h 231"/>
                  <a:gd name="T28" fmla="*/ 72 w 154"/>
                  <a:gd name="T29" fmla="*/ 53 h 231"/>
                  <a:gd name="T30" fmla="*/ 63 w 154"/>
                  <a:gd name="T31" fmla="*/ 59 h 231"/>
                  <a:gd name="T32" fmla="*/ 64 w 154"/>
                  <a:gd name="T33" fmla="*/ 68 h 231"/>
                  <a:gd name="T34" fmla="*/ 59 w 154"/>
                  <a:gd name="T35" fmla="*/ 77 h 231"/>
                  <a:gd name="T36" fmla="*/ 59 w 154"/>
                  <a:gd name="T37" fmla="*/ 88 h 231"/>
                  <a:gd name="T38" fmla="*/ 70 w 154"/>
                  <a:gd name="T39" fmla="*/ 104 h 231"/>
                  <a:gd name="T40" fmla="*/ 60 w 154"/>
                  <a:gd name="T41" fmla="*/ 152 h 231"/>
                  <a:gd name="T42" fmla="*/ 0 w 154"/>
                  <a:gd name="T43" fmla="*/ 175 h 231"/>
                  <a:gd name="T44" fmla="*/ 20 w 154"/>
                  <a:gd name="T45" fmla="*/ 215 h 231"/>
                  <a:gd name="T46" fmla="*/ 27 w 154"/>
                  <a:gd name="T47" fmla="*/ 231 h 231"/>
                  <a:gd name="T48" fmla="*/ 37 w 154"/>
                  <a:gd name="T49" fmla="*/ 230 h 231"/>
                  <a:gd name="T50" fmla="*/ 50 w 154"/>
                  <a:gd name="T51" fmla="*/ 222 h 231"/>
                  <a:gd name="T52" fmla="*/ 62 w 154"/>
                  <a:gd name="T53" fmla="*/ 224 h 231"/>
                  <a:gd name="T54" fmla="*/ 71 w 154"/>
                  <a:gd name="T55" fmla="*/ 217 h 231"/>
                  <a:gd name="T56" fmla="*/ 70 w 154"/>
                  <a:gd name="T57" fmla="*/ 208 h 231"/>
                  <a:gd name="T58" fmla="*/ 78 w 154"/>
                  <a:gd name="T59" fmla="*/ 202 h 231"/>
                  <a:gd name="T60" fmla="*/ 91 w 154"/>
                  <a:gd name="T61" fmla="*/ 202 h 231"/>
                  <a:gd name="T62" fmla="*/ 95 w 154"/>
                  <a:gd name="T63" fmla="*/ 197 h 231"/>
                  <a:gd name="T64" fmla="*/ 96 w 154"/>
                  <a:gd name="T65" fmla="*/ 186 h 231"/>
                  <a:gd name="T66" fmla="*/ 108 w 154"/>
                  <a:gd name="T67" fmla="*/ 176 h 231"/>
                  <a:gd name="T68" fmla="*/ 118 w 154"/>
                  <a:gd name="T69" fmla="*/ 176 h 231"/>
                  <a:gd name="T70" fmla="*/ 120 w 154"/>
                  <a:gd name="T71" fmla="*/ 174 h 231"/>
                  <a:gd name="T72" fmla="*/ 116 w 154"/>
                  <a:gd name="T73" fmla="*/ 158 h 231"/>
                  <a:gd name="T74" fmla="*/ 118 w 154"/>
                  <a:gd name="T75" fmla="*/ 146 h 231"/>
                  <a:gd name="T76" fmla="*/ 122 w 154"/>
                  <a:gd name="T77" fmla="*/ 141 h 231"/>
                  <a:gd name="T78" fmla="*/ 131 w 154"/>
                  <a:gd name="T79" fmla="*/ 142 h 231"/>
                  <a:gd name="T80" fmla="*/ 137 w 154"/>
                  <a:gd name="T81" fmla="*/ 125 h 231"/>
                  <a:gd name="T82" fmla="*/ 137 w 154"/>
                  <a:gd name="T83" fmla="*/ 125 h 231"/>
                  <a:gd name="T84" fmla="*/ 76 w 154"/>
                  <a:gd name="T85" fmla="*/ 12 h 231"/>
                  <a:gd name="T86" fmla="*/ 76 w 154"/>
                  <a:gd name="T87" fmla="*/ 2 h 231"/>
                  <a:gd name="T88" fmla="*/ 74 w 154"/>
                  <a:gd name="T89" fmla="*/ 0 h 231"/>
                  <a:gd name="T90" fmla="*/ 68 w 154"/>
                  <a:gd name="T91" fmla="*/ 8 h 231"/>
                  <a:gd name="T92" fmla="*/ 74 w 154"/>
                  <a:gd name="T93" fmla="*/ 16 h 231"/>
                  <a:gd name="T94" fmla="*/ 76 w 154"/>
                  <a:gd name="T95" fmla="*/ 1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4" h="231">
                    <a:moveTo>
                      <a:pt x="137" y="125"/>
                    </a:moveTo>
                    <a:lnTo>
                      <a:pt x="145" y="118"/>
                    </a:lnTo>
                    <a:lnTo>
                      <a:pt x="149" y="111"/>
                    </a:lnTo>
                    <a:lnTo>
                      <a:pt x="154" y="97"/>
                    </a:lnTo>
                    <a:lnTo>
                      <a:pt x="154" y="91"/>
                    </a:lnTo>
                    <a:lnTo>
                      <a:pt x="146" y="89"/>
                    </a:lnTo>
                    <a:lnTo>
                      <a:pt x="140" y="81"/>
                    </a:lnTo>
                    <a:lnTo>
                      <a:pt x="129" y="67"/>
                    </a:lnTo>
                    <a:lnTo>
                      <a:pt x="117" y="62"/>
                    </a:lnTo>
                    <a:lnTo>
                      <a:pt x="102" y="60"/>
                    </a:lnTo>
                    <a:lnTo>
                      <a:pt x="89" y="51"/>
                    </a:lnTo>
                    <a:lnTo>
                      <a:pt x="79" y="34"/>
                    </a:lnTo>
                    <a:lnTo>
                      <a:pt x="68" y="34"/>
                    </a:lnTo>
                    <a:lnTo>
                      <a:pt x="67" y="50"/>
                    </a:lnTo>
                    <a:lnTo>
                      <a:pt x="72" y="53"/>
                    </a:lnTo>
                    <a:lnTo>
                      <a:pt x="63" y="59"/>
                    </a:lnTo>
                    <a:lnTo>
                      <a:pt x="64" y="68"/>
                    </a:lnTo>
                    <a:lnTo>
                      <a:pt x="59" y="77"/>
                    </a:lnTo>
                    <a:lnTo>
                      <a:pt x="59" y="88"/>
                    </a:lnTo>
                    <a:lnTo>
                      <a:pt x="70" y="104"/>
                    </a:lnTo>
                    <a:lnTo>
                      <a:pt x="60" y="152"/>
                    </a:lnTo>
                    <a:lnTo>
                      <a:pt x="0" y="175"/>
                    </a:lnTo>
                    <a:lnTo>
                      <a:pt x="20" y="215"/>
                    </a:lnTo>
                    <a:lnTo>
                      <a:pt x="27" y="231"/>
                    </a:lnTo>
                    <a:lnTo>
                      <a:pt x="37" y="230"/>
                    </a:lnTo>
                    <a:lnTo>
                      <a:pt x="50" y="222"/>
                    </a:lnTo>
                    <a:lnTo>
                      <a:pt x="62" y="224"/>
                    </a:lnTo>
                    <a:lnTo>
                      <a:pt x="71" y="217"/>
                    </a:lnTo>
                    <a:lnTo>
                      <a:pt x="70" y="208"/>
                    </a:lnTo>
                    <a:lnTo>
                      <a:pt x="78" y="202"/>
                    </a:lnTo>
                    <a:lnTo>
                      <a:pt x="91" y="202"/>
                    </a:lnTo>
                    <a:lnTo>
                      <a:pt x="95" y="197"/>
                    </a:lnTo>
                    <a:lnTo>
                      <a:pt x="96" y="186"/>
                    </a:lnTo>
                    <a:lnTo>
                      <a:pt x="108" y="176"/>
                    </a:lnTo>
                    <a:lnTo>
                      <a:pt x="118" y="176"/>
                    </a:lnTo>
                    <a:lnTo>
                      <a:pt x="120" y="174"/>
                    </a:lnTo>
                    <a:lnTo>
                      <a:pt x="116" y="158"/>
                    </a:lnTo>
                    <a:lnTo>
                      <a:pt x="118" y="146"/>
                    </a:lnTo>
                    <a:lnTo>
                      <a:pt x="122" y="141"/>
                    </a:lnTo>
                    <a:lnTo>
                      <a:pt x="131" y="142"/>
                    </a:lnTo>
                    <a:lnTo>
                      <a:pt x="137" y="125"/>
                    </a:lnTo>
                    <a:lnTo>
                      <a:pt x="137" y="125"/>
                    </a:lnTo>
                    <a:close/>
                    <a:moveTo>
                      <a:pt x="76" y="12"/>
                    </a:moveTo>
                    <a:lnTo>
                      <a:pt x="76" y="2"/>
                    </a:lnTo>
                    <a:lnTo>
                      <a:pt x="74" y="0"/>
                    </a:lnTo>
                    <a:lnTo>
                      <a:pt x="68" y="8"/>
                    </a:lnTo>
                    <a:lnTo>
                      <a:pt x="74" y="16"/>
                    </a:lnTo>
                    <a:lnTo>
                      <a:pt x="76" y="12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5C78660-3AC4-DB3C-B588-31E059888D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8612" y="3081338"/>
                <a:ext cx="492125" cy="508000"/>
              </a:xfrm>
              <a:custGeom>
                <a:avLst/>
                <a:gdLst>
                  <a:gd name="T0" fmla="*/ 276 w 310"/>
                  <a:gd name="T1" fmla="*/ 30 h 320"/>
                  <a:gd name="T2" fmla="*/ 247 w 310"/>
                  <a:gd name="T3" fmla="*/ 0 h 320"/>
                  <a:gd name="T4" fmla="*/ 227 w 310"/>
                  <a:gd name="T5" fmla="*/ 7 h 320"/>
                  <a:gd name="T6" fmla="*/ 186 w 310"/>
                  <a:gd name="T7" fmla="*/ 15 h 320"/>
                  <a:gd name="T8" fmla="*/ 184 w 310"/>
                  <a:gd name="T9" fmla="*/ 36 h 320"/>
                  <a:gd name="T10" fmla="*/ 182 w 310"/>
                  <a:gd name="T11" fmla="*/ 58 h 320"/>
                  <a:gd name="T12" fmla="*/ 181 w 310"/>
                  <a:gd name="T13" fmla="*/ 76 h 320"/>
                  <a:gd name="T14" fmla="*/ 174 w 310"/>
                  <a:gd name="T15" fmla="*/ 91 h 320"/>
                  <a:gd name="T16" fmla="*/ 157 w 310"/>
                  <a:gd name="T17" fmla="*/ 111 h 320"/>
                  <a:gd name="T18" fmla="*/ 154 w 310"/>
                  <a:gd name="T19" fmla="*/ 132 h 320"/>
                  <a:gd name="T20" fmla="*/ 132 w 310"/>
                  <a:gd name="T21" fmla="*/ 133 h 320"/>
                  <a:gd name="T22" fmla="*/ 116 w 310"/>
                  <a:gd name="T23" fmla="*/ 139 h 320"/>
                  <a:gd name="T24" fmla="*/ 110 w 310"/>
                  <a:gd name="T25" fmla="*/ 173 h 320"/>
                  <a:gd name="T26" fmla="*/ 72 w 310"/>
                  <a:gd name="T27" fmla="*/ 180 h 320"/>
                  <a:gd name="T28" fmla="*/ 56 w 310"/>
                  <a:gd name="T29" fmla="*/ 183 h 320"/>
                  <a:gd name="T30" fmla="*/ 0 w 310"/>
                  <a:gd name="T31" fmla="*/ 175 h 320"/>
                  <a:gd name="T32" fmla="*/ 23 w 310"/>
                  <a:gd name="T33" fmla="*/ 201 h 320"/>
                  <a:gd name="T34" fmla="*/ 48 w 310"/>
                  <a:gd name="T35" fmla="*/ 233 h 320"/>
                  <a:gd name="T36" fmla="*/ 61 w 310"/>
                  <a:gd name="T37" fmla="*/ 247 h 320"/>
                  <a:gd name="T38" fmla="*/ 29 w 310"/>
                  <a:gd name="T39" fmla="*/ 287 h 320"/>
                  <a:gd name="T40" fmla="*/ 91 w 310"/>
                  <a:gd name="T41" fmla="*/ 283 h 320"/>
                  <a:gd name="T42" fmla="*/ 146 w 310"/>
                  <a:gd name="T43" fmla="*/ 297 h 320"/>
                  <a:gd name="T44" fmla="*/ 169 w 310"/>
                  <a:gd name="T45" fmla="*/ 320 h 320"/>
                  <a:gd name="T46" fmla="*/ 226 w 310"/>
                  <a:gd name="T47" fmla="*/ 304 h 320"/>
                  <a:gd name="T48" fmla="*/ 207 w 310"/>
                  <a:gd name="T49" fmla="*/ 272 h 320"/>
                  <a:gd name="T50" fmla="*/ 186 w 310"/>
                  <a:gd name="T51" fmla="*/ 243 h 320"/>
                  <a:gd name="T52" fmla="*/ 229 w 310"/>
                  <a:gd name="T53" fmla="*/ 219 h 320"/>
                  <a:gd name="T54" fmla="*/ 253 w 310"/>
                  <a:gd name="T55" fmla="*/ 171 h 320"/>
                  <a:gd name="T56" fmla="*/ 264 w 310"/>
                  <a:gd name="T57" fmla="*/ 130 h 320"/>
                  <a:gd name="T58" fmla="*/ 259 w 310"/>
                  <a:gd name="T59" fmla="*/ 105 h 320"/>
                  <a:gd name="T60" fmla="*/ 236 w 310"/>
                  <a:gd name="T61" fmla="*/ 68 h 320"/>
                  <a:gd name="T62" fmla="*/ 276 w 310"/>
                  <a:gd name="T63" fmla="*/ 64 h 320"/>
                  <a:gd name="T64" fmla="*/ 310 w 310"/>
                  <a:gd name="T65" fmla="*/ 3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0" h="320">
                    <a:moveTo>
                      <a:pt x="310" y="39"/>
                    </a:moveTo>
                    <a:lnTo>
                      <a:pt x="276" y="30"/>
                    </a:lnTo>
                    <a:lnTo>
                      <a:pt x="264" y="11"/>
                    </a:lnTo>
                    <a:lnTo>
                      <a:pt x="247" y="0"/>
                    </a:lnTo>
                    <a:lnTo>
                      <a:pt x="236" y="3"/>
                    </a:lnTo>
                    <a:lnTo>
                      <a:pt x="227" y="7"/>
                    </a:lnTo>
                    <a:lnTo>
                      <a:pt x="206" y="10"/>
                    </a:lnTo>
                    <a:lnTo>
                      <a:pt x="186" y="15"/>
                    </a:lnTo>
                    <a:lnTo>
                      <a:pt x="177" y="25"/>
                    </a:lnTo>
                    <a:lnTo>
                      <a:pt x="184" y="36"/>
                    </a:lnTo>
                    <a:lnTo>
                      <a:pt x="190" y="48"/>
                    </a:lnTo>
                    <a:lnTo>
                      <a:pt x="182" y="58"/>
                    </a:lnTo>
                    <a:lnTo>
                      <a:pt x="185" y="67"/>
                    </a:lnTo>
                    <a:lnTo>
                      <a:pt x="181" y="76"/>
                    </a:lnTo>
                    <a:lnTo>
                      <a:pt x="163" y="75"/>
                    </a:lnTo>
                    <a:lnTo>
                      <a:pt x="174" y="91"/>
                    </a:lnTo>
                    <a:lnTo>
                      <a:pt x="163" y="96"/>
                    </a:lnTo>
                    <a:lnTo>
                      <a:pt x="157" y="111"/>
                    </a:lnTo>
                    <a:lnTo>
                      <a:pt x="161" y="125"/>
                    </a:lnTo>
                    <a:lnTo>
                      <a:pt x="154" y="132"/>
                    </a:lnTo>
                    <a:lnTo>
                      <a:pt x="147" y="130"/>
                    </a:lnTo>
                    <a:lnTo>
                      <a:pt x="132" y="133"/>
                    </a:lnTo>
                    <a:lnTo>
                      <a:pt x="131" y="139"/>
                    </a:lnTo>
                    <a:lnTo>
                      <a:pt x="116" y="139"/>
                    </a:lnTo>
                    <a:lnTo>
                      <a:pt x="108" y="152"/>
                    </a:lnTo>
                    <a:lnTo>
                      <a:pt x="110" y="173"/>
                    </a:lnTo>
                    <a:lnTo>
                      <a:pt x="86" y="182"/>
                    </a:lnTo>
                    <a:lnTo>
                      <a:pt x="72" y="180"/>
                    </a:lnTo>
                    <a:lnTo>
                      <a:pt x="68" y="186"/>
                    </a:lnTo>
                    <a:lnTo>
                      <a:pt x="56" y="183"/>
                    </a:lnTo>
                    <a:lnTo>
                      <a:pt x="37" y="186"/>
                    </a:lnTo>
                    <a:lnTo>
                      <a:pt x="0" y="175"/>
                    </a:lnTo>
                    <a:lnTo>
                      <a:pt x="12" y="187"/>
                    </a:lnTo>
                    <a:lnTo>
                      <a:pt x="23" y="201"/>
                    </a:lnTo>
                    <a:lnTo>
                      <a:pt x="44" y="211"/>
                    </a:lnTo>
                    <a:lnTo>
                      <a:pt x="48" y="233"/>
                    </a:lnTo>
                    <a:lnTo>
                      <a:pt x="57" y="236"/>
                    </a:lnTo>
                    <a:lnTo>
                      <a:pt x="61" y="247"/>
                    </a:lnTo>
                    <a:lnTo>
                      <a:pt x="33" y="260"/>
                    </a:lnTo>
                    <a:lnTo>
                      <a:pt x="29" y="287"/>
                    </a:lnTo>
                    <a:lnTo>
                      <a:pt x="57" y="284"/>
                    </a:lnTo>
                    <a:lnTo>
                      <a:pt x="91" y="283"/>
                    </a:lnTo>
                    <a:lnTo>
                      <a:pt x="127" y="279"/>
                    </a:lnTo>
                    <a:lnTo>
                      <a:pt x="146" y="297"/>
                    </a:lnTo>
                    <a:lnTo>
                      <a:pt x="153" y="314"/>
                    </a:lnTo>
                    <a:lnTo>
                      <a:pt x="169" y="320"/>
                    </a:lnTo>
                    <a:lnTo>
                      <a:pt x="181" y="304"/>
                    </a:lnTo>
                    <a:lnTo>
                      <a:pt x="226" y="304"/>
                    </a:lnTo>
                    <a:lnTo>
                      <a:pt x="220" y="284"/>
                    </a:lnTo>
                    <a:lnTo>
                      <a:pt x="207" y="272"/>
                    </a:lnTo>
                    <a:lnTo>
                      <a:pt x="201" y="253"/>
                    </a:lnTo>
                    <a:lnTo>
                      <a:pt x="186" y="243"/>
                    </a:lnTo>
                    <a:lnTo>
                      <a:pt x="205" y="218"/>
                    </a:lnTo>
                    <a:lnTo>
                      <a:pt x="229" y="219"/>
                    </a:lnTo>
                    <a:lnTo>
                      <a:pt x="246" y="195"/>
                    </a:lnTo>
                    <a:lnTo>
                      <a:pt x="253" y="171"/>
                    </a:lnTo>
                    <a:lnTo>
                      <a:pt x="268" y="147"/>
                    </a:lnTo>
                    <a:lnTo>
                      <a:pt x="264" y="130"/>
                    </a:lnTo>
                    <a:lnTo>
                      <a:pt x="278" y="117"/>
                    </a:lnTo>
                    <a:lnTo>
                      <a:pt x="259" y="105"/>
                    </a:lnTo>
                    <a:lnTo>
                      <a:pt x="249" y="89"/>
                    </a:lnTo>
                    <a:lnTo>
                      <a:pt x="236" y="68"/>
                    </a:lnTo>
                    <a:lnTo>
                      <a:pt x="244" y="57"/>
                    </a:lnTo>
                    <a:lnTo>
                      <a:pt x="276" y="64"/>
                    </a:lnTo>
                    <a:lnTo>
                      <a:pt x="296" y="60"/>
                    </a:lnTo>
                    <a:lnTo>
                      <a:pt x="310" y="39"/>
                    </a:lnTo>
                    <a:lnTo>
                      <a:pt x="310" y="39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C9E9228-090B-7B81-01B4-D697B4CE85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91712" y="3786188"/>
                <a:ext cx="314325" cy="487363"/>
              </a:xfrm>
              <a:custGeom>
                <a:avLst/>
                <a:gdLst>
                  <a:gd name="T0" fmla="*/ 191 w 198"/>
                  <a:gd name="T1" fmla="*/ 230 h 307"/>
                  <a:gd name="T2" fmla="*/ 170 w 198"/>
                  <a:gd name="T3" fmla="*/ 207 h 307"/>
                  <a:gd name="T4" fmla="*/ 158 w 198"/>
                  <a:gd name="T5" fmla="*/ 226 h 307"/>
                  <a:gd name="T6" fmla="*/ 140 w 198"/>
                  <a:gd name="T7" fmla="*/ 243 h 307"/>
                  <a:gd name="T8" fmla="*/ 122 w 198"/>
                  <a:gd name="T9" fmla="*/ 241 h 307"/>
                  <a:gd name="T10" fmla="*/ 101 w 198"/>
                  <a:gd name="T11" fmla="*/ 268 h 307"/>
                  <a:gd name="T12" fmla="*/ 120 w 198"/>
                  <a:gd name="T13" fmla="*/ 262 h 307"/>
                  <a:gd name="T14" fmla="*/ 136 w 198"/>
                  <a:gd name="T15" fmla="*/ 253 h 307"/>
                  <a:gd name="T16" fmla="*/ 144 w 198"/>
                  <a:gd name="T17" fmla="*/ 276 h 307"/>
                  <a:gd name="T18" fmla="*/ 177 w 198"/>
                  <a:gd name="T19" fmla="*/ 307 h 307"/>
                  <a:gd name="T20" fmla="*/ 174 w 198"/>
                  <a:gd name="T21" fmla="*/ 278 h 307"/>
                  <a:gd name="T22" fmla="*/ 193 w 198"/>
                  <a:gd name="T23" fmla="*/ 290 h 307"/>
                  <a:gd name="T24" fmla="*/ 196 w 198"/>
                  <a:gd name="T25" fmla="*/ 255 h 307"/>
                  <a:gd name="T26" fmla="*/ 193 w 198"/>
                  <a:gd name="T27" fmla="*/ 239 h 307"/>
                  <a:gd name="T28" fmla="*/ 138 w 198"/>
                  <a:gd name="T29" fmla="*/ 172 h 307"/>
                  <a:gd name="T30" fmla="*/ 127 w 198"/>
                  <a:gd name="T31" fmla="*/ 179 h 307"/>
                  <a:gd name="T32" fmla="*/ 115 w 198"/>
                  <a:gd name="T33" fmla="*/ 196 h 307"/>
                  <a:gd name="T34" fmla="*/ 107 w 198"/>
                  <a:gd name="T35" fmla="*/ 209 h 307"/>
                  <a:gd name="T36" fmla="*/ 127 w 198"/>
                  <a:gd name="T37" fmla="*/ 218 h 307"/>
                  <a:gd name="T38" fmla="*/ 138 w 198"/>
                  <a:gd name="T39" fmla="*/ 195 h 307"/>
                  <a:gd name="T40" fmla="*/ 26 w 198"/>
                  <a:gd name="T41" fmla="*/ 218 h 307"/>
                  <a:gd name="T42" fmla="*/ 49 w 198"/>
                  <a:gd name="T43" fmla="*/ 188 h 307"/>
                  <a:gd name="T44" fmla="*/ 34 w 198"/>
                  <a:gd name="T45" fmla="*/ 192 h 307"/>
                  <a:gd name="T46" fmla="*/ 10 w 198"/>
                  <a:gd name="T47" fmla="*/ 224 h 307"/>
                  <a:gd name="T48" fmla="*/ 26 w 198"/>
                  <a:gd name="T49" fmla="*/ 218 h 307"/>
                  <a:gd name="T50" fmla="*/ 92 w 198"/>
                  <a:gd name="T51" fmla="*/ 156 h 307"/>
                  <a:gd name="T52" fmla="*/ 96 w 198"/>
                  <a:gd name="T53" fmla="*/ 180 h 307"/>
                  <a:gd name="T54" fmla="*/ 110 w 198"/>
                  <a:gd name="T55" fmla="*/ 183 h 307"/>
                  <a:gd name="T56" fmla="*/ 118 w 198"/>
                  <a:gd name="T57" fmla="*/ 164 h 307"/>
                  <a:gd name="T58" fmla="*/ 92 w 198"/>
                  <a:gd name="T59" fmla="*/ 156 h 307"/>
                  <a:gd name="T60" fmla="*/ 166 w 198"/>
                  <a:gd name="T61" fmla="*/ 150 h 307"/>
                  <a:gd name="T62" fmla="*/ 139 w 198"/>
                  <a:gd name="T63" fmla="*/ 141 h 307"/>
                  <a:gd name="T64" fmla="*/ 155 w 198"/>
                  <a:gd name="T65" fmla="*/ 168 h 307"/>
                  <a:gd name="T66" fmla="*/ 148 w 198"/>
                  <a:gd name="T67" fmla="*/ 181 h 307"/>
                  <a:gd name="T68" fmla="*/ 156 w 198"/>
                  <a:gd name="T69" fmla="*/ 198 h 307"/>
                  <a:gd name="T70" fmla="*/ 159 w 198"/>
                  <a:gd name="T71" fmla="*/ 178 h 307"/>
                  <a:gd name="T72" fmla="*/ 175 w 198"/>
                  <a:gd name="T73" fmla="*/ 177 h 307"/>
                  <a:gd name="T74" fmla="*/ 166 w 198"/>
                  <a:gd name="T75" fmla="*/ 150 h 307"/>
                  <a:gd name="T76" fmla="*/ 72 w 198"/>
                  <a:gd name="T77" fmla="*/ 120 h 307"/>
                  <a:gd name="T78" fmla="*/ 68 w 198"/>
                  <a:gd name="T79" fmla="*/ 137 h 307"/>
                  <a:gd name="T80" fmla="*/ 81 w 198"/>
                  <a:gd name="T81" fmla="*/ 128 h 307"/>
                  <a:gd name="T82" fmla="*/ 56 w 198"/>
                  <a:gd name="T83" fmla="*/ 0 h 307"/>
                  <a:gd name="T84" fmla="*/ 41 w 198"/>
                  <a:gd name="T85" fmla="*/ 21 h 307"/>
                  <a:gd name="T86" fmla="*/ 36 w 198"/>
                  <a:gd name="T87" fmla="*/ 50 h 307"/>
                  <a:gd name="T88" fmla="*/ 44 w 198"/>
                  <a:gd name="T89" fmla="*/ 84 h 307"/>
                  <a:gd name="T90" fmla="*/ 58 w 198"/>
                  <a:gd name="T91" fmla="*/ 88 h 307"/>
                  <a:gd name="T92" fmla="*/ 59 w 198"/>
                  <a:gd name="T93" fmla="*/ 100 h 307"/>
                  <a:gd name="T94" fmla="*/ 70 w 198"/>
                  <a:gd name="T95" fmla="*/ 115 h 307"/>
                  <a:gd name="T96" fmla="*/ 104 w 198"/>
                  <a:gd name="T97" fmla="*/ 126 h 307"/>
                  <a:gd name="T98" fmla="*/ 118 w 198"/>
                  <a:gd name="T99" fmla="*/ 129 h 307"/>
                  <a:gd name="T100" fmla="*/ 137 w 198"/>
                  <a:gd name="T101" fmla="*/ 130 h 307"/>
                  <a:gd name="T102" fmla="*/ 129 w 198"/>
                  <a:gd name="T103" fmla="*/ 112 h 307"/>
                  <a:gd name="T104" fmla="*/ 93 w 198"/>
                  <a:gd name="T105" fmla="*/ 101 h 307"/>
                  <a:gd name="T106" fmla="*/ 73 w 198"/>
                  <a:gd name="T107" fmla="*/ 80 h 307"/>
                  <a:gd name="T108" fmla="*/ 85 w 198"/>
                  <a:gd name="T109" fmla="*/ 53 h 307"/>
                  <a:gd name="T110" fmla="*/ 77 w 198"/>
                  <a:gd name="T111" fmla="*/ 15 h 307"/>
                  <a:gd name="T112" fmla="*/ 76 w 198"/>
                  <a:gd name="T113" fmla="*/ 0 h 307"/>
                  <a:gd name="T114" fmla="*/ 56 w 198"/>
                  <a:gd name="T11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8" h="307">
                    <a:moveTo>
                      <a:pt x="193" y="239"/>
                    </a:moveTo>
                    <a:lnTo>
                      <a:pt x="191" y="230"/>
                    </a:lnTo>
                    <a:lnTo>
                      <a:pt x="188" y="218"/>
                    </a:lnTo>
                    <a:lnTo>
                      <a:pt x="170" y="207"/>
                    </a:lnTo>
                    <a:lnTo>
                      <a:pt x="173" y="225"/>
                    </a:lnTo>
                    <a:lnTo>
                      <a:pt x="158" y="226"/>
                    </a:lnTo>
                    <a:lnTo>
                      <a:pt x="155" y="237"/>
                    </a:lnTo>
                    <a:lnTo>
                      <a:pt x="140" y="243"/>
                    </a:lnTo>
                    <a:lnTo>
                      <a:pt x="132" y="233"/>
                    </a:lnTo>
                    <a:lnTo>
                      <a:pt x="122" y="241"/>
                    </a:lnTo>
                    <a:lnTo>
                      <a:pt x="109" y="248"/>
                    </a:lnTo>
                    <a:lnTo>
                      <a:pt x="101" y="268"/>
                    </a:lnTo>
                    <a:lnTo>
                      <a:pt x="106" y="275"/>
                    </a:lnTo>
                    <a:lnTo>
                      <a:pt x="120" y="262"/>
                    </a:lnTo>
                    <a:lnTo>
                      <a:pt x="130" y="263"/>
                    </a:lnTo>
                    <a:lnTo>
                      <a:pt x="136" y="253"/>
                    </a:lnTo>
                    <a:lnTo>
                      <a:pt x="150" y="264"/>
                    </a:lnTo>
                    <a:lnTo>
                      <a:pt x="144" y="276"/>
                    </a:lnTo>
                    <a:lnTo>
                      <a:pt x="152" y="293"/>
                    </a:lnTo>
                    <a:lnTo>
                      <a:pt x="177" y="307"/>
                    </a:lnTo>
                    <a:lnTo>
                      <a:pt x="182" y="296"/>
                    </a:lnTo>
                    <a:lnTo>
                      <a:pt x="174" y="278"/>
                    </a:lnTo>
                    <a:lnTo>
                      <a:pt x="183" y="266"/>
                    </a:lnTo>
                    <a:lnTo>
                      <a:pt x="193" y="290"/>
                    </a:lnTo>
                    <a:lnTo>
                      <a:pt x="198" y="268"/>
                    </a:lnTo>
                    <a:lnTo>
                      <a:pt x="196" y="255"/>
                    </a:lnTo>
                    <a:lnTo>
                      <a:pt x="193" y="239"/>
                    </a:lnTo>
                    <a:lnTo>
                      <a:pt x="193" y="239"/>
                    </a:lnTo>
                    <a:close/>
                    <a:moveTo>
                      <a:pt x="138" y="195"/>
                    </a:moveTo>
                    <a:lnTo>
                      <a:pt x="138" y="172"/>
                    </a:lnTo>
                    <a:lnTo>
                      <a:pt x="125" y="195"/>
                    </a:lnTo>
                    <a:lnTo>
                      <a:pt x="127" y="179"/>
                    </a:lnTo>
                    <a:lnTo>
                      <a:pt x="116" y="181"/>
                    </a:lnTo>
                    <a:lnTo>
                      <a:pt x="115" y="196"/>
                    </a:lnTo>
                    <a:lnTo>
                      <a:pt x="110" y="202"/>
                    </a:lnTo>
                    <a:lnTo>
                      <a:pt x="107" y="209"/>
                    </a:lnTo>
                    <a:lnTo>
                      <a:pt x="121" y="225"/>
                    </a:lnTo>
                    <a:lnTo>
                      <a:pt x="127" y="218"/>
                    </a:lnTo>
                    <a:lnTo>
                      <a:pt x="132" y="203"/>
                    </a:lnTo>
                    <a:lnTo>
                      <a:pt x="138" y="195"/>
                    </a:lnTo>
                    <a:lnTo>
                      <a:pt x="138" y="195"/>
                    </a:lnTo>
                    <a:close/>
                    <a:moveTo>
                      <a:pt x="26" y="218"/>
                    </a:moveTo>
                    <a:lnTo>
                      <a:pt x="36" y="201"/>
                    </a:lnTo>
                    <a:lnTo>
                      <a:pt x="49" y="188"/>
                    </a:lnTo>
                    <a:lnTo>
                      <a:pt x="43" y="169"/>
                    </a:lnTo>
                    <a:lnTo>
                      <a:pt x="34" y="192"/>
                    </a:lnTo>
                    <a:lnTo>
                      <a:pt x="24" y="209"/>
                    </a:lnTo>
                    <a:lnTo>
                      <a:pt x="10" y="224"/>
                    </a:lnTo>
                    <a:lnTo>
                      <a:pt x="0" y="240"/>
                    </a:lnTo>
                    <a:lnTo>
                      <a:pt x="26" y="218"/>
                    </a:lnTo>
                    <a:lnTo>
                      <a:pt x="26" y="218"/>
                    </a:lnTo>
                    <a:close/>
                    <a:moveTo>
                      <a:pt x="92" y="156"/>
                    </a:moveTo>
                    <a:lnTo>
                      <a:pt x="96" y="168"/>
                    </a:lnTo>
                    <a:lnTo>
                      <a:pt x="96" y="180"/>
                    </a:lnTo>
                    <a:lnTo>
                      <a:pt x="97" y="191"/>
                    </a:lnTo>
                    <a:lnTo>
                      <a:pt x="110" y="183"/>
                    </a:lnTo>
                    <a:lnTo>
                      <a:pt x="119" y="173"/>
                    </a:lnTo>
                    <a:lnTo>
                      <a:pt x="118" y="164"/>
                    </a:lnTo>
                    <a:lnTo>
                      <a:pt x="105" y="164"/>
                    </a:lnTo>
                    <a:lnTo>
                      <a:pt x="92" y="156"/>
                    </a:lnTo>
                    <a:lnTo>
                      <a:pt x="92" y="156"/>
                    </a:lnTo>
                    <a:close/>
                    <a:moveTo>
                      <a:pt x="166" y="150"/>
                    </a:moveTo>
                    <a:lnTo>
                      <a:pt x="159" y="141"/>
                    </a:lnTo>
                    <a:lnTo>
                      <a:pt x="139" y="141"/>
                    </a:lnTo>
                    <a:lnTo>
                      <a:pt x="154" y="158"/>
                    </a:lnTo>
                    <a:lnTo>
                      <a:pt x="155" y="168"/>
                    </a:lnTo>
                    <a:lnTo>
                      <a:pt x="143" y="166"/>
                    </a:lnTo>
                    <a:lnTo>
                      <a:pt x="148" y="181"/>
                    </a:lnTo>
                    <a:lnTo>
                      <a:pt x="153" y="182"/>
                    </a:lnTo>
                    <a:lnTo>
                      <a:pt x="156" y="198"/>
                    </a:lnTo>
                    <a:lnTo>
                      <a:pt x="166" y="193"/>
                    </a:lnTo>
                    <a:lnTo>
                      <a:pt x="159" y="178"/>
                    </a:lnTo>
                    <a:lnTo>
                      <a:pt x="158" y="170"/>
                    </a:lnTo>
                    <a:lnTo>
                      <a:pt x="175" y="177"/>
                    </a:lnTo>
                    <a:lnTo>
                      <a:pt x="166" y="150"/>
                    </a:lnTo>
                    <a:lnTo>
                      <a:pt x="166" y="150"/>
                    </a:lnTo>
                    <a:close/>
                    <a:moveTo>
                      <a:pt x="81" y="128"/>
                    </a:moveTo>
                    <a:lnTo>
                      <a:pt x="72" y="120"/>
                    </a:lnTo>
                    <a:lnTo>
                      <a:pt x="54" y="119"/>
                    </a:lnTo>
                    <a:lnTo>
                      <a:pt x="68" y="137"/>
                    </a:lnTo>
                    <a:lnTo>
                      <a:pt x="78" y="149"/>
                    </a:lnTo>
                    <a:lnTo>
                      <a:pt x="81" y="128"/>
                    </a:lnTo>
                    <a:lnTo>
                      <a:pt x="81" y="128"/>
                    </a:lnTo>
                    <a:close/>
                    <a:moveTo>
                      <a:pt x="56" y="0"/>
                    </a:moveTo>
                    <a:lnTo>
                      <a:pt x="44" y="0"/>
                    </a:lnTo>
                    <a:lnTo>
                      <a:pt x="41" y="21"/>
                    </a:lnTo>
                    <a:lnTo>
                      <a:pt x="45" y="57"/>
                    </a:lnTo>
                    <a:lnTo>
                      <a:pt x="36" y="50"/>
                    </a:lnTo>
                    <a:lnTo>
                      <a:pt x="40" y="72"/>
                    </a:lnTo>
                    <a:lnTo>
                      <a:pt x="44" y="84"/>
                    </a:lnTo>
                    <a:lnTo>
                      <a:pt x="56" y="97"/>
                    </a:lnTo>
                    <a:lnTo>
                      <a:pt x="58" y="88"/>
                    </a:lnTo>
                    <a:lnTo>
                      <a:pt x="65" y="94"/>
                    </a:lnTo>
                    <a:lnTo>
                      <a:pt x="59" y="100"/>
                    </a:lnTo>
                    <a:lnTo>
                      <a:pt x="60" y="110"/>
                    </a:lnTo>
                    <a:lnTo>
                      <a:pt x="70" y="115"/>
                    </a:lnTo>
                    <a:lnTo>
                      <a:pt x="89" y="112"/>
                    </a:lnTo>
                    <a:lnTo>
                      <a:pt x="104" y="126"/>
                    </a:lnTo>
                    <a:lnTo>
                      <a:pt x="109" y="117"/>
                    </a:lnTo>
                    <a:lnTo>
                      <a:pt x="118" y="129"/>
                    </a:lnTo>
                    <a:lnTo>
                      <a:pt x="136" y="141"/>
                    </a:lnTo>
                    <a:lnTo>
                      <a:pt x="137" y="130"/>
                    </a:lnTo>
                    <a:lnTo>
                      <a:pt x="129" y="125"/>
                    </a:lnTo>
                    <a:lnTo>
                      <a:pt x="129" y="112"/>
                    </a:lnTo>
                    <a:lnTo>
                      <a:pt x="101" y="99"/>
                    </a:lnTo>
                    <a:lnTo>
                      <a:pt x="93" y="101"/>
                    </a:lnTo>
                    <a:lnTo>
                      <a:pt x="81" y="99"/>
                    </a:lnTo>
                    <a:lnTo>
                      <a:pt x="73" y="80"/>
                    </a:lnTo>
                    <a:lnTo>
                      <a:pt x="74" y="60"/>
                    </a:lnTo>
                    <a:lnTo>
                      <a:pt x="85" y="53"/>
                    </a:lnTo>
                    <a:lnTo>
                      <a:pt x="87" y="33"/>
                    </a:lnTo>
                    <a:lnTo>
                      <a:pt x="77" y="15"/>
                    </a:lnTo>
                    <a:lnTo>
                      <a:pt x="79" y="6"/>
                    </a:lnTo>
                    <a:lnTo>
                      <a:pt x="76" y="0"/>
                    </a:lnTo>
                    <a:lnTo>
                      <a:pt x="70" y="6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0F3A53F-55C3-0F04-B6BB-D61DB2AA19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8687" y="2862263"/>
                <a:ext cx="150812" cy="198438"/>
              </a:xfrm>
              <a:custGeom>
                <a:avLst/>
                <a:gdLst>
                  <a:gd name="T0" fmla="*/ 90 w 95"/>
                  <a:gd name="T1" fmla="*/ 13 h 125"/>
                  <a:gd name="T2" fmla="*/ 90 w 95"/>
                  <a:gd name="T3" fmla="*/ 13 h 125"/>
                  <a:gd name="T4" fmla="*/ 70 w 95"/>
                  <a:gd name="T5" fmla="*/ 0 h 125"/>
                  <a:gd name="T6" fmla="*/ 70 w 95"/>
                  <a:gd name="T7" fmla="*/ 13 h 125"/>
                  <a:gd name="T8" fmla="*/ 46 w 95"/>
                  <a:gd name="T9" fmla="*/ 22 h 125"/>
                  <a:gd name="T10" fmla="*/ 57 w 95"/>
                  <a:gd name="T11" fmla="*/ 34 h 125"/>
                  <a:gd name="T12" fmla="*/ 39 w 95"/>
                  <a:gd name="T13" fmla="*/ 34 h 125"/>
                  <a:gd name="T14" fmla="*/ 26 w 95"/>
                  <a:gd name="T15" fmla="*/ 27 h 125"/>
                  <a:gd name="T16" fmla="*/ 22 w 95"/>
                  <a:gd name="T17" fmla="*/ 43 h 125"/>
                  <a:gd name="T18" fmla="*/ 8 w 95"/>
                  <a:gd name="T19" fmla="*/ 56 h 125"/>
                  <a:gd name="T20" fmla="*/ 0 w 95"/>
                  <a:gd name="T21" fmla="*/ 71 h 125"/>
                  <a:gd name="T22" fmla="*/ 13 w 95"/>
                  <a:gd name="T23" fmla="*/ 77 h 125"/>
                  <a:gd name="T24" fmla="*/ 25 w 95"/>
                  <a:gd name="T25" fmla="*/ 79 h 125"/>
                  <a:gd name="T26" fmla="*/ 28 w 95"/>
                  <a:gd name="T27" fmla="*/ 83 h 125"/>
                  <a:gd name="T28" fmla="*/ 29 w 95"/>
                  <a:gd name="T29" fmla="*/ 96 h 125"/>
                  <a:gd name="T30" fmla="*/ 33 w 95"/>
                  <a:gd name="T31" fmla="*/ 101 h 125"/>
                  <a:gd name="T32" fmla="*/ 30 w 95"/>
                  <a:gd name="T33" fmla="*/ 103 h 125"/>
                  <a:gd name="T34" fmla="*/ 29 w 95"/>
                  <a:gd name="T35" fmla="*/ 115 h 125"/>
                  <a:gd name="T36" fmla="*/ 37 w 95"/>
                  <a:gd name="T37" fmla="*/ 118 h 125"/>
                  <a:gd name="T38" fmla="*/ 43 w 95"/>
                  <a:gd name="T39" fmla="*/ 120 h 125"/>
                  <a:gd name="T40" fmla="*/ 46 w 95"/>
                  <a:gd name="T41" fmla="*/ 125 h 125"/>
                  <a:gd name="T42" fmla="*/ 51 w 95"/>
                  <a:gd name="T43" fmla="*/ 123 h 125"/>
                  <a:gd name="T44" fmla="*/ 51 w 95"/>
                  <a:gd name="T45" fmla="*/ 118 h 125"/>
                  <a:gd name="T46" fmla="*/ 62 w 95"/>
                  <a:gd name="T47" fmla="*/ 123 h 125"/>
                  <a:gd name="T48" fmla="*/ 63 w 95"/>
                  <a:gd name="T49" fmla="*/ 120 h 125"/>
                  <a:gd name="T50" fmla="*/ 72 w 95"/>
                  <a:gd name="T51" fmla="*/ 121 h 125"/>
                  <a:gd name="T52" fmla="*/ 74 w 95"/>
                  <a:gd name="T53" fmla="*/ 111 h 125"/>
                  <a:gd name="T54" fmla="*/ 87 w 95"/>
                  <a:gd name="T55" fmla="*/ 109 h 125"/>
                  <a:gd name="T56" fmla="*/ 95 w 95"/>
                  <a:gd name="T57" fmla="*/ 108 h 125"/>
                  <a:gd name="T58" fmla="*/ 95 w 95"/>
                  <a:gd name="T59" fmla="*/ 102 h 125"/>
                  <a:gd name="T60" fmla="*/ 79 w 95"/>
                  <a:gd name="T61" fmla="*/ 91 h 125"/>
                  <a:gd name="T62" fmla="*/ 69 w 95"/>
                  <a:gd name="T63" fmla="*/ 88 h 125"/>
                  <a:gd name="T64" fmla="*/ 70 w 95"/>
                  <a:gd name="T65" fmla="*/ 85 h 125"/>
                  <a:gd name="T66" fmla="*/ 65 w 95"/>
                  <a:gd name="T67" fmla="*/ 75 h 125"/>
                  <a:gd name="T68" fmla="*/ 71 w 95"/>
                  <a:gd name="T69" fmla="*/ 68 h 125"/>
                  <a:gd name="T70" fmla="*/ 81 w 95"/>
                  <a:gd name="T71" fmla="*/ 64 h 125"/>
                  <a:gd name="T72" fmla="*/ 85 w 95"/>
                  <a:gd name="T73" fmla="*/ 58 h 125"/>
                  <a:gd name="T74" fmla="*/ 86 w 95"/>
                  <a:gd name="T75" fmla="*/ 53 h 125"/>
                  <a:gd name="T76" fmla="*/ 93 w 95"/>
                  <a:gd name="T77" fmla="*/ 48 h 125"/>
                  <a:gd name="T78" fmla="*/ 83 w 95"/>
                  <a:gd name="T79" fmla="*/ 32 h 125"/>
                  <a:gd name="T80" fmla="*/ 84 w 95"/>
                  <a:gd name="T81" fmla="*/ 23 h 125"/>
                  <a:gd name="T82" fmla="*/ 87 w 95"/>
                  <a:gd name="T83" fmla="*/ 16 h 125"/>
                  <a:gd name="T84" fmla="*/ 95 w 95"/>
                  <a:gd name="T85" fmla="*/ 18 h 125"/>
                  <a:gd name="T86" fmla="*/ 95 w 95"/>
                  <a:gd name="T87" fmla="*/ 18 h 125"/>
                  <a:gd name="T88" fmla="*/ 95 w 95"/>
                  <a:gd name="T89" fmla="*/ 18 h 125"/>
                  <a:gd name="T90" fmla="*/ 95 w 95"/>
                  <a:gd name="T91" fmla="*/ 18 h 125"/>
                  <a:gd name="T92" fmla="*/ 90 w 95"/>
                  <a:gd name="T93" fmla="*/ 13 h 125"/>
                  <a:gd name="T94" fmla="*/ 90 w 95"/>
                  <a:gd name="T95" fmla="*/ 1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5" h="125">
                    <a:moveTo>
                      <a:pt x="90" y="13"/>
                    </a:moveTo>
                    <a:lnTo>
                      <a:pt x="90" y="13"/>
                    </a:lnTo>
                    <a:lnTo>
                      <a:pt x="70" y="0"/>
                    </a:lnTo>
                    <a:lnTo>
                      <a:pt x="70" y="13"/>
                    </a:lnTo>
                    <a:lnTo>
                      <a:pt x="46" y="22"/>
                    </a:lnTo>
                    <a:lnTo>
                      <a:pt x="57" y="34"/>
                    </a:lnTo>
                    <a:lnTo>
                      <a:pt x="39" y="34"/>
                    </a:lnTo>
                    <a:lnTo>
                      <a:pt x="26" y="27"/>
                    </a:lnTo>
                    <a:lnTo>
                      <a:pt x="22" y="43"/>
                    </a:lnTo>
                    <a:lnTo>
                      <a:pt x="8" y="56"/>
                    </a:lnTo>
                    <a:lnTo>
                      <a:pt x="0" y="71"/>
                    </a:lnTo>
                    <a:lnTo>
                      <a:pt x="13" y="77"/>
                    </a:lnTo>
                    <a:lnTo>
                      <a:pt x="25" y="79"/>
                    </a:lnTo>
                    <a:lnTo>
                      <a:pt x="28" y="83"/>
                    </a:lnTo>
                    <a:lnTo>
                      <a:pt x="29" y="96"/>
                    </a:lnTo>
                    <a:lnTo>
                      <a:pt x="33" y="101"/>
                    </a:lnTo>
                    <a:lnTo>
                      <a:pt x="30" y="103"/>
                    </a:lnTo>
                    <a:lnTo>
                      <a:pt x="29" y="115"/>
                    </a:lnTo>
                    <a:lnTo>
                      <a:pt x="37" y="118"/>
                    </a:lnTo>
                    <a:lnTo>
                      <a:pt x="43" y="120"/>
                    </a:lnTo>
                    <a:lnTo>
                      <a:pt x="46" y="125"/>
                    </a:lnTo>
                    <a:lnTo>
                      <a:pt x="51" y="123"/>
                    </a:lnTo>
                    <a:lnTo>
                      <a:pt x="51" y="118"/>
                    </a:lnTo>
                    <a:lnTo>
                      <a:pt x="62" y="123"/>
                    </a:lnTo>
                    <a:lnTo>
                      <a:pt x="63" y="120"/>
                    </a:lnTo>
                    <a:lnTo>
                      <a:pt x="72" y="121"/>
                    </a:lnTo>
                    <a:lnTo>
                      <a:pt x="74" y="111"/>
                    </a:lnTo>
                    <a:lnTo>
                      <a:pt x="87" y="109"/>
                    </a:lnTo>
                    <a:lnTo>
                      <a:pt x="95" y="108"/>
                    </a:lnTo>
                    <a:lnTo>
                      <a:pt x="95" y="102"/>
                    </a:lnTo>
                    <a:lnTo>
                      <a:pt x="79" y="91"/>
                    </a:lnTo>
                    <a:lnTo>
                      <a:pt x="69" y="88"/>
                    </a:lnTo>
                    <a:lnTo>
                      <a:pt x="70" y="85"/>
                    </a:lnTo>
                    <a:lnTo>
                      <a:pt x="65" y="75"/>
                    </a:lnTo>
                    <a:lnTo>
                      <a:pt x="71" y="68"/>
                    </a:lnTo>
                    <a:lnTo>
                      <a:pt x="81" y="64"/>
                    </a:lnTo>
                    <a:lnTo>
                      <a:pt x="85" y="58"/>
                    </a:lnTo>
                    <a:lnTo>
                      <a:pt x="86" y="53"/>
                    </a:lnTo>
                    <a:lnTo>
                      <a:pt x="93" y="48"/>
                    </a:lnTo>
                    <a:lnTo>
                      <a:pt x="83" y="32"/>
                    </a:lnTo>
                    <a:lnTo>
                      <a:pt x="84" y="23"/>
                    </a:lnTo>
                    <a:lnTo>
                      <a:pt x="87" y="16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0" y="13"/>
                    </a:lnTo>
                    <a:lnTo>
                      <a:pt x="90" y="13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7395FF-6638-8283-E1C8-2FCD898E01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5400" y="3497263"/>
                <a:ext cx="28575" cy="60325"/>
              </a:xfrm>
              <a:custGeom>
                <a:avLst/>
                <a:gdLst>
                  <a:gd name="T0" fmla="*/ 15 w 18"/>
                  <a:gd name="T1" fmla="*/ 36 h 38"/>
                  <a:gd name="T2" fmla="*/ 18 w 18"/>
                  <a:gd name="T3" fmla="*/ 22 h 38"/>
                  <a:gd name="T4" fmla="*/ 16 w 18"/>
                  <a:gd name="T5" fmla="*/ 8 h 38"/>
                  <a:gd name="T6" fmla="*/ 9 w 18"/>
                  <a:gd name="T7" fmla="*/ 0 h 38"/>
                  <a:gd name="T8" fmla="*/ 4 w 18"/>
                  <a:gd name="T9" fmla="*/ 3 h 38"/>
                  <a:gd name="T10" fmla="*/ 0 w 18"/>
                  <a:gd name="T11" fmla="*/ 15 h 38"/>
                  <a:gd name="T12" fmla="*/ 3 w 18"/>
                  <a:gd name="T13" fmla="*/ 33 h 38"/>
                  <a:gd name="T14" fmla="*/ 9 w 18"/>
                  <a:gd name="T15" fmla="*/ 38 h 38"/>
                  <a:gd name="T16" fmla="*/ 15 w 18"/>
                  <a:gd name="T17" fmla="*/ 36 h 38"/>
                  <a:gd name="T18" fmla="*/ 15 w 18"/>
                  <a:gd name="T19" fmla="*/ 3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38">
                    <a:moveTo>
                      <a:pt x="15" y="36"/>
                    </a:moveTo>
                    <a:lnTo>
                      <a:pt x="18" y="22"/>
                    </a:lnTo>
                    <a:lnTo>
                      <a:pt x="16" y="8"/>
                    </a:lnTo>
                    <a:lnTo>
                      <a:pt x="9" y="0"/>
                    </a:lnTo>
                    <a:lnTo>
                      <a:pt x="4" y="3"/>
                    </a:lnTo>
                    <a:lnTo>
                      <a:pt x="0" y="15"/>
                    </a:lnTo>
                    <a:lnTo>
                      <a:pt x="3" y="33"/>
                    </a:lnTo>
                    <a:lnTo>
                      <a:pt x="9" y="38"/>
                    </a:lnTo>
                    <a:lnTo>
                      <a:pt x="15" y="36"/>
                    </a:lnTo>
                    <a:lnTo>
                      <a:pt x="15" y="36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3A7E6C-528F-7130-6E39-2EB4519CA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51612" y="1595438"/>
                <a:ext cx="4113212" cy="1333500"/>
              </a:xfrm>
              <a:custGeom>
                <a:avLst/>
                <a:gdLst>
                  <a:gd name="T0" fmla="*/ 955 w 2591"/>
                  <a:gd name="T1" fmla="*/ 40 h 840"/>
                  <a:gd name="T2" fmla="*/ 261 w 2591"/>
                  <a:gd name="T3" fmla="*/ 10 h 840"/>
                  <a:gd name="T4" fmla="*/ 999 w 2591"/>
                  <a:gd name="T5" fmla="*/ 29 h 840"/>
                  <a:gd name="T6" fmla="*/ 1046 w 2591"/>
                  <a:gd name="T7" fmla="*/ 80 h 840"/>
                  <a:gd name="T8" fmla="*/ 899 w 2591"/>
                  <a:gd name="T9" fmla="*/ 127 h 840"/>
                  <a:gd name="T10" fmla="*/ 771 w 2591"/>
                  <a:gd name="T11" fmla="*/ 176 h 840"/>
                  <a:gd name="T12" fmla="*/ 798 w 2591"/>
                  <a:gd name="T13" fmla="*/ 236 h 840"/>
                  <a:gd name="T14" fmla="*/ 746 w 2591"/>
                  <a:gd name="T15" fmla="*/ 195 h 840"/>
                  <a:gd name="T16" fmla="*/ 668 w 2591"/>
                  <a:gd name="T17" fmla="*/ 204 h 840"/>
                  <a:gd name="T18" fmla="*/ 586 w 2591"/>
                  <a:gd name="T19" fmla="*/ 224 h 840"/>
                  <a:gd name="T20" fmla="*/ 400 w 2591"/>
                  <a:gd name="T21" fmla="*/ 253 h 840"/>
                  <a:gd name="T22" fmla="*/ 350 w 2591"/>
                  <a:gd name="T23" fmla="*/ 268 h 840"/>
                  <a:gd name="T24" fmla="*/ 250 w 2591"/>
                  <a:gd name="T25" fmla="*/ 328 h 840"/>
                  <a:gd name="T26" fmla="*/ 291 w 2591"/>
                  <a:gd name="T27" fmla="*/ 254 h 840"/>
                  <a:gd name="T28" fmla="*/ 117 w 2591"/>
                  <a:gd name="T29" fmla="*/ 249 h 840"/>
                  <a:gd name="T30" fmla="*/ 121 w 2591"/>
                  <a:gd name="T31" fmla="*/ 400 h 840"/>
                  <a:gd name="T32" fmla="*/ 142 w 2591"/>
                  <a:gd name="T33" fmla="*/ 496 h 840"/>
                  <a:gd name="T34" fmla="*/ 228 w 2591"/>
                  <a:gd name="T35" fmla="*/ 553 h 840"/>
                  <a:gd name="T36" fmla="*/ 240 w 2591"/>
                  <a:gd name="T37" fmla="*/ 584 h 840"/>
                  <a:gd name="T38" fmla="*/ 346 w 2591"/>
                  <a:gd name="T39" fmla="*/ 637 h 840"/>
                  <a:gd name="T40" fmla="*/ 379 w 2591"/>
                  <a:gd name="T41" fmla="*/ 699 h 840"/>
                  <a:gd name="T42" fmla="*/ 430 w 2591"/>
                  <a:gd name="T43" fmla="*/ 789 h 840"/>
                  <a:gd name="T44" fmla="*/ 573 w 2591"/>
                  <a:gd name="T45" fmla="*/ 840 h 840"/>
                  <a:gd name="T46" fmla="*/ 558 w 2591"/>
                  <a:gd name="T47" fmla="*/ 715 h 840"/>
                  <a:gd name="T48" fmla="*/ 567 w 2591"/>
                  <a:gd name="T49" fmla="*/ 597 h 840"/>
                  <a:gd name="T50" fmla="*/ 730 w 2591"/>
                  <a:gd name="T51" fmla="*/ 591 h 840"/>
                  <a:gd name="T52" fmla="*/ 893 w 2591"/>
                  <a:gd name="T53" fmla="*/ 518 h 840"/>
                  <a:gd name="T54" fmla="*/ 1106 w 2591"/>
                  <a:gd name="T55" fmla="*/ 604 h 840"/>
                  <a:gd name="T56" fmla="*/ 1277 w 2591"/>
                  <a:gd name="T57" fmla="*/ 648 h 840"/>
                  <a:gd name="T58" fmla="*/ 1427 w 2591"/>
                  <a:gd name="T59" fmla="*/ 589 h 840"/>
                  <a:gd name="T60" fmla="*/ 1639 w 2591"/>
                  <a:gd name="T61" fmla="*/ 652 h 840"/>
                  <a:gd name="T62" fmla="*/ 1824 w 2591"/>
                  <a:gd name="T63" fmla="*/ 633 h 840"/>
                  <a:gd name="T64" fmla="*/ 1901 w 2591"/>
                  <a:gd name="T65" fmla="*/ 572 h 840"/>
                  <a:gd name="T66" fmla="*/ 2139 w 2591"/>
                  <a:gd name="T67" fmla="*/ 671 h 840"/>
                  <a:gd name="T68" fmla="*/ 2148 w 2591"/>
                  <a:gd name="T69" fmla="*/ 811 h 840"/>
                  <a:gd name="T70" fmla="*/ 2214 w 2591"/>
                  <a:gd name="T71" fmla="*/ 789 h 840"/>
                  <a:gd name="T72" fmla="*/ 2122 w 2591"/>
                  <a:gd name="T73" fmla="*/ 540 h 840"/>
                  <a:gd name="T74" fmla="*/ 2172 w 2591"/>
                  <a:gd name="T75" fmla="*/ 419 h 840"/>
                  <a:gd name="T76" fmla="*/ 2325 w 2591"/>
                  <a:gd name="T77" fmla="*/ 358 h 840"/>
                  <a:gd name="T78" fmla="*/ 2428 w 2591"/>
                  <a:gd name="T79" fmla="*/ 564 h 840"/>
                  <a:gd name="T80" fmla="*/ 2483 w 2591"/>
                  <a:gd name="T81" fmla="*/ 496 h 840"/>
                  <a:gd name="T82" fmla="*/ 2511 w 2591"/>
                  <a:gd name="T83" fmla="*/ 414 h 840"/>
                  <a:gd name="T84" fmla="*/ 2524 w 2591"/>
                  <a:gd name="T85" fmla="*/ 324 h 840"/>
                  <a:gd name="T86" fmla="*/ 2228 w 2591"/>
                  <a:gd name="T87" fmla="*/ 210 h 840"/>
                  <a:gd name="T88" fmla="*/ 2027 w 2591"/>
                  <a:gd name="T89" fmla="*/ 185 h 840"/>
                  <a:gd name="T90" fmla="*/ 1657 w 2591"/>
                  <a:gd name="T91" fmla="*/ 170 h 840"/>
                  <a:gd name="T92" fmla="*/ 1426 w 2591"/>
                  <a:gd name="T93" fmla="*/ 130 h 840"/>
                  <a:gd name="T94" fmla="*/ 1217 w 2591"/>
                  <a:gd name="T95" fmla="*/ 122 h 840"/>
                  <a:gd name="T96" fmla="*/ 1119 w 2591"/>
                  <a:gd name="T97" fmla="*/ 71 h 840"/>
                  <a:gd name="T98" fmla="*/ 588 w 2591"/>
                  <a:gd name="T99" fmla="*/ 71 h 840"/>
                  <a:gd name="T100" fmla="*/ 424 w 2591"/>
                  <a:gd name="T101" fmla="*/ 159 h 840"/>
                  <a:gd name="T102" fmla="*/ 1581 w 2591"/>
                  <a:gd name="T103" fmla="*/ 85 h 840"/>
                  <a:gd name="T104" fmla="*/ 1712 w 2591"/>
                  <a:gd name="T105" fmla="*/ 103 h 840"/>
                  <a:gd name="T106" fmla="*/ 1679 w 2591"/>
                  <a:gd name="T107" fmla="*/ 138 h 840"/>
                  <a:gd name="T108" fmla="*/ 52 w 2591"/>
                  <a:gd name="T109" fmla="*/ 525 h 840"/>
                  <a:gd name="T110" fmla="*/ 2185 w 2591"/>
                  <a:gd name="T111" fmla="*/ 551 h 840"/>
                  <a:gd name="T112" fmla="*/ 2293 w 2591"/>
                  <a:gd name="T113" fmla="*/ 709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91" h="840">
                    <a:moveTo>
                      <a:pt x="981" y="37"/>
                    </a:moveTo>
                    <a:lnTo>
                      <a:pt x="964" y="22"/>
                    </a:lnTo>
                    <a:lnTo>
                      <a:pt x="914" y="7"/>
                    </a:lnTo>
                    <a:lnTo>
                      <a:pt x="878" y="0"/>
                    </a:lnTo>
                    <a:lnTo>
                      <a:pt x="855" y="2"/>
                    </a:lnTo>
                    <a:lnTo>
                      <a:pt x="835" y="14"/>
                    </a:lnTo>
                    <a:lnTo>
                      <a:pt x="857" y="16"/>
                    </a:lnTo>
                    <a:lnTo>
                      <a:pt x="882" y="29"/>
                    </a:lnTo>
                    <a:lnTo>
                      <a:pt x="912" y="35"/>
                    </a:lnTo>
                    <a:lnTo>
                      <a:pt x="955" y="40"/>
                    </a:lnTo>
                    <a:lnTo>
                      <a:pt x="981" y="37"/>
                    </a:lnTo>
                    <a:close/>
                    <a:moveTo>
                      <a:pt x="314" y="10"/>
                    </a:moveTo>
                    <a:lnTo>
                      <a:pt x="317" y="8"/>
                    </a:lnTo>
                    <a:lnTo>
                      <a:pt x="296" y="4"/>
                    </a:lnTo>
                    <a:lnTo>
                      <a:pt x="286" y="7"/>
                    </a:lnTo>
                    <a:lnTo>
                      <a:pt x="281" y="11"/>
                    </a:lnTo>
                    <a:lnTo>
                      <a:pt x="275" y="6"/>
                    </a:lnTo>
                    <a:lnTo>
                      <a:pt x="256" y="7"/>
                    </a:lnTo>
                    <a:lnTo>
                      <a:pt x="232" y="10"/>
                    </a:lnTo>
                    <a:lnTo>
                      <a:pt x="261" y="10"/>
                    </a:lnTo>
                    <a:lnTo>
                      <a:pt x="258" y="14"/>
                    </a:lnTo>
                    <a:lnTo>
                      <a:pt x="273" y="18"/>
                    </a:lnTo>
                    <a:lnTo>
                      <a:pt x="287" y="16"/>
                    </a:lnTo>
                    <a:lnTo>
                      <a:pt x="287" y="14"/>
                    </a:lnTo>
                    <a:lnTo>
                      <a:pt x="299" y="13"/>
                    </a:lnTo>
                    <a:lnTo>
                      <a:pt x="314" y="10"/>
                    </a:lnTo>
                    <a:close/>
                    <a:moveTo>
                      <a:pt x="1062" y="47"/>
                    </a:moveTo>
                    <a:lnTo>
                      <a:pt x="1057" y="41"/>
                    </a:lnTo>
                    <a:lnTo>
                      <a:pt x="1010" y="30"/>
                    </a:lnTo>
                    <a:lnTo>
                      <a:pt x="999" y="29"/>
                    </a:lnTo>
                    <a:lnTo>
                      <a:pt x="991" y="31"/>
                    </a:lnTo>
                    <a:lnTo>
                      <a:pt x="995" y="54"/>
                    </a:lnTo>
                    <a:lnTo>
                      <a:pt x="1062" y="47"/>
                    </a:lnTo>
                    <a:close/>
                    <a:moveTo>
                      <a:pt x="1119" y="71"/>
                    </a:moveTo>
                    <a:lnTo>
                      <a:pt x="1085" y="68"/>
                    </a:lnTo>
                    <a:lnTo>
                      <a:pt x="1098" y="63"/>
                    </a:lnTo>
                    <a:lnTo>
                      <a:pt x="1067" y="57"/>
                    </a:lnTo>
                    <a:lnTo>
                      <a:pt x="1045" y="65"/>
                    </a:lnTo>
                    <a:lnTo>
                      <a:pt x="1041" y="72"/>
                    </a:lnTo>
                    <a:lnTo>
                      <a:pt x="1046" y="80"/>
                    </a:lnTo>
                    <a:lnTo>
                      <a:pt x="1020" y="80"/>
                    </a:lnTo>
                    <a:lnTo>
                      <a:pt x="1001" y="89"/>
                    </a:lnTo>
                    <a:lnTo>
                      <a:pt x="985" y="85"/>
                    </a:lnTo>
                    <a:lnTo>
                      <a:pt x="950" y="87"/>
                    </a:lnTo>
                    <a:lnTo>
                      <a:pt x="951" y="92"/>
                    </a:lnTo>
                    <a:lnTo>
                      <a:pt x="917" y="95"/>
                    </a:lnTo>
                    <a:lnTo>
                      <a:pt x="898" y="104"/>
                    </a:lnTo>
                    <a:lnTo>
                      <a:pt x="883" y="104"/>
                    </a:lnTo>
                    <a:lnTo>
                      <a:pt x="878" y="117"/>
                    </a:lnTo>
                    <a:lnTo>
                      <a:pt x="899" y="127"/>
                    </a:lnTo>
                    <a:lnTo>
                      <a:pt x="870" y="129"/>
                    </a:lnTo>
                    <a:lnTo>
                      <a:pt x="835" y="128"/>
                    </a:lnTo>
                    <a:lnTo>
                      <a:pt x="813" y="132"/>
                    </a:lnTo>
                    <a:lnTo>
                      <a:pt x="831" y="153"/>
                    </a:lnTo>
                    <a:lnTo>
                      <a:pt x="857" y="169"/>
                    </a:lnTo>
                    <a:lnTo>
                      <a:pt x="821" y="157"/>
                    </a:lnTo>
                    <a:lnTo>
                      <a:pt x="792" y="158"/>
                    </a:lnTo>
                    <a:lnTo>
                      <a:pt x="772" y="166"/>
                    </a:lnTo>
                    <a:lnTo>
                      <a:pt x="789" y="180"/>
                    </a:lnTo>
                    <a:lnTo>
                      <a:pt x="771" y="176"/>
                    </a:lnTo>
                    <a:lnTo>
                      <a:pt x="763" y="157"/>
                    </a:lnTo>
                    <a:lnTo>
                      <a:pt x="747" y="147"/>
                    </a:lnTo>
                    <a:lnTo>
                      <a:pt x="740" y="147"/>
                    </a:lnTo>
                    <a:lnTo>
                      <a:pt x="754" y="161"/>
                    </a:lnTo>
                    <a:lnTo>
                      <a:pt x="736" y="174"/>
                    </a:lnTo>
                    <a:lnTo>
                      <a:pt x="767" y="190"/>
                    </a:lnTo>
                    <a:lnTo>
                      <a:pt x="768" y="211"/>
                    </a:lnTo>
                    <a:lnTo>
                      <a:pt x="779" y="221"/>
                    </a:lnTo>
                    <a:lnTo>
                      <a:pt x="797" y="223"/>
                    </a:lnTo>
                    <a:lnTo>
                      <a:pt x="798" y="236"/>
                    </a:lnTo>
                    <a:lnTo>
                      <a:pt x="815" y="248"/>
                    </a:lnTo>
                    <a:lnTo>
                      <a:pt x="807" y="257"/>
                    </a:lnTo>
                    <a:lnTo>
                      <a:pt x="809" y="268"/>
                    </a:lnTo>
                    <a:lnTo>
                      <a:pt x="795" y="272"/>
                    </a:lnTo>
                    <a:lnTo>
                      <a:pt x="793" y="280"/>
                    </a:lnTo>
                    <a:lnTo>
                      <a:pt x="774" y="277"/>
                    </a:lnTo>
                    <a:lnTo>
                      <a:pt x="787" y="248"/>
                    </a:lnTo>
                    <a:lnTo>
                      <a:pt x="785" y="235"/>
                    </a:lnTo>
                    <a:lnTo>
                      <a:pt x="760" y="222"/>
                    </a:lnTo>
                    <a:lnTo>
                      <a:pt x="746" y="195"/>
                    </a:lnTo>
                    <a:lnTo>
                      <a:pt x="732" y="181"/>
                    </a:lnTo>
                    <a:lnTo>
                      <a:pt x="719" y="175"/>
                    </a:lnTo>
                    <a:lnTo>
                      <a:pt x="722" y="159"/>
                    </a:lnTo>
                    <a:lnTo>
                      <a:pt x="711" y="149"/>
                    </a:lnTo>
                    <a:lnTo>
                      <a:pt x="668" y="143"/>
                    </a:lnTo>
                    <a:lnTo>
                      <a:pt x="661" y="147"/>
                    </a:lnTo>
                    <a:lnTo>
                      <a:pt x="663" y="165"/>
                    </a:lnTo>
                    <a:lnTo>
                      <a:pt x="647" y="183"/>
                    </a:lnTo>
                    <a:lnTo>
                      <a:pt x="652" y="188"/>
                    </a:lnTo>
                    <a:lnTo>
                      <a:pt x="668" y="204"/>
                    </a:lnTo>
                    <a:lnTo>
                      <a:pt x="669" y="213"/>
                    </a:lnTo>
                    <a:lnTo>
                      <a:pt x="689" y="215"/>
                    </a:lnTo>
                    <a:lnTo>
                      <a:pt x="692" y="220"/>
                    </a:lnTo>
                    <a:lnTo>
                      <a:pt x="713" y="230"/>
                    </a:lnTo>
                    <a:lnTo>
                      <a:pt x="709" y="240"/>
                    </a:lnTo>
                    <a:lnTo>
                      <a:pt x="640" y="218"/>
                    </a:lnTo>
                    <a:lnTo>
                      <a:pt x="616" y="212"/>
                    </a:lnTo>
                    <a:lnTo>
                      <a:pt x="568" y="206"/>
                    </a:lnTo>
                    <a:lnTo>
                      <a:pt x="564" y="212"/>
                    </a:lnTo>
                    <a:lnTo>
                      <a:pt x="586" y="224"/>
                    </a:lnTo>
                    <a:lnTo>
                      <a:pt x="576" y="237"/>
                    </a:lnTo>
                    <a:lnTo>
                      <a:pt x="552" y="226"/>
                    </a:lnTo>
                    <a:lnTo>
                      <a:pt x="533" y="233"/>
                    </a:lnTo>
                    <a:lnTo>
                      <a:pt x="505" y="234"/>
                    </a:lnTo>
                    <a:lnTo>
                      <a:pt x="497" y="240"/>
                    </a:lnTo>
                    <a:lnTo>
                      <a:pt x="477" y="239"/>
                    </a:lnTo>
                    <a:lnTo>
                      <a:pt x="486" y="226"/>
                    </a:lnTo>
                    <a:lnTo>
                      <a:pt x="474" y="226"/>
                    </a:lnTo>
                    <a:lnTo>
                      <a:pt x="428" y="242"/>
                    </a:lnTo>
                    <a:lnTo>
                      <a:pt x="400" y="253"/>
                    </a:lnTo>
                    <a:lnTo>
                      <a:pt x="401" y="266"/>
                    </a:lnTo>
                    <a:lnTo>
                      <a:pt x="379" y="270"/>
                    </a:lnTo>
                    <a:lnTo>
                      <a:pt x="364" y="263"/>
                    </a:lnTo>
                    <a:lnTo>
                      <a:pt x="360" y="252"/>
                    </a:lnTo>
                    <a:lnTo>
                      <a:pt x="379" y="249"/>
                    </a:lnTo>
                    <a:lnTo>
                      <a:pt x="365" y="238"/>
                    </a:lnTo>
                    <a:lnTo>
                      <a:pt x="319" y="231"/>
                    </a:lnTo>
                    <a:lnTo>
                      <a:pt x="336" y="244"/>
                    </a:lnTo>
                    <a:lnTo>
                      <a:pt x="332" y="255"/>
                    </a:lnTo>
                    <a:lnTo>
                      <a:pt x="350" y="268"/>
                    </a:lnTo>
                    <a:lnTo>
                      <a:pt x="346" y="282"/>
                    </a:lnTo>
                    <a:lnTo>
                      <a:pt x="328" y="275"/>
                    </a:lnTo>
                    <a:lnTo>
                      <a:pt x="314" y="274"/>
                    </a:lnTo>
                    <a:lnTo>
                      <a:pt x="284" y="295"/>
                    </a:lnTo>
                    <a:lnTo>
                      <a:pt x="300" y="310"/>
                    </a:lnTo>
                    <a:lnTo>
                      <a:pt x="287" y="315"/>
                    </a:lnTo>
                    <a:lnTo>
                      <a:pt x="245" y="302"/>
                    </a:lnTo>
                    <a:lnTo>
                      <a:pt x="237" y="310"/>
                    </a:lnTo>
                    <a:lnTo>
                      <a:pt x="250" y="319"/>
                    </a:lnTo>
                    <a:lnTo>
                      <a:pt x="250" y="328"/>
                    </a:lnTo>
                    <a:lnTo>
                      <a:pt x="236" y="324"/>
                    </a:lnTo>
                    <a:lnTo>
                      <a:pt x="214" y="317"/>
                    </a:lnTo>
                    <a:lnTo>
                      <a:pt x="207" y="296"/>
                    </a:lnTo>
                    <a:lnTo>
                      <a:pt x="203" y="285"/>
                    </a:lnTo>
                    <a:lnTo>
                      <a:pt x="173" y="270"/>
                    </a:lnTo>
                    <a:lnTo>
                      <a:pt x="184" y="268"/>
                    </a:lnTo>
                    <a:lnTo>
                      <a:pt x="259" y="283"/>
                    </a:lnTo>
                    <a:lnTo>
                      <a:pt x="283" y="278"/>
                    </a:lnTo>
                    <a:lnTo>
                      <a:pt x="297" y="268"/>
                    </a:lnTo>
                    <a:lnTo>
                      <a:pt x="291" y="254"/>
                    </a:lnTo>
                    <a:lnTo>
                      <a:pt x="276" y="244"/>
                    </a:lnTo>
                    <a:lnTo>
                      <a:pt x="210" y="222"/>
                    </a:lnTo>
                    <a:lnTo>
                      <a:pt x="167" y="216"/>
                    </a:lnTo>
                    <a:lnTo>
                      <a:pt x="138" y="205"/>
                    </a:lnTo>
                    <a:lnTo>
                      <a:pt x="125" y="212"/>
                    </a:lnTo>
                    <a:lnTo>
                      <a:pt x="125" y="212"/>
                    </a:lnTo>
                    <a:lnTo>
                      <a:pt x="101" y="220"/>
                    </a:lnTo>
                    <a:lnTo>
                      <a:pt x="89" y="222"/>
                    </a:lnTo>
                    <a:lnTo>
                      <a:pt x="90" y="235"/>
                    </a:lnTo>
                    <a:lnTo>
                      <a:pt x="117" y="249"/>
                    </a:lnTo>
                    <a:lnTo>
                      <a:pt x="107" y="265"/>
                    </a:lnTo>
                    <a:lnTo>
                      <a:pt x="131" y="288"/>
                    </a:lnTo>
                    <a:lnTo>
                      <a:pt x="125" y="306"/>
                    </a:lnTo>
                    <a:lnTo>
                      <a:pt x="143" y="321"/>
                    </a:lnTo>
                    <a:lnTo>
                      <a:pt x="140" y="335"/>
                    </a:lnTo>
                    <a:lnTo>
                      <a:pt x="167" y="350"/>
                    </a:lnTo>
                    <a:lnTo>
                      <a:pt x="163" y="360"/>
                    </a:lnTo>
                    <a:lnTo>
                      <a:pt x="151" y="373"/>
                    </a:lnTo>
                    <a:lnTo>
                      <a:pt x="121" y="400"/>
                    </a:lnTo>
                    <a:lnTo>
                      <a:pt x="121" y="400"/>
                    </a:lnTo>
                    <a:lnTo>
                      <a:pt x="142" y="410"/>
                    </a:lnTo>
                    <a:lnTo>
                      <a:pt x="125" y="423"/>
                    </a:lnTo>
                    <a:lnTo>
                      <a:pt x="125" y="423"/>
                    </a:lnTo>
                    <a:lnTo>
                      <a:pt x="128" y="426"/>
                    </a:lnTo>
                    <a:lnTo>
                      <a:pt x="118" y="439"/>
                    </a:lnTo>
                    <a:lnTo>
                      <a:pt x="128" y="460"/>
                    </a:lnTo>
                    <a:lnTo>
                      <a:pt x="121" y="466"/>
                    </a:lnTo>
                    <a:lnTo>
                      <a:pt x="131" y="472"/>
                    </a:lnTo>
                    <a:lnTo>
                      <a:pt x="134" y="482"/>
                    </a:lnTo>
                    <a:lnTo>
                      <a:pt x="142" y="496"/>
                    </a:lnTo>
                    <a:lnTo>
                      <a:pt x="161" y="502"/>
                    </a:lnTo>
                    <a:lnTo>
                      <a:pt x="165" y="507"/>
                    </a:lnTo>
                    <a:lnTo>
                      <a:pt x="173" y="504"/>
                    </a:lnTo>
                    <a:lnTo>
                      <a:pt x="192" y="509"/>
                    </a:lnTo>
                    <a:lnTo>
                      <a:pt x="196" y="521"/>
                    </a:lnTo>
                    <a:lnTo>
                      <a:pt x="193" y="526"/>
                    </a:lnTo>
                    <a:lnTo>
                      <a:pt x="207" y="541"/>
                    </a:lnTo>
                    <a:lnTo>
                      <a:pt x="216" y="545"/>
                    </a:lnTo>
                    <a:lnTo>
                      <a:pt x="215" y="549"/>
                    </a:lnTo>
                    <a:lnTo>
                      <a:pt x="228" y="553"/>
                    </a:lnTo>
                    <a:lnTo>
                      <a:pt x="234" y="559"/>
                    </a:lnTo>
                    <a:lnTo>
                      <a:pt x="228" y="564"/>
                    </a:lnTo>
                    <a:lnTo>
                      <a:pt x="214" y="564"/>
                    </a:lnTo>
                    <a:lnTo>
                      <a:pt x="211" y="565"/>
                    </a:lnTo>
                    <a:lnTo>
                      <a:pt x="216" y="573"/>
                    </a:lnTo>
                    <a:lnTo>
                      <a:pt x="224" y="588"/>
                    </a:lnTo>
                    <a:lnTo>
                      <a:pt x="224" y="588"/>
                    </a:lnTo>
                    <a:lnTo>
                      <a:pt x="230" y="588"/>
                    </a:lnTo>
                    <a:lnTo>
                      <a:pt x="234" y="583"/>
                    </a:lnTo>
                    <a:lnTo>
                      <a:pt x="240" y="584"/>
                    </a:lnTo>
                    <a:lnTo>
                      <a:pt x="258" y="582"/>
                    </a:lnTo>
                    <a:lnTo>
                      <a:pt x="272" y="595"/>
                    </a:lnTo>
                    <a:lnTo>
                      <a:pt x="269" y="600"/>
                    </a:lnTo>
                    <a:lnTo>
                      <a:pt x="271" y="606"/>
                    </a:lnTo>
                    <a:lnTo>
                      <a:pt x="286" y="607"/>
                    </a:lnTo>
                    <a:lnTo>
                      <a:pt x="294" y="618"/>
                    </a:lnTo>
                    <a:lnTo>
                      <a:pt x="295" y="622"/>
                    </a:lnTo>
                    <a:lnTo>
                      <a:pt x="319" y="631"/>
                    </a:lnTo>
                    <a:lnTo>
                      <a:pt x="332" y="627"/>
                    </a:lnTo>
                    <a:lnTo>
                      <a:pt x="346" y="637"/>
                    </a:lnTo>
                    <a:lnTo>
                      <a:pt x="356" y="637"/>
                    </a:lnTo>
                    <a:lnTo>
                      <a:pt x="385" y="645"/>
                    </a:lnTo>
                    <a:lnTo>
                      <a:pt x="386" y="651"/>
                    </a:lnTo>
                    <a:lnTo>
                      <a:pt x="382" y="663"/>
                    </a:lnTo>
                    <a:lnTo>
                      <a:pt x="388" y="676"/>
                    </a:lnTo>
                    <a:lnTo>
                      <a:pt x="387" y="684"/>
                    </a:lnTo>
                    <a:lnTo>
                      <a:pt x="370" y="686"/>
                    </a:lnTo>
                    <a:lnTo>
                      <a:pt x="362" y="692"/>
                    </a:lnTo>
                    <a:lnTo>
                      <a:pt x="363" y="703"/>
                    </a:lnTo>
                    <a:lnTo>
                      <a:pt x="379" y="699"/>
                    </a:lnTo>
                    <a:lnTo>
                      <a:pt x="381" y="704"/>
                    </a:lnTo>
                    <a:lnTo>
                      <a:pt x="355" y="714"/>
                    </a:lnTo>
                    <a:lnTo>
                      <a:pt x="367" y="722"/>
                    </a:lnTo>
                    <a:lnTo>
                      <a:pt x="355" y="742"/>
                    </a:lnTo>
                    <a:lnTo>
                      <a:pt x="342" y="746"/>
                    </a:lnTo>
                    <a:lnTo>
                      <a:pt x="361" y="760"/>
                    </a:lnTo>
                    <a:lnTo>
                      <a:pt x="384" y="768"/>
                    </a:lnTo>
                    <a:lnTo>
                      <a:pt x="412" y="788"/>
                    </a:lnTo>
                    <a:lnTo>
                      <a:pt x="413" y="785"/>
                    </a:lnTo>
                    <a:lnTo>
                      <a:pt x="430" y="789"/>
                    </a:lnTo>
                    <a:lnTo>
                      <a:pt x="459" y="792"/>
                    </a:lnTo>
                    <a:lnTo>
                      <a:pt x="487" y="803"/>
                    </a:lnTo>
                    <a:lnTo>
                      <a:pt x="491" y="808"/>
                    </a:lnTo>
                    <a:lnTo>
                      <a:pt x="502" y="804"/>
                    </a:lnTo>
                    <a:lnTo>
                      <a:pt x="521" y="809"/>
                    </a:lnTo>
                    <a:lnTo>
                      <a:pt x="529" y="818"/>
                    </a:lnTo>
                    <a:lnTo>
                      <a:pt x="542" y="823"/>
                    </a:lnTo>
                    <a:lnTo>
                      <a:pt x="548" y="824"/>
                    </a:lnTo>
                    <a:lnTo>
                      <a:pt x="564" y="838"/>
                    </a:lnTo>
                    <a:lnTo>
                      <a:pt x="573" y="840"/>
                    </a:lnTo>
                    <a:lnTo>
                      <a:pt x="575" y="834"/>
                    </a:lnTo>
                    <a:lnTo>
                      <a:pt x="584" y="825"/>
                    </a:lnTo>
                    <a:lnTo>
                      <a:pt x="584" y="825"/>
                    </a:lnTo>
                    <a:lnTo>
                      <a:pt x="557" y="798"/>
                    </a:lnTo>
                    <a:lnTo>
                      <a:pt x="555" y="782"/>
                    </a:lnTo>
                    <a:lnTo>
                      <a:pt x="534" y="761"/>
                    </a:lnTo>
                    <a:lnTo>
                      <a:pt x="547" y="737"/>
                    </a:lnTo>
                    <a:lnTo>
                      <a:pt x="564" y="732"/>
                    </a:lnTo>
                    <a:lnTo>
                      <a:pt x="569" y="718"/>
                    </a:lnTo>
                    <a:lnTo>
                      <a:pt x="558" y="715"/>
                    </a:lnTo>
                    <a:lnTo>
                      <a:pt x="558" y="704"/>
                    </a:lnTo>
                    <a:lnTo>
                      <a:pt x="542" y="688"/>
                    </a:lnTo>
                    <a:lnTo>
                      <a:pt x="528" y="689"/>
                    </a:lnTo>
                    <a:lnTo>
                      <a:pt x="509" y="673"/>
                    </a:lnTo>
                    <a:lnTo>
                      <a:pt x="515" y="655"/>
                    </a:lnTo>
                    <a:lnTo>
                      <a:pt x="509" y="650"/>
                    </a:lnTo>
                    <a:lnTo>
                      <a:pt x="517" y="625"/>
                    </a:lnTo>
                    <a:lnTo>
                      <a:pt x="539" y="638"/>
                    </a:lnTo>
                    <a:lnTo>
                      <a:pt x="537" y="621"/>
                    </a:lnTo>
                    <a:lnTo>
                      <a:pt x="567" y="597"/>
                    </a:lnTo>
                    <a:lnTo>
                      <a:pt x="595" y="596"/>
                    </a:lnTo>
                    <a:lnTo>
                      <a:pt x="639" y="612"/>
                    </a:lnTo>
                    <a:lnTo>
                      <a:pt x="664" y="621"/>
                    </a:lnTo>
                    <a:lnTo>
                      <a:pt x="680" y="612"/>
                    </a:lnTo>
                    <a:lnTo>
                      <a:pt x="708" y="611"/>
                    </a:lnTo>
                    <a:lnTo>
                      <a:pt x="736" y="623"/>
                    </a:lnTo>
                    <a:lnTo>
                      <a:pt x="738" y="616"/>
                    </a:lnTo>
                    <a:lnTo>
                      <a:pt x="764" y="618"/>
                    </a:lnTo>
                    <a:lnTo>
                      <a:pt x="765" y="606"/>
                    </a:lnTo>
                    <a:lnTo>
                      <a:pt x="730" y="591"/>
                    </a:lnTo>
                    <a:lnTo>
                      <a:pt x="743" y="579"/>
                    </a:lnTo>
                    <a:lnTo>
                      <a:pt x="737" y="573"/>
                    </a:lnTo>
                    <a:lnTo>
                      <a:pt x="752" y="567"/>
                    </a:lnTo>
                    <a:lnTo>
                      <a:pt x="734" y="552"/>
                    </a:lnTo>
                    <a:lnTo>
                      <a:pt x="739" y="544"/>
                    </a:lnTo>
                    <a:lnTo>
                      <a:pt x="802" y="536"/>
                    </a:lnTo>
                    <a:lnTo>
                      <a:pt x="808" y="531"/>
                    </a:lnTo>
                    <a:lnTo>
                      <a:pt x="849" y="522"/>
                    </a:lnTo>
                    <a:lnTo>
                      <a:pt x="860" y="513"/>
                    </a:lnTo>
                    <a:lnTo>
                      <a:pt x="893" y="518"/>
                    </a:lnTo>
                    <a:lnTo>
                      <a:pt x="909" y="541"/>
                    </a:lnTo>
                    <a:lnTo>
                      <a:pt x="926" y="535"/>
                    </a:lnTo>
                    <a:lnTo>
                      <a:pt x="952" y="544"/>
                    </a:lnTo>
                    <a:lnTo>
                      <a:pt x="956" y="556"/>
                    </a:lnTo>
                    <a:lnTo>
                      <a:pt x="973" y="554"/>
                    </a:lnTo>
                    <a:lnTo>
                      <a:pt x="1006" y="534"/>
                    </a:lnTo>
                    <a:lnTo>
                      <a:pt x="1004" y="540"/>
                    </a:lnTo>
                    <a:lnTo>
                      <a:pt x="1034" y="558"/>
                    </a:lnTo>
                    <a:lnTo>
                      <a:pt x="1102" y="616"/>
                    </a:lnTo>
                    <a:lnTo>
                      <a:pt x="1106" y="604"/>
                    </a:lnTo>
                    <a:lnTo>
                      <a:pt x="1137" y="617"/>
                    </a:lnTo>
                    <a:lnTo>
                      <a:pt x="1160" y="611"/>
                    </a:lnTo>
                    <a:lnTo>
                      <a:pt x="1173" y="615"/>
                    </a:lnTo>
                    <a:lnTo>
                      <a:pt x="1187" y="629"/>
                    </a:lnTo>
                    <a:lnTo>
                      <a:pt x="1202" y="633"/>
                    </a:lnTo>
                    <a:lnTo>
                      <a:pt x="1215" y="643"/>
                    </a:lnTo>
                    <a:lnTo>
                      <a:pt x="1237" y="639"/>
                    </a:lnTo>
                    <a:lnTo>
                      <a:pt x="1253" y="653"/>
                    </a:lnTo>
                    <a:lnTo>
                      <a:pt x="1259" y="651"/>
                    </a:lnTo>
                    <a:lnTo>
                      <a:pt x="1277" y="648"/>
                    </a:lnTo>
                    <a:lnTo>
                      <a:pt x="1301" y="628"/>
                    </a:lnTo>
                    <a:lnTo>
                      <a:pt x="1324" y="617"/>
                    </a:lnTo>
                    <a:lnTo>
                      <a:pt x="1343" y="624"/>
                    </a:lnTo>
                    <a:lnTo>
                      <a:pt x="1363" y="624"/>
                    </a:lnTo>
                    <a:lnTo>
                      <a:pt x="1380" y="635"/>
                    </a:lnTo>
                    <a:lnTo>
                      <a:pt x="1398" y="636"/>
                    </a:lnTo>
                    <a:lnTo>
                      <a:pt x="1428" y="642"/>
                    </a:lnTo>
                    <a:lnTo>
                      <a:pt x="1438" y="626"/>
                    </a:lnTo>
                    <a:lnTo>
                      <a:pt x="1423" y="612"/>
                    </a:lnTo>
                    <a:lnTo>
                      <a:pt x="1427" y="589"/>
                    </a:lnTo>
                    <a:lnTo>
                      <a:pt x="1453" y="598"/>
                    </a:lnTo>
                    <a:lnTo>
                      <a:pt x="1471" y="601"/>
                    </a:lnTo>
                    <a:lnTo>
                      <a:pt x="1496" y="606"/>
                    </a:lnTo>
                    <a:lnTo>
                      <a:pt x="1510" y="623"/>
                    </a:lnTo>
                    <a:lnTo>
                      <a:pt x="1540" y="634"/>
                    </a:lnTo>
                    <a:lnTo>
                      <a:pt x="1555" y="629"/>
                    </a:lnTo>
                    <a:lnTo>
                      <a:pt x="1577" y="626"/>
                    </a:lnTo>
                    <a:lnTo>
                      <a:pt x="1596" y="629"/>
                    </a:lnTo>
                    <a:lnTo>
                      <a:pt x="1621" y="640"/>
                    </a:lnTo>
                    <a:lnTo>
                      <a:pt x="1639" y="652"/>
                    </a:lnTo>
                    <a:lnTo>
                      <a:pt x="1656" y="652"/>
                    </a:lnTo>
                    <a:lnTo>
                      <a:pt x="1681" y="656"/>
                    </a:lnTo>
                    <a:lnTo>
                      <a:pt x="1694" y="649"/>
                    </a:lnTo>
                    <a:lnTo>
                      <a:pt x="1716" y="646"/>
                    </a:lnTo>
                    <a:lnTo>
                      <a:pt x="1733" y="630"/>
                    </a:lnTo>
                    <a:lnTo>
                      <a:pt x="1746" y="633"/>
                    </a:lnTo>
                    <a:lnTo>
                      <a:pt x="1760" y="640"/>
                    </a:lnTo>
                    <a:lnTo>
                      <a:pt x="1780" y="638"/>
                    </a:lnTo>
                    <a:lnTo>
                      <a:pt x="1807" y="647"/>
                    </a:lnTo>
                    <a:lnTo>
                      <a:pt x="1824" y="633"/>
                    </a:lnTo>
                    <a:lnTo>
                      <a:pt x="1817" y="622"/>
                    </a:lnTo>
                    <a:lnTo>
                      <a:pt x="1817" y="598"/>
                    </a:lnTo>
                    <a:lnTo>
                      <a:pt x="1821" y="591"/>
                    </a:lnTo>
                    <a:lnTo>
                      <a:pt x="1812" y="578"/>
                    </a:lnTo>
                    <a:lnTo>
                      <a:pt x="1798" y="573"/>
                    </a:lnTo>
                    <a:lnTo>
                      <a:pt x="1805" y="562"/>
                    </a:lnTo>
                    <a:lnTo>
                      <a:pt x="1823" y="557"/>
                    </a:lnTo>
                    <a:lnTo>
                      <a:pt x="1847" y="556"/>
                    </a:lnTo>
                    <a:lnTo>
                      <a:pt x="1878" y="564"/>
                    </a:lnTo>
                    <a:lnTo>
                      <a:pt x="1901" y="572"/>
                    </a:lnTo>
                    <a:lnTo>
                      <a:pt x="1929" y="594"/>
                    </a:lnTo>
                    <a:lnTo>
                      <a:pt x="1944" y="605"/>
                    </a:lnTo>
                    <a:lnTo>
                      <a:pt x="1960" y="619"/>
                    </a:lnTo>
                    <a:lnTo>
                      <a:pt x="1983" y="641"/>
                    </a:lnTo>
                    <a:lnTo>
                      <a:pt x="2019" y="648"/>
                    </a:lnTo>
                    <a:lnTo>
                      <a:pt x="2053" y="665"/>
                    </a:lnTo>
                    <a:lnTo>
                      <a:pt x="2075" y="687"/>
                    </a:lnTo>
                    <a:lnTo>
                      <a:pt x="2103" y="687"/>
                    </a:lnTo>
                    <a:lnTo>
                      <a:pt x="2113" y="677"/>
                    </a:lnTo>
                    <a:lnTo>
                      <a:pt x="2139" y="671"/>
                    </a:lnTo>
                    <a:lnTo>
                      <a:pt x="2144" y="691"/>
                    </a:lnTo>
                    <a:lnTo>
                      <a:pt x="2142" y="700"/>
                    </a:lnTo>
                    <a:lnTo>
                      <a:pt x="2153" y="726"/>
                    </a:lnTo>
                    <a:lnTo>
                      <a:pt x="2155" y="748"/>
                    </a:lnTo>
                    <a:lnTo>
                      <a:pt x="2130" y="744"/>
                    </a:lnTo>
                    <a:lnTo>
                      <a:pt x="2118" y="752"/>
                    </a:lnTo>
                    <a:lnTo>
                      <a:pt x="2136" y="772"/>
                    </a:lnTo>
                    <a:lnTo>
                      <a:pt x="2150" y="799"/>
                    </a:lnTo>
                    <a:lnTo>
                      <a:pt x="2141" y="800"/>
                    </a:lnTo>
                    <a:lnTo>
                      <a:pt x="2148" y="811"/>
                    </a:lnTo>
                    <a:lnTo>
                      <a:pt x="2148" y="811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2" y="808"/>
                    </a:lnTo>
                    <a:lnTo>
                      <a:pt x="2167" y="791"/>
                    </a:lnTo>
                    <a:lnTo>
                      <a:pt x="2186" y="803"/>
                    </a:lnTo>
                    <a:lnTo>
                      <a:pt x="2198" y="802"/>
                    </a:lnTo>
                    <a:lnTo>
                      <a:pt x="2214" y="789"/>
                    </a:lnTo>
                    <a:lnTo>
                      <a:pt x="2218" y="775"/>
                    </a:lnTo>
                    <a:lnTo>
                      <a:pt x="2226" y="748"/>
                    </a:lnTo>
                    <a:lnTo>
                      <a:pt x="2233" y="721"/>
                    </a:lnTo>
                    <a:lnTo>
                      <a:pt x="2228" y="705"/>
                    </a:lnTo>
                    <a:lnTo>
                      <a:pt x="2231" y="672"/>
                    </a:lnTo>
                    <a:lnTo>
                      <a:pt x="2213" y="634"/>
                    </a:lnTo>
                    <a:lnTo>
                      <a:pt x="2192" y="607"/>
                    </a:lnTo>
                    <a:lnTo>
                      <a:pt x="2186" y="584"/>
                    </a:lnTo>
                    <a:lnTo>
                      <a:pt x="2170" y="565"/>
                    </a:lnTo>
                    <a:lnTo>
                      <a:pt x="2122" y="540"/>
                    </a:lnTo>
                    <a:lnTo>
                      <a:pt x="2101" y="538"/>
                    </a:lnTo>
                    <a:lnTo>
                      <a:pt x="2100" y="549"/>
                    </a:lnTo>
                    <a:lnTo>
                      <a:pt x="2078" y="545"/>
                    </a:lnTo>
                    <a:lnTo>
                      <a:pt x="2057" y="531"/>
                    </a:lnTo>
                    <a:lnTo>
                      <a:pt x="2027" y="528"/>
                    </a:lnTo>
                    <a:lnTo>
                      <a:pt x="2045" y="476"/>
                    </a:lnTo>
                    <a:lnTo>
                      <a:pt x="2059" y="433"/>
                    </a:lnTo>
                    <a:lnTo>
                      <a:pt x="2107" y="425"/>
                    </a:lnTo>
                    <a:lnTo>
                      <a:pt x="2163" y="429"/>
                    </a:lnTo>
                    <a:lnTo>
                      <a:pt x="2172" y="419"/>
                    </a:lnTo>
                    <a:lnTo>
                      <a:pt x="2201" y="422"/>
                    </a:lnTo>
                    <a:lnTo>
                      <a:pt x="2218" y="438"/>
                    </a:lnTo>
                    <a:lnTo>
                      <a:pt x="2242" y="436"/>
                    </a:lnTo>
                    <a:lnTo>
                      <a:pt x="2273" y="430"/>
                    </a:lnTo>
                    <a:lnTo>
                      <a:pt x="2244" y="417"/>
                    </a:lnTo>
                    <a:lnTo>
                      <a:pt x="2244" y="380"/>
                    </a:lnTo>
                    <a:lnTo>
                      <a:pt x="2278" y="373"/>
                    </a:lnTo>
                    <a:lnTo>
                      <a:pt x="2324" y="399"/>
                    </a:lnTo>
                    <a:lnTo>
                      <a:pt x="2337" y="376"/>
                    </a:lnTo>
                    <a:lnTo>
                      <a:pt x="2325" y="358"/>
                    </a:lnTo>
                    <a:lnTo>
                      <a:pt x="2342" y="356"/>
                    </a:lnTo>
                    <a:lnTo>
                      <a:pt x="2367" y="386"/>
                    </a:lnTo>
                    <a:lnTo>
                      <a:pt x="2358" y="404"/>
                    </a:lnTo>
                    <a:lnTo>
                      <a:pt x="2355" y="426"/>
                    </a:lnTo>
                    <a:lnTo>
                      <a:pt x="2356" y="454"/>
                    </a:lnTo>
                    <a:lnTo>
                      <a:pt x="2335" y="459"/>
                    </a:lnTo>
                    <a:lnTo>
                      <a:pt x="2345" y="469"/>
                    </a:lnTo>
                    <a:lnTo>
                      <a:pt x="2345" y="482"/>
                    </a:lnTo>
                    <a:lnTo>
                      <a:pt x="2369" y="513"/>
                    </a:lnTo>
                    <a:lnTo>
                      <a:pt x="2428" y="564"/>
                    </a:lnTo>
                    <a:lnTo>
                      <a:pt x="2467" y="596"/>
                    </a:lnTo>
                    <a:lnTo>
                      <a:pt x="2489" y="612"/>
                    </a:lnTo>
                    <a:lnTo>
                      <a:pt x="2495" y="592"/>
                    </a:lnTo>
                    <a:lnTo>
                      <a:pt x="2478" y="568"/>
                    </a:lnTo>
                    <a:lnTo>
                      <a:pt x="2499" y="563"/>
                    </a:lnTo>
                    <a:lnTo>
                      <a:pt x="2480" y="536"/>
                    </a:lnTo>
                    <a:lnTo>
                      <a:pt x="2498" y="525"/>
                    </a:lnTo>
                    <a:lnTo>
                      <a:pt x="2481" y="515"/>
                    </a:lnTo>
                    <a:lnTo>
                      <a:pt x="2467" y="496"/>
                    </a:lnTo>
                    <a:lnTo>
                      <a:pt x="2483" y="496"/>
                    </a:lnTo>
                    <a:lnTo>
                      <a:pt x="2450" y="464"/>
                    </a:lnTo>
                    <a:lnTo>
                      <a:pt x="2425" y="459"/>
                    </a:lnTo>
                    <a:lnTo>
                      <a:pt x="2413" y="450"/>
                    </a:lnTo>
                    <a:lnTo>
                      <a:pt x="2410" y="429"/>
                    </a:lnTo>
                    <a:lnTo>
                      <a:pt x="2397" y="414"/>
                    </a:lnTo>
                    <a:lnTo>
                      <a:pt x="2424" y="417"/>
                    </a:lnTo>
                    <a:lnTo>
                      <a:pt x="2429" y="408"/>
                    </a:lnTo>
                    <a:lnTo>
                      <a:pt x="2446" y="416"/>
                    </a:lnTo>
                    <a:lnTo>
                      <a:pt x="2469" y="399"/>
                    </a:lnTo>
                    <a:lnTo>
                      <a:pt x="2511" y="414"/>
                    </a:lnTo>
                    <a:lnTo>
                      <a:pt x="2506" y="404"/>
                    </a:lnTo>
                    <a:lnTo>
                      <a:pt x="2513" y="391"/>
                    </a:lnTo>
                    <a:lnTo>
                      <a:pt x="2519" y="376"/>
                    </a:lnTo>
                    <a:lnTo>
                      <a:pt x="2530" y="373"/>
                    </a:lnTo>
                    <a:lnTo>
                      <a:pt x="2554" y="357"/>
                    </a:lnTo>
                    <a:lnTo>
                      <a:pt x="2591" y="362"/>
                    </a:lnTo>
                    <a:lnTo>
                      <a:pt x="2588" y="356"/>
                    </a:lnTo>
                    <a:lnTo>
                      <a:pt x="2573" y="347"/>
                    </a:lnTo>
                    <a:lnTo>
                      <a:pt x="2558" y="341"/>
                    </a:lnTo>
                    <a:lnTo>
                      <a:pt x="2524" y="324"/>
                    </a:lnTo>
                    <a:lnTo>
                      <a:pt x="2494" y="313"/>
                    </a:lnTo>
                    <a:lnTo>
                      <a:pt x="2517" y="314"/>
                    </a:lnTo>
                    <a:lnTo>
                      <a:pt x="2524" y="305"/>
                    </a:lnTo>
                    <a:lnTo>
                      <a:pt x="2524" y="305"/>
                    </a:lnTo>
                    <a:lnTo>
                      <a:pt x="2401" y="224"/>
                    </a:lnTo>
                    <a:lnTo>
                      <a:pt x="2366" y="214"/>
                    </a:lnTo>
                    <a:lnTo>
                      <a:pt x="2308" y="205"/>
                    </a:lnTo>
                    <a:lnTo>
                      <a:pt x="2278" y="206"/>
                    </a:lnTo>
                    <a:lnTo>
                      <a:pt x="2221" y="201"/>
                    </a:lnTo>
                    <a:lnTo>
                      <a:pt x="2228" y="210"/>
                    </a:lnTo>
                    <a:lnTo>
                      <a:pt x="2259" y="222"/>
                    </a:lnTo>
                    <a:lnTo>
                      <a:pt x="2250" y="229"/>
                    </a:lnTo>
                    <a:lnTo>
                      <a:pt x="2198" y="211"/>
                    </a:lnTo>
                    <a:lnTo>
                      <a:pt x="2172" y="213"/>
                    </a:lnTo>
                    <a:lnTo>
                      <a:pt x="2138" y="209"/>
                    </a:lnTo>
                    <a:lnTo>
                      <a:pt x="2112" y="210"/>
                    </a:lnTo>
                    <a:lnTo>
                      <a:pt x="2097" y="214"/>
                    </a:lnTo>
                    <a:lnTo>
                      <a:pt x="2070" y="208"/>
                    </a:lnTo>
                    <a:lnTo>
                      <a:pt x="2051" y="194"/>
                    </a:lnTo>
                    <a:lnTo>
                      <a:pt x="2027" y="185"/>
                    </a:lnTo>
                    <a:lnTo>
                      <a:pt x="1992" y="183"/>
                    </a:lnTo>
                    <a:lnTo>
                      <a:pt x="1937" y="186"/>
                    </a:lnTo>
                    <a:lnTo>
                      <a:pt x="1877" y="171"/>
                    </a:lnTo>
                    <a:lnTo>
                      <a:pt x="1848" y="160"/>
                    </a:lnTo>
                    <a:lnTo>
                      <a:pt x="1698" y="147"/>
                    </a:lnTo>
                    <a:lnTo>
                      <a:pt x="1691" y="155"/>
                    </a:lnTo>
                    <a:lnTo>
                      <a:pt x="1725" y="173"/>
                    </a:lnTo>
                    <a:lnTo>
                      <a:pt x="1697" y="170"/>
                    </a:lnTo>
                    <a:lnTo>
                      <a:pt x="1693" y="176"/>
                    </a:lnTo>
                    <a:lnTo>
                      <a:pt x="1657" y="170"/>
                    </a:lnTo>
                    <a:lnTo>
                      <a:pt x="1638" y="175"/>
                    </a:lnTo>
                    <a:lnTo>
                      <a:pt x="1604" y="167"/>
                    </a:lnTo>
                    <a:lnTo>
                      <a:pt x="1615" y="187"/>
                    </a:lnTo>
                    <a:lnTo>
                      <a:pt x="1581" y="179"/>
                    </a:lnTo>
                    <a:lnTo>
                      <a:pt x="1544" y="164"/>
                    </a:lnTo>
                    <a:lnTo>
                      <a:pt x="1543" y="155"/>
                    </a:lnTo>
                    <a:lnTo>
                      <a:pt x="1521" y="143"/>
                    </a:lnTo>
                    <a:lnTo>
                      <a:pt x="1484" y="134"/>
                    </a:lnTo>
                    <a:lnTo>
                      <a:pt x="1461" y="134"/>
                    </a:lnTo>
                    <a:lnTo>
                      <a:pt x="1426" y="130"/>
                    </a:lnTo>
                    <a:lnTo>
                      <a:pt x="1444" y="145"/>
                    </a:lnTo>
                    <a:lnTo>
                      <a:pt x="1380" y="141"/>
                    </a:lnTo>
                    <a:lnTo>
                      <a:pt x="1365" y="133"/>
                    </a:lnTo>
                    <a:lnTo>
                      <a:pt x="1315" y="130"/>
                    </a:lnTo>
                    <a:lnTo>
                      <a:pt x="1296" y="133"/>
                    </a:lnTo>
                    <a:lnTo>
                      <a:pt x="1296" y="138"/>
                    </a:lnTo>
                    <a:lnTo>
                      <a:pt x="1273" y="126"/>
                    </a:lnTo>
                    <a:lnTo>
                      <a:pt x="1265" y="129"/>
                    </a:lnTo>
                    <a:lnTo>
                      <a:pt x="1238" y="125"/>
                    </a:lnTo>
                    <a:lnTo>
                      <a:pt x="1217" y="122"/>
                    </a:lnTo>
                    <a:lnTo>
                      <a:pt x="1221" y="116"/>
                    </a:lnTo>
                    <a:lnTo>
                      <a:pt x="1246" y="106"/>
                    </a:lnTo>
                    <a:lnTo>
                      <a:pt x="1255" y="100"/>
                    </a:lnTo>
                    <a:lnTo>
                      <a:pt x="1245" y="91"/>
                    </a:lnTo>
                    <a:lnTo>
                      <a:pt x="1225" y="84"/>
                    </a:lnTo>
                    <a:lnTo>
                      <a:pt x="1182" y="75"/>
                    </a:lnTo>
                    <a:lnTo>
                      <a:pt x="1142" y="75"/>
                    </a:lnTo>
                    <a:lnTo>
                      <a:pt x="1135" y="80"/>
                    </a:lnTo>
                    <a:lnTo>
                      <a:pt x="1119" y="71"/>
                    </a:lnTo>
                    <a:lnTo>
                      <a:pt x="1119" y="71"/>
                    </a:lnTo>
                    <a:close/>
                    <a:moveTo>
                      <a:pt x="513" y="188"/>
                    </a:moveTo>
                    <a:lnTo>
                      <a:pt x="477" y="172"/>
                    </a:lnTo>
                    <a:lnTo>
                      <a:pt x="465" y="156"/>
                    </a:lnTo>
                    <a:lnTo>
                      <a:pt x="478" y="138"/>
                    </a:lnTo>
                    <a:lnTo>
                      <a:pt x="488" y="119"/>
                    </a:lnTo>
                    <a:lnTo>
                      <a:pt x="520" y="102"/>
                    </a:lnTo>
                    <a:lnTo>
                      <a:pt x="556" y="93"/>
                    </a:lnTo>
                    <a:lnTo>
                      <a:pt x="599" y="84"/>
                    </a:lnTo>
                    <a:lnTo>
                      <a:pt x="604" y="78"/>
                    </a:lnTo>
                    <a:lnTo>
                      <a:pt x="588" y="71"/>
                    </a:lnTo>
                    <a:lnTo>
                      <a:pt x="564" y="73"/>
                    </a:lnTo>
                    <a:lnTo>
                      <a:pt x="545" y="80"/>
                    </a:lnTo>
                    <a:lnTo>
                      <a:pt x="501" y="84"/>
                    </a:lnTo>
                    <a:lnTo>
                      <a:pt x="464" y="95"/>
                    </a:lnTo>
                    <a:lnTo>
                      <a:pt x="439" y="105"/>
                    </a:lnTo>
                    <a:lnTo>
                      <a:pt x="448" y="113"/>
                    </a:lnTo>
                    <a:lnTo>
                      <a:pt x="423" y="130"/>
                    </a:lnTo>
                    <a:lnTo>
                      <a:pt x="438" y="132"/>
                    </a:lnTo>
                    <a:lnTo>
                      <a:pt x="417" y="149"/>
                    </a:lnTo>
                    <a:lnTo>
                      <a:pt x="424" y="159"/>
                    </a:lnTo>
                    <a:lnTo>
                      <a:pt x="411" y="163"/>
                    </a:lnTo>
                    <a:lnTo>
                      <a:pt x="418" y="173"/>
                    </a:lnTo>
                    <a:lnTo>
                      <a:pt x="447" y="179"/>
                    </a:lnTo>
                    <a:lnTo>
                      <a:pt x="455" y="187"/>
                    </a:lnTo>
                    <a:lnTo>
                      <a:pt x="506" y="190"/>
                    </a:lnTo>
                    <a:lnTo>
                      <a:pt x="513" y="188"/>
                    </a:lnTo>
                    <a:lnTo>
                      <a:pt x="513" y="188"/>
                    </a:lnTo>
                    <a:close/>
                    <a:moveTo>
                      <a:pt x="1686" y="97"/>
                    </a:moveTo>
                    <a:lnTo>
                      <a:pt x="1620" y="86"/>
                    </a:lnTo>
                    <a:lnTo>
                      <a:pt x="1581" y="85"/>
                    </a:lnTo>
                    <a:lnTo>
                      <a:pt x="1568" y="89"/>
                    </a:lnTo>
                    <a:lnTo>
                      <a:pt x="1581" y="102"/>
                    </a:lnTo>
                    <a:lnTo>
                      <a:pt x="1628" y="113"/>
                    </a:lnTo>
                    <a:lnTo>
                      <a:pt x="1645" y="110"/>
                    </a:lnTo>
                    <a:lnTo>
                      <a:pt x="1697" y="110"/>
                    </a:lnTo>
                    <a:lnTo>
                      <a:pt x="1686" y="97"/>
                    </a:lnTo>
                    <a:close/>
                    <a:moveTo>
                      <a:pt x="1780" y="105"/>
                    </a:moveTo>
                    <a:lnTo>
                      <a:pt x="1736" y="100"/>
                    </a:lnTo>
                    <a:lnTo>
                      <a:pt x="1707" y="98"/>
                    </a:lnTo>
                    <a:lnTo>
                      <a:pt x="1712" y="103"/>
                    </a:lnTo>
                    <a:lnTo>
                      <a:pt x="1751" y="111"/>
                    </a:lnTo>
                    <a:lnTo>
                      <a:pt x="1777" y="113"/>
                    </a:lnTo>
                    <a:lnTo>
                      <a:pt x="1780" y="105"/>
                    </a:lnTo>
                    <a:lnTo>
                      <a:pt x="1780" y="105"/>
                    </a:lnTo>
                    <a:close/>
                    <a:moveTo>
                      <a:pt x="1734" y="141"/>
                    </a:moveTo>
                    <a:lnTo>
                      <a:pt x="1724" y="135"/>
                    </a:lnTo>
                    <a:lnTo>
                      <a:pt x="1693" y="128"/>
                    </a:lnTo>
                    <a:lnTo>
                      <a:pt x="1679" y="130"/>
                    </a:lnTo>
                    <a:lnTo>
                      <a:pt x="1675" y="138"/>
                    </a:lnTo>
                    <a:lnTo>
                      <a:pt x="1679" y="138"/>
                    </a:lnTo>
                    <a:lnTo>
                      <a:pt x="1712" y="141"/>
                    </a:lnTo>
                    <a:lnTo>
                      <a:pt x="1734" y="141"/>
                    </a:lnTo>
                    <a:close/>
                    <a:moveTo>
                      <a:pt x="2341" y="186"/>
                    </a:moveTo>
                    <a:lnTo>
                      <a:pt x="2319" y="173"/>
                    </a:lnTo>
                    <a:lnTo>
                      <a:pt x="2313" y="181"/>
                    </a:lnTo>
                    <a:lnTo>
                      <a:pt x="2327" y="187"/>
                    </a:lnTo>
                    <a:lnTo>
                      <a:pt x="2341" y="186"/>
                    </a:lnTo>
                    <a:close/>
                    <a:moveTo>
                      <a:pt x="54" y="537"/>
                    </a:moveTo>
                    <a:lnTo>
                      <a:pt x="52" y="532"/>
                    </a:lnTo>
                    <a:lnTo>
                      <a:pt x="52" y="525"/>
                    </a:lnTo>
                    <a:lnTo>
                      <a:pt x="45" y="521"/>
                    </a:lnTo>
                    <a:lnTo>
                      <a:pt x="26" y="518"/>
                    </a:lnTo>
                    <a:lnTo>
                      <a:pt x="2" y="525"/>
                    </a:lnTo>
                    <a:lnTo>
                      <a:pt x="0" y="535"/>
                    </a:lnTo>
                    <a:lnTo>
                      <a:pt x="21" y="537"/>
                    </a:lnTo>
                    <a:lnTo>
                      <a:pt x="54" y="537"/>
                    </a:lnTo>
                    <a:close/>
                    <a:moveTo>
                      <a:pt x="2256" y="619"/>
                    </a:moveTo>
                    <a:lnTo>
                      <a:pt x="2229" y="595"/>
                    </a:lnTo>
                    <a:lnTo>
                      <a:pt x="2211" y="573"/>
                    </a:lnTo>
                    <a:lnTo>
                      <a:pt x="2185" y="551"/>
                    </a:lnTo>
                    <a:lnTo>
                      <a:pt x="2167" y="536"/>
                    </a:lnTo>
                    <a:lnTo>
                      <a:pt x="2162" y="539"/>
                    </a:lnTo>
                    <a:lnTo>
                      <a:pt x="2178" y="549"/>
                    </a:lnTo>
                    <a:lnTo>
                      <a:pt x="2172" y="560"/>
                    </a:lnTo>
                    <a:lnTo>
                      <a:pt x="2197" y="592"/>
                    </a:lnTo>
                    <a:lnTo>
                      <a:pt x="2226" y="614"/>
                    </a:lnTo>
                    <a:lnTo>
                      <a:pt x="2250" y="645"/>
                    </a:lnTo>
                    <a:lnTo>
                      <a:pt x="2258" y="662"/>
                    </a:lnTo>
                    <a:lnTo>
                      <a:pt x="2279" y="687"/>
                    </a:lnTo>
                    <a:lnTo>
                      <a:pt x="2293" y="709"/>
                    </a:lnTo>
                    <a:lnTo>
                      <a:pt x="2311" y="729"/>
                    </a:lnTo>
                    <a:lnTo>
                      <a:pt x="2310" y="711"/>
                    </a:lnTo>
                    <a:lnTo>
                      <a:pt x="2334" y="725"/>
                    </a:lnTo>
                    <a:lnTo>
                      <a:pt x="2323" y="709"/>
                    </a:lnTo>
                    <a:lnTo>
                      <a:pt x="2287" y="685"/>
                    </a:lnTo>
                    <a:lnTo>
                      <a:pt x="2274" y="651"/>
                    </a:lnTo>
                    <a:lnTo>
                      <a:pt x="2307" y="659"/>
                    </a:lnTo>
                    <a:lnTo>
                      <a:pt x="2256" y="619"/>
                    </a:lnTo>
                    <a:lnTo>
                      <a:pt x="2256" y="619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6C14BAA-D3AE-AC69-C036-EC8FCCAE0C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5175" y="3270251"/>
                <a:ext cx="701675" cy="596900"/>
              </a:xfrm>
              <a:custGeom>
                <a:avLst/>
                <a:gdLst>
                  <a:gd name="T0" fmla="*/ 201 w 442"/>
                  <a:gd name="T1" fmla="*/ 71 h 376"/>
                  <a:gd name="T2" fmla="*/ 107 w 442"/>
                  <a:gd name="T3" fmla="*/ 6 h 376"/>
                  <a:gd name="T4" fmla="*/ 79 w 442"/>
                  <a:gd name="T5" fmla="*/ 3 h 376"/>
                  <a:gd name="T6" fmla="*/ 63 w 442"/>
                  <a:gd name="T7" fmla="*/ 39 h 376"/>
                  <a:gd name="T8" fmla="*/ 54 w 442"/>
                  <a:gd name="T9" fmla="*/ 51 h 376"/>
                  <a:gd name="T10" fmla="*/ 35 w 442"/>
                  <a:gd name="T11" fmla="*/ 63 h 376"/>
                  <a:gd name="T12" fmla="*/ 4 w 442"/>
                  <a:gd name="T13" fmla="*/ 67 h 376"/>
                  <a:gd name="T14" fmla="*/ 2 w 442"/>
                  <a:gd name="T15" fmla="*/ 84 h 376"/>
                  <a:gd name="T16" fmla="*/ 10 w 442"/>
                  <a:gd name="T17" fmla="*/ 97 h 376"/>
                  <a:gd name="T18" fmla="*/ 36 w 442"/>
                  <a:gd name="T19" fmla="*/ 132 h 376"/>
                  <a:gd name="T20" fmla="*/ 52 w 442"/>
                  <a:gd name="T21" fmla="*/ 156 h 376"/>
                  <a:gd name="T22" fmla="*/ 58 w 442"/>
                  <a:gd name="T23" fmla="*/ 173 h 376"/>
                  <a:gd name="T24" fmla="*/ 76 w 442"/>
                  <a:gd name="T25" fmla="*/ 192 h 376"/>
                  <a:gd name="T26" fmla="*/ 100 w 442"/>
                  <a:gd name="T27" fmla="*/ 227 h 376"/>
                  <a:gd name="T28" fmla="*/ 103 w 442"/>
                  <a:gd name="T29" fmla="*/ 258 h 376"/>
                  <a:gd name="T30" fmla="*/ 128 w 442"/>
                  <a:gd name="T31" fmla="*/ 284 h 376"/>
                  <a:gd name="T32" fmla="*/ 150 w 442"/>
                  <a:gd name="T33" fmla="*/ 321 h 376"/>
                  <a:gd name="T34" fmla="*/ 173 w 442"/>
                  <a:gd name="T35" fmla="*/ 349 h 376"/>
                  <a:gd name="T36" fmla="*/ 183 w 442"/>
                  <a:gd name="T37" fmla="*/ 366 h 376"/>
                  <a:gd name="T38" fmla="*/ 194 w 442"/>
                  <a:gd name="T39" fmla="*/ 367 h 376"/>
                  <a:gd name="T40" fmla="*/ 196 w 442"/>
                  <a:gd name="T41" fmla="*/ 346 h 376"/>
                  <a:gd name="T42" fmla="*/ 211 w 442"/>
                  <a:gd name="T43" fmla="*/ 351 h 376"/>
                  <a:gd name="T44" fmla="*/ 239 w 442"/>
                  <a:gd name="T45" fmla="*/ 353 h 376"/>
                  <a:gd name="T46" fmla="*/ 267 w 442"/>
                  <a:gd name="T47" fmla="*/ 353 h 376"/>
                  <a:gd name="T48" fmla="*/ 282 w 442"/>
                  <a:gd name="T49" fmla="*/ 357 h 376"/>
                  <a:gd name="T50" fmla="*/ 313 w 442"/>
                  <a:gd name="T51" fmla="*/ 322 h 376"/>
                  <a:gd name="T52" fmla="*/ 432 w 442"/>
                  <a:gd name="T53" fmla="*/ 289 h 376"/>
                  <a:gd name="T54" fmla="*/ 431 w 442"/>
                  <a:gd name="T55" fmla="*/ 225 h 376"/>
                  <a:gd name="T56" fmla="*/ 365 w 442"/>
                  <a:gd name="T57" fmla="*/ 217 h 376"/>
                  <a:gd name="T58" fmla="*/ 353 w 442"/>
                  <a:gd name="T59" fmla="*/ 188 h 376"/>
                  <a:gd name="T60" fmla="*/ 343 w 442"/>
                  <a:gd name="T61" fmla="*/ 181 h 376"/>
                  <a:gd name="T62" fmla="*/ 333 w 442"/>
                  <a:gd name="T63" fmla="*/ 170 h 376"/>
                  <a:gd name="T64" fmla="*/ 323 w 442"/>
                  <a:gd name="T65" fmla="*/ 156 h 376"/>
                  <a:gd name="T66" fmla="*/ 321 w 442"/>
                  <a:gd name="T67" fmla="*/ 140 h 376"/>
                  <a:gd name="T68" fmla="*/ 304 w 442"/>
                  <a:gd name="T69" fmla="*/ 120 h 376"/>
                  <a:gd name="T70" fmla="*/ 288 w 442"/>
                  <a:gd name="T71" fmla="*/ 106 h 376"/>
                  <a:gd name="T72" fmla="*/ 264 w 442"/>
                  <a:gd name="T73" fmla="*/ 86 h 376"/>
                  <a:gd name="T74" fmla="*/ 240 w 442"/>
                  <a:gd name="T75" fmla="*/ 72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2" h="376">
                    <a:moveTo>
                      <a:pt x="240" y="72"/>
                    </a:moveTo>
                    <a:lnTo>
                      <a:pt x="201" y="71"/>
                    </a:lnTo>
                    <a:lnTo>
                      <a:pt x="139" y="23"/>
                    </a:lnTo>
                    <a:lnTo>
                      <a:pt x="107" y="6"/>
                    </a:lnTo>
                    <a:lnTo>
                      <a:pt x="82" y="0"/>
                    </a:lnTo>
                    <a:lnTo>
                      <a:pt x="79" y="3"/>
                    </a:lnTo>
                    <a:lnTo>
                      <a:pt x="40" y="15"/>
                    </a:lnTo>
                    <a:lnTo>
                      <a:pt x="63" y="39"/>
                    </a:lnTo>
                    <a:lnTo>
                      <a:pt x="57" y="43"/>
                    </a:lnTo>
                    <a:lnTo>
                      <a:pt x="54" y="51"/>
                    </a:lnTo>
                    <a:lnTo>
                      <a:pt x="39" y="54"/>
                    </a:lnTo>
                    <a:lnTo>
                      <a:pt x="35" y="63"/>
                    </a:lnTo>
                    <a:lnTo>
                      <a:pt x="27" y="71"/>
                    </a:lnTo>
                    <a:lnTo>
                      <a:pt x="4" y="67"/>
                    </a:lnTo>
                    <a:lnTo>
                      <a:pt x="2" y="76"/>
                    </a:lnTo>
                    <a:lnTo>
                      <a:pt x="2" y="84"/>
                    </a:lnTo>
                    <a:lnTo>
                      <a:pt x="0" y="97"/>
                    </a:lnTo>
                    <a:lnTo>
                      <a:pt x="10" y="97"/>
                    </a:lnTo>
                    <a:lnTo>
                      <a:pt x="22" y="114"/>
                    </a:lnTo>
                    <a:lnTo>
                      <a:pt x="36" y="132"/>
                    </a:lnTo>
                    <a:lnTo>
                      <a:pt x="45" y="150"/>
                    </a:lnTo>
                    <a:lnTo>
                      <a:pt x="52" y="156"/>
                    </a:lnTo>
                    <a:lnTo>
                      <a:pt x="58" y="168"/>
                    </a:lnTo>
                    <a:lnTo>
                      <a:pt x="58" y="173"/>
                    </a:lnTo>
                    <a:lnTo>
                      <a:pt x="65" y="187"/>
                    </a:lnTo>
                    <a:lnTo>
                      <a:pt x="76" y="192"/>
                    </a:lnTo>
                    <a:lnTo>
                      <a:pt x="86" y="201"/>
                    </a:lnTo>
                    <a:lnTo>
                      <a:pt x="100" y="227"/>
                    </a:lnTo>
                    <a:lnTo>
                      <a:pt x="100" y="241"/>
                    </a:lnTo>
                    <a:lnTo>
                      <a:pt x="103" y="258"/>
                    </a:lnTo>
                    <a:lnTo>
                      <a:pt x="118" y="281"/>
                    </a:lnTo>
                    <a:lnTo>
                      <a:pt x="128" y="284"/>
                    </a:lnTo>
                    <a:lnTo>
                      <a:pt x="143" y="301"/>
                    </a:lnTo>
                    <a:lnTo>
                      <a:pt x="150" y="321"/>
                    </a:lnTo>
                    <a:lnTo>
                      <a:pt x="162" y="340"/>
                    </a:lnTo>
                    <a:lnTo>
                      <a:pt x="173" y="349"/>
                    </a:lnTo>
                    <a:lnTo>
                      <a:pt x="175" y="358"/>
                    </a:lnTo>
                    <a:lnTo>
                      <a:pt x="183" y="366"/>
                    </a:lnTo>
                    <a:lnTo>
                      <a:pt x="185" y="376"/>
                    </a:lnTo>
                    <a:lnTo>
                      <a:pt x="194" y="367"/>
                    </a:lnTo>
                    <a:lnTo>
                      <a:pt x="192" y="358"/>
                    </a:lnTo>
                    <a:lnTo>
                      <a:pt x="196" y="346"/>
                    </a:lnTo>
                    <a:lnTo>
                      <a:pt x="205" y="353"/>
                    </a:lnTo>
                    <a:lnTo>
                      <a:pt x="211" y="351"/>
                    </a:lnTo>
                    <a:lnTo>
                      <a:pt x="235" y="350"/>
                    </a:lnTo>
                    <a:lnTo>
                      <a:pt x="239" y="353"/>
                    </a:lnTo>
                    <a:lnTo>
                      <a:pt x="258" y="354"/>
                    </a:lnTo>
                    <a:lnTo>
                      <a:pt x="267" y="353"/>
                    </a:lnTo>
                    <a:lnTo>
                      <a:pt x="272" y="361"/>
                    </a:lnTo>
                    <a:lnTo>
                      <a:pt x="282" y="357"/>
                    </a:lnTo>
                    <a:lnTo>
                      <a:pt x="295" y="332"/>
                    </a:lnTo>
                    <a:lnTo>
                      <a:pt x="313" y="322"/>
                    </a:lnTo>
                    <a:lnTo>
                      <a:pt x="372" y="312"/>
                    </a:lnTo>
                    <a:lnTo>
                      <a:pt x="432" y="289"/>
                    </a:lnTo>
                    <a:lnTo>
                      <a:pt x="442" y="241"/>
                    </a:lnTo>
                    <a:lnTo>
                      <a:pt x="431" y="225"/>
                    </a:lnTo>
                    <a:lnTo>
                      <a:pt x="427" y="229"/>
                    </a:lnTo>
                    <a:lnTo>
                      <a:pt x="365" y="217"/>
                    </a:lnTo>
                    <a:lnTo>
                      <a:pt x="354" y="194"/>
                    </a:lnTo>
                    <a:lnTo>
                      <a:pt x="353" y="188"/>
                    </a:lnTo>
                    <a:lnTo>
                      <a:pt x="349" y="179"/>
                    </a:lnTo>
                    <a:lnTo>
                      <a:pt x="343" y="181"/>
                    </a:lnTo>
                    <a:lnTo>
                      <a:pt x="337" y="176"/>
                    </a:lnTo>
                    <a:lnTo>
                      <a:pt x="333" y="170"/>
                    </a:lnTo>
                    <a:lnTo>
                      <a:pt x="329" y="162"/>
                    </a:lnTo>
                    <a:lnTo>
                      <a:pt x="323" y="156"/>
                    </a:lnTo>
                    <a:lnTo>
                      <a:pt x="319" y="147"/>
                    </a:lnTo>
                    <a:lnTo>
                      <a:pt x="321" y="140"/>
                    </a:lnTo>
                    <a:lnTo>
                      <a:pt x="319" y="129"/>
                    </a:lnTo>
                    <a:lnTo>
                      <a:pt x="304" y="120"/>
                    </a:lnTo>
                    <a:lnTo>
                      <a:pt x="299" y="112"/>
                    </a:lnTo>
                    <a:lnTo>
                      <a:pt x="288" y="106"/>
                    </a:lnTo>
                    <a:lnTo>
                      <a:pt x="278" y="86"/>
                    </a:lnTo>
                    <a:lnTo>
                      <a:pt x="264" y="86"/>
                    </a:lnTo>
                    <a:lnTo>
                      <a:pt x="257" y="74"/>
                    </a:lnTo>
                    <a:lnTo>
                      <a:pt x="240" y="72"/>
                    </a:lnTo>
                    <a:lnTo>
                      <a:pt x="240" y="72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10E42FB-3657-45AC-D5B4-B7BCDA986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26287" y="3076576"/>
                <a:ext cx="192087" cy="187325"/>
              </a:xfrm>
              <a:custGeom>
                <a:avLst/>
                <a:gdLst>
                  <a:gd name="T0" fmla="*/ 64 w 121"/>
                  <a:gd name="T1" fmla="*/ 94 h 118"/>
                  <a:gd name="T2" fmla="*/ 105 w 121"/>
                  <a:gd name="T3" fmla="*/ 68 h 118"/>
                  <a:gd name="T4" fmla="*/ 108 w 121"/>
                  <a:gd name="T5" fmla="*/ 39 h 118"/>
                  <a:gd name="T6" fmla="*/ 104 w 121"/>
                  <a:gd name="T7" fmla="*/ 22 h 118"/>
                  <a:gd name="T8" fmla="*/ 114 w 121"/>
                  <a:gd name="T9" fmla="*/ 15 h 118"/>
                  <a:gd name="T10" fmla="*/ 121 w 121"/>
                  <a:gd name="T11" fmla="*/ 0 h 118"/>
                  <a:gd name="T12" fmla="*/ 99 w 121"/>
                  <a:gd name="T13" fmla="*/ 4 h 118"/>
                  <a:gd name="T14" fmla="*/ 89 w 121"/>
                  <a:gd name="T15" fmla="*/ 4 h 118"/>
                  <a:gd name="T16" fmla="*/ 67 w 121"/>
                  <a:gd name="T17" fmla="*/ 13 h 118"/>
                  <a:gd name="T18" fmla="*/ 51 w 121"/>
                  <a:gd name="T19" fmla="*/ 13 h 118"/>
                  <a:gd name="T20" fmla="*/ 40 w 121"/>
                  <a:gd name="T21" fmla="*/ 9 h 118"/>
                  <a:gd name="T22" fmla="*/ 20 w 121"/>
                  <a:gd name="T23" fmla="*/ 15 h 118"/>
                  <a:gd name="T24" fmla="*/ 13 w 121"/>
                  <a:gd name="T25" fmla="*/ 11 h 118"/>
                  <a:gd name="T26" fmla="*/ 13 w 121"/>
                  <a:gd name="T27" fmla="*/ 24 h 118"/>
                  <a:gd name="T28" fmla="*/ 8 w 121"/>
                  <a:gd name="T29" fmla="*/ 29 h 118"/>
                  <a:gd name="T30" fmla="*/ 4 w 121"/>
                  <a:gd name="T31" fmla="*/ 35 h 118"/>
                  <a:gd name="T32" fmla="*/ 0 w 121"/>
                  <a:gd name="T33" fmla="*/ 44 h 118"/>
                  <a:gd name="T34" fmla="*/ 5 w 121"/>
                  <a:gd name="T35" fmla="*/ 63 h 118"/>
                  <a:gd name="T36" fmla="*/ 13 w 121"/>
                  <a:gd name="T37" fmla="*/ 64 h 118"/>
                  <a:gd name="T38" fmla="*/ 18 w 121"/>
                  <a:gd name="T39" fmla="*/ 73 h 118"/>
                  <a:gd name="T40" fmla="*/ 8 w 121"/>
                  <a:gd name="T41" fmla="*/ 82 h 118"/>
                  <a:gd name="T42" fmla="*/ 5 w 121"/>
                  <a:gd name="T43" fmla="*/ 95 h 118"/>
                  <a:gd name="T44" fmla="*/ 6 w 121"/>
                  <a:gd name="T45" fmla="*/ 105 h 118"/>
                  <a:gd name="T46" fmla="*/ 4 w 121"/>
                  <a:gd name="T47" fmla="*/ 109 h 118"/>
                  <a:gd name="T48" fmla="*/ 4 w 121"/>
                  <a:gd name="T49" fmla="*/ 109 h 118"/>
                  <a:gd name="T50" fmla="*/ 28 w 121"/>
                  <a:gd name="T51" fmla="*/ 118 h 118"/>
                  <a:gd name="T52" fmla="*/ 64 w 121"/>
                  <a:gd name="T53" fmla="*/ 94 h 118"/>
                  <a:gd name="T54" fmla="*/ 64 w 121"/>
                  <a:gd name="T55" fmla="*/ 9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1" h="118">
                    <a:moveTo>
                      <a:pt x="64" y="94"/>
                    </a:moveTo>
                    <a:lnTo>
                      <a:pt x="105" y="68"/>
                    </a:lnTo>
                    <a:lnTo>
                      <a:pt x="108" y="39"/>
                    </a:lnTo>
                    <a:lnTo>
                      <a:pt x="104" y="22"/>
                    </a:lnTo>
                    <a:lnTo>
                      <a:pt x="114" y="15"/>
                    </a:lnTo>
                    <a:lnTo>
                      <a:pt x="121" y="0"/>
                    </a:lnTo>
                    <a:lnTo>
                      <a:pt x="99" y="4"/>
                    </a:lnTo>
                    <a:lnTo>
                      <a:pt x="89" y="4"/>
                    </a:lnTo>
                    <a:lnTo>
                      <a:pt x="67" y="13"/>
                    </a:lnTo>
                    <a:lnTo>
                      <a:pt x="51" y="13"/>
                    </a:lnTo>
                    <a:lnTo>
                      <a:pt x="40" y="9"/>
                    </a:lnTo>
                    <a:lnTo>
                      <a:pt x="20" y="15"/>
                    </a:lnTo>
                    <a:lnTo>
                      <a:pt x="13" y="11"/>
                    </a:lnTo>
                    <a:lnTo>
                      <a:pt x="13" y="24"/>
                    </a:lnTo>
                    <a:lnTo>
                      <a:pt x="8" y="29"/>
                    </a:lnTo>
                    <a:lnTo>
                      <a:pt x="4" y="35"/>
                    </a:lnTo>
                    <a:lnTo>
                      <a:pt x="0" y="44"/>
                    </a:lnTo>
                    <a:lnTo>
                      <a:pt x="5" y="63"/>
                    </a:lnTo>
                    <a:lnTo>
                      <a:pt x="13" y="64"/>
                    </a:lnTo>
                    <a:lnTo>
                      <a:pt x="18" y="73"/>
                    </a:lnTo>
                    <a:lnTo>
                      <a:pt x="8" y="82"/>
                    </a:lnTo>
                    <a:lnTo>
                      <a:pt x="5" y="95"/>
                    </a:lnTo>
                    <a:lnTo>
                      <a:pt x="6" y="105"/>
                    </a:lnTo>
                    <a:lnTo>
                      <a:pt x="4" y="109"/>
                    </a:lnTo>
                    <a:lnTo>
                      <a:pt x="4" y="109"/>
                    </a:lnTo>
                    <a:lnTo>
                      <a:pt x="28" y="118"/>
                    </a:lnTo>
                    <a:lnTo>
                      <a:pt x="64" y="94"/>
                    </a:lnTo>
                    <a:lnTo>
                      <a:pt x="64" y="94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2813700-983C-CB6C-5964-34A0A6918D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94800" y="3713163"/>
                <a:ext cx="290512" cy="555625"/>
              </a:xfrm>
              <a:custGeom>
                <a:avLst/>
                <a:gdLst>
                  <a:gd name="T0" fmla="*/ 183 w 183"/>
                  <a:gd name="T1" fmla="*/ 135 h 350"/>
                  <a:gd name="T2" fmla="*/ 161 w 183"/>
                  <a:gd name="T3" fmla="*/ 94 h 350"/>
                  <a:gd name="T4" fmla="*/ 138 w 183"/>
                  <a:gd name="T5" fmla="*/ 51 h 350"/>
                  <a:gd name="T6" fmla="*/ 119 w 183"/>
                  <a:gd name="T7" fmla="*/ 59 h 350"/>
                  <a:gd name="T8" fmla="*/ 100 w 183"/>
                  <a:gd name="T9" fmla="*/ 55 h 350"/>
                  <a:gd name="T10" fmla="*/ 77 w 183"/>
                  <a:gd name="T11" fmla="*/ 47 h 350"/>
                  <a:gd name="T12" fmla="*/ 64 w 183"/>
                  <a:gd name="T13" fmla="*/ 21 h 350"/>
                  <a:gd name="T14" fmla="*/ 51 w 183"/>
                  <a:gd name="T15" fmla="*/ 0 h 350"/>
                  <a:gd name="T16" fmla="*/ 29 w 183"/>
                  <a:gd name="T17" fmla="*/ 16 h 350"/>
                  <a:gd name="T18" fmla="*/ 9 w 183"/>
                  <a:gd name="T19" fmla="*/ 43 h 350"/>
                  <a:gd name="T20" fmla="*/ 14 w 183"/>
                  <a:gd name="T21" fmla="*/ 68 h 350"/>
                  <a:gd name="T22" fmla="*/ 40 w 183"/>
                  <a:gd name="T23" fmla="*/ 101 h 350"/>
                  <a:gd name="T24" fmla="*/ 28 w 183"/>
                  <a:gd name="T25" fmla="*/ 126 h 350"/>
                  <a:gd name="T26" fmla="*/ 51 w 183"/>
                  <a:gd name="T27" fmla="*/ 157 h 350"/>
                  <a:gd name="T28" fmla="*/ 55 w 183"/>
                  <a:gd name="T29" fmla="*/ 181 h 350"/>
                  <a:gd name="T30" fmla="*/ 56 w 183"/>
                  <a:gd name="T31" fmla="*/ 225 h 350"/>
                  <a:gd name="T32" fmla="*/ 42 w 183"/>
                  <a:gd name="T33" fmla="*/ 271 h 350"/>
                  <a:gd name="T34" fmla="*/ 46 w 183"/>
                  <a:gd name="T35" fmla="*/ 299 h 350"/>
                  <a:gd name="T36" fmla="*/ 59 w 183"/>
                  <a:gd name="T37" fmla="*/ 298 h 350"/>
                  <a:gd name="T38" fmla="*/ 75 w 183"/>
                  <a:gd name="T39" fmla="*/ 322 h 350"/>
                  <a:gd name="T40" fmla="*/ 88 w 183"/>
                  <a:gd name="T41" fmla="*/ 328 h 350"/>
                  <a:gd name="T42" fmla="*/ 108 w 183"/>
                  <a:gd name="T43" fmla="*/ 350 h 350"/>
                  <a:gd name="T44" fmla="*/ 127 w 183"/>
                  <a:gd name="T45" fmla="*/ 337 h 350"/>
                  <a:gd name="T46" fmla="*/ 103 w 183"/>
                  <a:gd name="T47" fmla="*/ 322 h 350"/>
                  <a:gd name="T48" fmla="*/ 86 w 183"/>
                  <a:gd name="T49" fmla="*/ 288 h 350"/>
                  <a:gd name="T50" fmla="*/ 62 w 183"/>
                  <a:gd name="T51" fmla="*/ 266 h 350"/>
                  <a:gd name="T52" fmla="*/ 65 w 183"/>
                  <a:gd name="T53" fmla="*/ 228 h 350"/>
                  <a:gd name="T54" fmla="*/ 72 w 183"/>
                  <a:gd name="T55" fmla="*/ 167 h 350"/>
                  <a:gd name="T56" fmla="*/ 90 w 183"/>
                  <a:gd name="T57" fmla="*/ 185 h 350"/>
                  <a:gd name="T58" fmla="*/ 127 w 183"/>
                  <a:gd name="T59" fmla="*/ 195 h 350"/>
                  <a:gd name="T60" fmla="*/ 130 w 183"/>
                  <a:gd name="T61" fmla="*/ 147 h 350"/>
                  <a:gd name="T62" fmla="*/ 177 w 183"/>
                  <a:gd name="T63" fmla="*/ 146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3" h="350">
                    <a:moveTo>
                      <a:pt x="177" y="146"/>
                    </a:moveTo>
                    <a:lnTo>
                      <a:pt x="183" y="135"/>
                    </a:lnTo>
                    <a:lnTo>
                      <a:pt x="181" y="115"/>
                    </a:lnTo>
                    <a:lnTo>
                      <a:pt x="161" y="94"/>
                    </a:lnTo>
                    <a:lnTo>
                      <a:pt x="156" y="71"/>
                    </a:lnTo>
                    <a:lnTo>
                      <a:pt x="138" y="51"/>
                    </a:lnTo>
                    <a:lnTo>
                      <a:pt x="122" y="50"/>
                    </a:lnTo>
                    <a:lnTo>
                      <a:pt x="119" y="59"/>
                    </a:lnTo>
                    <a:lnTo>
                      <a:pt x="107" y="59"/>
                    </a:lnTo>
                    <a:lnTo>
                      <a:pt x="100" y="55"/>
                    </a:lnTo>
                    <a:lnTo>
                      <a:pt x="81" y="69"/>
                    </a:lnTo>
                    <a:lnTo>
                      <a:pt x="77" y="47"/>
                    </a:lnTo>
                    <a:lnTo>
                      <a:pt x="78" y="22"/>
                    </a:lnTo>
                    <a:lnTo>
                      <a:pt x="64" y="21"/>
                    </a:lnTo>
                    <a:lnTo>
                      <a:pt x="60" y="7"/>
                    </a:lnTo>
                    <a:lnTo>
                      <a:pt x="51" y="0"/>
                    </a:lnTo>
                    <a:lnTo>
                      <a:pt x="40" y="5"/>
                    </a:lnTo>
                    <a:lnTo>
                      <a:pt x="29" y="16"/>
                    </a:lnTo>
                    <a:lnTo>
                      <a:pt x="14" y="17"/>
                    </a:lnTo>
                    <a:lnTo>
                      <a:pt x="9" y="43"/>
                    </a:lnTo>
                    <a:lnTo>
                      <a:pt x="0" y="46"/>
                    </a:lnTo>
                    <a:lnTo>
                      <a:pt x="14" y="68"/>
                    </a:lnTo>
                    <a:lnTo>
                      <a:pt x="29" y="85"/>
                    </a:lnTo>
                    <a:lnTo>
                      <a:pt x="40" y="101"/>
                    </a:lnTo>
                    <a:lnTo>
                      <a:pt x="35" y="121"/>
                    </a:lnTo>
                    <a:lnTo>
                      <a:pt x="28" y="126"/>
                    </a:lnTo>
                    <a:lnTo>
                      <a:pt x="35" y="137"/>
                    </a:lnTo>
                    <a:lnTo>
                      <a:pt x="51" y="157"/>
                    </a:lnTo>
                    <a:lnTo>
                      <a:pt x="55" y="170"/>
                    </a:lnTo>
                    <a:lnTo>
                      <a:pt x="55" y="181"/>
                    </a:lnTo>
                    <a:lnTo>
                      <a:pt x="66" y="202"/>
                    </a:lnTo>
                    <a:lnTo>
                      <a:pt x="56" y="225"/>
                    </a:lnTo>
                    <a:lnTo>
                      <a:pt x="47" y="249"/>
                    </a:lnTo>
                    <a:lnTo>
                      <a:pt x="42" y="271"/>
                    </a:lnTo>
                    <a:lnTo>
                      <a:pt x="42" y="286"/>
                    </a:lnTo>
                    <a:lnTo>
                      <a:pt x="46" y="299"/>
                    </a:lnTo>
                    <a:lnTo>
                      <a:pt x="49" y="285"/>
                    </a:lnTo>
                    <a:lnTo>
                      <a:pt x="59" y="298"/>
                    </a:lnTo>
                    <a:lnTo>
                      <a:pt x="71" y="311"/>
                    </a:lnTo>
                    <a:lnTo>
                      <a:pt x="75" y="322"/>
                    </a:lnTo>
                    <a:lnTo>
                      <a:pt x="85" y="331"/>
                    </a:lnTo>
                    <a:lnTo>
                      <a:pt x="88" y="328"/>
                    </a:lnTo>
                    <a:lnTo>
                      <a:pt x="105" y="338"/>
                    </a:lnTo>
                    <a:lnTo>
                      <a:pt x="108" y="350"/>
                    </a:lnTo>
                    <a:lnTo>
                      <a:pt x="122" y="347"/>
                    </a:lnTo>
                    <a:lnTo>
                      <a:pt x="127" y="337"/>
                    </a:lnTo>
                    <a:lnTo>
                      <a:pt x="116" y="325"/>
                    </a:lnTo>
                    <a:lnTo>
                      <a:pt x="103" y="322"/>
                    </a:lnTo>
                    <a:lnTo>
                      <a:pt x="91" y="309"/>
                    </a:lnTo>
                    <a:lnTo>
                      <a:pt x="86" y="288"/>
                    </a:lnTo>
                    <a:lnTo>
                      <a:pt x="76" y="266"/>
                    </a:lnTo>
                    <a:lnTo>
                      <a:pt x="62" y="266"/>
                    </a:lnTo>
                    <a:lnTo>
                      <a:pt x="60" y="248"/>
                    </a:lnTo>
                    <a:lnTo>
                      <a:pt x="65" y="228"/>
                    </a:lnTo>
                    <a:lnTo>
                      <a:pt x="73" y="193"/>
                    </a:lnTo>
                    <a:lnTo>
                      <a:pt x="72" y="167"/>
                    </a:lnTo>
                    <a:lnTo>
                      <a:pt x="91" y="166"/>
                    </a:lnTo>
                    <a:lnTo>
                      <a:pt x="90" y="185"/>
                    </a:lnTo>
                    <a:lnTo>
                      <a:pt x="107" y="185"/>
                    </a:lnTo>
                    <a:lnTo>
                      <a:pt x="127" y="195"/>
                    </a:lnTo>
                    <a:lnTo>
                      <a:pt x="119" y="167"/>
                    </a:lnTo>
                    <a:lnTo>
                      <a:pt x="130" y="147"/>
                    </a:lnTo>
                    <a:lnTo>
                      <a:pt x="157" y="143"/>
                    </a:lnTo>
                    <a:lnTo>
                      <a:pt x="177" y="146"/>
                    </a:lnTo>
                    <a:lnTo>
                      <a:pt x="177" y="146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7CB62DE-D02B-11D1-A4B6-5180DE4E21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80375" y="2936876"/>
                <a:ext cx="252412" cy="158750"/>
              </a:xfrm>
              <a:custGeom>
                <a:avLst/>
                <a:gdLst>
                  <a:gd name="T0" fmla="*/ 62 w 159"/>
                  <a:gd name="T1" fmla="*/ 16 h 100"/>
                  <a:gd name="T2" fmla="*/ 55 w 159"/>
                  <a:gd name="T3" fmla="*/ 17 h 100"/>
                  <a:gd name="T4" fmla="*/ 50 w 159"/>
                  <a:gd name="T5" fmla="*/ 10 h 100"/>
                  <a:gd name="T6" fmla="*/ 51 w 159"/>
                  <a:gd name="T7" fmla="*/ 0 h 100"/>
                  <a:gd name="T8" fmla="*/ 27 w 159"/>
                  <a:gd name="T9" fmla="*/ 5 h 100"/>
                  <a:gd name="T10" fmla="*/ 25 w 159"/>
                  <a:gd name="T11" fmla="*/ 20 h 100"/>
                  <a:gd name="T12" fmla="*/ 19 w 159"/>
                  <a:gd name="T13" fmla="*/ 33 h 100"/>
                  <a:gd name="T14" fmla="*/ 2 w 159"/>
                  <a:gd name="T15" fmla="*/ 32 h 100"/>
                  <a:gd name="T16" fmla="*/ 0 w 159"/>
                  <a:gd name="T17" fmla="*/ 42 h 100"/>
                  <a:gd name="T18" fmla="*/ 16 w 159"/>
                  <a:gd name="T19" fmla="*/ 48 h 100"/>
                  <a:gd name="T20" fmla="*/ 25 w 159"/>
                  <a:gd name="T21" fmla="*/ 66 h 100"/>
                  <a:gd name="T22" fmla="*/ 20 w 159"/>
                  <a:gd name="T23" fmla="*/ 90 h 100"/>
                  <a:gd name="T24" fmla="*/ 27 w 159"/>
                  <a:gd name="T25" fmla="*/ 94 h 100"/>
                  <a:gd name="T26" fmla="*/ 40 w 159"/>
                  <a:gd name="T27" fmla="*/ 85 h 100"/>
                  <a:gd name="T28" fmla="*/ 47 w 159"/>
                  <a:gd name="T29" fmla="*/ 90 h 100"/>
                  <a:gd name="T30" fmla="*/ 51 w 159"/>
                  <a:gd name="T31" fmla="*/ 79 h 100"/>
                  <a:gd name="T32" fmla="*/ 62 w 159"/>
                  <a:gd name="T33" fmla="*/ 80 h 100"/>
                  <a:gd name="T34" fmla="*/ 65 w 159"/>
                  <a:gd name="T35" fmla="*/ 76 h 100"/>
                  <a:gd name="T36" fmla="*/ 64 w 159"/>
                  <a:gd name="T37" fmla="*/ 67 h 100"/>
                  <a:gd name="T38" fmla="*/ 70 w 159"/>
                  <a:gd name="T39" fmla="*/ 58 h 100"/>
                  <a:gd name="T40" fmla="*/ 83 w 159"/>
                  <a:gd name="T41" fmla="*/ 64 h 100"/>
                  <a:gd name="T42" fmla="*/ 83 w 159"/>
                  <a:gd name="T43" fmla="*/ 71 h 100"/>
                  <a:gd name="T44" fmla="*/ 88 w 159"/>
                  <a:gd name="T45" fmla="*/ 72 h 100"/>
                  <a:gd name="T46" fmla="*/ 92 w 159"/>
                  <a:gd name="T47" fmla="*/ 92 h 100"/>
                  <a:gd name="T48" fmla="*/ 101 w 159"/>
                  <a:gd name="T49" fmla="*/ 100 h 100"/>
                  <a:gd name="T50" fmla="*/ 107 w 159"/>
                  <a:gd name="T51" fmla="*/ 96 h 100"/>
                  <a:gd name="T52" fmla="*/ 115 w 159"/>
                  <a:gd name="T53" fmla="*/ 93 h 100"/>
                  <a:gd name="T54" fmla="*/ 125 w 159"/>
                  <a:gd name="T55" fmla="*/ 82 h 100"/>
                  <a:gd name="T56" fmla="*/ 139 w 159"/>
                  <a:gd name="T57" fmla="*/ 84 h 100"/>
                  <a:gd name="T58" fmla="*/ 159 w 159"/>
                  <a:gd name="T59" fmla="*/ 84 h 100"/>
                  <a:gd name="T60" fmla="*/ 152 w 159"/>
                  <a:gd name="T61" fmla="*/ 70 h 100"/>
                  <a:gd name="T62" fmla="*/ 150 w 159"/>
                  <a:gd name="T63" fmla="*/ 60 h 100"/>
                  <a:gd name="T64" fmla="*/ 137 w 159"/>
                  <a:gd name="T65" fmla="*/ 56 h 100"/>
                  <a:gd name="T66" fmla="*/ 131 w 159"/>
                  <a:gd name="T67" fmla="*/ 57 h 100"/>
                  <a:gd name="T68" fmla="*/ 120 w 159"/>
                  <a:gd name="T69" fmla="*/ 36 h 100"/>
                  <a:gd name="T70" fmla="*/ 84 w 159"/>
                  <a:gd name="T71" fmla="*/ 39 h 100"/>
                  <a:gd name="T72" fmla="*/ 57 w 159"/>
                  <a:gd name="T73" fmla="*/ 31 h 100"/>
                  <a:gd name="T74" fmla="*/ 38 w 159"/>
                  <a:gd name="T75" fmla="*/ 33 h 100"/>
                  <a:gd name="T76" fmla="*/ 35 w 159"/>
                  <a:gd name="T77" fmla="*/ 19 h 100"/>
                  <a:gd name="T78" fmla="*/ 57 w 159"/>
                  <a:gd name="T79" fmla="*/ 24 h 100"/>
                  <a:gd name="T80" fmla="*/ 62 w 159"/>
                  <a:gd name="T81" fmla="*/ 16 h 100"/>
                  <a:gd name="T82" fmla="*/ 62 w 159"/>
                  <a:gd name="T83" fmla="*/ 1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9" h="100">
                    <a:moveTo>
                      <a:pt x="62" y="16"/>
                    </a:moveTo>
                    <a:lnTo>
                      <a:pt x="55" y="17"/>
                    </a:lnTo>
                    <a:lnTo>
                      <a:pt x="50" y="10"/>
                    </a:lnTo>
                    <a:lnTo>
                      <a:pt x="51" y="0"/>
                    </a:lnTo>
                    <a:lnTo>
                      <a:pt x="27" y="5"/>
                    </a:lnTo>
                    <a:lnTo>
                      <a:pt x="25" y="20"/>
                    </a:lnTo>
                    <a:lnTo>
                      <a:pt x="19" y="33"/>
                    </a:lnTo>
                    <a:lnTo>
                      <a:pt x="2" y="32"/>
                    </a:lnTo>
                    <a:lnTo>
                      <a:pt x="0" y="42"/>
                    </a:lnTo>
                    <a:lnTo>
                      <a:pt x="16" y="48"/>
                    </a:lnTo>
                    <a:lnTo>
                      <a:pt x="25" y="66"/>
                    </a:lnTo>
                    <a:lnTo>
                      <a:pt x="20" y="90"/>
                    </a:lnTo>
                    <a:lnTo>
                      <a:pt x="27" y="94"/>
                    </a:lnTo>
                    <a:lnTo>
                      <a:pt x="40" y="85"/>
                    </a:lnTo>
                    <a:lnTo>
                      <a:pt x="47" y="90"/>
                    </a:lnTo>
                    <a:lnTo>
                      <a:pt x="51" y="79"/>
                    </a:lnTo>
                    <a:lnTo>
                      <a:pt x="62" y="80"/>
                    </a:lnTo>
                    <a:lnTo>
                      <a:pt x="65" y="76"/>
                    </a:lnTo>
                    <a:lnTo>
                      <a:pt x="64" y="67"/>
                    </a:lnTo>
                    <a:lnTo>
                      <a:pt x="70" y="58"/>
                    </a:lnTo>
                    <a:lnTo>
                      <a:pt x="83" y="64"/>
                    </a:lnTo>
                    <a:lnTo>
                      <a:pt x="83" y="71"/>
                    </a:lnTo>
                    <a:lnTo>
                      <a:pt x="88" y="72"/>
                    </a:lnTo>
                    <a:lnTo>
                      <a:pt x="92" y="92"/>
                    </a:lnTo>
                    <a:lnTo>
                      <a:pt x="101" y="100"/>
                    </a:lnTo>
                    <a:lnTo>
                      <a:pt x="107" y="96"/>
                    </a:lnTo>
                    <a:lnTo>
                      <a:pt x="115" y="93"/>
                    </a:lnTo>
                    <a:lnTo>
                      <a:pt x="125" y="82"/>
                    </a:lnTo>
                    <a:lnTo>
                      <a:pt x="139" y="84"/>
                    </a:lnTo>
                    <a:lnTo>
                      <a:pt x="159" y="84"/>
                    </a:lnTo>
                    <a:lnTo>
                      <a:pt x="152" y="70"/>
                    </a:lnTo>
                    <a:lnTo>
                      <a:pt x="150" y="60"/>
                    </a:lnTo>
                    <a:lnTo>
                      <a:pt x="137" y="56"/>
                    </a:lnTo>
                    <a:lnTo>
                      <a:pt x="131" y="57"/>
                    </a:lnTo>
                    <a:lnTo>
                      <a:pt x="120" y="36"/>
                    </a:lnTo>
                    <a:lnTo>
                      <a:pt x="84" y="39"/>
                    </a:lnTo>
                    <a:lnTo>
                      <a:pt x="57" y="31"/>
                    </a:lnTo>
                    <a:lnTo>
                      <a:pt x="38" y="33"/>
                    </a:lnTo>
                    <a:lnTo>
                      <a:pt x="35" y="19"/>
                    </a:lnTo>
                    <a:lnTo>
                      <a:pt x="57" y="24"/>
                    </a:lnTo>
                    <a:lnTo>
                      <a:pt x="62" y="16"/>
                    </a:lnTo>
                    <a:lnTo>
                      <a:pt x="62" y="16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E241FE-F631-5EE3-E2C1-DB71D26514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7775" y="2870201"/>
                <a:ext cx="471487" cy="282575"/>
              </a:xfrm>
              <a:custGeom>
                <a:avLst/>
                <a:gdLst>
                  <a:gd name="T0" fmla="*/ 297 w 297"/>
                  <a:gd name="T1" fmla="*/ 127 h 178"/>
                  <a:gd name="T2" fmla="*/ 294 w 297"/>
                  <a:gd name="T3" fmla="*/ 112 h 178"/>
                  <a:gd name="T4" fmla="*/ 265 w 297"/>
                  <a:gd name="T5" fmla="*/ 102 h 178"/>
                  <a:gd name="T6" fmla="*/ 243 w 297"/>
                  <a:gd name="T7" fmla="*/ 90 h 178"/>
                  <a:gd name="T8" fmla="*/ 227 w 297"/>
                  <a:gd name="T9" fmla="*/ 79 h 178"/>
                  <a:gd name="T10" fmla="*/ 201 w 297"/>
                  <a:gd name="T11" fmla="*/ 63 h 178"/>
                  <a:gd name="T12" fmla="*/ 185 w 297"/>
                  <a:gd name="T13" fmla="*/ 39 h 178"/>
                  <a:gd name="T14" fmla="*/ 177 w 297"/>
                  <a:gd name="T15" fmla="*/ 34 h 178"/>
                  <a:gd name="T16" fmla="*/ 157 w 297"/>
                  <a:gd name="T17" fmla="*/ 35 h 178"/>
                  <a:gd name="T18" fmla="*/ 148 w 297"/>
                  <a:gd name="T19" fmla="*/ 30 h 178"/>
                  <a:gd name="T20" fmla="*/ 141 w 297"/>
                  <a:gd name="T21" fmla="*/ 13 h 178"/>
                  <a:gd name="T22" fmla="*/ 112 w 297"/>
                  <a:gd name="T23" fmla="*/ 0 h 178"/>
                  <a:gd name="T24" fmla="*/ 99 w 297"/>
                  <a:gd name="T25" fmla="*/ 14 h 178"/>
                  <a:gd name="T26" fmla="*/ 85 w 297"/>
                  <a:gd name="T27" fmla="*/ 22 h 178"/>
                  <a:gd name="T28" fmla="*/ 91 w 297"/>
                  <a:gd name="T29" fmla="*/ 33 h 178"/>
                  <a:gd name="T30" fmla="*/ 69 w 297"/>
                  <a:gd name="T31" fmla="*/ 33 h 178"/>
                  <a:gd name="T32" fmla="*/ 60 w 297"/>
                  <a:gd name="T33" fmla="*/ 35 h 178"/>
                  <a:gd name="T34" fmla="*/ 42 w 297"/>
                  <a:gd name="T35" fmla="*/ 16 h 178"/>
                  <a:gd name="T36" fmla="*/ 28 w 297"/>
                  <a:gd name="T37" fmla="*/ 10 h 178"/>
                  <a:gd name="T38" fmla="*/ 7 w 297"/>
                  <a:gd name="T39" fmla="*/ 14 h 178"/>
                  <a:gd name="T40" fmla="*/ 0 w 297"/>
                  <a:gd name="T41" fmla="*/ 22 h 178"/>
                  <a:gd name="T42" fmla="*/ 9 w 297"/>
                  <a:gd name="T43" fmla="*/ 37 h 178"/>
                  <a:gd name="T44" fmla="*/ 7 w 297"/>
                  <a:gd name="T45" fmla="*/ 20 h 178"/>
                  <a:gd name="T46" fmla="*/ 21 w 297"/>
                  <a:gd name="T47" fmla="*/ 14 h 178"/>
                  <a:gd name="T48" fmla="*/ 31 w 297"/>
                  <a:gd name="T49" fmla="*/ 28 h 178"/>
                  <a:gd name="T50" fmla="*/ 48 w 297"/>
                  <a:gd name="T51" fmla="*/ 42 h 178"/>
                  <a:gd name="T52" fmla="*/ 33 w 297"/>
                  <a:gd name="T53" fmla="*/ 49 h 178"/>
                  <a:gd name="T54" fmla="*/ 13 w 297"/>
                  <a:gd name="T55" fmla="*/ 43 h 178"/>
                  <a:gd name="T56" fmla="*/ 13 w 297"/>
                  <a:gd name="T57" fmla="*/ 63 h 178"/>
                  <a:gd name="T58" fmla="*/ 26 w 297"/>
                  <a:gd name="T59" fmla="*/ 65 h 178"/>
                  <a:gd name="T60" fmla="*/ 25 w 297"/>
                  <a:gd name="T61" fmla="*/ 81 h 178"/>
                  <a:gd name="T62" fmla="*/ 42 w 297"/>
                  <a:gd name="T63" fmla="*/ 89 h 178"/>
                  <a:gd name="T64" fmla="*/ 45 w 297"/>
                  <a:gd name="T65" fmla="*/ 114 h 178"/>
                  <a:gd name="T66" fmla="*/ 51 w 297"/>
                  <a:gd name="T67" fmla="*/ 131 h 178"/>
                  <a:gd name="T68" fmla="*/ 67 w 297"/>
                  <a:gd name="T69" fmla="*/ 127 h 178"/>
                  <a:gd name="T70" fmla="*/ 78 w 297"/>
                  <a:gd name="T71" fmla="*/ 112 h 178"/>
                  <a:gd name="T72" fmla="*/ 91 w 297"/>
                  <a:gd name="T73" fmla="*/ 113 h 178"/>
                  <a:gd name="T74" fmla="*/ 100 w 297"/>
                  <a:gd name="T75" fmla="*/ 109 h 178"/>
                  <a:gd name="T76" fmla="*/ 114 w 297"/>
                  <a:gd name="T77" fmla="*/ 112 h 178"/>
                  <a:gd name="T78" fmla="*/ 138 w 297"/>
                  <a:gd name="T79" fmla="*/ 124 h 178"/>
                  <a:gd name="T80" fmla="*/ 154 w 297"/>
                  <a:gd name="T81" fmla="*/ 127 h 178"/>
                  <a:gd name="T82" fmla="*/ 181 w 297"/>
                  <a:gd name="T83" fmla="*/ 147 h 178"/>
                  <a:gd name="T84" fmla="*/ 196 w 297"/>
                  <a:gd name="T85" fmla="*/ 148 h 178"/>
                  <a:gd name="T86" fmla="*/ 202 w 297"/>
                  <a:gd name="T87" fmla="*/ 169 h 178"/>
                  <a:gd name="T88" fmla="*/ 224 w 297"/>
                  <a:gd name="T89" fmla="*/ 178 h 178"/>
                  <a:gd name="T90" fmla="*/ 239 w 297"/>
                  <a:gd name="T91" fmla="*/ 175 h 178"/>
                  <a:gd name="T92" fmla="*/ 240 w 297"/>
                  <a:gd name="T93" fmla="*/ 164 h 178"/>
                  <a:gd name="T94" fmla="*/ 255 w 297"/>
                  <a:gd name="T95" fmla="*/ 160 h 178"/>
                  <a:gd name="T96" fmla="*/ 264 w 297"/>
                  <a:gd name="T97" fmla="*/ 153 h 178"/>
                  <a:gd name="T98" fmla="*/ 264 w 297"/>
                  <a:gd name="T99" fmla="*/ 133 h 178"/>
                  <a:gd name="T100" fmla="*/ 279 w 297"/>
                  <a:gd name="T101" fmla="*/ 128 h 178"/>
                  <a:gd name="T102" fmla="*/ 280 w 297"/>
                  <a:gd name="T103" fmla="*/ 120 h 178"/>
                  <a:gd name="T104" fmla="*/ 291 w 297"/>
                  <a:gd name="T105" fmla="*/ 127 h 178"/>
                  <a:gd name="T106" fmla="*/ 297 w 297"/>
                  <a:gd name="T107" fmla="*/ 127 h 178"/>
                  <a:gd name="T108" fmla="*/ 297 w 297"/>
                  <a:gd name="T109" fmla="*/ 12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97" h="178">
                    <a:moveTo>
                      <a:pt x="297" y="127"/>
                    </a:moveTo>
                    <a:lnTo>
                      <a:pt x="294" y="112"/>
                    </a:lnTo>
                    <a:lnTo>
                      <a:pt x="265" y="102"/>
                    </a:lnTo>
                    <a:lnTo>
                      <a:pt x="243" y="90"/>
                    </a:lnTo>
                    <a:lnTo>
                      <a:pt x="227" y="79"/>
                    </a:lnTo>
                    <a:lnTo>
                      <a:pt x="201" y="63"/>
                    </a:lnTo>
                    <a:lnTo>
                      <a:pt x="185" y="39"/>
                    </a:lnTo>
                    <a:lnTo>
                      <a:pt x="177" y="34"/>
                    </a:lnTo>
                    <a:lnTo>
                      <a:pt x="157" y="35"/>
                    </a:lnTo>
                    <a:lnTo>
                      <a:pt x="148" y="30"/>
                    </a:lnTo>
                    <a:lnTo>
                      <a:pt x="141" y="13"/>
                    </a:lnTo>
                    <a:lnTo>
                      <a:pt x="112" y="0"/>
                    </a:lnTo>
                    <a:lnTo>
                      <a:pt x="99" y="14"/>
                    </a:lnTo>
                    <a:lnTo>
                      <a:pt x="85" y="22"/>
                    </a:lnTo>
                    <a:lnTo>
                      <a:pt x="91" y="33"/>
                    </a:lnTo>
                    <a:lnTo>
                      <a:pt x="69" y="33"/>
                    </a:lnTo>
                    <a:lnTo>
                      <a:pt x="60" y="35"/>
                    </a:lnTo>
                    <a:lnTo>
                      <a:pt x="42" y="16"/>
                    </a:lnTo>
                    <a:lnTo>
                      <a:pt x="28" y="10"/>
                    </a:lnTo>
                    <a:lnTo>
                      <a:pt x="7" y="14"/>
                    </a:lnTo>
                    <a:lnTo>
                      <a:pt x="0" y="22"/>
                    </a:lnTo>
                    <a:lnTo>
                      <a:pt x="9" y="37"/>
                    </a:lnTo>
                    <a:lnTo>
                      <a:pt x="7" y="20"/>
                    </a:lnTo>
                    <a:lnTo>
                      <a:pt x="21" y="14"/>
                    </a:lnTo>
                    <a:lnTo>
                      <a:pt x="31" y="28"/>
                    </a:lnTo>
                    <a:lnTo>
                      <a:pt x="48" y="42"/>
                    </a:lnTo>
                    <a:lnTo>
                      <a:pt x="33" y="49"/>
                    </a:lnTo>
                    <a:lnTo>
                      <a:pt x="13" y="43"/>
                    </a:lnTo>
                    <a:lnTo>
                      <a:pt x="13" y="63"/>
                    </a:lnTo>
                    <a:lnTo>
                      <a:pt x="26" y="65"/>
                    </a:lnTo>
                    <a:lnTo>
                      <a:pt x="25" y="81"/>
                    </a:lnTo>
                    <a:lnTo>
                      <a:pt x="42" y="89"/>
                    </a:lnTo>
                    <a:lnTo>
                      <a:pt x="45" y="114"/>
                    </a:lnTo>
                    <a:lnTo>
                      <a:pt x="51" y="131"/>
                    </a:lnTo>
                    <a:lnTo>
                      <a:pt x="67" y="127"/>
                    </a:lnTo>
                    <a:lnTo>
                      <a:pt x="78" y="112"/>
                    </a:lnTo>
                    <a:lnTo>
                      <a:pt x="91" y="113"/>
                    </a:lnTo>
                    <a:lnTo>
                      <a:pt x="100" y="109"/>
                    </a:lnTo>
                    <a:lnTo>
                      <a:pt x="114" y="112"/>
                    </a:lnTo>
                    <a:lnTo>
                      <a:pt x="138" y="124"/>
                    </a:lnTo>
                    <a:lnTo>
                      <a:pt x="154" y="127"/>
                    </a:lnTo>
                    <a:lnTo>
                      <a:pt x="181" y="147"/>
                    </a:lnTo>
                    <a:lnTo>
                      <a:pt x="196" y="148"/>
                    </a:lnTo>
                    <a:lnTo>
                      <a:pt x="202" y="169"/>
                    </a:lnTo>
                    <a:lnTo>
                      <a:pt x="224" y="178"/>
                    </a:lnTo>
                    <a:lnTo>
                      <a:pt x="239" y="175"/>
                    </a:lnTo>
                    <a:lnTo>
                      <a:pt x="240" y="164"/>
                    </a:lnTo>
                    <a:lnTo>
                      <a:pt x="255" y="160"/>
                    </a:lnTo>
                    <a:lnTo>
                      <a:pt x="264" y="153"/>
                    </a:lnTo>
                    <a:lnTo>
                      <a:pt x="264" y="133"/>
                    </a:lnTo>
                    <a:lnTo>
                      <a:pt x="279" y="128"/>
                    </a:lnTo>
                    <a:lnTo>
                      <a:pt x="280" y="120"/>
                    </a:lnTo>
                    <a:lnTo>
                      <a:pt x="291" y="127"/>
                    </a:lnTo>
                    <a:lnTo>
                      <a:pt x="297" y="127"/>
                    </a:lnTo>
                    <a:lnTo>
                      <a:pt x="297" y="127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254624D-20FD-1012-9FB2-96DAB0FA2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50475" y="4794251"/>
                <a:ext cx="79375" cy="42863"/>
              </a:xfrm>
              <a:custGeom>
                <a:avLst/>
                <a:gdLst>
                  <a:gd name="T0" fmla="*/ 1 w 50"/>
                  <a:gd name="T1" fmla="*/ 27 h 27"/>
                  <a:gd name="T2" fmla="*/ 19 w 50"/>
                  <a:gd name="T3" fmla="*/ 20 h 27"/>
                  <a:gd name="T4" fmla="*/ 42 w 50"/>
                  <a:gd name="T5" fmla="*/ 10 h 27"/>
                  <a:gd name="T6" fmla="*/ 50 w 50"/>
                  <a:gd name="T7" fmla="*/ 3 h 27"/>
                  <a:gd name="T8" fmla="*/ 43 w 50"/>
                  <a:gd name="T9" fmla="*/ 0 h 27"/>
                  <a:gd name="T10" fmla="*/ 35 w 50"/>
                  <a:gd name="T11" fmla="*/ 3 h 27"/>
                  <a:gd name="T12" fmla="*/ 20 w 50"/>
                  <a:gd name="T13" fmla="*/ 4 h 27"/>
                  <a:gd name="T14" fmla="*/ 3 w 50"/>
                  <a:gd name="T15" fmla="*/ 10 h 27"/>
                  <a:gd name="T16" fmla="*/ 0 w 50"/>
                  <a:gd name="T17" fmla="*/ 15 h 27"/>
                  <a:gd name="T18" fmla="*/ 2 w 50"/>
                  <a:gd name="T19" fmla="*/ 20 h 27"/>
                  <a:gd name="T20" fmla="*/ 1 w 50"/>
                  <a:gd name="T21" fmla="*/ 27 h 27"/>
                  <a:gd name="T22" fmla="*/ 1 w 50"/>
                  <a:gd name="T2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27">
                    <a:moveTo>
                      <a:pt x="1" y="27"/>
                    </a:moveTo>
                    <a:lnTo>
                      <a:pt x="19" y="20"/>
                    </a:lnTo>
                    <a:lnTo>
                      <a:pt x="42" y="10"/>
                    </a:lnTo>
                    <a:lnTo>
                      <a:pt x="50" y="3"/>
                    </a:lnTo>
                    <a:lnTo>
                      <a:pt x="43" y="0"/>
                    </a:lnTo>
                    <a:lnTo>
                      <a:pt x="35" y="3"/>
                    </a:lnTo>
                    <a:lnTo>
                      <a:pt x="20" y="4"/>
                    </a:lnTo>
                    <a:lnTo>
                      <a:pt x="3" y="10"/>
                    </a:lnTo>
                    <a:lnTo>
                      <a:pt x="0" y="15"/>
                    </a:lnTo>
                    <a:lnTo>
                      <a:pt x="2" y="20"/>
                    </a:lnTo>
                    <a:lnTo>
                      <a:pt x="1" y="27"/>
                    </a:lnTo>
                    <a:lnTo>
                      <a:pt x="1" y="27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190B19D-15A8-B0A0-E2D1-4F048137AC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96087" y="2892426"/>
                <a:ext cx="598487" cy="239713"/>
              </a:xfrm>
              <a:custGeom>
                <a:avLst/>
                <a:gdLst>
                  <a:gd name="T0" fmla="*/ 173 w 377"/>
                  <a:gd name="T1" fmla="*/ 2 h 151"/>
                  <a:gd name="T2" fmla="*/ 119 w 377"/>
                  <a:gd name="T3" fmla="*/ 10 h 151"/>
                  <a:gd name="T4" fmla="*/ 62 w 377"/>
                  <a:gd name="T5" fmla="*/ 21 h 151"/>
                  <a:gd name="T6" fmla="*/ 26 w 377"/>
                  <a:gd name="T7" fmla="*/ 40 h 151"/>
                  <a:gd name="T8" fmla="*/ 20 w 377"/>
                  <a:gd name="T9" fmla="*/ 74 h 151"/>
                  <a:gd name="T10" fmla="*/ 29 w 377"/>
                  <a:gd name="T11" fmla="*/ 106 h 151"/>
                  <a:gd name="T12" fmla="*/ 64 w 377"/>
                  <a:gd name="T13" fmla="*/ 129 h 151"/>
                  <a:gd name="T14" fmla="*/ 98 w 377"/>
                  <a:gd name="T15" fmla="*/ 140 h 151"/>
                  <a:gd name="T16" fmla="*/ 122 w 377"/>
                  <a:gd name="T17" fmla="*/ 130 h 151"/>
                  <a:gd name="T18" fmla="*/ 169 w 377"/>
                  <a:gd name="T19" fmla="*/ 141 h 151"/>
                  <a:gd name="T20" fmla="*/ 198 w 377"/>
                  <a:gd name="T21" fmla="*/ 133 h 151"/>
                  <a:gd name="T22" fmla="*/ 203 w 377"/>
                  <a:gd name="T23" fmla="*/ 140 h 151"/>
                  <a:gd name="T24" fmla="*/ 216 w 377"/>
                  <a:gd name="T25" fmla="*/ 145 h 151"/>
                  <a:gd name="T26" fmla="*/ 221 w 377"/>
                  <a:gd name="T27" fmla="*/ 127 h 151"/>
                  <a:gd name="T28" fmla="*/ 248 w 377"/>
                  <a:gd name="T29" fmla="*/ 125 h 151"/>
                  <a:gd name="T30" fmla="*/ 275 w 377"/>
                  <a:gd name="T31" fmla="*/ 129 h 151"/>
                  <a:gd name="T32" fmla="*/ 307 w 377"/>
                  <a:gd name="T33" fmla="*/ 120 h 151"/>
                  <a:gd name="T34" fmla="*/ 337 w 377"/>
                  <a:gd name="T35" fmla="*/ 113 h 151"/>
                  <a:gd name="T36" fmla="*/ 369 w 377"/>
                  <a:gd name="T37" fmla="*/ 122 h 151"/>
                  <a:gd name="T38" fmla="*/ 377 w 377"/>
                  <a:gd name="T39" fmla="*/ 118 h 151"/>
                  <a:gd name="T40" fmla="*/ 366 w 377"/>
                  <a:gd name="T41" fmla="*/ 91 h 151"/>
                  <a:gd name="T42" fmla="*/ 367 w 377"/>
                  <a:gd name="T43" fmla="*/ 56 h 151"/>
                  <a:gd name="T44" fmla="*/ 343 w 377"/>
                  <a:gd name="T45" fmla="*/ 44 h 151"/>
                  <a:gd name="T46" fmla="*/ 338 w 377"/>
                  <a:gd name="T47" fmla="*/ 25 h 151"/>
                  <a:gd name="T48" fmla="*/ 297 w 377"/>
                  <a:gd name="T49" fmla="*/ 14 h 151"/>
                  <a:gd name="T50" fmla="*/ 259 w 377"/>
                  <a:gd name="T51" fmla="*/ 24 h 151"/>
                  <a:gd name="T52" fmla="*/ 208 w 377"/>
                  <a:gd name="T53" fmla="*/ 19 h 151"/>
                  <a:gd name="T54" fmla="*/ 23 w 377"/>
                  <a:gd name="T55" fmla="*/ 34 h 151"/>
                  <a:gd name="T56" fmla="*/ 53 w 377"/>
                  <a:gd name="T57" fmla="*/ 25 h 151"/>
                  <a:gd name="T58" fmla="*/ 38 w 377"/>
                  <a:gd name="T59" fmla="*/ 12 h 151"/>
                  <a:gd name="T60" fmla="*/ 19 w 377"/>
                  <a:gd name="T61" fmla="*/ 0 h 151"/>
                  <a:gd name="T62" fmla="*/ 10 w 377"/>
                  <a:gd name="T63" fmla="*/ 14 h 151"/>
                  <a:gd name="T64" fmla="*/ 1 w 377"/>
                  <a:gd name="T65" fmla="*/ 30 h 151"/>
                  <a:gd name="T66" fmla="*/ 8 w 377"/>
                  <a:gd name="T67" fmla="*/ 46 h 151"/>
                  <a:gd name="T68" fmla="*/ 23 w 377"/>
                  <a:gd name="T69" fmla="*/ 3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77" h="151">
                    <a:moveTo>
                      <a:pt x="208" y="19"/>
                    </a:moveTo>
                    <a:lnTo>
                      <a:pt x="173" y="2"/>
                    </a:lnTo>
                    <a:lnTo>
                      <a:pt x="141" y="3"/>
                    </a:lnTo>
                    <a:lnTo>
                      <a:pt x="119" y="10"/>
                    </a:lnTo>
                    <a:lnTo>
                      <a:pt x="98" y="25"/>
                    </a:lnTo>
                    <a:lnTo>
                      <a:pt x="62" y="21"/>
                    </a:lnTo>
                    <a:lnTo>
                      <a:pt x="55" y="40"/>
                    </a:lnTo>
                    <a:lnTo>
                      <a:pt x="26" y="40"/>
                    </a:lnTo>
                    <a:lnTo>
                      <a:pt x="6" y="63"/>
                    </a:lnTo>
                    <a:lnTo>
                      <a:pt x="20" y="74"/>
                    </a:lnTo>
                    <a:lnTo>
                      <a:pt x="13" y="93"/>
                    </a:lnTo>
                    <a:lnTo>
                      <a:pt x="29" y="106"/>
                    </a:lnTo>
                    <a:lnTo>
                      <a:pt x="42" y="130"/>
                    </a:lnTo>
                    <a:lnTo>
                      <a:pt x="64" y="129"/>
                    </a:lnTo>
                    <a:lnTo>
                      <a:pt x="84" y="142"/>
                    </a:lnTo>
                    <a:lnTo>
                      <a:pt x="98" y="140"/>
                    </a:lnTo>
                    <a:lnTo>
                      <a:pt x="101" y="129"/>
                    </a:lnTo>
                    <a:lnTo>
                      <a:pt x="122" y="130"/>
                    </a:lnTo>
                    <a:lnTo>
                      <a:pt x="139" y="143"/>
                    </a:lnTo>
                    <a:lnTo>
                      <a:pt x="169" y="141"/>
                    </a:lnTo>
                    <a:lnTo>
                      <a:pt x="181" y="127"/>
                    </a:lnTo>
                    <a:lnTo>
                      <a:pt x="198" y="133"/>
                    </a:lnTo>
                    <a:lnTo>
                      <a:pt x="210" y="130"/>
                    </a:lnTo>
                    <a:lnTo>
                      <a:pt x="203" y="140"/>
                    </a:lnTo>
                    <a:lnTo>
                      <a:pt x="212" y="151"/>
                    </a:lnTo>
                    <a:lnTo>
                      <a:pt x="216" y="145"/>
                    </a:lnTo>
                    <a:lnTo>
                      <a:pt x="221" y="140"/>
                    </a:lnTo>
                    <a:lnTo>
                      <a:pt x="221" y="127"/>
                    </a:lnTo>
                    <a:lnTo>
                      <a:pt x="228" y="131"/>
                    </a:lnTo>
                    <a:lnTo>
                      <a:pt x="248" y="125"/>
                    </a:lnTo>
                    <a:lnTo>
                      <a:pt x="259" y="129"/>
                    </a:lnTo>
                    <a:lnTo>
                      <a:pt x="275" y="129"/>
                    </a:lnTo>
                    <a:lnTo>
                      <a:pt x="297" y="120"/>
                    </a:lnTo>
                    <a:lnTo>
                      <a:pt x="307" y="120"/>
                    </a:lnTo>
                    <a:lnTo>
                      <a:pt x="329" y="116"/>
                    </a:lnTo>
                    <a:lnTo>
                      <a:pt x="337" y="113"/>
                    </a:lnTo>
                    <a:lnTo>
                      <a:pt x="360" y="116"/>
                    </a:lnTo>
                    <a:lnTo>
                      <a:pt x="369" y="122"/>
                    </a:lnTo>
                    <a:lnTo>
                      <a:pt x="377" y="118"/>
                    </a:lnTo>
                    <a:lnTo>
                      <a:pt x="377" y="118"/>
                    </a:lnTo>
                    <a:lnTo>
                      <a:pt x="363" y="98"/>
                    </a:lnTo>
                    <a:lnTo>
                      <a:pt x="366" y="91"/>
                    </a:lnTo>
                    <a:lnTo>
                      <a:pt x="355" y="64"/>
                    </a:lnTo>
                    <a:lnTo>
                      <a:pt x="367" y="56"/>
                    </a:lnTo>
                    <a:lnTo>
                      <a:pt x="358" y="50"/>
                    </a:lnTo>
                    <a:lnTo>
                      <a:pt x="343" y="44"/>
                    </a:lnTo>
                    <a:lnTo>
                      <a:pt x="343" y="32"/>
                    </a:lnTo>
                    <a:lnTo>
                      <a:pt x="338" y="25"/>
                    </a:lnTo>
                    <a:lnTo>
                      <a:pt x="316" y="14"/>
                    </a:lnTo>
                    <a:lnTo>
                      <a:pt x="297" y="14"/>
                    </a:lnTo>
                    <a:lnTo>
                      <a:pt x="276" y="27"/>
                    </a:lnTo>
                    <a:lnTo>
                      <a:pt x="259" y="24"/>
                    </a:lnTo>
                    <a:lnTo>
                      <a:pt x="238" y="28"/>
                    </a:lnTo>
                    <a:lnTo>
                      <a:pt x="208" y="19"/>
                    </a:lnTo>
                    <a:lnTo>
                      <a:pt x="208" y="19"/>
                    </a:lnTo>
                    <a:close/>
                    <a:moveTo>
                      <a:pt x="23" y="34"/>
                    </a:moveTo>
                    <a:lnTo>
                      <a:pt x="31" y="27"/>
                    </a:lnTo>
                    <a:lnTo>
                      <a:pt x="53" y="25"/>
                    </a:lnTo>
                    <a:lnTo>
                      <a:pt x="56" y="19"/>
                    </a:lnTo>
                    <a:lnTo>
                      <a:pt x="38" y="12"/>
                    </a:lnTo>
                    <a:lnTo>
                      <a:pt x="35" y="3"/>
                    </a:lnTo>
                    <a:lnTo>
                      <a:pt x="19" y="0"/>
                    </a:lnTo>
                    <a:lnTo>
                      <a:pt x="0" y="8"/>
                    </a:lnTo>
                    <a:lnTo>
                      <a:pt x="10" y="14"/>
                    </a:lnTo>
                    <a:lnTo>
                      <a:pt x="5" y="28"/>
                    </a:lnTo>
                    <a:lnTo>
                      <a:pt x="1" y="30"/>
                    </a:lnTo>
                    <a:lnTo>
                      <a:pt x="2" y="36"/>
                    </a:lnTo>
                    <a:lnTo>
                      <a:pt x="8" y="46"/>
                    </a:lnTo>
                    <a:lnTo>
                      <a:pt x="23" y="34"/>
                    </a:lnTo>
                    <a:lnTo>
                      <a:pt x="23" y="34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75A41F1-F1F7-6721-6271-1B30A22E84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07587" y="3529013"/>
                <a:ext cx="47625" cy="125413"/>
              </a:xfrm>
              <a:custGeom>
                <a:avLst/>
                <a:gdLst>
                  <a:gd name="T0" fmla="*/ 25 w 30"/>
                  <a:gd name="T1" fmla="*/ 60 h 79"/>
                  <a:gd name="T2" fmla="*/ 30 w 30"/>
                  <a:gd name="T3" fmla="*/ 21 h 79"/>
                  <a:gd name="T4" fmla="*/ 30 w 30"/>
                  <a:gd name="T5" fmla="*/ 7 h 79"/>
                  <a:gd name="T6" fmla="*/ 19 w 30"/>
                  <a:gd name="T7" fmla="*/ 0 h 79"/>
                  <a:gd name="T8" fmla="*/ 7 w 30"/>
                  <a:gd name="T9" fmla="*/ 18 h 79"/>
                  <a:gd name="T10" fmla="*/ 0 w 30"/>
                  <a:gd name="T11" fmla="*/ 41 h 79"/>
                  <a:gd name="T12" fmla="*/ 5 w 30"/>
                  <a:gd name="T13" fmla="*/ 59 h 79"/>
                  <a:gd name="T14" fmla="*/ 20 w 30"/>
                  <a:gd name="T15" fmla="*/ 79 h 79"/>
                  <a:gd name="T16" fmla="*/ 25 w 30"/>
                  <a:gd name="T17" fmla="*/ 60 h 79"/>
                  <a:gd name="T18" fmla="*/ 25 w 30"/>
                  <a:gd name="T19" fmla="*/ 6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79">
                    <a:moveTo>
                      <a:pt x="25" y="60"/>
                    </a:moveTo>
                    <a:lnTo>
                      <a:pt x="30" y="21"/>
                    </a:lnTo>
                    <a:lnTo>
                      <a:pt x="30" y="7"/>
                    </a:lnTo>
                    <a:lnTo>
                      <a:pt x="19" y="0"/>
                    </a:lnTo>
                    <a:lnTo>
                      <a:pt x="7" y="18"/>
                    </a:lnTo>
                    <a:lnTo>
                      <a:pt x="0" y="41"/>
                    </a:lnTo>
                    <a:lnTo>
                      <a:pt x="5" y="59"/>
                    </a:lnTo>
                    <a:lnTo>
                      <a:pt x="20" y="79"/>
                    </a:lnTo>
                    <a:lnTo>
                      <a:pt x="25" y="60"/>
                    </a:lnTo>
                    <a:lnTo>
                      <a:pt x="25" y="60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DE0B268-6A53-41B2-2544-BB85F2F2B7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2387" y="2767013"/>
                <a:ext cx="561975" cy="312738"/>
              </a:xfrm>
              <a:custGeom>
                <a:avLst/>
                <a:gdLst>
                  <a:gd name="T0" fmla="*/ 303 w 354"/>
                  <a:gd name="T1" fmla="*/ 76 h 197"/>
                  <a:gd name="T2" fmla="*/ 294 w 354"/>
                  <a:gd name="T3" fmla="*/ 80 h 197"/>
                  <a:gd name="T4" fmla="*/ 274 w 354"/>
                  <a:gd name="T5" fmla="*/ 96 h 197"/>
                  <a:gd name="T6" fmla="*/ 270 w 354"/>
                  <a:gd name="T7" fmla="*/ 113 h 197"/>
                  <a:gd name="T8" fmla="*/ 263 w 354"/>
                  <a:gd name="T9" fmla="*/ 113 h 197"/>
                  <a:gd name="T10" fmla="*/ 255 w 354"/>
                  <a:gd name="T11" fmla="*/ 102 h 197"/>
                  <a:gd name="T12" fmla="*/ 230 w 354"/>
                  <a:gd name="T13" fmla="*/ 102 h 197"/>
                  <a:gd name="T14" fmla="*/ 220 w 354"/>
                  <a:gd name="T15" fmla="*/ 83 h 197"/>
                  <a:gd name="T16" fmla="*/ 211 w 354"/>
                  <a:gd name="T17" fmla="*/ 82 h 197"/>
                  <a:gd name="T18" fmla="*/ 205 w 354"/>
                  <a:gd name="T19" fmla="*/ 59 h 197"/>
                  <a:gd name="T20" fmla="*/ 177 w 354"/>
                  <a:gd name="T21" fmla="*/ 42 h 197"/>
                  <a:gd name="T22" fmla="*/ 145 w 354"/>
                  <a:gd name="T23" fmla="*/ 44 h 197"/>
                  <a:gd name="T24" fmla="*/ 124 w 354"/>
                  <a:gd name="T25" fmla="*/ 48 h 197"/>
                  <a:gd name="T26" fmla="*/ 100 w 354"/>
                  <a:gd name="T27" fmla="*/ 27 h 197"/>
                  <a:gd name="T28" fmla="*/ 82 w 354"/>
                  <a:gd name="T29" fmla="*/ 19 h 197"/>
                  <a:gd name="T30" fmla="*/ 48 w 354"/>
                  <a:gd name="T31" fmla="*/ 2 h 197"/>
                  <a:gd name="T32" fmla="*/ 44 w 354"/>
                  <a:gd name="T33" fmla="*/ 0 h 197"/>
                  <a:gd name="T34" fmla="*/ 0 w 354"/>
                  <a:gd name="T35" fmla="*/ 13 h 197"/>
                  <a:gd name="T36" fmla="*/ 22 w 354"/>
                  <a:gd name="T37" fmla="*/ 98 h 197"/>
                  <a:gd name="T38" fmla="*/ 44 w 354"/>
                  <a:gd name="T39" fmla="*/ 98 h 197"/>
                  <a:gd name="T40" fmla="*/ 38 w 354"/>
                  <a:gd name="T41" fmla="*/ 87 h 197"/>
                  <a:gd name="T42" fmla="*/ 52 w 354"/>
                  <a:gd name="T43" fmla="*/ 79 h 197"/>
                  <a:gd name="T44" fmla="*/ 65 w 354"/>
                  <a:gd name="T45" fmla="*/ 65 h 197"/>
                  <a:gd name="T46" fmla="*/ 94 w 354"/>
                  <a:gd name="T47" fmla="*/ 78 h 197"/>
                  <a:gd name="T48" fmla="*/ 101 w 354"/>
                  <a:gd name="T49" fmla="*/ 95 h 197"/>
                  <a:gd name="T50" fmla="*/ 110 w 354"/>
                  <a:gd name="T51" fmla="*/ 100 h 197"/>
                  <a:gd name="T52" fmla="*/ 130 w 354"/>
                  <a:gd name="T53" fmla="*/ 99 h 197"/>
                  <a:gd name="T54" fmla="*/ 138 w 354"/>
                  <a:gd name="T55" fmla="*/ 104 h 197"/>
                  <a:gd name="T56" fmla="*/ 154 w 354"/>
                  <a:gd name="T57" fmla="*/ 128 h 197"/>
                  <a:gd name="T58" fmla="*/ 180 w 354"/>
                  <a:gd name="T59" fmla="*/ 144 h 197"/>
                  <a:gd name="T60" fmla="*/ 196 w 354"/>
                  <a:gd name="T61" fmla="*/ 155 h 197"/>
                  <a:gd name="T62" fmla="*/ 218 w 354"/>
                  <a:gd name="T63" fmla="*/ 167 h 197"/>
                  <a:gd name="T64" fmla="*/ 247 w 354"/>
                  <a:gd name="T65" fmla="*/ 177 h 197"/>
                  <a:gd name="T66" fmla="*/ 250 w 354"/>
                  <a:gd name="T67" fmla="*/ 192 h 197"/>
                  <a:gd name="T68" fmla="*/ 261 w 354"/>
                  <a:gd name="T69" fmla="*/ 192 h 197"/>
                  <a:gd name="T70" fmla="*/ 277 w 354"/>
                  <a:gd name="T71" fmla="*/ 197 h 197"/>
                  <a:gd name="T72" fmla="*/ 282 w 354"/>
                  <a:gd name="T73" fmla="*/ 173 h 197"/>
                  <a:gd name="T74" fmla="*/ 273 w 354"/>
                  <a:gd name="T75" fmla="*/ 155 h 197"/>
                  <a:gd name="T76" fmla="*/ 257 w 354"/>
                  <a:gd name="T77" fmla="*/ 149 h 197"/>
                  <a:gd name="T78" fmla="*/ 259 w 354"/>
                  <a:gd name="T79" fmla="*/ 139 h 197"/>
                  <a:gd name="T80" fmla="*/ 276 w 354"/>
                  <a:gd name="T81" fmla="*/ 140 h 197"/>
                  <a:gd name="T82" fmla="*/ 282 w 354"/>
                  <a:gd name="T83" fmla="*/ 127 h 197"/>
                  <a:gd name="T84" fmla="*/ 284 w 354"/>
                  <a:gd name="T85" fmla="*/ 112 h 197"/>
                  <a:gd name="T86" fmla="*/ 308 w 354"/>
                  <a:gd name="T87" fmla="*/ 107 h 197"/>
                  <a:gd name="T88" fmla="*/ 307 w 354"/>
                  <a:gd name="T89" fmla="*/ 117 h 197"/>
                  <a:gd name="T90" fmla="*/ 312 w 354"/>
                  <a:gd name="T91" fmla="*/ 124 h 197"/>
                  <a:gd name="T92" fmla="*/ 319 w 354"/>
                  <a:gd name="T93" fmla="*/ 123 h 197"/>
                  <a:gd name="T94" fmla="*/ 335 w 354"/>
                  <a:gd name="T95" fmla="*/ 125 h 197"/>
                  <a:gd name="T96" fmla="*/ 354 w 354"/>
                  <a:gd name="T97" fmla="*/ 108 h 197"/>
                  <a:gd name="T98" fmla="*/ 327 w 354"/>
                  <a:gd name="T99" fmla="*/ 96 h 197"/>
                  <a:gd name="T100" fmla="*/ 315 w 354"/>
                  <a:gd name="T101" fmla="*/ 102 h 197"/>
                  <a:gd name="T102" fmla="*/ 298 w 354"/>
                  <a:gd name="T103" fmla="*/ 93 h 197"/>
                  <a:gd name="T104" fmla="*/ 310 w 354"/>
                  <a:gd name="T105" fmla="*/ 79 h 197"/>
                  <a:gd name="T106" fmla="*/ 303 w 354"/>
                  <a:gd name="T107" fmla="*/ 76 h 197"/>
                  <a:gd name="T108" fmla="*/ 303 w 354"/>
                  <a:gd name="T109" fmla="*/ 76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54" h="197">
                    <a:moveTo>
                      <a:pt x="303" y="76"/>
                    </a:moveTo>
                    <a:lnTo>
                      <a:pt x="294" y="80"/>
                    </a:lnTo>
                    <a:lnTo>
                      <a:pt x="274" y="96"/>
                    </a:lnTo>
                    <a:lnTo>
                      <a:pt x="270" y="113"/>
                    </a:lnTo>
                    <a:lnTo>
                      <a:pt x="263" y="113"/>
                    </a:lnTo>
                    <a:lnTo>
                      <a:pt x="255" y="102"/>
                    </a:lnTo>
                    <a:lnTo>
                      <a:pt x="230" y="102"/>
                    </a:lnTo>
                    <a:lnTo>
                      <a:pt x="220" y="83"/>
                    </a:lnTo>
                    <a:lnTo>
                      <a:pt x="211" y="82"/>
                    </a:lnTo>
                    <a:lnTo>
                      <a:pt x="205" y="59"/>
                    </a:lnTo>
                    <a:lnTo>
                      <a:pt x="177" y="42"/>
                    </a:lnTo>
                    <a:lnTo>
                      <a:pt x="145" y="44"/>
                    </a:lnTo>
                    <a:lnTo>
                      <a:pt x="124" y="48"/>
                    </a:lnTo>
                    <a:lnTo>
                      <a:pt x="100" y="27"/>
                    </a:lnTo>
                    <a:lnTo>
                      <a:pt x="82" y="19"/>
                    </a:lnTo>
                    <a:lnTo>
                      <a:pt x="48" y="2"/>
                    </a:lnTo>
                    <a:lnTo>
                      <a:pt x="44" y="0"/>
                    </a:lnTo>
                    <a:lnTo>
                      <a:pt x="0" y="13"/>
                    </a:lnTo>
                    <a:lnTo>
                      <a:pt x="22" y="98"/>
                    </a:lnTo>
                    <a:lnTo>
                      <a:pt x="44" y="98"/>
                    </a:lnTo>
                    <a:lnTo>
                      <a:pt x="38" y="87"/>
                    </a:lnTo>
                    <a:lnTo>
                      <a:pt x="52" y="79"/>
                    </a:lnTo>
                    <a:lnTo>
                      <a:pt x="65" y="65"/>
                    </a:lnTo>
                    <a:lnTo>
                      <a:pt x="94" y="78"/>
                    </a:lnTo>
                    <a:lnTo>
                      <a:pt x="101" y="95"/>
                    </a:lnTo>
                    <a:lnTo>
                      <a:pt x="110" y="100"/>
                    </a:lnTo>
                    <a:lnTo>
                      <a:pt x="130" y="99"/>
                    </a:lnTo>
                    <a:lnTo>
                      <a:pt x="138" y="104"/>
                    </a:lnTo>
                    <a:lnTo>
                      <a:pt x="154" y="128"/>
                    </a:lnTo>
                    <a:lnTo>
                      <a:pt x="180" y="144"/>
                    </a:lnTo>
                    <a:lnTo>
                      <a:pt x="196" y="155"/>
                    </a:lnTo>
                    <a:lnTo>
                      <a:pt x="218" y="167"/>
                    </a:lnTo>
                    <a:lnTo>
                      <a:pt x="247" y="177"/>
                    </a:lnTo>
                    <a:lnTo>
                      <a:pt x="250" y="192"/>
                    </a:lnTo>
                    <a:lnTo>
                      <a:pt x="261" y="192"/>
                    </a:lnTo>
                    <a:lnTo>
                      <a:pt x="277" y="197"/>
                    </a:lnTo>
                    <a:lnTo>
                      <a:pt x="282" y="173"/>
                    </a:lnTo>
                    <a:lnTo>
                      <a:pt x="273" y="155"/>
                    </a:lnTo>
                    <a:lnTo>
                      <a:pt x="257" y="149"/>
                    </a:lnTo>
                    <a:lnTo>
                      <a:pt x="259" y="139"/>
                    </a:lnTo>
                    <a:lnTo>
                      <a:pt x="276" y="140"/>
                    </a:lnTo>
                    <a:lnTo>
                      <a:pt x="282" y="127"/>
                    </a:lnTo>
                    <a:lnTo>
                      <a:pt x="284" y="112"/>
                    </a:lnTo>
                    <a:lnTo>
                      <a:pt x="308" y="107"/>
                    </a:lnTo>
                    <a:lnTo>
                      <a:pt x="307" y="117"/>
                    </a:lnTo>
                    <a:lnTo>
                      <a:pt x="312" y="124"/>
                    </a:lnTo>
                    <a:lnTo>
                      <a:pt x="319" y="123"/>
                    </a:lnTo>
                    <a:lnTo>
                      <a:pt x="335" y="125"/>
                    </a:lnTo>
                    <a:lnTo>
                      <a:pt x="354" y="108"/>
                    </a:lnTo>
                    <a:lnTo>
                      <a:pt x="327" y="96"/>
                    </a:lnTo>
                    <a:lnTo>
                      <a:pt x="315" y="102"/>
                    </a:lnTo>
                    <a:lnTo>
                      <a:pt x="298" y="93"/>
                    </a:lnTo>
                    <a:lnTo>
                      <a:pt x="310" y="79"/>
                    </a:lnTo>
                    <a:lnTo>
                      <a:pt x="303" y="76"/>
                    </a:lnTo>
                    <a:lnTo>
                      <a:pt x="303" y="76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ACA8442-B24C-58E7-FB02-2151B3A9EE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29737" y="3602038"/>
                <a:ext cx="288925" cy="557213"/>
              </a:xfrm>
              <a:custGeom>
                <a:avLst/>
                <a:gdLst>
                  <a:gd name="T0" fmla="*/ 125 w 182"/>
                  <a:gd name="T1" fmla="*/ 43 h 351"/>
                  <a:gd name="T2" fmla="*/ 103 w 182"/>
                  <a:gd name="T3" fmla="*/ 37 h 351"/>
                  <a:gd name="T4" fmla="*/ 92 w 182"/>
                  <a:gd name="T5" fmla="*/ 27 h 351"/>
                  <a:gd name="T6" fmla="*/ 93 w 182"/>
                  <a:gd name="T7" fmla="*/ 13 h 351"/>
                  <a:gd name="T8" fmla="*/ 73 w 182"/>
                  <a:gd name="T9" fmla="*/ 9 h 351"/>
                  <a:gd name="T10" fmla="*/ 62 w 182"/>
                  <a:gd name="T11" fmla="*/ 0 h 351"/>
                  <a:gd name="T12" fmla="*/ 46 w 182"/>
                  <a:gd name="T13" fmla="*/ 13 h 351"/>
                  <a:gd name="T14" fmla="*/ 27 w 182"/>
                  <a:gd name="T15" fmla="*/ 16 h 351"/>
                  <a:gd name="T16" fmla="*/ 11 w 182"/>
                  <a:gd name="T17" fmla="*/ 16 h 351"/>
                  <a:gd name="T18" fmla="*/ 0 w 182"/>
                  <a:gd name="T19" fmla="*/ 21 h 351"/>
                  <a:gd name="T20" fmla="*/ 15 w 182"/>
                  <a:gd name="T21" fmla="*/ 40 h 351"/>
                  <a:gd name="T22" fmla="*/ 28 w 182"/>
                  <a:gd name="T23" fmla="*/ 61 h 351"/>
                  <a:gd name="T24" fmla="*/ 54 w 182"/>
                  <a:gd name="T25" fmla="*/ 61 h 351"/>
                  <a:gd name="T26" fmla="*/ 65 w 182"/>
                  <a:gd name="T27" fmla="*/ 82 h 351"/>
                  <a:gd name="T28" fmla="*/ 53 w 182"/>
                  <a:gd name="T29" fmla="*/ 88 h 351"/>
                  <a:gd name="T30" fmla="*/ 48 w 182"/>
                  <a:gd name="T31" fmla="*/ 97 h 351"/>
                  <a:gd name="T32" fmla="*/ 75 w 182"/>
                  <a:gd name="T33" fmla="*/ 112 h 351"/>
                  <a:gd name="T34" fmla="*/ 97 w 182"/>
                  <a:gd name="T35" fmla="*/ 140 h 351"/>
                  <a:gd name="T36" fmla="*/ 112 w 182"/>
                  <a:gd name="T37" fmla="*/ 160 h 351"/>
                  <a:gd name="T38" fmla="*/ 130 w 182"/>
                  <a:gd name="T39" fmla="*/ 177 h 351"/>
                  <a:gd name="T40" fmla="*/ 138 w 182"/>
                  <a:gd name="T41" fmla="*/ 194 h 351"/>
                  <a:gd name="T42" fmla="*/ 137 w 182"/>
                  <a:gd name="T43" fmla="*/ 217 h 351"/>
                  <a:gd name="T44" fmla="*/ 143 w 182"/>
                  <a:gd name="T45" fmla="*/ 233 h 351"/>
                  <a:gd name="T46" fmla="*/ 144 w 182"/>
                  <a:gd name="T47" fmla="*/ 262 h 351"/>
                  <a:gd name="T48" fmla="*/ 111 w 182"/>
                  <a:gd name="T49" fmla="*/ 280 h 351"/>
                  <a:gd name="T50" fmla="*/ 121 w 182"/>
                  <a:gd name="T51" fmla="*/ 295 h 351"/>
                  <a:gd name="T52" fmla="*/ 99 w 182"/>
                  <a:gd name="T53" fmla="*/ 297 h 351"/>
                  <a:gd name="T54" fmla="*/ 82 w 182"/>
                  <a:gd name="T55" fmla="*/ 306 h 351"/>
                  <a:gd name="T56" fmla="*/ 98 w 182"/>
                  <a:gd name="T57" fmla="*/ 319 h 351"/>
                  <a:gd name="T58" fmla="*/ 94 w 182"/>
                  <a:gd name="T59" fmla="*/ 336 h 351"/>
                  <a:gd name="T60" fmla="*/ 102 w 182"/>
                  <a:gd name="T61" fmla="*/ 351 h 351"/>
                  <a:gd name="T62" fmla="*/ 127 w 182"/>
                  <a:gd name="T63" fmla="*/ 328 h 351"/>
                  <a:gd name="T64" fmla="*/ 142 w 182"/>
                  <a:gd name="T65" fmla="*/ 309 h 351"/>
                  <a:gd name="T66" fmla="*/ 166 w 182"/>
                  <a:gd name="T67" fmla="*/ 293 h 351"/>
                  <a:gd name="T68" fmla="*/ 182 w 182"/>
                  <a:gd name="T69" fmla="*/ 278 h 351"/>
                  <a:gd name="T70" fmla="*/ 180 w 182"/>
                  <a:gd name="T71" fmla="*/ 236 h 351"/>
                  <a:gd name="T72" fmla="*/ 165 w 182"/>
                  <a:gd name="T73" fmla="*/ 192 h 351"/>
                  <a:gd name="T74" fmla="*/ 150 w 182"/>
                  <a:gd name="T75" fmla="*/ 173 h 351"/>
                  <a:gd name="T76" fmla="*/ 128 w 182"/>
                  <a:gd name="T77" fmla="*/ 158 h 351"/>
                  <a:gd name="T78" fmla="*/ 105 w 182"/>
                  <a:gd name="T79" fmla="*/ 127 h 351"/>
                  <a:gd name="T80" fmla="*/ 85 w 182"/>
                  <a:gd name="T81" fmla="*/ 102 h 351"/>
                  <a:gd name="T82" fmla="*/ 87 w 182"/>
                  <a:gd name="T83" fmla="*/ 86 h 351"/>
                  <a:gd name="T84" fmla="*/ 100 w 182"/>
                  <a:gd name="T85" fmla="*/ 63 h 351"/>
                  <a:gd name="T86" fmla="*/ 125 w 182"/>
                  <a:gd name="T87" fmla="*/ 43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82" h="351">
                    <a:moveTo>
                      <a:pt x="125" y="43"/>
                    </a:moveTo>
                    <a:lnTo>
                      <a:pt x="103" y="37"/>
                    </a:lnTo>
                    <a:lnTo>
                      <a:pt x="92" y="27"/>
                    </a:lnTo>
                    <a:lnTo>
                      <a:pt x="93" y="13"/>
                    </a:lnTo>
                    <a:lnTo>
                      <a:pt x="73" y="9"/>
                    </a:lnTo>
                    <a:lnTo>
                      <a:pt x="62" y="0"/>
                    </a:lnTo>
                    <a:lnTo>
                      <a:pt x="46" y="13"/>
                    </a:lnTo>
                    <a:lnTo>
                      <a:pt x="27" y="16"/>
                    </a:lnTo>
                    <a:lnTo>
                      <a:pt x="11" y="16"/>
                    </a:lnTo>
                    <a:lnTo>
                      <a:pt x="0" y="21"/>
                    </a:lnTo>
                    <a:lnTo>
                      <a:pt x="15" y="40"/>
                    </a:lnTo>
                    <a:lnTo>
                      <a:pt x="28" y="61"/>
                    </a:lnTo>
                    <a:lnTo>
                      <a:pt x="54" y="61"/>
                    </a:lnTo>
                    <a:lnTo>
                      <a:pt x="65" y="82"/>
                    </a:lnTo>
                    <a:lnTo>
                      <a:pt x="53" y="88"/>
                    </a:lnTo>
                    <a:lnTo>
                      <a:pt x="48" y="97"/>
                    </a:lnTo>
                    <a:lnTo>
                      <a:pt x="75" y="112"/>
                    </a:lnTo>
                    <a:lnTo>
                      <a:pt x="97" y="140"/>
                    </a:lnTo>
                    <a:lnTo>
                      <a:pt x="112" y="160"/>
                    </a:lnTo>
                    <a:lnTo>
                      <a:pt x="130" y="177"/>
                    </a:lnTo>
                    <a:lnTo>
                      <a:pt x="138" y="194"/>
                    </a:lnTo>
                    <a:lnTo>
                      <a:pt x="137" y="217"/>
                    </a:lnTo>
                    <a:lnTo>
                      <a:pt x="143" y="233"/>
                    </a:lnTo>
                    <a:lnTo>
                      <a:pt x="144" y="262"/>
                    </a:lnTo>
                    <a:lnTo>
                      <a:pt x="111" y="280"/>
                    </a:lnTo>
                    <a:lnTo>
                      <a:pt x="121" y="295"/>
                    </a:lnTo>
                    <a:lnTo>
                      <a:pt x="99" y="297"/>
                    </a:lnTo>
                    <a:lnTo>
                      <a:pt x="82" y="306"/>
                    </a:lnTo>
                    <a:lnTo>
                      <a:pt x="98" y="319"/>
                    </a:lnTo>
                    <a:lnTo>
                      <a:pt x="94" y="336"/>
                    </a:lnTo>
                    <a:lnTo>
                      <a:pt x="102" y="351"/>
                    </a:lnTo>
                    <a:lnTo>
                      <a:pt x="127" y="328"/>
                    </a:lnTo>
                    <a:lnTo>
                      <a:pt x="142" y="309"/>
                    </a:lnTo>
                    <a:lnTo>
                      <a:pt x="166" y="293"/>
                    </a:lnTo>
                    <a:lnTo>
                      <a:pt x="182" y="278"/>
                    </a:lnTo>
                    <a:lnTo>
                      <a:pt x="180" y="236"/>
                    </a:lnTo>
                    <a:lnTo>
                      <a:pt x="165" y="192"/>
                    </a:lnTo>
                    <a:lnTo>
                      <a:pt x="150" y="173"/>
                    </a:lnTo>
                    <a:lnTo>
                      <a:pt x="128" y="158"/>
                    </a:lnTo>
                    <a:lnTo>
                      <a:pt x="105" y="127"/>
                    </a:lnTo>
                    <a:lnTo>
                      <a:pt x="85" y="102"/>
                    </a:lnTo>
                    <a:lnTo>
                      <a:pt x="87" y="86"/>
                    </a:lnTo>
                    <a:lnTo>
                      <a:pt x="100" y="63"/>
                    </a:lnTo>
                    <a:lnTo>
                      <a:pt x="125" y="43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9FF84F4-8BA9-7CFE-B873-80EA09A42A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7275" y="3765551"/>
                <a:ext cx="341312" cy="242888"/>
              </a:xfrm>
              <a:custGeom>
                <a:avLst/>
                <a:gdLst>
                  <a:gd name="T0" fmla="*/ 215 w 215"/>
                  <a:gd name="T1" fmla="*/ 56 h 153"/>
                  <a:gd name="T2" fmla="*/ 208 w 215"/>
                  <a:gd name="T3" fmla="*/ 40 h 153"/>
                  <a:gd name="T4" fmla="*/ 188 w 215"/>
                  <a:gd name="T5" fmla="*/ 0 h 153"/>
                  <a:gd name="T6" fmla="*/ 129 w 215"/>
                  <a:gd name="T7" fmla="*/ 10 h 153"/>
                  <a:gd name="T8" fmla="*/ 111 w 215"/>
                  <a:gd name="T9" fmla="*/ 20 h 153"/>
                  <a:gd name="T10" fmla="*/ 98 w 215"/>
                  <a:gd name="T11" fmla="*/ 45 h 153"/>
                  <a:gd name="T12" fmla="*/ 88 w 215"/>
                  <a:gd name="T13" fmla="*/ 49 h 153"/>
                  <a:gd name="T14" fmla="*/ 83 w 215"/>
                  <a:gd name="T15" fmla="*/ 41 h 153"/>
                  <a:gd name="T16" fmla="*/ 74 w 215"/>
                  <a:gd name="T17" fmla="*/ 42 h 153"/>
                  <a:gd name="T18" fmla="*/ 55 w 215"/>
                  <a:gd name="T19" fmla="*/ 41 h 153"/>
                  <a:gd name="T20" fmla="*/ 51 w 215"/>
                  <a:gd name="T21" fmla="*/ 38 h 153"/>
                  <a:gd name="T22" fmla="*/ 27 w 215"/>
                  <a:gd name="T23" fmla="*/ 39 h 153"/>
                  <a:gd name="T24" fmla="*/ 21 w 215"/>
                  <a:gd name="T25" fmla="*/ 41 h 153"/>
                  <a:gd name="T26" fmla="*/ 12 w 215"/>
                  <a:gd name="T27" fmla="*/ 34 h 153"/>
                  <a:gd name="T28" fmla="*/ 8 w 215"/>
                  <a:gd name="T29" fmla="*/ 46 h 153"/>
                  <a:gd name="T30" fmla="*/ 10 w 215"/>
                  <a:gd name="T31" fmla="*/ 55 h 153"/>
                  <a:gd name="T32" fmla="*/ 1 w 215"/>
                  <a:gd name="T33" fmla="*/ 64 h 153"/>
                  <a:gd name="T34" fmla="*/ 3 w 215"/>
                  <a:gd name="T35" fmla="*/ 74 h 153"/>
                  <a:gd name="T36" fmla="*/ 0 w 215"/>
                  <a:gd name="T37" fmla="*/ 79 h 153"/>
                  <a:gd name="T38" fmla="*/ 3 w 215"/>
                  <a:gd name="T39" fmla="*/ 89 h 153"/>
                  <a:gd name="T40" fmla="*/ 0 w 215"/>
                  <a:gd name="T41" fmla="*/ 91 h 153"/>
                  <a:gd name="T42" fmla="*/ 6 w 215"/>
                  <a:gd name="T43" fmla="*/ 100 h 153"/>
                  <a:gd name="T44" fmla="*/ 11 w 215"/>
                  <a:gd name="T45" fmla="*/ 118 h 153"/>
                  <a:gd name="T46" fmla="*/ 14 w 215"/>
                  <a:gd name="T47" fmla="*/ 125 h 153"/>
                  <a:gd name="T48" fmla="*/ 14 w 215"/>
                  <a:gd name="T49" fmla="*/ 138 h 153"/>
                  <a:gd name="T50" fmla="*/ 20 w 215"/>
                  <a:gd name="T51" fmla="*/ 152 h 153"/>
                  <a:gd name="T52" fmla="*/ 35 w 215"/>
                  <a:gd name="T53" fmla="*/ 153 h 153"/>
                  <a:gd name="T54" fmla="*/ 42 w 215"/>
                  <a:gd name="T55" fmla="*/ 150 h 153"/>
                  <a:gd name="T56" fmla="*/ 52 w 215"/>
                  <a:gd name="T57" fmla="*/ 151 h 153"/>
                  <a:gd name="T58" fmla="*/ 55 w 215"/>
                  <a:gd name="T59" fmla="*/ 144 h 153"/>
                  <a:gd name="T60" fmla="*/ 60 w 215"/>
                  <a:gd name="T61" fmla="*/ 142 h 153"/>
                  <a:gd name="T62" fmla="*/ 64 w 215"/>
                  <a:gd name="T63" fmla="*/ 136 h 153"/>
                  <a:gd name="T64" fmla="*/ 70 w 215"/>
                  <a:gd name="T65" fmla="*/ 135 h 153"/>
                  <a:gd name="T66" fmla="*/ 87 w 215"/>
                  <a:gd name="T67" fmla="*/ 134 h 153"/>
                  <a:gd name="T68" fmla="*/ 100 w 215"/>
                  <a:gd name="T69" fmla="*/ 129 h 153"/>
                  <a:gd name="T70" fmla="*/ 112 w 215"/>
                  <a:gd name="T71" fmla="*/ 119 h 153"/>
                  <a:gd name="T72" fmla="*/ 118 w 215"/>
                  <a:gd name="T73" fmla="*/ 121 h 153"/>
                  <a:gd name="T74" fmla="*/ 127 w 215"/>
                  <a:gd name="T75" fmla="*/ 119 h 153"/>
                  <a:gd name="T76" fmla="*/ 144 w 215"/>
                  <a:gd name="T77" fmla="*/ 102 h 153"/>
                  <a:gd name="T78" fmla="*/ 178 w 215"/>
                  <a:gd name="T79" fmla="*/ 91 h 153"/>
                  <a:gd name="T80" fmla="*/ 197 w 215"/>
                  <a:gd name="T81" fmla="*/ 82 h 153"/>
                  <a:gd name="T82" fmla="*/ 197 w 215"/>
                  <a:gd name="T83" fmla="*/ 73 h 153"/>
                  <a:gd name="T84" fmla="*/ 200 w 215"/>
                  <a:gd name="T85" fmla="*/ 63 h 153"/>
                  <a:gd name="T86" fmla="*/ 215 w 215"/>
                  <a:gd name="T87" fmla="*/ 56 h 153"/>
                  <a:gd name="T88" fmla="*/ 215 w 215"/>
                  <a:gd name="T89" fmla="*/ 5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15" h="153">
                    <a:moveTo>
                      <a:pt x="215" y="56"/>
                    </a:moveTo>
                    <a:lnTo>
                      <a:pt x="208" y="40"/>
                    </a:lnTo>
                    <a:lnTo>
                      <a:pt x="188" y="0"/>
                    </a:lnTo>
                    <a:lnTo>
                      <a:pt x="129" y="10"/>
                    </a:lnTo>
                    <a:lnTo>
                      <a:pt x="111" y="20"/>
                    </a:lnTo>
                    <a:lnTo>
                      <a:pt x="98" y="45"/>
                    </a:lnTo>
                    <a:lnTo>
                      <a:pt x="88" y="49"/>
                    </a:lnTo>
                    <a:lnTo>
                      <a:pt x="83" y="41"/>
                    </a:lnTo>
                    <a:lnTo>
                      <a:pt x="74" y="42"/>
                    </a:lnTo>
                    <a:lnTo>
                      <a:pt x="55" y="41"/>
                    </a:lnTo>
                    <a:lnTo>
                      <a:pt x="51" y="38"/>
                    </a:lnTo>
                    <a:lnTo>
                      <a:pt x="27" y="39"/>
                    </a:lnTo>
                    <a:lnTo>
                      <a:pt x="21" y="41"/>
                    </a:lnTo>
                    <a:lnTo>
                      <a:pt x="12" y="34"/>
                    </a:lnTo>
                    <a:lnTo>
                      <a:pt x="8" y="46"/>
                    </a:lnTo>
                    <a:lnTo>
                      <a:pt x="10" y="55"/>
                    </a:lnTo>
                    <a:lnTo>
                      <a:pt x="1" y="64"/>
                    </a:lnTo>
                    <a:lnTo>
                      <a:pt x="3" y="74"/>
                    </a:lnTo>
                    <a:lnTo>
                      <a:pt x="0" y="79"/>
                    </a:lnTo>
                    <a:lnTo>
                      <a:pt x="3" y="89"/>
                    </a:lnTo>
                    <a:lnTo>
                      <a:pt x="0" y="91"/>
                    </a:lnTo>
                    <a:lnTo>
                      <a:pt x="6" y="100"/>
                    </a:lnTo>
                    <a:lnTo>
                      <a:pt x="11" y="118"/>
                    </a:lnTo>
                    <a:lnTo>
                      <a:pt x="14" y="125"/>
                    </a:lnTo>
                    <a:lnTo>
                      <a:pt x="14" y="138"/>
                    </a:lnTo>
                    <a:lnTo>
                      <a:pt x="20" y="152"/>
                    </a:lnTo>
                    <a:lnTo>
                      <a:pt x="35" y="153"/>
                    </a:lnTo>
                    <a:lnTo>
                      <a:pt x="42" y="150"/>
                    </a:lnTo>
                    <a:lnTo>
                      <a:pt x="52" y="151"/>
                    </a:lnTo>
                    <a:lnTo>
                      <a:pt x="55" y="144"/>
                    </a:lnTo>
                    <a:lnTo>
                      <a:pt x="60" y="142"/>
                    </a:lnTo>
                    <a:lnTo>
                      <a:pt x="64" y="136"/>
                    </a:lnTo>
                    <a:lnTo>
                      <a:pt x="70" y="135"/>
                    </a:lnTo>
                    <a:lnTo>
                      <a:pt x="87" y="134"/>
                    </a:lnTo>
                    <a:lnTo>
                      <a:pt x="100" y="129"/>
                    </a:lnTo>
                    <a:lnTo>
                      <a:pt x="112" y="119"/>
                    </a:lnTo>
                    <a:lnTo>
                      <a:pt x="118" y="121"/>
                    </a:lnTo>
                    <a:lnTo>
                      <a:pt x="127" y="119"/>
                    </a:lnTo>
                    <a:lnTo>
                      <a:pt x="144" y="102"/>
                    </a:lnTo>
                    <a:lnTo>
                      <a:pt x="178" y="91"/>
                    </a:lnTo>
                    <a:lnTo>
                      <a:pt x="197" y="82"/>
                    </a:lnTo>
                    <a:lnTo>
                      <a:pt x="197" y="73"/>
                    </a:lnTo>
                    <a:lnTo>
                      <a:pt x="200" y="63"/>
                    </a:lnTo>
                    <a:lnTo>
                      <a:pt x="215" y="56"/>
                    </a:lnTo>
                    <a:lnTo>
                      <a:pt x="215" y="56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75A5F4-AEAC-A8E6-58F8-904D0441C7F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12325" y="3630613"/>
                <a:ext cx="15875" cy="15875"/>
              </a:xfrm>
              <a:custGeom>
                <a:avLst/>
                <a:gdLst>
                  <a:gd name="T0" fmla="*/ 9 w 10"/>
                  <a:gd name="T1" fmla="*/ 10 h 10"/>
                  <a:gd name="T2" fmla="*/ 9 w 10"/>
                  <a:gd name="T3" fmla="*/ 9 h 10"/>
                  <a:gd name="T4" fmla="*/ 9 w 10"/>
                  <a:gd name="T5" fmla="*/ 8 h 10"/>
                  <a:gd name="T6" fmla="*/ 7 w 10"/>
                  <a:gd name="T7" fmla="*/ 7 h 10"/>
                  <a:gd name="T8" fmla="*/ 6 w 10"/>
                  <a:gd name="T9" fmla="*/ 7 h 10"/>
                  <a:gd name="T10" fmla="*/ 6 w 10"/>
                  <a:gd name="T11" fmla="*/ 8 h 10"/>
                  <a:gd name="T12" fmla="*/ 8 w 10"/>
                  <a:gd name="T13" fmla="*/ 10 h 10"/>
                  <a:gd name="T14" fmla="*/ 9 w 10"/>
                  <a:gd name="T15" fmla="*/ 10 h 10"/>
                  <a:gd name="T16" fmla="*/ 9 w 10"/>
                  <a:gd name="T17" fmla="*/ 10 h 10"/>
                  <a:gd name="T18" fmla="*/ 3 w 10"/>
                  <a:gd name="T19" fmla="*/ 10 h 10"/>
                  <a:gd name="T20" fmla="*/ 3 w 10"/>
                  <a:gd name="T21" fmla="*/ 8 h 10"/>
                  <a:gd name="T22" fmla="*/ 4 w 10"/>
                  <a:gd name="T23" fmla="*/ 6 h 10"/>
                  <a:gd name="T24" fmla="*/ 0 w 10"/>
                  <a:gd name="T25" fmla="*/ 8 h 10"/>
                  <a:gd name="T26" fmla="*/ 0 w 10"/>
                  <a:gd name="T27" fmla="*/ 9 h 10"/>
                  <a:gd name="T28" fmla="*/ 0 w 10"/>
                  <a:gd name="T29" fmla="*/ 9 h 10"/>
                  <a:gd name="T30" fmla="*/ 1 w 10"/>
                  <a:gd name="T31" fmla="*/ 10 h 10"/>
                  <a:gd name="T32" fmla="*/ 3 w 10"/>
                  <a:gd name="T33" fmla="*/ 10 h 10"/>
                  <a:gd name="T34" fmla="*/ 3 w 10"/>
                  <a:gd name="T35" fmla="*/ 10 h 10"/>
                  <a:gd name="T36" fmla="*/ 10 w 10"/>
                  <a:gd name="T37" fmla="*/ 5 h 10"/>
                  <a:gd name="T38" fmla="*/ 9 w 10"/>
                  <a:gd name="T39" fmla="*/ 4 h 10"/>
                  <a:gd name="T40" fmla="*/ 9 w 10"/>
                  <a:gd name="T41" fmla="*/ 3 h 10"/>
                  <a:gd name="T42" fmla="*/ 8 w 10"/>
                  <a:gd name="T43" fmla="*/ 2 h 10"/>
                  <a:gd name="T44" fmla="*/ 8 w 10"/>
                  <a:gd name="T45" fmla="*/ 1 h 10"/>
                  <a:gd name="T46" fmla="*/ 8 w 10"/>
                  <a:gd name="T47" fmla="*/ 1 h 10"/>
                  <a:gd name="T48" fmla="*/ 7 w 10"/>
                  <a:gd name="T49" fmla="*/ 1 h 10"/>
                  <a:gd name="T50" fmla="*/ 6 w 10"/>
                  <a:gd name="T51" fmla="*/ 0 h 10"/>
                  <a:gd name="T52" fmla="*/ 4 w 10"/>
                  <a:gd name="T53" fmla="*/ 0 h 10"/>
                  <a:gd name="T54" fmla="*/ 4 w 10"/>
                  <a:gd name="T55" fmla="*/ 1 h 10"/>
                  <a:gd name="T56" fmla="*/ 3 w 10"/>
                  <a:gd name="T57" fmla="*/ 1 h 10"/>
                  <a:gd name="T58" fmla="*/ 2 w 10"/>
                  <a:gd name="T59" fmla="*/ 2 h 10"/>
                  <a:gd name="T60" fmla="*/ 2 w 10"/>
                  <a:gd name="T61" fmla="*/ 2 h 10"/>
                  <a:gd name="T62" fmla="*/ 2 w 10"/>
                  <a:gd name="T63" fmla="*/ 2 h 10"/>
                  <a:gd name="T64" fmla="*/ 0 w 10"/>
                  <a:gd name="T65" fmla="*/ 4 h 10"/>
                  <a:gd name="T66" fmla="*/ 0 w 10"/>
                  <a:gd name="T67" fmla="*/ 5 h 10"/>
                  <a:gd name="T68" fmla="*/ 1 w 10"/>
                  <a:gd name="T69" fmla="*/ 6 h 10"/>
                  <a:gd name="T70" fmla="*/ 3 w 10"/>
                  <a:gd name="T71" fmla="*/ 5 h 10"/>
                  <a:gd name="T72" fmla="*/ 6 w 10"/>
                  <a:gd name="T73" fmla="*/ 6 h 10"/>
                  <a:gd name="T74" fmla="*/ 9 w 10"/>
                  <a:gd name="T75" fmla="*/ 7 h 10"/>
                  <a:gd name="T76" fmla="*/ 9 w 10"/>
                  <a:gd name="T77" fmla="*/ 6 h 10"/>
                  <a:gd name="T78" fmla="*/ 9 w 10"/>
                  <a:gd name="T79" fmla="*/ 5 h 10"/>
                  <a:gd name="T80" fmla="*/ 10 w 10"/>
                  <a:gd name="T81" fmla="*/ 5 h 10"/>
                  <a:gd name="T82" fmla="*/ 10 w 10"/>
                  <a:gd name="T83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" h="10">
                    <a:moveTo>
                      <a:pt x="9" y="10"/>
                    </a:moveTo>
                    <a:lnTo>
                      <a:pt x="9" y="9"/>
                    </a:lnTo>
                    <a:lnTo>
                      <a:pt x="9" y="8"/>
                    </a:lnTo>
                    <a:lnTo>
                      <a:pt x="7" y="7"/>
                    </a:lnTo>
                    <a:lnTo>
                      <a:pt x="6" y="7"/>
                    </a:lnTo>
                    <a:lnTo>
                      <a:pt x="6" y="8"/>
                    </a:lnTo>
                    <a:lnTo>
                      <a:pt x="8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3" y="10"/>
                    </a:moveTo>
                    <a:lnTo>
                      <a:pt x="3" y="8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3" y="10"/>
                    </a:lnTo>
                    <a:lnTo>
                      <a:pt x="3" y="10"/>
                    </a:lnTo>
                    <a:close/>
                    <a:moveTo>
                      <a:pt x="10" y="5"/>
                    </a:moveTo>
                    <a:lnTo>
                      <a:pt x="9" y="4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5"/>
                    </a:lnTo>
                    <a:lnTo>
                      <a:pt x="6" y="6"/>
                    </a:lnTo>
                    <a:lnTo>
                      <a:pt x="9" y="7"/>
                    </a:lnTo>
                    <a:lnTo>
                      <a:pt x="9" y="6"/>
                    </a:lnTo>
                    <a:lnTo>
                      <a:pt x="9" y="5"/>
                    </a:lnTo>
                    <a:lnTo>
                      <a:pt x="10" y="5"/>
                    </a:lnTo>
                    <a:lnTo>
                      <a:pt x="10" y="5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379EF95-8A3D-2E29-04E7-385FADA5E17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45500" y="4322763"/>
                <a:ext cx="3175" cy="38100"/>
              </a:xfrm>
              <a:custGeom>
                <a:avLst/>
                <a:gdLst>
                  <a:gd name="T0" fmla="*/ 0 w 2"/>
                  <a:gd name="T1" fmla="*/ 24 h 24"/>
                  <a:gd name="T2" fmla="*/ 1 w 2"/>
                  <a:gd name="T3" fmla="*/ 24 h 24"/>
                  <a:gd name="T4" fmla="*/ 1 w 2"/>
                  <a:gd name="T5" fmla="*/ 23 h 24"/>
                  <a:gd name="T6" fmla="*/ 0 w 2"/>
                  <a:gd name="T7" fmla="*/ 23 h 24"/>
                  <a:gd name="T8" fmla="*/ 0 w 2"/>
                  <a:gd name="T9" fmla="*/ 23 h 24"/>
                  <a:gd name="T10" fmla="*/ 0 w 2"/>
                  <a:gd name="T11" fmla="*/ 24 h 24"/>
                  <a:gd name="T12" fmla="*/ 0 w 2"/>
                  <a:gd name="T13" fmla="*/ 24 h 24"/>
                  <a:gd name="T14" fmla="*/ 0 w 2"/>
                  <a:gd name="T15" fmla="*/ 24 h 24"/>
                  <a:gd name="T16" fmla="*/ 0 w 2"/>
                  <a:gd name="T17" fmla="*/ 24 h 24"/>
                  <a:gd name="T18" fmla="*/ 2 w 2"/>
                  <a:gd name="T19" fmla="*/ 2 h 24"/>
                  <a:gd name="T20" fmla="*/ 2 w 2"/>
                  <a:gd name="T21" fmla="*/ 1 h 24"/>
                  <a:gd name="T22" fmla="*/ 2 w 2"/>
                  <a:gd name="T23" fmla="*/ 1 h 24"/>
                  <a:gd name="T24" fmla="*/ 2 w 2"/>
                  <a:gd name="T25" fmla="*/ 0 h 24"/>
                  <a:gd name="T26" fmla="*/ 2 w 2"/>
                  <a:gd name="T27" fmla="*/ 0 h 24"/>
                  <a:gd name="T28" fmla="*/ 2 w 2"/>
                  <a:gd name="T29" fmla="*/ 0 h 24"/>
                  <a:gd name="T30" fmla="*/ 2 w 2"/>
                  <a:gd name="T31" fmla="*/ 0 h 24"/>
                  <a:gd name="T32" fmla="*/ 1 w 2"/>
                  <a:gd name="T33" fmla="*/ 1 h 24"/>
                  <a:gd name="T34" fmla="*/ 1 w 2"/>
                  <a:gd name="T35" fmla="*/ 1 h 24"/>
                  <a:gd name="T36" fmla="*/ 1 w 2"/>
                  <a:gd name="T37" fmla="*/ 1 h 24"/>
                  <a:gd name="T38" fmla="*/ 1 w 2"/>
                  <a:gd name="T39" fmla="*/ 2 h 24"/>
                  <a:gd name="T40" fmla="*/ 1 w 2"/>
                  <a:gd name="T41" fmla="*/ 2 h 24"/>
                  <a:gd name="T42" fmla="*/ 2 w 2"/>
                  <a:gd name="T43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24">
                    <a:moveTo>
                      <a:pt x="0" y="24"/>
                    </a:moveTo>
                    <a:lnTo>
                      <a:pt x="1" y="24"/>
                    </a:lnTo>
                    <a:lnTo>
                      <a:pt x="1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  <a:moveTo>
                      <a:pt x="2" y="2"/>
                    </a:moveTo>
                    <a:lnTo>
                      <a:pt x="2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7C6EE3F-00C4-33D1-F427-6053ECDEE1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5150" y="4429126"/>
                <a:ext cx="9525" cy="4763"/>
              </a:xfrm>
              <a:custGeom>
                <a:avLst/>
                <a:gdLst>
                  <a:gd name="T0" fmla="*/ 6 w 6"/>
                  <a:gd name="T1" fmla="*/ 3 h 3"/>
                  <a:gd name="T2" fmla="*/ 6 w 6"/>
                  <a:gd name="T3" fmla="*/ 2 h 3"/>
                  <a:gd name="T4" fmla="*/ 6 w 6"/>
                  <a:gd name="T5" fmla="*/ 1 h 3"/>
                  <a:gd name="T6" fmla="*/ 5 w 6"/>
                  <a:gd name="T7" fmla="*/ 1 h 3"/>
                  <a:gd name="T8" fmla="*/ 3 w 6"/>
                  <a:gd name="T9" fmla="*/ 0 h 3"/>
                  <a:gd name="T10" fmla="*/ 1 w 6"/>
                  <a:gd name="T11" fmla="*/ 0 h 3"/>
                  <a:gd name="T12" fmla="*/ 0 w 6"/>
                  <a:gd name="T13" fmla="*/ 3 h 3"/>
                  <a:gd name="T14" fmla="*/ 3 w 6"/>
                  <a:gd name="T15" fmla="*/ 3 h 3"/>
                  <a:gd name="T16" fmla="*/ 6 w 6"/>
                  <a:gd name="T17" fmla="*/ 3 h 3"/>
                  <a:gd name="T18" fmla="*/ 6 w 6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EFC11D4-A2ED-DB53-34A9-B148A7B1E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2950" y="3227388"/>
                <a:ext cx="42862" cy="142875"/>
              </a:xfrm>
              <a:custGeom>
                <a:avLst/>
                <a:gdLst>
                  <a:gd name="T0" fmla="*/ 26 w 27"/>
                  <a:gd name="T1" fmla="*/ 0 h 90"/>
                  <a:gd name="T2" fmla="*/ 21 w 27"/>
                  <a:gd name="T3" fmla="*/ 0 h 90"/>
                  <a:gd name="T4" fmla="*/ 19 w 27"/>
                  <a:gd name="T5" fmla="*/ 5 h 90"/>
                  <a:gd name="T6" fmla="*/ 13 w 27"/>
                  <a:gd name="T7" fmla="*/ 5 h 90"/>
                  <a:gd name="T8" fmla="*/ 12 w 27"/>
                  <a:gd name="T9" fmla="*/ 5 h 90"/>
                  <a:gd name="T10" fmla="*/ 10 w 27"/>
                  <a:gd name="T11" fmla="*/ 12 h 90"/>
                  <a:gd name="T12" fmla="*/ 8 w 27"/>
                  <a:gd name="T13" fmla="*/ 29 h 90"/>
                  <a:gd name="T14" fmla="*/ 3 w 27"/>
                  <a:gd name="T15" fmla="*/ 40 h 90"/>
                  <a:gd name="T16" fmla="*/ 5 w 27"/>
                  <a:gd name="T17" fmla="*/ 42 h 90"/>
                  <a:gd name="T18" fmla="*/ 0 w 27"/>
                  <a:gd name="T19" fmla="*/ 49 h 90"/>
                  <a:gd name="T20" fmla="*/ 0 w 27"/>
                  <a:gd name="T21" fmla="*/ 49 h 90"/>
                  <a:gd name="T22" fmla="*/ 15 w 27"/>
                  <a:gd name="T23" fmla="*/ 84 h 90"/>
                  <a:gd name="T24" fmla="*/ 17 w 27"/>
                  <a:gd name="T25" fmla="*/ 90 h 90"/>
                  <a:gd name="T26" fmla="*/ 23 w 27"/>
                  <a:gd name="T27" fmla="*/ 52 h 90"/>
                  <a:gd name="T28" fmla="*/ 22 w 27"/>
                  <a:gd name="T29" fmla="*/ 43 h 90"/>
                  <a:gd name="T30" fmla="*/ 13 w 27"/>
                  <a:gd name="T31" fmla="*/ 46 h 90"/>
                  <a:gd name="T32" fmla="*/ 14 w 27"/>
                  <a:gd name="T33" fmla="*/ 40 h 90"/>
                  <a:gd name="T34" fmla="*/ 17 w 27"/>
                  <a:gd name="T35" fmla="*/ 37 h 90"/>
                  <a:gd name="T36" fmla="*/ 13 w 27"/>
                  <a:gd name="T37" fmla="*/ 34 h 90"/>
                  <a:gd name="T38" fmla="*/ 15 w 27"/>
                  <a:gd name="T39" fmla="*/ 18 h 90"/>
                  <a:gd name="T40" fmla="*/ 23 w 27"/>
                  <a:gd name="T41" fmla="*/ 21 h 90"/>
                  <a:gd name="T42" fmla="*/ 25 w 27"/>
                  <a:gd name="T43" fmla="*/ 14 h 90"/>
                  <a:gd name="T44" fmla="*/ 25 w 27"/>
                  <a:gd name="T45" fmla="*/ 14 h 90"/>
                  <a:gd name="T46" fmla="*/ 27 w 27"/>
                  <a:gd name="T47" fmla="*/ 10 h 90"/>
                  <a:gd name="T48" fmla="*/ 26 w 27"/>
                  <a:gd name="T49" fmla="*/ 0 h 90"/>
                  <a:gd name="T50" fmla="*/ 26 w 27"/>
                  <a:gd name="T51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" h="90">
                    <a:moveTo>
                      <a:pt x="26" y="0"/>
                    </a:moveTo>
                    <a:lnTo>
                      <a:pt x="21" y="0"/>
                    </a:lnTo>
                    <a:lnTo>
                      <a:pt x="19" y="5"/>
                    </a:lnTo>
                    <a:lnTo>
                      <a:pt x="13" y="5"/>
                    </a:lnTo>
                    <a:lnTo>
                      <a:pt x="12" y="5"/>
                    </a:lnTo>
                    <a:lnTo>
                      <a:pt x="10" y="12"/>
                    </a:lnTo>
                    <a:lnTo>
                      <a:pt x="8" y="29"/>
                    </a:lnTo>
                    <a:lnTo>
                      <a:pt x="3" y="40"/>
                    </a:lnTo>
                    <a:lnTo>
                      <a:pt x="5" y="42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15" y="84"/>
                    </a:lnTo>
                    <a:lnTo>
                      <a:pt x="17" y="90"/>
                    </a:lnTo>
                    <a:lnTo>
                      <a:pt x="23" y="52"/>
                    </a:lnTo>
                    <a:lnTo>
                      <a:pt x="22" y="43"/>
                    </a:lnTo>
                    <a:lnTo>
                      <a:pt x="13" y="46"/>
                    </a:lnTo>
                    <a:lnTo>
                      <a:pt x="14" y="40"/>
                    </a:lnTo>
                    <a:lnTo>
                      <a:pt x="17" y="37"/>
                    </a:lnTo>
                    <a:lnTo>
                      <a:pt x="13" y="34"/>
                    </a:lnTo>
                    <a:lnTo>
                      <a:pt x="15" y="18"/>
                    </a:lnTo>
                    <a:lnTo>
                      <a:pt x="23" y="21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7" y="10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B4E2C90-A89D-4990-C215-503431EA84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176588"/>
                <a:ext cx="41275" cy="58738"/>
              </a:xfrm>
              <a:custGeom>
                <a:avLst/>
                <a:gdLst>
                  <a:gd name="T0" fmla="*/ 13 w 26"/>
                  <a:gd name="T1" fmla="*/ 32 h 37"/>
                  <a:gd name="T2" fmla="*/ 16 w 26"/>
                  <a:gd name="T3" fmla="*/ 19 h 37"/>
                  <a:gd name="T4" fmla="*/ 26 w 26"/>
                  <a:gd name="T5" fmla="*/ 10 h 37"/>
                  <a:gd name="T6" fmla="*/ 21 w 26"/>
                  <a:gd name="T7" fmla="*/ 1 h 37"/>
                  <a:gd name="T8" fmla="*/ 13 w 26"/>
                  <a:gd name="T9" fmla="*/ 0 h 37"/>
                  <a:gd name="T10" fmla="*/ 12 w 26"/>
                  <a:gd name="T11" fmla="*/ 1 h 37"/>
                  <a:gd name="T12" fmla="*/ 4 w 26"/>
                  <a:gd name="T13" fmla="*/ 18 h 37"/>
                  <a:gd name="T14" fmla="*/ 0 w 26"/>
                  <a:gd name="T15" fmla="*/ 37 h 37"/>
                  <a:gd name="T16" fmla="*/ 6 w 26"/>
                  <a:gd name="T17" fmla="*/ 37 h 37"/>
                  <a:gd name="T18" fmla="*/ 8 w 26"/>
                  <a:gd name="T19" fmla="*/ 32 h 37"/>
                  <a:gd name="T20" fmla="*/ 13 w 26"/>
                  <a:gd name="T21" fmla="*/ 32 h 37"/>
                  <a:gd name="T22" fmla="*/ 13 w 26"/>
                  <a:gd name="T23" fmla="*/ 3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" h="37">
                    <a:moveTo>
                      <a:pt x="13" y="32"/>
                    </a:moveTo>
                    <a:lnTo>
                      <a:pt x="16" y="19"/>
                    </a:lnTo>
                    <a:lnTo>
                      <a:pt x="26" y="10"/>
                    </a:lnTo>
                    <a:lnTo>
                      <a:pt x="21" y="1"/>
                    </a:lnTo>
                    <a:lnTo>
                      <a:pt x="13" y="0"/>
                    </a:lnTo>
                    <a:lnTo>
                      <a:pt x="12" y="1"/>
                    </a:lnTo>
                    <a:lnTo>
                      <a:pt x="4" y="18"/>
                    </a:lnTo>
                    <a:lnTo>
                      <a:pt x="0" y="37"/>
                    </a:lnTo>
                    <a:lnTo>
                      <a:pt x="6" y="37"/>
                    </a:lnTo>
                    <a:lnTo>
                      <a:pt x="8" y="32"/>
                    </a:lnTo>
                    <a:lnTo>
                      <a:pt x="13" y="32"/>
                    </a:lnTo>
                    <a:lnTo>
                      <a:pt x="13" y="32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F4FCE8F-C766-B1AC-A139-85B2EC37D1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255963"/>
                <a:ext cx="17462" cy="44450"/>
              </a:xfrm>
              <a:custGeom>
                <a:avLst/>
                <a:gdLst>
                  <a:gd name="T0" fmla="*/ 10 w 11"/>
                  <a:gd name="T1" fmla="*/ 3 h 28"/>
                  <a:gd name="T2" fmla="*/ 2 w 11"/>
                  <a:gd name="T3" fmla="*/ 0 h 28"/>
                  <a:gd name="T4" fmla="*/ 0 w 11"/>
                  <a:gd name="T5" fmla="*/ 16 h 28"/>
                  <a:gd name="T6" fmla="*/ 4 w 11"/>
                  <a:gd name="T7" fmla="*/ 19 h 28"/>
                  <a:gd name="T8" fmla="*/ 1 w 11"/>
                  <a:gd name="T9" fmla="*/ 22 h 28"/>
                  <a:gd name="T10" fmla="*/ 0 w 11"/>
                  <a:gd name="T11" fmla="*/ 28 h 28"/>
                  <a:gd name="T12" fmla="*/ 9 w 11"/>
                  <a:gd name="T13" fmla="*/ 25 h 28"/>
                  <a:gd name="T14" fmla="*/ 11 w 11"/>
                  <a:gd name="T15" fmla="*/ 18 h 28"/>
                  <a:gd name="T16" fmla="*/ 10 w 11"/>
                  <a:gd name="T17" fmla="*/ 3 h 28"/>
                  <a:gd name="T18" fmla="*/ 10 w 11"/>
                  <a:gd name="T19" fmla="*/ 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" h="28">
                    <a:moveTo>
                      <a:pt x="10" y="3"/>
                    </a:moveTo>
                    <a:lnTo>
                      <a:pt x="2" y="0"/>
                    </a:lnTo>
                    <a:lnTo>
                      <a:pt x="0" y="16"/>
                    </a:lnTo>
                    <a:lnTo>
                      <a:pt x="4" y="19"/>
                    </a:lnTo>
                    <a:lnTo>
                      <a:pt x="1" y="22"/>
                    </a:lnTo>
                    <a:lnTo>
                      <a:pt x="0" y="28"/>
                    </a:lnTo>
                    <a:lnTo>
                      <a:pt x="9" y="25"/>
                    </a:lnTo>
                    <a:lnTo>
                      <a:pt x="11" y="18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8" name="Africa">
              <a:extLst>
                <a:ext uri="{FF2B5EF4-FFF2-40B4-BE49-F238E27FC236}">
                  <a16:creationId xmlns:a16="http://schemas.microsoft.com/office/drawing/2014/main" id="{A0E75455-6DEA-0040-AAB9-18C927A40A75}"/>
                </a:ext>
              </a:extLst>
            </p:cNvPr>
            <p:cNvGrpSpPr/>
            <p:nvPr/>
          </p:nvGrpSpPr>
          <p:grpSpPr>
            <a:xfrm>
              <a:off x="3435141" y="3102448"/>
              <a:ext cx="1675830" cy="1728408"/>
              <a:chOff x="5167312" y="3073134"/>
              <a:chExt cx="2724150" cy="2809617"/>
            </a:xfrm>
            <a:grpFill/>
          </p:grpSpPr>
          <p:sp>
            <p:nvSpPr>
              <p:cNvPr id="24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A2A8A72-B819-F414-5FA3-CEC4F7BE02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67312" y="3833813"/>
                <a:ext cx="87312" cy="90488"/>
              </a:xfrm>
              <a:custGeom>
                <a:avLst/>
                <a:gdLst>
                  <a:gd name="T0" fmla="*/ 20 w 55"/>
                  <a:gd name="T1" fmla="*/ 55 h 57"/>
                  <a:gd name="T2" fmla="*/ 18 w 55"/>
                  <a:gd name="T3" fmla="*/ 52 h 57"/>
                  <a:gd name="T4" fmla="*/ 16 w 55"/>
                  <a:gd name="T5" fmla="*/ 55 h 57"/>
                  <a:gd name="T6" fmla="*/ 18 w 55"/>
                  <a:gd name="T7" fmla="*/ 56 h 57"/>
                  <a:gd name="T8" fmla="*/ 20 w 55"/>
                  <a:gd name="T9" fmla="*/ 55 h 57"/>
                  <a:gd name="T10" fmla="*/ 44 w 55"/>
                  <a:gd name="T11" fmla="*/ 50 h 57"/>
                  <a:gd name="T12" fmla="*/ 45 w 55"/>
                  <a:gd name="T13" fmla="*/ 46 h 57"/>
                  <a:gd name="T14" fmla="*/ 43 w 55"/>
                  <a:gd name="T15" fmla="*/ 45 h 57"/>
                  <a:gd name="T16" fmla="*/ 43 w 55"/>
                  <a:gd name="T17" fmla="*/ 47 h 57"/>
                  <a:gd name="T18" fmla="*/ 43 w 55"/>
                  <a:gd name="T19" fmla="*/ 50 h 57"/>
                  <a:gd name="T20" fmla="*/ 44 w 55"/>
                  <a:gd name="T21" fmla="*/ 50 h 57"/>
                  <a:gd name="T22" fmla="*/ 36 w 55"/>
                  <a:gd name="T23" fmla="*/ 49 h 57"/>
                  <a:gd name="T24" fmla="*/ 33 w 55"/>
                  <a:gd name="T25" fmla="*/ 46 h 57"/>
                  <a:gd name="T26" fmla="*/ 32 w 55"/>
                  <a:gd name="T27" fmla="*/ 44 h 57"/>
                  <a:gd name="T28" fmla="*/ 32 w 55"/>
                  <a:gd name="T29" fmla="*/ 47 h 57"/>
                  <a:gd name="T30" fmla="*/ 32 w 55"/>
                  <a:gd name="T31" fmla="*/ 51 h 57"/>
                  <a:gd name="T32" fmla="*/ 34 w 55"/>
                  <a:gd name="T33" fmla="*/ 55 h 57"/>
                  <a:gd name="T34" fmla="*/ 38 w 55"/>
                  <a:gd name="T35" fmla="*/ 53 h 57"/>
                  <a:gd name="T36" fmla="*/ 50 w 55"/>
                  <a:gd name="T37" fmla="*/ 24 h 57"/>
                  <a:gd name="T38" fmla="*/ 48 w 55"/>
                  <a:gd name="T39" fmla="*/ 27 h 57"/>
                  <a:gd name="T40" fmla="*/ 52 w 55"/>
                  <a:gd name="T41" fmla="*/ 29 h 57"/>
                  <a:gd name="T42" fmla="*/ 55 w 55"/>
                  <a:gd name="T43" fmla="*/ 26 h 57"/>
                  <a:gd name="T44" fmla="*/ 53 w 55"/>
                  <a:gd name="T45" fmla="*/ 24 h 57"/>
                  <a:gd name="T46" fmla="*/ 52 w 55"/>
                  <a:gd name="T47" fmla="*/ 24 h 57"/>
                  <a:gd name="T48" fmla="*/ 50 w 55"/>
                  <a:gd name="T49" fmla="*/ 24 h 57"/>
                  <a:gd name="T50" fmla="*/ 22 w 55"/>
                  <a:gd name="T51" fmla="*/ 13 h 57"/>
                  <a:gd name="T52" fmla="*/ 19 w 55"/>
                  <a:gd name="T53" fmla="*/ 12 h 57"/>
                  <a:gd name="T54" fmla="*/ 21 w 55"/>
                  <a:gd name="T55" fmla="*/ 17 h 57"/>
                  <a:gd name="T56" fmla="*/ 22 w 55"/>
                  <a:gd name="T57" fmla="*/ 14 h 57"/>
                  <a:gd name="T58" fmla="*/ 27 w 55"/>
                  <a:gd name="T59" fmla="*/ 15 h 57"/>
                  <a:gd name="T60" fmla="*/ 26 w 55"/>
                  <a:gd name="T61" fmla="*/ 14 h 57"/>
                  <a:gd name="T62" fmla="*/ 51 w 55"/>
                  <a:gd name="T63" fmla="*/ 13 h 57"/>
                  <a:gd name="T64" fmla="*/ 50 w 55"/>
                  <a:gd name="T65" fmla="*/ 9 h 57"/>
                  <a:gd name="T66" fmla="*/ 48 w 55"/>
                  <a:gd name="T67" fmla="*/ 10 h 57"/>
                  <a:gd name="T68" fmla="*/ 49 w 55"/>
                  <a:gd name="T69" fmla="*/ 12 h 57"/>
                  <a:gd name="T70" fmla="*/ 51 w 55"/>
                  <a:gd name="T71" fmla="*/ 13 h 57"/>
                  <a:gd name="T72" fmla="*/ 9 w 55"/>
                  <a:gd name="T73" fmla="*/ 10 h 57"/>
                  <a:gd name="T74" fmla="*/ 8 w 55"/>
                  <a:gd name="T75" fmla="*/ 7 h 57"/>
                  <a:gd name="T76" fmla="*/ 5 w 55"/>
                  <a:gd name="T77" fmla="*/ 8 h 57"/>
                  <a:gd name="T78" fmla="*/ 7 w 55"/>
                  <a:gd name="T79" fmla="*/ 10 h 57"/>
                  <a:gd name="T80" fmla="*/ 9 w 55"/>
                  <a:gd name="T81" fmla="*/ 10 h 57"/>
                  <a:gd name="T82" fmla="*/ 4 w 55"/>
                  <a:gd name="T83" fmla="*/ 6 h 57"/>
                  <a:gd name="T84" fmla="*/ 7 w 55"/>
                  <a:gd name="T85" fmla="*/ 3 h 57"/>
                  <a:gd name="T86" fmla="*/ 5 w 55"/>
                  <a:gd name="T87" fmla="*/ 0 h 57"/>
                  <a:gd name="T88" fmla="*/ 0 w 55"/>
                  <a:gd name="T89" fmla="*/ 3 h 57"/>
                  <a:gd name="T90" fmla="*/ 1 w 55"/>
                  <a:gd name="T91" fmla="*/ 7 h 57"/>
                  <a:gd name="T92" fmla="*/ 4 w 55"/>
                  <a:gd name="T93" fmla="*/ 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5" h="57">
                    <a:moveTo>
                      <a:pt x="20" y="55"/>
                    </a:moveTo>
                    <a:lnTo>
                      <a:pt x="20" y="55"/>
                    </a:lnTo>
                    <a:lnTo>
                      <a:pt x="19" y="52"/>
                    </a:lnTo>
                    <a:lnTo>
                      <a:pt x="18" y="52"/>
                    </a:lnTo>
                    <a:lnTo>
                      <a:pt x="17" y="54"/>
                    </a:lnTo>
                    <a:lnTo>
                      <a:pt x="16" y="55"/>
                    </a:lnTo>
                    <a:lnTo>
                      <a:pt x="17" y="55"/>
                    </a:lnTo>
                    <a:lnTo>
                      <a:pt x="18" y="56"/>
                    </a:lnTo>
                    <a:lnTo>
                      <a:pt x="18" y="57"/>
                    </a:lnTo>
                    <a:lnTo>
                      <a:pt x="20" y="55"/>
                    </a:lnTo>
                    <a:lnTo>
                      <a:pt x="20" y="55"/>
                    </a:lnTo>
                    <a:close/>
                    <a:moveTo>
                      <a:pt x="44" y="50"/>
                    </a:moveTo>
                    <a:lnTo>
                      <a:pt x="45" y="49"/>
                    </a:lnTo>
                    <a:lnTo>
                      <a:pt x="45" y="46"/>
                    </a:lnTo>
                    <a:lnTo>
                      <a:pt x="45" y="45"/>
                    </a:lnTo>
                    <a:lnTo>
                      <a:pt x="43" y="45"/>
                    </a:lnTo>
                    <a:lnTo>
                      <a:pt x="43" y="46"/>
                    </a:lnTo>
                    <a:lnTo>
                      <a:pt x="43" y="47"/>
                    </a:lnTo>
                    <a:lnTo>
                      <a:pt x="43" y="48"/>
                    </a:lnTo>
                    <a:lnTo>
                      <a:pt x="43" y="50"/>
                    </a:lnTo>
                    <a:lnTo>
                      <a:pt x="44" y="50"/>
                    </a:lnTo>
                    <a:lnTo>
                      <a:pt x="44" y="50"/>
                    </a:lnTo>
                    <a:close/>
                    <a:moveTo>
                      <a:pt x="38" y="53"/>
                    </a:moveTo>
                    <a:lnTo>
                      <a:pt x="36" y="49"/>
                    </a:lnTo>
                    <a:lnTo>
                      <a:pt x="35" y="49"/>
                    </a:lnTo>
                    <a:lnTo>
                      <a:pt x="33" y="46"/>
                    </a:lnTo>
                    <a:lnTo>
                      <a:pt x="33" y="45"/>
                    </a:lnTo>
                    <a:lnTo>
                      <a:pt x="32" y="44"/>
                    </a:lnTo>
                    <a:lnTo>
                      <a:pt x="32" y="45"/>
                    </a:lnTo>
                    <a:lnTo>
                      <a:pt x="32" y="47"/>
                    </a:lnTo>
                    <a:lnTo>
                      <a:pt x="32" y="49"/>
                    </a:lnTo>
                    <a:lnTo>
                      <a:pt x="32" y="51"/>
                    </a:lnTo>
                    <a:lnTo>
                      <a:pt x="32" y="54"/>
                    </a:lnTo>
                    <a:lnTo>
                      <a:pt x="34" y="55"/>
                    </a:lnTo>
                    <a:lnTo>
                      <a:pt x="37" y="55"/>
                    </a:lnTo>
                    <a:lnTo>
                      <a:pt x="38" y="53"/>
                    </a:lnTo>
                    <a:lnTo>
                      <a:pt x="38" y="53"/>
                    </a:lnTo>
                    <a:close/>
                    <a:moveTo>
                      <a:pt x="50" y="24"/>
                    </a:moveTo>
                    <a:lnTo>
                      <a:pt x="50" y="26"/>
                    </a:lnTo>
                    <a:lnTo>
                      <a:pt x="48" y="27"/>
                    </a:lnTo>
                    <a:lnTo>
                      <a:pt x="50" y="29"/>
                    </a:lnTo>
                    <a:lnTo>
                      <a:pt x="52" y="29"/>
                    </a:lnTo>
                    <a:lnTo>
                      <a:pt x="54" y="27"/>
                    </a:lnTo>
                    <a:lnTo>
                      <a:pt x="55" y="26"/>
                    </a:lnTo>
                    <a:lnTo>
                      <a:pt x="54" y="25"/>
                    </a:lnTo>
                    <a:lnTo>
                      <a:pt x="53" y="24"/>
                    </a:lnTo>
                    <a:lnTo>
                      <a:pt x="52" y="24"/>
                    </a:lnTo>
                    <a:lnTo>
                      <a:pt x="52" y="24"/>
                    </a:lnTo>
                    <a:lnTo>
                      <a:pt x="50" y="24"/>
                    </a:lnTo>
                    <a:lnTo>
                      <a:pt x="50" y="24"/>
                    </a:lnTo>
                    <a:close/>
                    <a:moveTo>
                      <a:pt x="26" y="14"/>
                    </a:moveTo>
                    <a:lnTo>
                      <a:pt x="22" y="13"/>
                    </a:lnTo>
                    <a:lnTo>
                      <a:pt x="20" y="12"/>
                    </a:lnTo>
                    <a:lnTo>
                      <a:pt x="19" y="12"/>
                    </a:lnTo>
                    <a:lnTo>
                      <a:pt x="19" y="14"/>
                    </a:lnTo>
                    <a:lnTo>
                      <a:pt x="21" y="17"/>
                    </a:lnTo>
                    <a:lnTo>
                      <a:pt x="22" y="15"/>
                    </a:lnTo>
                    <a:lnTo>
                      <a:pt x="22" y="14"/>
                    </a:lnTo>
                    <a:lnTo>
                      <a:pt x="26" y="15"/>
                    </a:lnTo>
                    <a:lnTo>
                      <a:pt x="27" y="15"/>
                    </a:lnTo>
                    <a:lnTo>
                      <a:pt x="27" y="14"/>
                    </a:lnTo>
                    <a:lnTo>
                      <a:pt x="26" y="14"/>
                    </a:lnTo>
                    <a:lnTo>
                      <a:pt x="26" y="14"/>
                    </a:lnTo>
                    <a:close/>
                    <a:moveTo>
                      <a:pt x="51" y="13"/>
                    </a:moveTo>
                    <a:lnTo>
                      <a:pt x="50" y="12"/>
                    </a:lnTo>
                    <a:lnTo>
                      <a:pt x="50" y="9"/>
                    </a:lnTo>
                    <a:lnTo>
                      <a:pt x="50" y="9"/>
                    </a:lnTo>
                    <a:lnTo>
                      <a:pt x="48" y="10"/>
                    </a:lnTo>
                    <a:lnTo>
                      <a:pt x="49" y="12"/>
                    </a:lnTo>
                    <a:lnTo>
                      <a:pt x="49" y="12"/>
                    </a:lnTo>
                    <a:lnTo>
                      <a:pt x="50" y="14"/>
                    </a:lnTo>
                    <a:lnTo>
                      <a:pt x="51" y="13"/>
                    </a:lnTo>
                    <a:lnTo>
                      <a:pt x="51" y="13"/>
                    </a:lnTo>
                    <a:close/>
                    <a:moveTo>
                      <a:pt x="9" y="10"/>
                    </a:moveTo>
                    <a:lnTo>
                      <a:pt x="9" y="9"/>
                    </a:lnTo>
                    <a:lnTo>
                      <a:pt x="8" y="7"/>
                    </a:lnTo>
                    <a:lnTo>
                      <a:pt x="7" y="7"/>
                    </a:lnTo>
                    <a:lnTo>
                      <a:pt x="5" y="8"/>
                    </a:lnTo>
                    <a:lnTo>
                      <a:pt x="5" y="9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4" y="6"/>
                    </a:moveTo>
                    <a:lnTo>
                      <a:pt x="7" y="4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A6D0C6-E815-D7F8-7798-86A8CFE930F5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/>
              </a:p>
            </p:txBody>
          </p:sp>
          <p:sp>
            <p:nvSpPr>
              <p:cNvPr id="24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34DE149-397E-AC8D-7240-49436BB5885A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/>
              </a:p>
            </p:txBody>
          </p:sp>
          <p:sp>
            <p:nvSpPr>
              <p:cNvPr id="24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0B099B2-522A-E34F-CF51-C2893C50A8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83337" y="4651376"/>
                <a:ext cx="414337" cy="508000"/>
              </a:xfrm>
              <a:custGeom>
                <a:avLst/>
                <a:gdLst>
                  <a:gd name="T0" fmla="*/ 40 w 261"/>
                  <a:gd name="T1" fmla="*/ 33 h 320"/>
                  <a:gd name="T2" fmla="*/ 26 w 261"/>
                  <a:gd name="T3" fmla="*/ 35 h 320"/>
                  <a:gd name="T4" fmla="*/ 15 w 261"/>
                  <a:gd name="T5" fmla="*/ 44 h 320"/>
                  <a:gd name="T6" fmla="*/ 30 w 261"/>
                  <a:gd name="T7" fmla="*/ 75 h 320"/>
                  <a:gd name="T8" fmla="*/ 29 w 261"/>
                  <a:gd name="T9" fmla="*/ 107 h 320"/>
                  <a:gd name="T10" fmla="*/ 33 w 261"/>
                  <a:gd name="T11" fmla="*/ 126 h 320"/>
                  <a:gd name="T12" fmla="*/ 45 w 261"/>
                  <a:gd name="T13" fmla="*/ 149 h 320"/>
                  <a:gd name="T14" fmla="*/ 43 w 261"/>
                  <a:gd name="T15" fmla="*/ 180 h 320"/>
                  <a:gd name="T16" fmla="*/ 25 w 261"/>
                  <a:gd name="T17" fmla="*/ 206 h 320"/>
                  <a:gd name="T18" fmla="*/ 12 w 261"/>
                  <a:gd name="T19" fmla="*/ 237 h 320"/>
                  <a:gd name="T20" fmla="*/ 4 w 261"/>
                  <a:gd name="T21" fmla="*/ 270 h 320"/>
                  <a:gd name="T22" fmla="*/ 2 w 261"/>
                  <a:gd name="T23" fmla="*/ 305 h 320"/>
                  <a:gd name="T24" fmla="*/ 25 w 261"/>
                  <a:gd name="T25" fmla="*/ 297 h 320"/>
                  <a:gd name="T26" fmla="*/ 50 w 261"/>
                  <a:gd name="T27" fmla="*/ 308 h 320"/>
                  <a:gd name="T28" fmla="*/ 138 w 261"/>
                  <a:gd name="T29" fmla="*/ 305 h 320"/>
                  <a:gd name="T30" fmla="*/ 201 w 261"/>
                  <a:gd name="T31" fmla="*/ 320 h 320"/>
                  <a:gd name="T32" fmla="*/ 227 w 261"/>
                  <a:gd name="T33" fmla="*/ 296 h 320"/>
                  <a:gd name="T34" fmla="*/ 216 w 261"/>
                  <a:gd name="T35" fmla="*/ 201 h 320"/>
                  <a:gd name="T36" fmla="*/ 258 w 261"/>
                  <a:gd name="T37" fmla="*/ 192 h 320"/>
                  <a:gd name="T38" fmla="*/ 258 w 261"/>
                  <a:gd name="T39" fmla="*/ 173 h 320"/>
                  <a:gd name="T40" fmla="*/ 259 w 261"/>
                  <a:gd name="T41" fmla="*/ 154 h 320"/>
                  <a:gd name="T42" fmla="*/ 236 w 261"/>
                  <a:gd name="T43" fmla="*/ 156 h 320"/>
                  <a:gd name="T44" fmla="*/ 222 w 261"/>
                  <a:gd name="T45" fmla="*/ 158 h 320"/>
                  <a:gd name="T46" fmla="*/ 216 w 261"/>
                  <a:gd name="T47" fmla="*/ 120 h 320"/>
                  <a:gd name="T48" fmla="*/ 219 w 261"/>
                  <a:gd name="T49" fmla="*/ 91 h 320"/>
                  <a:gd name="T50" fmla="*/ 214 w 261"/>
                  <a:gd name="T51" fmla="*/ 67 h 320"/>
                  <a:gd name="T52" fmla="*/ 191 w 261"/>
                  <a:gd name="T53" fmla="*/ 59 h 320"/>
                  <a:gd name="T54" fmla="*/ 179 w 261"/>
                  <a:gd name="T55" fmla="*/ 63 h 320"/>
                  <a:gd name="T56" fmla="*/ 160 w 261"/>
                  <a:gd name="T57" fmla="*/ 78 h 320"/>
                  <a:gd name="T58" fmla="*/ 146 w 261"/>
                  <a:gd name="T59" fmla="*/ 80 h 320"/>
                  <a:gd name="T60" fmla="*/ 124 w 261"/>
                  <a:gd name="T61" fmla="*/ 86 h 320"/>
                  <a:gd name="T62" fmla="*/ 112 w 261"/>
                  <a:gd name="T63" fmla="*/ 65 h 320"/>
                  <a:gd name="T64" fmla="*/ 101 w 261"/>
                  <a:gd name="T65" fmla="*/ 33 h 320"/>
                  <a:gd name="T66" fmla="*/ 20 w 261"/>
                  <a:gd name="T67" fmla="*/ 29 h 320"/>
                  <a:gd name="T68" fmla="*/ 24 w 261"/>
                  <a:gd name="T69" fmla="*/ 13 h 320"/>
                  <a:gd name="T70" fmla="*/ 24 w 261"/>
                  <a:gd name="T71" fmla="*/ 0 h 320"/>
                  <a:gd name="T72" fmla="*/ 9 w 261"/>
                  <a:gd name="T73" fmla="*/ 14 h 320"/>
                  <a:gd name="T74" fmla="*/ 20 w 261"/>
                  <a:gd name="T75" fmla="*/ 2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1" h="320">
                    <a:moveTo>
                      <a:pt x="101" y="33"/>
                    </a:moveTo>
                    <a:lnTo>
                      <a:pt x="40" y="33"/>
                    </a:lnTo>
                    <a:lnTo>
                      <a:pt x="32" y="36"/>
                    </a:lnTo>
                    <a:lnTo>
                      <a:pt x="26" y="35"/>
                    </a:lnTo>
                    <a:lnTo>
                      <a:pt x="17" y="39"/>
                    </a:lnTo>
                    <a:lnTo>
                      <a:pt x="15" y="44"/>
                    </a:lnTo>
                    <a:lnTo>
                      <a:pt x="26" y="59"/>
                    </a:lnTo>
                    <a:lnTo>
                      <a:pt x="30" y="75"/>
                    </a:lnTo>
                    <a:lnTo>
                      <a:pt x="36" y="97"/>
                    </a:lnTo>
                    <a:lnTo>
                      <a:pt x="29" y="107"/>
                    </a:lnTo>
                    <a:lnTo>
                      <a:pt x="28" y="112"/>
                    </a:lnTo>
                    <a:lnTo>
                      <a:pt x="33" y="126"/>
                    </a:lnTo>
                    <a:lnTo>
                      <a:pt x="39" y="141"/>
                    </a:lnTo>
                    <a:lnTo>
                      <a:pt x="45" y="149"/>
                    </a:lnTo>
                    <a:lnTo>
                      <a:pt x="46" y="162"/>
                    </a:lnTo>
                    <a:lnTo>
                      <a:pt x="43" y="180"/>
                    </a:lnTo>
                    <a:lnTo>
                      <a:pt x="37" y="190"/>
                    </a:lnTo>
                    <a:lnTo>
                      <a:pt x="25" y="206"/>
                    </a:lnTo>
                    <a:lnTo>
                      <a:pt x="20" y="216"/>
                    </a:lnTo>
                    <a:lnTo>
                      <a:pt x="12" y="237"/>
                    </a:lnTo>
                    <a:lnTo>
                      <a:pt x="12" y="247"/>
                    </a:lnTo>
                    <a:lnTo>
                      <a:pt x="4" y="270"/>
                    </a:lnTo>
                    <a:lnTo>
                      <a:pt x="0" y="290"/>
                    </a:lnTo>
                    <a:lnTo>
                      <a:pt x="2" y="305"/>
                    </a:lnTo>
                    <a:lnTo>
                      <a:pt x="12" y="300"/>
                    </a:lnTo>
                    <a:lnTo>
                      <a:pt x="25" y="297"/>
                    </a:lnTo>
                    <a:lnTo>
                      <a:pt x="39" y="297"/>
                    </a:lnTo>
                    <a:lnTo>
                      <a:pt x="50" y="308"/>
                    </a:lnTo>
                    <a:lnTo>
                      <a:pt x="54" y="306"/>
                    </a:lnTo>
                    <a:lnTo>
                      <a:pt x="138" y="305"/>
                    </a:lnTo>
                    <a:lnTo>
                      <a:pt x="152" y="316"/>
                    </a:lnTo>
                    <a:lnTo>
                      <a:pt x="201" y="320"/>
                    </a:lnTo>
                    <a:lnTo>
                      <a:pt x="240" y="311"/>
                    </a:lnTo>
                    <a:lnTo>
                      <a:pt x="227" y="296"/>
                    </a:lnTo>
                    <a:lnTo>
                      <a:pt x="213" y="276"/>
                    </a:lnTo>
                    <a:lnTo>
                      <a:pt x="216" y="201"/>
                    </a:lnTo>
                    <a:lnTo>
                      <a:pt x="260" y="201"/>
                    </a:lnTo>
                    <a:lnTo>
                      <a:pt x="258" y="192"/>
                    </a:lnTo>
                    <a:lnTo>
                      <a:pt x="261" y="184"/>
                    </a:lnTo>
                    <a:lnTo>
                      <a:pt x="258" y="173"/>
                    </a:lnTo>
                    <a:lnTo>
                      <a:pt x="261" y="161"/>
                    </a:lnTo>
                    <a:lnTo>
                      <a:pt x="259" y="154"/>
                    </a:lnTo>
                    <a:lnTo>
                      <a:pt x="249" y="152"/>
                    </a:lnTo>
                    <a:lnTo>
                      <a:pt x="236" y="156"/>
                    </a:lnTo>
                    <a:lnTo>
                      <a:pt x="227" y="155"/>
                    </a:lnTo>
                    <a:lnTo>
                      <a:pt x="222" y="158"/>
                    </a:lnTo>
                    <a:lnTo>
                      <a:pt x="223" y="129"/>
                    </a:lnTo>
                    <a:lnTo>
                      <a:pt x="216" y="120"/>
                    </a:lnTo>
                    <a:lnTo>
                      <a:pt x="215" y="105"/>
                    </a:lnTo>
                    <a:lnTo>
                      <a:pt x="219" y="91"/>
                    </a:lnTo>
                    <a:lnTo>
                      <a:pt x="214" y="82"/>
                    </a:lnTo>
                    <a:lnTo>
                      <a:pt x="214" y="67"/>
                    </a:lnTo>
                    <a:lnTo>
                      <a:pt x="189" y="67"/>
                    </a:lnTo>
                    <a:lnTo>
                      <a:pt x="191" y="59"/>
                    </a:lnTo>
                    <a:lnTo>
                      <a:pt x="180" y="59"/>
                    </a:lnTo>
                    <a:lnTo>
                      <a:pt x="179" y="63"/>
                    </a:lnTo>
                    <a:lnTo>
                      <a:pt x="166" y="64"/>
                    </a:lnTo>
                    <a:lnTo>
                      <a:pt x="160" y="78"/>
                    </a:lnTo>
                    <a:lnTo>
                      <a:pt x="157" y="84"/>
                    </a:lnTo>
                    <a:lnTo>
                      <a:pt x="146" y="80"/>
                    </a:lnTo>
                    <a:lnTo>
                      <a:pt x="139" y="84"/>
                    </a:lnTo>
                    <a:lnTo>
                      <a:pt x="124" y="86"/>
                    </a:lnTo>
                    <a:lnTo>
                      <a:pt x="117" y="74"/>
                    </a:lnTo>
                    <a:lnTo>
                      <a:pt x="112" y="65"/>
                    </a:lnTo>
                    <a:lnTo>
                      <a:pt x="106" y="51"/>
                    </a:lnTo>
                    <a:lnTo>
                      <a:pt x="101" y="33"/>
                    </a:lnTo>
                    <a:lnTo>
                      <a:pt x="101" y="33"/>
                    </a:lnTo>
                    <a:close/>
                    <a:moveTo>
                      <a:pt x="20" y="29"/>
                    </a:moveTo>
                    <a:lnTo>
                      <a:pt x="21" y="18"/>
                    </a:lnTo>
                    <a:lnTo>
                      <a:pt x="24" y="13"/>
                    </a:lnTo>
                    <a:lnTo>
                      <a:pt x="31" y="7"/>
                    </a:lnTo>
                    <a:lnTo>
                      <a:pt x="24" y="0"/>
                    </a:lnTo>
                    <a:lnTo>
                      <a:pt x="17" y="4"/>
                    </a:lnTo>
                    <a:lnTo>
                      <a:pt x="9" y="14"/>
                    </a:lnTo>
                    <a:lnTo>
                      <a:pt x="14" y="32"/>
                    </a:lnTo>
                    <a:lnTo>
                      <a:pt x="20" y="29"/>
                    </a:lnTo>
                    <a:lnTo>
                      <a:pt x="20" y="29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0C9177-2304-1577-8B4F-9D110F539C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70413"/>
                <a:ext cx="58737" cy="80963"/>
              </a:xfrm>
              <a:custGeom>
                <a:avLst/>
                <a:gdLst>
                  <a:gd name="T0" fmla="*/ 32 w 37"/>
                  <a:gd name="T1" fmla="*/ 12 h 51"/>
                  <a:gd name="T2" fmla="*/ 31 w 37"/>
                  <a:gd name="T3" fmla="*/ 2 h 51"/>
                  <a:gd name="T4" fmla="*/ 31 w 37"/>
                  <a:gd name="T5" fmla="*/ 2 h 51"/>
                  <a:gd name="T6" fmla="*/ 20 w 37"/>
                  <a:gd name="T7" fmla="*/ 0 h 51"/>
                  <a:gd name="T8" fmla="*/ 13 w 37"/>
                  <a:gd name="T9" fmla="*/ 14 h 51"/>
                  <a:gd name="T10" fmla="*/ 0 w 37"/>
                  <a:gd name="T11" fmla="*/ 13 h 51"/>
                  <a:gd name="T12" fmla="*/ 5 w 37"/>
                  <a:gd name="T13" fmla="*/ 23 h 51"/>
                  <a:gd name="T14" fmla="*/ 6 w 37"/>
                  <a:gd name="T15" fmla="*/ 27 h 51"/>
                  <a:gd name="T16" fmla="*/ 13 w 37"/>
                  <a:gd name="T17" fmla="*/ 50 h 51"/>
                  <a:gd name="T18" fmla="*/ 12 w 37"/>
                  <a:gd name="T19" fmla="*/ 51 h 51"/>
                  <a:gd name="T20" fmla="*/ 15 w 37"/>
                  <a:gd name="T21" fmla="*/ 51 h 51"/>
                  <a:gd name="T22" fmla="*/ 23 w 37"/>
                  <a:gd name="T23" fmla="*/ 42 h 51"/>
                  <a:gd name="T24" fmla="*/ 31 w 37"/>
                  <a:gd name="T25" fmla="*/ 30 h 51"/>
                  <a:gd name="T26" fmla="*/ 37 w 37"/>
                  <a:gd name="T27" fmla="*/ 25 h 51"/>
                  <a:gd name="T28" fmla="*/ 37 w 37"/>
                  <a:gd name="T29" fmla="*/ 17 h 51"/>
                  <a:gd name="T30" fmla="*/ 32 w 37"/>
                  <a:gd name="T31" fmla="*/ 12 h 51"/>
                  <a:gd name="T32" fmla="*/ 32 w 37"/>
                  <a:gd name="T33" fmla="*/ 1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" h="51">
                    <a:moveTo>
                      <a:pt x="32" y="12"/>
                    </a:moveTo>
                    <a:lnTo>
                      <a:pt x="31" y="2"/>
                    </a:lnTo>
                    <a:lnTo>
                      <a:pt x="31" y="2"/>
                    </a:lnTo>
                    <a:lnTo>
                      <a:pt x="20" y="0"/>
                    </a:lnTo>
                    <a:lnTo>
                      <a:pt x="13" y="14"/>
                    </a:lnTo>
                    <a:lnTo>
                      <a:pt x="0" y="13"/>
                    </a:lnTo>
                    <a:lnTo>
                      <a:pt x="5" y="23"/>
                    </a:lnTo>
                    <a:lnTo>
                      <a:pt x="6" y="27"/>
                    </a:lnTo>
                    <a:lnTo>
                      <a:pt x="13" y="50"/>
                    </a:lnTo>
                    <a:lnTo>
                      <a:pt x="12" y="51"/>
                    </a:lnTo>
                    <a:lnTo>
                      <a:pt x="15" y="51"/>
                    </a:lnTo>
                    <a:lnTo>
                      <a:pt x="23" y="42"/>
                    </a:lnTo>
                    <a:lnTo>
                      <a:pt x="31" y="30"/>
                    </a:lnTo>
                    <a:lnTo>
                      <a:pt x="37" y="25"/>
                    </a:lnTo>
                    <a:lnTo>
                      <a:pt x="37" y="17"/>
                    </a:lnTo>
                    <a:lnTo>
                      <a:pt x="32" y="12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98E319E-BD2D-B9D2-1312-366B4FA5EC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6150" y="4021138"/>
                <a:ext cx="101600" cy="230188"/>
              </a:xfrm>
              <a:custGeom>
                <a:avLst/>
                <a:gdLst>
                  <a:gd name="T0" fmla="*/ 60 w 64"/>
                  <a:gd name="T1" fmla="*/ 14 h 145"/>
                  <a:gd name="T2" fmla="*/ 43 w 64"/>
                  <a:gd name="T3" fmla="*/ 0 h 145"/>
                  <a:gd name="T4" fmla="*/ 36 w 64"/>
                  <a:gd name="T5" fmla="*/ 0 h 145"/>
                  <a:gd name="T6" fmla="*/ 29 w 64"/>
                  <a:gd name="T7" fmla="*/ 7 h 145"/>
                  <a:gd name="T8" fmla="*/ 25 w 64"/>
                  <a:gd name="T9" fmla="*/ 14 h 145"/>
                  <a:gd name="T10" fmla="*/ 14 w 64"/>
                  <a:gd name="T11" fmla="*/ 17 h 145"/>
                  <a:gd name="T12" fmla="*/ 10 w 64"/>
                  <a:gd name="T13" fmla="*/ 27 h 145"/>
                  <a:gd name="T14" fmla="*/ 3 w 64"/>
                  <a:gd name="T15" fmla="*/ 30 h 145"/>
                  <a:gd name="T16" fmla="*/ 0 w 64"/>
                  <a:gd name="T17" fmla="*/ 42 h 145"/>
                  <a:gd name="T18" fmla="*/ 7 w 64"/>
                  <a:gd name="T19" fmla="*/ 49 h 145"/>
                  <a:gd name="T20" fmla="*/ 14 w 64"/>
                  <a:gd name="T21" fmla="*/ 58 h 145"/>
                  <a:gd name="T22" fmla="*/ 15 w 64"/>
                  <a:gd name="T23" fmla="*/ 69 h 145"/>
                  <a:gd name="T24" fmla="*/ 19 w 64"/>
                  <a:gd name="T25" fmla="*/ 74 h 145"/>
                  <a:gd name="T26" fmla="*/ 18 w 64"/>
                  <a:gd name="T27" fmla="*/ 129 h 145"/>
                  <a:gd name="T28" fmla="*/ 24 w 64"/>
                  <a:gd name="T29" fmla="*/ 145 h 145"/>
                  <a:gd name="T30" fmla="*/ 40 w 64"/>
                  <a:gd name="T31" fmla="*/ 142 h 145"/>
                  <a:gd name="T32" fmla="*/ 41 w 64"/>
                  <a:gd name="T33" fmla="*/ 104 h 145"/>
                  <a:gd name="T34" fmla="*/ 41 w 64"/>
                  <a:gd name="T35" fmla="*/ 89 h 145"/>
                  <a:gd name="T36" fmla="*/ 45 w 64"/>
                  <a:gd name="T37" fmla="*/ 74 h 145"/>
                  <a:gd name="T38" fmla="*/ 52 w 64"/>
                  <a:gd name="T39" fmla="*/ 66 h 145"/>
                  <a:gd name="T40" fmla="*/ 62 w 64"/>
                  <a:gd name="T41" fmla="*/ 51 h 145"/>
                  <a:gd name="T42" fmla="*/ 59 w 64"/>
                  <a:gd name="T43" fmla="*/ 46 h 145"/>
                  <a:gd name="T44" fmla="*/ 64 w 64"/>
                  <a:gd name="T45" fmla="*/ 36 h 145"/>
                  <a:gd name="T46" fmla="*/ 59 w 64"/>
                  <a:gd name="T47" fmla="*/ 21 h 145"/>
                  <a:gd name="T48" fmla="*/ 60 w 64"/>
                  <a:gd name="T49" fmla="*/ 14 h 145"/>
                  <a:gd name="T50" fmla="*/ 60 w 64"/>
                  <a:gd name="T51" fmla="*/ 14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4" h="145">
                    <a:moveTo>
                      <a:pt x="60" y="14"/>
                    </a:moveTo>
                    <a:lnTo>
                      <a:pt x="43" y="0"/>
                    </a:lnTo>
                    <a:lnTo>
                      <a:pt x="36" y="0"/>
                    </a:lnTo>
                    <a:lnTo>
                      <a:pt x="29" y="7"/>
                    </a:lnTo>
                    <a:lnTo>
                      <a:pt x="25" y="14"/>
                    </a:lnTo>
                    <a:lnTo>
                      <a:pt x="14" y="17"/>
                    </a:lnTo>
                    <a:lnTo>
                      <a:pt x="10" y="27"/>
                    </a:lnTo>
                    <a:lnTo>
                      <a:pt x="3" y="30"/>
                    </a:lnTo>
                    <a:lnTo>
                      <a:pt x="0" y="42"/>
                    </a:lnTo>
                    <a:lnTo>
                      <a:pt x="7" y="49"/>
                    </a:lnTo>
                    <a:lnTo>
                      <a:pt x="14" y="58"/>
                    </a:lnTo>
                    <a:lnTo>
                      <a:pt x="15" y="69"/>
                    </a:lnTo>
                    <a:lnTo>
                      <a:pt x="19" y="74"/>
                    </a:lnTo>
                    <a:lnTo>
                      <a:pt x="18" y="129"/>
                    </a:lnTo>
                    <a:lnTo>
                      <a:pt x="24" y="145"/>
                    </a:lnTo>
                    <a:lnTo>
                      <a:pt x="40" y="142"/>
                    </a:lnTo>
                    <a:lnTo>
                      <a:pt x="41" y="104"/>
                    </a:lnTo>
                    <a:lnTo>
                      <a:pt x="41" y="89"/>
                    </a:lnTo>
                    <a:lnTo>
                      <a:pt x="45" y="74"/>
                    </a:lnTo>
                    <a:lnTo>
                      <a:pt x="52" y="66"/>
                    </a:lnTo>
                    <a:lnTo>
                      <a:pt x="62" y="51"/>
                    </a:lnTo>
                    <a:lnTo>
                      <a:pt x="59" y="46"/>
                    </a:lnTo>
                    <a:lnTo>
                      <a:pt x="64" y="36"/>
                    </a:lnTo>
                    <a:lnTo>
                      <a:pt x="59" y="21"/>
                    </a:lnTo>
                    <a:lnTo>
                      <a:pt x="60" y="14"/>
                    </a:lnTo>
                    <a:lnTo>
                      <a:pt x="60" y="14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CF88A39-2F51-8117-19FA-9462427BF1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9775" y="3913188"/>
                <a:ext cx="252412" cy="207963"/>
              </a:xfrm>
              <a:custGeom>
                <a:avLst/>
                <a:gdLst>
                  <a:gd name="T0" fmla="*/ 122 w 159"/>
                  <a:gd name="T1" fmla="*/ 5 h 131"/>
                  <a:gd name="T2" fmla="*/ 109 w 159"/>
                  <a:gd name="T3" fmla="*/ 5 h 131"/>
                  <a:gd name="T4" fmla="*/ 103 w 159"/>
                  <a:gd name="T5" fmla="*/ 0 h 131"/>
                  <a:gd name="T6" fmla="*/ 92 w 159"/>
                  <a:gd name="T7" fmla="*/ 4 h 131"/>
                  <a:gd name="T8" fmla="*/ 72 w 159"/>
                  <a:gd name="T9" fmla="*/ 13 h 131"/>
                  <a:gd name="T10" fmla="*/ 69 w 159"/>
                  <a:gd name="T11" fmla="*/ 20 h 131"/>
                  <a:gd name="T12" fmla="*/ 53 w 159"/>
                  <a:gd name="T13" fmla="*/ 32 h 131"/>
                  <a:gd name="T14" fmla="*/ 50 w 159"/>
                  <a:gd name="T15" fmla="*/ 37 h 131"/>
                  <a:gd name="T16" fmla="*/ 41 w 159"/>
                  <a:gd name="T17" fmla="*/ 42 h 131"/>
                  <a:gd name="T18" fmla="*/ 31 w 159"/>
                  <a:gd name="T19" fmla="*/ 39 h 131"/>
                  <a:gd name="T20" fmla="*/ 25 w 159"/>
                  <a:gd name="T21" fmla="*/ 45 h 131"/>
                  <a:gd name="T22" fmla="*/ 22 w 159"/>
                  <a:gd name="T23" fmla="*/ 61 h 131"/>
                  <a:gd name="T24" fmla="*/ 5 w 159"/>
                  <a:gd name="T25" fmla="*/ 80 h 131"/>
                  <a:gd name="T26" fmla="*/ 6 w 159"/>
                  <a:gd name="T27" fmla="*/ 89 h 131"/>
                  <a:gd name="T28" fmla="*/ 0 w 159"/>
                  <a:gd name="T29" fmla="*/ 99 h 131"/>
                  <a:gd name="T30" fmla="*/ 1 w 159"/>
                  <a:gd name="T31" fmla="*/ 113 h 131"/>
                  <a:gd name="T32" fmla="*/ 11 w 159"/>
                  <a:gd name="T33" fmla="*/ 117 h 131"/>
                  <a:gd name="T34" fmla="*/ 15 w 159"/>
                  <a:gd name="T35" fmla="*/ 126 h 131"/>
                  <a:gd name="T36" fmla="*/ 24 w 159"/>
                  <a:gd name="T37" fmla="*/ 131 h 131"/>
                  <a:gd name="T38" fmla="*/ 31 w 159"/>
                  <a:gd name="T39" fmla="*/ 125 h 131"/>
                  <a:gd name="T40" fmla="*/ 41 w 159"/>
                  <a:gd name="T41" fmla="*/ 124 h 131"/>
                  <a:gd name="T42" fmla="*/ 56 w 159"/>
                  <a:gd name="T43" fmla="*/ 130 h 131"/>
                  <a:gd name="T44" fmla="*/ 52 w 159"/>
                  <a:gd name="T45" fmla="*/ 112 h 131"/>
                  <a:gd name="T46" fmla="*/ 53 w 159"/>
                  <a:gd name="T47" fmla="*/ 99 h 131"/>
                  <a:gd name="T48" fmla="*/ 89 w 159"/>
                  <a:gd name="T49" fmla="*/ 97 h 131"/>
                  <a:gd name="T50" fmla="*/ 99 w 159"/>
                  <a:gd name="T51" fmla="*/ 99 h 131"/>
                  <a:gd name="T52" fmla="*/ 105 w 159"/>
                  <a:gd name="T53" fmla="*/ 95 h 131"/>
                  <a:gd name="T54" fmla="*/ 114 w 159"/>
                  <a:gd name="T55" fmla="*/ 97 h 131"/>
                  <a:gd name="T56" fmla="*/ 133 w 159"/>
                  <a:gd name="T57" fmla="*/ 98 h 131"/>
                  <a:gd name="T58" fmla="*/ 140 w 159"/>
                  <a:gd name="T59" fmla="*/ 95 h 131"/>
                  <a:gd name="T60" fmla="*/ 144 w 159"/>
                  <a:gd name="T61" fmla="*/ 85 h 131"/>
                  <a:gd name="T62" fmla="*/ 155 w 159"/>
                  <a:gd name="T63" fmla="*/ 82 h 131"/>
                  <a:gd name="T64" fmla="*/ 159 w 159"/>
                  <a:gd name="T65" fmla="*/ 75 h 131"/>
                  <a:gd name="T66" fmla="*/ 159 w 159"/>
                  <a:gd name="T67" fmla="*/ 59 h 131"/>
                  <a:gd name="T68" fmla="*/ 136 w 159"/>
                  <a:gd name="T69" fmla="*/ 54 h 131"/>
                  <a:gd name="T70" fmla="*/ 135 w 159"/>
                  <a:gd name="T71" fmla="*/ 42 h 131"/>
                  <a:gd name="T72" fmla="*/ 123 w 159"/>
                  <a:gd name="T73" fmla="*/ 27 h 131"/>
                  <a:gd name="T74" fmla="*/ 120 w 159"/>
                  <a:gd name="T75" fmla="*/ 16 h 131"/>
                  <a:gd name="T76" fmla="*/ 122 w 159"/>
                  <a:gd name="T77" fmla="*/ 5 h 131"/>
                  <a:gd name="T78" fmla="*/ 122 w 159"/>
                  <a:gd name="T79" fmla="*/ 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59" h="131">
                    <a:moveTo>
                      <a:pt x="122" y="5"/>
                    </a:moveTo>
                    <a:lnTo>
                      <a:pt x="109" y="5"/>
                    </a:lnTo>
                    <a:lnTo>
                      <a:pt x="103" y="0"/>
                    </a:lnTo>
                    <a:lnTo>
                      <a:pt x="92" y="4"/>
                    </a:lnTo>
                    <a:lnTo>
                      <a:pt x="72" y="13"/>
                    </a:lnTo>
                    <a:lnTo>
                      <a:pt x="69" y="20"/>
                    </a:lnTo>
                    <a:lnTo>
                      <a:pt x="53" y="32"/>
                    </a:lnTo>
                    <a:lnTo>
                      <a:pt x="50" y="37"/>
                    </a:lnTo>
                    <a:lnTo>
                      <a:pt x="41" y="42"/>
                    </a:lnTo>
                    <a:lnTo>
                      <a:pt x="31" y="39"/>
                    </a:lnTo>
                    <a:lnTo>
                      <a:pt x="25" y="45"/>
                    </a:lnTo>
                    <a:lnTo>
                      <a:pt x="22" y="61"/>
                    </a:lnTo>
                    <a:lnTo>
                      <a:pt x="5" y="80"/>
                    </a:lnTo>
                    <a:lnTo>
                      <a:pt x="6" y="89"/>
                    </a:lnTo>
                    <a:lnTo>
                      <a:pt x="0" y="99"/>
                    </a:lnTo>
                    <a:lnTo>
                      <a:pt x="1" y="113"/>
                    </a:lnTo>
                    <a:lnTo>
                      <a:pt x="11" y="117"/>
                    </a:lnTo>
                    <a:lnTo>
                      <a:pt x="15" y="126"/>
                    </a:lnTo>
                    <a:lnTo>
                      <a:pt x="24" y="131"/>
                    </a:lnTo>
                    <a:lnTo>
                      <a:pt x="31" y="125"/>
                    </a:lnTo>
                    <a:lnTo>
                      <a:pt x="41" y="124"/>
                    </a:lnTo>
                    <a:lnTo>
                      <a:pt x="56" y="130"/>
                    </a:lnTo>
                    <a:lnTo>
                      <a:pt x="52" y="112"/>
                    </a:lnTo>
                    <a:lnTo>
                      <a:pt x="53" y="99"/>
                    </a:lnTo>
                    <a:lnTo>
                      <a:pt x="89" y="97"/>
                    </a:lnTo>
                    <a:lnTo>
                      <a:pt x="99" y="99"/>
                    </a:lnTo>
                    <a:lnTo>
                      <a:pt x="105" y="95"/>
                    </a:lnTo>
                    <a:lnTo>
                      <a:pt x="114" y="97"/>
                    </a:lnTo>
                    <a:lnTo>
                      <a:pt x="133" y="98"/>
                    </a:lnTo>
                    <a:lnTo>
                      <a:pt x="140" y="95"/>
                    </a:lnTo>
                    <a:lnTo>
                      <a:pt x="144" y="85"/>
                    </a:lnTo>
                    <a:lnTo>
                      <a:pt x="155" y="82"/>
                    </a:lnTo>
                    <a:lnTo>
                      <a:pt x="159" y="75"/>
                    </a:lnTo>
                    <a:lnTo>
                      <a:pt x="159" y="59"/>
                    </a:lnTo>
                    <a:lnTo>
                      <a:pt x="136" y="54"/>
                    </a:lnTo>
                    <a:lnTo>
                      <a:pt x="135" y="42"/>
                    </a:lnTo>
                    <a:lnTo>
                      <a:pt x="123" y="27"/>
                    </a:lnTo>
                    <a:lnTo>
                      <a:pt x="120" y="16"/>
                    </a:lnTo>
                    <a:lnTo>
                      <a:pt x="122" y="5"/>
                    </a:lnTo>
                    <a:lnTo>
                      <a:pt x="122" y="5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AA20D48-A211-46B8-9E06-64611EF681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5149851"/>
                <a:ext cx="314325" cy="346075"/>
              </a:xfrm>
              <a:custGeom>
                <a:avLst/>
                <a:gdLst>
                  <a:gd name="T0" fmla="*/ 116 w 198"/>
                  <a:gd name="T1" fmla="*/ 1 h 218"/>
                  <a:gd name="T2" fmla="*/ 113 w 198"/>
                  <a:gd name="T3" fmla="*/ 0 h 218"/>
                  <a:gd name="T4" fmla="*/ 100 w 198"/>
                  <a:gd name="T5" fmla="*/ 5 h 218"/>
                  <a:gd name="T6" fmla="*/ 95 w 198"/>
                  <a:gd name="T7" fmla="*/ 5 h 218"/>
                  <a:gd name="T8" fmla="*/ 81 w 198"/>
                  <a:gd name="T9" fmla="*/ 14 h 218"/>
                  <a:gd name="T10" fmla="*/ 73 w 198"/>
                  <a:gd name="T11" fmla="*/ 5 h 218"/>
                  <a:gd name="T12" fmla="*/ 41 w 198"/>
                  <a:gd name="T13" fmla="*/ 13 h 218"/>
                  <a:gd name="T14" fmla="*/ 26 w 198"/>
                  <a:gd name="T15" fmla="*/ 14 h 218"/>
                  <a:gd name="T16" fmla="*/ 22 w 198"/>
                  <a:gd name="T17" fmla="*/ 98 h 218"/>
                  <a:gd name="T18" fmla="*/ 2 w 198"/>
                  <a:gd name="T19" fmla="*/ 99 h 218"/>
                  <a:gd name="T20" fmla="*/ 0 w 198"/>
                  <a:gd name="T21" fmla="*/ 169 h 218"/>
                  <a:gd name="T22" fmla="*/ 5 w 198"/>
                  <a:gd name="T23" fmla="*/ 172 h 218"/>
                  <a:gd name="T24" fmla="*/ 16 w 198"/>
                  <a:gd name="T25" fmla="*/ 195 h 218"/>
                  <a:gd name="T26" fmla="*/ 14 w 198"/>
                  <a:gd name="T27" fmla="*/ 209 h 218"/>
                  <a:gd name="T28" fmla="*/ 18 w 198"/>
                  <a:gd name="T29" fmla="*/ 218 h 218"/>
                  <a:gd name="T30" fmla="*/ 33 w 198"/>
                  <a:gd name="T31" fmla="*/ 215 h 218"/>
                  <a:gd name="T32" fmla="*/ 43 w 198"/>
                  <a:gd name="T33" fmla="*/ 205 h 218"/>
                  <a:gd name="T34" fmla="*/ 54 w 198"/>
                  <a:gd name="T35" fmla="*/ 197 h 218"/>
                  <a:gd name="T36" fmla="*/ 59 w 198"/>
                  <a:gd name="T37" fmla="*/ 186 h 218"/>
                  <a:gd name="T38" fmla="*/ 69 w 198"/>
                  <a:gd name="T39" fmla="*/ 181 h 218"/>
                  <a:gd name="T40" fmla="*/ 78 w 198"/>
                  <a:gd name="T41" fmla="*/ 183 h 218"/>
                  <a:gd name="T42" fmla="*/ 87 w 198"/>
                  <a:gd name="T43" fmla="*/ 190 h 218"/>
                  <a:gd name="T44" fmla="*/ 103 w 198"/>
                  <a:gd name="T45" fmla="*/ 191 h 218"/>
                  <a:gd name="T46" fmla="*/ 117 w 198"/>
                  <a:gd name="T47" fmla="*/ 185 h 218"/>
                  <a:gd name="T48" fmla="*/ 119 w 198"/>
                  <a:gd name="T49" fmla="*/ 178 h 218"/>
                  <a:gd name="T50" fmla="*/ 124 w 198"/>
                  <a:gd name="T51" fmla="*/ 167 h 218"/>
                  <a:gd name="T52" fmla="*/ 135 w 198"/>
                  <a:gd name="T53" fmla="*/ 165 h 218"/>
                  <a:gd name="T54" fmla="*/ 141 w 198"/>
                  <a:gd name="T55" fmla="*/ 156 h 218"/>
                  <a:gd name="T56" fmla="*/ 149 w 198"/>
                  <a:gd name="T57" fmla="*/ 140 h 218"/>
                  <a:gd name="T58" fmla="*/ 168 w 198"/>
                  <a:gd name="T59" fmla="*/ 123 h 218"/>
                  <a:gd name="T60" fmla="*/ 198 w 198"/>
                  <a:gd name="T61" fmla="*/ 105 h 218"/>
                  <a:gd name="T62" fmla="*/ 185 w 198"/>
                  <a:gd name="T63" fmla="*/ 94 h 218"/>
                  <a:gd name="T64" fmla="*/ 170 w 198"/>
                  <a:gd name="T65" fmla="*/ 91 h 218"/>
                  <a:gd name="T66" fmla="*/ 164 w 198"/>
                  <a:gd name="T67" fmla="*/ 75 h 218"/>
                  <a:gd name="T68" fmla="*/ 164 w 198"/>
                  <a:gd name="T69" fmla="*/ 67 h 218"/>
                  <a:gd name="T70" fmla="*/ 156 w 198"/>
                  <a:gd name="T71" fmla="*/ 65 h 218"/>
                  <a:gd name="T72" fmla="*/ 133 w 198"/>
                  <a:gd name="T73" fmla="*/ 39 h 218"/>
                  <a:gd name="T74" fmla="*/ 127 w 198"/>
                  <a:gd name="T75" fmla="*/ 25 h 218"/>
                  <a:gd name="T76" fmla="*/ 123 w 198"/>
                  <a:gd name="T77" fmla="*/ 20 h 218"/>
                  <a:gd name="T78" fmla="*/ 116 w 198"/>
                  <a:gd name="T79" fmla="*/ 1 h 218"/>
                  <a:gd name="T80" fmla="*/ 116 w 198"/>
                  <a:gd name="T81" fmla="*/ 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8" h="218">
                    <a:moveTo>
                      <a:pt x="116" y="1"/>
                    </a:moveTo>
                    <a:lnTo>
                      <a:pt x="113" y="0"/>
                    </a:lnTo>
                    <a:lnTo>
                      <a:pt x="100" y="5"/>
                    </a:lnTo>
                    <a:lnTo>
                      <a:pt x="95" y="5"/>
                    </a:lnTo>
                    <a:lnTo>
                      <a:pt x="81" y="14"/>
                    </a:lnTo>
                    <a:lnTo>
                      <a:pt x="73" y="5"/>
                    </a:lnTo>
                    <a:lnTo>
                      <a:pt x="41" y="13"/>
                    </a:lnTo>
                    <a:lnTo>
                      <a:pt x="26" y="14"/>
                    </a:lnTo>
                    <a:lnTo>
                      <a:pt x="22" y="98"/>
                    </a:lnTo>
                    <a:lnTo>
                      <a:pt x="2" y="99"/>
                    </a:lnTo>
                    <a:lnTo>
                      <a:pt x="0" y="169"/>
                    </a:lnTo>
                    <a:lnTo>
                      <a:pt x="5" y="172"/>
                    </a:lnTo>
                    <a:lnTo>
                      <a:pt x="16" y="195"/>
                    </a:lnTo>
                    <a:lnTo>
                      <a:pt x="14" y="209"/>
                    </a:lnTo>
                    <a:lnTo>
                      <a:pt x="18" y="218"/>
                    </a:lnTo>
                    <a:lnTo>
                      <a:pt x="33" y="215"/>
                    </a:lnTo>
                    <a:lnTo>
                      <a:pt x="43" y="205"/>
                    </a:lnTo>
                    <a:lnTo>
                      <a:pt x="54" y="197"/>
                    </a:lnTo>
                    <a:lnTo>
                      <a:pt x="59" y="186"/>
                    </a:lnTo>
                    <a:lnTo>
                      <a:pt x="69" y="181"/>
                    </a:lnTo>
                    <a:lnTo>
                      <a:pt x="78" y="183"/>
                    </a:lnTo>
                    <a:lnTo>
                      <a:pt x="87" y="190"/>
                    </a:lnTo>
                    <a:lnTo>
                      <a:pt x="103" y="191"/>
                    </a:lnTo>
                    <a:lnTo>
                      <a:pt x="117" y="185"/>
                    </a:lnTo>
                    <a:lnTo>
                      <a:pt x="119" y="178"/>
                    </a:lnTo>
                    <a:lnTo>
                      <a:pt x="124" y="167"/>
                    </a:lnTo>
                    <a:lnTo>
                      <a:pt x="135" y="165"/>
                    </a:lnTo>
                    <a:lnTo>
                      <a:pt x="141" y="156"/>
                    </a:lnTo>
                    <a:lnTo>
                      <a:pt x="149" y="140"/>
                    </a:lnTo>
                    <a:lnTo>
                      <a:pt x="168" y="123"/>
                    </a:lnTo>
                    <a:lnTo>
                      <a:pt x="198" y="105"/>
                    </a:lnTo>
                    <a:lnTo>
                      <a:pt x="185" y="94"/>
                    </a:lnTo>
                    <a:lnTo>
                      <a:pt x="170" y="91"/>
                    </a:lnTo>
                    <a:lnTo>
                      <a:pt x="164" y="75"/>
                    </a:lnTo>
                    <a:lnTo>
                      <a:pt x="164" y="67"/>
                    </a:lnTo>
                    <a:lnTo>
                      <a:pt x="156" y="65"/>
                    </a:lnTo>
                    <a:lnTo>
                      <a:pt x="133" y="39"/>
                    </a:lnTo>
                    <a:lnTo>
                      <a:pt x="127" y="25"/>
                    </a:lnTo>
                    <a:lnTo>
                      <a:pt x="123" y="20"/>
                    </a:lnTo>
                    <a:lnTo>
                      <a:pt x="116" y="1"/>
                    </a:lnTo>
                    <a:lnTo>
                      <a:pt x="116" y="1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AC6FFB-ADEE-B672-1272-348C2C07BF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1762" y="4062413"/>
                <a:ext cx="430212" cy="334963"/>
              </a:xfrm>
              <a:custGeom>
                <a:avLst/>
                <a:gdLst>
                  <a:gd name="T0" fmla="*/ 195 w 271"/>
                  <a:gd name="T1" fmla="*/ 59 h 211"/>
                  <a:gd name="T2" fmla="*/ 187 w 271"/>
                  <a:gd name="T3" fmla="*/ 45 h 211"/>
                  <a:gd name="T4" fmla="*/ 189 w 271"/>
                  <a:gd name="T5" fmla="*/ 25 h 211"/>
                  <a:gd name="T6" fmla="*/ 175 w 271"/>
                  <a:gd name="T7" fmla="*/ 0 h 211"/>
                  <a:gd name="T8" fmla="*/ 151 w 271"/>
                  <a:gd name="T9" fmla="*/ 14 h 211"/>
                  <a:gd name="T10" fmla="*/ 117 w 271"/>
                  <a:gd name="T11" fmla="*/ 51 h 211"/>
                  <a:gd name="T12" fmla="*/ 91 w 271"/>
                  <a:gd name="T13" fmla="*/ 51 h 211"/>
                  <a:gd name="T14" fmla="*/ 82 w 271"/>
                  <a:gd name="T15" fmla="*/ 68 h 211"/>
                  <a:gd name="T16" fmla="*/ 47 w 271"/>
                  <a:gd name="T17" fmla="*/ 87 h 211"/>
                  <a:gd name="T18" fmla="*/ 38 w 271"/>
                  <a:gd name="T19" fmla="*/ 80 h 211"/>
                  <a:gd name="T20" fmla="*/ 17 w 271"/>
                  <a:gd name="T21" fmla="*/ 89 h 211"/>
                  <a:gd name="T22" fmla="*/ 2 w 271"/>
                  <a:gd name="T23" fmla="*/ 117 h 211"/>
                  <a:gd name="T24" fmla="*/ 3 w 271"/>
                  <a:gd name="T25" fmla="*/ 146 h 211"/>
                  <a:gd name="T26" fmla="*/ 10 w 271"/>
                  <a:gd name="T27" fmla="*/ 165 h 211"/>
                  <a:gd name="T28" fmla="*/ 20 w 271"/>
                  <a:gd name="T29" fmla="*/ 186 h 211"/>
                  <a:gd name="T30" fmla="*/ 31 w 271"/>
                  <a:gd name="T31" fmla="*/ 205 h 211"/>
                  <a:gd name="T32" fmla="*/ 44 w 271"/>
                  <a:gd name="T33" fmla="*/ 189 h 211"/>
                  <a:gd name="T34" fmla="*/ 71 w 271"/>
                  <a:gd name="T35" fmla="*/ 180 h 211"/>
                  <a:gd name="T36" fmla="*/ 86 w 271"/>
                  <a:gd name="T37" fmla="*/ 165 h 211"/>
                  <a:gd name="T38" fmla="*/ 105 w 271"/>
                  <a:gd name="T39" fmla="*/ 146 h 211"/>
                  <a:gd name="T40" fmla="*/ 136 w 271"/>
                  <a:gd name="T41" fmla="*/ 163 h 211"/>
                  <a:gd name="T42" fmla="*/ 167 w 271"/>
                  <a:gd name="T43" fmla="*/ 169 h 211"/>
                  <a:gd name="T44" fmla="*/ 176 w 271"/>
                  <a:gd name="T45" fmla="*/ 153 h 211"/>
                  <a:gd name="T46" fmla="*/ 209 w 271"/>
                  <a:gd name="T47" fmla="*/ 144 h 211"/>
                  <a:gd name="T48" fmla="*/ 224 w 271"/>
                  <a:gd name="T49" fmla="*/ 148 h 211"/>
                  <a:gd name="T50" fmla="*/ 234 w 271"/>
                  <a:gd name="T51" fmla="*/ 140 h 211"/>
                  <a:gd name="T52" fmla="*/ 264 w 271"/>
                  <a:gd name="T53" fmla="*/ 143 h 211"/>
                  <a:gd name="T54" fmla="*/ 268 w 271"/>
                  <a:gd name="T55" fmla="*/ 133 h 211"/>
                  <a:gd name="T56" fmla="*/ 246 w 271"/>
                  <a:gd name="T57" fmla="*/ 109 h 211"/>
                  <a:gd name="T58" fmla="*/ 223 w 271"/>
                  <a:gd name="T59" fmla="*/ 87 h 211"/>
                  <a:gd name="T60" fmla="*/ 211 w 271"/>
                  <a:gd name="T61" fmla="*/ 69 h 211"/>
                  <a:gd name="T62" fmla="*/ 197 w 271"/>
                  <a:gd name="T63" fmla="*/ 6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1" h="211">
                    <a:moveTo>
                      <a:pt x="197" y="60"/>
                    </a:moveTo>
                    <a:lnTo>
                      <a:pt x="195" y="59"/>
                    </a:lnTo>
                    <a:lnTo>
                      <a:pt x="188" y="52"/>
                    </a:lnTo>
                    <a:lnTo>
                      <a:pt x="187" y="45"/>
                    </a:lnTo>
                    <a:lnTo>
                      <a:pt x="189" y="35"/>
                    </a:lnTo>
                    <a:lnTo>
                      <a:pt x="189" y="25"/>
                    </a:lnTo>
                    <a:lnTo>
                      <a:pt x="177" y="10"/>
                    </a:lnTo>
                    <a:lnTo>
                      <a:pt x="175" y="0"/>
                    </a:lnTo>
                    <a:lnTo>
                      <a:pt x="161" y="5"/>
                    </a:lnTo>
                    <a:lnTo>
                      <a:pt x="151" y="14"/>
                    </a:lnTo>
                    <a:lnTo>
                      <a:pt x="136" y="40"/>
                    </a:lnTo>
                    <a:lnTo>
                      <a:pt x="117" y="51"/>
                    </a:lnTo>
                    <a:lnTo>
                      <a:pt x="96" y="50"/>
                    </a:lnTo>
                    <a:lnTo>
                      <a:pt x="91" y="51"/>
                    </a:lnTo>
                    <a:lnTo>
                      <a:pt x="92" y="60"/>
                    </a:lnTo>
                    <a:lnTo>
                      <a:pt x="82" y="68"/>
                    </a:lnTo>
                    <a:lnTo>
                      <a:pt x="74" y="78"/>
                    </a:lnTo>
                    <a:lnTo>
                      <a:pt x="47" y="87"/>
                    </a:lnTo>
                    <a:lnTo>
                      <a:pt x="42" y="81"/>
                    </a:lnTo>
                    <a:lnTo>
                      <a:pt x="38" y="80"/>
                    </a:lnTo>
                    <a:lnTo>
                      <a:pt x="34" y="87"/>
                    </a:lnTo>
                    <a:lnTo>
                      <a:pt x="17" y="89"/>
                    </a:lnTo>
                    <a:lnTo>
                      <a:pt x="6" y="113"/>
                    </a:lnTo>
                    <a:lnTo>
                      <a:pt x="2" y="117"/>
                    </a:lnTo>
                    <a:lnTo>
                      <a:pt x="0" y="136"/>
                    </a:lnTo>
                    <a:lnTo>
                      <a:pt x="3" y="146"/>
                    </a:lnTo>
                    <a:lnTo>
                      <a:pt x="1" y="152"/>
                    </a:lnTo>
                    <a:lnTo>
                      <a:pt x="10" y="165"/>
                    </a:lnTo>
                    <a:lnTo>
                      <a:pt x="12" y="174"/>
                    </a:lnTo>
                    <a:lnTo>
                      <a:pt x="20" y="186"/>
                    </a:lnTo>
                    <a:lnTo>
                      <a:pt x="30" y="193"/>
                    </a:lnTo>
                    <a:lnTo>
                      <a:pt x="31" y="205"/>
                    </a:lnTo>
                    <a:lnTo>
                      <a:pt x="34" y="211"/>
                    </a:lnTo>
                    <a:lnTo>
                      <a:pt x="44" y="189"/>
                    </a:lnTo>
                    <a:lnTo>
                      <a:pt x="57" y="177"/>
                    </a:lnTo>
                    <a:lnTo>
                      <a:pt x="71" y="180"/>
                    </a:lnTo>
                    <a:lnTo>
                      <a:pt x="84" y="182"/>
                    </a:lnTo>
                    <a:lnTo>
                      <a:pt x="86" y="165"/>
                    </a:lnTo>
                    <a:lnTo>
                      <a:pt x="94" y="153"/>
                    </a:lnTo>
                    <a:lnTo>
                      <a:pt x="105" y="146"/>
                    </a:lnTo>
                    <a:lnTo>
                      <a:pt x="122" y="153"/>
                    </a:lnTo>
                    <a:lnTo>
                      <a:pt x="136" y="163"/>
                    </a:lnTo>
                    <a:lnTo>
                      <a:pt x="151" y="164"/>
                    </a:lnTo>
                    <a:lnTo>
                      <a:pt x="167" y="169"/>
                    </a:lnTo>
                    <a:lnTo>
                      <a:pt x="173" y="155"/>
                    </a:lnTo>
                    <a:lnTo>
                      <a:pt x="176" y="153"/>
                    </a:lnTo>
                    <a:lnTo>
                      <a:pt x="186" y="155"/>
                    </a:lnTo>
                    <a:lnTo>
                      <a:pt x="209" y="144"/>
                    </a:lnTo>
                    <a:lnTo>
                      <a:pt x="217" y="149"/>
                    </a:lnTo>
                    <a:lnTo>
                      <a:pt x="224" y="148"/>
                    </a:lnTo>
                    <a:lnTo>
                      <a:pt x="227" y="142"/>
                    </a:lnTo>
                    <a:lnTo>
                      <a:pt x="234" y="140"/>
                    </a:lnTo>
                    <a:lnTo>
                      <a:pt x="251" y="143"/>
                    </a:lnTo>
                    <a:lnTo>
                      <a:pt x="264" y="143"/>
                    </a:lnTo>
                    <a:lnTo>
                      <a:pt x="271" y="141"/>
                    </a:lnTo>
                    <a:lnTo>
                      <a:pt x="268" y="133"/>
                    </a:lnTo>
                    <a:lnTo>
                      <a:pt x="252" y="123"/>
                    </a:lnTo>
                    <a:lnTo>
                      <a:pt x="246" y="109"/>
                    </a:lnTo>
                    <a:lnTo>
                      <a:pt x="237" y="99"/>
                    </a:lnTo>
                    <a:lnTo>
                      <a:pt x="223" y="87"/>
                    </a:lnTo>
                    <a:lnTo>
                      <a:pt x="223" y="79"/>
                    </a:lnTo>
                    <a:lnTo>
                      <a:pt x="211" y="69"/>
                    </a:lnTo>
                    <a:lnTo>
                      <a:pt x="197" y="60"/>
                    </a:lnTo>
                    <a:lnTo>
                      <a:pt x="197" y="60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5BFA60-1BA3-6BCC-4458-322E2A039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5000" y="4086226"/>
                <a:ext cx="200025" cy="233363"/>
              </a:xfrm>
              <a:custGeom>
                <a:avLst/>
                <a:gdLst>
                  <a:gd name="T0" fmla="*/ 67 w 126"/>
                  <a:gd name="T1" fmla="*/ 4 h 147"/>
                  <a:gd name="T2" fmla="*/ 59 w 126"/>
                  <a:gd name="T3" fmla="*/ 7 h 147"/>
                  <a:gd name="T4" fmla="*/ 54 w 126"/>
                  <a:gd name="T5" fmla="*/ 10 h 147"/>
                  <a:gd name="T6" fmla="*/ 51 w 126"/>
                  <a:gd name="T7" fmla="*/ 0 h 147"/>
                  <a:gd name="T8" fmla="*/ 45 w 126"/>
                  <a:gd name="T9" fmla="*/ 3 h 147"/>
                  <a:gd name="T10" fmla="*/ 41 w 126"/>
                  <a:gd name="T11" fmla="*/ 2 h 147"/>
                  <a:gd name="T12" fmla="*/ 38 w 126"/>
                  <a:gd name="T13" fmla="*/ 9 h 147"/>
                  <a:gd name="T14" fmla="*/ 21 w 126"/>
                  <a:gd name="T15" fmla="*/ 8 h 147"/>
                  <a:gd name="T16" fmla="*/ 15 w 126"/>
                  <a:gd name="T17" fmla="*/ 5 h 147"/>
                  <a:gd name="T18" fmla="*/ 12 w 126"/>
                  <a:gd name="T19" fmla="*/ 8 h 147"/>
                  <a:gd name="T20" fmla="*/ 9 w 126"/>
                  <a:gd name="T21" fmla="*/ 9 h 147"/>
                  <a:gd name="T22" fmla="*/ 7 w 126"/>
                  <a:gd name="T23" fmla="*/ 18 h 147"/>
                  <a:gd name="T24" fmla="*/ 11 w 126"/>
                  <a:gd name="T25" fmla="*/ 27 h 147"/>
                  <a:gd name="T26" fmla="*/ 16 w 126"/>
                  <a:gd name="T27" fmla="*/ 46 h 147"/>
                  <a:gd name="T28" fmla="*/ 9 w 126"/>
                  <a:gd name="T29" fmla="*/ 50 h 147"/>
                  <a:gd name="T30" fmla="*/ 7 w 126"/>
                  <a:gd name="T31" fmla="*/ 52 h 147"/>
                  <a:gd name="T32" fmla="*/ 8 w 126"/>
                  <a:gd name="T33" fmla="*/ 57 h 147"/>
                  <a:gd name="T34" fmla="*/ 7 w 126"/>
                  <a:gd name="T35" fmla="*/ 67 h 147"/>
                  <a:gd name="T36" fmla="*/ 4 w 126"/>
                  <a:gd name="T37" fmla="*/ 67 h 147"/>
                  <a:gd name="T38" fmla="*/ 2 w 126"/>
                  <a:gd name="T39" fmla="*/ 74 h 147"/>
                  <a:gd name="T40" fmla="*/ 5 w 126"/>
                  <a:gd name="T41" fmla="*/ 86 h 147"/>
                  <a:gd name="T42" fmla="*/ 0 w 126"/>
                  <a:gd name="T43" fmla="*/ 96 h 147"/>
                  <a:gd name="T44" fmla="*/ 6 w 126"/>
                  <a:gd name="T45" fmla="*/ 103 h 147"/>
                  <a:gd name="T46" fmla="*/ 13 w 126"/>
                  <a:gd name="T47" fmla="*/ 105 h 147"/>
                  <a:gd name="T48" fmla="*/ 22 w 126"/>
                  <a:gd name="T49" fmla="*/ 115 h 147"/>
                  <a:gd name="T50" fmla="*/ 23 w 126"/>
                  <a:gd name="T51" fmla="*/ 124 h 147"/>
                  <a:gd name="T52" fmla="*/ 21 w 126"/>
                  <a:gd name="T53" fmla="*/ 127 h 147"/>
                  <a:gd name="T54" fmla="*/ 19 w 126"/>
                  <a:gd name="T55" fmla="*/ 147 h 147"/>
                  <a:gd name="T56" fmla="*/ 23 w 126"/>
                  <a:gd name="T57" fmla="*/ 147 h 147"/>
                  <a:gd name="T58" fmla="*/ 43 w 126"/>
                  <a:gd name="T59" fmla="*/ 138 h 147"/>
                  <a:gd name="T60" fmla="*/ 58 w 126"/>
                  <a:gd name="T61" fmla="*/ 132 h 147"/>
                  <a:gd name="T62" fmla="*/ 82 w 126"/>
                  <a:gd name="T63" fmla="*/ 127 h 147"/>
                  <a:gd name="T64" fmla="*/ 96 w 126"/>
                  <a:gd name="T65" fmla="*/ 127 h 147"/>
                  <a:gd name="T66" fmla="*/ 110 w 126"/>
                  <a:gd name="T67" fmla="*/ 132 h 147"/>
                  <a:gd name="T68" fmla="*/ 121 w 126"/>
                  <a:gd name="T69" fmla="*/ 132 h 147"/>
                  <a:gd name="T70" fmla="*/ 122 w 126"/>
                  <a:gd name="T71" fmla="*/ 122 h 147"/>
                  <a:gd name="T72" fmla="*/ 112 w 126"/>
                  <a:gd name="T73" fmla="*/ 102 h 147"/>
                  <a:gd name="T74" fmla="*/ 118 w 126"/>
                  <a:gd name="T75" fmla="*/ 75 h 147"/>
                  <a:gd name="T76" fmla="*/ 126 w 126"/>
                  <a:gd name="T77" fmla="*/ 55 h 147"/>
                  <a:gd name="T78" fmla="*/ 122 w 126"/>
                  <a:gd name="T79" fmla="*/ 21 h 147"/>
                  <a:gd name="T80" fmla="*/ 107 w 126"/>
                  <a:gd name="T81" fmla="*/ 15 h 147"/>
                  <a:gd name="T82" fmla="*/ 97 w 126"/>
                  <a:gd name="T83" fmla="*/ 16 h 147"/>
                  <a:gd name="T84" fmla="*/ 90 w 126"/>
                  <a:gd name="T85" fmla="*/ 22 h 147"/>
                  <a:gd name="T86" fmla="*/ 81 w 126"/>
                  <a:gd name="T87" fmla="*/ 17 h 147"/>
                  <a:gd name="T88" fmla="*/ 77 w 126"/>
                  <a:gd name="T89" fmla="*/ 8 h 147"/>
                  <a:gd name="T90" fmla="*/ 67 w 126"/>
                  <a:gd name="T91" fmla="*/ 4 h 147"/>
                  <a:gd name="T92" fmla="*/ 67 w 126"/>
                  <a:gd name="T93" fmla="*/ 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6" h="147">
                    <a:moveTo>
                      <a:pt x="67" y="4"/>
                    </a:moveTo>
                    <a:lnTo>
                      <a:pt x="59" y="7"/>
                    </a:lnTo>
                    <a:lnTo>
                      <a:pt x="54" y="10"/>
                    </a:lnTo>
                    <a:lnTo>
                      <a:pt x="51" y="0"/>
                    </a:lnTo>
                    <a:lnTo>
                      <a:pt x="45" y="3"/>
                    </a:lnTo>
                    <a:lnTo>
                      <a:pt x="41" y="2"/>
                    </a:lnTo>
                    <a:lnTo>
                      <a:pt x="38" y="9"/>
                    </a:lnTo>
                    <a:lnTo>
                      <a:pt x="21" y="8"/>
                    </a:lnTo>
                    <a:lnTo>
                      <a:pt x="15" y="5"/>
                    </a:lnTo>
                    <a:lnTo>
                      <a:pt x="12" y="8"/>
                    </a:lnTo>
                    <a:lnTo>
                      <a:pt x="9" y="9"/>
                    </a:lnTo>
                    <a:lnTo>
                      <a:pt x="7" y="18"/>
                    </a:lnTo>
                    <a:lnTo>
                      <a:pt x="11" y="27"/>
                    </a:lnTo>
                    <a:lnTo>
                      <a:pt x="16" y="46"/>
                    </a:lnTo>
                    <a:lnTo>
                      <a:pt x="9" y="50"/>
                    </a:lnTo>
                    <a:lnTo>
                      <a:pt x="7" y="52"/>
                    </a:lnTo>
                    <a:lnTo>
                      <a:pt x="8" y="57"/>
                    </a:lnTo>
                    <a:lnTo>
                      <a:pt x="7" y="67"/>
                    </a:lnTo>
                    <a:lnTo>
                      <a:pt x="4" y="67"/>
                    </a:lnTo>
                    <a:lnTo>
                      <a:pt x="2" y="74"/>
                    </a:lnTo>
                    <a:lnTo>
                      <a:pt x="5" y="86"/>
                    </a:lnTo>
                    <a:lnTo>
                      <a:pt x="0" y="96"/>
                    </a:lnTo>
                    <a:lnTo>
                      <a:pt x="6" y="103"/>
                    </a:lnTo>
                    <a:lnTo>
                      <a:pt x="13" y="105"/>
                    </a:lnTo>
                    <a:lnTo>
                      <a:pt x="22" y="115"/>
                    </a:lnTo>
                    <a:lnTo>
                      <a:pt x="23" y="124"/>
                    </a:lnTo>
                    <a:lnTo>
                      <a:pt x="21" y="127"/>
                    </a:lnTo>
                    <a:lnTo>
                      <a:pt x="19" y="147"/>
                    </a:lnTo>
                    <a:lnTo>
                      <a:pt x="23" y="147"/>
                    </a:lnTo>
                    <a:lnTo>
                      <a:pt x="43" y="138"/>
                    </a:lnTo>
                    <a:lnTo>
                      <a:pt x="58" y="132"/>
                    </a:lnTo>
                    <a:lnTo>
                      <a:pt x="82" y="127"/>
                    </a:lnTo>
                    <a:lnTo>
                      <a:pt x="96" y="127"/>
                    </a:lnTo>
                    <a:lnTo>
                      <a:pt x="110" y="132"/>
                    </a:lnTo>
                    <a:lnTo>
                      <a:pt x="121" y="132"/>
                    </a:lnTo>
                    <a:lnTo>
                      <a:pt x="122" y="122"/>
                    </a:lnTo>
                    <a:lnTo>
                      <a:pt x="112" y="102"/>
                    </a:lnTo>
                    <a:lnTo>
                      <a:pt x="118" y="75"/>
                    </a:lnTo>
                    <a:lnTo>
                      <a:pt x="126" y="55"/>
                    </a:lnTo>
                    <a:lnTo>
                      <a:pt x="122" y="21"/>
                    </a:lnTo>
                    <a:lnTo>
                      <a:pt x="107" y="15"/>
                    </a:lnTo>
                    <a:lnTo>
                      <a:pt x="97" y="16"/>
                    </a:lnTo>
                    <a:lnTo>
                      <a:pt x="90" y="22"/>
                    </a:lnTo>
                    <a:lnTo>
                      <a:pt x="81" y="17"/>
                    </a:lnTo>
                    <a:lnTo>
                      <a:pt x="77" y="8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EF00FDD-80DD-85FC-2C83-5C0B6E2DB0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4912" y="3997326"/>
                <a:ext cx="250825" cy="420688"/>
              </a:xfrm>
              <a:custGeom>
                <a:avLst/>
                <a:gdLst>
                  <a:gd name="T0" fmla="*/ 132 w 158"/>
                  <a:gd name="T1" fmla="*/ 48 h 265"/>
                  <a:gd name="T2" fmla="*/ 133 w 158"/>
                  <a:gd name="T3" fmla="*/ 31 h 265"/>
                  <a:gd name="T4" fmla="*/ 131 w 158"/>
                  <a:gd name="T5" fmla="*/ 16 h 265"/>
                  <a:gd name="T6" fmla="*/ 123 w 158"/>
                  <a:gd name="T7" fmla="*/ 0 h 265"/>
                  <a:gd name="T8" fmla="*/ 117 w 158"/>
                  <a:gd name="T9" fmla="*/ 2 h 265"/>
                  <a:gd name="T10" fmla="*/ 116 w 158"/>
                  <a:gd name="T11" fmla="*/ 9 h 265"/>
                  <a:gd name="T12" fmla="*/ 125 w 158"/>
                  <a:gd name="T13" fmla="*/ 19 h 265"/>
                  <a:gd name="T14" fmla="*/ 123 w 158"/>
                  <a:gd name="T15" fmla="*/ 23 h 265"/>
                  <a:gd name="T16" fmla="*/ 122 w 158"/>
                  <a:gd name="T17" fmla="*/ 31 h 265"/>
                  <a:gd name="T18" fmla="*/ 104 w 158"/>
                  <a:gd name="T19" fmla="*/ 50 h 265"/>
                  <a:gd name="T20" fmla="*/ 99 w 158"/>
                  <a:gd name="T21" fmla="*/ 64 h 265"/>
                  <a:gd name="T22" fmla="*/ 97 w 158"/>
                  <a:gd name="T23" fmla="*/ 77 h 265"/>
                  <a:gd name="T24" fmla="*/ 92 w 158"/>
                  <a:gd name="T25" fmla="*/ 82 h 265"/>
                  <a:gd name="T26" fmla="*/ 88 w 158"/>
                  <a:gd name="T27" fmla="*/ 99 h 265"/>
                  <a:gd name="T28" fmla="*/ 76 w 158"/>
                  <a:gd name="T29" fmla="*/ 108 h 265"/>
                  <a:gd name="T30" fmla="*/ 74 w 158"/>
                  <a:gd name="T31" fmla="*/ 120 h 265"/>
                  <a:gd name="T32" fmla="*/ 69 w 158"/>
                  <a:gd name="T33" fmla="*/ 130 h 265"/>
                  <a:gd name="T34" fmla="*/ 67 w 158"/>
                  <a:gd name="T35" fmla="*/ 140 h 265"/>
                  <a:gd name="T36" fmla="*/ 53 w 158"/>
                  <a:gd name="T37" fmla="*/ 149 h 265"/>
                  <a:gd name="T38" fmla="*/ 41 w 158"/>
                  <a:gd name="T39" fmla="*/ 138 h 265"/>
                  <a:gd name="T40" fmla="*/ 33 w 158"/>
                  <a:gd name="T41" fmla="*/ 139 h 265"/>
                  <a:gd name="T42" fmla="*/ 20 w 158"/>
                  <a:gd name="T43" fmla="*/ 152 h 265"/>
                  <a:gd name="T44" fmla="*/ 15 w 158"/>
                  <a:gd name="T45" fmla="*/ 153 h 265"/>
                  <a:gd name="T46" fmla="*/ 4 w 158"/>
                  <a:gd name="T47" fmla="*/ 176 h 265"/>
                  <a:gd name="T48" fmla="*/ 0 w 158"/>
                  <a:gd name="T49" fmla="*/ 192 h 265"/>
                  <a:gd name="T50" fmla="*/ 0 w 158"/>
                  <a:gd name="T51" fmla="*/ 199 h 265"/>
                  <a:gd name="T52" fmla="*/ 4 w 158"/>
                  <a:gd name="T53" fmla="*/ 203 h 265"/>
                  <a:gd name="T54" fmla="*/ 9 w 158"/>
                  <a:gd name="T55" fmla="*/ 213 h 265"/>
                  <a:gd name="T56" fmla="*/ 18 w 158"/>
                  <a:gd name="T57" fmla="*/ 218 h 265"/>
                  <a:gd name="T58" fmla="*/ 27 w 158"/>
                  <a:gd name="T59" fmla="*/ 233 h 265"/>
                  <a:gd name="T60" fmla="*/ 24 w 158"/>
                  <a:gd name="T61" fmla="*/ 251 h 265"/>
                  <a:gd name="T62" fmla="*/ 58 w 158"/>
                  <a:gd name="T63" fmla="*/ 252 h 265"/>
                  <a:gd name="T64" fmla="*/ 68 w 158"/>
                  <a:gd name="T65" fmla="*/ 251 h 265"/>
                  <a:gd name="T66" fmla="*/ 80 w 158"/>
                  <a:gd name="T67" fmla="*/ 254 h 265"/>
                  <a:gd name="T68" fmla="*/ 93 w 158"/>
                  <a:gd name="T69" fmla="*/ 251 h 265"/>
                  <a:gd name="T70" fmla="*/ 96 w 158"/>
                  <a:gd name="T71" fmla="*/ 252 h 265"/>
                  <a:gd name="T72" fmla="*/ 122 w 158"/>
                  <a:gd name="T73" fmla="*/ 253 h 265"/>
                  <a:gd name="T74" fmla="*/ 139 w 158"/>
                  <a:gd name="T75" fmla="*/ 260 h 265"/>
                  <a:gd name="T76" fmla="*/ 156 w 158"/>
                  <a:gd name="T77" fmla="*/ 265 h 265"/>
                  <a:gd name="T78" fmla="*/ 158 w 158"/>
                  <a:gd name="T79" fmla="*/ 252 h 265"/>
                  <a:gd name="T80" fmla="*/ 155 w 158"/>
                  <a:gd name="T81" fmla="*/ 246 h 265"/>
                  <a:gd name="T82" fmla="*/ 154 w 158"/>
                  <a:gd name="T83" fmla="*/ 234 h 265"/>
                  <a:gd name="T84" fmla="*/ 144 w 158"/>
                  <a:gd name="T85" fmla="*/ 227 h 265"/>
                  <a:gd name="T86" fmla="*/ 136 w 158"/>
                  <a:gd name="T87" fmla="*/ 215 h 265"/>
                  <a:gd name="T88" fmla="*/ 134 w 158"/>
                  <a:gd name="T89" fmla="*/ 206 h 265"/>
                  <a:gd name="T90" fmla="*/ 125 w 158"/>
                  <a:gd name="T91" fmla="*/ 193 h 265"/>
                  <a:gd name="T92" fmla="*/ 127 w 158"/>
                  <a:gd name="T93" fmla="*/ 187 h 265"/>
                  <a:gd name="T94" fmla="*/ 124 w 158"/>
                  <a:gd name="T95" fmla="*/ 177 h 265"/>
                  <a:gd name="T96" fmla="*/ 126 w 158"/>
                  <a:gd name="T97" fmla="*/ 158 h 265"/>
                  <a:gd name="T98" fmla="*/ 130 w 158"/>
                  <a:gd name="T99" fmla="*/ 154 h 265"/>
                  <a:gd name="T100" fmla="*/ 141 w 158"/>
                  <a:gd name="T101" fmla="*/ 130 h 265"/>
                  <a:gd name="T102" fmla="*/ 144 w 158"/>
                  <a:gd name="T103" fmla="*/ 123 h 265"/>
                  <a:gd name="T104" fmla="*/ 138 w 158"/>
                  <a:gd name="T105" fmla="*/ 106 h 265"/>
                  <a:gd name="T106" fmla="*/ 134 w 158"/>
                  <a:gd name="T107" fmla="*/ 97 h 265"/>
                  <a:gd name="T108" fmla="*/ 125 w 158"/>
                  <a:gd name="T109" fmla="*/ 92 h 265"/>
                  <a:gd name="T110" fmla="*/ 113 w 158"/>
                  <a:gd name="T111" fmla="*/ 79 h 265"/>
                  <a:gd name="T112" fmla="*/ 117 w 158"/>
                  <a:gd name="T113" fmla="*/ 68 h 265"/>
                  <a:gd name="T114" fmla="*/ 127 w 158"/>
                  <a:gd name="T115" fmla="*/ 70 h 265"/>
                  <a:gd name="T116" fmla="*/ 132 w 158"/>
                  <a:gd name="T117" fmla="*/ 68 h 265"/>
                  <a:gd name="T118" fmla="*/ 144 w 158"/>
                  <a:gd name="T119" fmla="*/ 69 h 265"/>
                  <a:gd name="T120" fmla="*/ 132 w 158"/>
                  <a:gd name="T121" fmla="*/ 48 h 265"/>
                  <a:gd name="T122" fmla="*/ 132 w 158"/>
                  <a:gd name="T123" fmla="*/ 48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8" h="265">
                    <a:moveTo>
                      <a:pt x="132" y="48"/>
                    </a:moveTo>
                    <a:lnTo>
                      <a:pt x="133" y="31"/>
                    </a:lnTo>
                    <a:lnTo>
                      <a:pt x="131" y="16"/>
                    </a:lnTo>
                    <a:lnTo>
                      <a:pt x="123" y="0"/>
                    </a:lnTo>
                    <a:lnTo>
                      <a:pt x="117" y="2"/>
                    </a:lnTo>
                    <a:lnTo>
                      <a:pt x="116" y="9"/>
                    </a:lnTo>
                    <a:lnTo>
                      <a:pt x="125" y="19"/>
                    </a:lnTo>
                    <a:lnTo>
                      <a:pt x="123" y="23"/>
                    </a:lnTo>
                    <a:lnTo>
                      <a:pt x="122" y="31"/>
                    </a:lnTo>
                    <a:lnTo>
                      <a:pt x="104" y="50"/>
                    </a:lnTo>
                    <a:lnTo>
                      <a:pt x="99" y="64"/>
                    </a:lnTo>
                    <a:lnTo>
                      <a:pt x="97" y="77"/>
                    </a:lnTo>
                    <a:lnTo>
                      <a:pt x="92" y="82"/>
                    </a:lnTo>
                    <a:lnTo>
                      <a:pt x="88" y="99"/>
                    </a:lnTo>
                    <a:lnTo>
                      <a:pt x="76" y="108"/>
                    </a:lnTo>
                    <a:lnTo>
                      <a:pt x="74" y="120"/>
                    </a:lnTo>
                    <a:lnTo>
                      <a:pt x="69" y="130"/>
                    </a:lnTo>
                    <a:lnTo>
                      <a:pt x="67" y="140"/>
                    </a:lnTo>
                    <a:lnTo>
                      <a:pt x="53" y="149"/>
                    </a:lnTo>
                    <a:lnTo>
                      <a:pt x="41" y="138"/>
                    </a:lnTo>
                    <a:lnTo>
                      <a:pt x="33" y="139"/>
                    </a:lnTo>
                    <a:lnTo>
                      <a:pt x="20" y="152"/>
                    </a:lnTo>
                    <a:lnTo>
                      <a:pt x="15" y="153"/>
                    </a:lnTo>
                    <a:lnTo>
                      <a:pt x="4" y="176"/>
                    </a:lnTo>
                    <a:lnTo>
                      <a:pt x="0" y="192"/>
                    </a:lnTo>
                    <a:lnTo>
                      <a:pt x="0" y="199"/>
                    </a:lnTo>
                    <a:lnTo>
                      <a:pt x="4" y="203"/>
                    </a:lnTo>
                    <a:lnTo>
                      <a:pt x="9" y="213"/>
                    </a:lnTo>
                    <a:lnTo>
                      <a:pt x="18" y="218"/>
                    </a:lnTo>
                    <a:lnTo>
                      <a:pt x="27" y="233"/>
                    </a:lnTo>
                    <a:lnTo>
                      <a:pt x="24" y="251"/>
                    </a:lnTo>
                    <a:lnTo>
                      <a:pt x="58" y="252"/>
                    </a:lnTo>
                    <a:lnTo>
                      <a:pt x="68" y="251"/>
                    </a:lnTo>
                    <a:lnTo>
                      <a:pt x="80" y="254"/>
                    </a:lnTo>
                    <a:lnTo>
                      <a:pt x="93" y="251"/>
                    </a:lnTo>
                    <a:lnTo>
                      <a:pt x="96" y="252"/>
                    </a:lnTo>
                    <a:lnTo>
                      <a:pt x="122" y="253"/>
                    </a:lnTo>
                    <a:lnTo>
                      <a:pt x="139" y="260"/>
                    </a:lnTo>
                    <a:lnTo>
                      <a:pt x="156" y="265"/>
                    </a:lnTo>
                    <a:lnTo>
                      <a:pt x="158" y="252"/>
                    </a:lnTo>
                    <a:lnTo>
                      <a:pt x="155" y="246"/>
                    </a:lnTo>
                    <a:lnTo>
                      <a:pt x="154" y="234"/>
                    </a:lnTo>
                    <a:lnTo>
                      <a:pt x="144" y="227"/>
                    </a:lnTo>
                    <a:lnTo>
                      <a:pt x="136" y="215"/>
                    </a:lnTo>
                    <a:lnTo>
                      <a:pt x="134" y="206"/>
                    </a:lnTo>
                    <a:lnTo>
                      <a:pt x="125" y="193"/>
                    </a:lnTo>
                    <a:lnTo>
                      <a:pt x="127" y="187"/>
                    </a:lnTo>
                    <a:lnTo>
                      <a:pt x="124" y="177"/>
                    </a:lnTo>
                    <a:lnTo>
                      <a:pt x="126" y="158"/>
                    </a:lnTo>
                    <a:lnTo>
                      <a:pt x="130" y="154"/>
                    </a:lnTo>
                    <a:lnTo>
                      <a:pt x="141" y="130"/>
                    </a:lnTo>
                    <a:lnTo>
                      <a:pt x="144" y="123"/>
                    </a:lnTo>
                    <a:lnTo>
                      <a:pt x="138" y="106"/>
                    </a:lnTo>
                    <a:lnTo>
                      <a:pt x="134" y="97"/>
                    </a:lnTo>
                    <a:lnTo>
                      <a:pt x="125" y="92"/>
                    </a:lnTo>
                    <a:lnTo>
                      <a:pt x="113" y="79"/>
                    </a:lnTo>
                    <a:lnTo>
                      <a:pt x="117" y="68"/>
                    </a:lnTo>
                    <a:lnTo>
                      <a:pt x="127" y="70"/>
                    </a:lnTo>
                    <a:lnTo>
                      <a:pt x="132" y="68"/>
                    </a:lnTo>
                    <a:lnTo>
                      <a:pt x="144" y="69"/>
                    </a:lnTo>
                    <a:lnTo>
                      <a:pt x="132" y="48"/>
                    </a:lnTo>
                    <a:lnTo>
                      <a:pt x="132" y="48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B6A25C3-EB2F-D642-22AD-9A6A5C48FD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5562" y="4284663"/>
                <a:ext cx="635000" cy="698500"/>
              </a:xfrm>
              <a:custGeom>
                <a:avLst/>
                <a:gdLst>
                  <a:gd name="T0" fmla="*/ 275 w 400"/>
                  <a:gd name="T1" fmla="*/ 2 h 440"/>
                  <a:gd name="T2" fmla="*/ 257 w 400"/>
                  <a:gd name="T3" fmla="*/ 4 h 440"/>
                  <a:gd name="T4" fmla="*/ 221 w 400"/>
                  <a:gd name="T5" fmla="*/ 15 h 440"/>
                  <a:gd name="T6" fmla="*/ 184 w 400"/>
                  <a:gd name="T7" fmla="*/ 23 h 440"/>
                  <a:gd name="T8" fmla="*/ 142 w 400"/>
                  <a:gd name="T9" fmla="*/ 13 h 440"/>
                  <a:gd name="T10" fmla="*/ 131 w 400"/>
                  <a:gd name="T11" fmla="*/ 56 h 440"/>
                  <a:gd name="T12" fmla="*/ 118 w 400"/>
                  <a:gd name="T13" fmla="*/ 105 h 440"/>
                  <a:gd name="T14" fmla="*/ 115 w 400"/>
                  <a:gd name="T15" fmla="*/ 136 h 440"/>
                  <a:gd name="T16" fmla="*/ 90 w 400"/>
                  <a:gd name="T17" fmla="*/ 166 h 440"/>
                  <a:gd name="T18" fmla="*/ 76 w 400"/>
                  <a:gd name="T19" fmla="*/ 217 h 440"/>
                  <a:gd name="T20" fmla="*/ 43 w 400"/>
                  <a:gd name="T21" fmla="*/ 239 h 440"/>
                  <a:gd name="T22" fmla="*/ 23 w 400"/>
                  <a:gd name="T23" fmla="*/ 241 h 440"/>
                  <a:gd name="T24" fmla="*/ 7 w 400"/>
                  <a:gd name="T25" fmla="*/ 249 h 440"/>
                  <a:gd name="T26" fmla="*/ 3 w 400"/>
                  <a:gd name="T27" fmla="*/ 270 h 440"/>
                  <a:gd name="T28" fmla="*/ 26 w 400"/>
                  <a:gd name="T29" fmla="*/ 264 h 440"/>
                  <a:gd name="T30" fmla="*/ 98 w 400"/>
                  <a:gd name="T31" fmla="*/ 296 h 440"/>
                  <a:gd name="T32" fmla="*/ 125 w 400"/>
                  <a:gd name="T33" fmla="*/ 315 h 440"/>
                  <a:gd name="T34" fmla="*/ 146 w 400"/>
                  <a:gd name="T35" fmla="*/ 309 h 440"/>
                  <a:gd name="T36" fmla="*/ 166 w 400"/>
                  <a:gd name="T37" fmla="*/ 290 h 440"/>
                  <a:gd name="T38" fmla="*/ 200 w 400"/>
                  <a:gd name="T39" fmla="*/ 298 h 440"/>
                  <a:gd name="T40" fmla="*/ 201 w 400"/>
                  <a:gd name="T41" fmla="*/ 336 h 440"/>
                  <a:gd name="T42" fmla="*/ 208 w 400"/>
                  <a:gd name="T43" fmla="*/ 389 h 440"/>
                  <a:gd name="T44" fmla="*/ 235 w 400"/>
                  <a:gd name="T45" fmla="*/ 383 h 440"/>
                  <a:gd name="T46" fmla="*/ 252 w 400"/>
                  <a:gd name="T47" fmla="*/ 392 h 440"/>
                  <a:gd name="T48" fmla="*/ 282 w 400"/>
                  <a:gd name="T49" fmla="*/ 404 h 440"/>
                  <a:gd name="T50" fmla="*/ 316 w 400"/>
                  <a:gd name="T51" fmla="*/ 414 h 440"/>
                  <a:gd name="T52" fmla="*/ 348 w 400"/>
                  <a:gd name="T53" fmla="*/ 440 h 440"/>
                  <a:gd name="T54" fmla="*/ 357 w 400"/>
                  <a:gd name="T55" fmla="*/ 418 h 440"/>
                  <a:gd name="T56" fmla="*/ 340 w 400"/>
                  <a:gd name="T57" fmla="*/ 381 h 440"/>
                  <a:gd name="T58" fmla="*/ 346 w 400"/>
                  <a:gd name="T59" fmla="*/ 328 h 440"/>
                  <a:gd name="T60" fmla="*/ 384 w 400"/>
                  <a:gd name="T61" fmla="*/ 322 h 440"/>
                  <a:gd name="T62" fmla="*/ 377 w 400"/>
                  <a:gd name="T63" fmla="*/ 298 h 440"/>
                  <a:gd name="T64" fmla="*/ 361 w 400"/>
                  <a:gd name="T65" fmla="*/ 259 h 440"/>
                  <a:gd name="T66" fmla="*/ 360 w 400"/>
                  <a:gd name="T67" fmla="*/ 207 h 440"/>
                  <a:gd name="T68" fmla="*/ 356 w 400"/>
                  <a:gd name="T69" fmla="*/ 179 h 440"/>
                  <a:gd name="T70" fmla="*/ 366 w 400"/>
                  <a:gd name="T71" fmla="*/ 157 h 440"/>
                  <a:gd name="T72" fmla="*/ 372 w 400"/>
                  <a:gd name="T73" fmla="*/ 111 h 440"/>
                  <a:gd name="T74" fmla="*/ 392 w 400"/>
                  <a:gd name="T75" fmla="*/ 81 h 440"/>
                  <a:gd name="T76" fmla="*/ 392 w 400"/>
                  <a:gd name="T77" fmla="*/ 41 h 440"/>
                  <a:gd name="T78" fmla="*/ 368 w 400"/>
                  <a:gd name="T79" fmla="*/ 16 h 440"/>
                  <a:gd name="T80" fmla="*/ 341 w 400"/>
                  <a:gd name="T81" fmla="*/ 24 h 440"/>
                  <a:gd name="T82" fmla="*/ 312 w 400"/>
                  <a:gd name="T83" fmla="*/ 3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00" h="440">
                    <a:moveTo>
                      <a:pt x="299" y="3"/>
                    </a:moveTo>
                    <a:lnTo>
                      <a:pt x="282" y="0"/>
                    </a:lnTo>
                    <a:lnTo>
                      <a:pt x="275" y="2"/>
                    </a:lnTo>
                    <a:lnTo>
                      <a:pt x="272" y="8"/>
                    </a:lnTo>
                    <a:lnTo>
                      <a:pt x="265" y="9"/>
                    </a:lnTo>
                    <a:lnTo>
                      <a:pt x="257" y="4"/>
                    </a:lnTo>
                    <a:lnTo>
                      <a:pt x="234" y="15"/>
                    </a:lnTo>
                    <a:lnTo>
                      <a:pt x="224" y="13"/>
                    </a:lnTo>
                    <a:lnTo>
                      <a:pt x="221" y="15"/>
                    </a:lnTo>
                    <a:lnTo>
                      <a:pt x="215" y="29"/>
                    </a:lnTo>
                    <a:lnTo>
                      <a:pt x="199" y="24"/>
                    </a:lnTo>
                    <a:lnTo>
                      <a:pt x="184" y="23"/>
                    </a:lnTo>
                    <a:lnTo>
                      <a:pt x="170" y="13"/>
                    </a:lnTo>
                    <a:lnTo>
                      <a:pt x="153" y="6"/>
                    </a:lnTo>
                    <a:lnTo>
                      <a:pt x="142" y="13"/>
                    </a:lnTo>
                    <a:lnTo>
                      <a:pt x="134" y="25"/>
                    </a:lnTo>
                    <a:lnTo>
                      <a:pt x="132" y="42"/>
                    </a:lnTo>
                    <a:lnTo>
                      <a:pt x="131" y="56"/>
                    </a:lnTo>
                    <a:lnTo>
                      <a:pt x="125" y="68"/>
                    </a:lnTo>
                    <a:lnTo>
                      <a:pt x="121" y="83"/>
                    </a:lnTo>
                    <a:lnTo>
                      <a:pt x="118" y="105"/>
                    </a:lnTo>
                    <a:lnTo>
                      <a:pt x="120" y="118"/>
                    </a:lnTo>
                    <a:lnTo>
                      <a:pt x="116" y="126"/>
                    </a:lnTo>
                    <a:lnTo>
                      <a:pt x="115" y="136"/>
                    </a:lnTo>
                    <a:lnTo>
                      <a:pt x="113" y="143"/>
                    </a:lnTo>
                    <a:lnTo>
                      <a:pt x="99" y="154"/>
                    </a:lnTo>
                    <a:lnTo>
                      <a:pt x="90" y="166"/>
                    </a:lnTo>
                    <a:lnTo>
                      <a:pt x="81" y="190"/>
                    </a:lnTo>
                    <a:lnTo>
                      <a:pt x="81" y="209"/>
                    </a:lnTo>
                    <a:lnTo>
                      <a:pt x="76" y="217"/>
                    </a:lnTo>
                    <a:lnTo>
                      <a:pt x="64" y="228"/>
                    </a:lnTo>
                    <a:lnTo>
                      <a:pt x="51" y="243"/>
                    </a:lnTo>
                    <a:lnTo>
                      <a:pt x="43" y="239"/>
                    </a:lnTo>
                    <a:lnTo>
                      <a:pt x="41" y="233"/>
                    </a:lnTo>
                    <a:lnTo>
                      <a:pt x="30" y="232"/>
                    </a:lnTo>
                    <a:lnTo>
                      <a:pt x="23" y="241"/>
                    </a:lnTo>
                    <a:lnTo>
                      <a:pt x="17" y="238"/>
                    </a:lnTo>
                    <a:lnTo>
                      <a:pt x="10" y="244"/>
                    </a:lnTo>
                    <a:lnTo>
                      <a:pt x="7" y="249"/>
                    </a:lnTo>
                    <a:lnTo>
                      <a:pt x="6" y="260"/>
                    </a:lnTo>
                    <a:lnTo>
                      <a:pt x="0" y="263"/>
                    </a:lnTo>
                    <a:lnTo>
                      <a:pt x="3" y="270"/>
                    </a:lnTo>
                    <a:lnTo>
                      <a:pt x="12" y="266"/>
                    </a:lnTo>
                    <a:lnTo>
                      <a:pt x="18" y="267"/>
                    </a:lnTo>
                    <a:lnTo>
                      <a:pt x="26" y="264"/>
                    </a:lnTo>
                    <a:lnTo>
                      <a:pt x="87" y="264"/>
                    </a:lnTo>
                    <a:lnTo>
                      <a:pt x="92" y="282"/>
                    </a:lnTo>
                    <a:lnTo>
                      <a:pt x="98" y="296"/>
                    </a:lnTo>
                    <a:lnTo>
                      <a:pt x="103" y="305"/>
                    </a:lnTo>
                    <a:lnTo>
                      <a:pt x="110" y="317"/>
                    </a:lnTo>
                    <a:lnTo>
                      <a:pt x="125" y="315"/>
                    </a:lnTo>
                    <a:lnTo>
                      <a:pt x="132" y="311"/>
                    </a:lnTo>
                    <a:lnTo>
                      <a:pt x="143" y="315"/>
                    </a:lnTo>
                    <a:lnTo>
                      <a:pt x="146" y="309"/>
                    </a:lnTo>
                    <a:lnTo>
                      <a:pt x="152" y="295"/>
                    </a:lnTo>
                    <a:lnTo>
                      <a:pt x="165" y="294"/>
                    </a:lnTo>
                    <a:lnTo>
                      <a:pt x="166" y="290"/>
                    </a:lnTo>
                    <a:lnTo>
                      <a:pt x="177" y="290"/>
                    </a:lnTo>
                    <a:lnTo>
                      <a:pt x="175" y="298"/>
                    </a:lnTo>
                    <a:lnTo>
                      <a:pt x="200" y="298"/>
                    </a:lnTo>
                    <a:lnTo>
                      <a:pt x="200" y="313"/>
                    </a:lnTo>
                    <a:lnTo>
                      <a:pt x="205" y="322"/>
                    </a:lnTo>
                    <a:lnTo>
                      <a:pt x="201" y="336"/>
                    </a:lnTo>
                    <a:lnTo>
                      <a:pt x="202" y="351"/>
                    </a:lnTo>
                    <a:lnTo>
                      <a:pt x="209" y="360"/>
                    </a:lnTo>
                    <a:lnTo>
                      <a:pt x="208" y="389"/>
                    </a:lnTo>
                    <a:lnTo>
                      <a:pt x="213" y="386"/>
                    </a:lnTo>
                    <a:lnTo>
                      <a:pt x="222" y="387"/>
                    </a:lnTo>
                    <a:lnTo>
                      <a:pt x="235" y="383"/>
                    </a:lnTo>
                    <a:lnTo>
                      <a:pt x="245" y="385"/>
                    </a:lnTo>
                    <a:lnTo>
                      <a:pt x="251" y="385"/>
                    </a:lnTo>
                    <a:lnTo>
                      <a:pt x="252" y="392"/>
                    </a:lnTo>
                    <a:lnTo>
                      <a:pt x="263" y="392"/>
                    </a:lnTo>
                    <a:lnTo>
                      <a:pt x="276" y="394"/>
                    </a:lnTo>
                    <a:lnTo>
                      <a:pt x="282" y="404"/>
                    </a:lnTo>
                    <a:lnTo>
                      <a:pt x="299" y="408"/>
                    </a:lnTo>
                    <a:lnTo>
                      <a:pt x="312" y="401"/>
                    </a:lnTo>
                    <a:lnTo>
                      <a:pt x="316" y="414"/>
                    </a:lnTo>
                    <a:lnTo>
                      <a:pt x="333" y="417"/>
                    </a:lnTo>
                    <a:lnTo>
                      <a:pt x="340" y="427"/>
                    </a:lnTo>
                    <a:lnTo>
                      <a:pt x="348" y="440"/>
                    </a:lnTo>
                    <a:lnTo>
                      <a:pt x="364" y="440"/>
                    </a:lnTo>
                    <a:lnTo>
                      <a:pt x="363" y="414"/>
                    </a:lnTo>
                    <a:lnTo>
                      <a:pt x="357" y="418"/>
                    </a:lnTo>
                    <a:lnTo>
                      <a:pt x="342" y="409"/>
                    </a:lnTo>
                    <a:lnTo>
                      <a:pt x="337" y="405"/>
                    </a:lnTo>
                    <a:lnTo>
                      <a:pt x="340" y="381"/>
                    </a:lnTo>
                    <a:lnTo>
                      <a:pt x="345" y="353"/>
                    </a:lnTo>
                    <a:lnTo>
                      <a:pt x="340" y="343"/>
                    </a:lnTo>
                    <a:lnTo>
                      <a:pt x="346" y="328"/>
                    </a:lnTo>
                    <a:lnTo>
                      <a:pt x="352" y="325"/>
                    </a:lnTo>
                    <a:lnTo>
                      <a:pt x="380" y="320"/>
                    </a:lnTo>
                    <a:lnTo>
                      <a:pt x="384" y="322"/>
                    </a:lnTo>
                    <a:lnTo>
                      <a:pt x="385" y="318"/>
                    </a:lnTo>
                    <a:lnTo>
                      <a:pt x="379" y="311"/>
                    </a:lnTo>
                    <a:lnTo>
                      <a:pt x="377" y="298"/>
                    </a:lnTo>
                    <a:lnTo>
                      <a:pt x="364" y="285"/>
                    </a:lnTo>
                    <a:lnTo>
                      <a:pt x="357" y="268"/>
                    </a:lnTo>
                    <a:lnTo>
                      <a:pt x="361" y="259"/>
                    </a:lnTo>
                    <a:lnTo>
                      <a:pt x="355" y="245"/>
                    </a:lnTo>
                    <a:lnTo>
                      <a:pt x="359" y="207"/>
                    </a:lnTo>
                    <a:lnTo>
                      <a:pt x="360" y="207"/>
                    </a:lnTo>
                    <a:lnTo>
                      <a:pt x="359" y="203"/>
                    </a:lnTo>
                    <a:lnTo>
                      <a:pt x="354" y="193"/>
                    </a:lnTo>
                    <a:lnTo>
                      <a:pt x="356" y="179"/>
                    </a:lnTo>
                    <a:lnTo>
                      <a:pt x="359" y="178"/>
                    </a:lnTo>
                    <a:lnTo>
                      <a:pt x="360" y="164"/>
                    </a:lnTo>
                    <a:lnTo>
                      <a:pt x="366" y="157"/>
                    </a:lnTo>
                    <a:lnTo>
                      <a:pt x="366" y="139"/>
                    </a:lnTo>
                    <a:lnTo>
                      <a:pt x="371" y="130"/>
                    </a:lnTo>
                    <a:lnTo>
                      <a:pt x="372" y="111"/>
                    </a:lnTo>
                    <a:lnTo>
                      <a:pt x="377" y="100"/>
                    </a:lnTo>
                    <a:lnTo>
                      <a:pt x="385" y="87"/>
                    </a:lnTo>
                    <a:lnTo>
                      <a:pt x="392" y="81"/>
                    </a:lnTo>
                    <a:lnTo>
                      <a:pt x="400" y="72"/>
                    </a:lnTo>
                    <a:lnTo>
                      <a:pt x="391" y="69"/>
                    </a:lnTo>
                    <a:lnTo>
                      <a:pt x="392" y="41"/>
                    </a:lnTo>
                    <a:lnTo>
                      <a:pt x="392" y="41"/>
                    </a:lnTo>
                    <a:lnTo>
                      <a:pt x="374" y="25"/>
                    </a:lnTo>
                    <a:lnTo>
                      <a:pt x="368" y="16"/>
                    </a:lnTo>
                    <a:lnTo>
                      <a:pt x="357" y="21"/>
                    </a:lnTo>
                    <a:lnTo>
                      <a:pt x="347" y="19"/>
                    </a:lnTo>
                    <a:lnTo>
                      <a:pt x="341" y="24"/>
                    </a:lnTo>
                    <a:lnTo>
                      <a:pt x="332" y="20"/>
                    </a:lnTo>
                    <a:lnTo>
                      <a:pt x="319" y="1"/>
                    </a:lnTo>
                    <a:lnTo>
                      <a:pt x="312" y="3"/>
                    </a:lnTo>
                    <a:lnTo>
                      <a:pt x="299" y="3"/>
                    </a:lnTo>
                    <a:lnTo>
                      <a:pt x="299" y="3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23E959-EEB0-2E0F-E689-1F04C6AA35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0637" y="4343401"/>
                <a:ext cx="244475" cy="330200"/>
              </a:xfrm>
              <a:custGeom>
                <a:avLst/>
                <a:gdLst>
                  <a:gd name="T0" fmla="*/ 154 w 154"/>
                  <a:gd name="T1" fmla="*/ 5 h 208"/>
                  <a:gd name="T2" fmla="*/ 141 w 154"/>
                  <a:gd name="T3" fmla="*/ 3 h 208"/>
                  <a:gd name="T4" fmla="*/ 127 w 154"/>
                  <a:gd name="T5" fmla="*/ 0 h 208"/>
                  <a:gd name="T6" fmla="*/ 114 w 154"/>
                  <a:gd name="T7" fmla="*/ 12 h 208"/>
                  <a:gd name="T8" fmla="*/ 104 w 154"/>
                  <a:gd name="T9" fmla="*/ 34 h 208"/>
                  <a:gd name="T10" fmla="*/ 102 w 154"/>
                  <a:gd name="T11" fmla="*/ 47 h 208"/>
                  <a:gd name="T12" fmla="*/ 85 w 154"/>
                  <a:gd name="T13" fmla="*/ 42 h 208"/>
                  <a:gd name="T14" fmla="*/ 68 w 154"/>
                  <a:gd name="T15" fmla="*/ 35 h 208"/>
                  <a:gd name="T16" fmla="*/ 42 w 154"/>
                  <a:gd name="T17" fmla="*/ 34 h 208"/>
                  <a:gd name="T18" fmla="*/ 40 w 154"/>
                  <a:gd name="T19" fmla="*/ 44 h 208"/>
                  <a:gd name="T20" fmla="*/ 46 w 154"/>
                  <a:gd name="T21" fmla="*/ 57 h 208"/>
                  <a:gd name="T22" fmla="*/ 62 w 154"/>
                  <a:gd name="T23" fmla="*/ 55 h 208"/>
                  <a:gd name="T24" fmla="*/ 67 w 154"/>
                  <a:gd name="T25" fmla="*/ 59 h 208"/>
                  <a:gd name="T26" fmla="*/ 58 w 154"/>
                  <a:gd name="T27" fmla="*/ 87 h 208"/>
                  <a:gd name="T28" fmla="*/ 68 w 154"/>
                  <a:gd name="T29" fmla="*/ 101 h 208"/>
                  <a:gd name="T30" fmla="*/ 70 w 154"/>
                  <a:gd name="T31" fmla="*/ 119 h 208"/>
                  <a:gd name="T32" fmla="*/ 67 w 154"/>
                  <a:gd name="T33" fmla="*/ 136 h 208"/>
                  <a:gd name="T34" fmla="*/ 61 w 154"/>
                  <a:gd name="T35" fmla="*/ 147 h 208"/>
                  <a:gd name="T36" fmla="*/ 43 w 154"/>
                  <a:gd name="T37" fmla="*/ 145 h 208"/>
                  <a:gd name="T38" fmla="*/ 32 w 154"/>
                  <a:gd name="T39" fmla="*/ 134 h 208"/>
                  <a:gd name="T40" fmla="*/ 30 w 154"/>
                  <a:gd name="T41" fmla="*/ 145 h 208"/>
                  <a:gd name="T42" fmla="*/ 15 w 154"/>
                  <a:gd name="T43" fmla="*/ 148 h 208"/>
                  <a:gd name="T44" fmla="*/ 8 w 154"/>
                  <a:gd name="T45" fmla="*/ 154 h 208"/>
                  <a:gd name="T46" fmla="*/ 16 w 154"/>
                  <a:gd name="T47" fmla="*/ 170 h 208"/>
                  <a:gd name="T48" fmla="*/ 0 w 154"/>
                  <a:gd name="T49" fmla="*/ 183 h 208"/>
                  <a:gd name="T50" fmla="*/ 17 w 154"/>
                  <a:gd name="T51" fmla="*/ 208 h 208"/>
                  <a:gd name="T52" fmla="*/ 25 w 154"/>
                  <a:gd name="T53" fmla="*/ 198 h 208"/>
                  <a:gd name="T54" fmla="*/ 32 w 154"/>
                  <a:gd name="T55" fmla="*/ 194 h 208"/>
                  <a:gd name="T56" fmla="*/ 39 w 154"/>
                  <a:gd name="T57" fmla="*/ 201 h 208"/>
                  <a:gd name="T58" fmla="*/ 45 w 154"/>
                  <a:gd name="T59" fmla="*/ 204 h 208"/>
                  <a:gd name="T60" fmla="*/ 52 w 154"/>
                  <a:gd name="T61" fmla="*/ 195 h 208"/>
                  <a:gd name="T62" fmla="*/ 63 w 154"/>
                  <a:gd name="T63" fmla="*/ 196 h 208"/>
                  <a:gd name="T64" fmla="*/ 65 w 154"/>
                  <a:gd name="T65" fmla="*/ 202 h 208"/>
                  <a:gd name="T66" fmla="*/ 73 w 154"/>
                  <a:gd name="T67" fmla="*/ 206 h 208"/>
                  <a:gd name="T68" fmla="*/ 86 w 154"/>
                  <a:gd name="T69" fmla="*/ 191 h 208"/>
                  <a:gd name="T70" fmla="*/ 98 w 154"/>
                  <a:gd name="T71" fmla="*/ 180 h 208"/>
                  <a:gd name="T72" fmla="*/ 103 w 154"/>
                  <a:gd name="T73" fmla="*/ 172 h 208"/>
                  <a:gd name="T74" fmla="*/ 103 w 154"/>
                  <a:gd name="T75" fmla="*/ 153 h 208"/>
                  <a:gd name="T76" fmla="*/ 112 w 154"/>
                  <a:gd name="T77" fmla="*/ 129 h 208"/>
                  <a:gd name="T78" fmla="*/ 121 w 154"/>
                  <a:gd name="T79" fmla="*/ 117 h 208"/>
                  <a:gd name="T80" fmla="*/ 135 w 154"/>
                  <a:gd name="T81" fmla="*/ 106 h 208"/>
                  <a:gd name="T82" fmla="*/ 137 w 154"/>
                  <a:gd name="T83" fmla="*/ 99 h 208"/>
                  <a:gd name="T84" fmla="*/ 138 w 154"/>
                  <a:gd name="T85" fmla="*/ 89 h 208"/>
                  <a:gd name="T86" fmla="*/ 142 w 154"/>
                  <a:gd name="T87" fmla="*/ 81 h 208"/>
                  <a:gd name="T88" fmla="*/ 140 w 154"/>
                  <a:gd name="T89" fmla="*/ 68 h 208"/>
                  <a:gd name="T90" fmla="*/ 143 w 154"/>
                  <a:gd name="T91" fmla="*/ 46 h 208"/>
                  <a:gd name="T92" fmla="*/ 147 w 154"/>
                  <a:gd name="T93" fmla="*/ 31 h 208"/>
                  <a:gd name="T94" fmla="*/ 153 w 154"/>
                  <a:gd name="T95" fmla="*/ 19 h 208"/>
                  <a:gd name="T96" fmla="*/ 154 w 154"/>
                  <a:gd name="T97" fmla="*/ 5 h 208"/>
                  <a:gd name="T98" fmla="*/ 154 w 154"/>
                  <a:gd name="T99" fmla="*/ 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54" h="208">
                    <a:moveTo>
                      <a:pt x="154" y="5"/>
                    </a:moveTo>
                    <a:lnTo>
                      <a:pt x="141" y="3"/>
                    </a:lnTo>
                    <a:lnTo>
                      <a:pt x="127" y="0"/>
                    </a:lnTo>
                    <a:lnTo>
                      <a:pt x="114" y="12"/>
                    </a:lnTo>
                    <a:lnTo>
                      <a:pt x="104" y="34"/>
                    </a:lnTo>
                    <a:lnTo>
                      <a:pt x="102" y="47"/>
                    </a:lnTo>
                    <a:lnTo>
                      <a:pt x="85" y="42"/>
                    </a:lnTo>
                    <a:lnTo>
                      <a:pt x="68" y="35"/>
                    </a:lnTo>
                    <a:lnTo>
                      <a:pt x="42" y="34"/>
                    </a:lnTo>
                    <a:lnTo>
                      <a:pt x="40" y="44"/>
                    </a:lnTo>
                    <a:lnTo>
                      <a:pt x="46" y="57"/>
                    </a:lnTo>
                    <a:lnTo>
                      <a:pt x="62" y="55"/>
                    </a:lnTo>
                    <a:lnTo>
                      <a:pt x="67" y="59"/>
                    </a:lnTo>
                    <a:lnTo>
                      <a:pt x="58" y="87"/>
                    </a:lnTo>
                    <a:lnTo>
                      <a:pt x="68" y="101"/>
                    </a:lnTo>
                    <a:lnTo>
                      <a:pt x="70" y="119"/>
                    </a:lnTo>
                    <a:lnTo>
                      <a:pt x="67" y="136"/>
                    </a:lnTo>
                    <a:lnTo>
                      <a:pt x="61" y="147"/>
                    </a:lnTo>
                    <a:lnTo>
                      <a:pt x="43" y="145"/>
                    </a:lnTo>
                    <a:lnTo>
                      <a:pt x="32" y="134"/>
                    </a:lnTo>
                    <a:lnTo>
                      <a:pt x="30" y="145"/>
                    </a:lnTo>
                    <a:lnTo>
                      <a:pt x="15" y="148"/>
                    </a:lnTo>
                    <a:lnTo>
                      <a:pt x="8" y="154"/>
                    </a:lnTo>
                    <a:lnTo>
                      <a:pt x="16" y="170"/>
                    </a:lnTo>
                    <a:lnTo>
                      <a:pt x="0" y="183"/>
                    </a:lnTo>
                    <a:lnTo>
                      <a:pt x="17" y="208"/>
                    </a:lnTo>
                    <a:lnTo>
                      <a:pt x="25" y="198"/>
                    </a:lnTo>
                    <a:lnTo>
                      <a:pt x="32" y="194"/>
                    </a:lnTo>
                    <a:lnTo>
                      <a:pt x="39" y="201"/>
                    </a:lnTo>
                    <a:lnTo>
                      <a:pt x="45" y="204"/>
                    </a:lnTo>
                    <a:lnTo>
                      <a:pt x="52" y="195"/>
                    </a:lnTo>
                    <a:lnTo>
                      <a:pt x="63" y="196"/>
                    </a:lnTo>
                    <a:lnTo>
                      <a:pt x="65" y="202"/>
                    </a:lnTo>
                    <a:lnTo>
                      <a:pt x="73" y="206"/>
                    </a:lnTo>
                    <a:lnTo>
                      <a:pt x="86" y="191"/>
                    </a:lnTo>
                    <a:lnTo>
                      <a:pt x="98" y="180"/>
                    </a:lnTo>
                    <a:lnTo>
                      <a:pt x="103" y="172"/>
                    </a:lnTo>
                    <a:lnTo>
                      <a:pt x="103" y="153"/>
                    </a:lnTo>
                    <a:lnTo>
                      <a:pt x="112" y="129"/>
                    </a:lnTo>
                    <a:lnTo>
                      <a:pt x="121" y="117"/>
                    </a:lnTo>
                    <a:lnTo>
                      <a:pt x="135" y="106"/>
                    </a:lnTo>
                    <a:lnTo>
                      <a:pt x="137" y="99"/>
                    </a:lnTo>
                    <a:lnTo>
                      <a:pt x="138" y="89"/>
                    </a:lnTo>
                    <a:lnTo>
                      <a:pt x="142" y="81"/>
                    </a:lnTo>
                    <a:lnTo>
                      <a:pt x="140" y="68"/>
                    </a:lnTo>
                    <a:lnTo>
                      <a:pt x="143" y="46"/>
                    </a:lnTo>
                    <a:lnTo>
                      <a:pt x="147" y="31"/>
                    </a:lnTo>
                    <a:lnTo>
                      <a:pt x="153" y="19"/>
                    </a:lnTo>
                    <a:lnTo>
                      <a:pt x="154" y="5"/>
                    </a:lnTo>
                    <a:lnTo>
                      <a:pt x="154" y="5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A845E3D-9BDD-C178-9F80-70E9C47F98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1875" y="4005263"/>
                <a:ext cx="52387" cy="65088"/>
              </a:xfrm>
              <a:custGeom>
                <a:avLst/>
                <a:gdLst>
                  <a:gd name="T0" fmla="*/ 30 w 33"/>
                  <a:gd name="T1" fmla="*/ 29 h 41"/>
                  <a:gd name="T2" fmla="*/ 21 w 33"/>
                  <a:gd name="T3" fmla="*/ 22 h 41"/>
                  <a:gd name="T4" fmla="*/ 33 w 33"/>
                  <a:gd name="T5" fmla="*/ 17 h 41"/>
                  <a:gd name="T6" fmla="*/ 33 w 33"/>
                  <a:gd name="T7" fmla="*/ 6 h 41"/>
                  <a:gd name="T8" fmla="*/ 28 w 33"/>
                  <a:gd name="T9" fmla="*/ 0 h 41"/>
                  <a:gd name="T10" fmla="*/ 22 w 33"/>
                  <a:gd name="T11" fmla="*/ 5 h 41"/>
                  <a:gd name="T12" fmla="*/ 13 w 33"/>
                  <a:gd name="T13" fmla="*/ 3 h 41"/>
                  <a:gd name="T14" fmla="*/ 6 w 33"/>
                  <a:gd name="T15" fmla="*/ 14 h 41"/>
                  <a:gd name="T16" fmla="*/ 0 w 33"/>
                  <a:gd name="T17" fmla="*/ 25 h 41"/>
                  <a:gd name="T18" fmla="*/ 2 w 33"/>
                  <a:gd name="T19" fmla="*/ 31 h 41"/>
                  <a:gd name="T20" fmla="*/ 2 w 33"/>
                  <a:gd name="T21" fmla="*/ 39 h 41"/>
                  <a:gd name="T22" fmla="*/ 14 w 33"/>
                  <a:gd name="T23" fmla="*/ 39 h 41"/>
                  <a:gd name="T24" fmla="*/ 18 w 33"/>
                  <a:gd name="T25" fmla="*/ 37 h 41"/>
                  <a:gd name="T26" fmla="*/ 23 w 33"/>
                  <a:gd name="T27" fmla="*/ 41 h 41"/>
                  <a:gd name="T28" fmla="*/ 30 w 33"/>
                  <a:gd name="T29" fmla="*/ 29 h 41"/>
                  <a:gd name="T30" fmla="*/ 30 w 33"/>
                  <a:gd name="T31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" h="41">
                    <a:moveTo>
                      <a:pt x="30" y="29"/>
                    </a:moveTo>
                    <a:lnTo>
                      <a:pt x="21" y="22"/>
                    </a:lnTo>
                    <a:lnTo>
                      <a:pt x="33" y="17"/>
                    </a:lnTo>
                    <a:lnTo>
                      <a:pt x="33" y="6"/>
                    </a:lnTo>
                    <a:lnTo>
                      <a:pt x="28" y="0"/>
                    </a:lnTo>
                    <a:lnTo>
                      <a:pt x="22" y="5"/>
                    </a:lnTo>
                    <a:lnTo>
                      <a:pt x="13" y="3"/>
                    </a:lnTo>
                    <a:lnTo>
                      <a:pt x="6" y="14"/>
                    </a:lnTo>
                    <a:lnTo>
                      <a:pt x="0" y="25"/>
                    </a:lnTo>
                    <a:lnTo>
                      <a:pt x="2" y="31"/>
                    </a:lnTo>
                    <a:lnTo>
                      <a:pt x="2" y="39"/>
                    </a:lnTo>
                    <a:lnTo>
                      <a:pt x="14" y="39"/>
                    </a:lnTo>
                    <a:lnTo>
                      <a:pt x="18" y="37"/>
                    </a:lnTo>
                    <a:lnTo>
                      <a:pt x="23" y="41"/>
                    </a:lnTo>
                    <a:lnTo>
                      <a:pt x="30" y="29"/>
                    </a:lnTo>
                    <a:lnTo>
                      <a:pt x="30" y="29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6FBFE31-05DC-3E46-85DE-5163D9CB48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1350" y="3081338"/>
                <a:ext cx="669925" cy="682625"/>
              </a:xfrm>
              <a:custGeom>
                <a:avLst/>
                <a:gdLst>
                  <a:gd name="T0" fmla="*/ 342 w 422"/>
                  <a:gd name="T1" fmla="*/ 5 h 430"/>
                  <a:gd name="T2" fmla="*/ 329 w 422"/>
                  <a:gd name="T3" fmla="*/ 6 h 430"/>
                  <a:gd name="T4" fmla="*/ 320 w 422"/>
                  <a:gd name="T5" fmla="*/ 0 h 430"/>
                  <a:gd name="T6" fmla="*/ 299 w 422"/>
                  <a:gd name="T7" fmla="*/ 0 h 430"/>
                  <a:gd name="T8" fmla="*/ 281 w 422"/>
                  <a:gd name="T9" fmla="*/ 10 h 430"/>
                  <a:gd name="T10" fmla="*/ 271 w 422"/>
                  <a:gd name="T11" fmla="*/ 7 h 430"/>
                  <a:gd name="T12" fmla="*/ 238 w 422"/>
                  <a:gd name="T13" fmla="*/ 8 h 430"/>
                  <a:gd name="T14" fmla="*/ 205 w 422"/>
                  <a:gd name="T15" fmla="*/ 12 h 430"/>
                  <a:gd name="T16" fmla="*/ 187 w 422"/>
                  <a:gd name="T17" fmla="*/ 20 h 430"/>
                  <a:gd name="T18" fmla="*/ 174 w 422"/>
                  <a:gd name="T19" fmla="*/ 30 h 430"/>
                  <a:gd name="T20" fmla="*/ 152 w 422"/>
                  <a:gd name="T21" fmla="*/ 35 h 430"/>
                  <a:gd name="T22" fmla="*/ 133 w 422"/>
                  <a:gd name="T23" fmla="*/ 48 h 430"/>
                  <a:gd name="T24" fmla="*/ 141 w 422"/>
                  <a:gd name="T25" fmla="*/ 63 h 430"/>
                  <a:gd name="T26" fmla="*/ 142 w 422"/>
                  <a:gd name="T27" fmla="*/ 78 h 430"/>
                  <a:gd name="T28" fmla="*/ 148 w 422"/>
                  <a:gd name="T29" fmla="*/ 102 h 430"/>
                  <a:gd name="T30" fmla="*/ 154 w 422"/>
                  <a:gd name="T31" fmla="*/ 107 h 430"/>
                  <a:gd name="T32" fmla="*/ 150 w 422"/>
                  <a:gd name="T33" fmla="*/ 117 h 430"/>
                  <a:gd name="T34" fmla="*/ 124 w 422"/>
                  <a:gd name="T35" fmla="*/ 120 h 430"/>
                  <a:gd name="T36" fmla="*/ 115 w 422"/>
                  <a:gd name="T37" fmla="*/ 130 h 430"/>
                  <a:gd name="T38" fmla="*/ 103 w 422"/>
                  <a:gd name="T39" fmla="*/ 132 h 430"/>
                  <a:gd name="T40" fmla="*/ 102 w 422"/>
                  <a:gd name="T41" fmla="*/ 148 h 430"/>
                  <a:gd name="T42" fmla="*/ 78 w 422"/>
                  <a:gd name="T43" fmla="*/ 158 h 430"/>
                  <a:gd name="T44" fmla="*/ 71 w 422"/>
                  <a:gd name="T45" fmla="*/ 170 h 430"/>
                  <a:gd name="T46" fmla="*/ 54 w 422"/>
                  <a:gd name="T47" fmla="*/ 177 h 430"/>
                  <a:gd name="T48" fmla="*/ 34 w 422"/>
                  <a:gd name="T49" fmla="*/ 180 h 430"/>
                  <a:gd name="T50" fmla="*/ 1 w 422"/>
                  <a:gd name="T51" fmla="*/ 198 h 430"/>
                  <a:gd name="T52" fmla="*/ 0 w 422"/>
                  <a:gd name="T53" fmla="*/ 226 h 430"/>
                  <a:gd name="T54" fmla="*/ 0 w 422"/>
                  <a:gd name="T55" fmla="*/ 227 h 430"/>
                  <a:gd name="T56" fmla="*/ 0 w 422"/>
                  <a:gd name="T57" fmla="*/ 232 h 430"/>
                  <a:gd name="T58" fmla="*/ 76 w 422"/>
                  <a:gd name="T59" fmla="*/ 289 h 430"/>
                  <a:gd name="T60" fmla="*/ 145 w 422"/>
                  <a:gd name="T61" fmla="*/ 342 h 430"/>
                  <a:gd name="T62" fmla="*/ 214 w 422"/>
                  <a:gd name="T63" fmla="*/ 393 h 430"/>
                  <a:gd name="T64" fmla="*/ 218 w 422"/>
                  <a:gd name="T65" fmla="*/ 404 h 430"/>
                  <a:gd name="T66" fmla="*/ 232 w 422"/>
                  <a:gd name="T67" fmla="*/ 411 h 430"/>
                  <a:gd name="T68" fmla="*/ 241 w 422"/>
                  <a:gd name="T69" fmla="*/ 416 h 430"/>
                  <a:gd name="T70" fmla="*/ 242 w 422"/>
                  <a:gd name="T71" fmla="*/ 430 h 430"/>
                  <a:gd name="T72" fmla="*/ 264 w 422"/>
                  <a:gd name="T73" fmla="*/ 428 h 430"/>
                  <a:gd name="T74" fmla="*/ 293 w 422"/>
                  <a:gd name="T75" fmla="*/ 417 h 430"/>
                  <a:gd name="T76" fmla="*/ 353 w 422"/>
                  <a:gd name="T77" fmla="*/ 371 h 430"/>
                  <a:gd name="T78" fmla="*/ 422 w 422"/>
                  <a:gd name="T79" fmla="*/ 325 h 430"/>
                  <a:gd name="T80" fmla="*/ 413 w 422"/>
                  <a:gd name="T81" fmla="*/ 310 h 430"/>
                  <a:gd name="T82" fmla="*/ 397 w 422"/>
                  <a:gd name="T83" fmla="*/ 300 h 430"/>
                  <a:gd name="T84" fmla="*/ 387 w 422"/>
                  <a:gd name="T85" fmla="*/ 303 h 430"/>
                  <a:gd name="T86" fmla="*/ 379 w 422"/>
                  <a:gd name="T87" fmla="*/ 290 h 430"/>
                  <a:gd name="T88" fmla="*/ 379 w 422"/>
                  <a:gd name="T89" fmla="*/ 280 h 430"/>
                  <a:gd name="T90" fmla="*/ 366 w 422"/>
                  <a:gd name="T91" fmla="*/ 262 h 430"/>
                  <a:gd name="T92" fmla="*/ 373 w 422"/>
                  <a:gd name="T93" fmla="*/ 253 h 430"/>
                  <a:gd name="T94" fmla="*/ 372 w 422"/>
                  <a:gd name="T95" fmla="*/ 238 h 430"/>
                  <a:gd name="T96" fmla="*/ 374 w 422"/>
                  <a:gd name="T97" fmla="*/ 225 h 430"/>
                  <a:gd name="T98" fmla="*/ 373 w 422"/>
                  <a:gd name="T99" fmla="*/ 214 h 430"/>
                  <a:gd name="T100" fmla="*/ 375 w 422"/>
                  <a:gd name="T101" fmla="*/ 195 h 430"/>
                  <a:gd name="T102" fmla="*/ 374 w 422"/>
                  <a:gd name="T103" fmla="*/ 184 h 430"/>
                  <a:gd name="T104" fmla="*/ 367 w 422"/>
                  <a:gd name="T105" fmla="*/ 162 h 430"/>
                  <a:gd name="T106" fmla="*/ 358 w 422"/>
                  <a:gd name="T107" fmla="*/ 120 h 430"/>
                  <a:gd name="T108" fmla="*/ 344 w 422"/>
                  <a:gd name="T109" fmla="*/ 111 h 430"/>
                  <a:gd name="T110" fmla="*/ 344 w 422"/>
                  <a:gd name="T111" fmla="*/ 106 h 430"/>
                  <a:gd name="T112" fmla="*/ 328 w 422"/>
                  <a:gd name="T113" fmla="*/ 91 h 430"/>
                  <a:gd name="T114" fmla="*/ 326 w 422"/>
                  <a:gd name="T115" fmla="*/ 73 h 430"/>
                  <a:gd name="T116" fmla="*/ 338 w 422"/>
                  <a:gd name="T117" fmla="*/ 60 h 430"/>
                  <a:gd name="T118" fmla="*/ 342 w 422"/>
                  <a:gd name="T119" fmla="*/ 40 h 430"/>
                  <a:gd name="T120" fmla="*/ 338 w 422"/>
                  <a:gd name="T121" fmla="*/ 17 h 430"/>
                  <a:gd name="T122" fmla="*/ 342 w 422"/>
                  <a:gd name="T123" fmla="*/ 5 h 430"/>
                  <a:gd name="T124" fmla="*/ 342 w 422"/>
                  <a:gd name="T125" fmla="*/ 5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2" h="430">
                    <a:moveTo>
                      <a:pt x="342" y="5"/>
                    </a:moveTo>
                    <a:lnTo>
                      <a:pt x="329" y="6"/>
                    </a:lnTo>
                    <a:lnTo>
                      <a:pt x="320" y="0"/>
                    </a:lnTo>
                    <a:lnTo>
                      <a:pt x="299" y="0"/>
                    </a:lnTo>
                    <a:lnTo>
                      <a:pt x="281" y="10"/>
                    </a:lnTo>
                    <a:lnTo>
                      <a:pt x="271" y="7"/>
                    </a:lnTo>
                    <a:lnTo>
                      <a:pt x="238" y="8"/>
                    </a:lnTo>
                    <a:lnTo>
                      <a:pt x="205" y="12"/>
                    </a:lnTo>
                    <a:lnTo>
                      <a:pt x="187" y="20"/>
                    </a:lnTo>
                    <a:lnTo>
                      <a:pt x="174" y="30"/>
                    </a:lnTo>
                    <a:lnTo>
                      <a:pt x="152" y="35"/>
                    </a:lnTo>
                    <a:lnTo>
                      <a:pt x="133" y="48"/>
                    </a:lnTo>
                    <a:lnTo>
                      <a:pt x="141" y="63"/>
                    </a:lnTo>
                    <a:lnTo>
                      <a:pt x="142" y="78"/>
                    </a:lnTo>
                    <a:lnTo>
                      <a:pt x="148" y="102"/>
                    </a:lnTo>
                    <a:lnTo>
                      <a:pt x="154" y="107"/>
                    </a:lnTo>
                    <a:lnTo>
                      <a:pt x="150" y="117"/>
                    </a:lnTo>
                    <a:lnTo>
                      <a:pt x="124" y="120"/>
                    </a:lnTo>
                    <a:lnTo>
                      <a:pt x="115" y="130"/>
                    </a:lnTo>
                    <a:lnTo>
                      <a:pt x="103" y="132"/>
                    </a:lnTo>
                    <a:lnTo>
                      <a:pt x="102" y="148"/>
                    </a:lnTo>
                    <a:lnTo>
                      <a:pt x="78" y="158"/>
                    </a:lnTo>
                    <a:lnTo>
                      <a:pt x="71" y="170"/>
                    </a:lnTo>
                    <a:lnTo>
                      <a:pt x="54" y="177"/>
                    </a:lnTo>
                    <a:lnTo>
                      <a:pt x="34" y="180"/>
                    </a:lnTo>
                    <a:lnTo>
                      <a:pt x="1" y="198"/>
                    </a:lnTo>
                    <a:lnTo>
                      <a:pt x="0" y="226"/>
                    </a:lnTo>
                    <a:lnTo>
                      <a:pt x="0" y="227"/>
                    </a:lnTo>
                    <a:lnTo>
                      <a:pt x="0" y="232"/>
                    </a:lnTo>
                    <a:lnTo>
                      <a:pt x="76" y="289"/>
                    </a:lnTo>
                    <a:lnTo>
                      <a:pt x="145" y="342"/>
                    </a:lnTo>
                    <a:lnTo>
                      <a:pt x="214" y="393"/>
                    </a:lnTo>
                    <a:lnTo>
                      <a:pt x="218" y="404"/>
                    </a:lnTo>
                    <a:lnTo>
                      <a:pt x="232" y="411"/>
                    </a:lnTo>
                    <a:lnTo>
                      <a:pt x="241" y="416"/>
                    </a:lnTo>
                    <a:lnTo>
                      <a:pt x="242" y="430"/>
                    </a:lnTo>
                    <a:lnTo>
                      <a:pt x="264" y="428"/>
                    </a:lnTo>
                    <a:lnTo>
                      <a:pt x="293" y="417"/>
                    </a:lnTo>
                    <a:lnTo>
                      <a:pt x="353" y="371"/>
                    </a:lnTo>
                    <a:lnTo>
                      <a:pt x="422" y="325"/>
                    </a:lnTo>
                    <a:lnTo>
                      <a:pt x="413" y="310"/>
                    </a:lnTo>
                    <a:lnTo>
                      <a:pt x="397" y="300"/>
                    </a:lnTo>
                    <a:lnTo>
                      <a:pt x="387" y="303"/>
                    </a:lnTo>
                    <a:lnTo>
                      <a:pt x="379" y="290"/>
                    </a:lnTo>
                    <a:lnTo>
                      <a:pt x="379" y="280"/>
                    </a:lnTo>
                    <a:lnTo>
                      <a:pt x="366" y="262"/>
                    </a:lnTo>
                    <a:lnTo>
                      <a:pt x="373" y="253"/>
                    </a:lnTo>
                    <a:lnTo>
                      <a:pt x="372" y="238"/>
                    </a:lnTo>
                    <a:lnTo>
                      <a:pt x="374" y="225"/>
                    </a:lnTo>
                    <a:lnTo>
                      <a:pt x="373" y="214"/>
                    </a:lnTo>
                    <a:lnTo>
                      <a:pt x="375" y="195"/>
                    </a:lnTo>
                    <a:lnTo>
                      <a:pt x="374" y="184"/>
                    </a:lnTo>
                    <a:lnTo>
                      <a:pt x="367" y="162"/>
                    </a:lnTo>
                    <a:lnTo>
                      <a:pt x="358" y="120"/>
                    </a:lnTo>
                    <a:lnTo>
                      <a:pt x="344" y="111"/>
                    </a:lnTo>
                    <a:lnTo>
                      <a:pt x="344" y="106"/>
                    </a:lnTo>
                    <a:lnTo>
                      <a:pt x="328" y="91"/>
                    </a:lnTo>
                    <a:lnTo>
                      <a:pt x="326" y="73"/>
                    </a:lnTo>
                    <a:lnTo>
                      <a:pt x="338" y="60"/>
                    </a:lnTo>
                    <a:lnTo>
                      <a:pt x="342" y="40"/>
                    </a:lnTo>
                    <a:lnTo>
                      <a:pt x="338" y="17"/>
                    </a:lnTo>
                    <a:lnTo>
                      <a:pt x="342" y="5"/>
                    </a:lnTo>
                    <a:lnTo>
                      <a:pt x="342" y="5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4A179F0-8CC8-2272-8CBF-166438F7D7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1325" y="3292476"/>
                <a:ext cx="412750" cy="360363"/>
              </a:xfrm>
              <a:custGeom>
                <a:avLst/>
                <a:gdLst>
                  <a:gd name="T0" fmla="*/ 74 w 260"/>
                  <a:gd name="T1" fmla="*/ 13 h 227"/>
                  <a:gd name="T2" fmla="*/ 53 w 260"/>
                  <a:gd name="T3" fmla="*/ 6 h 227"/>
                  <a:gd name="T4" fmla="*/ 34 w 260"/>
                  <a:gd name="T5" fmla="*/ 0 h 227"/>
                  <a:gd name="T6" fmla="*/ 7 w 260"/>
                  <a:gd name="T7" fmla="*/ 1 h 227"/>
                  <a:gd name="T8" fmla="*/ 0 w 260"/>
                  <a:gd name="T9" fmla="*/ 12 h 227"/>
                  <a:gd name="T10" fmla="*/ 4 w 260"/>
                  <a:gd name="T11" fmla="*/ 21 h 227"/>
                  <a:gd name="T12" fmla="*/ 0 w 260"/>
                  <a:gd name="T13" fmla="*/ 36 h 227"/>
                  <a:gd name="T14" fmla="*/ 8 w 260"/>
                  <a:gd name="T15" fmla="*/ 55 h 227"/>
                  <a:gd name="T16" fmla="*/ 12 w 260"/>
                  <a:gd name="T17" fmla="*/ 140 h 227"/>
                  <a:gd name="T18" fmla="*/ 16 w 260"/>
                  <a:gd name="T19" fmla="*/ 227 h 227"/>
                  <a:gd name="T20" fmla="*/ 98 w 260"/>
                  <a:gd name="T21" fmla="*/ 227 h 227"/>
                  <a:gd name="T22" fmla="*/ 178 w 260"/>
                  <a:gd name="T23" fmla="*/ 227 h 227"/>
                  <a:gd name="T24" fmla="*/ 260 w 260"/>
                  <a:gd name="T25" fmla="*/ 227 h 227"/>
                  <a:gd name="T26" fmla="*/ 256 w 260"/>
                  <a:gd name="T27" fmla="*/ 223 h 227"/>
                  <a:gd name="T28" fmla="*/ 231 w 260"/>
                  <a:gd name="T29" fmla="*/ 201 h 227"/>
                  <a:gd name="T30" fmla="*/ 229 w 260"/>
                  <a:gd name="T31" fmla="*/ 185 h 227"/>
                  <a:gd name="T32" fmla="*/ 233 w 260"/>
                  <a:gd name="T33" fmla="*/ 182 h 227"/>
                  <a:gd name="T34" fmla="*/ 213 w 260"/>
                  <a:gd name="T35" fmla="*/ 156 h 227"/>
                  <a:gd name="T36" fmla="*/ 205 w 260"/>
                  <a:gd name="T37" fmla="*/ 142 h 227"/>
                  <a:gd name="T38" fmla="*/ 197 w 260"/>
                  <a:gd name="T39" fmla="*/ 128 h 227"/>
                  <a:gd name="T40" fmla="*/ 179 w 260"/>
                  <a:gd name="T41" fmla="*/ 92 h 227"/>
                  <a:gd name="T42" fmla="*/ 164 w 260"/>
                  <a:gd name="T43" fmla="*/ 68 h 227"/>
                  <a:gd name="T44" fmla="*/ 154 w 260"/>
                  <a:gd name="T45" fmla="*/ 43 h 227"/>
                  <a:gd name="T46" fmla="*/ 156 w 260"/>
                  <a:gd name="T47" fmla="*/ 41 h 227"/>
                  <a:gd name="T48" fmla="*/ 173 w 260"/>
                  <a:gd name="T49" fmla="*/ 74 h 227"/>
                  <a:gd name="T50" fmla="*/ 183 w 260"/>
                  <a:gd name="T51" fmla="*/ 86 h 227"/>
                  <a:gd name="T52" fmla="*/ 191 w 260"/>
                  <a:gd name="T53" fmla="*/ 93 h 227"/>
                  <a:gd name="T54" fmla="*/ 195 w 260"/>
                  <a:gd name="T55" fmla="*/ 88 h 227"/>
                  <a:gd name="T56" fmla="*/ 200 w 260"/>
                  <a:gd name="T57" fmla="*/ 76 h 227"/>
                  <a:gd name="T58" fmla="*/ 202 w 260"/>
                  <a:gd name="T59" fmla="*/ 58 h 227"/>
                  <a:gd name="T60" fmla="*/ 207 w 260"/>
                  <a:gd name="T61" fmla="*/ 49 h 227"/>
                  <a:gd name="T62" fmla="*/ 205 w 260"/>
                  <a:gd name="T63" fmla="*/ 43 h 227"/>
                  <a:gd name="T64" fmla="*/ 190 w 260"/>
                  <a:gd name="T65" fmla="*/ 8 h 227"/>
                  <a:gd name="T66" fmla="*/ 190 w 260"/>
                  <a:gd name="T67" fmla="*/ 8 h 227"/>
                  <a:gd name="T68" fmla="*/ 180 w 260"/>
                  <a:gd name="T69" fmla="*/ 15 h 227"/>
                  <a:gd name="T70" fmla="*/ 164 w 260"/>
                  <a:gd name="T71" fmla="*/ 13 h 227"/>
                  <a:gd name="T72" fmla="*/ 149 w 260"/>
                  <a:gd name="T73" fmla="*/ 7 h 227"/>
                  <a:gd name="T74" fmla="*/ 144 w 260"/>
                  <a:gd name="T75" fmla="*/ 15 h 227"/>
                  <a:gd name="T76" fmla="*/ 138 w 260"/>
                  <a:gd name="T77" fmla="*/ 3 h 227"/>
                  <a:gd name="T78" fmla="*/ 123 w 260"/>
                  <a:gd name="T79" fmla="*/ 1 h 227"/>
                  <a:gd name="T80" fmla="*/ 106 w 260"/>
                  <a:gd name="T81" fmla="*/ 2 h 227"/>
                  <a:gd name="T82" fmla="*/ 98 w 260"/>
                  <a:gd name="T83" fmla="*/ 9 h 227"/>
                  <a:gd name="T84" fmla="*/ 83 w 260"/>
                  <a:gd name="T85" fmla="*/ 16 h 227"/>
                  <a:gd name="T86" fmla="*/ 74 w 260"/>
                  <a:gd name="T87" fmla="*/ 13 h 227"/>
                  <a:gd name="T88" fmla="*/ 74 w 260"/>
                  <a:gd name="T89" fmla="*/ 1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60" h="227">
                    <a:moveTo>
                      <a:pt x="74" y="13"/>
                    </a:moveTo>
                    <a:lnTo>
                      <a:pt x="53" y="6"/>
                    </a:lnTo>
                    <a:lnTo>
                      <a:pt x="34" y="0"/>
                    </a:lnTo>
                    <a:lnTo>
                      <a:pt x="7" y="1"/>
                    </a:lnTo>
                    <a:lnTo>
                      <a:pt x="0" y="12"/>
                    </a:lnTo>
                    <a:lnTo>
                      <a:pt x="4" y="21"/>
                    </a:lnTo>
                    <a:lnTo>
                      <a:pt x="0" y="36"/>
                    </a:lnTo>
                    <a:lnTo>
                      <a:pt x="8" y="55"/>
                    </a:lnTo>
                    <a:lnTo>
                      <a:pt x="12" y="140"/>
                    </a:lnTo>
                    <a:lnTo>
                      <a:pt x="16" y="227"/>
                    </a:lnTo>
                    <a:lnTo>
                      <a:pt x="98" y="227"/>
                    </a:lnTo>
                    <a:lnTo>
                      <a:pt x="178" y="227"/>
                    </a:lnTo>
                    <a:lnTo>
                      <a:pt x="260" y="227"/>
                    </a:lnTo>
                    <a:lnTo>
                      <a:pt x="256" y="223"/>
                    </a:lnTo>
                    <a:lnTo>
                      <a:pt x="231" y="201"/>
                    </a:lnTo>
                    <a:lnTo>
                      <a:pt x="229" y="185"/>
                    </a:lnTo>
                    <a:lnTo>
                      <a:pt x="233" y="182"/>
                    </a:lnTo>
                    <a:lnTo>
                      <a:pt x="213" y="156"/>
                    </a:lnTo>
                    <a:lnTo>
                      <a:pt x="205" y="142"/>
                    </a:lnTo>
                    <a:lnTo>
                      <a:pt x="197" y="128"/>
                    </a:lnTo>
                    <a:lnTo>
                      <a:pt x="179" y="92"/>
                    </a:lnTo>
                    <a:lnTo>
                      <a:pt x="164" y="68"/>
                    </a:lnTo>
                    <a:lnTo>
                      <a:pt x="154" y="43"/>
                    </a:lnTo>
                    <a:lnTo>
                      <a:pt x="156" y="41"/>
                    </a:lnTo>
                    <a:lnTo>
                      <a:pt x="173" y="74"/>
                    </a:lnTo>
                    <a:lnTo>
                      <a:pt x="183" y="86"/>
                    </a:lnTo>
                    <a:lnTo>
                      <a:pt x="191" y="93"/>
                    </a:lnTo>
                    <a:lnTo>
                      <a:pt x="195" y="88"/>
                    </a:lnTo>
                    <a:lnTo>
                      <a:pt x="200" y="76"/>
                    </a:lnTo>
                    <a:lnTo>
                      <a:pt x="202" y="58"/>
                    </a:lnTo>
                    <a:lnTo>
                      <a:pt x="207" y="49"/>
                    </a:lnTo>
                    <a:lnTo>
                      <a:pt x="205" y="43"/>
                    </a:lnTo>
                    <a:lnTo>
                      <a:pt x="190" y="8"/>
                    </a:lnTo>
                    <a:lnTo>
                      <a:pt x="190" y="8"/>
                    </a:lnTo>
                    <a:lnTo>
                      <a:pt x="180" y="15"/>
                    </a:lnTo>
                    <a:lnTo>
                      <a:pt x="164" y="13"/>
                    </a:lnTo>
                    <a:lnTo>
                      <a:pt x="149" y="7"/>
                    </a:lnTo>
                    <a:lnTo>
                      <a:pt x="144" y="15"/>
                    </a:lnTo>
                    <a:lnTo>
                      <a:pt x="138" y="3"/>
                    </a:lnTo>
                    <a:lnTo>
                      <a:pt x="123" y="1"/>
                    </a:lnTo>
                    <a:lnTo>
                      <a:pt x="106" y="2"/>
                    </a:lnTo>
                    <a:lnTo>
                      <a:pt x="98" y="9"/>
                    </a:lnTo>
                    <a:lnTo>
                      <a:pt x="83" y="16"/>
                    </a:lnTo>
                    <a:lnTo>
                      <a:pt x="74" y="13"/>
                    </a:lnTo>
                    <a:lnTo>
                      <a:pt x="74" y="13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0301FE-AC55-77B1-A064-015B96350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0900" y="3805238"/>
                <a:ext cx="225425" cy="207963"/>
              </a:xfrm>
              <a:custGeom>
                <a:avLst/>
                <a:gdLst>
                  <a:gd name="T0" fmla="*/ 71 w 142"/>
                  <a:gd name="T1" fmla="*/ 60 h 131"/>
                  <a:gd name="T2" fmla="*/ 60 w 142"/>
                  <a:gd name="T3" fmla="*/ 49 h 131"/>
                  <a:gd name="T4" fmla="*/ 52 w 142"/>
                  <a:gd name="T5" fmla="*/ 27 h 131"/>
                  <a:gd name="T6" fmla="*/ 39 w 142"/>
                  <a:gd name="T7" fmla="*/ 0 h 131"/>
                  <a:gd name="T8" fmla="*/ 29 w 142"/>
                  <a:gd name="T9" fmla="*/ 13 h 131"/>
                  <a:gd name="T10" fmla="*/ 14 w 142"/>
                  <a:gd name="T11" fmla="*/ 16 h 131"/>
                  <a:gd name="T12" fmla="*/ 8 w 142"/>
                  <a:gd name="T13" fmla="*/ 24 h 131"/>
                  <a:gd name="T14" fmla="*/ 6 w 142"/>
                  <a:gd name="T15" fmla="*/ 40 h 131"/>
                  <a:gd name="T16" fmla="*/ 0 w 142"/>
                  <a:gd name="T17" fmla="*/ 75 h 131"/>
                  <a:gd name="T18" fmla="*/ 2 w 142"/>
                  <a:gd name="T19" fmla="*/ 85 h 131"/>
                  <a:gd name="T20" fmla="*/ 26 w 142"/>
                  <a:gd name="T21" fmla="*/ 89 h 131"/>
                  <a:gd name="T22" fmla="*/ 32 w 142"/>
                  <a:gd name="T23" fmla="*/ 72 h 131"/>
                  <a:gd name="T24" fmla="*/ 45 w 142"/>
                  <a:gd name="T25" fmla="*/ 83 h 131"/>
                  <a:gd name="T26" fmla="*/ 57 w 142"/>
                  <a:gd name="T27" fmla="*/ 77 h 131"/>
                  <a:gd name="T28" fmla="*/ 62 w 142"/>
                  <a:gd name="T29" fmla="*/ 82 h 131"/>
                  <a:gd name="T30" fmla="*/ 76 w 142"/>
                  <a:gd name="T31" fmla="*/ 82 h 131"/>
                  <a:gd name="T32" fmla="*/ 95 w 142"/>
                  <a:gd name="T33" fmla="*/ 91 h 131"/>
                  <a:gd name="T34" fmla="*/ 101 w 142"/>
                  <a:gd name="T35" fmla="*/ 100 h 131"/>
                  <a:gd name="T36" fmla="*/ 110 w 142"/>
                  <a:gd name="T37" fmla="*/ 107 h 131"/>
                  <a:gd name="T38" fmla="*/ 119 w 142"/>
                  <a:gd name="T39" fmla="*/ 121 h 131"/>
                  <a:gd name="T40" fmla="*/ 127 w 142"/>
                  <a:gd name="T41" fmla="*/ 129 h 131"/>
                  <a:gd name="T42" fmla="*/ 136 w 142"/>
                  <a:gd name="T43" fmla="*/ 131 h 131"/>
                  <a:gd name="T44" fmla="*/ 142 w 142"/>
                  <a:gd name="T45" fmla="*/ 126 h 131"/>
                  <a:gd name="T46" fmla="*/ 131 w 142"/>
                  <a:gd name="T47" fmla="*/ 118 h 131"/>
                  <a:gd name="T48" fmla="*/ 125 w 142"/>
                  <a:gd name="T49" fmla="*/ 110 h 131"/>
                  <a:gd name="T50" fmla="*/ 113 w 142"/>
                  <a:gd name="T51" fmla="*/ 96 h 131"/>
                  <a:gd name="T52" fmla="*/ 101 w 142"/>
                  <a:gd name="T53" fmla="*/ 83 h 131"/>
                  <a:gd name="T54" fmla="*/ 71 w 142"/>
                  <a:gd name="T55" fmla="*/ 6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2" h="131">
                    <a:moveTo>
                      <a:pt x="71" y="60"/>
                    </a:moveTo>
                    <a:lnTo>
                      <a:pt x="60" y="49"/>
                    </a:lnTo>
                    <a:lnTo>
                      <a:pt x="52" y="27"/>
                    </a:lnTo>
                    <a:lnTo>
                      <a:pt x="39" y="0"/>
                    </a:lnTo>
                    <a:lnTo>
                      <a:pt x="29" y="13"/>
                    </a:lnTo>
                    <a:lnTo>
                      <a:pt x="14" y="16"/>
                    </a:lnTo>
                    <a:lnTo>
                      <a:pt x="8" y="24"/>
                    </a:lnTo>
                    <a:lnTo>
                      <a:pt x="6" y="40"/>
                    </a:lnTo>
                    <a:lnTo>
                      <a:pt x="0" y="75"/>
                    </a:lnTo>
                    <a:lnTo>
                      <a:pt x="2" y="85"/>
                    </a:lnTo>
                    <a:lnTo>
                      <a:pt x="26" y="89"/>
                    </a:lnTo>
                    <a:lnTo>
                      <a:pt x="32" y="72"/>
                    </a:lnTo>
                    <a:lnTo>
                      <a:pt x="45" y="83"/>
                    </a:lnTo>
                    <a:lnTo>
                      <a:pt x="57" y="77"/>
                    </a:lnTo>
                    <a:lnTo>
                      <a:pt x="62" y="82"/>
                    </a:lnTo>
                    <a:lnTo>
                      <a:pt x="76" y="82"/>
                    </a:lnTo>
                    <a:lnTo>
                      <a:pt x="95" y="91"/>
                    </a:lnTo>
                    <a:lnTo>
                      <a:pt x="101" y="100"/>
                    </a:lnTo>
                    <a:lnTo>
                      <a:pt x="110" y="107"/>
                    </a:lnTo>
                    <a:lnTo>
                      <a:pt x="119" y="121"/>
                    </a:lnTo>
                    <a:lnTo>
                      <a:pt x="127" y="129"/>
                    </a:lnTo>
                    <a:lnTo>
                      <a:pt x="136" y="131"/>
                    </a:lnTo>
                    <a:lnTo>
                      <a:pt x="142" y="126"/>
                    </a:lnTo>
                    <a:lnTo>
                      <a:pt x="131" y="118"/>
                    </a:lnTo>
                    <a:lnTo>
                      <a:pt x="125" y="110"/>
                    </a:lnTo>
                    <a:lnTo>
                      <a:pt x="113" y="96"/>
                    </a:lnTo>
                    <a:lnTo>
                      <a:pt x="101" y="83"/>
                    </a:lnTo>
                    <a:lnTo>
                      <a:pt x="71" y="60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2E0F475-9714-F964-511F-C7580EB667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6125" y="3919538"/>
                <a:ext cx="492125" cy="434975"/>
              </a:xfrm>
              <a:custGeom>
                <a:avLst/>
                <a:gdLst>
                  <a:gd name="T0" fmla="*/ 98 w 310"/>
                  <a:gd name="T1" fmla="*/ 0 h 274"/>
                  <a:gd name="T2" fmla="*/ 92 w 310"/>
                  <a:gd name="T3" fmla="*/ 17 h 274"/>
                  <a:gd name="T4" fmla="*/ 68 w 310"/>
                  <a:gd name="T5" fmla="*/ 13 h 274"/>
                  <a:gd name="T6" fmla="*/ 66 w 310"/>
                  <a:gd name="T7" fmla="*/ 33 h 274"/>
                  <a:gd name="T8" fmla="*/ 57 w 310"/>
                  <a:gd name="T9" fmla="*/ 56 h 274"/>
                  <a:gd name="T10" fmla="*/ 45 w 310"/>
                  <a:gd name="T11" fmla="*/ 68 h 274"/>
                  <a:gd name="T12" fmla="*/ 37 w 310"/>
                  <a:gd name="T13" fmla="*/ 85 h 274"/>
                  <a:gd name="T14" fmla="*/ 35 w 310"/>
                  <a:gd name="T15" fmla="*/ 96 h 274"/>
                  <a:gd name="T16" fmla="*/ 26 w 310"/>
                  <a:gd name="T17" fmla="*/ 102 h 274"/>
                  <a:gd name="T18" fmla="*/ 20 w 310"/>
                  <a:gd name="T19" fmla="*/ 127 h 274"/>
                  <a:gd name="T20" fmla="*/ 20 w 310"/>
                  <a:gd name="T21" fmla="*/ 130 h 274"/>
                  <a:gd name="T22" fmla="*/ 21 w 310"/>
                  <a:gd name="T23" fmla="*/ 149 h 274"/>
                  <a:gd name="T24" fmla="*/ 18 w 310"/>
                  <a:gd name="T25" fmla="*/ 156 h 274"/>
                  <a:gd name="T26" fmla="*/ 7 w 310"/>
                  <a:gd name="T27" fmla="*/ 156 h 274"/>
                  <a:gd name="T28" fmla="*/ 0 w 310"/>
                  <a:gd name="T29" fmla="*/ 169 h 274"/>
                  <a:gd name="T30" fmla="*/ 13 w 310"/>
                  <a:gd name="T31" fmla="*/ 171 h 274"/>
                  <a:gd name="T32" fmla="*/ 24 w 310"/>
                  <a:gd name="T33" fmla="*/ 184 h 274"/>
                  <a:gd name="T34" fmla="*/ 27 w 310"/>
                  <a:gd name="T35" fmla="*/ 193 h 274"/>
                  <a:gd name="T36" fmla="*/ 37 w 310"/>
                  <a:gd name="T37" fmla="*/ 198 h 274"/>
                  <a:gd name="T38" fmla="*/ 50 w 310"/>
                  <a:gd name="T39" fmla="*/ 224 h 274"/>
                  <a:gd name="T40" fmla="*/ 61 w 310"/>
                  <a:gd name="T41" fmla="*/ 228 h 274"/>
                  <a:gd name="T42" fmla="*/ 61 w 310"/>
                  <a:gd name="T43" fmla="*/ 241 h 274"/>
                  <a:gd name="T44" fmla="*/ 69 w 310"/>
                  <a:gd name="T45" fmla="*/ 250 h 274"/>
                  <a:gd name="T46" fmla="*/ 83 w 310"/>
                  <a:gd name="T47" fmla="*/ 250 h 274"/>
                  <a:gd name="T48" fmla="*/ 110 w 310"/>
                  <a:gd name="T49" fmla="*/ 269 h 274"/>
                  <a:gd name="T50" fmla="*/ 116 w 310"/>
                  <a:gd name="T51" fmla="*/ 269 h 274"/>
                  <a:gd name="T52" fmla="*/ 122 w 310"/>
                  <a:gd name="T53" fmla="*/ 269 h 274"/>
                  <a:gd name="T54" fmla="*/ 126 w 310"/>
                  <a:gd name="T55" fmla="*/ 272 h 274"/>
                  <a:gd name="T56" fmla="*/ 140 w 310"/>
                  <a:gd name="T57" fmla="*/ 274 h 274"/>
                  <a:gd name="T58" fmla="*/ 146 w 310"/>
                  <a:gd name="T59" fmla="*/ 264 h 274"/>
                  <a:gd name="T60" fmla="*/ 165 w 310"/>
                  <a:gd name="T61" fmla="*/ 254 h 274"/>
                  <a:gd name="T62" fmla="*/ 174 w 310"/>
                  <a:gd name="T63" fmla="*/ 262 h 274"/>
                  <a:gd name="T64" fmla="*/ 188 w 310"/>
                  <a:gd name="T65" fmla="*/ 262 h 274"/>
                  <a:gd name="T66" fmla="*/ 194 w 310"/>
                  <a:gd name="T67" fmla="*/ 254 h 274"/>
                  <a:gd name="T68" fmla="*/ 207 w 310"/>
                  <a:gd name="T69" fmla="*/ 254 h 274"/>
                  <a:gd name="T70" fmla="*/ 225 w 310"/>
                  <a:gd name="T71" fmla="*/ 237 h 274"/>
                  <a:gd name="T72" fmla="*/ 253 w 310"/>
                  <a:gd name="T73" fmla="*/ 236 h 274"/>
                  <a:gd name="T74" fmla="*/ 310 w 310"/>
                  <a:gd name="T75" fmla="*/ 165 h 274"/>
                  <a:gd name="T76" fmla="*/ 293 w 310"/>
                  <a:gd name="T77" fmla="*/ 165 h 274"/>
                  <a:gd name="T78" fmla="*/ 224 w 310"/>
                  <a:gd name="T79" fmla="*/ 137 h 274"/>
                  <a:gd name="T80" fmla="*/ 215 w 310"/>
                  <a:gd name="T81" fmla="*/ 128 h 274"/>
                  <a:gd name="T82" fmla="*/ 208 w 310"/>
                  <a:gd name="T83" fmla="*/ 117 h 274"/>
                  <a:gd name="T84" fmla="*/ 199 w 310"/>
                  <a:gd name="T85" fmla="*/ 104 h 274"/>
                  <a:gd name="T86" fmla="*/ 203 w 310"/>
                  <a:gd name="T87" fmla="*/ 95 h 274"/>
                  <a:gd name="T88" fmla="*/ 198 w 310"/>
                  <a:gd name="T89" fmla="*/ 91 h 274"/>
                  <a:gd name="T90" fmla="*/ 194 w 310"/>
                  <a:gd name="T91" fmla="*/ 93 h 274"/>
                  <a:gd name="T92" fmla="*/ 182 w 310"/>
                  <a:gd name="T93" fmla="*/ 93 h 274"/>
                  <a:gd name="T94" fmla="*/ 182 w 310"/>
                  <a:gd name="T95" fmla="*/ 85 h 274"/>
                  <a:gd name="T96" fmla="*/ 180 w 310"/>
                  <a:gd name="T97" fmla="*/ 79 h 274"/>
                  <a:gd name="T98" fmla="*/ 186 w 310"/>
                  <a:gd name="T99" fmla="*/ 68 h 274"/>
                  <a:gd name="T100" fmla="*/ 193 w 310"/>
                  <a:gd name="T101" fmla="*/ 57 h 274"/>
                  <a:gd name="T102" fmla="*/ 185 w 310"/>
                  <a:gd name="T103" fmla="*/ 49 h 274"/>
                  <a:gd name="T104" fmla="*/ 176 w 310"/>
                  <a:gd name="T105" fmla="*/ 35 h 274"/>
                  <a:gd name="T106" fmla="*/ 167 w 310"/>
                  <a:gd name="T107" fmla="*/ 28 h 274"/>
                  <a:gd name="T108" fmla="*/ 161 w 310"/>
                  <a:gd name="T109" fmla="*/ 19 h 274"/>
                  <a:gd name="T110" fmla="*/ 142 w 310"/>
                  <a:gd name="T111" fmla="*/ 10 h 274"/>
                  <a:gd name="T112" fmla="*/ 128 w 310"/>
                  <a:gd name="T113" fmla="*/ 10 h 274"/>
                  <a:gd name="T114" fmla="*/ 123 w 310"/>
                  <a:gd name="T115" fmla="*/ 5 h 274"/>
                  <a:gd name="T116" fmla="*/ 111 w 310"/>
                  <a:gd name="T117" fmla="*/ 11 h 274"/>
                  <a:gd name="T118" fmla="*/ 98 w 310"/>
                  <a:gd name="T119" fmla="*/ 0 h 274"/>
                  <a:gd name="T120" fmla="*/ 98 w 310"/>
                  <a:gd name="T121" fmla="*/ 0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10" h="274">
                    <a:moveTo>
                      <a:pt x="98" y="0"/>
                    </a:moveTo>
                    <a:lnTo>
                      <a:pt x="92" y="17"/>
                    </a:lnTo>
                    <a:lnTo>
                      <a:pt x="68" y="13"/>
                    </a:lnTo>
                    <a:lnTo>
                      <a:pt x="66" y="33"/>
                    </a:lnTo>
                    <a:lnTo>
                      <a:pt x="57" y="56"/>
                    </a:lnTo>
                    <a:lnTo>
                      <a:pt x="45" y="68"/>
                    </a:lnTo>
                    <a:lnTo>
                      <a:pt x="37" y="85"/>
                    </a:lnTo>
                    <a:lnTo>
                      <a:pt x="35" y="96"/>
                    </a:lnTo>
                    <a:lnTo>
                      <a:pt x="26" y="102"/>
                    </a:lnTo>
                    <a:lnTo>
                      <a:pt x="20" y="127"/>
                    </a:lnTo>
                    <a:lnTo>
                      <a:pt x="20" y="130"/>
                    </a:lnTo>
                    <a:lnTo>
                      <a:pt x="21" y="149"/>
                    </a:lnTo>
                    <a:lnTo>
                      <a:pt x="18" y="156"/>
                    </a:lnTo>
                    <a:lnTo>
                      <a:pt x="7" y="156"/>
                    </a:lnTo>
                    <a:lnTo>
                      <a:pt x="0" y="169"/>
                    </a:lnTo>
                    <a:lnTo>
                      <a:pt x="13" y="171"/>
                    </a:lnTo>
                    <a:lnTo>
                      <a:pt x="24" y="184"/>
                    </a:lnTo>
                    <a:lnTo>
                      <a:pt x="27" y="193"/>
                    </a:lnTo>
                    <a:lnTo>
                      <a:pt x="37" y="198"/>
                    </a:lnTo>
                    <a:lnTo>
                      <a:pt x="50" y="224"/>
                    </a:lnTo>
                    <a:lnTo>
                      <a:pt x="61" y="228"/>
                    </a:lnTo>
                    <a:lnTo>
                      <a:pt x="61" y="241"/>
                    </a:lnTo>
                    <a:lnTo>
                      <a:pt x="69" y="250"/>
                    </a:lnTo>
                    <a:lnTo>
                      <a:pt x="83" y="250"/>
                    </a:lnTo>
                    <a:lnTo>
                      <a:pt x="110" y="269"/>
                    </a:lnTo>
                    <a:lnTo>
                      <a:pt x="116" y="269"/>
                    </a:lnTo>
                    <a:lnTo>
                      <a:pt x="122" y="269"/>
                    </a:lnTo>
                    <a:lnTo>
                      <a:pt x="126" y="272"/>
                    </a:lnTo>
                    <a:lnTo>
                      <a:pt x="140" y="274"/>
                    </a:lnTo>
                    <a:lnTo>
                      <a:pt x="146" y="264"/>
                    </a:lnTo>
                    <a:lnTo>
                      <a:pt x="165" y="254"/>
                    </a:lnTo>
                    <a:lnTo>
                      <a:pt x="174" y="262"/>
                    </a:lnTo>
                    <a:lnTo>
                      <a:pt x="188" y="262"/>
                    </a:lnTo>
                    <a:lnTo>
                      <a:pt x="194" y="254"/>
                    </a:lnTo>
                    <a:lnTo>
                      <a:pt x="207" y="254"/>
                    </a:lnTo>
                    <a:lnTo>
                      <a:pt x="225" y="237"/>
                    </a:lnTo>
                    <a:lnTo>
                      <a:pt x="253" y="236"/>
                    </a:lnTo>
                    <a:lnTo>
                      <a:pt x="310" y="165"/>
                    </a:lnTo>
                    <a:lnTo>
                      <a:pt x="293" y="165"/>
                    </a:lnTo>
                    <a:lnTo>
                      <a:pt x="224" y="137"/>
                    </a:lnTo>
                    <a:lnTo>
                      <a:pt x="215" y="128"/>
                    </a:lnTo>
                    <a:lnTo>
                      <a:pt x="208" y="117"/>
                    </a:lnTo>
                    <a:lnTo>
                      <a:pt x="199" y="104"/>
                    </a:lnTo>
                    <a:lnTo>
                      <a:pt x="203" y="95"/>
                    </a:lnTo>
                    <a:lnTo>
                      <a:pt x="198" y="91"/>
                    </a:lnTo>
                    <a:lnTo>
                      <a:pt x="194" y="93"/>
                    </a:lnTo>
                    <a:lnTo>
                      <a:pt x="182" y="93"/>
                    </a:lnTo>
                    <a:lnTo>
                      <a:pt x="182" y="85"/>
                    </a:lnTo>
                    <a:lnTo>
                      <a:pt x="180" y="79"/>
                    </a:lnTo>
                    <a:lnTo>
                      <a:pt x="186" y="68"/>
                    </a:lnTo>
                    <a:lnTo>
                      <a:pt x="193" y="57"/>
                    </a:lnTo>
                    <a:lnTo>
                      <a:pt x="185" y="49"/>
                    </a:lnTo>
                    <a:lnTo>
                      <a:pt x="176" y="35"/>
                    </a:lnTo>
                    <a:lnTo>
                      <a:pt x="167" y="28"/>
                    </a:lnTo>
                    <a:lnTo>
                      <a:pt x="161" y="19"/>
                    </a:lnTo>
                    <a:lnTo>
                      <a:pt x="142" y="10"/>
                    </a:lnTo>
                    <a:lnTo>
                      <a:pt x="128" y="10"/>
                    </a:lnTo>
                    <a:lnTo>
                      <a:pt x="123" y="5"/>
                    </a:lnTo>
                    <a:lnTo>
                      <a:pt x="111" y="11"/>
                    </a:lnTo>
                    <a:lnTo>
                      <a:pt x="98" y="0"/>
                    </a:lnTo>
                    <a:lnTo>
                      <a:pt x="98" y="0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E68FD43-6281-3333-2E71-792A7A0178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2850" y="4395788"/>
                <a:ext cx="188912" cy="238125"/>
              </a:xfrm>
              <a:custGeom>
                <a:avLst/>
                <a:gdLst>
                  <a:gd name="T0" fmla="*/ 91 w 119"/>
                  <a:gd name="T1" fmla="*/ 1 h 150"/>
                  <a:gd name="T2" fmla="*/ 88 w 119"/>
                  <a:gd name="T3" fmla="*/ 0 h 150"/>
                  <a:gd name="T4" fmla="*/ 75 w 119"/>
                  <a:gd name="T5" fmla="*/ 3 h 150"/>
                  <a:gd name="T6" fmla="*/ 63 w 119"/>
                  <a:gd name="T7" fmla="*/ 0 h 150"/>
                  <a:gd name="T8" fmla="*/ 53 w 119"/>
                  <a:gd name="T9" fmla="*/ 1 h 150"/>
                  <a:gd name="T10" fmla="*/ 53 w 119"/>
                  <a:gd name="T11" fmla="*/ 30 h 150"/>
                  <a:gd name="T12" fmla="*/ 23 w 119"/>
                  <a:gd name="T13" fmla="*/ 30 h 150"/>
                  <a:gd name="T14" fmla="*/ 15 w 119"/>
                  <a:gd name="T15" fmla="*/ 31 h 150"/>
                  <a:gd name="T16" fmla="*/ 12 w 119"/>
                  <a:gd name="T17" fmla="*/ 49 h 150"/>
                  <a:gd name="T18" fmla="*/ 6 w 119"/>
                  <a:gd name="T19" fmla="*/ 66 h 150"/>
                  <a:gd name="T20" fmla="*/ 1 w 119"/>
                  <a:gd name="T21" fmla="*/ 73 h 150"/>
                  <a:gd name="T22" fmla="*/ 0 w 119"/>
                  <a:gd name="T23" fmla="*/ 81 h 150"/>
                  <a:gd name="T24" fmla="*/ 13 w 119"/>
                  <a:gd name="T25" fmla="*/ 106 h 150"/>
                  <a:gd name="T26" fmla="*/ 27 w 119"/>
                  <a:gd name="T27" fmla="*/ 125 h 150"/>
                  <a:gd name="T28" fmla="*/ 49 w 119"/>
                  <a:gd name="T29" fmla="*/ 150 h 150"/>
                  <a:gd name="T30" fmla="*/ 65 w 119"/>
                  <a:gd name="T31" fmla="*/ 137 h 150"/>
                  <a:gd name="T32" fmla="*/ 57 w 119"/>
                  <a:gd name="T33" fmla="*/ 121 h 150"/>
                  <a:gd name="T34" fmla="*/ 64 w 119"/>
                  <a:gd name="T35" fmla="*/ 115 h 150"/>
                  <a:gd name="T36" fmla="*/ 79 w 119"/>
                  <a:gd name="T37" fmla="*/ 112 h 150"/>
                  <a:gd name="T38" fmla="*/ 81 w 119"/>
                  <a:gd name="T39" fmla="*/ 101 h 150"/>
                  <a:gd name="T40" fmla="*/ 92 w 119"/>
                  <a:gd name="T41" fmla="*/ 112 h 150"/>
                  <a:gd name="T42" fmla="*/ 110 w 119"/>
                  <a:gd name="T43" fmla="*/ 114 h 150"/>
                  <a:gd name="T44" fmla="*/ 116 w 119"/>
                  <a:gd name="T45" fmla="*/ 103 h 150"/>
                  <a:gd name="T46" fmla="*/ 119 w 119"/>
                  <a:gd name="T47" fmla="*/ 86 h 150"/>
                  <a:gd name="T48" fmla="*/ 117 w 119"/>
                  <a:gd name="T49" fmla="*/ 68 h 150"/>
                  <a:gd name="T50" fmla="*/ 107 w 119"/>
                  <a:gd name="T51" fmla="*/ 54 h 150"/>
                  <a:gd name="T52" fmla="*/ 116 w 119"/>
                  <a:gd name="T53" fmla="*/ 26 h 150"/>
                  <a:gd name="T54" fmla="*/ 111 w 119"/>
                  <a:gd name="T55" fmla="*/ 22 h 150"/>
                  <a:gd name="T56" fmla="*/ 95 w 119"/>
                  <a:gd name="T57" fmla="*/ 24 h 150"/>
                  <a:gd name="T58" fmla="*/ 89 w 119"/>
                  <a:gd name="T59" fmla="*/ 11 h 150"/>
                  <a:gd name="T60" fmla="*/ 91 w 119"/>
                  <a:gd name="T61" fmla="*/ 1 h 150"/>
                  <a:gd name="T62" fmla="*/ 91 w 119"/>
                  <a:gd name="T63" fmla="*/ 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9" h="150">
                    <a:moveTo>
                      <a:pt x="91" y="1"/>
                    </a:moveTo>
                    <a:lnTo>
                      <a:pt x="88" y="0"/>
                    </a:lnTo>
                    <a:lnTo>
                      <a:pt x="75" y="3"/>
                    </a:lnTo>
                    <a:lnTo>
                      <a:pt x="63" y="0"/>
                    </a:lnTo>
                    <a:lnTo>
                      <a:pt x="53" y="1"/>
                    </a:lnTo>
                    <a:lnTo>
                      <a:pt x="53" y="30"/>
                    </a:lnTo>
                    <a:lnTo>
                      <a:pt x="23" y="30"/>
                    </a:lnTo>
                    <a:lnTo>
                      <a:pt x="15" y="31"/>
                    </a:lnTo>
                    <a:lnTo>
                      <a:pt x="12" y="49"/>
                    </a:lnTo>
                    <a:lnTo>
                      <a:pt x="6" y="66"/>
                    </a:lnTo>
                    <a:lnTo>
                      <a:pt x="1" y="73"/>
                    </a:lnTo>
                    <a:lnTo>
                      <a:pt x="0" y="81"/>
                    </a:lnTo>
                    <a:lnTo>
                      <a:pt x="13" y="106"/>
                    </a:lnTo>
                    <a:lnTo>
                      <a:pt x="27" y="125"/>
                    </a:lnTo>
                    <a:lnTo>
                      <a:pt x="49" y="150"/>
                    </a:lnTo>
                    <a:lnTo>
                      <a:pt x="65" y="137"/>
                    </a:lnTo>
                    <a:lnTo>
                      <a:pt x="57" y="121"/>
                    </a:lnTo>
                    <a:lnTo>
                      <a:pt x="64" y="115"/>
                    </a:lnTo>
                    <a:lnTo>
                      <a:pt x="79" y="112"/>
                    </a:lnTo>
                    <a:lnTo>
                      <a:pt x="81" y="101"/>
                    </a:lnTo>
                    <a:lnTo>
                      <a:pt x="92" y="112"/>
                    </a:lnTo>
                    <a:lnTo>
                      <a:pt x="110" y="114"/>
                    </a:lnTo>
                    <a:lnTo>
                      <a:pt x="116" y="103"/>
                    </a:lnTo>
                    <a:lnTo>
                      <a:pt x="119" y="86"/>
                    </a:lnTo>
                    <a:lnTo>
                      <a:pt x="117" y="68"/>
                    </a:lnTo>
                    <a:lnTo>
                      <a:pt x="107" y="54"/>
                    </a:lnTo>
                    <a:lnTo>
                      <a:pt x="116" y="26"/>
                    </a:lnTo>
                    <a:lnTo>
                      <a:pt x="111" y="22"/>
                    </a:lnTo>
                    <a:lnTo>
                      <a:pt x="95" y="24"/>
                    </a:lnTo>
                    <a:lnTo>
                      <a:pt x="89" y="11"/>
                    </a:lnTo>
                    <a:lnTo>
                      <a:pt x="91" y="1"/>
                    </a:lnTo>
                    <a:lnTo>
                      <a:pt x="91" y="1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1E56E5-8779-F77D-079F-022A4C9DE3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2800" y="4064001"/>
                <a:ext cx="142875" cy="241300"/>
              </a:xfrm>
              <a:custGeom>
                <a:avLst/>
                <a:gdLst>
                  <a:gd name="T0" fmla="*/ 68 w 90"/>
                  <a:gd name="T1" fmla="*/ 2 h 152"/>
                  <a:gd name="T2" fmla="*/ 59 w 90"/>
                  <a:gd name="T3" fmla="*/ 0 h 152"/>
                  <a:gd name="T4" fmla="*/ 53 w 90"/>
                  <a:gd name="T5" fmla="*/ 4 h 152"/>
                  <a:gd name="T6" fmla="*/ 43 w 90"/>
                  <a:gd name="T7" fmla="*/ 2 h 152"/>
                  <a:gd name="T8" fmla="*/ 7 w 90"/>
                  <a:gd name="T9" fmla="*/ 4 h 152"/>
                  <a:gd name="T10" fmla="*/ 6 w 90"/>
                  <a:gd name="T11" fmla="*/ 17 h 152"/>
                  <a:gd name="T12" fmla="*/ 10 w 90"/>
                  <a:gd name="T13" fmla="*/ 35 h 152"/>
                  <a:gd name="T14" fmla="*/ 14 w 90"/>
                  <a:gd name="T15" fmla="*/ 69 h 152"/>
                  <a:gd name="T16" fmla="*/ 6 w 90"/>
                  <a:gd name="T17" fmla="*/ 89 h 152"/>
                  <a:gd name="T18" fmla="*/ 0 w 90"/>
                  <a:gd name="T19" fmla="*/ 116 h 152"/>
                  <a:gd name="T20" fmla="*/ 10 w 90"/>
                  <a:gd name="T21" fmla="*/ 136 h 152"/>
                  <a:gd name="T22" fmla="*/ 9 w 90"/>
                  <a:gd name="T23" fmla="*/ 146 h 152"/>
                  <a:gd name="T24" fmla="*/ 27 w 90"/>
                  <a:gd name="T25" fmla="*/ 152 h 152"/>
                  <a:gd name="T26" fmla="*/ 46 w 90"/>
                  <a:gd name="T27" fmla="*/ 145 h 152"/>
                  <a:gd name="T28" fmla="*/ 58 w 90"/>
                  <a:gd name="T29" fmla="*/ 137 h 152"/>
                  <a:gd name="T30" fmla="*/ 90 w 90"/>
                  <a:gd name="T31" fmla="*/ 123 h 152"/>
                  <a:gd name="T32" fmla="*/ 86 w 90"/>
                  <a:gd name="T33" fmla="*/ 115 h 152"/>
                  <a:gd name="T34" fmla="*/ 81 w 90"/>
                  <a:gd name="T35" fmla="*/ 100 h 152"/>
                  <a:gd name="T36" fmla="*/ 79 w 90"/>
                  <a:gd name="T37" fmla="*/ 88 h 152"/>
                  <a:gd name="T38" fmla="*/ 83 w 90"/>
                  <a:gd name="T39" fmla="*/ 66 h 152"/>
                  <a:gd name="T40" fmla="*/ 78 w 90"/>
                  <a:gd name="T41" fmla="*/ 58 h 152"/>
                  <a:gd name="T42" fmla="*/ 76 w 90"/>
                  <a:gd name="T43" fmla="*/ 39 h 152"/>
                  <a:gd name="T44" fmla="*/ 76 w 90"/>
                  <a:gd name="T45" fmla="*/ 22 h 152"/>
                  <a:gd name="T46" fmla="*/ 68 w 90"/>
                  <a:gd name="T47" fmla="*/ 9 h 152"/>
                  <a:gd name="T48" fmla="*/ 68 w 90"/>
                  <a:gd name="T49" fmla="*/ 2 h 152"/>
                  <a:gd name="T50" fmla="*/ 68 w 90"/>
                  <a:gd name="T51" fmla="*/ 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0" h="152">
                    <a:moveTo>
                      <a:pt x="68" y="2"/>
                    </a:moveTo>
                    <a:lnTo>
                      <a:pt x="59" y="0"/>
                    </a:lnTo>
                    <a:lnTo>
                      <a:pt x="53" y="4"/>
                    </a:lnTo>
                    <a:lnTo>
                      <a:pt x="43" y="2"/>
                    </a:lnTo>
                    <a:lnTo>
                      <a:pt x="7" y="4"/>
                    </a:lnTo>
                    <a:lnTo>
                      <a:pt x="6" y="17"/>
                    </a:lnTo>
                    <a:lnTo>
                      <a:pt x="10" y="35"/>
                    </a:lnTo>
                    <a:lnTo>
                      <a:pt x="14" y="69"/>
                    </a:lnTo>
                    <a:lnTo>
                      <a:pt x="6" y="89"/>
                    </a:lnTo>
                    <a:lnTo>
                      <a:pt x="0" y="116"/>
                    </a:lnTo>
                    <a:lnTo>
                      <a:pt x="10" y="136"/>
                    </a:lnTo>
                    <a:lnTo>
                      <a:pt x="9" y="146"/>
                    </a:lnTo>
                    <a:lnTo>
                      <a:pt x="27" y="152"/>
                    </a:lnTo>
                    <a:lnTo>
                      <a:pt x="46" y="145"/>
                    </a:lnTo>
                    <a:lnTo>
                      <a:pt x="58" y="137"/>
                    </a:lnTo>
                    <a:lnTo>
                      <a:pt x="90" y="123"/>
                    </a:lnTo>
                    <a:lnTo>
                      <a:pt x="86" y="115"/>
                    </a:lnTo>
                    <a:lnTo>
                      <a:pt x="81" y="100"/>
                    </a:lnTo>
                    <a:lnTo>
                      <a:pt x="79" y="88"/>
                    </a:lnTo>
                    <a:lnTo>
                      <a:pt x="83" y="66"/>
                    </a:lnTo>
                    <a:lnTo>
                      <a:pt x="78" y="58"/>
                    </a:lnTo>
                    <a:lnTo>
                      <a:pt x="76" y="39"/>
                    </a:lnTo>
                    <a:lnTo>
                      <a:pt x="76" y="22"/>
                    </a:lnTo>
                    <a:lnTo>
                      <a:pt x="68" y="9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34B905-CBAF-5E3E-4530-E73D891D22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9100" y="4008438"/>
                <a:ext cx="241300" cy="200025"/>
              </a:xfrm>
              <a:custGeom>
                <a:avLst/>
                <a:gdLst>
                  <a:gd name="T0" fmla="*/ 73 w 152"/>
                  <a:gd name="T1" fmla="*/ 5 h 126"/>
                  <a:gd name="T2" fmla="*/ 61 w 152"/>
                  <a:gd name="T3" fmla="*/ 5 h 126"/>
                  <a:gd name="T4" fmla="*/ 41 w 152"/>
                  <a:gd name="T5" fmla="*/ 1 h 126"/>
                  <a:gd name="T6" fmla="*/ 30 w 152"/>
                  <a:gd name="T7" fmla="*/ 8 h 126"/>
                  <a:gd name="T8" fmla="*/ 30 w 152"/>
                  <a:gd name="T9" fmla="*/ 18 h 126"/>
                  <a:gd name="T10" fmla="*/ 21 w 152"/>
                  <a:gd name="T11" fmla="*/ 22 h 126"/>
                  <a:gd name="T12" fmla="*/ 10 w 152"/>
                  <a:gd name="T13" fmla="*/ 25 h 126"/>
                  <a:gd name="T14" fmla="*/ 6 w 152"/>
                  <a:gd name="T15" fmla="*/ 41 h 126"/>
                  <a:gd name="T16" fmla="*/ 12 w 152"/>
                  <a:gd name="T17" fmla="*/ 57 h 126"/>
                  <a:gd name="T18" fmla="*/ 22 w 152"/>
                  <a:gd name="T19" fmla="*/ 64 h 126"/>
                  <a:gd name="T20" fmla="*/ 39 w 152"/>
                  <a:gd name="T21" fmla="*/ 87 h 126"/>
                  <a:gd name="T22" fmla="*/ 53 w 152"/>
                  <a:gd name="T23" fmla="*/ 71 h 126"/>
                  <a:gd name="T24" fmla="*/ 62 w 152"/>
                  <a:gd name="T25" fmla="*/ 65 h 126"/>
                  <a:gd name="T26" fmla="*/ 84 w 152"/>
                  <a:gd name="T27" fmla="*/ 60 h 126"/>
                  <a:gd name="T28" fmla="*/ 94 w 152"/>
                  <a:gd name="T29" fmla="*/ 79 h 126"/>
                  <a:gd name="T30" fmla="*/ 97 w 152"/>
                  <a:gd name="T31" fmla="*/ 92 h 126"/>
                  <a:gd name="T32" fmla="*/ 103 w 152"/>
                  <a:gd name="T33" fmla="*/ 99 h 126"/>
                  <a:gd name="T34" fmla="*/ 112 w 152"/>
                  <a:gd name="T35" fmla="*/ 96 h 126"/>
                  <a:gd name="T36" fmla="*/ 119 w 152"/>
                  <a:gd name="T37" fmla="*/ 120 h 126"/>
                  <a:gd name="T38" fmla="*/ 130 w 152"/>
                  <a:gd name="T39" fmla="*/ 126 h 126"/>
                  <a:gd name="T40" fmla="*/ 140 w 152"/>
                  <a:gd name="T41" fmla="*/ 116 h 126"/>
                  <a:gd name="T42" fmla="*/ 144 w 152"/>
                  <a:gd name="T43" fmla="*/ 106 h 126"/>
                  <a:gd name="T44" fmla="*/ 145 w 152"/>
                  <a:gd name="T45" fmla="*/ 99 h 126"/>
                  <a:gd name="T46" fmla="*/ 147 w 152"/>
                  <a:gd name="T47" fmla="*/ 76 h 126"/>
                  <a:gd name="T48" fmla="*/ 145 w 152"/>
                  <a:gd name="T49" fmla="*/ 58 h 126"/>
                  <a:gd name="T50" fmla="*/ 142 w 152"/>
                  <a:gd name="T51" fmla="*/ 50 h 126"/>
                  <a:gd name="T52" fmla="*/ 141 w 152"/>
                  <a:gd name="T53" fmla="*/ 40 h 126"/>
                  <a:gd name="T54" fmla="*/ 137 w 152"/>
                  <a:gd name="T55" fmla="*/ 34 h 126"/>
                  <a:gd name="T56" fmla="*/ 133 w 152"/>
                  <a:gd name="T57" fmla="*/ 18 h 126"/>
                  <a:gd name="T58" fmla="*/ 126 w 152"/>
                  <a:gd name="T59" fmla="*/ 7 h 126"/>
                  <a:gd name="T60" fmla="*/ 117 w 152"/>
                  <a:gd name="T61" fmla="*/ 9 h 126"/>
                  <a:gd name="T62" fmla="*/ 104 w 152"/>
                  <a:gd name="T63" fmla="*/ 17 h 126"/>
                  <a:gd name="T64" fmla="*/ 90 w 152"/>
                  <a:gd name="T65" fmla="*/ 10 h 126"/>
                  <a:gd name="T66" fmla="*/ 80 w 152"/>
                  <a:gd name="T67" fmla="*/ 12 h 126"/>
                  <a:gd name="T68" fmla="*/ 76 w 152"/>
                  <a:gd name="T69" fmla="*/ 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2" h="126">
                    <a:moveTo>
                      <a:pt x="76" y="3"/>
                    </a:moveTo>
                    <a:lnTo>
                      <a:pt x="73" y="5"/>
                    </a:lnTo>
                    <a:lnTo>
                      <a:pt x="62" y="3"/>
                    </a:lnTo>
                    <a:lnTo>
                      <a:pt x="61" y="5"/>
                    </a:lnTo>
                    <a:lnTo>
                      <a:pt x="56" y="6"/>
                    </a:lnTo>
                    <a:lnTo>
                      <a:pt x="41" y="1"/>
                    </a:lnTo>
                    <a:lnTo>
                      <a:pt x="31" y="0"/>
                    </a:lnTo>
                    <a:lnTo>
                      <a:pt x="30" y="8"/>
                    </a:lnTo>
                    <a:lnTo>
                      <a:pt x="28" y="11"/>
                    </a:lnTo>
                    <a:lnTo>
                      <a:pt x="30" y="18"/>
                    </a:lnTo>
                    <a:lnTo>
                      <a:pt x="26" y="22"/>
                    </a:lnTo>
                    <a:lnTo>
                      <a:pt x="21" y="22"/>
                    </a:lnTo>
                    <a:lnTo>
                      <a:pt x="17" y="26"/>
                    </a:lnTo>
                    <a:lnTo>
                      <a:pt x="10" y="25"/>
                    </a:lnTo>
                    <a:lnTo>
                      <a:pt x="0" y="37"/>
                    </a:lnTo>
                    <a:lnTo>
                      <a:pt x="6" y="41"/>
                    </a:lnTo>
                    <a:lnTo>
                      <a:pt x="9" y="46"/>
                    </a:lnTo>
                    <a:lnTo>
                      <a:pt x="12" y="57"/>
                    </a:lnTo>
                    <a:lnTo>
                      <a:pt x="17" y="61"/>
                    </a:lnTo>
                    <a:lnTo>
                      <a:pt x="22" y="64"/>
                    </a:lnTo>
                    <a:lnTo>
                      <a:pt x="30" y="73"/>
                    </a:lnTo>
                    <a:lnTo>
                      <a:pt x="39" y="87"/>
                    </a:lnTo>
                    <a:lnTo>
                      <a:pt x="50" y="77"/>
                    </a:lnTo>
                    <a:lnTo>
                      <a:pt x="53" y="71"/>
                    </a:lnTo>
                    <a:lnTo>
                      <a:pt x="57" y="65"/>
                    </a:lnTo>
                    <a:lnTo>
                      <a:pt x="62" y="65"/>
                    </a:lnTo>
                    <a:lnTo>
                      <a:pt x="67" y="60"/>
                    </a:lnTo>
                    <a:lnTo>
                      <a:pt x="84" y="60"/>
                    </a:lnTo>
                    <a:lnTo>
                      <a:pt x="90" y="69"/>
                    </a:lnTo>
                    <a:lnTo>
                      <a:pt x="94" y="79"/>
                    </a:lnTo>
                    <a:lnTo>
                      <a:pt x="93" y="85"/>
                    </a:lnTo>
                    <a:lnTo>
                      <a:pt x="97" y="92"/>
                    </a:lnTo>
                    <a:lnTo>
                      <a:pt x="97" y="100"/>
                    </a:lnTo>
                    <a:lnTo>
                      <a:pt x="103" y="99"/>
                    </a:lnTo>
                    <a:lnTo>
                      <a:pt x="106" y="99"/>
                    </a:lnTo>
                    <a:lnTo>
                      <a:pt x="112" y="96"/>
                    </a:lnTo>
                    <a:lnTo>
                      <a:pt x="121" y="111"/>
                    </a:lnTo>
                    <a:lnTo>
                      <a:pt x="119" y="120"/>
                    </a:lnTo>
                    <a:lnTo>
                      <a:pt x="123" y="125"/>
                    </a:lnTo>
                    <a:lnTo>
                      <a:pt x="130" y="126"/>
                    </a:lnTo>
                    <a:lnTo>
                      <a:pt x="133" y="115"/>
                    </a:lnTo>
                    <a:lnTo>
                      <a:pt x="140" y="116"/>
                    </a:lnTo>
                    <a:lnTo>
                      <a:pt x="143" y="116"/>
                    </a:lnTo>
                    <a:lnTo>
                      <a:pt x="144" y="106"/>
                    </a:lnTo>
                    <a:lnTo>
                      <a:pt x="143" y="101"/>
                    </a:lnTo>
                    <a:lnTo>
                      <a:pt x="145" y="99"/>
                    </a:lnTo>
                    <a:lnTo>
                      <a:pt x="152" y="95"/>
                    </a:lnTo>
                    <a:lnTo>
                      <a:pt x="147" y="76"/>
                    </a:lnTo>
                    <a:lnTo>
                      <a:pt x="143" y="67"/>
                    </a:lnTo>
                    <a:lnTo>
                      <a:pt x="145" y="58"/>
                    </a:lnTo>
                    <a:lnTo>
                      <a:pt x="148" y="57"/>
                    </a:lnTo>
                    <a:lnTo>
                      <a:pt x="142" y="50"/>
                    </a:lnTo>
                    <a:lnTo>
                      <a:pt x="144" y="43"/>
                    </a:lnTo>
                    <a:lnTo>
                      <a:pt x="141" y="40"/>
                    </a:lnTo>
                    <a:lnTo>
                      <a:pt x="136" y="43"/>
                    </a:lnTo>
                    <a:lnTo>
                      <a:pt x="137" y="34"/>
                    </a:lnTo>
                    <a:lnTo>
                      <a:pt x="142" y="29"/>
                    </a:lnTo>
                    <a:lnTo>
                      <a:pt x="133" y="18"/>
                    </a:lnTo>
                    <a:lnTo>
                      <a:pt x="131" y="12"/>
                    </a:lnTo>
                    <a:lnTo>
                      <a:pt x="126" y="7"/>
                    </a:lnTo>
                    <a:lnTo>
                      <a:pt x="121" y="6"/>
                    </a:lnTo>
                    <a:lnTo>
                      <a:pt x="117" y="9"/>
                    </a:lnTo>
                    <a:lnTo>
                      <a:pt x="110" y="13"/>
                    </a:lnTo>
                    <a:lnTo>
                      <a:pt x="104" y="17"/>
                    </a:lnTo>
                    <a:lnTo>
                      <a:pt x="95" y="15"/>
                    </a:lnTo>
                    <a:lnTo>
                      <a:pt x="90" y="10"/>
                    </a:lnTo>
                    <a:lnTo>
                      <a:pt x="86" y="9"/>
                    </a:lnTo>
                    <a:lnTo>
                      <a:pt x="80" y="12"/>
                    </a:lnTo>
                    <a:lnTo>
                      <a:pt x="77" y="12"/>
                    </a:lnTo>
                    <a:lnTo>
                      <a:pt x="76" y="3"/>
                    </a:lnTo>
                    <a:lnTo>
                      <a:pt x="76" y="3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F682C6-AA0A-B8BD-57DE-20C452217F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960813"/>
                <a:ext cx="100012" cy="26988"/>
              </a:xfrm>
              <a:custGeom>
                <a:avLst/>
                <a:gdLst>
                  <a:gd name="T0" fmla="*/ 0 w 63"/>
                  <a:gd name="T1" fmla="*/ 17 h 17"/>
                  <a:gd name="T2" fmla="*/ 19 w 63"/>
                  <a:gd name="T3" fmla="*/ 17 h 17"/>
                  <a:gd name="T4" fmla="*/ 25 w 63"/>
                  <a:gd name="T5" fmla="*/ 14 h 17"/>
                  <a:gd name="T6" fmla="*/ 28 w 63"/>
                  <a:gd name="T7" fmla="*/ 14 h 17"/>
                  <a:gd name="T8" fmla="*/ 36 w 63"/>
                  <a:gd name="T9" fmla="*/ 8 h 17"/>
                  <a:gd name="T10" fmla="*/ 45 w 63"/>
                  <a:gd name="T11" fmla="*/ 13 h 17"/>
                  <a:gd name="T12" fmla="*/ 54 w 63"/>
                  <a:gd name="T13" fmla="*/ 14 h 17"/>
                  <a:gd name="T14" fmla="*/ 63 w 63"/>
                  <a:gd name="T15" fmla="*/ 8 h 17"/>
                  <a:gd name="T16" fmla="*/ 59 w 63"/>
                  <a:gd name="T17" fmla="*/ 2 h 17"/>
                  <a:gd name="T18" fmla="*/ 52 w 63"/>
                  <a:gd name="T19" fmla="*/ 5 h 17"/>
                  <a:gd name="T20" fmla="*/ 45 w 63"/>
                  <a:gd name="T21" fmla="*/ 5 h 17"/>
                  <a:gd name="T22" fmla="*/ 38 w 63"/>
                  <a:gd name="T23" fmla="*/ 0 h 17"/>
                  <a:gd name="T24" fmla="*/ 31 w 63"/>
                  <a:gd name="T25" fmla="*/ 0 h 17"/>
                  <a:gd name="T26" fmla="*/ 26 w 63"/>
                  <a:gd name="T27" fmla="*/ 5 h 17"/>
                  <a:gd name="T28" fmla="*/ 3 w 63"/>
                  <a:gd name="T29" fmla="*/ 6 h 17"/>
                  <a:gd name="T30" fmla="*/ 0 w 63"/>
                  <a:gd name="T31" fmla="*/ 17 h 17"/>
                  <a:gd name="T32" fmla="*/ 0 w 63"/>
                  <a:gd name="T3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17">
                    <a:moveTo>
                      <a:pt x="0" y="17"/>
                    </a:moveTo>
                    <a:lnTo>
                      <a:pt x="19" y="17"/>
                    </a:lnTo>
                    <a:lnTo>
                      <a:pt x="25" y="14"/>
                    </a:lnTo>
                    <a:lnTo>
                      <a:pt x="28" y="14"/>
                    </a:lnTo>
                    <a:lnTo>
                      <a:pt x="36" y="8"/>
                    </a:lnTo>
                    <a:lnTo>
                      <a:pt x="45" y="13"/>
                    </a:lnTo>
                    <a:lnTo>
                      <a:pt x="54" y="14"/>
                    </a:lnTo>
                    <a:lnTo>
                      <a:pt x="63" y="8"/>
                    </a:lnTo>
                    <a:lnTo>
                      <a:pt x="59" y="2"/>
                    </a:lnTo>
                    <a:lnTo>
                      <a:pt x="52" y="5"/>
                    </a:lnTo>
                    <a:lnTo>
                      <a:pt x="45" y="5"/>
                    </a:lnTo>
                    <a:lnTo>
                      <a:pt x="38" y="0"/>
                    </a:lnTo>
                    <a:lnTo>
                      <a:pt x="31" y="0"/>
                    </a:lnTo>
                    <a:lnTo>
                      <a:pt x="26" y="5"/>
                    </a:lnTo>
                    <a:lnTo>
                      <a:pt x="3" y="6"/>
                    </a:lnTo>
                    <a:lnTo>
                      <a:pt x="0" y="17"/>
                    </a:lnTo>
                    <a:lnTo>
                      <a:pt x="0" y="17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1829D7-5822-CC60-0694-0252E6BABE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8300" y="4006851"/>
                <a:ext cx="100012" cy="60325"/>
              </a:xfrm>
              <a:custGeom>
                <a:avLst/>
                <a:gdLst>
                  <a:gd name="T0" fmla="*/ 63 w 63"/>
                  <a:gd name="T1" fmla="*/ 1 h 38"/>
                  <a:gd name="T2" fmla="*/ 24 w 63"/>
                  <a:gd name="T3" fmla="*/ 0 h 38"/>
                  <a:gd name="T4" fmla="*/ 19 w 63"/>
                  <a:gd name="T5" fmla="*/ 2 h 38"/>
                  <a:gd name="T6" fmla="*/ 11 w 63"/>
                  <a:gd name="T7" fmla="*/ 2 h 38"/>
                  <a:gd name="T8" fmla="*/ 0 w 63"/>
                  <a:gd name="T9" fmla="*/ 6 h 38"/>
                  <a:gd name="T10" fmla="*/ 2 w 63"/>
                  <a:gd name="T11" fmla="*/ 11 h 38"/>
                  <a:gd name="T12" fmla="*/ 8 w 63"/>
                  <a:gd name="T13" fmla="*/ 16 h 38"/>
                  <a:gd name="T14" fmla="*/ 8 w 63"/>
                  <a:gd name="T15" fmla="*/ 19 h 38"/>
                  <a:gd name="T16" fmla="*/ 12 w 63"/>
                  <a:gd name="T17" fmla="*/ 26 h 38"/>
                  <a:gd name="T18" fmla="*/ 22 w 63"/>
                  <a:gd name="T19" fmla="*/ 28 h 38"/>
                  <a:gd name="T20" fmla="*/ 32 w 63"/>
                  <a:gd name="T21" fmla="*/ 38 h 38"/>
                  <a:gd name="T22" fmla="*/ 42 w 63"/>
                  <a:gd name="T23" fmla="*/ 26 h 38"/>
                  <a:gd name="T24" fmla="*/ 49 w 63"/>
                  <a:gd name="T25" fmla="*/ 27 h 38"/>
                  <a:gd name="T26" fmla="*/ 53 w 63"/>
                  <a:gd name="T27" fmla="*/ 23 h 38"/>
                  <a:gd name="T28" fmla="*/ 58 w 63"/>
                  <a:gd name="T29" fmla="*/ 23 h 38"/>
                  <a:gd name="T30" fmla="*/ 62 w 63"/>
                  <a:gd name="T31" fmla="*/ 19 h 38"/>
                  <a:gd name="T32" fmla="*/ 60 w 63"/>
                  <a:gd name="T33" fmla="*/ 12 h 38"/>
                  <a:gd name="T34" fmla="*/ 62 w 63"/>
                  <a:gd name="T35" fmla="*/ 9 h 38"/>
                  <a:gd name="T36" fmla="*/ 63 w 63"/>
                  <a:gd name="T37" fmla="*/ 1 h 38"/>
                  <a:gd name="T38" fmla="*/ 63 w 63"/>
                  <a:gd name="T39" fmla="*/ 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3" h="38">
                    <a:moveTo>
                      <a:pt x="63" y="1"/>
                    </a:moveTo>
                    <a:lnTo>
                      <a:pt x="24" y="0"/>
                    </a:lnTo>
                    <a:lnTo>
                      <a:pt x="19" y="2"/>
                    </a:lnTo>
                    <a:lnTo>
                      <a:pt x="11" y="2"/>
                    </a:lnTo>
                    <a:lnTo>
                      <a:pt x="0" y="6"/>
                    </a:lnTo>
                    <a:lnTo>
                      <a:pt x="2" y="11"/>
                    </a:lnTo>
                    <a:lnTo>
                      <a:pt x="8" y="16"/>
                    </a:lnTo>
                    <a:lnTo>
                      <a:pt x="8" y="19"/>
                    </a:lnTo>
                    <a:lnTo>
                      <a:pt x="12" y="26"/>
                    </a:lnTo>
                    <a:lnTo>
                      <a:pt x="22" y="28"/>
                    </a:lnTo>
                    <a:lnTo>
                      <a:pt x="32" y="38"/>
                    </a:lnTo>
                    <a:lnTo>
                      <a:pt x="42" y="26"/>
                    </a:lnTo>
                    <a:lnTo>
                      <a:pt x="49" y="27"/>
                    </a:lnTo>
                    <a:lnTo>
                      <a:pt x="53" y="23"/>
                    </a:lnTo>
                    <a:lnTo>
                      <a:pt x="58" y="23"/>
                    </a:lnTo>
                    <a:lnTo>
                      <a:pt x="62" y="19"/>
                    </a:lnTo>
                    <a:lnTo>
                      <a:pt x="60" y="12"/>
                    </a:lnTo>
                    <a:lnTo>
                      <a:pt x="62" y="9"/>
                    </a:lnTo>
                    <a:lnTo>
                      <a:pt x="63" y="1"/>
                    </a:lnTo>
                    <a:lnTo>
                      <a:pt x="63" y="1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7C263C6-6933-14F5-ABDA-CBD62B42A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1900" y="4395788"/>
                <a:ext cx="65087" cy="49213"/>
              </a:xfrm>
              <a:custGeom>
                <a:avLst/>
                <a:gdLst>
                  <a:gd name="T0" fmla="*/ 41 w 41"/>
                  <a:gd name="T1" fmla="*/ 1 h 31"/>
                  <a:gd name="T2" fmla="*/ 7 w 41"/>
                  <a:gd name="T3" fmla="*/ 0 h 31"/>
                  <a:gd name="T4" fmla="*/ 0 w 41"/>
                  <a:gd name="T5" fmla="*/ 27 h 31"/>
                  <a:gd name="T6" fmla="*/ 3 w 41"/>
                  <a:gd name="T7" fmla="*/ 31 h 31"/>
                  <a:gd name="T8" fmla="*/ 11 w 41"/>
                  <a:gd name="T9" fmla="*/ 30 h 31"/>
                  <a:gd name="T10" fmla="*/ 41 w 41"/>
                  <a:gd name="T11" fmla="*/ 30 h 31"/>
                  <a:gd name="T12" fmla="*/ 41 w 41"/>
                  <a:gd name="T13" fmla="*/ 1 h 31"/>
                  <a:gd name="T14" fmla="*/ 41 w 41"/>
                  <a:gd name="T1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31">
                    <a:moveTo>
                      <a:pt x="41" y="1"/>
                    </a:moveTo>
                    <a:lnTo>
                      <a:pt x="7" y="0"/>
                    </a:lnTo>
                    <a:lnTo>
                      <a:pt x="0" y="27"/>
                    </a:lnTo>
                    <a:lnTo>
                      <a:pt x="3" y="31"/>
                    </a:lnTo>
                    <a:lnTo>
                      <a:pt x="11" y="30"/>
                    </a:lnTo>
                    <a:lnTo>
                      <a:pt x="41" y="30"/>
                    </a:lnTo>
                    <a:lnTo>
                      <a:pt x="41" y="1"/>
                    </a:lnTo>
                    <a:lnTo>
                      <a:pt x="41" y="1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248C21A-13FA-9456-832C-49126449F4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1050" y="4275138"/>
                <a:ext cx="263525" cy="384175"/>
              </a:xfrm>
              <a:custGeom>
                <a:avLst/>
                <a:gdLst>
                  <a:gd name="T0" fmla="*/ 166 w 166"/>
                  <a:gd name="T1" fmla="*/ 38 h 242"/>
                  <a:gd name="T2" fmla="*/ 152 w 166"/>
                  <a:gd name="T3" fmla="*/ 38 h 242"/>
                  <a:gd name="T4" fmla="*/ 143 w 166"/>
                  <a:gd name="T5" fmla="*/ 30 h 242"/>
                  <a:gd name="T6" fmla="*/ 124 w 166"/>
                  <a:gd name="T7" fmla="*/ 40 h 242"/>
                  <a:gd name="T8" fmla="*/ 118 w 166"/>
                  <a:gd name="T9" fmla="*/ 50 h 242"/>
                  <a:gd name="T10" fmla="*/ 104 w 166"/>
                  <a:gd name="T11" fmla="*/ 48 h 242"/>
                  <a:gd name="T12" fmla="*/ 100 w 166"/>
                  <a:gd name="T13" fmla="*/ 45 h 242"/>
                  <a:gd name="T14" fmla="*/ 94 w 166"/>
                  <a:gd name="T15" fmla="*/ 45 h 242"/>
                  <a:gd name="T16" fmla="*/ 88 w 166"/>
                  <a:gd name="T17" fmla="*/ 45 h 242"/>
                  <a:gd name="T18" fmla="*/ 61 w 166"/>
                  <a:gd name="T19" fmla="*/ 26 h 242"/>
                  <a:gd name="T20" fmla="*/ 47 w 166"/>
                  <a:gd name="T21" fmla="*/ 26 h 242"/>
                  <a:gd name="T22" fmla="*/ 39 w 166"/>
                  <a:gd name="T23" fmla="*/ 17 h 242"/>
                  <a:gd name="T24" fmla="*/ 39 w 166"/>
                  <a:gd name="T25" fmla="*/ 4 h 242"/>
                  <a:gd name="T26" fmla="*/ 28 w 166"/>
                  <a:gd name="T27" fmla="*/ 0 h 242"/>
                  <a:gd name="T28" fmla="*/ 14 w 166"/>
                  <a:gd name="T29" fmla="*/ 16 h 242"/>
                  <a:gd name="T30" fmla="*/ 1 w 166"/>
                  <a:gd name="T31" fmla="*/ 30 h 242"/>
                  <a:gd name="T32" fmla="*/ 11 w 166"/>
                  <a:gd name="T33" fmla="*/ 46 h 242"/>
                  <a:gd name="T34" fmla="*/ 14 w 166"/>
                  <a:gd name="T35" fmla="*/ 58 h 242"/>
                  <a:gd name="T36" fmla="*/ 23 w 166"/>
                  <a:gd name="T37" fmla="*/ 86 h 242"/>
                  <a:gd name="T38" fmla="*/ 16 w 166"/>
                  <a:gd name="T39" fmla="*/ 103 h 242"/>
                  <a:gd name="T40" fmla="*/ 5 w 166"/>
                  <a:gd name="T41" fmla="*/ 119 h 242"/>
                  <a:gd name="T42" fmla="*/ 0 w 166"/>
                  <a:gd name="T43" fmla="*/ 128 h 242"/>
                  <a:gd name="T44" fmla="*/ 0 w 166"/>
                  <a:gd name="T45" fmla="*/ 129 h 242"/>
                  <a:gd name="T46" fmla="*/ 5 w 166"/>
                  <a:gd name="T47" fmla="*/ 139 h 242"/>
                  <a:gd name="T48" fmla="*/ 4 w 166"/>
                  <a:gd name="T49" fmla="*/ 157 h 242"/>
                  <a:gd name="T50" fmla="*/ 79 w 166"/>
                  <a:gd name="T51" fmla="*/ 205 h 242"/>
                  <a:gd name="T52" fmla="*/ 80 w 166"/>
                  <a:gd name="T53" fmla="*/ 218 h 242"/>
                  <a:gd name="T54" fmla="*/ 110 w 166"/>
                  <a:gd name="T55" fmla="*/ 242 h 242"/>
                  <a:gd name="T56" fmla="*/ 118 w 166"/>
                  <a:gd name="T57" fmla="*/ 234 h 242"/>
                  <a:gd name="T58" fmla="*/ 123 w 166"/>
                  <a:gd name="T59" fmla="*/ 218 h 242"/>
                  <a:gd name="T60" fmla="*/ 130 w 166"/>
                  <a:gd name="T61" fmla="*/ 209 h 242"/>
                  <a:gd name="T62" fmla="*/ 133 w 166"/>
                  <a:gd name="T63" fmla="*/ 192 h 242"/>
                  <a:gd name="T64" fmla="*/ 141 w 166"/>
                  <a:gd name="T65" fmla="*/ 190 h 242"/>
                  <a:gd name="T66" fmla="*/ 146 w 166"/>
                  <a:gd name="T67" fmla="*/ 181 h 242"/>
                  <a:gd name="T68" fmla="*/ 161 w 166"/>
                  <a:gd name="T69" fmla="*/ 171 h 242"/>
                  <a:gd name="T70" fmla="*/ 148 w 166"/>
                  <a:gd name="T71" fmla="*/ 151 h 242"/>
                  <a:gd name="T72" fmla="*/ 148 w 166"/>
                  <a:gd name="T73" fmla="*/ 65 h 242"/>
                  <a:gd name="T74" fmla="*/ 166 w 166"/>
                  <a:gd name="T75" fmla="*/ 38 h 242"/>
                  <a:gd name="T76" fmla="*/ 166 w 166"/>
                  <a:gd name="T77" fmla="*/ 3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6" h="242">
                    <a:moveTo>
                      <a:pt x="166" y="38"/>
                    </a:moveTo>
                    <a:lnTo>
                      <a:pt x="152" y="38"/>
                    </a:lnTo>
                    <a:lnTo>
                      <a:pt x="143" y="30"/>
                    </a:lnTo>
                    <a:lnTo>
                      <a:pt x="124" y="40"/>
                    </a:lnTo>
                    <a:lnTo>
                      <a:pt x="118" y="50"/>
                    </a:lnTo>
                    <a:lnTo>
                      <a:pt x="104" y="48"/>
                    </a:lnTo>
                    <a:lnTo>
                      <a:pt x="100" y="45"/>
                    </a:lnTo>
                    <a:lnTo>
                      <a:pt x="94" y="45"/>
                    </a:lnTo>
                    <a:lnTo>
                      <a:pt x="88" y="45"/>
                    </a:lnTo>
                    <a:lnTo>
                      <a:pt x="61" y="26"/>
                    </a:lnTo>
                    <a:lnTo>
                      <a:pt x="47" y="26"/>
                    </a:lnTo>
                    <a:lnTo>
                      <a:pt x="39" y="17"/>
                    </a:lnTo>
                    <a:lnTo>
                      <a:pt x="39" y="4"/>
                    </a:lnTo>
                    <a:lnTo>
                      <a:pt x="28" y="0"/>
                    </a:lnTo>
                    <a:lnTo>
                      <a:pt x="14" y="16"/>
                    </a:lnTo>
                    <a:lnTo>
                      <a:pt x="1" y="30"/>
                    </a:lnTo>
                    <a:lnTo>
                      <a:pt x="11" y="46"/>
                    </a:lnTo>
                    <a:lnTo>
                      <a:pt x="14" y="58"/>
                    </a:lnTo>
                    <a:lnTo>
                      <a:pt x="23" y="86"/>
                    </a:lnTo>
                    <a:lnTo>
                      <a:pt x="16" y="103"/>
                    </a:lnTo>
                    <a:lnTo>
                      <a:pt x="5" y="119"/>
                    </a:lnTo>
                    <a:lnTo>
                      <a:pt x="0" y="128"/>
                    </a:lnTo>
                    <a:lnTo>
                      <a:pt x="0" y="129"/>
                    </a:lnTo>
                    <a:lnTo>
                      <a:pt x="5" y="139"/>
                    </a:lnTo>
                    <a:lnTo>
                      <a:pt x="4" y="157"/>
                    </a:lnTo>
                    <a:lnTo>
                      <a:pt x="79" y="205"/>
                    </a:lnTo>
                    <a:lnTo>
                      <a:pt x="80" y="218"/>
                    </a:lnTo>
                    <a:lnTo>
                      <a:pt x="110" y="242"/>
                    </a:lnTo>
                    <a:lnTo>
                      <a:pt x="118" y="234"/>
                    </a:lnTo>
                    <a:lnTo>
                      <a:pt x="123" y="218"/>
                    </a:lnTo>
                    <a:lnTo>
                      <a:pt x="130" y="209"/>
                    </a:lnTo>
                    <a:lnTo>
                      <a:pt x="133" y="192"/>
                    </a:lnTo>
                    <a:lnTo>
                      <a:pt x="141" y="190"/>
                    </a:lnTo>
                    <a:lnTo>
                      <a:pt x="146" y="181"/>
                    </a:lnTo>
                    <a:lnTo>
                      <a:pt x="161" y="171"/>
                    </a:lnTo>
                    <a:lnTo>
                      <a:pt x="148" y="151"/>
                    </a:lnTo>
                    <a:lnTo>
                      <a:pt x="148" y="65"/>
                    </a:lnTo>
                    <a:lnTo>
                      <a:pt x="166" y="38"/>
                    </a:lnTo>
                    <a:lnTo>
                      <a:pt x="166" y="38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4CA938-D5B8-51B6-9A64-94F5F12808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9750" y="4160838"/>
                <a:ext cx="131762" cy="158750"/>
              </a:xfrm>
              <a:custGeom>
                <a:avLst/>
                <a:gdLst>
                  <a:gd name="T0" fmla="*/ 64 w 83"/>
                  <a:gd name="T1" fmla="*/ 20 h 100"/>
                  <a:gd name="T2" fmla="*/ 57 w 83"/>
                  <a:gd name="T3" fmla="*/ 19 h 100"/>
                  <a:gd name="T4" fmla="*/ 54 w 83"/>
                  <a:gd name="T5" fmla="*/ 30 h 100"/>
                  <a:gd name="T6" fmla="*/ 47 w 83"/>
                  <a:gd name="T7" fmla="*/ 29 h 100"/>
                  <a:gd name="T8" fmla="*/ 43 w 83"/>
                  <a:gd name="T9" fmla="*/ 24 h 100"/>
                  <a:gd name="T10" fmla="*/ 45 w 83"/>
                  <a:gd name="T11" fmla="*/ 15 h 100"/>
                  <a:gd name="T12" fmla="*/ 36 w 83"/>
                  <a:gd name="T13" fmla="*/ 0 h 100"/>
                  <a:gd name="T14" fmla="*/ 30 w 83"/>
                  <a:gd name="T15" fmla="*/ 3 h 100"/>
                  <a:gd name="T16" fmla="*/ 27 w 83"/>
                  <a:gd name="T17" fmla="*/ 3 h 100"/>
                  <a:gd name="T18" fmla="*/ 16 w 83"/>
                  <a:gd name="T19" fmla="*/ 15 h 100"/>
                  <a:gd name="T20" fmla="*/ 7 w 83"/>
                  <a:gd name="T21" fmla="*/ 27 h 100"/>
                  <a:gd name="T22" fmla="*/ 6 w 83"/>
                  <a:gd name="T23" fmla="*/ 34 h 100"/>
                  <a:gd name="T24" fmla="*/ 0 w 83"/>
                  <a:gd name="T25" fmla="*/ 42 h 100"/>
                  <a:gd name="T26" fmla="*/ 14 w 83"/>
                  <a:gd name="T27" fmla="*/ 57 h 100"/>
                  <a:gd name="T28" fmla="*/ 32 w 83"/>
                  <a:gd name="T29" fmla="*/ 70 h 100"/>
                  <a:gd name="T30" fmla="*/ 52 w 83"/>
                  <a:gd name="T31" fmla="*/ 88 h 100"/>
                  <a:gd name="T32" fmla="*/ 73 w 83"/>
                  <a:gd name="T33" fmla="*/ 100 h 100"/>
                  <a:gd name="T34" fmla="*/ 79 w 83"/>
                  <a:gd name="T35" fmla="*/ 100 h 100"/>
                  <a:gd name="T36" fmla="*/ 81 w 83"/>
                  <a:gd name="T37" fmla="*/ 80 h 100"/>
                  <a:gd name="T38" fmla="*/ 83 w 83"/>
                  <a:gd name="T39" fmla="*/ 77 h 100"/>
                  <a:gd name="T40" fmla="*/ 82 w 83"/>
                  <a:gd name="T41" fmla="*/ 68 h 100"/>
                  <a:gd name="T42" fmla="*/ 73 w 83"/>
                  <a:gd name="T43" fmla="*/ 58 h 100"/>
                  <a:gd name="T44" fmla="*/ 66 w 83"/>
                  <a:gd name="T45" fmla="*/ 56 h 100"/>
                  <a:gd name="T46" fmla="*/ 60 w 83"/>
                  <a:gd name="T47" fmla="*/ 49 h 100"/>
                  <a:gd name="T48" fmla="*/ 65 w 83"/>
                  <a:gd name="T49" fmla="*/ 39 h 100"/>
                  <a:gd name="T50" fmla="*/ 62 w 83"/>
                  <a:gd name="T51" fmla="*/ 27 h 100"/>
                  <a:gd name="T52" fmla="*/ 64 w 83"/>
                  <a:gd name="T53" fmla="*/ 20 h 100"/>
                  <a:gd name="T54" fmla="*/ 64 w 83"/>
                  <a:gd name="T55" fmla="*/ 2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3" h="100">
                    <a:moveTo>
                      <a:pt x="64" y="20"/>
                    </a:moveTo>
                    <a:lnTo>
                      <a:pt x="57" y="19"/>
                    </a:lnTo>
                    <a:lnTo>
                      <a:pt x="54" y="30"/>
                    </a:lnTo>
                    <a:lnTo>
                      <a:pt x="47" y="29"/>
                    </a:lnTo>
                    <a:lnTo>
                      <a:pt x="43" y="24"/>
                    </a:lnTo>
                    <a:lnTo>
                      <a:pt x="45" y="15"/>
                    </a:lnTo>
                    <a:lnTo>
                      <a:pt x="36" y="0"/>
                    </a:lnTo>
                    <a:lnTo>
                      <a:pt x="30" y="3"/>
                    </a:lnTo>
                    <a:lnTo>
                      <a:pt x="27" y="3"/>
                    </a:lnTo>
                    <a:lnTo>
                      <a:pt x="16" y="15"/>
                    </a:lnTo>
                    <a:lnTo>
                      <a:pt x="7" y="27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14" y="57"/>
                    </a:lnTo>
                    <a:lnTo>
                      <a:pt x="32" y="70"/>
                    </a:lnTo>
                    <a:lnTo>
                      <a:pt x="52" y="88"/>
                    </a:lnTo>
                    <a:lnTo>
                      <a:pt x="73" y="100"/>
                    </a:lnTo>
                    <a:lnTo>
                      <a:pt x="79" y="100"/>
                    </a:lnTo>
                    <a:lnTo>
                      <a:pt x="81" y="80"/>
                    </a:lnTo>
                    <a:lnTo>
                      <a:pt x="83" y="77"/>
                    </a:lnTo>
                    <a:lnTo>
                      <a:pt x="82" y="68"/>
                    </a:lnTo>
                    <a:lnTo>
                      <a:pt x="73" y="58"/>
                    </a:lnTo>
                    <a:lnTo>
                      <a:pt x="66" y="56"/>
                    </a:lnTo>
                    <a:lnTo>
                      <a:pt x="60" y="49"/>
                    </a:lnTo>
                    <a:lnTo>
                      <a:pt x="65" y="39"/>
                    </a:lnTo>
                    <a:lnTo>
                      <a:pt x="62" y="27"/>
                    </a:lnTo>
                    <a:lnTo>
                      <a:pt x="64" y="20"/>
                    </a:lnTo>
                    <a:lnTo>
                      <a:pt x="64" y="20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F6B582-7D10-560E-B5F7-0093D1E4D1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02375" y="3233738"/>
                <a:ext cx="517525" cy="509588"/>
              </a:xfrm>
              <a:custGeom>
                <a:avLst/>
                <a:gdLst>
                  <a:gd name="T0" fmla="*/ 315 w 326"/>
                  <a:gd name="T1" fmla="*/ 38 h 321"/>
                  <a:gd name="T2" fmla="*/ 309 w 326"/>
                  <a:gd name="T3" fmla="*/ 29 h 321"/>
                  <a:gd name="T4" fmla="*/ 289 w 326"/>
                  <a:gd name="T5" fmla="*/ 26 h 321"/>
                  <a:gd name="T6" fmla="*/ 282 w 326"/>
                  <a:gd name="T7" fmla="*/ 23 h 321"/>
                  <a:gd name="T8" fmla="*/ 274 w 326"/>
                  <a:gd name="T9" fmla="*/ 23 h 321"/>
                  <a:gd name="T10" fmla="*/ 267 w 326"/>
                  <a:gd name="T11" fmla="*/ 11 h 321"/>
                  <a:gd name="T12" fmla="*/ 240 w 326"/>
                  <a:gd name="T13" fmla="*/ 7 h 321"/>
                  <a:gd name="T14" fmla="*/ 227 w 326"/>
                  <a:gd name="T15" fmla="*/ 10 h 321"/>
                  <a:gd name="T16" fmla="*/ 213 w 326"/>
                  <a:gd name="T17" fmla="*/ 21 h 321"/>
                  <a:gd name="T18" fmla="*/ 207 w 326"/>
                  <a:gd name="T19" fmla="*/ 33 h 321"/>
                  <a:gd name="T20" fmla="*/ 213 w 326"/>
                  <a:gd name="T21" fmla="*/ 51 h 321"/>
                  <a:gd name="T22" fmla="*/ 204 w 326"/>
                  <a:gd name="T23" fmla="*/ 62 h 321"/>
                  <a:gd name="T24" fmla="*/ 194 w 326"/>
                  <a:gd name="T25" fmla="*/ 67 h 321"/>
                  <a:gd name="T26" fmla="*/ 173 w 326"/>
                  <a:gd name="T27" fmla="*/ 56 h 321"/>
                  <a:gd name="T28" fmla="*/ 144 w 326"/>
                  <a:gd name="T29" fmla="*/ 46 h 321"/>
                  <a:gd name="T30" fmla="*/ 125 w 326"/>
                  <a:gd name="T31" fmla="*/ 41 h 321"/>
                  <a:gd name="T32" fmla="*/ 115 w 326"/>
                  <a:gd name="T33" fmla="*/ 21 h 321"/>
                  <a:gd name="T34" fmla="*/ 88 w 326"/>
                  <a:gd name="T35" fmla="*/ 10 h 321"/>
                  <a:gd name="T36" fmla="*/ 71 w 326"/>
                  <a:gd name="T37" fmla="*/ 6 h 321"/>
                  <a:gd name="T38" fmla="*/ 63 w 326"/>
                  <a:gd name="T39" fmla="*/ 8 h 321"/>
                  <a:gd name="T40" fmla="*/ 39 w 326"/>
                  <a:gd name="T41" fmla="*/ 0 h 321"/>
                  <a:gd name="T42" fmla="*/ 39 w 326"/>
                  <a:gd name="T43" fmla="*/ 18 h 321"/>
                  <a:gd name="T44" fmla="*/ 29 w 326"/>
                  <a:gd name="T45" fmla="*/ 24 h 321"/>
                  <a:gd name="T46" fmla="*/ 23 w 326"/>
                  <a:gd name="T47" fmla="*/ 32 h 321"/>
                  <a:gd name="T48" fmla="*/ 9 w 326"/>
                  <a:gd name="T49" fmla="*/ 41 h 321"/>
                  <a:gd name="T50" fmla="*/ 12 w 326"/>
                  <a:gd name="T51" fmla="*/ 52 h 321"/>
                  <a:gd name="T52" fmla="*/ 11 w 326"/>
                  <a:gd name="T53" fmla="*/ 62 h 321"/>
                  <a:gd name="T54" fmla="*/ 1 w 326"/>
                  <a:gd name="T55" fmla="*/ 66 h 321"/>
                  <a:gd name="T56" fmla="*/ 8 w 326"/>
                  <a:gd name="T57" fmla="*/ 88 h 321"/>
                  <a:gd name="T58" fmla="*/ 9 w 326"/>
                  <a:gd name="T59" fmla="*/ 99 h 321"/>
                  <a:gd name="T60" fmla="*/ 7 w 326"/>
                  <a:gd name="T61" fmla="*/ 118 h 321"/>
                  <a:gd name="T62" fmla="*/ 8 w 326"/>
                  <a:gd name="T63" fmla="*/ 129 h 321"/>
                  <a:gd name="T64" fmla="*/ 6 w 326"/>
                  <a:gd name="T65" fmla="*/ 142 h 321"/>
                  <a:gd name="T66" fmla="*/ 7 w 326"/>
                  <a:gd name="T67" fmla="*/ 157 h 321"/>
                  <a:gd name="T68" fmla="*/ 0 w 326"/>
                  <a:gd name="T69" fmla="*/ 166 h 321"/>
                  <a:gd name="T70" fmla="*/ 13 w 326"/>
                  <a:gd name="T71" fmla="*/ 184 h 321"/>
                  <a:gd name="T72" fmla="*/ 13 w 326"/>
                  <a:gd name="T73" fmla="*/ 194 h 321"/>
                  <a:gd name="T74" fmla="*/ 21 w 326"/>
                  <a:gd name="T75" fmla="*/ 207 h 321"/>
                  <a:gd name="T76" fmla="*/ 31 w 326"/>
                  <a:gd name="T77" fmla="*/ 204 h 321"/>
                  <a:gd name="T78" fmla="*/ 47 w 326"/>
                  <a:gd name="T79" fmla="*/ 214 h 321"/>
                  <a:gd name="T80" fmla="*/ 56 w 326"/>
                  <a:gd name="T81" fmla="*/ 229 h 321"/>
                  <a:gd name="T82" fmla="*/ 89 w 326"/>
                  <a:gd name="T83" fmla="*/ 239 h 321"/>
                  <a:gd name="T84" fmla="*/ 101 w 326"/>
                  <a:gd name="T85" fmla="*/ 252 h 321"/>
                  <a:gd name="T86" fmla="*/ 115 w 326"/>
                  <a:gd name="T87" fmla="*/ 244 h 321"/>
                  <a:gd name="T88" fmla="*/ 135 w 326"/>
                  <a:gd name="T89" fmla="*/ 231 h 321"/>
                  <a:gd name="T90" fmla="*/ 218 w 326"/>
                  <a:gd name="T91" fmla="*/ 277 h 321"/>
                  <a:gd name="T92" fmla="*/ 302 w 326"/>
                  <a:gd name="T93" fmla="*/ 321 h 321"/>
                  <a:gd name="T94" fmla="*/ 302 w 326"/>
                  <a:gd name="T95" fmla="*/ 312 h 321"/>
                  <a:gd name="T96" fmla="*/ 326 w 326"/>
                  <a:gd name="T97" fmla="*/ 312 h 321"/>
                  <a:gd name="T98" fmla="*/ 324 w 326"/>
                  <a:gd name="T99" fmla="*/ 264 h 321"/>
                  <a:gd name="T100" fmla="*/ 320 w 326"/>
                  <a:gd name="T101" fmla="*/ 177 h 321"/>
                  <a:gd name="T102" fmla="*/ 316 w 326"/>
                  <a:gd name="T103" fmla="*/ 92 h 321"/>
                  <a:gd name="T104" fmla="*/ 308 w 326"/>
                  <a:gd name="T105" fmla="*/ 73 h 321"/>
                  <a:gd name="T106" fmla="*/ 312 w 326"/>
                  <a:gd name="T107" fmla="*/ 58 h 321"/>
                  <a:gd name="T108" fmla="*/ 308 w 326"/>
                  <a:gd name="T109" fmla="*/ 49 h 321"/>
                  <a:gd name="T110" fmla="*/ 315 w 326"/>
                  <a:gd name="T111" fmla="*/ 38 h 321"/>
                  <a:gd name="T112" fmla="*/ 315 w 326"/>
                  <a:gd name="T113" fmla="*/ 38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26" h="321">
                    <a:moveTo>
                      <a:pt x="315" y="38"/>
                    </a:moveTo>
                    <a:lnTo>
                      <a:pt x="309" y="29"/>
                    </a:lnTo>
                    <a:lnTo>
                      <a:pt x="289" y="26"/>
                    </a:lnTo>
                    <a:lnTo>
                      <a:pt x="282" y="23"/>
                    </a:lnTo>
                    <a:lnTo>
                      <a:pt x="274" y="23"/>
                    </a:lnTo>
                    <a:lnTo>
                      <a:pt x="267" y="11"/>
                    </a:lnTo>
                    <a:lnTo>
                      <a:pt x="240" y="7"/>
                    </a:lnTo>
                    <a:lnTo>
                      <a:pt x="227" y="10"/>
                    </a:lnTo>
                    <a:lnTo>
                      <a:pt x="213" y="21"/>
                    </a:lnTo>
                    <a:lnTo>
                      <a:pt x="207" y="33"/>
                    </a:lnTo>
                    <a:lnTo>
                      <a:pt x="213" y="51"/>
                    </a:lnTo>
                    <a:lnTo>
                      <a:pt x="204" y="62"/>
                    </a:lnTo>
                    <a:lnTo>
                      <a:pt x="194" y="67"/>
                    </a:lnTo>
                    <a:lnTo>
                      <a:pt x="173" y="56"/>
                    </a:lnTo>
                    <a:lnTo>
                      <a:pt x="144" y="46"/>
                    </a:lnTo>
                    <a:lnTo>
                      <a:pt x="125" y="41"/>
                    </a:lnTo>
                    <a:lnTo>
                      <a:pt x="115" y="21"/>
                    </a:lnTo>
                    <a:lnTo>
                      <a:pt x="88" y="10"/>
                    </a:lnTo>
                    <a:lnTo>
                      <a:pt x="71" y="6"/>
                    </a:lnTo>
                    <a:lnTo>
                      <a:pt x="63" y="8"/>
                    </a:lnTo>
                    <a:lnTo>
                      <a:pt x="39" y="0"/>
                    </a:lnTo>
                    <a:lnTo>
                      <a:pt x="39" y="18"/>
                    </a:lnTo>
                    <a:lnTo>
                      <a:pt x="29" y="24"/>
                    </a:lnTo>
                    <a:lnTo>
                      <a:pt x="23" y="32"/>
                    </a:lnTo>
                    <a:lnTo>
                      <a:pt x="9" y="41"/>
                    </a:lnTo>
                    <a:lnTo>
                      <a:pt x="12" y="52"/>
                    </a:lnTo>
                    <a:lnTo>
                      <a:pt x="11" y="62"/>
                    </a:lnTo>
                    <a:lnTo>
                      <a:pt x="1" y="66"/>
                    </a:lnTo>
                    <a:lnTo>
                      <a:pt x="8" y="88"/>
                    </a:lnTo>
                    <a:lnTo>
                      <a:pt x="9" y="99"/>
                    </a:lnTo>
                    <a:lnTo>
                      <a:pt x="7" y="118"/>
                    </a:lnTo>
                    <a:lnTo>
                      <a:pt x="8" y="129"/>
                    </a:lnTo>
                    <a:lnTo>
                      <a:pt x="6" y="142"/>
                    </a:lnTo>
                    <a:lnTo>
                      <a:pt x="7" y="157"/>
                    </a:lnTo>
                    <a:lnTo>
                      <a:pt x="0" y="166"/>
                    </a:lnTo>
                    <a:lnTo>
                      <a:pt x="13" y="184"/>
                    </a:lnTo>
                    <a:lnTo>
                      <a:pt x="13" y="194"/>
                    </a:lnTo>
                    <a:lnTo>
                      <a:pt x="21" y="207"/>
                    </a:lnTo>
                    <a:lnTo>
                      <a:pt x="31" y="204"/>
                    </a:lnTo>
                    <a:lnTo>
                      <a:pt x="47" y="214"/>
                    </a:lnTo>
                    <a:lnTo>
                      <a:pt x="56" y="229"/>
                    </a:lnTo>
                    <a:lnTo>
                      <a:pt x="89" y="239"/>
                    </a:lnTo>
                    <a:lnTo>
                      <a:pt x="101" y="252"/>
                    </a:lnTo>
                    <a:lnTo>
                      <a:pt x="115" y="244"/>
                    </a:lnTo>
                    <a:lnTo>
                      <a:pt x="135" y="231"/>
                    </a:lnTo>
                    <a:lnTo>
                      <a:pt x="218" y="277"/>
                    </a:lnTo>
                    <a:lnTo>
                      <a:pt x="302" y="321"/>
                    </a:lnTo>
                    <a:lnTo>
                      <a:pt x="302" y="312"/>
                    </a:lnTo>
                    <a:lnTo>
                      <a:pt x="326" y="312"/>
                    </a:lnTo>
                    <a:lnTo>
                      <a:pt x="324" y="264"/>
                    </a:lnTo>
                    <a:lnTo>
                      <a:pt x="320" y="177"/>
                    </a:lnTo>
                    <a:lnTo>
                      <a:pt x="316" y="92"/>
                    </a:lnTo>
                    <a:lnTo>
                      <a:pt x="308" y="73"/>
                    </a:lnTo>
                    <a:lnTo>
                      <a:pt x="312" y="58"/>
                    </a:lnTo>
                    <a:lnTo>
                      <a:pt x="308" y="49"/>
                    </a:lnTo>
                    <a:lnTo>
                      <a:pt x="315" y="38"/>
                    </a:lnTo>
                    <a:lnTo>
                      <a:pt x="315" y="38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DFCE66F-F7A3-96A0-B659-572433B54E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5937" y="5564188"/>
                <a:ext cx="74612" cy="74613"/>
              </a:xfrm>
              <a:custGeom>
                <a:avLst/>
                <a:gdLst>
                  <a:gd name="T0" fmla="*/ 20 w 47"/>
                  <a:gd name="T1" fmla="*/ 45 h 47"/>
                  <a:gd name="T2" fmla="*/ 25 w 47"/>
                  <a:gd name="T3" fmla="*/ 37 h 47"/>
                  <a:gd name="T4" fmla="*/ 36 w 47"/>
                  <a:gd name="T5" fmla="*/ 34 h 47"/>
                  <a:gd name="T6" fmla="*/ 41 w 47"/>
                  <a:gd name="T7" fmla="*/ 26 h 47"/>
                  <a:gd name="T8" fmla="*/ 47 w 47"/>
                  <a:gd name="T9" fmla="*/ 14 h 47"/>
                  <a:gd name="T10" fmla="*/ 41 w 47"/>
                  <a:gd name="T11" fmla="*/ 7 h 47"/>
                  <a:gd name="T12" fmla="*/ 32 w 47"/>
                  <a:gd name="T13" fmla="*/ 0 h 47"/>
                  <a:gd name="T14" fmla="*/ 23 w 47"/>
                  <a:gd name="T15" fmla="*/ 5 h 47"/>
                  <a:gd name="T16" fmla="*/ 11 w 47"/>
                  <a:gd name="T17" fmla="*/ 14 h 47"/>
                  <a:gd name="T18" fmla="*/ 0 w 47"/>
                  <a:gd name="T19" fmla="*/ 29 h 47"/>
                  <a:gd name="T20" fmla="*/ 13 w 47"/>
                  <a:gd name="T21" fmla="*/ 47 h 47"/>
                  <a:gd name="T22" fmla="*/ 20 w 47"/>
                  <a:gd name="T23" fmla="*/ 45 h 47"/>
                  <a:gd name="T24" fmla="*/ 20 w 47"/>
                  <a:gd name="T25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47">
                    <a:moveTo>
                      <a:pt x="20" y="45"/>
                    </a:moveTo>
                    <a:lnTo>
                      <a:pt x="25" y="37"/>
                    </a:lnTo>
                    <a:lnTo>
                      <a:pt x="36" y="34"/>
                    </a:lnTo>
                    <a:lnTo>
                      <a:pt x="41" y="26"/>
                    </a:lnTo>
                    <a:lnTo>
                      <a:pt x="47" y="14"/>
                    </a:lnTo>
                    <a:lnTo>
                      <a:pt x="41" y="7"/>
                    </a:lnTo>
                    <a:lnTo>
                      <a:pt x="32" y="0"/>
                    </a:lnTo>
                    <a:lnTo>
                      <a:pt x="23" y="5"/>
                    </a:lnTo>
                    <a:lnTo>
                      <a:pt x="11" y="14"/>
                    </a:lnTo>
                    <a:lnTo>
                      <a:pt x="0" y="29"/>
                    </a:lnTo>
                    <a:lnTo>
                      <a:pt x="13" y="47"/>
                    </a:lnTo>
                    <a:lnTo>
                      <a:pt x="20" y="45"/>
                    </a:lnTo>
                    <a:lnTo>
                      <a:pt x="20" y="45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214282F-EEFA-5B17-99B0-C705C3CD55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5125" y="3133726"/>
                <a:ext cx="520700" cy="541338"/>
              </a:xfrm>
              <a:custGeom>
                <a:avLst/>
                <a:gdLst>
                  <a:gd name="T0" fmla="*/ 299 w 328"/>
                  <a:gd name="T1" fmla="*/ 14 h 341"/>
                  <a:gd name="T2" fmla="*/ 260 w 328"/>
                  <a:gd name="T3" fmla="*/ 10 h 341"/>
                  <a:gd name="T4" fmla="*/ 234 w 328"/>
                  <a:gd name="T5" fmla="*/ 0 h 341"/>
                  <a:gd name="T6" fmla="*/ 213 w 328"/>
                  <a:gd name="T7" fmla="*/ 40 h 341"/>
                  <a:gd name="T8" fmla="*/ 178 w 328"/>
                  <a:gd name="T9" fmla="*/ 60 h 341"/>
                  <a:gd name="T10" fmla="*/ 161 w 328"/>
                  <a:gd name="T11" fmla="*/ 89 h 341"/>
                  <a:gd name="T12" fmla="*/ 157 w 328"/>
                  <a:gd name="T13" fmla="*/ 139 h 341"/>
                  <a:gd name="T14" fmla="*/ 130 w 328"/>
                  <a:gd name="T15" fmla="*/ 165 h 341"/>
                  <a:gd name="T16" fmla="*/ 95 w 328"/>
                  <a:gd name="T17" fmla="*/ 184 h 341"/>
                  <a:gd name="T18" fmla="*/ 83 w 328"/>
                  <a:gd name="T19" fmla="*/ 193 h 341"/>
                  <a:gd name="T20" fmla="*/ 56 w 328"/>
                  <a:gd name="T21" fmla="*/ 226 h 341"/>
                  <a:gd name="T22" fmla="*/ 48 w 328"/>
                  <a:gd name="T23" fmla="*/ 254 h 341"/>
                  <a:gd name="T24" fmla="*/ 35 w 328"/>
                  <a:gd name="T25" fmla="*/ 271 h 341"/>
                  <a:gd name="T26" fmla="*/ 15 w 328"/>
                  <a:gd name="T27" fmla="*/ 303 h 341"/>
                  <a:gd name="T28" fmla="*/ 10 w 328"/>
                  <a:gd name="T29" fmla="*/ 324 h 341"/>
                  <a:gd name="T30" fmla="*/ 0 w 328"/>
                  <a:gd name="T31" fmla="*/ 341 h 341"/>
                  <a:gd name="T32" fmla="*/ 47 w 328"/>
                  <a:gd name="T33" fmla="*/ 340 h 341"/>
                  <a:gd name="T34" fmla="*/ 58 w 328"/>
                  <a:gd name="T35" fmla="*/ 320 h 341"/>
                  <a:gd name="T36" fmla="*/ 95 w 328"/>
                  <a:gd name="T37" fmla="*/ 261 h 341"/>
                  <a:gd name="T38" fmla="*/ 111 w 328"/>
                  <a:gd name="T39" fmla="*/ 229 h 341"/>
                  <a:gd name="T40" fmla="*/ 136 w 328"/>
                  <a:gd name="T41" fmla="*/ 209 h 341"/>
                  <a:gd name="T42" fmla="*/ 153 w 328"/>
                  <a:gd name="T43" fmla="*/ 212 h 341"/>
                  <a:gd name="T44" fmla="*/ 172 w 328"/>
                  <a:gd name="T45" fmla="*/ 205 h 341"/>
                  <a:gd name="T46" fmla="*/ 171 w 328"/>
                  <a:gd name="T47" fmla="*/ 193 h 341"/>
                  <a:gd name="T48" fmla="*/ 175 w 328"/>
                  <a:gd name="T49" fmla="*/ 165 h 341"/>
                  <a:gd name="T50" fmla="*/ 228 w 328"/>
                  <a:gd name="T51" fmla="*/ 144 h 341"/>
                  <a:gd name="T52" fmla="*/ 252 w 328"/>
                  <a:gd name="T53" fmla="*/ 125 h 341"/>
                  <a:gd name="T54" fmla="*/ 277 w 328"/>
                  <a:gd name="T55" fmla="*/ 99 h 341"/>
                  <a:gd name="T56" fmla="*/ 298 w 328"/>
                  <a:gd name="T57" fmla="*/ 87 h 341"/>
                  <a:gd name="T58" fmla="*/ 328 w 328"/>
                  <a:gd name="T59" fmla="*/ 74 h 341"/>
                  <a:gd name="T60" fmla="*/ 316 w 328"/>
                  <a:gd name="T61" fmla="*/ 45 h 341"/>
                  <a:gd name="T62" fmla="*/ 307 w 328"/>
                  <a:gd name="T63" fmla="*/ 15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28" h="341">
                    <a:moveTo>
                      <a:pt x="307" y="15"/>
                    </a:moveTo>
                    <a:lnTo>
                      <a:pt x="299" y="14"/>
                    </a:lnTo>
                    <a:lnTo>
                      <a:pt x="279" y="9"/>
                    </a:lnTo>
                    <a:lnTo>
                      <a:pt x="260" y="10"/>
                    </a:lnTo>
                    <a:lnTo>
                      <a:pt x="248" y="0"/>
                    </a:lnTo>
                    <a:lnTo>
                      <a:pt x="234" y="0"/>
                    </a:lnTo>
                    <a:lnTo>
                      <a:pt x="226" y="15"/>
                    </a:lnTo>
                    <a:lnTo>
                      <a:pt x="213" y="40"/>
                    </a:lnTo>
                    <a:lnTo>
                      <a:pt x="198" y="49"/>
                    </a:lnTo>
                    <a:lnTo>
                      <a:pt x="178" y="60"/>
                    </a:lnTo>
                    <a:lnTo>
                      <a:pt x="165" y="76"/>
                    </a:lnTo>
                    <a:lnTo>
                      <a:pt x="161" y="89"/>
                    </a:lnTo>
                    <a:lnTo>
                      <a:pt x="153" y="109"/>
                    </a:lnTo>
                    <a:lnTo>
                      <a:pt x="157" y="139"/>
                    </a:lnTo>
                    <a:lnTo>
                      <a:pt x="140" y="158"/>
                    </a:lnTo>
                    <a:lnTo>
                      <a:pt x="130" y="165"/>
                    </a:lnTo>
                    <a:lnTo>
                      <a:pt x="113" y="181"/>
                    </a:lnTo>
                    <a:lnTo>
                      <a:pt x="95" y="184"/>
                    </a:lnTo>
                    <a:lnTo>
                      <a:pt x="84" y="193"/>
                    </a:lnTo>
                    <a:lnTo>
                      <a:pt x="83" y="193"/>
                    </a:lnTo>
                    <a:lnTo>
                      <a:pt x="70" y="217"/>
                    </a:lnTo>
                    <a:lnTo>
                      <a:pt x="56" y="226"/>
                    </a:lnTo>
                    <a:lnTo>
                      <a:pt x="49" y="241"/>
                    </a:lnTo>
                    <a:lnTo>
                      <a:pt x="48" y="254"/>
                    </a:lnTo>
                    <a:lnTo>
                      <a:pt x="41" y="268"/>
                    </a:lnTo>
                    <a:lnTo>
                      <a:pt x="35" y="271"/>
                    </a:lnTo>
                    <a:lnTo>
                      <a:pt x="23" y="286"/>
                    </a:lnTo>
                    <a:lnTo>
                      <a:pt x="15" y="303"/>
                    </a:lnTo>
                    <a:lnTo>
                      <a:pt x="17" y="312"/>
                    </a:lnTo>
                    <a:lnTo>
                      <a:pt x="10" y="324"/>
                    </a:lnTo>
                    <a:lnTo>
                      <a:pt x="1" y="330"/>
                    </a:lnTo>
                    <a:lnTo>
                      <a:pt x="0" y="341"/>
                    </a:lnTo>
                    <a:lnTo>
                      <a:pt x="0" y="341"/>
                    </a:lnTo>
                    <a:lnTo>
                      <a:pt x="47" y="340"/>
                    </a:lnTo>
                    <a:lnTo>
                      <a:pt x="50" y="330"/>
                    </a:lnTo>
                    <a:lnTo>
                      <a:pt x="58" y="320"/>
                    </a:lnTo>
                    <a:lnTo>
                      <a:pt x="66" y="287"/>
                    </a:lnTo>
                    <a:lnTo>
                      <a:pt x="95" y="261"/>
                    </a:lnTo>
                    <a:lnTo>
                      <a:pt x="105" y="231"/>
                    </a:lnTo>
                    <a:lnTo>
                      <a:pt x="111" y="229"/>
                    </a:lnTo>
                    <a:lnTo>
                      <a:pt x="119" y="211"/>
                    </a:lnTo>
                    <a:lnTo>
                      <a:pt x="136" y="209"/>
                    </a:lnTo>
                    <a:lnTo>
                      <a:pt x="143" y="212"/>
                    </a:lnTo>
                    <a:lnTo>
                      <a:pt x="153" y="212"/>
                    </a:lnTo>
                    <a:lnTo>
                      <a:pt x="159" y="206"/>
                    </a:lnTo>
                    <a:lnTo>
                      <a:pt x="172" y="205"/>
                    </a:lnTo>
                    <a:lnTo>
                      <a:pt x="171" y="193"/>
                    </a:lnTo>
                    <a:lnTo>
                      <a:pt x="171" y="193"/>
                    </a:lnTo>
                    <a:lnTo>
                      <a:pt x="174" y="193"/>
                    </a:lnTo>
                    <a:lnTo>
                      <a:pt x="175" y="165"/>
                    </a:lnTo>
                    <a:lnTo>
                      <a:pt x="208" y="147"/>
                    </a:lnTo>
                    <a:lnTo>
                      <a:pt x="228" y="144"/>
                    </a:lnTo>
                    <a:lnTo>
                      <a:pt x="245" y="137"/>
                    </a:lnTo>
                    <a:lnTo>
                      <a:pt x="252" y="125"/>
                    </a:lnTo>
                    <a:lnTo>
                      <a:pt x="276" y="115"/>
                    </a:lnTo>
                    <a:lnTo>
                      <a:pt x="277" y="99"/>
                    </a:lnTo>
                    <a:lnTo>
                      <a:pt x="289" y="97"/>
                    </a:lnTo>
                    <a:lnTo>
                      <a:pt x="298" y="87"/>
                    </a:lnTo>
                    <a:lnTo>
                      <a:pt x="324" y="84"/>
                    </a:lnTo>
                    <a:lnTo>
                      <a:pt x="328" y="74"/>
                    </a:lnTo>
                    <a:lnTo>
                      <a:pt x="322" y="69"/>
                    </a:lnTo>
                    <a:lnTo>
                      <a:pt x="316" y="45"/>
                    </a:lnTo>
                    <a:lnTo>
                      <a:pt x="315" y="30"/>
                    </a:lnTo>
                    <a:lnTo>
                      <a:pt x="307" y="15"/>
                    </a:lnTo>
                    <a:lnTo>
                      <a:pt x="307" y="15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5D71339-CE4E-6372-A485-D383A442ED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0450" y="4937126"/>
                <a:ext cx="255587" cy="511175"/>
              </a:xfrm>
              <a:custGeom>
                <a:avLst/>
                <a:gdLst>
                  <a:gd name="T0" fmla="*/ 154 w 161"/>
                  <a:gd name="T1" fmla="*/ 36 h 322"/>
                  <a:gd name="T2" fmla="*/ 150 w 161"/>
                  <a:gd name="T3" fmla="*/ 21 h 322"/>
                  <a:gd name="T4" fmla="*/ 145 w 161"/>
                  <a:gd name="T5" fmla="*/ 10 h 322"/>
                  <a:gd name="T6" fmla="*/ 139 w 161"/>
                  <a:gd name="T7" fmla="*/ 0 h 322"/>
                  <a:gd name="T8" fmla="*/ 131 w 161"/>
                  <a:gd name="T9" fmla="*/ 10 h 322"/>
                  <a:gd name="T10" fmla="*/ 129 w 161"/>
                  <a:gd name="T11" fmla="*/ 25 h 322"/>
                  <a:gd name="T12" fmla="*/ 117 w 161"/>
                  <a:gd name="T13" fmla="*/ 42 h 322"/>
                  <a:gd name="T14" fmla="*/ 109 w 161"/>
                  <a:gd name="T15" fmla="*/ 38 h 322"/>
                  <a:gd name="T16" fmla="*/ 111 w 161"/>
                  <a:gd name="T17" fmla="*/ 49 h 322"/>
                  <a:gd name="T18" fmla="*/ 104 w 161"/>
                  <a:gd name="T19" fmla="*/ 61 h 322"/>
                  <a:gd name="T20" fmla="*/ 86 w 161"/>
                  <a:gd name="T21" fmla="*/ 76 h 322"/>
                  <a:gd name="T22" fmla="*/ 73 w 161"/>
                  <a:gd name="T23" fmla="*/ 89 h 322"/>
                  <a:gd name="T24" fmla="*/ 65 w 161"/>
                  <a:gd name="T25" fmla="*/ 89 h 322"/>
                  <a:gd name="T26" fmla="*/ 56 w 161"/>
                  <a:gd name="T27" fmla="*/ 93 h 322"/>
                  <a:gd name="T28" fmla="*/ 45 w 161"/>
                  <a:gd name="T29" fmla="*/ 98 h 322"/>
                  <a:gd name="T30" fmla="*/ 34 w 161"/>
                  <a:gd name="T31" fmla="*/ 99 h 322"/>
                  <a:gd name="T32" fmla="*/ 30 w 161"/>
                  <a:gd name="T33" fmla="*/ 115 h 322"/>
                  <a:gd name="T34" fmla="*/ 23 w 161"/>
                  <a:gd name="T35" fmla="*/ 128 h 322"/>
                  <a:gd name="T36" fmla="*/ 23 w 161"/>
                  <a:gd name="T37" fmla="*/ 149 h 322"/>
                  <a:gd name="T38" fmla="*/ 26 w 161"/>
                  <a:gd name="T39" fmla="*/ 164 h 322"/>
                  <a:gd name="T40" fmla="*/ 30 w 161"/>
                  <a:gd name="T41" fmla="*/ 176 h 322"/>
                  <a:gd name="T42" fmla="*/ 26 w 161"/>
                  <a:gd name="T43" fmla="*/ 191 h 322"/>
                  <a:gd name="T44" fmla="*/ 16 w 161"/>
                  <a:gd name="T45" fmla="*/ 209 h 322"/>
                  <a:gd name="T46" fmla="*/ 15 w 161"/>
                  <a:gd name="T47" fmla="*/ 217 h 322"/>
                  <a:gd name="T48" fmla="*/ 6 w 161"/>
                  <a:gd name="T49" fmla="*/ 221 h 322"/>
                  <a:gd name="T50" fmla="*/ 0 w 161"/>
                  <a:gd name="T51" fmla="*/ 238 h 322"/>
                  <a:gd name="T52" fmla="*/ 1 w 161"/>
                  <a:gd name="T53" fmla="*/ 255 h 322"/>
                  <a:gd name="T54" fmla="*/ 8 w 161"/>
                  <a:gd name="T55" fmla="*/ 274 h 322"/>
                  <a:gd name="T56" fmla="*/ 7 w 161"/>
                  <a:gd name="T57" fmla="*/ 295 h 322"/>
                  <a:gd name="T58" fmla="*/ 12 w 161"/>
                  <a:gd name="T59" fmla="*/ 307 h 322"/>
                  <a:gd name="T60" fmla="*/ 27 w 161"/>
                  <a:gd name="T61" fmla="*/ 317 h 322"/>
                  <a:gd name="T62" fmla="*/ 39 w 161"/>
                  <a:gd name="T63" fmla="*/ 322 h 322"/>
                  <a:gd name="T64" fmla="*/ 57 w 161"/>
                  <a:gd name="T65" fmla="*/ 313 h 322"/>
                  <a:gd name="T66" fmla="*/ 74 w 161"/>
                  <a:gd name="T67" fmla="*/ 307 h 322"/>
                  <a:gd name="T68" fmla="*/ 86 w 161"/>
                  <a:gd name="T69" fmla="*/ 279 h 322"/>
                  <a:gd name="T70" fmla="*/ 97 w 161"/>
                  <a:gd name="T71" fmla="*/ 246 h 322"/>
                  <a:gd name="T72" fmla="*/ 112 w 161"/>
                  <a:gd name="T73" fmla="*/ 201 h 322"/>
                  <a:gd name="T74" fmla="*/ 125 w 161"/>
                  <a:gd name="T75" fmla="*/ 168 h 322"/>
                  <a:gd name="T76" fmla="*/ 135 w 161"/>
                  <a:gd name="T77" fmla="*/ 141 h 322"/>
                  <a:gd name="T78" fmla="*/ 138 w 161"/>
                  <a:gd name="T79" fmla="*/ 120 h 322"/>
                  <a:gd name="T80" fmla="*/ 144 w 161"/>
                  <a:gd name="T81" fmla="*/ 115 h 322"/>
                  <a:gd name="T82" fmla="*/ 146 w 161"/>
                  <a:gd name="T83" fmla="*/ 105 h 322"/>
                  <a:gd name="T84" fmla="*/ 143 w 161"/>
                  <a:gd name="T85" fmla="*/ 87 h 322"/>
                  <a:gd name="T86" fmla="*/ 148 w 161"/>
                  <a:gd name="T87" fmla="*/ 80 h 322"/>
                  <a:gd name="T88" fmla="*/ 153 w 161"/>
                  <a:gd name="T89" fmla="*/ 94 h 322"/>
                  <a:gd name="T90" fmla="*/ 158 w 161"/>
                  <a:gd name="T91" fmla="*/ 87 h 322"/>
                  <a:gd name="T92" fmla="*/ 161 w 161"/>
                  <a:gd name="T93" fmla="*/ 76 h 322"/>
                  <a:gd name="T94" fmla="*/ 156 w 161"/>
                  <a:gd name="T95" fmla="*/ 64 h 322"/>
                  <a:gd name="T96" fmla="*/ 154 w 161"/>
                  <a:gd name="T97" fmla="*/ 36 h 322"/>
                  <a:gd name="T98" fmla="*/ 154 w 161"/>
                  <a:gd name="T99" fmla="*/ 36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61" h="322">
                    <a:moveTo>
                      <a:pt x="154" y="36"/>
                    </a:moveTo>
                    <a:lnTo>
                      <a:pt x="150" y="21"/>
                    </a:lnTo>
                    <a:lnTo>
                      <a:pt x="145" y="10"/>
                    </a:lnTo>
                    <a:lnTo>
                      <a:pt x="139" y="0"/>
                    </a:lnTo>
                    <a:lnTo>
                      <a:pt x="131" y="10"/>
                    </a:lnTo>
                    <a:lnTo>
                      <a:pt x="129" y="25"/>
                    </a:lnTo>
                    <a:lnTo>
                      <a:pt x="117" y="42"/>
                    </a:lnTo>
                    <a:lnTo>
                      <a:pt x="109" y="38"/>
                    </a:lnTo>
                    <a:lnTo>
                      <a:pt x="111" y="49"/>
                    </a:lnTo>
                    <a:lnTo>
                      <a:pt x="104" y="61"/>
                    </a:lnTo>
                    <a:lnTo>
                      <a:pt x="86" y="76"/>
                    </a:lnTo>
                    <a:lnTo>
                      <a:pt x="73" y="89"/>
                    </a:lnTo>
                    <a:lnTo>
                      <a:pt x="65" y="89"/>
                    </a:lnTo>
                    <a:lnTo>
                      <a:pt x="56" y="93"/>
                    </a:lnTo>
                    <a:lnTo>
                      <a:pt x="45" y="98"/>
                    </a:lnTo>
                    <a:lnTo>
                      <a:pt x="34" y="99"/>
                    </a:lnTo>
                    <a:lnTo>
                      <a:pt x="30" y="115"/>
                    </a:lnTo>
                    <a:lnTo>
                      <a:pt x="23" y="128"/>
                    </a:lnTo>
                    <a:lnTo>
                      <a:pt x="23" y="149"/>
                    </a:lnTo>
                    <a:lnTo>
                      <a:pt x="26" y="164"/>
                    </a:lnTo>
                    <a:lnTo>
                      <a:pt x="30" y="176"/>
                    </a:lnTo>
                    <a:lnTo>
                      <a:pt x="26" y="191"/>
                    </a:lnTo>
                    <a:lnTo>
                      <a:pt x="16" y="209"/>
                    </a:lnTo>
                    <a:lnTo>
                      <a:pt x="15" y="217"/>
                    </a:lnTo>
                    <a:lnTo>
                      <a:pt x="6" y="221"/>
                    </a:lnTo>
                    <a:lnTo>
                      <a:pt x="0" y="238"/>
                    </a:lnTo>
                    <a:lnTo>
                      <a:pt x="1" y="255"/>
                    </a:lnTo>
                    <a:lnTo>
                      <a:pt x="8" y="274"/>
                    </a:lnTo>
                    <a:lnTo>
                      <a:pt x="7" y="295"/>
                    </a:lnTo>
                    <a:lnTo>
                      <a:pt x="12" y="307"/>
                    </a:lnTo>
                    <a:lnTo>
                      <a:pt x="27" y="317"/>
                    </a:lnTo>
                    <a:lnTo>
                      <a:pt x="39" y="322"/>
                    </a:lnTo>
                    <a:lnTo>
                      <a:pt x="57" y="313"/>
                    </a:lnTo>
                    <a:lnTo>
                      <a:pt x="74" y="307"/>
                    </a:lnTo>
                    <a:lnTo>
                      <a:pt x="86" y="279"/>
                    </a:lnTo>
                    <a:lnTo>
                      <a:pt x="97" y="246"/>
                    </a:lnTo>
                    <a:lnTo>
                      <a:pt x="112" y="201"/>
                    </a:lnTo>
                    <a:lnTo>
                      <a:pt x="125" y="168"/>
                    </a:lnTo>
                    <a:lnTo>
                      <a:pt x="135" y="141"/>
                    </a:lnTo>
                    <a:lnTo>
                      <a:pt x="138" y="120"/>
                    </a:lnTo>
                    <a:lnTo>
                      <a:pt x="144" y="115"/>
                    </a:lnTo>
                    <a:lnTo>
                      <a:pt x="146" y="105"/>
                    </a:lnTo>
                    <a:lnTo>
                      <a:pt x="143" y="87"/>
                    </a:lnTo>
                    <a:lnTo>
                      <a:pt x="148" y="80"/>
                    </a:lnTo>
                    <a:lnTo>
                      <a:pt x="153" y="94"/>
                    </a:lnTo>
                    <a:lnTo>
                      <a:pt x="158" y="87"/>
                    </a:lnTo>
                    <a:lnTo>
                      <a:pt x="161" y="76"/>
                    </a:lnTo>
                    <a:lnTo>
                      <a:pt x="156" y="64"/>
                    </a:lnTo>
                    <a:lnTo>
                      <a:pt x="154" y="36"/>
                    </a:lnTo>
                    <a:lnTo>
                      <a:pt x="154" y="36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B07E267-BEFE-B2B7-EAAC-0B3FF2492C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9112" y="3540126"/>
                <a:ext cx="542925" cy="561975"/>
              </a:xfrm>
              <a:custGeom>
                <a:avLst/>
                <a:gdLst>
                  <a:gd name="T0" fmla="*/ 319 w 342"/>
                  <a:gd name="T1" fmla="*/ 141 h 354"/>
                  <a:gd name="T2" fmla="*/ 309 w 342"/>
                  <a:gd name="T3" fmla="*/ 122 h 354"/>
                  <a:gd name="T4" fmla="*/ 291 w 342"/>
                  <a:gd name="T5" fmla="*/ 104 h 354"/>
                  <a:gd name="T6" fmla="*/ 153 w 342"/>
                  <a:gd name="T7" fmla="*/ 0 h 354"/>
                  <a:gd name="T8" fmla="*/ 130 w 342"/>
                  <a:gd name="T9" fmla="*/ 103 h 354"/>
                  <a:gd name="T10" fmla="*/ 143 w 342"/>
                  <a:gd name="T11" fmla="*/ 209 h 354"/>
                  <a:gd name="T12" fmla="*/ 55 w 342"/>
                  <a:gd name="T13" fmla="*/ 225 h 354"/>
                  <a:gd name="T14" fmla="*/ 43 w 342"/>
                  <a:gd name="T15" fmla="*/ 229 h 354"/>
                  <a:gd name="T16" fmla="*/ 17 w 342"/>
                  <a:gd name="T17" fmla="*/ 227 h 354"/>
                  <a:gd name="T18" fmla="*/ 7 w 342"/>
                  <a:gd name="T19" fmla="*/ 242 h 354"/>
                  <a:gd name="T20" fmla="*/ 0 w 342"/>
                  <a:gd name="T21" fmla="*/ 261 h 354"/>
                  <a:gd name="T22" fmla="*/ 13 w 342"/>
                  <a:gd name="T23" fmla="*/ 282 h 354"/>
                  <a:gd name="T24" fmla="*/ 13 w 342"/>
                  <a:gd name="T25" fmla="*/ 298 h 354"/>
                  <a:gd name="T26" fmla="*/ 17 w 342"/>
                  <a:gd name="T27" fmla="*/ 307 h 354"/>
                  <a:gd name="T28" fmla="*/ 27 w 342"/>
                  <a:gd name="T29" fmla="*/ 305 h 354"/>
                  <a:gd name="T30" fmla="*/ 41 w 342"/>
                  <a:gd name="T31" fmla="*/ 312 h 354"/>
                  <a:gd name="T32" fmla="*/ 54 w 342"/>
                  <a:gd name="T33" fmla="*/ 304 h 354"/>
                  <a:gd name="T34" fmla="*/ 63 w 342"/>
                  <a:gd name="T35" fmla="*/ 302 h 354"/>
                  <a:gd name="T36" fmla="*/ 70 w 342"/>
                  <a:gd name="T37" fmla="*/ 313 h 354"/>
                  <a:gd name="T38" fmla="*/ 74 w 342"/>
                  <a:gd name="T39" fmla="*/ 329 h 354"/>
                  <a:gd name="T40" fmla="*/ 78 w 342"/>
                  <a:gd name="T41" fmla="*/ 335 h 354"/>
                  <a:gd name="T42" fmla="*/ 79 w 342"/>
                  <a:gd name="T43" fmla="*/ 345 h 354"/>
                  <a:gd name="T44" fmla="*/ 88 w 342"/>
                  <a:gd name="T45" fmla="*/ 349 h 354"/>
                  <a:gd name="T46" fmla="*/ 111 w 342"/>
                  <a:gd name="T47" fmla="*/ 353 h 354"/>
                  <a:gd name="T48" fmla="*/ 118 w 342"/>
                  <a:gd name="T49" fmla="*/ 347 h 354"/>
                  <a:gd name="T50" fmla="*/ 127 w 342"/>
                  <a:gd name="T51" fmla="*/ 354 h 354"/>
                  <a:gd name="T52" fmla="*/ 140 w 342"/>
                  <a:gd name="T53" fmla="*/ 348 h 354"/>
                  <a:gd name="T54" fmla="*/ 145 w 342"/>
                  <a:gd name="T55" fmla="*/ 324 h 354"/>
                  <a:gd name="T56" fmla="*/ 161 w 342"/>
                  <a:gd name="T57" fmla="*/ 296 h 354"/>
                  <a:gd name="T58" fmla="*/ 170 w 342"/>
                  <a:gd name="T59" fmla="*/ 274 h 354"/>
                  <a:gd name="T60" fmla="*/ 189 w 342"/>
                  <a:gd name="T61" fmla="*/ 272 h 354"/>
                  <a:gd name="T62" fmla="*/ 208 w 342"/>
                  <a:gd name="T63" fmla="*/ 255 h 354"/>
                  <a:gd name="T64" fmla="*/ 231 w 342"/>
                  <a:gd name="T65" fmla="*/ 239 h 354"/>
                  <a:gd name="T66" fmla="*/ 248 w 342"/>
                  <a:gd name="T67" fmla="*/ 240 h 354"/>
                  <a:gd name="T68" fmla="*/ 275 w 342"/>
                  <a:gd name="T69" fmla="*/ 239 h 354"/>
                  <a:gd name="T70" fmla="*/ 310 w 342"/>
                  <a:gd name="T71" fmla="*/ 227 h 354"/>
                  <a:gd name="T72" fmla="*/ 331 w 342"/>
                  <a:gd name="T73" fmla="*/ 210 h 354"/>
                  <a:gd name="T74" fmla="*/ 341 w 342"/>
                  <a:gd name="T75" fmla="*/ 139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42" h="354">
                    <a:moveTo>
                      <a:pt x="341" y="139"/>
                    </a:moveTo>
                    <a:lnTo>
                      <a:pt x="319" y="141"/>
                    </a:lnTo>
                    <a:lnTo>
                      <a:pt x="318" y="127"/>
                    </a:lnTo>
                    <a:lnTo>
                      <a:pt x="309" y="122"/>
                    </a:lnTo>
                    <a:lnTo>
                      <a:pt x="295" y="115"/>
                    </a:lnTo>
                    <a:lnTo>
                      <a:pt x="291" y="104"/>
                    </a:lnTo>
                    <a:lnTo>
                      <a:pt x="222" y="53"/>
                    </a:lnTo>
                    <a:lnTo>
                      <a:pt x="153" y="0"/>
                    </a:lnTo>
                    <a:lnTo>
                      <a:pt x="122" y="1"/>
                    </a:lnTo>
                    <a:lnTo>
                      <a:pt x="130" y="103"/>
                    </a:lnTo>
                    <a:lnTo>
                      <a:pt x="140" y="206"/>
                    </a:lnTo>
                    <a:lnTo>
                      <a:pt x="143" y="209"/>
                    </a:lnTo>
                    <a:lnTo>
                      <a:pt x="139" y="225"/>
                    </a:lnTo>
                    <a:lnTo>
                      <a:pt x="55" y="225"/>
                    </a:lnTo>
                    <a:lnTo>
                      <a:pt x="52" y="231"/>
                    </a:lnTo>
                    <a:lnTo>
                      <a:pt x="43" y="229"/>
                    </a:lnTo>
                    <a:lnTo>
                      <a:pt x="32" y="235"/>
                    </a:lnTo>
                    <a:lnTo>
                      <a:pt x="17" y="227"/>
                    </a:lnTo>
                    <a:lnTo>
                      <a:pt x="11" y="228"/>
                    </a:lnTo>
                    <a:lnTo>
                      <a:pt x="7" y="242"/>
                    </a:lnTo>
                    <a:lnTo>
                      <a:pt x="0" y="247"/>
                    </a:lnTo>
                    <a:lnTo>
                      <a:pt x="0" y="261"/>
                    </a:lnTo>
                    <a:lnTo>
                      <a:pt x="5" y="275"/>
                    </a:lnTo>
                    <a:lnTo>
                      <a:pt x="13" y="282"/>
                    </a:lnTo>
                    <a:lnTo>
                      <a:pt x="14" y="291"/>
                    </a:lnTo>
                    <a:lnTo>
                      <a:pt x="13" y="298"/>
                    </a:lnTo>
                    <a:lnTo>
                      <a:pt x="14" y="307"/>
                    </a:lnTo>
                    <a:lnTo>
                      <a:pt x="17" y="307"/>
                    </a:lnTo>
                    <a:lnTo>
                      <a:pt x="23" y="304"/>
                    </a:lnTo>
                    <a:lnTo>
                      <a:pt x="27" y="305"/>
                    </a:lnTo>
                    <a:lnTo>
                      <a:pt x="32" y="310"/>
                    </a:lnTo>
                    <a:lnTo>
                      <a:pt x="41" y="312"/>
                    </a:lnTo>
                    <a:lnTo>
                      <a:pt x="47" y="308"/>
                    </a:lnTo>
                    <a:lnTo>
                      <a:pt x="54" y="304"/>
                    </a:lnTo>
                    <a:lnTo>
                      <a:pt x="58" y="301"/>
                    </a:lnTo>
                    <a:lnTo>
                      <a:pt x="63" y="302"/>
                    </a:lnTo>
                    <a:lnTo>
                      <a:pt x="68" y="307"/>
                    </a:lnTo>
                    <a:lnTo>
                      <a:pt x="70" y="313"/>
                    </a:lnTo>
                    <a:lnTo>
                      <a:pt x="79" y="324"/>
                    </a:lnTo>
                    <a:lnTo>
                      <a:pt x="74" y="329"/>
                    </a:lnTo>
                    <a:lnTo>
                      <a:pt x="73" y="338"/>
                    </a:lnTo>
                    <a:lnTo>
                      <a:pt x="78" y="335"/>
                    </a:lnTo>
                    <a:lnTo>
                      <a:pt x="81" y="338"/>
                    </a:lnTo>
                    <a:lnTo>
                      <a:pt x="79" y="345"/>
                    </a:lnTo>
                    <a:lnTo>
                      <a:pt x="85" y="352"/>
                    </a:lnTo>
                    <a:lnTo>
                      <a:pt x="88" y="349"/>
                    </a:lnTo>
                    <a:lnTo>
                      <a:pt x="94" y="352"/>
                    </a:lnTo>
                    <a:lnTo>
                      <a:pt x="111" y="353"/>
                    </a:lnTo>
                    <a:lnTo>
                      <a:pt x="114" y="346"/>
                    </a:lnTo>
                    <a:lnTo>
                      <a:pt x="118" y="347"/>
                    </a:lnTo>
                    <a:lnTo>
                      <a:pt x="124" y="344"/>
                    </a:lnTo>
                    <a:lnTo>
                      <a:pt x="127" y="354"/>
                    </a:lnTo>
                    <a:lnTo>
                      <a:pt x="132" y="351"/>
                    </a:lnTo>
                    <a:lnTo>
                      <a:pt x="140" y="348"/>
                    </a:lnTo>
                    <a:lnTo>
                      <a:pt x="139" y="334"/>
                    </a:lnTo>
                    <a:lnTo>
                      <a:pt x="145" y="324"/>
                    </a:lnTo>
                    <a:lnTo>
                      <a:pt x="144" y="315"/>
                    </a:lnTo>
                    <a:lnTo>
                      <a:pt x="161" y="296"/>
                    </a:lnTo>
                    <a:lnTo>
                      <a:pt x="164" y="280"/>
                    </a:lnTo>
                    <a:lnTo>
                      <a:pt x="170" y="274"/>
                    </a:lnTo>
                    <a:lnTo>
                      <a:pt x="180" y="277"/>
                    </a:lnTo>
                    <a:lnTo>
                      <a:pt x="189" y="272"/>
                    </a:lnTo>
                    <a:lnTo>
                      <a:pt x="192" y="267"/>
                    </a:lnTo>
                    <a:lnTo>
                      <a:pt x="208" y="255"/>
                    </a:lnTo>
                    <a:lnTo>
                      <a:pt x="211" y="248"/>
                    </a:lnTo>
                    <a:lnTo>
                      <a:pt x="231" y="239"/>
                    </a:lnTo>
                    <a:lnTo>
                      <a:pt x="242" y="235"/>
                    </a:lnTo>
                    <a:lnTo>
                      <a:pt x="248" y="240"/>
                    </a:lnTo>
                    <a:lnTo>
                      <a:pt x="261" y="240"/>
                    </a:lnTo>
                    <a:lnTo>
                      <a:pt x="275" y="239"/>
                    </a:lnTo>
                    <a:lnTo>
                      <a:pt x="282" y="230"/>
                    </a:lnTo>
                    <a:lnTo>
                      <a:pt x="310" y="227"/>
                    </a:lnTo>
                    <a:lnTo>
                      <a:pt x="329" y="224"/>
                    </a:lnTo>
                    <a:lnTo>
                      <a:pt x="331" y="210"/>
                    </a:lnTo>
                    <a:lnTo>
                      <a:pt x="342" y="194"/>
                    </a:lnTo>
                    <a:lnTo>
                      <a:pt x="341" y="139"/>
                    </a:lnTo>
                    <a:lnTo>
                      <a:pt x="341" y="139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EFC5C4-8A51-F703-96BA-3222BB6D49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7700" y="4872038"/>
                <a:ext cx="349250" cy="619125"/>
              </a:xfrm>
              <a:custGeom>
                <a:avLst/>
                <a:gdLst>
                  <a:gd name="T0" fmla="*/ 215 w 220"/>
                  <a:gd name="T1" fmla="*/ 0 h 390"/>
                  <a:gd name="T2" fmla="*/ 215 w 220"/>
                  <a:gd name="T3" fmla="*/ 0 h 390"/>
                  <a:gd name="T4" fmla="*/ 174 w 220"/>
                  <a:gd name="T5" fmla="*/ 23 h 390"/>
                  <a:gd name="T6" fmla="*/ 154 w 220"/>
                  <a:gd name="T7" fmla="*/ 30 h 390"/>
                  <a:gd name="T8" fmla="*/ 134 w 220"/>
                  <a:gd name="T9" fmla="*/ 34 h 390"/>
                  <a:gd name="T10" fmla="*/ 102 w 220"/>
                  <a:gd name="T11" fmla="*/ 28 h 390"/>
                  <a:gd name="T12" fmla="*/ 98 w 220"/>
                  <a:gd name="T13" fmla="*/ 77 h 390"/>
                  <a:gd name="T14" fmla="*/ 106 w 220"/>
                  <a:gd name="T15" fmla="*/ 85 h 390"/>
                  <a:gd name="T16" fmla="*/ 115 w 220"/>
                  <a:gd name="T17" fmla="*/ 133 h 390"/>
                  <a:gd name="T18" fmla="*/ 98 w 220"/>
                  <a:gd name="T19" fmla="*/ 154 h 390"/>
                  <a:gd name="T20" fmla="*/ 85 w 220"/>
                  <a:gd name="T21" fmla="*/ 122 h 390"/>
                  <a:gd name="T22" fmla="*/ 89 w 220"/>
                  <a:gd name="T23" fmla="*/ 102 h 390"/>
                  <a:gd name="T24" fmla="*/ 75 w 220"/>
                  <a:gd name="T25" fmla="*/ 98 h 390"/>
                  <a:gd name="T26" fmla="*/ 0 w 220"/>
                  <a:gd name="T27" fmla="*/ 106 h 390"/>
                  <a:gd name="T28" fmla="*/ 2 w 220"/>
                  <a:gd name="T29" fmla="*/ 133 h 390"/>
                  <a:gd name="T30" fmla="*/ 29 w 220"/>
                  <a:gd name="T31" fmla="*/ 137 h 390"/>
                  <a:gd name="T32" fmla="*/ 43 w 220"/>
                  <a:gd name="T33" fmla="*/ 145 h 390"/>
                  <a:gd name="T34" fmla="*/ 52 w 220"/>
                  <a:gd name="T35" fmla="*/ 182 h 390"/>
                  <a:gd name="T36" fmla="*/ 46 w 220"/>
                  <a:gd name="T37" fmla="*/ 217 h 390"/>
                  <a:gd name="T38" fmla="*/ 46 w 220"/>
                  <a:gd name="T39" fmla="*/ 237 h 390"/>
                  <a:gd name="T40" fmla="*/ 36 w 220"/>
                  <a:gd name="T41" fmla="*/ 257 h 390"/>
                  <a:gd name="T42" fmla="*/ 21 w 220"/>
                  <a:gd name="T43" fmla="*/ 317 h 390"/>
                  <a:gd name="T44" fmla="*/ 19 w 220"/>
                  <a:gd name="T45" fmla="*/ 360 h 390"/>
                  <a:gd name="T46" fmla="*/ 23 w 220"/>
                  <a:gd name="T47" fmla="*/ 380 h 390"/>
                  <a:gd name="T48" fmla="*/ 40 w 220"/>
                  <a:gd name="T49" fmla="*/ 390 h 390"/>
                  <a:gd name="T50" fmla="*/ 37 w 220"/>
                  <a:gd name="T51" fmla="*/ 376 h 390"/>
                  <a:gd name="T52" fmla="*/ 46 w 220"/>
                  <a:gd name="T53" fmla="*/ 358 h 390"/>
                  <a:gd name="T54" fmla="*/ 89 w 220"/>
                  <a:gd name="T55" fmla="*/ 337 h 390"/>
                  <a:gd name="T56" fmla="*/ 102 w 220"/>
                  <a:gd name="T57" fmla="*/ 318 h 390"/>
                  <a:gd name="T58" fmla="*/ 101 w 220"/>
                  <a:gd name="T59" fmla="*/ 303 h 390"/>
                  <a:gd name="T60" fmla="*/ 99 w 220"/>
                  <a:gd name="T61" fmla="*/ 281 h 390"/>
                  <a:gd name="T62" fmla="*/ 96 w 220"/>
                  <a:gd name="T63" fmla="*/ 260 h 390"/>
                  <a:gd name="T64" fmla="*/ 89 w 220"/>
                  <a:gd name="T65" fmla="*/ 225 h 390"/>
                  <a:gd name="T66" fmla="*/ 114 w 220"/>
                  <a:gd name="T67" fmla="*/ 203 h 390"/>
                  <a:gd name="T68" fmla="*/ 146 w 220"/>
                  <a:gd name="T69" fmla="*/ 173 h 390"/>
                  <a:gd name="T70" fmla="*/ 190 w 220"/>
                  <a:gd name="T71" fmla="*/ 152 h 390"/>
                  <a:gd name="T72" fmla="*/ 213 w 220"/>
                  <a:gd name="T73" fmla="*/ 121 h 390"/>
                  <a:gd name="T74" fmla="*/ 216 w 220"/>
                  <a:gd name="T75" fmla="*/ 92 h 390"/>
                  <a:gd name="T76" fmla="*/ 216 w 220"/>
                  <a:gd name="T77" fmla="*/ 34 h 390"/>
                  <a:gd name="T78" fmla="*/ 217 w 220"/>
                  <a:gd name="T79" fmla="*/ 11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0" h="390">
                    <a:moveTo>
                      <a:pt x="217" y="11"/>
                    </a:moveTo>
                    <a:lnTo>
                      <a:pt x="215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197" y="14"/>
                    </a:lnTo>
                    <a:lnTo>
                      <a:pt x="174" y="23"/>
                    </a:lnTo>
                    <a:lnTo>
                      <a:pt x="161" y="23"/>
                    </a:lnTo>
                    <a:lnTo>
                      <a:pt x="154" y="30"/>
                    </a:lnTo>
                    <a:lnTo>
                      <a:pt x="139" y="31"/>
                    </a:lnTo>
                    <a:lnTo>
                      <a:pt x="134" y="34"/>
                    </a:lnTo>
                    <a:lnTo>
                      <a:pt x="109" y="27"/>
                    </a:lnTo>
                    <a:lnTo>
                      <a:pt x="102" y="28"/>
                    </a:lnTo>
                    <a:lnTo>
                      <a:pt x="95" y="50"/>
                    </a:lnTo>
                    <a:lnTo>
                      <a:pt x="98" y="77"/>
                    </a:lnTo>
                    <a:lnTo>
                      <a:pt x="99" y="77"/>
                    </a:lnTo>
                    <a:lnTo>
                      <a:pt x="106" y="85"/>
                    </a:lnTo>
                    <a:lnTo>
                      <a:pt x="115" y="102"/>
                    </a:lnTo>
                    <a:lnTo>
                      <a:pt x="115" y="133"/>
                    </a:lnTo>
                    <a:lnTo>
                      <a:pt x="105" y="137"/>
                    </a:lnTo>
                    <a:lnTo>
                      <a:pt x="98" y="154"/>
                    </a:lnTo>
                    <a:lnTo>
                      <a:pt x="86" y="139"/>
                    </a:lnTo>
                    <a:lnTo>
                      <a:pt x="85" y="122"/>
                    </a:lnTo>
                    <a:lnTo>
                      <a:pt x="89" y="112"/>
                    </a:lnTo>
                    <a:lnTo>
                      <a:pt x="89" y="102"/>
                    </a:lnTo>
                    <a:lnTo>
                      <a:pt x="81" y="96"/>
                    </a:lnTo>
                    <a:lnTo>
                      <a:pt x="75" y="98"/>
                    </a:lnTo>
                    <a:lnTo>
                      <a:pt x="63" y="87"/>
                    </a:lnTo>
                    <a:lnTo>
                      <a:pt x="0" y="106"/>
                    </a:lnTo>
                    <a:lnTo>
                      <a:pt x="1" y="123"/>
                    </a:lnTo>
                    <a:lnTo>
                      <a:pt x="2" y="133"/>
                    </a:lnTo>
                    <a:lnTo>
                      <a:pt x="19" y="132"/>
                    </a:lnTo>
                    <a:lnTo>
                      <a:pt x="29" y="137"/>
                    </a:lnTo>
                    <a:lnTo>
                      <a:pt x="33" y="143"/>
                    </a:lnTo>
                    <a:lnTo>
                      <a:pt x="43" y="145"/>
                    </a:lnTo>
                    <a:lnTo>
                      <a:pt x="53" y="152"/>
                    </a:lnTo>
                    <a:lnTo>
                      <a:pt x="52" y="182"/>
                    </a:lnTo>
                    <a:lnTo>
                      <a:pt x="47" y="199"/>
                    </a:lnTo>
                    <a:lnTo>
                      <a:pt x="46" y="217"/>
                    </a:lnTo>
                    <a:lnTo>
                      <a:pt x="48" y="223"/>
                    </a:lnTo>
                    <a:lnTo>
                      <a:pt x="46" y="237"/>
                    </a:lnTo>
                    <a:lnTo>
                      <a:pt x="42" y="240"/>
                    </a:lnTo>
                    <a:lnTo>
                      <a:pt x="36" y="257"/>
                    </a:lnTo>
                    <a:lnTo>
                      <a:pt x="13" y="284"/>
                    </a:lnTo>
                    <a:lnTo>
                      <a:pt x="21" y="317"/>
                    </a:lnTo>
                    <a:lnTo>
                      <a:pt x="25" y="334"/>
                    </a:lnTo>
                    <a:lnTo>
                      <a:pt x="19" y="360"/>
                    </a:lnTo>
                    <a:lnTo>
                      <a:pt x="21" y="369"/>
                    </a:lnTo>
                    <a:lnTo>
                      <a:pt x="23" y="380"/>
                    </a:lnTo>
                    <a:lnTo>
                      <a:pt x="25" y="390"/>
                    </a:lnTo>
                    <a:lnTo>
                      <a:pt x="40" y="390"/>
                    </a:lnTo>
                    <a:lnTo>
                      <a:pt x="43" y="378"/>
                    </a:lnTo>
                    <a:lnTo>
                      <a:pt x="37" y="376"/>
                    </a:lnTo>
                    <a:lnTo>
                      <a:pt x="36" y="367"/>
                    </a:lnTo>
                    <a:lnTo>
                      <a:pt x="46" y="358"/>
                    </a:lnTo>
                    <a:lnTo>
                      <a:pt x="72" y="344"/>
                    </a:lnTo>
                    <a:lnTo>
                      <a:pt x="89" y="337"/>
                    </a:lnTo>
                    <a:lnTo>
                      <a:pt x="98" y="328"/>
                    </a:lnTo>
                    <a:lnTo>
                      <a:pt x="102" y="318"/>
                    </a:lnTo>
                    <a:lnTo>
                      <a:pt x="97" y="315"/>
                    </a:lnTo>
                    <a:lnTo>
                      <a:pt x="101" y="303"/>
                    </a:lnTo>
                    <a:lnTo>
                      <a:pt x="103" y="280"/>
                    </a:lnTo>
                    <a:lnTo>
                      <a:pt x="99" y="281"/>
                    </a:lnTo>
                    <a:lnTo>
                      <a:pt x="99" y="273"/>
                    </a:lnTo>
                    <a:lnTo>
                      <a:pt x="96" y="260"/>
                    </a:lnTo>
                    <a:lnTo>
                      <a:pt x="87" y="242"/>
                    </a:lnTo>
                    <a:lnTo>
                      <a:pt x="89" y="225"/>
                    </a:lnTo>
                    <a:lnTo>
                      <a:pt x="98" y="219"/>
                    </a:lnTo>
                    <a:lnTo>
                      <a:pt x="114" y="203"/>
                    </a:lnTo>
                    <a:lnTo>
                      <a:pt x="122" y="199"/>
                    </a:lnTo>
                    <a:lnTo>
                      <a:pt x="146" y="173"/>
                    </a:lnTo>
                    <a:lnTo>
                      <a:pt x="171" y="161"/>
                    </a:lnTo>
                    <a:lnTo>
                      <a:pt x="190" y="152"/>
                    </a:lnTo>
                    <a:lnTo>
                      <a:pt x="204" y="137"/>
                    </a:lnTo>
                    <a:lnTo>
                      <a:pt x="213" y="121"/>
                    </a:lnTo>
                    <a:lnTo>
                      <a:pt x="220" y="104"/>
                    </a:lnTo>
                    <a:lnTo>
                      <a:pt x="216" y="92"/>
                    </a:lnTo>
                    <a:lnTo>
                      <a:pt x="217" y="55"/>
                    </a:lnTo>
                    <a:lnTo>
                      <a:pt x="216" y="34"/>
                    </a:lnTo>
                    <a:lnTo>
                      <a:pt x="217" y="11"/>
                    </a:lnTo>
                    <a:lnTo>
                      <a:pt x="217" y="11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A02588A-FA96-297F-009E-9359A49C93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9638"/>
                <a:ext cx="398462" cy="482600"/>
              </a:xfrm>
              <a:custGeom>
                <a:avLst/>
                <a:gdLst>
                  <a:gd name="T0" fmla="*/ 251 w 251"/>
                  <a:gd name="T1" fmla="*/ 57 h 304"/>
                  <a:gd name="T2" fmla="*/ 175 w 251"/>
                  <a:gd name="T3" fmla="*/ 0 h 304"/>
                  <a:gd name="T4" fmla="*/ 174 w 251"/>
                  <a:gd name="T5" fmla="*/ 36 h 304"/>
                  <a:gd name="T6" fmla="*/ 108 w 251"/>
                  <a:gd name="T7" fmla="*/ 35 h 304"/>
                  <a:gd name="T8" fmla="*/ 107 w 251"/>
                  <a:gd name="T9" fmla="*/ 96 h 304"/>
                  <a:gd name="T10" fmla="*/ 87 w 251"/>
                  <a:gd name="T11" fmla="*/ 98 h 304"/>
                  <a:gd name="T12" fmla="*/ 82 w 251"/>
                  <a:gd name="T13" fmla="*/ 110 h 304"/>
                  <a:gd name="T14" fmla="*/ 85 w 251"/>
                  <a:gd name="T15" fmla="*/ 144 h 304"/>
                  <a:gd name="T16" fmla="*/ 5 w 251"/>
                  <a:gd name="T17" fmla="*/ 144 h 304"/>
                  <a:gd name="T18" fmla="*/ 0 w 251"/>
                  <a:gd name="T19" fmla="*/ 152 h 304"/>
                  <a:gd name="T20" fmla="*/ 11 w 251"/>
                  <a:gd name="T21" fmla="*/ 162 h 304"/>
                  <a:gd name="T22" fmla="*/ 16 w 251"/>
                  <a:gd name="T23" fmla="*/ 173 h 304"/>
                  <a:gd name="T24" fmla="*/ 13 w 251"/>
                  <a:gd name="T25" fmla="*/ 185 h 304"/>
                  <a:gd name="T26" fmla="*/ 15 w 251"/>
                  <a:gd name="T27" fmla="*/ 198 h 304"/>
                  <a:gd name="T28" fmla="*/ 17 w 251"/>
                  <a:gd name="T29" fmla="*/ 221 h 304"/>
                  <a:gd name="T30" fmla="*/ 14 w 251"/>
                  <a:gd name="T31" fmla="*/ 243 h 304"/>
                  <a:gd name="T32" fmla="*/ 8 w 251"/>
                  <a:gd name="T33" fmla="*/ 254 h 304"/>
                  <a:gd name="T34" fmla="*/ 10 w 251"/>
                  <a:gd name="T35" fmla="*/ 268 h 304"/>
                  <a:gd name="T36" fmla="*/ 17 w 251"/>
                  <a:gd name="T37" fmla="*/ 260 h 304"/>
                  <a:gd name="T38" fmla="*/ 27 w 251"/>
                  <a:gd name="T39" fmla="*/ 262 h 304"/>
                  <a:gd name="T40" fmla="*/ 38 w 251"/>
                  <a:gd name="T41" fmla="*/ 256 h 304"/>
                  <a:gd name="T42" fmla="*/ 49 w 251"/>
                  <a:gd name="T43" fmla="*/ 256 h 304"/>
                  <a:gd name="T44" fmla="*/ 59 w 251"/>
                  <a:gd name="T45" fmla="*/ 264 h 304"/>
                  <a:gd name="T46" fmla="*/ 72 w 251"/>
                  <a:gd name="T47" fmla="*/ 269 h 304"/>
                  <a:gd name="T48" fmla="*/ 84 w 251"/>
                  <a:gd name="T49" fmla="*/ 287 h 304"/>
                  <a:gd name="T50" fmla="*/ 98 w 251"/>
                  <a:gd name="T51" fmla="*/ 304 h 304"/>
                  <a:gd name="T52" fmla="*/ 105 w 251"/>
                  <a:gd name="T53" fmla="*/ 299 h 304"/>
                  <a:gd name="T54" fmla="*/ 109 w 251"/>
                  <a:gd name="T55" fmla="*/ 285 h 304"/>
                  <a:gd name="T56" fmla="*/ 115 w 251"/>
                  <a:gd name="T57" fmla="*/ 284 h 304"/>
                  <a:gd name="T58" fmla="*/ 130 w 251"/>
                  <a:gd name="T59" fmla="*/ 292 h 304"/>
                  <a:gd name="T60" fmla="*/ 141 w 251"/>
                  <a:gd name="T61" fmla="*/ 286 h 304"/>
                  <a:gd name="T62" fmla="*/ 150 w 251"/>
                  <a:gd name="T63" fmla="*/ 288 h 304"/>
                  <a:gd name="T64" fmla="*/ 153 w 251"/>
                  <a:gd name="T65" fmla="*/ 282 h 304"/>
                  <a:gd name="T66" fmla="*/ 237 w 251"/>
                  <a:gd name="T67" fmla="*/ 282 h 304"/>
                  <a:gd name="T68" fmla="*/ 241 w 251"/>
                  <a:gd name="T69" fmla="*/ 266 h 304"/>
                  <a:gd name="T70" fmla="*/ 238 w 251"/>
                  <a:gd name="T71" fmla="*/ 263 h 304"/>
                  <a:gd name="T72" fmla="*/ 228 w 251"/>
                  <a:gd name="T73" fmla="*/ 160 h 304"/>
                  <a:gd name="T74" fmla="*/ 220 w 251"/>
                  <a:gd name="T75" fmla="*/ 58 h 304"/>
                  <a:gd name="T76" fmla="*/ 251 w 251"/>
                  <a:gd name="T77" fmla="*/ 57 h 304"/>
                  <a:gd name="T78" fmla="*/ 251 w 251"/>
                  <a:gd name="T79" fmla="*/ 57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51" h="304">
                    <a:moveTo>
                      <a:pt x="251" y="57"/>
                    </a:moveTo>
                    <a:lnTo>
                      <a:pt x="175" y="0"/>
                    </a:lnTo>
                    <a:lnTo>
                      <a:pt x="174" y="36"/>
                    </a:lnTo>
                    <a:lnTo>
                      <a:pt x="108" y="35"/>
                    </a:lnTo>
                    <a:lnTo>
                      <a:pt x="107" y="96"/>
                    </a:lnTo>
                    <a:lnTo>
                      <a:pt x="87" y="98"/>
                    </a:lnTo>
                    <a:lnTo>
                      <a:pt x="82" y="110"/>
                    </a:lnTo>
                    <a:lnTo>
                      <a:pt x="85" y="144"/>
                    </a:lnTo>
                    <a:lnTo>
                      <a:pt x="5" y="144"/>
                    </a:lnTo>
                    <a:lnTo>
                      <a:pt x="0" y="152"/>
                    </a:lnTo>
                    <a:lnTo>
                      <a:pt x="11" y="162"/>
                    </a:lnTo>
                    <a:lnTo>
                      <a:pt x="16" y="173"/>
                    </a:lnTo>
                    <a:lnTo>
                      <a:pt x="13" y="185"/>
                    </a:lnTo>
                    <a:lnTo>
                      <a:pt x="15" y="198"/>
                    </a:lnTo>
                    <a:lnTo>
                      <a:pt x="17" y="221"/>
                    </a:lnTo>
                    <a:lnTo>
                      <a:pt x="14" y="243"/>
                    </a:lnTo>
                    <a:lnTo>
                      <a:pt x="8" y="254"/>
                    </a:lnTo>
                    <a:lnTo>
                      <a:pt x="10" y="268"/>
                    </a:lnTo>
                    <a:lnTo>
                      <a:pt x="17" y="260"/>
                    </a:lnTo>
                    <a:lnTo>
                      <a:pt x="27" y="262"/>
                    </a:lnTo>
                    <a:lnTo>
                      <a:pt x="38" y="256"/>
                    </a:lnTo>
                    <a:lnTo>
                      <a:pt x="49" y="256"/>
                    </a:lnTo>
                    <a:lnTo>
                      <a:pt x="59" y="264"/>
                    </a:lnTo>
                    <a:lnTo>
                      <a:pt x="72" y="269"/>
                    </a:lnTo>
                    <a:lnTo>
                      <a:pt x="84" y="287"/>
                    </a:lnTo>
                    <a:lnTo>
                      <a:pt x="98" y="304"/>
                    </a:lnTo>
                    <a:lnTo>
                      <a:pt x="105" y="299"/>
                    </a:lnTo>
                    <a:lnTo>
                      <a:pt x="109" y="285"/>
                    </a:lnTo>
                    <a:lnTo>
                      <a:pt x="115" y="284"/>
                    </a:lnTo>
                    <a:lnTo>
                      <a:pt x="130" y="292"/>
                    </a:lnTo>
                    <a:lnTo>
                      <a:pt x="141" y="286"/>
                    </a:lnTo>
                    <a:lnTo>
                      <a:pt x="150" y="288"/>
                    </a:lnTo>
                    <a:lnTo>
                      <a:pt x="153" y="282"/>
                    </a:lnTo>
                    <a:lnTo>
                      <a:pt x="237" y="282"/>
                    </a:lnTo>
                    <a:lnTo>
                      <a:pt x="241" y="266"/>
                    </a:lnTo>
                    <a:lnTo>
                      <a:pt x="238" y="263"/>
                    </a:lnTo>
                    <a:lnTo>
                      <a:pt x="228" y="160"/>
                    </a:lnTo>
                    <a:lnTo>
                      <a:pt x="220" y="58"/>
                    </a:lnTo>
                    <a:lnTo>
                      <a:pt x="251" y="57"/>
                    </a:lnTo>
                    <a:lnTo>
                      <a:pt x="251" y="57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AF45A43-D275-DD8A-3316-25FF1372B1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1837" y="4832351"/>
                <a:ext cx="98425" cy="284163"/>
              </a:xfrm>
              <a:custGeom>
                <a:avLst/>
                <a:gdLst>
                  <a:gd name="T0" fmla="*/ 38 w 62"/>
                  <a:gd name="T1" fmla="*/ 114 h 179"/>
                  <a:gd name="T2" fmla="*/ 38 w 62"/>
                  <a:gd name="T3" fmla="*/ 105 h 179"/>
                  <a:gd name="T4" fmla="*/ 34 w 62"/>
                  <a:gd name="T5" fmla="*/ 98 h 179"/>
                  <a:gd name="T6" fmla="*/ 35 w 62"/>
                  <a:gd name="T7" fmla="*/ 87 h 179"/>
                  <a:gd name="T8" fmla="*/ 29 w 62"/>
                  <a:gd name="T9" fmla="*/ 70 h 179"/>
                  <a:gd name="T10" fmla="*/ 36 w 62"/>
                  <a:gd name="T11" fmla="*/ 57 h 179"/>
                  <a:gd name="T12" fmla="*/ 35 w 62"/>
                  <a:gd name="T13" fmla="*/ 28 h 179"/>
                  <a:gd name="T14" fmla="*/ 28 w 62"/>
                  <a:gd name="T15" fmla="*/ 13 h 179"/>
                  <a:gd name="T16" fmla="*/ 28 w 62"/>
                  <a:gd name="T17" fmla="*/ 10 h 179"/>
                  <a:gd name="T18" fmla="*/ 28 w 62"/>
                  <a:gd name="T19" fmla="*/ 10 h 179"/>
                  <a:gd name="T20" fmla="*/ 24 w 62"/>
                  <a:gd name="T21" fmla="*/ 3 h 179"/>
                  <a:gd name="T22" fmla="*/ 4 w 62"/>
                  <a:gd name="T23" fmla="*/ 0 h 179"/>
                  <a:gd name="T24" fmla="*/ 14 w 62"/>
                  <a:gd name="T25" fmla="*/ 10 h 179"/>
                  <a:gd name="T26" fmla="*/ 19 w 62"/>
                  <a:gd name="T27" fmla="*/ 30 h 179"/>
                  <a:gd name="T28" fmla="*/ 15 w 62"/>
                  <a:gd name="T29" fmla="*/ 37 h 179"/>
                  <a:gd name="T30" fmla="*/ 10 w 62"/>
                  <a:gd name="T31" fmla="*/ 56 h 179"/>
                  <a:gd name="T32" fmla="*/ 13 w 62"/>
                  <a:gd name="T33" fmla="*/ 75 h 179"/>
                  <a:gd name="T34" fmla="*/ 7 w 62"/>
                  <a:gd name="T35" fmla="*/ 84 h 179"/>
                  <a:gd name="T36" fmla="*/ 0 w 62"/>
                  <a:gd name="T37" fmla="*/ 106 h 179"/>
                  <a:gd name="T38" fmla="*/ 10 w 62"/>
                  <a:gd name="T39" fmla="*/ 112 h 179"/>
                  <a:gd name="T40" fmla="*/ 22 w 62"/>
                  <a:gd name="T41" fmla="*/ 123 h 179"/>
                  <a:gd name="T42" fmla="*/ 28 w 62"/>
                  <a:gd name="T43" fmla="*/ 121 h 179"/>
                  <a:gd name="T44" fmla="*/ 36 w 62"/>
                  <a:gd name="T45" fmla="*/ 127 h 179"/>
                  <a:gd name="T46" fmla="*/ 36 w 62"/>
                  <a:gd name="T47" fmla="*/ 137 h 179"/>
                  <a:gd name="T48" fmla="*/ 32 w 62"/>
                  <a:gd name="T49" fmla="*/ 147 h 179"/>
                  <a:gd name="T50" fmla="*/ 33 w 62"/>
                  <a:gd name="T51" fmla="*/ 164 h 179"/>
                  <a:gd name="T52" fmla="*/ 45 w 62"/>
                  <a:gd name="T53" fmla="*/ 179 h 179"/>
                  <a:gd name="T54" fmla="*/ 52 w 62"/>
                  <a:gd name="T55" fmla="*/ 162 h 179"/>
                  <a:gd name="T56" fmla="*/ 62 w 62"/>
                  <a:gd name="T57" fmla="*/ 158 h 179"/>
                  <a:gd name="T58" fmla="*/ 62 w 62"/>
                  <a:gd name="T59" fmla="*/ 127 h 179"/>
                  <a:gd name="T60" fmla="*/ 53 w 62"/>
                  <a:gd name="T61" fmla="*/ 110 h 179"/>
                  <a:gd name="T62" fmla="*/ 46 w 62"/>
                  <a:gd name="T63" fmla="*/ 102 h 179"/>
                  <a:gd name="T64" fmla="*/ 45 w 62"/>
                  <a:gd name="T65" fmla="*/ 102 h 179"/>
                  <a:gd name="T66" fmla="*/ 45 w 62"/>
                  <a:gd name="T67" fmla="*/ 105 h 179"/>
                  <a:gd name="T68" fmla="*/ 49 w 62"/>
                  <a:gd name="T69" fmla="*/ 106 h 179"/>
                  <a:gd name="T70" fmla="*/ 52 w 62"/>
                  <a:gd name="T71" fmla="*/ 119 h 179"/>
                  <a:gd name="T72" fmla="*/ 52 w 62"/>
                  <a:gd name="T73" fmla="*/ 122 h 179"/>
                  <a:gd name="T74" fmla="*/ 45 w 62"/>
                  <a:gd name="T75" fmla="*/ 113 h 179"/>
                  <a:gd name="T76" fmla="*/ 41 w 62"/>
                  <a:gd name="T77" fmla="*/ 119 h 179"/>
                  <a:gd name="T78" fmla="*/ 38 w 62"/>
                  <a:gd name="T79" fmla="*/ 114 h 179"/>
                  <a:gd name="T80" fmla="*/ 38 w 62"/>
                  <a:gd name="T81" fmla="*/ 114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2" h="179">
                    <a:moveTo>
                      <a:pt x="38" y="114"/>
                    </a:moveTo>
                    <a:lnTo>
                      <a:pt x="38" y="105"/>
                    </a:lnTo>
                    <a:lnTo>
                      <a:pt x="34" y="98"/>
                    </a:lnTo>
                    <a:lnTo>
                      <a:pt x="35" y="87"/>
                    </a:lnTo>
                    <a:lnTo>
                      <a:pt x="29" y="70"/>
                    </a:lnTo>
                    <a:lnTo>
                      <a:pt x="36" y="57"/>
                    </a:lnTo>
                    <a:lnTo>
                      <a:pt x="35" y="28"/>
                    </a:lnTo>
                    <a:lnTo>
                      <a:pt x="28" y="13"/>
                    </a:lnTo>
                    <a:lnTo>
                      <a:pt x="28" y="10"/>
                    </a:lnTo>
                    <a:lnTo>
                      <a:pt x="28" y="10"/>
                    </a:lnTo>
                    <a:lnTo>
                      <a:pt x="24" y="3"/>
                    </a:lnTo>
                    <a:lnTo>
                      <a:pt x="4" y="0"/>
                    </a:lnTo>
                    <a:lnTo>
                      <a:pt x="14" y="10"/>
                    </a:lnTo>
                    <a:lnTo>
                      <a:pt x="19" y="30"/>
                    </a:lnTo>
                    <a:lnTo>
                      <a:pt x="15" y="37"/>
                    </a:lnTo>
                    <a:lnTo>
                      <a:pt x="10" y="56"/>
                    </a:lnTo>
                    <a:lnTo>
                      <a:pt x="13" y="75"/>
                    </a:lnTo>
                    <a:lnTo>
                      <a:pt x="7" y="84"/>
                    </a:lnTo>
                    <a:lnTo>
                      <a:pt x="0" y="106"/>
                    </a:lnTo>
                    <a:lnTo>
                      <a:pt x="10" y="112"/>
                    </a:lnTo>
                    <a:lnTo>
                      <a:pt x="22" y="123"/>
                    </a:lnTo>
                    <a:lnTo>
                      <a:pt x="28" y="121"/>
                    </a:lnTo>
                    <a:lnTo>
                      <a:pt x="36" y="127"/>
                    </a:lnTo>
                    <a:lnTo>
                      <a:pt x="36" y="137"/>
                    </a:lnTo>
                    <a:lnTo>
                      <a:pt x="32" y="147"/>
                    </a:lnTo>
                    <a:lnTo>
                      <a:pt x="33" y="164"/>
                    </a:lnTo>
                    <a:lnTo>
                      <a:pt x="45" y="179"/>
                    </a:lnTo>
                    <a:lnTo>
                      <a:pt x="52" y="162"/>
                    </a:lnTo>
                    <a:lnTo>
                      <a:pt x="62" y="158"/>
                    </a:lnTo>
                    <a:lnTo>
                      <a:pt x="62" y="127"/>
                    </a:lnTo>
                    <a:lnTo>
                      <a:pt x="53" y="110"/>
                    </a:lnTo>
                    <a:lnTo>
                      <a:pt x="46" y="102"/>
                    </a:lnTo>
                    <a:lnTo>
                      <a:pt x="45" y="102"/>
                    </a:lnTo>
                    <a:lnTo>
                      <a:pt x="45" y="105"/>
                    </a:lnTo>
                    <a:lnTo>
                      <a:pt x="49" y="106"/>
                    </a:lnTo>
                    <a:lnTo>
                      <a:pt x="52" y="119"/>
                    </a:lnTo>
                    <a:lnTo>
                      <a:pt x="52" y="122"/>
                    </a:lnTo>
                    <a:lnTo>
                      <a:pt x="45" y="113"/>
                    </a:lnTo>
                    <a:lnTo>
                      <a:pt x="41" y="119"/>
                    </a:lnTo>
                    <a:lnTo>
                      <a:pt x="38" y="114"/>
                    </a:lnTo>
                    <a:lnTo>
                      <a:pt x="38" y="114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8F3AC6A-7AE3-3C21-4B17-89D9D0113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6512" y="5122863"/>
                <a:ext cx="439737" cy="455613"/>
              </a:xfrm>
              <a:custGeom>
                <a:avLst/>
                <a:gdLst>
                  <a:gd name="T0" fmla="*/ 238 w 277"/>
                  <a:gd name="T1" fmla="*/ 14 h 287"/>
                  <a:gd name="T2" fmla="*/ 199 w 277"/>
                  <a:gd name="T3" fmla="*/ 23 h 287"/>
                  <a:gd name="T4" fmla="*/ 150 w 277"/>
                  <a:gd name="T5" fmla="*/ 19 h 287"/>
                  <a:gd name="T6" fmla="*/ 136 w 277"/>
                  <a:gd name="T7" fmla="*/ 8 h 287"/>
                  <a:gd name="T8" fmla="*/ 52 w 277"/>
                  <a:gd name="T9" fmla="*/ 9 h 287"/>
                  <a:gd name="T10" fmla="*/ 48 w 277"/>
                  <a:gd name="T11" fmla="*/ 11 h 287"/>
                  <a:gd name="T12" fmla="*/ 37 w 277"/>
                  <a:gd name="T13" fmla="*/ 0 h 287"/>
                  <a:gd name="T14" fmla="*/ 23 w 277"/>
                  <a:gd name="T15" fmla="*/ 0 h 287"/>
                  <a:gd name="T16" fmla="*/ 10 w 277"/>
                  <a:gd name="T17" fmla="*/ 3 h 287"/>
                  <a:gd name="T18" fmla="*/ 0 w 277"/>
                  <a:gd name="T19" fmla="*/ 8 h 287"/>
                  <a:gd name="T20" fmla="*/ 1 w 277"/>
                  <a:gd name="T21" fmla="*/ 26 h 287"/>
                  <a:gd name="T22" fmla="*/ 18 w 277"/>
                  <a:gd name="T23" fmla="*/ 49 h 287"/>
                  <a:gd name="T24" fmla="*/ 22 w 277"/>
                  <a:gd name="T25" fmla="*/ 64 h 287"/>
                  <a:gd name="T26" fmla="*/ 32 w 277"/>
                  <a:gd name="T27" fmla="*/ 93 h 287"/>
                  <a:gd name="T28" fmla="*/ 42 w 277"/>
                  <a:gd name="T29" fmla="*/ 113 h 287"/>
                  <a:gd name="T30" fmla="*/ 50 w 277"/>
                  <a:gd name="T31" fmla="*/ 122 h 287"/>
                  <a:gd name="T32" fmla="*/ 52 w 277"/>
                  <a:gd name="T33" fmla="*/ 135 h 287"/>
                  <a:gd name="T34" fmla="*/ 52 w 277"/>
                  <a:gd name="T35" fmla="*/ 164 h 287"/>
                  <a:gd name="T36" fmla="*/ 58 w 277"/>
                  <a:gd name="T37" fmla="*/ 200 h 287"/>
                  <a:gd name="T38" fmla="*/ 63 w 277"/>
                  <a:gd name="T39" fmla="*/ 217 h 287"/>
                  <a:gd name="T40" fmla="*/ 66 w 277"/>
                  <a:gd name="T41" fmla="*/ 241 h 287"/>
                  <a:gd name="T42" fmla="*/ 74 w 277"/>
                  <a:gd name="T43" fmla="*/ 258 h 287"/>
                  <a:gd name="T44" fmla="*/ 88 w 277"/>
                  <a:gd name="T45" fmla="*/ 276 h 287"/>
                  <a:gd name="T46" fmla="*/ 98 w 277"/>
                  <a:gd name="T47" fmla="*/ 264 h 287"/>
                  <a:gd name="T48" fmla="*/ 106 w 277"/>
                  <a:gd name="T49" fmla="*/ 270 h 287"/>
                  <a:gd name="T50" fmla="*/ 109 w 277"/>
                  <a:gd name="T51" fmla="*/ 281 h 287"/>
                  <a:gd name="T52" fmla="*/ 118 w 277"/>
                  <a:gd name="T53" fmla="*/ 283 h 287"/>
                  <a:gd name="T54" fmla="*/ 130 w 277"/>
                  <a:gd name="T55" fmla="*/ 287 h 287"/>
                  <a:gd name="T56" fmla="*/ 141 w 277"/>
                  <a:gd name="T57" fmla="*/ 285 h 287"/>
                  <a:gd name="T58" fmla="*/ 160 w 277"/>
                  <a:gd name="T59" fmla="*/ 273 h 287"/>
                  <a:gd name="T60" fmla="*/ 164 w 277"/>
                  <a:gd name="T61" fmla="*/ 186 h 287"/>
                  <a:gd name="T62" fmla="*/ 166 w 277"/>
                  <a:gd name="T63" fmla="*/ 116 h 287"/>
                  <a:gd name="T64" fmla="*/ 186 w 277"/>
                  <a:gd name="T65" fmla="*/ 115 h 287"/>
                  <a:gd name="T66" fmla="*/ 190 w 277"/>
                  <a:gd name="T67" fmla="*/ 31 h 287"/>
                  <a:gd name="T68" fmla="*/ 205 w 277"/>
                  <a:gd name="T69" fmla="*/ 30 h 287"/>
                  <a:gd name="T70" fmla="*/ 237 w 277"/>
                  <a:gd name="T71" fmla="*/ 22 h 287"/>
                  <a:gd name="T72" fmla="*/ 245 w 277"/>
                  <a:gd name="T73" fmla="*/ 31 h 287"/>
                  <a:gd name="T74" fmla="*/ 259 w 277"/>
                  <a:gd name="T75" fmla="*/ 22 h 287"/>
                  <a:gd name="T76" fmla="*/ 264 w 277"/>
                  <a:gd name="T77" fmla="*/ 22 h 287"/>
                  <a:gd name="T78" fmla="*/ 277 w 277"/>
                  <a:gd name="T79" fmla="*/ 17 h 287"/>
                  <a:gd name="T80" fmla="*/ 277 w 277"/>
                  <a:gd name="T81" fmla="*/ 15 h 287"/>
                  <a:gd name="T82" fmla="*/ 268 w 277"/>
                  <a:gd name="T83" fmla="*/ 9 h 287"/>
                  <a:gd name="T84" fmla="*/ 255 w 277"/>
                  <a:gd name="T85" fmla="*/ 8 h 287"/>
                  <a:gd name="T86" fmla="*/ 238 w 277"/>
                  <a:gd name="T87" fmla="*/ 14 h 287"/>
                  <a:gd name="T88" fmla="*/ 238 w 277"/>
                  <a:gd name="T89" fmla="*/ 1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77" h="287">
                    <a:moveTo>
                      <a:pt x="238" y="14"/>
                    </a:moveTo>
                    <a:lnTo>
                      <a:pt x="199" y="23"/>
                    </a:lnTo>
                    <a:lnTo>
                      <a:pt x="150" y="19"/>
                    </a:lnTo>
                    <a:lnTo>
                      <a:pt x="136" y="8"/>
                    </a:lnTo>
                    <a:lnTo>
                      <a:pt x="52" y="9"/>
                    </a:lnTo>
                    <a:lnTo>
                      <a:pt x="48" y="11"/>
                    </a:lnTo>
                    <a:lnTo>
                      <a:pt x="37" y="0"/>
                    </a:lnTo>
                    <a:lnTo>
                      <a:pt x="23" y="0"/>
                    </a:lnTo>
                    <a:lnTo>
                      <a:pt x="10" y="3"/>
                    </a:lnTo>
                    <a:lnTo>
                      <a:pt x="0" y="8"/>
                    </a:lnTo>
                    <a:lnTo>
                      <a:pt x="1" y="26"/>
                    </a:lnTo>
                    <a:lnTo>
                      <a:pt x="18" y="49"/>
                    </a:lnTo>
                    <a:lnTo>
                      <a:pt x="22" y="64"/>
                    </a:lnTo>
                    <a:lnTo>
                      <a:pt x="32" y="93"/>
                    </a:lnTo>
                    <a:lnTo>
                      <a:pt x="42" y="113"/>
                    </a:lnTo>
                    <a:lnTo>
                      <a:pt x="50" y="122"/>
                    </a:lnTo>
                    <a:lnTo>
                      <a:pt x="52" y="135"/>
                    </a:lnTo>
                    <a:lnTo>
                      <a:pt x="52" y="164"/>
                    </a:lnTo>
                    <a:lnTo>
                      <a:pt x="58" y="200"/>
                    </a:lnTo>
                    <a:lnTo>
                      <a:pt x="63" y="217"/>
                    </a:lnTo>
                    <a:lnTo>
                      <a:pt x="66" y="241"/>
                    </a:lnTo>
                    <a:lnTo>
                      <a:pt x="74" y="258"/>
                    </a:lnTo>
                    <a:lnTo>
                      <a:pt x="88" y="276"/>
                    </a:lnTo>
                    <a:lnTo>
                      <a:pt x="98" y="264"/>
                    </a:lnTo>
                    <a:lnTo>
                      <a:pt x="106" y="270"/>
                    </a:lnTo>
                    <a:lnTo>
                      <a:pt x="109" y="281"/>
                    </a:lnTo>
                    <a:lnTo>
                      <a:pt x="118" y="283"/>
                    </a:lnTo>
                    <a:lnTo>
                      <a:pt x="130" y="287"/>
                    </a:lnTo>
                    <a:lnTo>
                      <a:pt x="141" y="285"/>
                    </a:lnTo>
                    <a:lnTo>
                      <a:pt x="160" y="273"/>
                    </a:lnTo>
                    <a:lnTo>
                      <a:pt x="164" y="186"/>
                    </a:lnTo>
                    <a:lnTo>
                      <a:pt x="166" y="116"/>
                    </a:lnTo>
                    <a:lnTo>
                      <a:pt x="186" y="115"/>
                    </a:lnTo>
                    <a:lnTo>
                      <a:pt x="190" y="31"/>
                    </a:lnTo>
                    <a:lnTo>
                      <a:pt x="205" y="30"/>
                    </a:lnTo>
                    <a:lnTo>
                      <a:pt x="237" y="22"/>
                    </a:lnTo>
                    <a:lnTo>
                      <a:pt x="245" y="31"/>
                    </a:lnTo>
                    <a:lnTo>
                      <a:pt x="259" y="22"/>
                    </a:lnTo>
                    <a:lnTo>
                      <a:pt x="264" y="22"/>
                    </a:lnTo>
                    <a:lnTo>
                      <a:pt x="277" y="17"/>
                    </a:lnTo>
                    <a:lnTo>
                      <a:pt x="277" y="15"/>
                    </a:lnTo>
                    <a:lnTo>
                      <a:pt x="268" y="9"/>
                    </a:lnTo>
                    <a:lnTo>
                      <a:pt x="255" y="8"/>
                    </a:lnTo>
                    <a:lnTo>
                      <a:pt x="238" y="14"/>
                    </a:lnTo>
                    <a:lnTo>
                      <a:pt x="238" y="14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32367BE-A7F5-7DE8-41DF-61F3448F28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0275" y="3597276"/>
                <a:ext cx="511175" cy="446088"/>
              </a:xfrm>
              <a:custGeom>
                <a:avLst/>
                <a:gdLst>
                  <a:gd name="T0" fmla="*/ 273 w 322"/>
                  <a:gd name="T1" fmla="*/ 10 h 281"/>
                  <a:gd name="T2" fmla="*/ 240 w 322"/>
                  <a:gd name="T3" fmla="*/ 0 h 281"/>
                  <a:gd name="T4" fmla="*/ 171 w 322"/>
                  <a:gd name="T5" fmla="*/ 46 h 281"/>
                  <a:gd name="T6" fmla="*/ 111 w 322"/>
                  <a:gd name="T7" fmla="*/ 92 h 281"/>
                  <a:gd name="T8" fmla="*/ 82 w 322"/>
                  <a:gd name="T9" fmla="*/ 103 h 281"/>
                  <a:gd name="T10" fmla="*/ 83 w 322"/>
                  <a:gd name="T11" fmla="*/ 158 h 281"/>
                  <a:gd name="T12" fmla="*/ 72 w 322"/>
                  <a:gd name="T13" fmla="*/ 174 h 281"/>
                  <a:gd name="T14" fmla="*/ 70 w 322"/>
                  <a:gd name="T15" fmla="*/ 188 h 281"/>
                  <a:gd name="T16" fmla="*/ 51 w 322"/>
                  <a:gd name="T17" fmla="*/ 191 h 281"/>
                  <a:gd name="T18" fmla="*/ 23 w 322"/>
                  <a:gd name="T19" fmla="*/ 194 h 281"/>
                  <a:gd name="T20" fmla="*/ 16 w 322"/>
                  <a:gd name="T21" fmla="*/ 203 h 281"/>
                  <a:gd name="T22" fmla="*/ 2 w 322"/>
                  <a:gd name="T23" fmla="*/ 204 h 281"/>
                  <a:gd name="T24" fmla="*/ 0 w 322"/>
                  <a:gd name="T25" fmla="*/ 215 h 281"/>
                  <a:gd name="T26" fmla="*/ 3 w 322"/>
                  <a:gd name="T27" fmla="*/ 226 h 281"/>
                  <a:gd name="T28" fmla="*/ 15 w 322"/>
                  <a:gd name="T29" fmla="*/ 241 h 281"/>
                  <a:gd name="T30" fmla="*/ 16 w 322"/>
                  <a:gd name="T31" fmla="*/ 253 h 281"/>
                  <a:gd name="T32" fmla="*/ 39 w 322"/>
                  <a:gd name="T33" fmla="*/ 258 h 281"/>
                  <a:gd name="T34" fmla="*/ 39 w 322"/>
                  <a:gd name="T35" fmla="*/ 274 h 281"/>
                  <a:gd name="T36" fmla="*/ 46 w 322"/>
                  <a:gd name="T37" fmla="*/ 267 h 281"/>
                  <a:gd name="T38" fmla="*/ 53 w 322"/>
                  <a:gd name="T39" fmla="*/ 267 h 281"/>
                  <a:gd name="T40" fmla="*/ 70 w 322"/>
                  <a:gd name="T41" fmla="*/ 281 h 281"/>
                  <a:gd name="T42" fmla="*/ 71 w 322"/>
                  <a:gd name="T43" fmla="*/ 260 h 281"/>
                  <a:gd name="T44" fmla="*/ 77 w 322"/>
                  <a:gd name="T45" fmla="*/ 250 h 281"/>
                  <a:gd name="T46" fmla="*/ 79 w 322"/>
                  <a:gd name="T47" fmla="*/ 236 h 281"/>
                  <a:gd name="T48" fmla="*/ 85 w 322"/>
                  <a:gd name="T49" fmla="*/ 232 h 281"/>
                  <a:gd name="T50" fmla="*/ 107 w 322"/>
                  <a:gd name="T51" fmla="*/ 229 h 281"/>
                  <a:gd name="T52" fmla="*/ 128 w 322"/>
                  <a:gd name="T53" fmla="*/ 237 h 281"/>
                  <a:gd name="T54" fmla="*/ 136 w 322"/>
                  <a:gd name="T55" fmla="*/ 246 h 281"/>
                  <a:gd name="T56" fmla="*/ 147 w 322"/>
                  <a:gd name="T57" fmla="*/ 246 h 281"/>
                  <a:gd name="T58" fmla="*/ 157 w 322"/>
                  <a:gd name="T59" fmla="*/ 241 h 281"/>
                  <a:gd name="T60" fmla="*/ 182 w 322"/>
                  <a:gd name="T61" fmla="*/ 253 h 281"/>
                  <a:gd name="T62" fmla="*/ 192 w 322"/>
                  <a:gd name="T63" fmla="*/ 253 h 281"/>
                  <a:gd name="T64" fmla="*/ 205 w 322"/>
                  <a:gd name="T65" fmla="*/ 243 h 281"/>
                  <a:gd name="T66" fmla="*/ 218 w 322"/>
                  <a:gd name="T67" fmla="*/ 244 h 281"/>
                  <a:gd name="T68" fmla="*/ 223 w 322"/>
                  <a:gd name="T69" fmla="*/ 240 h 281"/>
                  <a:gd name="T70" fmla="*/ 234 w 322"/>
                  <a:gd name="T71" fmla="*/ 242 h 281"/>
                  <a:gd name="T72" fmla="*/ 250 w 322"/>
                  <a:gd name="T73" fmla="*/ 248 h 281"/>
                  <a:gd name="T74" fmla="*/ 266 w 322"/>
                  <a:gd name="T75" fmla="*/ 235 h 281"/>
                  <a:gd name="T76" fmla="*/ 272 w 322"/>
                  <a:gd name="T77" fmla="*/ 236 h 281"/>
                  <a:gd name="T78" fmla="*/ 286 w 322"/>
                  <a:gd name="T79" fmla="*/ 262 h 281"/>
                  <a:gd name="T80" fmla="*/ 289 w 322"/>
                  <a:gd name="T81" fmla="*/ 261 h 281"/>
                  <a:gd name="T82" fmla="*/ 290 w 322"/>
                  <a:gd name="T83" fmla="*/ 254 h 281"/>
                  <a:gd name="T84" fmla="*/ 296 w 322"/>
                  <a:gd name="T85" fmla="*/ 252 h 281"/>
                  <a:gd name="T86" fmla="*/ 298 w 322"/>
                  <a:gd name="T87" fmla="*/ 242 h 281"/>
                  <a:gd name="T88" fmla="*/ 285 w 322"/>
                  <a:gd name="T89" fmla="*/ 241 h 281"/>
                  <a:gd name="T90" fmla="*/ 285 w 322"/>
                  <a:gd name="T91" fmla="*/ 225 h 281"/>
                  <a:gd name="T92" fmla="*/ 275 w 322"/>
                  <a:gd name="T93" fmla="*/ 217 h 281"/>
                  <a:gd name="T94" fmla="*/ 285 w 322"/>
                  <a:gd name="T95" fmla="*/ 186 h 281"/>
                  <a:gd name="T96" fmla="*/ 310 w 322"/>
                  <a:gd name="T97" fmla="*/ 163 h 281"/>
                  <a:gd name="T98" fmla="*/ 311 w 322"/>
                  <a:gd name="T99" fmla="*/ 132 h 281"/>
                  <a:gd name="T100" fmla="*/ 317 w 322"/>
                  <a:gd name="T101" fmla="*/ 84 h 281"/>
                  <a:gd name="T102" fmla="*/ 322 w 322"/>
                  <a:gd name="T103" fmla="*/ 74 h 281"/>
                  <a:gd name="T104" fmla="*/ 313 w 322"/>
                  <a:gd name="T105" fmla="*/ 65 h 281"/>
                  <a:gd name="T106" fmla="*/ 313 w 322"/>
                  <a:gd name="T107" fmla="*/ 58 h 281"/>
                  <a:gd name="T108" fmla="*/ 305 w 322"/>
                  <a:gd name="T109" fmla="*/ 51 h 281"/>
                  <a:gd name="T110" fmla="*/ 299 w 322"/>
                  <a:gd name="T111" fmla="*/ 15 h 281"/>
                  <a:gd name="T112" fmla="*/ 285 w 322"/>
                  <a:gd name="T113" fmla="*/ 23 h 281"/>
                  <a:gd name="T114" fmla="*/ 273 w 322"/>
                  <a:gd name="T115" fmla="*/ 10 h 281"/>
                  <a:gd name="T116" fmla="*/ 273 w 322"/>
                  <a:gd name="T117" fmla="*/ 1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22" h="281">
                    <a:moveTo>
                      <a:pt x="273" y="10"/>
                    </a:moveTo>
                    <a:lnTo>
                      <a:pt x="240" y="0"/>
                    </a:lnTo>
                    <a:lnTo>
                      <a:pt x="171" y="46"/>
                    </a:lnTo>
                    <a:lnTo>
                      <a:pt x="111" y="92"/>
                    </a:lnTo>
                    <a:lnTo>
                      <a:pt x="82" y="103"/>
                    </a:lnTo>
                    <a:lnTo>
                      <a:pt x="83" y="158"/>
                    </a:lnTo>
                    <a:lnTo>
                      <a:pt x="72" y="174"/>
                    </a:lnTo>
                    <a:lnTo>
                      <a:pt x="70" y="188"/>
                    </a:lnTo>
                    <a:lnTo>
                      <a:pt x="51" y="191"/>
                    </a:lnTo>
                    <a:lnTo>
                      <a:pt x="23" y="194"/>
                    </a:lnTo>
                    <a:lnTo>
                      <a:pt x="16" y="203"/>
                    </a:lnTo>
                    <a:lnTo>
                      <a:pt x="2" y="204"/>
                    </a:lnTo>
                    <a:lnTo>
                      <a:pt x="0" y="215"/>
                    </a:lnTo>
                    <a:lnTo>
                      <a:pt x="3" y="226"/>
                    </a:lnTo>
                    <a:lnTo>
                      <a:pt x="15" y="241"/>
                    </a:lnTo>
                    <a:lnTo>
                      <a:pt x="16" y="253"/>
                    </a:lnTo>
                    <a:lnTo>
                      <a:pt x="39" y="258"/>
                    </a:lnTo>
                    <a:lnTo>
                      <a:pt x="39" y="274"/>
                    </a:lnTo>
                    <a:lnTo>
                      <a:pt x="46" y="267"/>
                    </a:lnTo>
                    <a:lnTo>
                      <a:pt x="53" y="267"/>
                    </a:lnTo>
                    <a:lnTo>
                      <a:pt x="70" y="281"/>
                    </a:lnTo>
                    <a:lnTo>
                      <a:pt x="71" y="260"/>
                    </a:lnTo>
                    <a:lnTo>
                      <a:pt x="77" y="250"/>
                    </a:lnTo>
                    <a:lnTo>
                      <a:pt x="79" y="236"/>
                    </a:lnTo>
                    <a:lnTo>
                      <a:pt x="85" y="232"/>
                    </a:lnTo>
                    <a:lnTo>
                      <a:pt x="107" y="229"/>
                    </a:lnTo>
                    <a:lnTo>
                      <a:pt x="128" y="237"/>
                    </a:lnTo>
                    <a:lnTo>
                      <a:pt x="136" y="246"/>
                    </a:lnTo>
                    <a:lnTo>
                      <a:pt x="147" y="246"/>
                    </a:lnTo>
                    <a:lnTo>
                      <a:pt x="157" y="241"/>
                    </a:lnTo>
                    <a:lnTo>
                      <a:pt x="182" y="253"/>
                    </a:lnTo>
                    <a:lnTo>
                      <a:pt x="192" y="253"/>
                    </a:lnTo>
                    <a:lnTo>
                      <a:pt x="205" y="243"/>
                    </a:lnTo>
                    <a:lnTo>
                      <a:pt x="218" y="244"/>
                    </a:lnTo>
                    <a:lnTo>
                      <a:pt x="223" y="240"/>
                    </a:lnTo>
                    <a:lnTo>
                      <a:pt x="234" y="242"/>
                    </a:lnTo>
                    <a:lnTo>
                      <a:pt x="250" y="248"/>
                    </a:lnTo>
                    <a:lnTo>
                      <a:pt x="266" y="235"/>
                    </a:lnTo>
                    <a:lnTo>
                      <a:pt x="272" y="236"/>
                    </a:lnTo>
                    <a:lnTo>
                      <a:pt x="286" y="262"/>
                    </a:lnTo>
                    <a:lnTo>
                      <a:pt x="289" y="261"/>
                    </a:lnTo>
                    <a:lnTo>
                      <a:pt x="290" y="254"/>
                    </a:lnTo>
                    <a:lnTo>
                      <a:pt x="296" y="252"/>
                    </a:lnTo>
                    <a:lnTo>
                      <a:pt x="298" y="242"/>
                    </a:lnTo>
                    <a:lnTo>
                      <a:pt x="285" y="241"/>
                    </a:lnTo>
                    <a:lnTo>
                      <a:pt x="285" y="225"/>
                    </a:lnTo>
                    <a:lnTo>
                      <a:pt x="275" y="217"/>
                    </a:lnTo>
                    <a:lnTo>
                      <a:pt x="285" y="186"/>
                    </a:lnTo>
                    <a:lnTo>
                      <a:pt x="310" y="163"/>
                    </a:lnTo>
                    <a:lnTo>
                      <a:pt x="311" y="132"/>
                    </a:lnTo>
                    <a:lnTo>
                      <a:pt x="317" y="84"/>
                    </a:lnTo>
                    <a:lnTo>
                      <a:pt x="322" y="74"/>
                    </a:lnTo>
                    <a:lnTo>
                      <a:pt x="313" y="65"/>
                    </a:lnTo>
                    <a:lnTo>
                      <a:pt x="313" y="58"/>
                    </a:lnTo>
                    <a:lnTo>
                      <a:pt x="305" y="51"/>
                    </a:lnTo>
                    <a:lnTo>
                      <a:pt x="299" y="15"/>
                    </a:lnTo>
                    <a:lnTo>
                      <a:pt x="285" y="23"/>
                    </a:lnTo>
                    <a:lnTo>
                      <a:pt x="273" y="10"/>
                    </a:lnTo>
                    <a:lnTo>
                      <a:pt x="273" y="10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288065-3CF6-43D5-1ACB-7912D9C0F7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9650" y="3960813"/>
                <a:ext cx="393700" cy="361950"/>
              </a:xfrm>
              <a:custGeom>
                <a:avLst/>
                <a:gdLst>
                  <a:gd name="T0" fmla="*/ 239 w 248"/>
                  <a:gd name="T1" fmla="*/ 32 h 228"/>
                  <a:gd name="T2" fmla="*/ 236 w 248"/>
                  <a:gd name="T3" fmla="*/ 33 h 228"/>
                  <a:gd name="T4" fmla="*/ 222 w 248"/>
                  <a:gd name="T5" fmla="*/ 7 h 228"/>
                  <a:gd name="T6" fmla="*/ 216 w 248"/>
                  <a:gd name="T7" fmla="*/ 6 h 228"/>
                  <a:gd name="T8" fmla="*/ 200 w 248"/>
                  <a:gd name="T9" fmla="*/ 19 h 228"/>
                  <a:gd name="T10" fmla="*/ 184 w 248"/>
                  <a:gd name="T11" fmla="*/ 13 h 228"/>
                  <a:gd name="T12" fmla="*/ 173 w 248"/>
                  <a:gd name="T13" fmla="*/ 11 h 228"/>
                  <a:gd name="T14" fmla="*/ 168 w 248"/>
                  <a:gd name="T15" fmla="*/ 15 h 228"/>
                  <a:gd name="T16" fmla="*/ 155 w 248"/>
                  <a:gd name="T17" fmla="*/ 14 h 228"/>
                  <a:gd name="T18" fmla="*/ 142 w 248"/>
                  <a:gd name="T19" fmla="*/ 24 h 228"/>
                  <a:gd name="T20" fmla="*/ 132 w 248"/>
                  <a:gd name="T21" fmla="*/ 24 h 228"/>
                  <a:gd name="T22" fmla="*/ 107 w 248"/>
                  <a:gd name="T23" fmla="*/ 12 h 228"/>
                  <a:gd name="T24" fmla="*/ 97 w 248"/>
                  <a:gd name="T25" fmla="*/ 17 h 228"/>
                  <a:gd name="T26" fmla="*/ 86 w 248"/>
                  <a:gd name="T27" fmla="*/ 17 h 228"/>
                  <a:gd name="T28" fmla="*/ 78 w 248"/>
                  <a:gd name="T29" fmla="*/ 8 h 228"/>
                  <a:gd name="T30" fmla="*/ 57 w 248"/>
                  <a:gd name="T31" fmla="*/ 0 h 228"/>
                  <a:gd name="T32" fmla="*/ 35 w 248"/>
                  <a:gd name="T33" fmla="*/ 3 h 228"/>
                  <a:gd name="T34" fmla="*/ 29 w 248"/>
                  <a:gd name="T35" fmla="*/ 7 h 228"/>
                  <a:gd name="T36" fmla="*/ 27 w 248"/>
                  <a:gd name="T37" fmla="*/ 21 h 228"/>
                  <a:gd name="T38" fmla="*/ 21 w 248"/>
                  <a:gd name="T39" fmla="*/ 31 h 228"/>
                  <a:gd name="T40" fmla="*/ 20 w 248"/>
                  <a:gd name="T41" fmla="*/ 52 h 228"/>
                  <a:gd name="T42" fmla="*/ 19 w 248"/>
                  <a:gd name="T43" fmla="*/ 59 h 228"/>
                  <a:gd name="T44" fmla="*/ 24 w 248"/>
                  <a:gd name="T45" fmla="*/ 74 h 228"/>
                  <a:gd name="T46" fmla="*/ 19 w 248"/>
                  <a:gd name="T47" fmla="*/ 84 h 228"/>
                  <a:gd name="T48" fmla="*/ 22 w 248"/>
                  <a:gd name="T49" fmla="*/ 89 h 228"/>
                  <a:gd name="T50" fmla="*/ 12 w 248"/>
                  <a:gd name="T51" fmla="*/ 104 h 228"/>
                  <a:gd name="T52" fmla="*/ 5 w 248"/>
                  <a:gd name="T53" fmla="*/ 112 h 228"/>
                  <a:gd name="T54" fmla="*/ 1 w 248"/>
                  <a:gd name="T55" fmla="*/ 127 h 228"/>
                  <a:gd name="T56" fmla="*/ 1 w 248"/>
                  <a:gd name="T57" fmla="*/ 142 h 228"/>
                  <a:gd name="T58" fmla="*/ 0 w 248"/>
                  <a:gd name="T59" fmla="*/ 180 h 228"/>
                  <a:gd name="T60" fmla="*/ 19 w 248"/>
                  <a:gd name="T61" fmla="*/ 180 h 228"/>
                  <a:gd name="T62" fmla="*/ 35 w 248"/>
                  <a:gd name="T63" fmla="*/ 180 h 228"/>
                  <a:gd name="T64" fmla="*/ 50 w 248"/>
                  <a:gd name="T65" fmla="*/ 196 h 228"/>
                  <a:gd name="T66" fmla="*/ 56 w 248"/>
                  <a:gd name="T67" fmla="*/ 213 h 228"/>
                  <a:gd name="T68" fmla="*/ 68 w 248"/>
                  <a:gd name="T69" fmla="*/ 228 h 228"/>
                  <a:gd name="T70" fmla="*/ 84 w 248"/>
                  <a:gd name="T71" fmla="*/ 228 h 228"/>
                  <a:gd name="T72" fmla="*/ 93 w 248"/>
                  <a:gd name="T73" fmla="*/ 223 h 228"/>
                  <a:gd name="T74" fmla="*/ 100 w 248"/>
                  <a:gd name="T75" fmla="*/ 224 h 228"/>
                  <a:gd name="T76" fmla="*/ 123 w 248"/>
                  <a:gd name="T77" fmla="*/ 215 h 228"/>
                  <a:gd name="T78" fmla="*/ 127 w 248"/>
                  <a:gd name="T79" fmla="*/ 199 h 228"/>
                  <a:gd name="T80" fmla="*/ 138 w 248"/>
                  <a:gd name="T81" fmla="*/ 176 h 228"/>
                  <a:gd name="T82" fmla="*/ 143 w 248"/>
                  <a:gd name="T83" fmla="*/ 175 h 228"/>
                  <a:gd name="T84" fmla="*/ 156 w 248"/>
                  <a:gd name="T85" fmla="*/ 162 h 228"/>
                  <a:gd name="T86" fmla="*/ 164 w 248"/>
                  <a:gd name="T87" fmla="*/ 161 h 228"/>
                  <a:gd name="T88" fmla="*/ 176 w 248"/>
                  <a:gd name="T89" fmla="*/ 172 h 228"/>
                  <a:gd name="T90" fmla="*/ 190 w 248"/>
                  <a:gd name="T91" fmla="*/ 163 h 228"/>
                  <a:gd name="T92" fmla="*/ 192 w 248"/>
                  <a:gd name="T93" fmla="*/ 153 h 228"/>
                  <a:gd name="T94" fmla="*/ 197 w 248"/>
                  <a:gd name="T95" fmla="*/ 143 h 228"/>
                  <a:gd name="T96" fmla="*/ 199 w 248"/>
                  <a:gd name="T97" fmla="*/ 131 h 228"/>
                  <a:gd name="T98" fmla="*/ 211 w 248"/>
                  <a:gd name="T99" fmla="*/ 122 h 228"/>
                  <a:gd name="T100" fmla="*/ 215 w 248"/>
                  <a:gd name="T101" fmla="*/ 105 h 228"/>
                  <a:gd name="T102" fmla="*/ 220 w 248"/>
                  <a:gd name="T103" fmla="*/ 100 h 228"/>
                  <a:gd name="T104" fmla="*/ 222 w 248"/>
                  <a:gd name="T105" fmla="*/ 87 h 228"/>
                  <a:gd name="T106" fmla="*/ 227 w 248"/>
                  <a:gd name="T107" fmla="*/ 73 h 228"/>
                  <a:gd name="T108" fmla="*/ 245 w 248"/>
                  <a:gd name="T109" fmla="*/ 54 h 228"/>
                  <a:gd name="T110" fmla="*/ 246 w 248"/>
                  <a:gd name="T111" fmla="*/ 46 h 228"/>
                  <a:gd name="T112" fmla="*/ 248 w 248"/>
                  <a:gd name="T113" fmla="*/ 42 h 228"/>
                  <a:gd name="T114" fmla="*/ 239 w 248"/>
                  <a:gd name="T115" fmla="*/ 32 h 228"/>
                  <a:gd name="T116" fmla="*/ 239 w 248"/>
                  <a:gd name="T117" fmla="*/ 32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48" h="228">
                    <a:moveTo>
                      <a:pt x="239" y="32"/>
                    </a:moveTo>
                    <a:lnTo>
                      <a:pt x="236" y="33"/>
                    </a:lnTo>
                    <a:lnTo>
                      <a:pt x="222" y="7"/>
                    </a:lnTo>
                    <a:lnTo>
                      <a:pt x="216" y="6"/>
                    </a:lnTo>
                    <a:lnTo>
                      <a:pt x="200" y="19"/>
                    </a:lnTo>
                    <a:lnTo>
                      <a:pt x="184" y="13"/>
                    </a:lnTo>
                    <a:lnTo>
                      <a:pt x="173" y="11"/>
                    </a:lnTo>
                    <a:lnTo>
                      <a:pt x="168" y="15"/>
                    </a:lnTo>
                    <a:lnTo>
                      <a:pt x="155" y="14"/>
                    </a:lnTo>
                    <a:lnTo>
                      <a:pt x="142" y="24"/>
                    </a:lnTo>
                    <a:lnTo>
                      <a:pt x="132" y="24"/>
                    </a:lnTo>
                    <a:lnTo>
                      <a:pt x="107" y="12"/>
                    </a:lnTo>
                    <a:lnTo>
                      <a:pt x="97" y="17"/>
                    </a:lnTo>
                    <a:lnTo>
                      <a:pt x="86" y="17"/>
                    </a:lnTo>
                    <a:lnTo>
                      <a:pt x="78" y="8"/>
                    </a:lnTo>
                    <a:lnTo>
                      <a:pt x="57" y="0"/>
                    </a:lnTo>
                    <a:lnTo>
                      <a:pt x="35" y="3"/>
                    </a:lnTo>
                    <a:lnTo>
                      <a:pt x="29" y="7"/>
                    </a:lnTo>
                    <a:lnTo>
                      <a:pt x="27" y="21"/>
                    </a:lnTo>
                    <a:lnTo>
                      <a:pt x="21" y="31"/>
                    </a:lnTo>
                    <a:lnTo>
                      <a:pt x="20" y="52"/>
                    </a:lnTo>
                    <a:lnTo>
                      <a:pt x="19" y="59"/>
                    </a:lnTo>
                    <a:lnTo>
                      <a:pt x="24" y="74"/>
                    </a:lnTo>
                    <a:lnTo>
                      <a:pt x="19" y="84"/>
                    </a:lnTo>
                    <a:lnTo>
                      <a:pt x="22" y="89"/>
                    </a:lnTo>
                    <a:lnTo>
                      <a:pt x="12" y="104"/>
                    </a:lnTo>
                    <a:lnTo>
                      <a:pt x="5" y="112"/>
                    </a:lnTo>
                    <a:lnTo>
                      <a:pt x="1" y="127"/>
                    </a:lnTo>
                    <a:lnTo>
                      <a:pt x="1" y="142"/>
                    </a:lnTo>
                    <a:lnTo>
                      <a:pt x="0" y="180"/>
                    </a:lnTo>
                    <a:lnTo>
                      <a:pt x="19" y="180"/>
                    </a:lnTo>
                    <a:lnTo>
                      <a:pt x="35" y="180"/>
                    </a:lnTo>
                    <a:lnTo>
                      <a:pt x="50" y="196"/>
                    </a:lnTo>
                    <a:lnTo>
                      <a:pt x="56" y="213"/>
                    </a:lnTo>
                    <a:lnTo>
                      <a:pt x="68" y="228"/>
                    </a:lnTo>
                    <a:lnTo>
                      <a:pt x="84" y="228"/>
                    </a:lnTo>
                    <a:lnTo>
                      <a:pt x="93" y="223"/>
                    </a:lnTo>
                    <a:lnTo>
                      <a:pt x="100" y="224"/>
                    </a:lnTo>
                    <a:lnTo>
                      <a:pt x="123" y="215"/>
                    </a:lnTo>
                    <a:lnTo>
                      <a:pt x="127" y="199"/>
                    </a:lnTo>
                    <a:lnTo>
                      <a:pt x="138" y="176"/>
                    </a:lnTo>
                    <a:lnTo>
                      <a:pt x="143" y="175"/>
                    </a:lnTo>
                    <a:lnTo>
                      <a:pt x="156" y="162"/>
                    </a:lnTo>
                    <a:lnTo>
                      <a:pt x="164" y="161"/>
                    </a:lnTo>
                    <a:lnTo>
                      <a:pt x="176" y="172"/>
                    </a:lnTo>
                    <a:lnTo>
                      <a:pt x="190" y="163"/>
                    </a:lnTo>
                    <a:lnTo>
                      <a:pt x="192" y="153"/>
                    </a:lnTo>
                    <a:lnTo>
                      <a:pt x="197" y="143"/>
                    </a:lnTo>
                    <a:lnTo>
                      <a:pt x="199" y="131"/>
                    </a:lnTo>
                    <a:lnTo>
                      <a:pt x="211" y="122"/>
                    </a:lnTo>
                    <a:lnTo>
                      <a:pt x="215" y="105"/>
                    </a:lnTo>
                    <a:lnTo>
                      <a:pt x="220" y="100"/>
                    </a:lnTo>
                    <a:lnTo>
                      <a:pt x="222" y="87"/>
                    </a:lnTo>
                    <a:lnTo>
                      <a:pt x="227" y="73"/>
                    </a:lnTo>
                    <a:lnTo>
                      <a:pt x="245" y="54"/>
                    </a:lnTo>
                    <a:lnTo>
                      <a:pt x="246" y="46"/>
                    </a:lnTo>
                    <a:lnTo>
                      <a:pt x="248" y="42"/>
                    </a:lnTo>
                    <a:lnTo>
                      <a:pt x="239" y="32"/>
                    </a:lnTo>
                    <a:lnTo>
                      <a:pt x="239" y="32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22AE2D-714D-D167-DD7A-44539DB14A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25963"/>
                <a:ext cx="60325" cy="66675"/>
              </a:xfrm>
              <a:custGeom>
                <a:avLst/>
                <a:gdLst>
                  <a:gd name="T0" fmla="*/ 29 w 38"/>
                  <a:gd name="T1" fmla="*/ 0 h 42"/>
                  <a:gd name="T2" fmla="*/ 17 w 38"/>
                  <a:gd name="T3" fmla="*/ 7 h 42"/>
                  <a:gd name="T4" fmla="*/ 12 w 38"/>
                  <a:gd name="T5" fmla="*/ 5 h 42"/>
                  <a:gd name="T6" fmla="*/ 6 w 38"/>
                  <a:gd name="T7" fmla="*/ 12 h 42"/>
                  <a:gd name="T8" fmla="*/ 5 w 38"/>
                  <a:gd name="T9" fmla="*/ 26 h 42"/>
                  <a:gd name="T10" fmla="*/ 2 w 38"/>
                  <a:gd name="T11" fmla="*/ 27 h 42"/>
                  <a:gd name="T12" fmla="*/ 0 w 38"/>
                  <a:gd name="T13" fmla="*/ 41 h 42"/>
                  <a:gd name="T14" fmla="*/ 13 w 38"/>
                  <a:gd name="T15" fmla="*/ 42 h 42"/>
                  <a:gd name="T16" fmla="*/ 20 w 38"/>
                  <a:gd name="T17" fmla="*/ 28 h 42"/>
                  <a:gd name="T18" fmla="*/ 31 w 38"/>
                  <a:gd name="T19" fmla="*/ 30 h 42"/>
                  <a:gd name="T20" fmla="*/ 31 w 38"/>
                  <a:gd name="T21" fmla="*/ 30 h 42"/>
                  <a:gd name="T22" fmla="*/ 37 w 38"/>
                  <a:gd name="T23" fmla="*/ 27 h 42"/>
                  <a:gd name="T24" fmla="*/ 38 w 38"/>
                  <a:gd name="T25" fmla="*/ 13 h 42"/>
                  <a:gd name="T26" fmla="*/ 29 w 38"/>
                  <a:gd name="T27" fmla="*/ 0 h 42"/>
                  <a:gd name="T28" fmla="*/ 29 w 38"/>
                  <a:gd name="T2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" h="42">
                    <a:moveTo>
                      <a:pt x="29" y="0"/>
                    </a:moveTo>
                    <a:lnTo>
                      <a:pt x="17" y="7"/>
                    </a:lnTo>
                    <a:lnTo>
                      <a:pt x="12" y="5"/>
                    </a:lnTo>
                    <a:lnTo>
                      <a:pt x="6" y="12"/>
                    </a:lnTo>
                    <a:lnTo>
                      <a:pt x="5" y="26"/>
                    </a:lnTo>
                    <a:lnTo>
                      <a:pt x="2" y="27"/>
                    </a:lnTo>
                    <a:lnTo>
                      <a:pt x="0" y="41"/>
                    </a:lnTo>
                    <a:lnTo>
                      <a:pt x="13" y="42"/>
                    </a:lnTo>
                    <a:lnTo>
                      <a:pt x="20" y="28"/>
                    </a:lnTo>
                    <a:lnTo>
                      <a:pt x="31" y="30"/>
                    </a:lnTo>
                    <a:lnTo>
                      <a:pt x="31" y="30"/>
                    </a:lnTo>
                    <a:lnTo>
                      <a:pt x="37" y="27"/>
                    </a:lnTo>
                    <a:lnTo>
                      <a:pt x="38" y="13"/>
                    </a:lnTo>
                    <a:lnTo>
                      <a:pt x="29" y="0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CF579C1-5942-9720-D84D-6FE9CE2BAA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0114"/>
                <a:ext cx="277812" cy="250824"/>
              </a:xfrm>
              <a:custGeom>
                <a:avLst/>
                <a:gdLst>
                  <a:gd name="T0" fmla="*/ 175 w 175"/>
                  <a:gd name="T1" fmla="*/ 0 h 158"/>
                  <a:gd name="T2" fmla="*/ 172 w 175"/>
                  <a:gd name="T3" fmla="*/ 0 h 158"/>
                  <a:gd name="T4" fmla="*/ 172 w 175"/>
                  <a:gd name="T5" fmla="*/ 0 h 158"/>
                  <a:gd name="T6" fmla="*/ 173 w 175"/>
                  <a:gd name="T7" fmla="*/ 12 h 158"/>
                  <a:gd name="T8" fmla="*/ 160 w 175"/>
                  <a:gd name="T9" fmla="*/ 13 h 158"/>
                  <a:gd name="T10" fmla="*/ 154 w 175"/>
                  <a:gd name="T11" fmla="*/ 19 h 158"/>
                  <a:gd name="T12" fmla="*/ 144 w 175"/>
                  <a:gd name="T13" fmla="*/ 19 h 158"/>
                  <a:gd name="T14" fmla="*/ 137 w 175"/>
                  <a:gd name="T15" fmla="*/ 16 h 158"/>
                  <a:gd name="T16" fmla="*/ 120 w 175"/>
                  <a:gd name="T17" fmla="*/ 18 h 158"/>
                  <a:gd name="T18" fmla="*/ 112 w 175"/>
                  <a:gd name="T19" fmla="*/ 36 h 158"/>
                  <a:gd name="T20" fmla="*/ 106 w 175"/>
                  <a:gd name="T21" fmla="*/ 38 h 158"/>
                  <a:gd name="T22" fmla="*/ 96 w 175"/>
                  <a:gd name="T23" fmla="*/ 68 h 158"/>
                  <a:gd name="T24" fmla="*/ 67 w 175"/>
                  <a:gd name="T25" fmla="*/ 94 h 158"/>
                  <a:gd name="T26" fmla="*/ 59 w 175"/>
                  <a:gd name="T27" fmla="*/ 127 h 158"/>
                  <a:gd name="T28" fmla="*/ 51 w 175"/>
                  <a:gd name="T29" fmla="*/ 137 h 158"/>
                  <a:gd name="T30" fmla="*/ 48 w 175"/>
                  <a:gd name="T31" fmla="*/ 147 h 158"/>
                  <a:gd name="T32" fmla="*/ 1 w 175"/>
                  <a:gd name="T33" fmla="*/ 148 h 158"/>
                  <a:gd name="T34" fmla="*/ 1 w 175"/>
                  <a:gd name="T35" fmla="*/ 148 h 158"/>
                  <a:gd name="T36" fmla="*/ 0 w 175"/>
                  <a:gd name="T37" fmla="*/ 158 h 158"/>
                  <a:gd name="T38" fmla="*/ 5 w 175"/>
                  <a:gd name="T39" fmla="*/ 150 h 158"/>
                  <a:gd name="T40" fmla="*/ 85 w 175"/>
                  <a:gd name="T41" fmla="*/ 150 h 158"/>
                  <a:gd name="T42" fmla="*/ 82 w 175"/>
                  <a:gd name="T43" fmla="*/ 116 h 158"/>
                  <a:gd name="T44" fmla="*/ 87 w 175"/>
                  <a:gd name="T45" fmla="*/ 104 h 158"/>
                  <a:gd name="T46" fmla="*/ 107 w 175"/>
                  <a:gd name="T47" fmla="*/ 102 h 158"/>
                  <a:gd name="T48" fmla="*/ 108 w 175"/>
                  <a:gd name="T49" fmla="*/ 41 h 158"/>
                  <a:gd name="T50" fmla="*/ 174 w 175"/>
                  <a:gd name="T51" fmla="*/ 42 h 158"/>
                  <a:gd name="T52" fmla="*/ 175 w 175"/>
                  <a:gd name="T53" fmla="*/ 6 h 158"/>
                  <a:gd name="T54" fmla="*/ 175 w 175"/>
                  <a:gd name="T55" fmla="*/ 1 h 158"/>
                  <a:gd name="T56" fmla="*/ 175 w 175"/>
                  <a:gd name="T57" fmla="*/ 0 h 158"/>
                  <a:gd name="T58" fmla="*/ 175 w 175"/>
                  <a:gd name="T59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5" h="158">
                    <a:moveTo>
                      <a:pt x="175" y="0"/>
                    </a:moveTo>
                    <a:lnTo>
                      <a:pt x="172" y="0"/>
                    </a:lnTo>
                    <a:lnTo>
                      <a:pt x="172" y="0"/>
                    </a:lnTo>
                    <a:lnTo>
                      <a:pt x="173" y="12"/>
                    </a:lnTo>
                    <a:lnTo>
                      <a:pt x="160" y="13"/>
                    </a:lnTo>
                    <a:lnTo>
                      <a:pt x="154" y="19"/>
                    </a:lnTo>
                    <a:lnTo>
                      <a:pt x="144" y="19"/>
                    </a:lnTo>
                    <a:lnTo>
                      <a:pt x="137" y="16"/>
                    </a:lnTo>
                    <a:lnTo>
                      <a:pt x="120" y="18"/>
                    </a:lnTo>
                    <a:lnTo>
                      <a:pt x="112" y="36"/>
                    </a:lnTo>
                    <a:lnTo>
                      <a:pt x="106" y="38"/>
                    </a:lnTo>
                    <a:lnTo>
                      <a:pt x="96" y="68"/>
                    </a:lnTo>
                    <a:lnTo>
                      <a:pt x="67" y="94"/>
                    </a:lnTo>
                    <a:lnTo>
                      <a:pt x="59" y="127"/>
                    </a:lnTo>
                    <a:lnTo>
                      <a:pt x="51" y="137"/>
                    </a:lnTo>
                    <a:lnTo>
                      <a:pt x="48" y="147"/>
                    </a:lnTo>
                    <a:lnTo>
                      <a:pt x="1" y="148"/>
                    </a:lnTo>
                    <a:lnTo>
                      <a:pt x="1" y="148"/>
                    </a:lnTo>
                    <a:lnTo>
                      <a:pt x="0" y="158"/>
                    </a:lnTo>
                    <a:lnTo>
                      <a:pt x="5" y="150"/>
                    </a:lnTo>
                    <a:lnTo>
                      <a:pt x="85" y="150"/>
                    </a:lnTo>
                    <a:lnTo>
                      <a:pt x="82" y="116"/>
                    </a:lnTo>
                    <a:lnTo>
                      <a:pt x="87" y="104"/>
                    </a:lnTo>
                    <a:lnTo>
                      <a:pt x="107" y="102"/>
                    </a:lnTo>
                    <a:lnTo>
                      <a:pt x="108" y="41"/>
                    </a:lnTo>
                    <a:lnTo>
                      <a:pt x="174" y="42"/>
                    </a:lnTo>
                    <a:lnTo>
                      <a:pt x="175" y="6"/>
                    </a:lnTo>
                    <a:lnTo>
                      <a:pt x="175" y="1"/>
                    </a:lnTo>
                    <a:lnTo>
                      <a:pt x="175" y="0"/>
                    </a:lnTo>
                    <a:lnTo>
                      <a:pt x="175" y="0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1B502A-41D5-21FE-C675-DF8E8752A7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6237" y="3652838"/>
                <a:ext cx="536575" cy="504825"/>
              </a:xfrm>
              <a:custGeom>
                <a:avLst/>
                <a:gdLst>
                  <a:gd name="T0" fmla="*/ 307 w 338"/>
                  <a:gd name="T1" fmla="*/ 120 h 318"/>
                  <a:gd name="T2" fmla="*/ 328 w 338"/>
                  <a:gd name="T3" fmla="*/ 109 h 318"/>
                  <a:gd name="T4" fmla="*/ 326 w 338"/>
                  <a:gd name="T5" fmla="*/ 86 h 318"/>
                  <a:gd name="T6" fmla="*/ 308 w 338"/>
                  <a:gd name="T7" fmla="*/ 52 h 318"/>
                  <a:gd name="T8" fmla="*/ 308 w 338"/>
                  <a:gd name="T9" fmla="*/ 24 h 318"/>
                  <a:gd name="T10" fmla="*/ 219 w 338"/>
                  <a:gd name="T11" fmla="*/ 0 h 318"/>
                  <a:gd name="T12" fmla="*/ 57 w 338"/>
                  <a:gd name="T13" fmla="*/ 0 h 318"/>
                  <a:gd name="T14" fmla="*/ 35 w 338"/>
                  <a:gd name="T15" fmla="*/ 48 h 318"/>
                  <a:gd name="T16" fmla="*/ 39 w 338"/>
                  <a:gd name="T17" fmla="*/ 152 h 318"/>
                  <a:gd name="T18" fmla="*/ 12 w 338"/>
                  <a:gd name="T19" fmla="*/ 168 h 318"/>
                  <a:gd name="T20" fmla="*/ 11 w 338"/>
                  <a:gd name="T21" fmla="*/ 188 h 318"/>
                  <a:gd name="T22" fmla="*/ 7 w 338"/>
                  <a:gd name="T23" fmla="*/ 205 h 318"/>
                  <a:gd name="T24" fmla="*/ 0 w 338"/>
                  <a:gd name="T25" fmla="*/ 224 h 318"/>
                  <a:gd name="T26" fmla="*/ 12 w 338"/>
                  <a:gd name="T27" fmla="*/ 232 h 318"/>
                  <a:gd name="T28" fmla="*/ 21 w 338"/>
                  <a:gd name="T29" fmla="*/ 253 h 318"/>
                  <a:gd name="T30" fmla="*/ 23 w 338"/>
                  <a:gd name="T31" fmla="*/ 268 h 318"/>
                  <a:gd name="T32" fmla="*/ 35 w 338"/>
                  <a:gd name="T33" fmla="*/ 293 h 318"/>
                  <a:gd name="T34" fmla="*/ 34 w 338"/>
                  <a:gd name="T35" fmla="*/ 310 h 318"/>
                  <a:gd name="T36" fmla="*/ 43 w 338"/>
                  <a:gd name="T37" fmla="*/ 318 h 318"/>
                  <a:gd name="T38" fmla="*/ 56 w 338"/>
                  <a:gd name="T39" fmla="*/ 311 h 318"/>
                  <a:gd name="T40" fmla="*/ 67 w 338"/>
                  <a:gd name="T41" fmla="*/ 279 h 318"/>
                  <a:gd name="T42" fmla="*/ 86 w 338"/>
                  <a:gd name="T43" fmla="*/ 282 h 318"/>
                  <a:gd name="T44" fmla="*/ 103 w 338"/>
                  <a:gd name="T45" fmla="*/ 298 h 318"/>
                  <a:gd name="T46" fmla="*/ 125 w 338"/>
                  <a:gd name="T47" fmla="*/ 295 h 318"/>
                  <a:gd name="T48" fmla="*/ 148 w 338"/>
                  <a:gd name="T49" fmla="*/ 300 h 318"/>
                  <a:gd name="T50" fmla="*/ 161 w 338"/>
                  <a:gd name="T51" fmla="*/ 291 h 318"/>
                  <a:gd name="T52" fmla="*/ 170 w 338"/>
                  <a:gd name="T53" fmla="*/ 279 h 318"/>
                  <a:gd name="T54" fmla="*/ 198 w 338"/>
                  <a:gd name="T55" fmla="*/ 290 h 318"/>
                  <a:gd name="T56" fmla="*/ 219 w 338"/>
                  <a:gd name="T57" fmla="*/ 260 h 318"/>
                  <a:gd name="T58" fmla="*/ 212 w 338"/>
                  <a:gd name="T59" fmla="*/ 239 h 318"/>
                  <a:gd name="T60" fmla="*/ 226 w 338"/>
                  <a:gd name="T61" fmla="*/ 232 h 318"/>
                  <a:gd name="T62" fmla="*/ 233 w 338"/>
                  <a:gd name="T63" fmla="*/ 252 h 318"/>
                  <a:gd name="T64" fmla="*/ 247 w 338"/>
                  <a:gd name="T65" fmla="*/ 278 h 318"/>
                  <a:gd name="T66" fmla="*/ 250 w 338"/>
                  <a:gd name="T67" fmla="*/ 297 h 318"/>
                  <a:gd name="T68" fmla="*/ 253 w 338"/>
                  <a:gd name="T69" fmla="*/ 295 h 318"/>
                  <a:gd name="T70" fmla="*/ 268 w 338"/>
                  <a:gd name="T71" fmla="*/ 264 h 318"/>
                  <a:gd name="T72" fmla="*/ 278 w 338"/>
                  <a:gd name="T73" fmla="*/ 236 h 318"/>
                  <a:gd name="T74" fmla="*/ 299 w 338"/>
                  <a:gd name="T75" fmla="*/ 201 h 318"/>
                  <a:gd name="T76" fmla="*/ 299 w 338"/>
                  <a:gd name="T77" fmla="*/ 171 h 318"/>
                  <a:gd name="T78" fmla="*/ 305 w 338"/>
                  <a:gd name="T79" fmla="*/ 136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38" h="318">
                    <a:moveTo>
                      <a:pt x="305" y="136"/>
                    </a:moveTo>
                    <a:lnTo>
                      <a:pt x="307" y="120"/>
                    </a:lnTo>
                    <a:lnTo>
                      <a:pt x="313" y="112"/>
                    </a:lnTo>
                    <a:lnTo>
                      <a:pt x="328" y="109"/>
                    </a:lnTo>
                    <a:lnTo>
                      <a:pt x="338" y="96"/>
                    </a:lnTo>
                    <a:lnTo>
                      <a:pt x="326" y="86"/>
                    </a:lnTo>
                    <a:lnTo>
                      <a:pt x="317" y="81"/>
                    </a:lnTo>
                    <a:lnTo>
                      <a:pt x="308" y="52"/>
                    </a:lnTo>
                    <a:lnTo>
                      <a:pt x="304" y="28"/>
                    </a:lnTo>
                    <a:lnTo>
                      <a:pt x="308" y="24"/>
                    </a:lnTo>
                    <a:lnTo>
                      <a:pt x="301" y="0"/>
                    </a:lnTo>
                    <a:lnTo>
                      <a:pt x="219" y="0"/>
                    </a:lnTo>
                    <a:lnTo>
                      <a:pt x="139" y="0"/>
                    </a:lnTo>
                    <a:lnTo>
                      <a:pt x="57" y="0"/>
                    </a:lnTo>
                    <a:lnTo>
                      <a:pt x="59" y="48"/>
                    </a:lnTo>
                    <a:lnTo>
                      <a:pt x="35" y="48"/>
                    </a:lnTo>
                    <a:lnTo>
                      <a:pt x="35" y="57"/>
                    </a:lnTo>
                    <a:lnTo>
                      <a:pt x="39" y="152"/>
                    </a:lnTo>
                    <a:lnTo>
                      <a:pt x="21" y="151"/>
                    </a:lnTo>
                    <a:lnTo>
                      <a:pt x="12" y="168"/>
                    </a:lnTo>
                    <a:lnTo>
                      <a:pt x="7" y="183"/>
                    </a:lnTo>
                    <a:lnTo>
                      <a:pt x="11" y="188"/>
                    </a:lnTo>
                    <a:lnTo>
                      <a:pt x="5" y="196"/>
                    </a:lnTo>
                    <a:lnTo>
                      <a:pt x="7" y="205"/>
                    </a:lnTo>
                    <a:lnTo>
                      <a:pt x="2" y="215"/>
                    </a:lnTo>
                    <a:lnTo>
                      <a:pt x="0" y="224"/>
                    </a:lnTo>
                    <a:lnTo>
                      <a:pt x="7" y="223"/>
                    </a:lnTo>
                    <a:lnTo>
                      <a:pt x="12" y="232"/>
                    </a:lnTo>
                    <a:lnTo>
                      <a:pt x="13" y="246"/>
                    </a:lnTo>
                    <a:lnTo>
                      <a:pt x="21" y="253"/>
                    </a:lnTo>
                    <a:lnTo>
                      <a:pt x="21" y="258"/>
                    </a:lnTo>
                    <a:lnTo>
                      <a:pt x="23" y="268"/>
                    </a:lnTo>
                    <a:lnTo>
                      <a:pt x="35" y="283"/>
                    </a:lnTo>
                    <a:lnTo>
                      <a:pt x="35" y="293"/>
                    </a:lnTo>
                    <a:lnTo>
                      <a:pt x="33" y="303"/>
                    </a:lnTo>
                    <a:lnTo>
                      <a:pt x="34" y="310"/>
                    </a:lnTo>
                    <a:lnTo>
                      <a:pt x="41" y="317"/>
                    </a:lnTo>
                    <a:lnTo>
                      <a:pt x="43" y="318"/>
                    </a:lnTo>
                    <a:lnTo>
                      <a:pt x="49" y="315"/>
                    </a:lnTo>
                    <a:lnTo>
                      <a:pt x="56" y="311"/>
                    </a:lnTo>
                    <a:lnTo>
                      <a:pt x="62" y="290"/>
                    </a:lnTo>
                    <a:lnTo>
                      <a:pt x="67" y="279"/>
                    </a:lnTo>
                    <a:lnTo>
                      <a:pt x="82" y="276"/>
                    </a:lnTo>
                    <a:lnTo>
                      <a:pt x="86" y="282"/>
                    </a:lnTo>
                    <a:lnTo>
                      <a:pt x="97" y="296"/>
                    </a:lnTo>
                    <a:lnTo>
                      <a:pt x="103" y="298"/>
                    </a:lnTo>
                    <a:lnTo>
                      <a:pt x="110" y="294"/>
                    </a:lnTo>
                    <a:lnTo>
                      <a:pt x="125" y="295"/>
                    </a:lnTo>
                    <a:lnTo>
                      <a:pt x="128" y="300"/>
                    </a:lnTo>
                    <a:lnTo>
                      <a:pt x="148" y="300"/>
                    </a:lnTo>
                    <a:lnTo>
                      <a:pt x="149" y="295"/>
                    </a:lnTo>
                    <a:lnTo>
                      <a:pt x="161" y="291"/>
                    </a:lnTo>
                    <a:lnTo>
                      <a:pt x="162" y="283"/>
                    </a:lnTo>
                    <a:lnTo>
                      <a:pt x="170" y="279"/>
                    </a:lnTo>
                    <a:lnTo>
                      <a:pt x="188" y="293"/>
                    </a:lnTo>
                    <a:lnTo>
                      <a:pt x="198" y="290"/>
                    </a:lnTo>
                    <a:lnTo>
                      <a:pt x="208" y="273"/>
                    </a:lnTo>
                    <a:lnTo>
                      <a:pt x="219" y="260"/>
                    </a:lnTo>
                    <a:lnTo>
                      <a:pt x="218" y="245"/>
                    </a:lnTo>
                    <a:lnTo>
                      <a:pt x="212" y="239"/>
                    </a:lnTo>
                    <a:lnTo>
                      <a:pt x="225" y="238"/>
                    </a:lnTo>
                    <a:lnTo>
                      <a:pt x="226" y="232"/>
                    </a:lnTo>
                    <a:lnTo>
                      <a:pt x="235" y="234"/>
                    </a:lnTo>
                    <a:lnTo>
                      <a:pt x="233" y="252"/>
                    </a:lnTo>
                    <a:lnTo>
                      <a:pt x="237" y="268"/>
                    </a:lnTo>
                    <a:lnTo>
                      <a:pt x="247" y="278"/>
                    </a:lnTo>
                    <a:lnTo>
                      <a:pt x="250" y="286"/>
                    </a:lnTo>
                    <a:lnTo>
                      <a:pt x="250" y="297"/>
                    </a:lnTo>
                    <a:lnTo>
                      <a:pt x="253" y="298"/>
                    </a:lnTo>
                    <a:lnTo>
                      <a:pt x="253" y="295"/>
                    </a:lnTo>
                    <a:lnTo>
                      <a:pt x="259" y="270"/>
                    </a:lnTo>
                    <a:lnTo>
                      <a:pt x="268" y="264"/>
                    </a:lnTo>
                    <a:lnTo>
                      <a:pt x="270" y="253"/>
                    </a:lnTo>
                    <a:lnTo>
                      <a:pt x="278" y="236"/>
                    </a:lnTo>
                    <a:lnTo>
                      <a:pt x="290" y="224"/>
                    </a:lnTo>
                    <a:lnTo>
                      <a:pt x="299" y="201"/>
                    </a:lnTo>
                    <a:lnTo>
                      <a:pt x="301" y="181"/>
                    </a:lnTo>
                    <a:lnTo>
                      <a:pt x="299" y="171"/>
                    </a:lnTo>
                    <a:lnTo>
                      <a:pt x="305" y="136"/>
                    </a:lnTo>
                    <a:lnTo>
                      <a:pt x="305" y="136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7F7C049-0A2B-9376-62DF-3A4432FE00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500" y="4021138"/>
                <a:ext cx="381000" cy="328613"/>
              </a:xfrm>
              <a:custGeom>
                <a:avLst/>
                <a:gdLst>
                  <a:gd name="T0" fmla="*/ 204 w 240"/>
                  <a:gd name="T1" fmla="*/ 46 h 207"/>
                  <a:gd name="T2" fmla="*/ 190 w 240"/>
                  <a:gd name="T3" fmla="*/ 20 h 207"/>
                  <a:gd name="T4" fmla="*/ 183 w 240"/>
                  <a:gd name="T5" fmla="*/ 0 h 207"/>
                  <a:gd name="T6" fmla="*/ 169 w 240"/>
                  <a:gd name="T7" fmla="*/ 7 h 207"/>
                  <a:gd name="T8" fmla="*/ 176 w 240"/>
                  <a:gd name="T9" fmla="*/ 28 h 207"/>
                  <a:gd name="T10" fmla="*/ 155 w 240"/>
                  <a:gd name="T11" fmla="*/ 58 h 207"/>
                  <a:gd name="T12" fmla="*/ 127 w 240"/>
                  <a:gd name="T13" fmla="*/ 47 h 207"/>
                  <a:gd name="T14" fmla="*/ 118 w 240"/>
                  <a:gd name="T15" fmla="*/ 59 h 207"/>
                  <a:gd name="T16" fmla="*/ 105 w 240"/>
                  <a:gd name="T17" fmla="*/ 68 h 207"/>
                  <a:gd name="T18" fmla="*/ 82 w 240"/>
                  <a:gd name="T19" fmla="*/ 63 h 207"/>
                  <a:gd name="T20" fmla="*/ 60 w 240"/>
                  <a:gd name="T21" fmla="*/ 66 h 207"/>
                  <a:gd name="T22" fmla="*/ 43 w 240"/>
                  <a:gd name="T23" fmla="*/ 50 h 207"/>
                  <a:gd name="T24" fmla="*/ 24 w 240"/>
                  <a:gd name="T25" fmla="*/ 47 h 207"/>
                  <a:gd name="T26" fmla="*/ 13 w 240"/>
                  <a:gd name="T27" fmla="*/ 79 h 207"/>
                  <a:gd name="T28" fmla="*/ 0 w 240"/>
                  <a:gd name="T29" fmla="*/ 86 h 207"/>
                  <a:gd name="T30" fmla="*/ 26 w 240"/>
                  <a:gd name="T31" fmla="*/ 105 h 207"/>
                  <a:gd name="T32" fmla="*/ 40 w 240"/>
                  <a:gd name="T33" fmla="*/ 125 h 207"/>
                  <a:gd name="T34" fmla="*/ 55 w 240"/>
                  <a:gd name="T35" fmla="*/ 149 h 207"/>
                  <a:gd name="T36" fmla="*/ 74 w 240"/>
                  <a:gd name="T37" fmla="*/ 167 h 207"/>
                  <a:gd name="T38" fmla="*/ 96 w 240"/>
                  <a:gd name="T39" fmla="*/ 190 h 207"/>
                  <a:gd name="T40" fmla="*/ 112 w 240"/>
                  <a:gd name="T41" fmla="*/ 187 h 207"/>
                  <a:gd name="T42" fmla="*/ 129 w 240"/>
                  <a:gd name="T43" fmla="*/ 191 h 207"/>
                  <a:gd name="T44" fmla="*/ 147 w 240"/>
                  <a:gd name="T45" fmla="*/ 207 h 207"/>
                  <a:gd name="T46" fmla="*/ 169 w 240"/>
                  <a:gd name="T47" fmla="*/ 206 h 207"/>
                  <a:gd name="T48" fmla="*/ 201 w 240"/>
                  <a:gd name="T49" fmla="*/ 201 h 207"/>
                  <a:gd name="T50" fmla="*/ 226 w 240"/>
                  <a:gd name="T51" fmla="*/ 176 h 207"/>
                  <a:gd name="T52" fmla="*/ 227 w 240"/>
                  <a:gd name="T53" fmla="*/ 134 h 207"/>
                  <a:gd name="T54" fmla="*/ 214 w 240"/>
                  <a:gd name="T55" fmla="*/ 120 h 207"/>
                  <a:gd name="T56" fmla="*/ 190 w 240"/>
                  <a:gd name="T57" fmla="*/ 105 h 207"/>
                  <a:gd name="T58" fmla="*/ 208 w 240"/>
                  <a:gd name="T59" fmla="*/ 92 h 207"/>
                  <a:gd name="T60" fmla="*/ 210 w 240"/>
                  <a:gd name="T61" fmla="*/ 66 h 207"/>
                  <a:gd name="T62" fmla="*/ 207 w 240"/>
                  <a:gd name="T63" fmla="*/ 54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0" h="207">
                    <a:moveTo>
                      <a:pt x="207" y="54"/>
                    </a:moveTo>
                    <a:lnTo>
                      <a:pt x="204" y="46"/>
                    </a:lnTo>
                    <a:lnTo>
                      <a:pt x="194" y="36"/>
                    </a:lnTo>
                    <a:lnTo>
                      <a:pt x="190" y="20"/>
                    </a:lnTo>
                    <a:lnTo>
                      <a:pt x="192" y="2"/>
                    </a:lnTo>
                    <a:lnTo>
                      <a:pt x="183" y="0"/>
                    </a:lnTo>
                    <a:lnTo>
                      <a:pt x="182" y="6"/>
                    </a:lnTo>
                    <a:lnTo>
                      <a:pt x="169" y="7"/>
                    </a:lnTo>
                    <a:lnTo>
                      <a:pt x="175" y="13"/>
                    </a:lnTo>
                    <a:lnTo>
                      <a:pt x="176" y="28"/>
                    </a:lnTo>
                    <a:lnTo>
                      <a:pt x="165" y="41"/>
                    </a:lnTo>
                    <a:lnTo>
                      <a:pt x="155" y="58"/>
                    </a:lnTo>
                    <a:lnTo>
                      <a:pt x="145" y="61"/>
                    </a:lnTo>
                    <a:lnTo>
                      <a:pt x="127" y="47"/>
                    </a:lnTo>
                    <a:lnTo>
                      <a:pt x="119" y="51"/>
                    </a:lnTo>
                    <a:lnTo>
                      <a:pt x="118" y="59"/>
                    </a:lnTo>
                    <a:lnTo>
                      <a:pt x="106" y="63"/>
                    </a:lnTo>
                    <a:lnTo>
                      <a:pt x="105" y="68"/>
                    </a:lnTo>
                    <a:lnTo>
                      <a:pt x="85" y="68"/>
                    </a:lnTo>
                    <a:lnTo>
                      <a:pt x="82" y="63"/>
                    </a:lnTo>
                    <a:lnTo>
                      <a:pt x="67" y="62"/>
                    </a:lnTo>
                    <a:lnTo>
                      <a:pt x="60" y="66"/>
                    </a:lnTo>
                    <a:lnTo>
                      <a:pt x="54" y="64"/>
                    </a:lnTo>
                    <a:lnTo>
                      <a:pt x="43" y="50"/>
                    </a:lnTo>
                    <a:lnTo>
                      <a:pt x="39" y="44"/>
                    </a:lnTo>
                    <a:lnTo>
                      <a:pt x="24" y="47"/>
                    </a:lnTo>
                    <a:lnTo>
                      <a:pt x="19" y="58"/>
                    </a:lnTo>
                    <a:lnTo>
                      <a:pt x="13" y="79"/>
                    </a:lnTo>
                    <a:lnTo>
                      <a:pt x="6" y="83"/>
                    </a:lnTo>
                    <a:lnTo>
                      <a:pt x="0" y="86"/>
                    </a:lnTo>
                    <a:lnTo>
                      <a:pt x="14" y="95"/>
                    </a:lnTo>
                    <a:lnTo>
                      <a:pt x="26" y="105"/>
                    </a:lnTo>
                    <a:lnTo>
                      <a:pt x="26" y="113"/>
                    </a:lnTo>
                    <a:lnTo>
                      <a:pt x="40" y="125"/>
                    </a:lnTo>
                    <a:lnTo>
                      <a:pt x="49" y="135"/>
                    </a:lnTo>
                    <a:lnTo>
                      <a:pt x="55" y="149"/>
                    </a:lnTo>
                    <a:lnTo>
                      <a:pt x="71" y="159"/>
                    </a:lnTo>
                    <a:lnTo>
                      <a:pt x="74" y="167"/>
                    </a:lnTo>
                    <a:lnTo>
                      <a:pt x="87" y="186"/>
                    </a:lnTo>
                    <a:lnTo>
                      <a:pt x="96" y="190"/>
                    </a:lnTo>
                    <a:lnTo>
                      <a:pt x="102" y="185"/>
                    </a:lnTo>
                    <a:lnTo>
                      <a:pt x="112" y="187"/>
                    </a:lnTo>
                    <a:lnTo>
                      <a:pt x="123" y="182"/>
                    </a:lnTo>
                    <a:lnTo>
                      <a:pt x="129" y="191"/>
                    </a:lnTo>
                    <a:lnTo>
                      <a:pt x="147" y="207"/>
                    </a:lnTo>
                    <a:lnTo>
                      <a:pt x="147" y="207"/>
                    </a:lnTo>
                    <a:lnTo>
                      <a:pt x="156" y="201"/>
                    </a:lnTo>
                    <a:lnTo>
                      <a:pt x="169" y="206"/>
                    </a:lnTo>
                    <a:lnTo>
                      <a:pt x="186" y="201"/>
                    </a:lnTo>
                    <a:lnTo>
                      <a:pt x="201" y="201"/>
                    </a:lnTo>
                    <a:lnTo>
                      <a:pt x="213" y="190"/>
                    </a:lnTo>
                    <a:lnTo>
                      <a:pt x="226" y="176"/>
                    </a:lnTo>
                    <a:lnTo>
                      <a:pt x="240" y="160"/>
                    </a:lnTo>
                    <a:lnTo>
                      <a:pt x="227" y="134"/>
                    </a:lnTo>
                    <a:lnTo>
                      <a:pt x="217" y="129"/>
                    </a:lnTo>
                    <a:lnTo>
                      <a:pt x="214" y="120"/>
                    </a:lnTo>
                    <a:lnTo>
                      <a:pt x="203" y="107"/>
                    </a:lnTo>
                    <a:lnTo>
                      <a:pt x="190" y="105"/>
                    </a:lnTo>
                    <a:lnTo>
                      <a:pt x="197" y="92"/>
                    </a:lnTo>
                    <a:lnTo>
                      <a:pt x="208" y="92"/>
                    </a:lnTo>
                    <a:lnTo>
                      <a:pt x="211" y="85"/>
                    </a:lnTo>
                    <a:lnTo>
                      <a:pt x="210" y="66"/>
                    </a:lnTo>
                    <a:lnTo>
                      <a:pt x="207" y="65"/>
                    </a:lnTo>
                    <a:lnTo>
                      <a:pt x="207" y="54"/>
                    </a:lnTo>
                    <a:lnTo>
                      <a:pt x="207" y="54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7B81F4-F2EB-DDA1-F747-A9ACF21E89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9724" y="3856037"/>
                <a:ext cx="201612" cy="161924"/>
              </a:xfrm>
              <a:custGeom>
                <a:avLst/>
                <a:gdLst>
                  <a:gd name="T0" fmla="*/ 113 w 127"/>
                  <a:gd name="T1" fmla="*/ 48 h 102"/>
                  <a:gd name="T2" fmla="*/ 99 w 127"/>
                  <a:gd name="T3" fmla="*/ 31 h 102"/>
                  <a:gd name="T4" fmla="*/ 87 w 127"/>
                  <a:gd name="T5" fmla="*/ 13 h 102"/>
                  <a:gd name="T6" fmla="*/ 74 w 127"/>
                  <a:gd name="T7" fmla="*/ 8 h 102"/>
                  <a:gd name="T8" fmla="*/ 64 w 127"/>
                  <a:gd name="T9" fmla="*/ 0 h 102"/>
                  <a:gd name="T10" fmla="*/ 53 w 127"/>
                  <a:gd name="T11" fmla="*/ 0 h 102"/>
                  <a:gd name="T12" fmla="*/ 42 w 127"/>
                  <a:gd name="T13" fmla="*/ 6 h 102"/>
                  <a:gd name="T14" fmla="*/ 32 w 127"/>
                  <a:gd name="T15" fmla="*/ 4 h 102"/>
                  <a:gd name="T16" fmla="*/ 25 w 127"/>
                  <a:gd name="T17" fmla="*/ 12 h 102"/>
                  <a:gd name="T18" fmla="*/ 20 w 127"/>
                  <a:gd name="T19" fmla="*/ 24 h 102"/>
                  <a:gd name="T20" fmla="*/ 9 w 127"/>
                  <a:gd name="T21" fmla="*/ 41 h 102"/>
                  <a:gd name="T22" fmla="*/ 0 w 127"/>
                  <a:gd name="T23" fmla="*/ 45 h 102"/>
                  <a:gd name="T24" fmla="*/ 10 w 127"/>
                  <a:gd name="T25" fmla="*/ 54 h 102"/>
                  <a:gd name="T26" fmla="*/ 18 w 127"/>
                  <a:gd name="T27" fmla="*/ 72 h 102"/>
                  <a:gd name="T28" fmla="*/ 41 w 127"/>
                  <a:gd name="T29" fmla="*/ 71 h 102"/>
                  <a:gd name="T30" fmla="*/ 46 w 127"/>
                  <a:gd name="T31" fmla="*/ 66 h 102"/>
                  <a:gd name="T32" fmla="*/ 53 w 127"/>
                  <a:gd name="T33" fmla="*/ 66 h 102"/>
                  <a:gd name="T34" fmla="*/ 60 w 127"/>
                  <a:gd name="T35" fmla="*/ 71 h 102"/>
                  <a:gd name="T36" fmla="*/ 67 w 127"/>
                  <a:gd name="T37" fmla="*/ 71 h 102"/>
                  <a:gd name="T38" fmla="*/ 74 w 127"/>
                  <a:gd name="T39" fmla="*/ 68 h 102"/>
                  <a:gd name="T40" fmla="*/ 78 w 127"/>
                  <a:gd name="T41" fmla="*/ 74 h 102"/>
                  <a:gd name="T42" fmla="*/ 69 w 127"/>
                  <a:gd name="T43" fmla="*/ 80 h 102"/>
                  <a:gd name="T44" fmla="*/ 60 w 127"/>
                  <a:gd name="T45" fmla="*/ 79 h 102"/>
                  <a:gd name="T46" fmla="*/ 51 w 127"/>
                  <a:gd name="T47" fmla="*/ 74 h 102"/>
                  <a:gd name="T48" fmla="*/ 43 w 127"/>
                  <a:gd name="T49" fmla="*/ 80 h 102"/>
                  <a:gd name="T50" fmla="*/ 40 w 127"/>
                  <a:gd name="T51" fmla="*/ 80 h 102"/>
                  <a:gd name="T52" fmla="*/ 34 w 127"/>
                  <a:gd name="T53" fmla="*/ 83 h 102"/>
                  <a:gd name="T54" fmla="*/ 15 w 127"/>
                  <a:gd name="T55" fmla="*/ 83 h 102"/>
                  <a:gd name="T56" fmla="*/ 18 w 127"/>
                  <a:gd name="T57" fmla="*/ 101 h 102"/>
                  <a:gd name="T58" fmla="*/ 29 w 127"/>
                  <a:gd name="T59" fmla="*/ 97 h 102"/>
                  <a:gd name="T60" fmla="*/ 37 w 127"/>
                  <a:gd name="T61" fmla="*/ 97 h 102"/>
                  <a:gd name="T62" fmla="*/ 42 w 127"/>
                  <a:gd name="T63" fmla="*/ 95 h 102"/>
                  <a:gd name="T64" fmla="*/ 81 w 127"/>
                  <a:gd name="T65" fmla="*/ 96 h 102"/>
                  <a:gd name="T66" fmla="*/ 91 w 127"/>
                  <a:gd name="T67" fmla="*/ 97 h 102"/>
                  <a:gd name="T68" fmla="*/ 106 w 127"/>
                  <a:gd name="T69" fmla="*/ 102 h 102"/>
                  <a:gd name="T70" fmla="*/ 111 w 127"/>
                  <a:gd name="T71" fmla="*/ 101 h 102"/>
                  <a:gd name="T72" fmla="*/ 112 w 127"/>
                  <a:gd name="T73" fmla="*/ 99 h 102"/>
                  <a:gd name="T74" fmla="*/ 123 w 127"/>
                  <a:gd name="T75" fmla="*/ 101 h 102"/>
                  <a:gd name="T76" fmla="*/ 126 w 127"/>
                  <a:gd name="T77" fmla="*/ 99 h 102"/>
                  <a:gd name="T78" fmla="*/ 127 w 127"/>
                  <a:gd name="T79" fmla="*/ 92 h 102"/>
                  <a:gd name="T80" fmla="*/ 126 w 127"/>
                  <a:gd name="T81" fmla="*/ 83 h 102"/>
                  <a:gd name="T82" fmla="*/ 118 w 127"/>
                  <a:gd name="T83" fmla="*/ 76 h 102"/>
                  <a:gd name="T84" fmla="*/ 113 w 127"/>
                  <a:gd name="T85" fmla="*/ 62 h 102"/>
                  <a:gd name="T86" fmla="*/ 113 w 127"/>
                  <a:gd name="T87" fmla="*/ 48 h 102"/>
                  <a:gd name="T88" fmla="*/ 113 w 127"/>
                  <a:gd name="T89" fmla="*/ 4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7" h="102">
                    <a:moveTo>
                      <a:pt x="113" y="48"/>
                    </a:moveTo>
                    <a:lnTo>
                      <a:pt x="99" y="31"/>
                    </a:lnTo>
                    <a:lnTo>
                      <a:pt x="87" y="13"/>
                    </a:lnTo>
                    <a:lnTo>
                      <a:pt x="74" y="8"/>
                    </a:lnTo>
                    <a:lnTo>
                      <a:pt x="64" y="0"/>
                    </a:lnTo>
                    <a:lnTo>
                      <a:pt x="53" y="0"/>
                    </a:lnTo>
                    <a:lnTo>
                      <a:pt x="42" y="6"/>
                    </a:lnTo>
                    <a:lnTo>
                      <a:pt x="32" y="4"/>
                    </a:lnTo>
                    <a:lnTo>
                      <a:pt x="25" y="12"/>
                    </a:lnTo>
                    <a:lnTo>
                      <a:pt x="20" y="24"/>
                    </a:lnTo>
                    <a:lnTo>
                      <a:pt x="9" y="41"/>
                    </a:lnTo>
                    <a:lnTo>
                      <a:pt x="0" y="45"/>
                    </a:lnTo>
                    <a:lnTo>
                      <a:pt x="10" y="54"/>
                    </a:lnTo>
                    <a:lnTo>
                      <a:pt x="18" y="72"/>
                    </a:lnTo>
                    <a:lnTo>
                      <a:pt x="41" y="71"/>
                    </a:lnTo>
                    <a:lnTo>
                      <a:pt x="46" y="66"/>
                    </a:lnTo>
                    <a:lnTo>
                      <a:pt x="53" y="66"/>
                    </a:lnTo>
                    <a:lnTo>
                      <a:pt x="60" y="71"/>
                    </a:lnTo>
                    <a:lnTo>
                      <a:pt x="67" y="71"/>
                    </a:lnTo>
                    <a:lnTo>
                      <a:pt x="74" y="68"/>
                    </a:lnTo>
                    <a:lnTo>
                      <a:pt x="78" y="74"/>
                    </a:lnTo>
                    <a:lnTo>
                      <a:pt x="69" y="80"/>
                    </a:lnTo>
                    <a:lnTo>
                      <a:pt x="60" y="79"/>
                    </a:lnTo>
                    <a:lnTo>
                      <a:pt x="51" y="74"/>
                    </a:lnTo>
                    <a:lnTo>
                      <a:pt x="43" y="80"/>
                    </a:lnTo>
                    <a:lnTo>
                      <a:pt x="40" y="80"/>
                    </a:lnTo>
                    <a:lnTo>
                      <a:pt x="34" y="83"/>
                    </a:lnTo>
                    <a:lnTo>
                      <a:pt x="15" y="83"/>
                    </a:lnTo>
                    <a:lnTo>
                      <a:pt x="18" y="101"/>
                    </a:lnTo>
                    <a:lnTo>
                      <a:pt x="29" y="97"/>
                    </a:lnTo>
                    <a:lnTo>
                      <a:pt x="37" y="97"/>
                    </a:lnTo>
                    <a:lnTo>
                      <a:pt x="42" y="95"/>
                    </a:lnTo>
                    <a:lnTo>
                      <a:pt x="81" y="96"/>
                    </a:lnTo>
                    <a:lnTo>
                      <a:pt x="91" y="97"/>
                    </a:lnTo>
                    <a:lnTo>
                      <a:pt x="106" y="102"/>
                    </a:lnTo>
                    <a:lnTo>
                      <a:pt x="111" y="101"/>
                    </a:lnTo>
                    <a:lnTo>
                      <a:pt x="112" y="99"/>
                    </a:lnTo>
                    <a:lnTo>
                      <a:pt x="123" y="101"/>
                    </a:lnTo>
                    <a:lnTo>
                      <a:pt x="126" y="99"/>
                    </a:lnTo>
                    <a:lnTo>
                      <a:pt x="127" y="92"/>
                    </a:lnTo>
                    <a:lnTo>
                      <a:pt x="126" y="83"/>
                    </a:lnTo>
                    <a:lnTo>
                      <a:pt x="118" y="76"/>
                    </a:lnTo>
                    <a:lnTo>
                      <a:pt x="113" y="62"/>
                    </a:lnTo>
                    <a:lnTo>
                      <a:pt x="113" y="48"/>
                    </a:lnTo>
                    <a:lnTo>
                      <a:pt x="113" y="48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BCE3665-5251-CA06-DBB3-9F0F24F49A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1012" y="4103688"/>
                <a:ext cx="101600" cy="123825"/>
              </a:xfrm>
              <a:custGeom>
                <a:avLst/>
                <a:gdLst>
                  <a:gd name="T0" fmla="*/ 64 w 64"/>
                  <a:gd name="T1" fmla="*/ 39 h 78"/>
                  <a:gd name="T2" fmla="*/ 58 w 64"/>
                  <a:gd name="T3" fmla="*/ 40 h 78"/>
                  <a:gd name="T4" fmla="*/ 58 w 64"/>
                  <a:gd name="T5" fmla="*/ 32 h 78"/>
                  <a:gd name="T6" fmla="*/ 54 w 64"/>
                  <a:gd name="T7" fmla="*/ 25 h 78"/>
                  <a:gd name="T8" fmla="*/ 55 w 64"/>
                  <a:gd name="T9" fmla="*/ 19 h 78"/>
                  <a:gd name="T10" fmla="*/ 51 w 64"/>
                  <a:gd name="T11" fmla="*/ 9 h 78"/>
                  <a:gd name="T12" fmla="*/ 45 w 64"/>
                  <a:gd name="T13" fmla="*/ 0 h 78"/>
                  <a:gd name="T14" fmla="*/ 28 w 64"/>
                  <a:gd name="T15" fmla="*/ 0 h 78"/>
                  <a:gd name="T16" fmla="*/ 23 w 64"/>
                  <a:gd name="T17" fmla="*/ 5 h 78"/>
                  <a:gd name="T18" fmla="*/ 18 w 64"/>
                  <a:gd name="T19" fmla="*/ 5 h 78"/>
                  <a:gd name="T20" fmla="*/ 14 w 64"/>
                  <a:gd name="T21" fmla="*/ 11 h 78"/>
                  <a:gd name="T22" fmla="*/ 11 w 64"/>
                  <a:gd name="T23" fmla="*/ 17 h 78"/>
                  <a:gd name="T24" fmla="*/ 0 w 64"/>
                  <a:gd name="T25" fmla="*/ 27 h 78"/>
                  <a:gd name="T26" fmla="*/ 3 w 64"/>
                  <a:gd name="T27" fmla="*/ 45 h 78"/>
                  <a:gd name="T28" fmla="*/ 6 w 64"/>
                  <a:gd name="T29" fmla="*/ 53 h 78"/>
                  <a:gd name="T30" fmla="*/ 17 w 64"/>
                  <a:gd name="T31" fmla="*/ 67 h 78"/>
                  <a:gd name="T32" fmla="*/ 32 w 64"/>
                  <a:gd name="T33" fmla="*/ 76 h 78"/>
                  <a:gd name="T34" fmla="*/ 37 w 64"/>
                  <a:gd name="T35" fmla="*/ 78 h 78"/>
                  <a:gd name="T36" fmla="*/ 43 w 64"/>
                  <a:gd name="T37" fmla="*/ 70 h 78"/>
                  <a:gd name="T38" fmla="*/ 44 w 64"/>
                  <a:gd name="T39" fmla="*/ 63 h 78"/>
                  <a:gd name="T40" fmla="*/ 53 w 64"/>
                  <a:gd name="T41" fmla="*/ 51 h 78"/>
                  <a:gd name="T42" fmla="*/ 64 w 64"/>
                  <a:gd name="T43" fmla="*/ 39 h 78"/>
                  <a:gd name="T44" fmla="*/ 64 w 64"/>
                  <a:gd name="T45" fmla="*/ 3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4" h="78">
                    <a:moveTo>
                      <a:pt x="64" y="39"/>
                    </a:moveTo>
                    <a:lnTo>
                      <a:pt x="58" y="40"/>
                    </a:lnTo>
                    <a:lnTo>
                      <a:pt x="58" y="32"/>
                    </a:lnTo>
                    <a:lnTo>
                      <a:pt x="54" y="25"/>
                    </a:lnTo>
                    <a:lnTo>
                      <a:pt x="55" y="19"/>
                    </a:lnTo>
                    <a:lnTo>
                      <a:pt x="51" y="9"/>
                    </a:lnTo>
                    <a:lnTo>
                      <a:pt x="45" y="0"/>
                    </a:lnTo>
                    <a:lnTo>
                      <a:pt x="28" y="0"/>
                    </a:lnTo>
                    <a:lnTo>
                      <a:pt x="23" y="5"/>
                    </a:lnTo>
                    <a:lnTo>
                      <a:pt x="18" y="5"/>
                    </a:lnTo>
                    <a:lnTo>
                      <a:pt x="14" y="11"/>
                    </a:lnTo>
                    <a:lnTo>
                      <a:pt x="11" y="17"/>
                    </a:lnTo>
                    <a:lnTo>
                      <a:pt x="0" y="27"/>
                    </a:lnTo>
                    <a:lnTo>
                      <a:pt x="3" y="45"/>
                    </a:lnTo>
                    <a:lnTo>
                      <a:pt x="6" y="53"/>
                    </a:lnTo>
                    <a:lnTo>
                      <a:pt x="17" y="67"/>
                    </a:lnTo>
                    <a:lnTo>
                      <a:pt x="32" y="76"/>
                    </a:lnTo>
                    <a:lnTo>
                      <a:pt x="37" y="78"/>
                    </a:lnTo>
                    <a:lnTo>
                      <a:pt x="43" y="70"/>
                    </a:lnTo>
                    <a:lnTo>
                      <a:pt x="44" y="63"/>
                    </a:lnTo>
                    <a:lnTo>
                      <a:pt x="53" y="51"/>
                    </a:lnTo>
                    <a:lnTo>
                      <a:pt x="64" y="39"/>
                    </a:lnTo>
                    <a:lnTo>
                      <a:pt x="64" y="39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E31BA04-8EC3-E6E9-11DA-5654A47D9C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1350" y="5451476"/>
                <a:ext cx="46037" cy="60325"/>
              </a:xfrm>
              <a:custGeom>
                <a:avLst/>
                <a:gdLst>
                  <a:gd name="T0" fmla="*/ 25 w 29"/>
                  <a:gd name="T1" fmla="*/ 4 h 38"/>
                  <a:gd name="T2" fmla="*/ 15 w 29"/>
                  <a:gd name="T3" fmla="*/ 0 h 38"/>
                  <a:gd name="T4" fmla="*/ 9 w 29"/>
                  <a:gd name="T5" fmla="*/ 2 h 38"/>
                  <a:gd name="T6" fmla="*/ 7 w 29"/>
                  <a:gd name="T7" fmla="*/ 8 h 38"/>
                  <a:gd name="T8" fmla="*/ 1 w 29"/>
                  <a:gd name="T9" fmla="*/ 17 h 38"/>
                  <a:gd name="T10" fmla="*/ 0 w 29"/>
                  <a:gd name="T11" fmla="*/ 25 h 38"/>
                  <a:gd name="T12" fmla="*/ 11 w 29"/>
                  <a:gd name="T13" fmla="*/ 38 h 38"/>
                  <a:gd name="T14" fmla="*/ 23 w 29"/>
                  <a:gd name="T15" fmla="*/ 35 h 38"/>
                  <a:gd name="T16" fmla="*/ 29 w 29"/>
                  <a:gd name="T17" fmla="*/ 25 h 38"/>
                  <a:gd name="T18" fmla="*/ 27 w 29"/>
                  <a:gd name="T19" fmla="*/ 15 h 38"/>
                  <a:gd name="T20" fmla="*/ 25 w 29"/>
                  <a:gd name="T21" fmla="*/ 4 h 38"/>
                  <a:gd name="T22" fmla="*/ 25 w 29"/>
                  <a:gd name="T23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" h="38">
                    <a:moveTo>
                      <a:pt x="25" y="4"/>
                    </a:moveTo>
                    <a:lnTo>
                      <a:pt x="15" y="0"/>
                    </a:lnTo>
                    <a:lnTo>
                      <a:pt x="9" y="2"/>
                    </a:lnTo>
                    <a:lnTo>
                      <a:pt x="7" y="8"/>
                    </a:lnTo>
                    <a:lnTo>
                      <a:pt x="1" y="17"/>
                    </a:lnTo>
                    <a:lnTo>
                      <a:pt x="0" y="25"/>
                    </a:lnTo>
                    <a:lnTo>
                      <a:pt x="11" y="38"/>
                    </a:lnTo>
                    <a:lnTo>
                      <a:pt x="23" y="35"/>
                    </a:lnTo>
                    <a:lnTo>
                      <a:pt x="29" y="25"/>
                    </a:lnTo>
                    <a:lnTo>
                      <a:pt x="27" y="15"/>
                    </a:lnTo>
                    <a:lnTo>
                      <a:pt x="25" y="4"/>
                    </a:lnTo>
                    <a:lnTo>
                      <a:pt x="25" y="4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A1F666F-F913-E37A-F39B-FC2C7AB474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6837" y="3600451"/>
                <a:ext cx="341312" cy="603250"/>
              </a:xfrm>
              <a:custGeom>
                <a:avLst/>
                <a:gdLst>
                  <a:gd name="T0" fmla="*/ 211 w 215"/>
                  <a:gd name="T1" fmla="*/ 90 h 380"/>
                  <a:gd name="T2" fmla="*/ 127 w 215"/>
                  <a:gd name="T3" fmla="*/ 46 h 380"/>
                  <a:gd name="T4" fmla="*/ 44 w 215"/>
                  <a:gd name="T5" fmla="*/ 0 h 380"/>
                  <a:gd name="T6" fmla="*/ 24 w 215"/>
                  <a:gd name="T7" fmla="*/ 13 h 380"/>
                  <a:gd name="T8" fmla="*/ 30 w 215"/>
                  <a:gd name="T9" fmla="*/ 49 h 380"/>
                  <a:gd name="T10" fmla="*/ 38 w 215"/>
                  <a:gd name="T11" fmla="*/ 56 h 380"/>
                  <a:gd name="T12" fmla="*/ 38 w 215"/>
                  <a:gd name="T13" fmla="*/ 63 h 380"/>
                  <a:gd name="T14" fmla="*/ 47 w 215"/>
                  <a:gd name="T15" fmla="*/ 72 h 380"/>
                  <a:gd name="T16" fmla="*/ 42 w 215"/>
                  <a:gd name="T17" fmla="*/ 82 h 380"/>
                  <a:gd name="T18" fmla="*/ 36 w 215"/>
                  <a:gd name="T19" fmla="*/ 130 h 380"/>
                  <a:gd name="T20" fmla="*/ 35 w 215"/>
                  <a:gd name="T21" fmla="*/ 161 h 380"/>
                  <a:gd name="T22" fmla="*/ 10 w 215"/>
                  <a:gd name="T23" fmla="*/ 184 h 380"/>
                  <a:gd name="T24" fmla="*/ 0 w 215"/>
                  <a:gd name="T25" fmla="*/ 215 h 380"/>
                  <a:gd name="T26" fmla="*/ 10 w 215"/>
                  <a:gd name="T27" fmla="*/ 223 h 380"/>
                  <a:gd name="T28" fmla="*/ 10 w 215"/>
                  <a:gd name="T29" fmla="*/ 239 h 380"/>
                  <a:gd name="T30" fmla="*/ 23 w 215"/>
                  <a:gd name="T31" fmla="*/ 240 h 380"/>
                  <a:gd name="T32" fmla="*/ 21 w 215"/>
                  <a:gd name="T33" fmla="*/ 250 h 380"/>
                  <a:gd name="T34" fmla="*/ 29 w 215"/>
                  <a:gd name="T35" fmla="*/ 266 h 380"/>
                  <a:gd name="T36" fmla="*/ 31 w 215"/>
                  <a:gd name="T37" fmla="*/ 281 h 380"/>
                  <a:gd name="T38" fmla="*/ 30 w 215"/>
                  <a:gd name="T39" fmla="*/ 298 h 380"/>
                  <a:gd name="T40" fmla="*/ 42 w 215"/>
                  <a:gd name="T41" fmla="*/ 319 h 380"/>
                  <a:gd name="T42" fmla="*/ 30 w 215"/>
                  <a:gd name="T43" fmla="*/ 318 h 380"/>
                  <a:gd name="T44" fmla="*/ 25 w 215"/>
                  <a:gd name="T45" fmla="*/ 320 h 380"/>
                  <a:gd name="T46" fmla="*/ 15 w 215"/>
                  <a:gd name="T47" fmla="*/ 318 h 380"/>
                  <a:gd name="T48" fmla="*/ 11 w 215"/>
                  <a:gd name="T49" fmla="*/ 329 h 380"/>
                  <a:gd name="T50" fmla="*/ 23 w 215"/>
                  <a:gd name="T51" fmla="*/ 342 h 380"/>
                  <a:gd name="T52" fmla="*/ 32 w 215"/>
                  <a:gd name="T53" fmla="*/ 347 h 380"/>
                  <a:gd name="T54" fmla="*/ 36 w 215"/>
                  <a:gd name="T55" fmla="*/ 356 h 380"/>
                  <a:gd name="T56" fmla="*/ 42 w 215"/>
                  <a:gd name="T57" fmla="*/ 373 h 380"/>
                  <a:gd name="T58" fmla="*/ 39 w 215"/>
                  <a:gd name="T59" fmla="*/ 380 h 380"/>
                  <a:gd name="T60" fmla="*/ 56 w 215"/>
                  <a:gd name="T61" fmla="*/ 378 h 380"/>
                  <a:gd name="T62" fmla="*/ 60 w 215"/>
                  <a:gd name="T63" fmla="*/ 371 h 380"/>
                  <a:gd name="T64" fmla="*/ 64 w 215"/>
                  <a:gd name="T65" fmla="*/ 372 h 380"/>
                  <a:gd name="T66" fmla="*/ 69 w 215"/>
                  <a:gd name="T67" fmla="*/ 378 h 380"/>
                  <a:gd name="T68" fmla="*/ 96 w 215"/>
                  <a:gd name="T69" fmla="*/ 369 h 380"/>
                  <a:gd name="T70" fmla="*/ 104 w 215"/>
                  <a:gd name="T71" fmla="*/ 359 h 380"/>
                  <a:gd name="T72" fmla="*/ 114 w 215"/>
                  <a:gd name="T73" fmla="*/ 351 h 380"/>
                  <a:gd name="T74" fmla="*/ 113 w 215"/>
                  <a:gd name="T75" fmla="*/ 342 h 380"/>
                  <a:gd name="T76" fmla="*/ 118 w 215"/>
                  <a:gd name="T77" fmla="*/ 341 h 380"/>
                  <a:gd name="T78" fmla="*/ 139 w 215"/>
                  <a:gd name="T79" fmla="*/ 342 h 380"/>
                  <a:gd name="T80" fmla="*/ 158 w 215"/>
                  <a:gd name="T81" fmla="*/ 331 h 380"/>
                  <a:gd name="T82" fmla="*/ 173 w 215"/>
                  <a:gd name="T83" fmla="*/ 305 h 380"/>
                  <a:gd name="T84" fmla="*/ 183 w 215"/>
                  <a:gd name="T85" fmla="*/ 296 h 380"/>
                  <a:gd name="T86" fmla="*/ 197 w 215"/>
                  <a:gd name="T87" fmla="*/ 291 h 380"/>
                  <a:gd name="T88" fmla="*/ 197 w 215"/>
                  <a:gd name="T89" fmla="*/ 286 h 380"/>
                  <a:gd name="T90" fmla="*/ 189 w 215"/>
                  <a:gd name="T91" fmla="*/ 279 h 380"/>
                  <a:gd name="T92" fmla="*/ 188 w 215"/>
                  <a:gd name="T93" fmla="*/ 265 h 380"/>
                  <a:gd name="T94" fmla="*/ 183 w 215"/>
                  <a:gd name="T95" fmla="*/ 256 h 380"/>
                  <a:gd name="T96" fmla="*/ 176 w 215"/>
                  <a:gd name="T97" fmla="*/ 257 h 380"/>
                  <a:gd name="T98" fmla="*/ 178 w 215"/>
                  <a:gd name="T99" fmla="*/ 248 h 380"/>
                  <a:gd name="T100" fmla="*/ 183 w 215"/>
                  <a:gd name="T101" fmla="*/ 238 h 380"/>
                  <a:gd name="T102" fmla="*/ 181 w 215"/>
                  <a:gd name="T103" fmla="*/ 229 h 380"/>
                  <a:gd name="T104" fmla="*/ 187 w 215"/>
                  <a:gd name="T105" fmla="*/ 221 h 380"/>
                  <a:gd name="T106" fmla="*/ 183 w 215"/>
                  <a:gd name="T107" fmla="*/ 216 h 380"/>
                  <a:gd name="T108" fmla="*/ 188 w 215"/>
                  <a:gd name="T109" fmla="*/ 201 h 380"/>
                  <a:gd name="T110" fmla="*/ 197 w 215"/>
                  <a:gd name="T111" fmla="*/ 184 h 380"/>
                  <a:gd name="T112" fmla="*/ 215 w 215"/>
                  <a:gd name="T113" fmla="*/ 185 h 380"/>
                  <a:gd name="T114" fmla="*/ 211 w 215"/>
                  <a:gd name="T115" fmla="*/ 90 h 380"/>
                  <a:gd name="T116" fmla="*/ 211 w 215"/>
                  <a:gd name="T117" fmla="*/ 90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5" h="380">
                    <a:moveTo>
                      <a:pt x="211" y="90"/>
                    </a:moveTo>
                    <a:lnTo>
                      <a:pt x="127" y="46"/>
                    </a:lnTo>
                    <a:lnTo>
                      <a:pt x="44" y="0"/>
                    </a:lnTo>
                    <a:lnTo>
                      <a:pt x="24" y="13"/>
                    </a:lnTo>
                    <a:lnTo>
                      <a:pt x="30" y="49"/>
                    </a:lnTo>
                    <a:lnTo>
                      <a:pt x="38" y="56"/>
                    </a:lnTo>
                    <a:lnTo>
                      <a:pt x="38" y="63"/>
                    </a:lnTo>
                    <a:lnTo>
                      <a:pt x="47" y="72"/>
                    </a:lnTo>
                    <a:lnTo>
                      <a:pt x="42" y="82"/>
                    </a:lnTo>
                    <a:lnTo>
                      <a:pt x="36" y="130"/>
                    </a:lnTo>
                    <a:lnTo>
                      <a:pt x="35" y="161"/>
                    </a:lnTo>
                    <a:lnTo>
                      <a:pt x="10" y="184"/>
                    </a:lnTo>
                    <a:lnTo>
                      <a:pt x="0" y="215"/>
                    </a:lnTo>
                    <a:lnTo>
                      <a:pt x="10" y="223"/>
                    </a:lnTo>
                    <a:lnTo>
                      <a:pt x="10" y="239"/>
                    </a:lnTo>
                    <a:lnTo>
                      <a:pt x="23" y="240"/>
                    </a:lnTo>
                    <a:lnTo>
                      <a:pt x="21" y="250"/>
                    </a:lnTo>
                    <a:lnTo>
                      <a:pt x="29" y="266"/>
                    </a:lnTo>
                    <a:lnTo>
                      <a:pt x="31" y="281"/>
                    </a:lnTo>
                    <a:lnTo>
                      <a:pt x="30" y="298"/>
                    </a:lnTo>
                    <a:lnTo>
                      <a:pt x="42" y="319"/>
                    </a:lnTo>
                    <a:lnTo>
                      <a:pt x="30" y="318"/>
                    </a:lnTo>
                    <a:lnTo>
                      <a:pt x="25" y="320"/>
                    </a:lnTo>
                    <a:lnTo>
                      <a:pt x="15" y="318"/>
                    </a:lnTo>
                    <a:lnTo>
                      <a:pt x="11" y="329"/>
                    </a:lnTo>
                    <a:lnTo>
                      <a:pt x="23" y="342"/>
                    </a:lnTo>
                    <a:lnTo>
                      <a:pt x="32" y="347"/>
                    </a:lnTo>
                    <a:lnTo>
                      <a:pt x="36" y="356"/>
                    </a:lnTo>
                    <a:lnTo>
                      <a:pt x="42" y="373"/>
                    </a:lnTo>
                    <a:lnTo>
                      <a:pt x="39" y="380"/>
                    </a:lnTo>
                    <a:lnTo>
                      <a:pt x="56" y="378"/>
                    </a:lnTo>
                    <a:lnTo>
                      <a:pt x="60" y="371"/>
                    </a:lnTo>
                    <a:lnTo>
                      <a:pt x="64" y="372"/>
                    </a:lnTo>
                    <a:lnTo>
                      <a:pt x="69" y="378"/>
                    </a:lnTo>
                    <a:lnTo>
                      <a:pt x="96" y="369"/>
                    </a:lnTo>
                    <a:lnTo>
                      <a:pt x="104" y="359"/>
                    </a:lnTo>
                    <a:lnTo>
                      <a:pt x="114" y="351"/>
                    </a:lnTo>
                    <a:lnTo>
                      <a:pt x="113" y="342"/>
                    </a:lnTo>
                    <a:lnTo>
                      <a:pt x="118" y="341"/>
                    </a:lnTo>
                    <a:lnTo>
                      <a:pt x="139" y="342"/>
                    </a:lnTo>
                    <a:lnTo>
                      <a:pt x="158" y="331"/>
                    </a:lnTo>
                    <a:lnTo>
                      <a:pt x="173" y="305"/>
                    </a:lnTo>
                    <a:lnTo>
                      <a:pt x="183" y="296"/>
                    </a:lnTo>
                    <a:lnTo>
                      <a:pt x="197" y="291"/>
                    </a:lnTo>
                    <a:lnTo>
                      <a:pt x="197" y="286"/>
                    </a:lnTo>
                    <a:lnTo>
                      <a:pt x="189" y="279"/>
                    </a:lnTo>
                    <a:lnTo>
                      <a:pt x="188" y="265"/>
                    </a:lnTo>
                    <a:lnTo>
                      <a:pt x="183" y="256"/>
                    </a:lnTo>
                    <a:lnTo>
                      <a:pt x="176" y="257"/>
                    </a:lnTo>
                    <a:lnTo>
                      <a:pt x="178" y="248"/>
                    </a:lnTo>
                    <a:lnTo>
                      <a:pt x="183" y="238"/>
                    </a:lnTo>
                    <a:lnTo>
                      <a:pt x="181" y="229"/>
                    </a:lnTo>
                    <a:lnTo>
                      <a:pt x="187" y="221"/>
                    </a:lnTo>
                    <a:lnTo>
                      <a:pt x="183" y="216"/>
                    </a:lnTo>
                    <a:lnTo>
                      <a:pt x="188" y="201"/>
                    </a:lnTo>
                    <a:lnTo>
                      <a:pt x="197" y="184"/>
                    </a:lnTo>
                    <a:lnTo>
                      <a:pt x="215" y="185"/>
                    </a:lnTo>
                    <a:lnTo>
                      <a:pt x="211" y="90"/>
                    </a:lnTo>
                    <a:lnTo>
                      <a:pt x="211" y="90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53C7CC-F319-8B1F-7CFF-45080466BD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0750" y="4067176"/>
                <a:ext cx="63500" cy="192088"/>
              </a:xfrm>
              <a:custGeom>
                <a:avLst/>
                <a:gdLst>
                  <a:gd name="T0" fmla="*/ 19 w 40"/>
                  <a:gd name="T1" fmla="*/ 1 h 121"/>
                  <a:gd name="T2" fmla="*/ 0 w 40"/>
                  <a:gd name="T3" fmla="*/ 0 h 121"/>
                  <a:gd name="T4" fmla="*/ 0 w 40"/>
                  <a:gd name="T5" fmla="*/ 7 h 121"/>
                  <a:gd name="T6" fmla="*/ 8 w 40"/>
                  <a:gd name="T7" fmla="*/ 20 h 121"/>
                  <a:gd name="T8" fmla="*/ 8 w 40"/>
                  <a:gd name="T9" fmla="*/ 37 h 121"/>
                  <a:gd name="T10" fmla="*/ 10 w 40"/>
                  <a:gd name="T11" fmla="*/ 56 h 121"/>
                  <a:gd name="T12" fmla="*/ 15 w 40"/>
                  <a:gd name="T13" fmla="*/ 64 h 121"/>
                  <a:gd name="T14" fmla="*/ 11 w 40"/>
                  <a:gd name="T15" fmla="*/ 86 h 121"/>
                  <a:gd name="T16" fmla="*/ 13 w 40"/>
                  <a:gd name="T17" fmla="*/ 98 h 121"/>
                  <a:gd name="T18" fmla="*/ 18 w 40"/>
                  <a:gd name="T19" fmla="*/ 113 h 121"/>
                  <a:gd name="T20" fmla="*/ 22 w 40"/>
                  <a:gd name="T21" fmla="*/ 121 h 121"/>
                  <a:gd name="T22" fmla="*/ 40 w 40"/>
                  <a:gd name="T23" fmla="*/ 116 h 121"/>
                  <a:gd name="T24" fmla="*/ 34 w 40"/>
                  <a:gd name="T25" fmla="*/ 100 h 121"/>
                  <a:gd name="T26" fmla="*/ 35 w 40"/>
                  <a:gd name="T27" fmla="*/ 45 h 121"/>
                  <a:gd name="T28" fmla="*/ 31 w 40"/>
                  <a:gd name="T29" fmla="*/ 40 h 121"/>
                  <a:gd name="T30" fmla="*/ 30 w 40"/>
                  <a:gd name="T31" fmla="*/ 29 h 121"/>
                  <a:gd name="T32" fmla="*/ 23 w 40"/>
                  <a:gd name="T33" fmla="*/ 20 h 121"/>
                  <a:gd name="T34" fmla="*/ 16 w 40"/>
                  <a:gd name="T35" fmla="*/ 13 h 121"/>
                  <a:gd name="T36" fmla="*/ 19 w 40"/>
                  <a:gd name="T37" fmla="*/ 1 h 121"/>
                  <a:gd name="T38" fmla="*/ 19 w 40"/>
                  <a:gd name="T39" fmla="*/ 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0" h="121">
                    <a:moveTo>
                      <a:pt x="19" y="1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8" y="20"/>
                    </a:lnTo>
                    <a:lnTo>
                      <a:pt x="8" y="37"/>
                    </a:lnTo>
                    <a:lnTo>
                      <a:pt x="10" y="56"/>
                    </a:lnTo>
                    <a:lnTo>
                      <a:pt x="15" y="64"/>
                    </a:lnTo>
                    <a:lnTo>
                      <a:pt x="11" y="86"/>
                    </a:lnTo>
                    <a:lnTo>
                      <a:pt x="13" y="98"/>
                    </a:lnTo>
                    <a:lnTo>
                      <a:pt x="18" y="113"/>
                    </a:lnTo>
                    <a:lnTo>
                      <a:pt x="22" y="121"/>
                    </a:lnTo>
                    <a:lnTo>
                      <a:pt x="40" y="116"/>
                    </a:lnTo>
                    <a:lnTo>
                      <a:pt x="34" y="100"/>
                    </a:lnTo>
                    <a:lnTo>
                      <a:pt x="35" y="45"/>
                    </a:lnTo>
                    <a:lnTo>
                      <a:pt x="31" y="40"/>
                    </a:lnTo>
                    <a:lnTo>
                      <a:pt x="30" y="29"/>
                    </a:lnTo>
                    <a:lnTo>
                      <a:pt x="23" y="20"/>
                    </a:lnTo>
                    <a:lnTo>
                      <a:pt x="16" y="13"/>
                    </a:lnTo>
                    <a:lnTo>
                      <a:pt x="19" y="1"/>
                    </a:lnTo>
                    <a:lnTo>
                      <a:pt x="19" y="1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FB8A55D-FBFB-9015-CED6-DB27FC6FD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8875" y="3073134"/>
                <a:ext cx="125412" cy="264059"/>
              </a:xfrm>
              <a:custGeom>
                <a:avLst/>
                <a:gdLst>
                  <a:gd name="T0" fmla="*/ 79 w 79"/>
                  <a:gd name="T1" fmla="*/ 102 h 168"/>
                  <a:gd name="T2" fmla="*/ 72 w 79"/>
                  <a:gd name="T3" fmla="*/ 98 h 168"/>
                  <a:gd name="T4" fmla="*/ 66 w 79"/>
                  <a:gd name="T5" fmla="*/ 87 h 168"/>
                  <a:gd name="T6" fmla="*/ 56 w 79"/>
                  <a:gd name="T7" fmla="*/ 86 h 168"/>
                  <a:gd name="T8" fmla="*/ 51 w 79"/>
                  <a:gd name="T9" fmla="*/ 73 h 168"/>
                  <a:gd name="T10" fmla="*/ 64 w 79"/>
                  <a:gd name="T11" fmla="*/ 61 h 168"/>
                  <a:gd name="T12" fmla="*/ 66 w 79"/>
                  <a:gd name="T13" fmla="*/ 41 h 168"/>
                  <a:gd name="T14" fmla="*/ 59 w 79"/>
                  <a:gd name="T15" fmla="*/ 35 h 168"/>
                  <a:gd name="T16" fmla="*/ 59 w 79"/>
                  <a:gd name="T17" fmla="*/ 24 h 168"/>
                  <a:gd name="T18" fmla="*/ 68 w 79"/>
                  <a:gd name="T19" fmla="*/ 12 h 168"/>
                  <a:gd name="T20" fmla="*/ 66 w 79"/>
                  <a:gd name="T21" fmla="*/ 7 h 168"/>
                  <a:gd name="T22" fmla="*/ 50 w 79"/>
                  <a:gd name="T23" fmla="*/ 15 h 168"/>
                  <a:gd name="T24" fmla="*/ 50 w 79"/>
                  <a:gd name="T25" fmla="*/ 3 h 168"/>
                  <a:gd name="T26" fmla="*/ 36 w 79"/>
                  <a:gd name="T27" fmla="*/ 0 h 168"/>
                  <a:gd name="T28" fmla="*/ 16 w 79"/>
                  <a:gd name="T29" fmla="*/ 11 h 168"/>
                  <a:gd name="T30" fmla="*/ 12 w 79"/>
                  <a:gd name="T31" fmla="*/ 23 h 168"/>
                  <a:gd name="T32" fmla="*/ 16 w 79"/>
                  <a:gd name="T33" fmla="*/ 46 h 168"/>
                  <a:gd name="T34" fmla="*/ 12 w 79"/>
                  <a:gd name="T35" fmla="*/ 66 h 168"/>
                  <a:gd name="T36" fmla="*/ 0 w 79"/>
                  <a:gd name="T37" fmla="*/ 79 h 168"/>
                  <a:gd name="T38" fmla="*/ 2 w 79"/>
                  <a:gd name="T39" fmla="*/ 97 h 168"/>
                  <a:gd name="T40" fmla="*/ 18 w 79"/>
                  <a:gd name="T41" fmla="*/ 112 h 168"/>
                  <a:gd name="T42" fmla="*/ 18 w 79"/>
                  <a:gd name="T43" fmla="*/ 117 h 168"/>
                  <a:gd name="T44" fmla="*/ 32 w 79"/>
                  <a:gd name="T45" fmla="*/ 126 h 168"/>
                  <a:gd name="T46" fmla="*/ 41 w 79"/>
                  <a:gd name="T47" fmla="*/ 168 h 168"/>
                  <a:gd name="T48" fmla="*/ 51 w 79"/>
                  <a:gd name="T49" fmla="*/ 164 h 168"/>
                  <a:gd name="T50" fmla="*/ 52 w 79"/>
                  <a:gd name="T51" fmla="*/ 154 h 168"/>
                  <a:gd name="T52" fmla="*/ 49 w 79"/>
                  <a:gd name="T53" fmla="*/ 143 h 168"/>
                  <a:gd name="T54" fmla="*/ 63 w 79"/>
                  <a:gd name="T55" fmla="*/ 134 h 168"/>
                  <a:gd name="T56" fmla="*/ 69 w 79"/>
                  <a:gd name="T57" fmla="*/ 126 h 168"/>
                  <a:gd name="T58" fmla="*/ 79 w 79"/>
                  <a:gd name="T59" fmla="*/ 120 h 168"/>
                  <a:gd name="T60" fmla="*/ 79 w 79"/>
                  <a:gd name="T61" fmla="*/ 102 h 168"/>
                  <a:gd name="T62" fmla="*/ 79 w 79"/>
                  <a:gd name="T63" fmla="*/ 10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9" h="168">
                    <a:moveTo>
                      <a:pt x="79" y="102"/>
                    </a:moveTo>
                    <a:lnTo>
                      <a:pt x="72" y="98"/>
                    </a:lnTo>
                    <a:lnTo>
                      <a:pt x="66" y="87"/>
                    </a:lnTo>
                    <a:lnTo>
                      <a:pt x="56" y="86"/>
                    </a:lnTo>
                    <a:lnTo>
                      <a:pt x="51" y="73"/>
                    </a:lnTo>
                    <a:lnTo>
                      <a:pt x="64" y="61"/>
                    </a:lnTo>
                    <a:lnTo>
                      <a:pt x="66" y="41"/>
                    </a:lnTo>
                    <a:lnTo>
                      <a:pt x="59" y="35"/>
                    </a:lnTo>
                    <a:lnTo>
                      <a:pt x="59" y="24"/>
                    </a:lnTo>
                    <a:lnTo>
                      <a:pt x="68" y="12"/>
                    </a:lnTo>
                    <a:lnTo>
                      <a:pt x="66" y="7"/>
                    </a:lnTo>
                    <a:lnTo>
                      <a:pt x="50" y="15"/>
                    </a:lnTo>
                    <a:lnTo>
                      <a:pt x="50" y="3"/>
                    </a:lnTo>
                    <a:lnTo>
                      <a:pt x="36" y="0"/>
                    </a:lnTo>
                    <a:lnTo>
                      <a:pt x="16" y="11"/>
                    </a:lnTo>
                    <a:lnTo>
                      <a:pt x="12" y="23"/>
                    </a:lnTo>
                    <a:lnTo>
                      <a:pt x="16" y="46"/>
                    </a:lnTo>
                    <a:lnTo>
                      <a:pt x="12" y="66"/>
                    </a:lnTo>
                    <a:lnTo>
                      <a:pt x="0" y="79"/>
                    </a:lnTo>
                    <a:lnTo>
                      <a:pt x="2" y="97"/>
                    </a:lnTo>
                    <a:lnTo>
                      <a:pt x="18" y="112"/>
                    </a:lnTo>
                    <a:lnTo>
                      <a:pt x="18" y="117"/>
                    </a:lnTo>
                    <a:lnTo>
                      <a:pt x="32" y="126"/>
                    </a:lnTo>
                    <a:lnTo>
                      <a:pt x="41" y="168"/>
                    </a:lnTo>
                    <a:lnTo>
                      <a:pt x="51" y="164"/>
                    </a:lnTo>
                    <a:lnTo>
                      <a:pt x="52" y="154"/>
                    </a:lnTo>
                    <a:lnTo>
                      <a:pt x="49" y="143"/>
                    </a:lnTo>
                    <a:lnTo>
                      <a:pt x="63" y="134"/>
                    </a:lnTo>
                    <a:lnTo>
                      <a:pt x="69" y="126"/>
                    </a:lnTo>
                    <a:lnTo>
                      <a:pt x="79" y="120"/>
                    </a:lnTo>
                    <a:lnTo>
                      <a:pt x="79" y="102"/>
                    </a:lnTo>
                    <a:lnTo>
                      <a:pt x="79" y="102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82F2327-DC0E-2506-3278-D2D6C0416D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5000" y="4521201"/>
                <a:ext cx="354012" cy="404813"/>
              </a:xfrm>
              <a:custGeom>
                <a:avLst/>
                <a:gdLst>
                  <a:gd name="T0" fmla="*/ 18 w 223"/>
                  <a:gd name="T1" fmla="*/ 3 h 255"/>
                  <a:gd name="T2" fmla="*/ 26 w 223"/>
                  <a:gd name="T3" fmla="*/ 30 h 255"/>
                  <a:gd name="T4" fmla="*/ 20 w 223"/>
                  <a:gd name="T5" fmla="*/ 33 h 255"/>
                  <a:gd name="T6" fmla="*/ 26 w 223"/>
                  <a:gd name="T7" fmla="*/ 48 h 255"/>
                  <a:gd name="T8" fmla="*/ 20 w 223"/>
                  <a:gd name="T9" fmla="*/ 61 h 255"/>
                  <a:gd name="T10" fmla="*/ 4 w 223"/>
                  <a:gd name="T11" fmla="*/ 82 h 255"/>
                  <a:gd name="T12" fmla="*/ 0 w 223"/>
                  <a:gd name="T13" fmla="*/ 92 h 255"/>
                  <a:gd name="T14" fmla="*/ 4 w 223"/>
                  <a:gd name="T15" fmla="*/ 106 h 255"/>
                  <a:gd name="T16" fmla="*/ 3 w 223"/>
                  <a:gd name="T17" fmla="*/ 125 h 255"/>
                  <a:gd name="T18" fmla="*/ 21 w 223"/>
                  <a:gd name="T19" fmla="*/ 155 h 255"/>
                  <a:gd name="T20" fmla="*/ 31 w 223"/>
                  <a:gd name="T21" fmla="*/ 179 h 255"/>
                  <a:gd name="T22" fmla="*/ 41 w 223"/>
                  <a:gd name="T23" fmla="*/ 185 h 255"/>
                  <a:gd name="T24" fmla="*/ 65 w 223"/>
                  <a:gd name="T25" fmla="*/ 196 h 255"/>
                  <a:gd name="T26" fmla="*/ 89 w 223"/>
                  <a:gd name="T27" fmla="*/ 206 h 255"/>
                  <a:gd name="T28" fmla="*/ 91 w 223"/>
                  <a:gd name="T29" fmla="*/ 201 h 255"/>
                  <a:gd name="T30" fmla="*/ 102 w 223"/>
                  <a:gd name="T31" fmla="*/ 240 h 255"/>
                  <a:gd name="T32" fmla="*/ 110 w 223"/>
                  <a:gd name="T33" fmla="*/ 249 h 255"/>
                  <a:gd name="T34" fmla="*/ 142 w 223"/>
                  <a:gd name="T35" fmla="*/ 255 h 255"/>
                  <a:gd name="T36" fmla="*/ 162 w 223"/>
                  <a:gd name="T37" fmla="*/ 251 h 255"/>
                  <a:gd name="T38" fmla="*/ 182 w 223"/>
                  <a:gd name="T39" fmla="*/ 244 h 255"/>
                  <a:gd name="T40" fmla="*/ 223 w 223"/>
                  <a:gd name="T41" fmla="*/ 221 h 255"/>
                  <a:gd name="T42" fmla="*/ 215 w 223"/>
                  <a:gd name="T43" fmla="*/ 216 h 255"/>
                  <a:gd name="T44" fmla="*/ 200 w 223"/>
                  <a:gd name="T45" fmla="*/ 178 h 255"/>
                  <a:gd name="T46" fmla="*/ 200 w 223"/>
                  <a:gd name="T47" fmla="*/ 159 h 255"/>
                  <a:gd name="T48" fmla="*/ 206 w 223"/>
                  <a:gd name="T49" fmla="*/ 139 h 255"/>
                  <a:gd name="T50" fmla="*/ 192 w 223"/>
                  <a:gd name="T51" fmla="*/ 116 h 255"/>
                  <a:gd name="T52" fmla="*/ 172 w 223"/>
                  <a:gd name="T53" fmla="*/ 63 h 255"/>
                  <a:gd name="T54" fmla="*/ 96 w 223"/>
                  <a:gd name="T55" fmla="*/ 2 h 255"/>
                  <a:gd name="T56" fmla="*/ 85 w 223"/>
                  <a:gd name="T57" fmla="*/ 12 h 255"/>
                  <a:gd name="T58" fmla="*/ 86 w 223"/>
                  <a:gd name="T59" fmla="*/ 30 h 255"/>
                  <a:gd name="T60" fmla="*/ 71 w 223"/>
                  <a:gd name="T61" fmla="*/ 33 h 255"/>
                  <a:gd name="T62" fmla="*/ 50 w 223"/>
                  <a:gd name="T63" fmla="*/ 41 h 255"/>
                  <a:gd name="T64" fmla="*/ 48 w 223"/>
                  <a:gd name="T65" fmla="*/ 15 h 255"/>
                  <a:gd name="T66" fmla="*/ 49 w 223"/>
                  <a:gd name="T67" fmla="*/ 1 h 255"/>
                  <a:gd name="T68" fmla="*/ 26 w 223"/>
                  <a:gd name="T69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3" h="255">
                    <a:moveTo>
                      <a:pt x="26" y="0"/>
                    </a:moveTo>
                    <a:lnTo>
                      <a:pt x="18" y="3"/>
                    </a:lnTo>
                    <a:lnTo>
                      <a:pt x="27" y="16"/>
                    </a:lnTo>
                    <a:lnTo>
                      <a:pt x="26" y="30"/>
                    </a:lnTo>
                    <a:lnTo>
                      <a:pt x="20" y="33"/>
                    </a:lnTo>
                    <a:lnTo>
                      <a:pt x="20" y="33"/>
                    </a:lnTo>
                    <a:lnTo>
                      <a:pt x="21" y="43"/>
                    </a:lnTo>
                    <a:lnTo>
                      <a:pt x="26" y="48"/>
                    </a:lnTo>
                    <a:lnTo>
                      <a:pt x="26" y="56"/>
                    </a:lnTo>
                    <a:lnTo>
                      <a:pt x="20" y="61"/>
                    </a:lnTo>
                    <a:lnTo>
                      <a:pt x="12" y="73"/>
                    </a:lnTo>
                    <a:lnTo>
                      <a:pt x="4" y="82"/>
                    </a:lnTo>
                    <a:lnTo>
                      <a:pt x="1" y="82"/>
                    </a:lnTo>
                    <a:lnTo>
                      <a:pt x="0" y="92"/>
                    </a:lnTo>
                    <a:lnTo>
                      <a:pt x="5" y="96"/>
                    </a:lnTo>
                    <a:lnTo>
                      <a:pt x="4" y="106"/>
                    </a:lnTo>
                    <a:lnTo>
                      <a:pt x="8" y="115"/>
                    </a:lnTo>
                    <a:lnTo>
                      <a:pt x="3" y="125"/>
                    </a:lnTo>
                    <a:lnTo>
                      <a:pt x="20" y="141"/>
                    </a:lnTo>
                    <a:lnTo>
                      <a:pt x="21" y="155"/>
                    </a:lnTo>
                    <a:lnTo>
                      <a:pt x="31" y="179"/>
                    </a:lnTo>
                    <a:lnTo>
                      <a:pt x="31" y="179"/>
                    </a:lnTo>
                    <a:lnTo>
                      <a:pt x="32" y="180"/>
                    </a:lnTo>
                    <a:lnTo>
                      <a:pt x="41" y="185"/>
                    </a:lnTo>
                    <a:lnTo>
                      <a:pt x="54" y="188"/>
                    </a:lnTo>
                    <a:lnTo>
                      <a:pt x="65" y="196"/>
                    </a:lnTo>
                    <a:lnTo>
                      <a:pt x="85" y="199"/>
                    </a:lnTo>
                    <a:lnTo>
                      <a:pt x="89" y="206"/>
                    </a:lnTo>
                    <a:lnTo>
                      <a:pt x="89" y="206"/>
                    </a:lnTo>
                    <a:lnTo>
                      <a:pt x="91" y="201"/>
                    </a:lnTo>
                    <a:lnTo>
                      <a:pt x="101" y="214"/>
                    </a:lnTo>
                    <a:lnTo>
                      <a:pt x="102" y="240"/>
                    </a:lnTo>
                    <a:lnTo>
                      <a:pt x="110" y="248"/>
                    </a:lnTo>
                    <a:lnTo>
                      <a:pt x="110" y="249"/>
                    </a:lnTo>
                    <a:lnTo>
                      <a:pt x="117" y="248"/>
                    </a:lnTo>
                    <a:lnTo>
                      <a:pt x="142" y="255"/>
                    </a:lnTo>
                    <a:lnTo>
                      <a:pt x="147" y="252"/>
                    </a:lnTo>
                    <a:lnTo>
                      <a:pt x="162" y="251"/>
                    </a:lnTo>
                    <a:lnTo>
                      <a:pt x="169" y="244"/>
                    </a:lnTo>
                    <a:lnTo>
                      <a:pt x="182" y="244"/>
                    </a:lnTo>
                    <a:lnTo>
                      <a:pt x="205" y="235"/>
                    </a:lnTo>
                    <a:lnTo>
                      <a:pt x="223" y="221"/>
                    </a:lnTo>
                    <a:lnTo>
                      <a:pt x="223" y="221"/>
                    </a:lnTo>
                    <a:lnTo>
                      <a:pt x="215" y="216"/>
                    </a:lnTo>
                    <a:lnTo>
                      <a:pt x="207" y="192"/>
                    </a:lnTo>
                    <a:lnTo>
                      <a:pt x="200" y="178"/>
                    </a:lnTo>
                    <a:lnTo>
                      <a:pt x="201" y="166"/>
                    </a:lnTo>
                    <a:lnTo>
                      <a:pt x="200" y="159"/>
                    </a:lnTo>
                    <a:lnTo>
                      <a:pt x="207" y="144"/>
                    </a:lnTo>
                    <a:lnTo>
                      <a:pt x="206" y="139"/>
                    </a:lnTo>
                    <a:lnTo>
                      <a:pt x="193" y="130"/>
                    </a:lnTo>
                    <a:lnTo>
                      <a:pt x="192" y="116"/>
                    </a:lnTo>
                    <a:lnTo>
                      <a:pt x="202" y="87"/>
                    </a:lnTo>
                    <a:lnTo>
                      <a:pt x="172" y="63"/>
                    </a:lnTo>
                    <a:lnTo>
                      <a:pt x="171" y="5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85" y="12"/>
                    </a:lnTo>
                    <a:lnTo>
                      <a:pt x="78" y="22"/>
                    </a:lnTo>
                    <a:lnTo>
                      <a:pt x="86" y="30"/>
                    </a:lnTo>
                    <a:lnTo>
                      <a:pt x="74" y="37"/>
                    </a:lnTo>
                    <a:lnTo>
                      <a:pt x="71" y="33"/>
                    </a:lnTo>
                    <a:lnTo>
                      <a:pt x="59" y="35"/>
                    </a:lnTo>
                    <a:lnTo>
                      <a:pt x="50" y="41"/>
                    </a:lnTo>
                    <a:lnTo>
                      <a:pt x="44" y="31"/>
                    </a:lnTo>
                    <a:lnTo>
                      <a:pt x="48" y="15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1910E4-52AF-FE8E-F384-01BF86566E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6587" y="4322763"/>
                <a:ext cx="180975" cy="214313"/>
              </a:xfrm>
              <a:custGeom>
                <a:avLst/>
                <a:gdLst>
                  <a:gd name="T0" fmla="*/ 92 w 114"/>
                  <a:gd name="T1" fmla="*/ 0 h 135"/>
                  <a:gd name="T2" fmla="*/ 80 w 114"/>
                  <a:gd name="T3" fmla="*/ 11 h 135"/>
                  <a:gd name="T4" fmla="*/ 65 w 114"/>
                  <a:gd name="T5" fmla="*/ 11 h 135"/>
                  <a:gd name="T6" fmla="*/ 48 w 114"/>
                  <a:gd name="T7" fmla="*/ 16 h 135"/>
                  <a:gd name="T8" fmla="*/ 35 w 114"/>
                  <a:gd name="T9" fmla="*/ 11 h 135"/>
                  <a:gd name="T10" fmla="*/ 26 w 114"/>
                  <a:gd name="T11" fmla="*/ 17 h 135"/>
                  <a:gd name="T12" fmla="*/ 26 w 114"/>
                  <a:gd name="T13" fmla="*/ 17 h 135"/>
                  <a:gd name="T14" fmla="*/ 25 w 114"/>
                  <a:gd name="T15" fmla="*/ 45 h 135"/>
                  <a:gd name="T16" fmla="*/ 34 w 114"/>
                  <a:gd name="T17" fmla="*/ 48 h 135"/>
                  <a:gd name="T18" fmla="*/ 26 w 114"/>
                  <a:gd name="T19" fmla="*/ 57 h 135"/>
                  <a:gd name="T20" fmla="*/ 19 w 114"/>
                  <a:gd name="T21" fmla="*/ 63 h 135"/>
                  <a:gd name="T22" fmla="*/ 11 w 114"/>
                  <a:gd name="T23" fmla="*/ 76 h 135"/>
                  <a:gd name="T24" fmla="*/ 6 w 114"/>
                  <a:gd name="T25" fmla="*/ 87 h 135"/>
                  <a:gd name="T26" fmla="*/ 5 w 114"/>
                  <a:gd name="T27" fmla="*/ 106 h 135"/>
                  <a:gd name="T28" fmla="*/ 0 w 114"/>
                  <a:gd name="T29" fmla="*/ 115 h 135"/>
                  <a:gd name="T30" fmla="*/ 0 w 114"/>
                  <a:gd name="T31" fmla="*/ 133 h 135"/>
                  <a:gd name="T32" fmla="*/ 5 w 114"/>
                  <a:gd name="T33" fmla="*/ 135 h 135"/>
                  <a:gd name="T34" fmla="*/ 17 w 114"/>
                  <a:gd name="T35" fmla="*/ 128 h 135"/>
                  <a:gd name="T36" fmla="*/ 25 w 114"/>
                  <a:gd name="T37" fmla="*/ 125 h 135"/>
                  <a:gd name="T38" fmla="*/ 48 w 114"/>
                  <a:gd name="T39" fmla="*/ 126 h 135"/>
                  <a:gd name="T40" fmla="*/ 48 w 114"/>
                  <a:gd name="T41" fmla="*/ 126 h 135"/>
                  <a:gd name="T42" fmla="*/ 47 w 114"/>
                  <a:gd name="T43" fmla="*/ 116 h 135"/>
                  <a:gd name="T44" fmla="*/ 56 w 114"/>
                  <a:gd name="T45" fmla="*/ 102 h 135"/>
                  <a:gd name="T46" fmla="*/ 69 w 114"/>
                  <a:gd name="T47" fmla="*/ 98 h 135"/>
                  <a:gd name="T48" fmla="*/ 79 w 114"/>
                  <a:gd name="T49" fmla="*/ 93 h 135"/>
                  <a:gd name="T50" fmla="*/ 90 w 114"/>
                  <a:gd name="T51" fmla="*/ 98 h 135"/>
                  <a:gd name="T52" fmla="*/ 91 w 114"/>
                  <a:gd name="T53" fmla="*/ 99 h 135"/>
                  <a:gd name="T54" fmla="*/ 91 w 114"/>
                  <a:gd name="T55" fmla="*/ 98 h 135"/>
                  <a:gd name="T56" fmla="*/ 96 w 114"/>
                  <a:gd name="T57" fmla="*/ 89 h 135"/>
                  <a:gd name="T58" fmla="*/ 107 w 114"/>
                  <a:gd name="T59" fmla="*/ 73 h 135"/>
                  <a:gd name="T60" fmla="*/ 114 w 114"/>
                  <a:gd name="T61" fmla="*/ 56 h 135"/>
                  <a:gd name="T62" fmla="*/ 105 w 114"/>
                  <a:gd name="T63" fmla="*/ 28 h 135"/>
                  <a:gd name="T64" fmla="*/ 102 w 114"/>
                  <a:gd name="T65" fmla="*/ 16 h 135"/>
                  <a:gd name="T66" fmla="*/ 92 w 114"/>
                  <a:gd name="T67" fmla="*/ 0 h 135"/>
                  <a:gd name="T68" fmla="*/ 92 w 114"/>
                  <a:gd name="T6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35">
                    <a:moveTo>
                      <a:pt x="92" y="0"/>
                    </a:moveTo>
                    <a:lnTo>
                      <a:pt x="80" y="11"/>
                    </a:lnTo>
                    <a:lnTo>
                      <a:pt x="65" y="11"/>
                    </a:lnTo>
                    <a:lnTo>
                      <a:pt x="48" y="16"/>
                    </a:lnTo>
                    <a:lnTo>
                      <a:pt x="35" y="11"/>
                    </a:lnTo>
                    <a:lnTo>
                      <a:pt x="26" y="17"/>
                    </a:lnTo>
                    <a:lnTo>
                      <a:pt x="26" y="17"/>
                    </a:lnTo>
                    <a:lnTo>
                      <a:pt x="25" y="45"/>
                    </a:lnTo>
                    <a:lnTo>
                      <a:pt x="34" y="48"/>
                    </a:lnTo>
                    <a:lnTo>
                      <a:pt x="26" y="57"/>
                    </a:lnTo>
                    <a:lnTo>
                      <a:pt x="19" y="63"/>
                    </a:lnTo>
                    <a:lnTo>
                      <a:pt x="11" y="76"/>
                    </a:lnTo>
                    <a:lnTo>
                      <a:pt x="6" y="87"/>
                    </a:lnTo>
                    <a:lnTo>
                      <a:pt x="5" y="106"/>
                    </a:lnTo>
                    <a:lnTo>
                      <a:pt x="0" y="115"/>
                    </a:lnTo>
                    <a:lnTo>
                      <a:pt x="0" y="133"/>
                    </a:lnTo>
                    <a:lnTo>
                      <a:pt x="5" y="135"/>
                    </a:lnTo>
                    <a:lnTo>
                      <a:pt x="17" y="128"/>
                    </a:lnTo>
                    <a:lnTo>
                      <a:pt x="25" y="125"/>
                    </a:lnTo>
                    <a:lnTo>
                      <a:pt x="48" y="126"/>
                    </a:lnTo>
                    <a:lnTo>
                      <a:pt x="48" y="126"/>
                    </a:lnTo>
                    <a:lnTo>
                      <a:pt x="47" y="116"/>
                    </a:lnTo>
                    <a:lnTo>
                      <a:pt x="56" y="102"/>
                    </a:lnTo>
                    <a:lnTo>
                      <a:pt x="69" y="98"/>
                    </a:lnTo>
                    <a:lnTo>
                      <a:pt x="79" y="93"/>
                    </a:lnTo>
                    <a:lnTo>
                      <a:pt x="90" y="98"/>
                    </a:lnTo>
                    <a:lnTo>
                      <a:pt x="91" y="99"/>
                    </a:lnTo>
                    <a:lnTo>
                      <a:pt x="91" y="98"/>
                    </a:lnTo>
                    <a:lnTo>
                      <a:pt x="96" y="89"/>
                    </a:lnTo>
                    <a:lnTo>
                      <a:pt x="107" y="73"/>
                    </a:lnTo>
                    <a:lnTo>
                      <a:pt x="114" y="56"/>
                    </a:lnTo>
                    <a:lnTo>
                      <a:pt x="105" y="28"/>
                    </a:lnTo>
                    <a:lnTo>
                      <a:pt x="102" y="16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8693571-8BFF-F4FD-60E1-BE66D27E25D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26212" y="5316538"/>
                <a:ext cx="534987" cy="481013"/>
              </a:xfrm>
              <a:custGeom>
                <a:avLst/>
                <a:gdLst>
                  <a:gd name="T0" fmla="*/ 299 w 337"/>
                  <a:gd name="T1" fmla="*/ 1 h 303"/>
                  <a:gd name="T2" fmla="*/ 282 w 337"/>
                  <a:gd name="T3" fmla="*/ 0 h 303"/>
                  <a:gd name="T4" fmla="*/ 244 w 337"/>
                  <a:gd name="T5" fmla="*/ 18 h 303"/>
                  <a:gd name="T6" fmla="*/ 217 w 337"/>
                  <a:gd name="T7" fmla="*/ 51 h 303"/>
                  <a:gd name="T8" fmla="*/ 200 w 337"/>
                  <a:gd name="T9" fmla="*/ 62 h 303"/>
                  <a:gd name="T10" fmla="*/ 193 w 337"/>
                  <a:gd name="T11" fmla="*/ 80 h 303"/>
                  <a:gd name="T12" fmla="*/ 163 w 337"/>
                  <a:gd name="T13" fmla="*/ 85 h 303"/>
                  <a:gd name="T14" fmla="*/ 145 w 337"/>
                  <a:gd name="T15" fmla="*/ 76 h 303"/>
                  <a:gd name="T16" fmla="*/ 130 w 337"/>
                  <a:gd name="T17" fmla="*/ 92 h 303"/>
                  <a:gd name="T18" fmla="*/ 109 w 337"/>
                  <a:gd name="T19" fmla="*/ 110 h 303"/>
                  <a:gd name="T20" fmla="*/ 90 w 337"/>
                  <a:gd name="T21" fmla="*/ 104 h 303"/>
                  <a:gd name="T22" fmla="*/ 81 w 337"/>
                  <a:gd name="T23" fmla="*/ 67 h 303"/>
                  <a:gd name="T24" fmla="*/ 72 w 337"/>
                  <a:gd name="T25" fmla="*/ 151 h 303"/>
                  <a:gd name="T26" fmla="*/ 42 w 337"/>
                  <a:gd name="T27" fmla="*/ 165 h 303"/>
                  <a:gd name="T28" fmla="*/ 21 w 337"/>
                  <a:gd name="T29" fmla="*/ 159 h 303"/>
                  <a:gd name="T30" fmla="*/ 10 w 337"/>
                  <a:gd name="T31" fmla="*/ 142 h 303"/>
                  <a:gd name="T32" fmla="*/ 13 w 337"/>
                  <a:gd name="T33" fmla="*/ 185 h 303"/>
                  <a:gd name="T34" fmla="*/ 22 w 337"/>
                  <a:gd name="T35" fmla="*/ 205 h 303"/>
                  <a:gd name="T36" fmla="*/ 34 w 337"/>
                  <a:gd name="T37" fmla="*/ 246 h 303"/>
                  <a:gd name="T38" fmla="*/ 33 w 337"/>
                  <a:gd name="T39" fmla="*/ 265 h 303"/>
                  <a:gd name="T40" fmla="*/ 34 w 337"/>
                  <a:gd name="T41" fmla="*/ 286 h 303"/>
                  <a:gd name="T42" fmla="*/ 43 w 337"/>
                  <a:gd name="T43" fmla="*/ 293 h 303"/>
                  <a:gd name="T44" fmla="*/ 58 w 337"/>
                  <a:gd name="T45" fmla="*/ 303 h 303"/>
                  <a:gd name="T46" fmla="*/ 79 w 337"/>
                  <a:gd name="T47" fmla="*/ 292 h 303"/>
                  <a:gd name="T48" fmla="*/ 118 w 337"/>
                  <a:gd name="T49" fmla="*/ 279 h 303"/>
                  <a:gd name="T50" fmla="*/ 138 w 337"/>
                  <a:gd name="T51" fmla="*/ 277 h 303"/>
                  <a:gd name="T52" fmla="*/ 170 w 337"/>
                  <a:gd name="T53" fmla="*/ 277 h 303"/>
                  <a:gd name="T54" fmla="*/ 185 w 337"/>
                  <a:gd name="T55" fmla="*/ 275 h 303"/>
                  <a:gd name="T56" fmla="*/ 217 w 337"/>
                  <a:gd name="T57" fmla="*/ 264 h 303"/>
                  <a:gd name="T58" fmla="*/ 247 w 337"/>
                  <a:gd name="T59" fmla="*/ 239 h 303"/>
                  <a:gd name="T60" fmla="*/ 286 w 337"/>
                  <a:gd name="T61" fmla="*/ 198 h 303"/>
                  <a:gd name="T62" fmla="*/ 302 w 337"/>
                  <a:gd name="T63" fmla="*/ 174 h 303"/>
                  <a:gd name="T64" fmla="*/ 320 w 337"/>
                  <a:gd name="T65" fmla="*/ 158 h 303"/>
                  <a:gd name="T66" fmla="*/ 330 w 337"/>
                  <a:gd name="T67" fmla="*/ 128 h 303"/>
                  <a:gd name="T68" fmla="*/ 322 w 337"/>
                  <a:gd name="T69" fmla="*/ 110 h 303"/>
                  <a:gd name="T70" fmla="*/ 304 w 337"/>
                  <a:gd name="T71" fmla="*/ 123 h 303"/>
                  <a:gd name="T72" fmla="*/ 294 w 337"/>
                  <a:gd name="T73" fmla="*/ 102 h 303"/>
                  <a:gd name="T74" fmla="*/ 302 w 337"/>
                  <a:gd name="T75" fmla="*/ 87 h 303"/>
                  <a:gd name="T76" fmla="*/ 318 w 337"/>
                  <a:gd name="T77" fmla="*/ 89 h 303"/>
                  <a:gd name="T78" fmla="*/ 322 w 337"/>
                  <a:gd name="T79" fmla="*/ 54 h 303"/>
                  <a:gd name="T80" fmla="*/ 310 w 337"/>
                  <a:gd name="T81" fmla="*/ 4 h 303"/>
                  <a:gd name="T82" fmla="*/ 234 w 337"/>
                  <a:gd name="T83" fmla="*/ 201 h 303"/>
                  <a:gd name="T84" fmla="*/ 214 w 337"/>
                  <a:gd name="T85" fmla="*/ 185 h 303"/>
                  <a:gd name="T86" fmla="*/ 237 w 337"/>
                  <a:gd name="T87" fmla="*/ 161 h 303"/>
                  <a:gd name="T88" fmla="*/ 255 w 337"/>
                  <a:gd name="T89" fmla="*/ 163 h 303"/>
                  <a:gd name="T90" fmla="*/ 255 w 337"/>
                  <a:gd name="T91" fmla="*/ 182 h 303"/>
                  <a:gd name="T92" fmla="*/ 239 w 337"/>
                  <a:gd name="T93" fmla="*/ 193 h 303"/>
                  <a:gd name="T94" fmla="*/ 234 w 337"/>
                  <a:gd name="T95" fmla="*/ 201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37" h="303">
                    <a:moveTo>
                      <a:pt x="310" y="4"/>
                    </a:moveTo>
                    <a:lnTo>
                      <a:pt x="299" y="1"/>
                    </a:lnTo>
                    <a:lnTo>
                      <a:pt x="292" y="5"/>
                    </a:lnTo>
                    <a:lnTo>
                      <a:pt x="282" y="0"/>
                    </a:lnTo>
                    <a:lnTo>
                      <a:pt x="274" y="0"/>
                    </a:lnTo>
                    <a:lnTo>
                      <a:pt x="244" y="18"/>
                    </a:lnTo>
                    <a:lnTo>
                      <a:pt x="225" y="35"/>
                    </a:lnTo>
                    <a:lnTo>
                      <a:pt x="217" y="51"/>
                    </a:lnTo>
                    <a:lnTo>
                      <a:pt x="211" y="60"/>
                    </a:lnTo>
                    <a:lnTo>
                      <a:pt x="200" y="62"/>
                    </a:lnTo>
                    <a:lnTo>
                      <a:pt x="195" y="73"/>
                    </a:lnTo>
                    <a:lnTo>
                      <a:pt x="193" y="80"/>
                    </a:lnTo>
                    <a:lnTo>
                      <a:pt x="179" y="86"/>
                    </a:lnTo>
                    <a:lnTo>
                      <a:pt x="163" y="85"/>
                    </a:lnTo>
                    <a:lnTo>
                      <a:pt x="154" y="78"/>
                    </a:lnTo>
                    <a:lnTo>
                      <a:pt x="145" y="76"/>
                    </a:lnTo>
                    <a:lnTo>
                      <a:pt x="135" y="81"/>
                    </a:lnTo>
                    <a:lnTo>
                      <a:pt x="130" y="92"/>
                    </a:lnTo>
                    <a:lnTo>
                      <a:pt x="119" y="100"/>
                    </a:lnTo>
                    <a:lnTo>
                      <a:pt x="109" y="110"/>
                    </a:lnTo>
                    <a:lnTo>
                      <a:pt x="94" y="113"/>
                    </a:lnTo>
                    <a:lnTo>
                      <a:pt x="90" y="104"/>
                    </a:lnTo>
                    <a:lnTo>
                      <a:pt x="92" y="90"/>
                    </a:lnTo>
                    <a:lnTo>
                      <a:pt x="81" y="67"/>
                    </a:lnTo>
                    <a:lnTo>
                      <a:pt x="76" y="64"/>
                    </a:lnTo>
                    <a:lnTo>
                      <a:pt x="72" y="151"/>
                    </a:lnTo>
                    <a:lnTo>
                      <a:pt x="53" y="163"/>
                    </a:lnTo>
                    <a:lnTo>
                      <a:pt x="42" y="165"/>
                    </a:lnTo>
                    <a:lnTo>
                      <a:pt x="30" y="161"/>
                    </a:lnTo>
                    <a:lnTo>
                      <a:pt x="21" y="159"/>
                    </a:lnTo>
                    <a:lnTo>
                      <a:pt x="18" y="148"/>
                    </a:lnTo>
                    <a:lnTo>
                      <a:pt x="10" y="142"/>
                    </a:lnTo>
                    <a:lnTo>
                      <a:pt x="0" y="154"/>
                    </a:lnTo>
                    <a:lnTo>
                      <a:pt x="13" y="185"/>
                    </a:lnTo>
                    <a:lnTo>
                      <a:pt x="13" y="185"/>
                    </a:lnTo>
                    <a:lnTo>
                      <a:pt x="22" y="205"/>
                    </a:lnTo>
                    <a:lnTo>
                      <a:pt x="34" y="227"/>
                    </a:lnTo>
                    <a:lnTo>
                      <a:pt x="34" y="246"/>
                    </a:lnTo>
                    <a:lnTo>
                      <a:pt x="27" y="249"/>
                    </a:lnTo>
                    <a:lnTo>
                      <a:pt x="33" y="265"/>
                    </a:lnTo>
                    <a:lnTo>
                      <a:pt x="32" y="279"/>
                    </a:lnTo>
                    <a:lnTo>
                      <a:pt x="34" y="286"/>
                    </a:lnTo>
                    <a:lnTo>
                      <a:pt x="35" y="283"/>
                    </a:lnTo>
                    <a:lnTo>
                      <a:pt x="43" y="293"/>
                    </a:lnTo>
                    <a:lnTo>
                      <a:pt x="49" y="294"/>
                    </a:lnTo>
                    <a:lnTo>
                      <a:pt x="58" y="303"/>
                    </a:lnTo>
                    <a:lnTo>
                      <a:pt x="66" y="302"/>
                    </a:lnTo>
                    <a:lnTo>
                      <a:pt x="79" y="292"/>
                    </a:lnTo>
                    <a:lnTo>
                      <a:pt x="97" y="289"/>
                    </a:lnTo>
                    <a:lnTo>
                      <a:pt x="118" y="279"/>
                    </a:lnTo>
                    <a:lnTo>
                      <a:pt x="126" y="281"/>
                    </a:lnTo>
                    <a:lnTo>
                      <a:pt x="138" y="277"/>
                    </a:lnTo>
                    <a:lnTo>
                      <a:pt x="160" y="282"/>
                    </a:lnTo>
                    <a:lnTo>
                      <a:pt x="170" y="277"/>
                    </a:lnTo>
                    <a:lnTo>
                      <a:pt x="182" y="281"/>
                    </a:lnTo>
                    <a:lnTo>
                      <a:pt x="185" y="275"/>
                    </a:lnTo>
                    <a:lnTo>
                      <a:pt x="195" y="274"/>
                    </a:lnTo>
                    <a:lnTo>
                      <a:pt x="217" y="264"/>
                    </a:lnTo>
                    <a:lnTo>
                      <a:pt x="232" y="253"/>
                    </a:lnTo>
                    <a:lnTo>
                      <a:pt x="247" y="239"/>
                    </a:lnTo>
                    <a:lnTo>
                      <a:pt x="273" y="215"/>
                    </a:lnTo>
                    <a:lnTo>
                      <a:pt x="286" y="198"/>
                    </a:lnTo>
                    <a:lnTo>
                      <a:pt x="292" y="186"/>
                    </a:lnTo>
                    <a:lnTo>
                      <a:pt x="302" y="174"/>
                    </a:lnTo>
                    <a:lnTo>
                      <a:pt x="306" y="170"/>
                    </a:lnTo>
                    <a:lnTo>
                      <a:pt x="320" y="158"/>
                    </a:lnTo>
                    <a:lnTo>
                      <a:pt x="327" y="148"/>
                    </a:lnTo>
                    <a:lnTo>
                      <a:pt x="330" y="128"/>
                    </a:lnTo>
                    <a:lnTo>
                      <a:pt x="337" y="110"/>
                    </a:lnTo>
                    <a:lnTo>
                      <a:pt x="322" y="110"/>
                    </a:lnTo>
                    <a:lnTo>
                      <a:pt x="316" y="120"/>
                    </a:lnTo>
                    <a:lnTo>
                      <a:pt x="304" y="123"/>
                    </a:lnTo>
                    <a:lnTo>
                      <a:pt x="293" y="110"/>
                    </a:lnTo>
                    <a:lnTo>
                      <a:pt x="294" y="102"/>
                    </a:lnTo>
                    <a:lnTo>
                      <a:pt x="300" y="93"/>
                    </a:lnTo>
                    <a:lnTo>
                      <a:pt x="302" y="87"/>
                    </a:lnTo>
                    <a:lnTo>
                      <a:pt x="308" y="85"/>
                    </a:lnTo>
                    <a:lnTo>
                      <a:pt x="318" y="89"/>
                    </a:lnTo>
                    <a:lnTo>
                      <a:pt x="316" y="80"/>
                    </a:lnTo>
                    <a:lnTo>
                      <a:pt x="322" y="54"/>
                    </a:lnTo>
                    <a:lnTo>
                      <a:pt x="318" y="37"/>
                    </a:lnTo>
                    <a:lnTo>
                      <a:pt x="310" y="4"/>
                    </a:lnTo>
                    <a:lnTo>
                      <a:pt x="310" y="4"/>
                    </a:lnTo>
                    <a:close/>
                    <a:moveTo>
                      <a:pt x="234" y="201"/>
                    </a:moveTo>
                    <a:lnTo>
                      <a:pt x="227" y="203"/>
                    </a:lnTo>
                    <a:lnTo>
                      <a:pt x="214" y="185"/>
                    </a:lnTo>
                    <a:lnTo>
                      <a:pt x="225" y="170"/>
                    </a:lnTo>
                    <a:lnTo>
                      <a:pt x="237" y="161"/>
                    </a:lnTo>
                    <a:lnTo>
                      <a:pt x="246" y="156"/>
                    </a:lnTo>
                    <a:lnTo>
                      <a:pt x="255" y="163"/>
                    </a:lnTo>
                    <a:lnTo>
                      <a:pt x="261" y="170"/>
                    </a:lnTo>
                    <a:lnTo>
                      <a:pt x="255" y="182"/>
                    </a:lnTo>
                    <a:lnTo>
                      <a:pt x="250" y="190"/>
                    </a:lnTo>
                    <a:lnTo>
                      <a:pt x="239" y="193"/>
                    </a:lnTo>
                    <a:lnTo>
                      <a:pt x="234" y="201"/>
                    </a:lnTo>
                    <a:lnTo>
                      <a:pt x="234" y="201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BD8FBD9-343F-D17C-FAC0-240B2BA7E6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1475" y="4792663"/>
                <a:ext cx="390525" cy="368300"/>
              </a:xfrm>
              <a:custGeom>
                <a:avLst/>
                <a:gdLst>
                  <a:gd name="T0" fmla="*/ 183 w 246"/>
                  <a:gd name="T1" fmla="*/ 7 h 232"/>
                  <a:gd name="T2" fmla="*/ 181 w 246"/>
                  <a:gd name="T3" fmla="*/ 0 h 232"/>
                  <a:gd name="T4" fmla="*/ 147 w 246"/>
                  <a:gd name="T5" fmla="*/ 8 h 232"/>
                  <a:gd name="T6" fmla="*/ 146 w 246"/>
                  <a:gd name="T7" fmla="*/ 33 h 232"/>
                  <a:gd name="T8" fmla="*/ 138 w 246"/>
                  <a:gd name="T9" fmla="*/ 85 h 232"/>
                  <a:gd name="T10" fmla="*/ 158 w 246"/>
                  <a:gd name="T11" fmla="*/ 98 h 232"/>
                  <a:gd name="T12" fmla="*/ 165 w 246"/>
                  <a:gd name="T13" fmla="*/ 120 h 232"/>
                  <a:gd name="T14" fmla="*/ 141 w 246"/>
                  <a:gd name="T15" fmla="*/ 107 h 232"/>
                  <a:gd name="T16" fmla="*/ 117 w 246"/>
                  <a:gd name="T17" fmla="*/ 94 h 232"/>
                  <a:gd name="T18" fmla="*/ 100 w 246"/>
                  <a:gd name="T19" fmla="*/ 88 h 232"/>
                  <a:gd name="T20" fmla="*/ 77 w 246"/>
                  <a:gd name="T21" fmla="*/ 74 h 232"/>
                  <a:gd name="T22" fmla="*/ 53 w 246"/>
                  <a:gd name="T23" fmla="*/ 72 h 232"/>
                  <a:gd name="T24" fmla="*/ 46 w 246"/>
                  <a:gd name="T25" fmla="*/ 65 h 232"/>
                  <a:gd name="T26" fmla="*/ 45 w 246"/>
                  <a:gd name="T27" fmla="*/ 84 h 232"/>
                  <a:gd name="T28" fmla="*/ 45 w 246"/>
                  <a:gd name="T29" fmla="*/ 103 h 232"/>
                  <a:gd name="T30" fmla="*/ 3 w 246"/>
                  <a:gd name="T31" fmla="*/ 112 h 232"/>
                  <a:gd name="T32" fmla="*/ 14 w 246"/>
                  <a:gd name="T33" fmla="*/ 207 h 232"/>
                  <a:gd name="T34" fmla="*/ 44 w 246"/>
                  <a:gd name="T35" fmla="*/ 216 h 232"/>
                  <a:gd name="T36" fmla="*/ 66 w 246"/>
                  <a:gd name="T37" fmla="*/ 223 h 232"/>
                  <a:gd name="T38" fmla="*/ 69 w 246"/>
                  <a:gd name="T39" fmla="*/ 226 h 232"/>
                  <a:gd name="T40" fmla="*/ 98 w 246"/>
                  <a:gd name="T41" fmla="*/ 232 h 232"/>
                  <a:gd name="T42" fmla="*/ 118 w 246"/>
                  <a:gd name="T43" fmla="*/ 216 h 232"/>
                  <a:gd name="T44" fmla="*/ 144 w 246"/>
                  <a:gd name="T45" fmla="*/ 195 h 232"/>
                  <a:gd name="T46" fmla="*/ 159 w 246"/>
                  <a:gd name="T47" fmla="*/ 177 h 232"/>
                  <a:gd name="T48" fmla="*/ 174 w 246"/>
                  <a:gd name="T49" fmla="*/ 156 h 232"/>
                  <a:gd name="T50" fmla="*/ 227 w 246"/>
                  <a:gd name="T51" fmla="*/ 131 h 232"/>
                  <a:gd name="T52" fmla="*/ 240 w 246"/>
                  <a:gd name="T53" fmla="*/ 100 h 232"/>
                  <a:gd name="T54" fmla="*/ 242 w 246"/>
                  <a:gd name="T55" fmla="*/ 62 h 232"/>
                  <a:gd name="T56" fmla="*/ 241 w 246"/>
                  <a:gd name="T57" fmla="*/ 35 h 232"/>
                  <a:gd name="T58" fmla="*/ 220 w 246"/>
                  <a:gd name="T59" fmla="*/ 17 h 232"/>
                  <a:gd name="T60" fmla="*/ 198 w 246"/>
                  <a:gd name="T61" fmla="*/ 9 h 232"/>
                  <a:gd name="T62" fmla="*/ 197 w 246"/>
                  <a:gd name="T63" fmla="*/ 8 h 232"/>
                  <a:gd name="T64" fmla="*/ 195 w 246"/>
                  <a:gd name="T65" fmla="*/ 14 h 232"/>
                  <a:gd name="T66" fmla="*/ 191 w 246"/>
                  <a:gd name="T67" fmla="*/ 9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232">
                    <a:moveTo>
                      <a:pt x="191" y="9"/>
                    </a:moveTo>
                    <a:lnTo>
                      <a:pt x="183" y="7"/>
                    </a:lnTo>
                    <a:lnTo>
                      <a:pt x="185" y="2"/>
                    </a:lnTo>
                    <a:lnTo>
                      <a:pt x="181" y="0"/>
                    </a:lnTo>
                    <a:lnTo>
                      <a:pt x="153" y="5"/>
                    </a:lnTo>
                    <a:lnTo>
                      <a:pt x="147" y="8"/>
                    </a:lnTo>
                    <a:lnTo>
                      <a:pt x="141" y="23"/>
                    </a:lnTo>
                    <a:lnTo>
                      <a:pt x="146" y="33"/>
                    </a:lnTo>
                    <a:lnTo>
                      <a:pt x="141" y="61"/>
                    </a:lnTo>
                    <a:lnTo>
                      <a:pt x="138" y="85"/>
                    </a:lnTo>
                    <a:lnTo>
                      <a:pt x="143" y="89"/>
                    </a:lnTo>
                    <a:lnTo>
                      <a:pt x="158" y="98"/>
                    </a:lnTo>
                    <a:lnTo>
                      <a:pt x="164" y="94"/>
                    </a:lnTo>
                    <a:lnTo>
                      <a:pt x="165" y="120"/>
                    </a:lnTo>
                    <a:lnTo>
                      <a:pt x="149" y="120"/>
                    </a:lnTo>
                    <a:lnTo>
                      <a:pt x="141" y="107"/>
                    </a:lnTo>
                    <a:lnTo>
                      <a:pt x="134" y="97"/>
                    </a:lnTo>
                    <a:lnTo>
                      <a:pt x="117" y="94"/>
                    </a:lnTo>
                    <a:lnTo>
                      <a:pt x="113" y="81"/>
                    </a:lnTo>
                    <a:lnTo>
                      <a:pt x="100" y="88"/>
                    </a:lnTo>
                    <a:lnTo>
                      <a:pt x="83" y="84"/>
                    </a:lnTo>
                    <a:lnTo>
                      <a:pt x="77" y="74"/>
                    </a:lnTo>
                    <a:lnTo>
                      <a:pt x="64" y="72"/>
                    </a:lnTo>
                    <a:lnTo>
                      <a:pt x="53" y="72"/>
                    </a:lnTo>
                    <a:lnTo>
                      <a:pt x="52" y="65"/>
                    </a:lnTo>
                    <a:lnTo>
                      <a:pt x="46" y="65"/>
                    </a:lnTo>
                    <a:lnTo>
                      <a:pt x="48" y="72"/>
                    </a:lnTo>
                    <a:lnTo>
                      <a:pt x="45" y="84"/>
                    </a:lnTo>
                    <a:lnTo>
                      <a:pt x="48" y="95"/>
                    </a:lnTo>
                    <a:lnTo>
                      <a:pt x="45" y="103"/>
                    </a:lnTo>
                    <a:lnTo>
                      <a:pt x="47" y="112"/>
                    </a:lnTo>
                    <a:lnTo>
                      <a:pt x="3" y="112"/>
                    </a:lnTo>
                    <a:lnTo>
                      <a:pt x="0" y="187"/>
                    </a:lnTo>
                    <a:lnTo>
                      <a:pt x="14" y="207"/>
                    </a:lnTo>
                    <a:lnTo>
                      <a:pt x="27" y="222"/>
                    </a:lnTo>
                    <a:lnTo>
                      <a:pt x="44" y="216"/>
                    </a:lnTo>
                    <a:lnTo>
                      <a:pt x="57" y="217"/>
                    </a:lnTo>
                    <a:lnTo>
                      <a:pt x="66" y="223"/>
                    </a:lnTo>
                    <a:lnTo>
                      <a:pt x="66" y="225"/>
                    </a:lnTo>
                    <a:lnTo>
                      <a:pt x="69" y="226"/>
                    </a:lnTo>
                    <a:lnTo>
                      <a:pt x="93" y="229"/>
                    </a:lnTo>
                    <a:lnTo>
                      <a:pt x="98" y="232"/>
                    </a:lnTo>
                    <a:lnTo>
                      <a:pt x="106" y="231"/>
                    </a:lnTo>
                    <a:lnTo>
                      <a:pt x="118" y="216"/>
                    </a:lnTo>
                    <a:lnTo>
                      <a:pt x="137" y="197"/>
                    </a:lnTo>
                    <a:lnTo>
                      <a:pt x="144" y="195"/>
                    </a:lnTo>
                    <a:lnTo>
                      <a:pt x="147" y="186"/>
                    </a:lnTo>
                    <a:lnTo>
                      <a:pt x="159" y="177"/>
                    </a:lnTo>
                    <a:lnTo>
                      <a:pt x="175" y="173"/>
                    </a:lnTo>
                    <a:lnTo>
                      <a:pt x="174" y="156"/>
                    </a:lnTo>
                    <a:lnTo>
                      <a:pt x="237" y="137"/>
                    </a:lnTo>
                    <a:lnTo>
                      <a:pt x="227" y="131"/>
                    </a:lnTo>
                    <a:lnTo>
                      <a:pt x="234" y="109"/>
                    </a:lnTo>
                    <a:lnTo>
                      <a:pt x="240" y="100"/>
                    </a:lnTo>
                    <a:lnTo>
                      <a:pt x="237" y="81"/>
                    </a:lnTo>
                    <a:lnTo>
                      <a:pt x="242" y="62"/>
                    </a:lnTo>
                    <a:lnTo>
                      <a:pt x="246" y="55"/>
                    </a:lnTo>
                    <a:lnTo>
                      <a:pt x="241" y="35"/>
                    </a:lnTo>
                    <a:lnTo>
                      <a:pt x="231" y="25"/>
                    </a:lnTo>
                    <a:lnTo>
                      <a:pt x="220" y="17"/>
                    </a:lnTo>
                    <a:lnTo>
                      <a:pt x="207" y="14"/>
                    </a:lnTo>
                    <a:lnTo>
                      <a:pt x="198" y="9"/>
                    </a:lnTo>
                    <a:lnTo>
                      <a:pt x="197" y="8"/>
                    </a:lnTo>
                    <a:lnTo>
                      <a:pt x="197" y="8"/>
                    </a:lnTo>
                    <a:lnTo>
                      <a:pt x="199" y="13"/>
                    </a:lnTo>
                    <a:lnTo>
                      <a:pt x="195" y="14"/>
                    </a:lnTo>
                    <a:lnTo>
                      <a:pt x="191" y="9"/>
                    </a:lnTo>
                    <a:lnTo>
                      <a:pt x="191" y="9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4A31B7-E13A-7A6B-DC8D-6F6D586EE4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1012" y="5067301"/>
                <a:ext cx="250825" cy="257175"/>
              </a:xfrm>
              <a:custGeom>
                <a:avLst/>
                <a:gdLst>
                  <a:gd name="T0" fmla="*/ 118 w 158"/>
                  <a:gd name="T1" fmla="*/ 161 h 162"/>
                  <a:gd name="T2" fmla="*/ 141 w 158"/>
                  <a:gd name="T3" fmla="*/ 134 h 162"/>
                  <a:gd name="T4" fmla="*/ 147 w 158"/>
                  <a:gd name="T5" fmla="*/ 117 h 162"/>
                  <a:gd name="T6" fmla="*/ 151 w 158"/>
                  <a:gd name="T7" fmla="*/ 114 h 162"/>
                  <a:gd name="T8" fmla="*/ 153 w 158"/>
                  <a:gd name="T9" fmla="*/ 100 h 162"/>
                  <a:gd name="T10" fmla="*/ 151 w 158"/>
                  <a:gd name="T11" fmla="*/ 94 h 162"/>
                  <a:gd name="T12" fmla="*/ 152 w 158"/>
                  <a:gd name="T13" fmla="*/ 76 h 162"/>
                  <a:gd name="T14" fmla="*/ 157 w 158"/>
                  <a:gd name="T15" fmla="*/ 59 h 162"/>
                  <a:gd name="T16" fmla="*/ 158 w 158"/>
                  <a:gd name="T17" fmla="*/ 29 h 162"/>
                  <a:gd name="T18" fmla="*/ 148 w 158"/>
                  <a:gd name="T19" fmla="*/ 22 h 162"/>
                  <a:gd name="T20" fmla="*/ 138 w 158"/>
                  <a:gd name="T21" fmla="*/ 20 h 162"/>
                  <a:gd name="T22" fmla="*/ 134 w 158"/>
                  <a:gd name="T23" fmla="*/ 14 h 162"/>
                  <a:gd name="T24" fmla="*/ 124 w 158"/>
                  <a:gd name="T25" fmla="*/ 9 h 162"/>
                  <a:gd name="T26" fmla="*/ 107 w 158"/>
                  <a:gd name="T27" fmla="*/ 10 h 162"/>
                  <a:gd name="T28" fmla="*/ 106 w 158"/>
                  <a:gd name="T29" fmla="*/ 0 h 162"/>
                  <a:gd name="T30" fmla="*/ 90 w 158"/>
                  <a:gd name="T31" fmla="*/ 4 h 162"/>
                  <a:gd name="T32" fmla="*/ 78 w 158"/>
                  <a:gd name="T33" fmla="*/ 13 h 162"/>
                  <a:gd name="T34" fmla="*/ 75 w 158"/>
                  <a:gd name="T35" fmla="*/ 22 h 162"/>
                  <a:gd name="T36" fmla="*/ 68 w 158"/>
                  <a:gd name="T37" fmla="*/ 24 h 162"/>
                  <a:gd name="T38" fmla="*/ 49 w 158"/>
                  <a:gd name="T39" fmla="*/ 43 h 162"/>
                  <a:gd name="T40" fmla="*/ 37 w 158"/>
                  <a:gd name="T41" fmla="*/ 58 h 162"/>
                  <a:gd name="T42" fmla="*/ 29 w 158"/>
                  <a:gd name="T43" fmla="*/ 59 h 162"/>
                  <a:gd name="T44" fmla="*/ 24 w 158"/>
                  <a:gd name="T45" fmla="*/ 56 h 162"/>
                  <a:gd name="T46" fmla="*/ 0 w 158"/>
                  <a:gd name="T47" fmla="*/ 53 h 162"/>
                  <a:gd name="T48" fmla="*/ 7 w 158"/>
                  <a:gd name="T49" fmla="*/ 72 h 162"/>
                  <a:gd name="T50" fmla="*/ 11 w 158"/>
                  <a:gd name="T51" fmla="*/ 77 h 162"/>
                  <a:gd name="T52" fmla="*/ 17 w 158"/>
                  <a:gd name="T53" fmla="*/ 91 h 162"/>
                  <a:gd name="T54" fmla="*/ 40 w 158"/>
                  <a:gd name="T55" fmla="*/ 117 h 162"/>
                  <a:gd name="T56" fmla="*/ 48 w 158"/>
                  <a:gd name="T57" fmla="*/ 119 h 162"/>
                  <a:gd name="T58" fmla="*/ 48 w 158"/>
                  <a:gd name="T59" fmla="*/ 127 h 162"/>
                  <a:gd name="T60" fmla="*/ 54 w 158"/>
                  <a:gd name="T61" fmla="*/ 143 h 162"/>
                  <a:gd name="T62" fmla="*/ 69 w 158"/>
                  <a:gd name="T63" fmla="*/ 146 h 162"/>
                  <a:gd name="T64" fmla="*/ 82 w 158"/>
                  <a:gd name="T65" fmla="*/ 157 h 162"/>
                  <a:gd name="T66" fmla="*/ 90 w 158"/>
                  <a:gd name="T67" fmla="*/ 157 h 162"/>
                  <a:gd name="T68" fmla="*/ 100 w 158"/>
                  <a:gd name="T69" fmla="*/ 162 h 162"/>
                  <a:gd name="T70" fmla="*/ 107 w 158"/>
                  <a:gd name="T71" fmla="*/ 158 h 162"/>
                  <a:gd name="T72" fmla="*/ 118 w 158"/>
                  <a:gd name="T73" fmla="*/ 161 h 162"/>
                  <a:gd name="T74" fmla="*/ 118 w 158"/>
                  <a:gd name="T75" fmla="*/ 161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58" h="162">
                    <a:moveTo>
                      <a:pt x="118" y="161"/>
                    </a:moveTo>
                    <a:lnTo>
                      <a:pt x="141" y="134"/>
                    </a:lnTo>
                    <a:lnTo>
                      <a:pt x="147" y="117"/>
                    </a:lnTo>
                    <a:lnTo>
                      <a:pt x="151" y="114"/>
                    </a:lnTo>
                    <a:lnTo>
                      <a:pt x="153" y="100"/>
                    </a:lnTo>
                    <a:lnTo>
                      <a:pt x="151" y="94"/>
                    </a:lnTo>
                    <a:lnTo>
                      <a:pt x="152" y="76"/>
                    </a:lnTo>
                    <a:lnTo>
                      <a:pt x="157" y="59"/>
                    </a:lnTo>
                    <a:lnTo>
                      <a:pt x="158" y="29"/>
                    </a:lnTo>
                    <a:lnTo>
                      <a:pt x="148" y="22"/>
                    </a:lnTo>
                    <a:lnTo>
                      <a:pt x="138" y="20"/>
                    </a:lnTo>
                    <a:lnTo>
                      <a:pt x="134" y="14"/>
                    </a:lnTo>
                    <a:lnTo>
                      <a:pt x="124" y="9"/>
                    </a:lnTo>
                    <a:lnTo>
                      <a:pt x="107" y="10"/>
                    </a:lnTo>
                    <a:lnTo>
                      <a:pt x="106" y="0"/>
                    </a:lnTo>
                    <a:lnTo>
                      <a:pt x="90" y="4"/>
                    </a:lnTo>
                    <a:lnTo>
                      <a:pt x="78" y="13"/>
                    </a:lnTo>
                    <a:lnTo>
                      <a:pt x="75" y="22"/>
                    </a:lnTo>
                    <a:lnTo>
                      <a:pt x="68" y="24"/>
                    </a:lnTo>
                    <a:lnTo>
                      <a:pt x="49" y="43"/>
                    </a:lnTo>
                    <a:lnTo>
                      <a:pt x="37" y="58"/>
                    </a:lnTo>
                    <a:lnTo>
                      <a:pt x="29" y="59"/>
                    </a:lnTo>
                    <a:lnTo>
                      <a:pt x="24" y="56"/>
                    </a:lnTo>
                    <a:lnTo>
                      <a:pt x="0" y="53"/>
                    </a:lnTo>
                    <a:lnTo>
                      <a:pt x="7" y="72"/>
                    </a:lnTo>
                    <a:lnTo>
                      <a:pt x="11" y="77"/>
                    </a:lnTo>
                    <a:lnTo>
                      <a:pt x="17" y="91"/>
                    </a:lnTo>
                    <a:lnTo>
                      <a:pt x="40" y="117"/>
                    </a:lnTo>
                    <a:lnTo>
                      <a:pt x="48" y="119"/>
                    </a:lnTo>
                    <a:lnTo>
                      <a:pt x="48" y="127"/>
                    </a:lnTo>
                    <a:lnTo>
                      <a:pt x="54" y="143"/>
                    </a:lnTo>
                    <a:lnTo>
                      <a:pt x="69" y="146"/>
                    </a:lnTo>
                    <a:lnTo>
                      <a:pt x="82" y="157"/>
                    </a:lnTo>
                    <a:lnTo>
                      <a:pt x="90" y="157"/>
                    </a:lnTo>
                    <a:lnTo>
                      <a:pt x="100" y="162"/>
                    </a:lnTo>
                    <a:lnTo>
                      <a:pt x="107" y="158"/>
                    </a:lnTo>
                    <a:lnTo>
                      <a:pt x="118" y="161"/>
                    </a:lnTo>
                    <a:lnTo>
                      <a:pt x="118" y="161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E58948-DC55-AD02-D7FE-4785791B17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6000" y="4030663"/>
                <a:ext cx="328612" cy="515938"/>
              </a:xfrm>
              <a:custGeom>
                <a:avLst/>
                <a:gdLst>
                  <a:gd name="T0" fmla="*/ 62 w 207"/>
                  <a:gd name="T1" fmla="*/ 37 h 325"/>
                  <a:gd name="T2" fmla="*/ 52 w 207"/>
                  <a:gd name="T3" fmla="*/ 27 h 325"/>
                  <a:gd name="T4" fmla="*/ 47 w 207"/>
                  <a:gd name="T5" fmla="*/ 17 h 325"/>
                  <a:gd name="T6" fmla="*/ 40 w 207"/>
                  <a:gd name="T7" fmla="*/ 13 h 325"/>
                  <a:gd name="T8" fmla="*/ 33 w 207"/>
                  <a:gd name="T9" fmla="*/ 25 h 325"/>
                  <a:gd name="T10" fmla="*/ 29 w 207"/>
                  <a:gd name="T11" fmla="*/ 34 h 325"/>
                  <a:gd name="T12" fmla="*/ 38 w 207"/>
                  <a:gd name="T13" fmla="*/ 47 h 325"/>
                  <a:gd name="T14" fmla="*/ 45 w 207"/>
                  <a:gd name="T15" fmla="*/ 58 h 325"/>
                  <a:gd name="T16" fmla="*/ 54 w 207"/>
                  <a:gd name="T17" fmla="*/ 67 h 325"/>
                  <a:gd name="T18" fmla="*/ 123 w 207"/>
                  <a:gd name="T19" fmla="*/ 95 h 325"/>
                  <a:gd name="T20" fmla="*/ 140 w 207"/>
                  <a:gd name="T21" fmla="*/ 95 h 325"/>
                  <a:gd name="T22" fmla="*/ 83 w 207"/>
                  <a:gd name="T23" fmla="*/ 166 h 325"/>
                  <a:gd name="T24" fmla="*/ 55 w 207"/>
                  <a:gd name="T25" fmla="*/ 167 h 325"/>
                  <a:gd name="T26" fmla="*/ 37 w 207"/>
                  <a:gd name="T27" fmla="*/ 184 h 325"/>
                  <a:gd name="T28" fmla="*/ 24 w 207"/>
                  <a:gd name="T29" fmla="*/ 184 h 325"/>
                  <a:gd name="T30" fmla="*/ 18 w 207"/>
                  <a:gd name="T31" fmla="*/ 192 h 325"/>
                  <a:gd name="T32" fmla="*/ 0 w 207"/>
                  <a:gd name="T33" fmla="*/ 219 h 325"/>
                  <a:gd name="T34" fmla="*/ 0 w 207"/>
                  <a:gd name="T35" fmla="*/ 305 h 325"/>
                  <a:gd name="T36" fmla="*/ 13 w 207"/>
                  <a:gd name="T37" fmla="*/ 325 h 325"/>
                  <a:gd name="T38" fmla="*/ 18 w 207"/>
                  <a:gd name="T39" fmla="*/ 320 h 325"/>
                  <a:gd name="T40" fmla="*/ 23 w 207"/>
                  <a:gd name="T41" fmla="*/ 307 h 325"/>
                  <a:gd name="T42" fmla="*/ 45 w 207"/>
                  <a:gd name="T43" fmla="*/ 278 h 325"/>
                  <a:gd name="T44" fmla="*/ 66 w 207"/>
                  <a:gd name="T45" fmla="*/ 260 h 325"/>
                  <a:gd name="T46" fmla="*/ 97 w 207"/>
                  <a:gd name="T47" fmla="*/ 236 h 325"/>
                  <a:gd name="T48" fmla="*/ 117 w 207"/>
                  <a:gd name="T49" fmla="*/ 217 h 325"/>
                  <a:gd name="T50" fmla="*/ 141 w 207"/>
                  <a:gd name="T51" fmla="*/ 184 h 325"/>
                  <a:gd name="T52" fmla="*/ 159 w 207"/>
                  <a:gd name="T53" fmla="*/ 158 h 325"/>
                  <a:gd name="T54" fmla="*/ 176 w 207"/>
                  <a:gd name="T55" fmla="*/ 124 h 325"/>
                  <a:gd name="T56" fmla="*/ 188 w 207"/>
                  <a:gd name="T57" fmla="*/ 93 h 325"/>
                  <a:gd name="T58" fmla="*/ 197 w 207"/>
                  <a:gd name="T59" fmla="*/ 66 h 325"/>
                  <a:gd name="T60" fmla="*/ 202 w 207"/>
                  <a:gd name="T61" fmla="*/ 41 h 325"/>
                  <a:gd name="T62" fmla="*/ 206 w 207"/>
                  <a:gd name="T63" fmla="*/ 32 h 325"/>
                  <a:gd name="T64" fmla="*/ 206 w 207"/>
                  <a:gd name="T65" fmla="*/ 19 h 325"/>
                  <a:gd name="T66" fmla="*/ 207 w 207"/>
                  <a:gd name="T67" fmla="*/ 6 h 325"/>
                  <a:gd name="T68" fmla="*/ 206 w 207"/>
                  <a:gd name="T69" fmla="*/ 0 h 325"/>
                  <a:gd name="T70" fmla="*/ 198 w 207"/>
                  <a:gd name="T71" fmla="*/ 0 h 325"/>
                  <a:gd name="T72" fmla="*/ 189 w 207"/>
                  <a:gd name="T73" fmla="*/ 8 h 325"/>
                  <a:gd name="T74" fmla="*/ 178 w 207"/>
                  <a:gd name="T75" fmla="*/ 10 h 325"/>
                  <a:gd name="T76" fmla="*/ 168 w 207"/>
                  <a:gd name="T77" fmla="*/ 14 h 325"/>
                  <a:gd name="T78" fmla="*/ 162 w 207"/>
                  <a:gd name="T79" fmla="*/ 14 h 325"/>
                  <a:gd name="T80" fmla="*/ 162 w 207"/>
                  <a:gd name="T81" fmla="*/ 14 h 325"/>
                  <a:gd name="T82" fmla="*/ 150 w 207"/>
                  <a:gd name="T83" fmla="*/ 15 h 325"/>
                  <a:gd name="T84" fmla="*/ 142 w 207"/>
                  <a:gd name="T85" fmla="*/ 19 h 325"/>
                  <a:gd name="T86" fmla="*/ 132 w 207"/>
                  <a:gd name="T87" fmla="*/ 21 h 325"/>
                  <a:gd name="T88" fmla="*/ 114 w 207"/>
                  <a:gd name="T89" fmla="*/ 28 h 325"/>
                  <a:gd name="T90" fmla="*/ 92 w 207"/>
                  <a:gd name="T91" fmla="*/ 30 h 325"/>
                  <a:gd name="T92" fmla="*/ 72 w 207"/>
                  <a:gd name="T93" fmla="*/ 37 h 325"/>
                  <a:gd name="T94" fmla="*/ 62 w 207"/>
                  <a:gd name="T95" fmla="*/ 37 h 325"/>
                  <a:gd name="T96" fmla="*/ 62 w 207"/>
                  <a:gd name="T97" fmla="*/ 37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07" h="325">
                    <a:moveTo>
                      <a:pt x="62" y="37"/>
                    </a:moveTo>
                    <a:lnTo>
                      <a:pt x="52" y="27"/>
                    </a:lnTo>
                    <a:lnTo>
                      <a:pt x="47" y="17"/>
                    </a:lnTo>
                    <a:lnTo>
                      <a:pt x="40" y="13"/>
                    </a:lnTo>
                    <a:lnTo>
                      <a:pt x="33" y="25"/>
                    </a:lnTo>
                    <a:lnTo>
                      <a:pt x="29" y="34"/>
                    </a:lnTo>
                    <a:lnTo>
                      <a:pt x="38" y="47"/>
                    </a:lnTo>
                    <a:lnTo>
                      <a:pt x="45" y="58"/>
                    </a:lnTo>
                    <a:lnTo>
                      <a:pt x="54" y="67"/>
                    </a:lnTo>
                    <a:lnTo>
                      <a:pt x="123" y="95"/>
                    </a:lnTo>
                    <a:lnTo>
                      <a:pt x="140" y="95"/>
                    </a:lnTo>
                    <a:lnTo>
                      <a:pt x="83" y="166"/>
                    </a:lnTo>
                    <a:lnTo>
                      <a:pt x="55" y="167"/>
                    </a:lnTo>
                    <a:lnTo>
                      <a:pt x="37" y="184"/>
                    </a:lnTo>
                    <a:lnTo>
                      <a:pt x="24" y="184"/>
                    </a:lnTo>
                    <a:lnTo>
                      <a:pt x="18" y="192"/>
                    </a:lnTo>
                    <a:lnTo>
                      <a:pt x="0" y="219"/>
                    </a:lnTo>
                    <a:lnTo>
                      <a:pt x="0" y="305"/>
                    </a:lnTo>
                    <a:lnTo>
                      <a:pt x="13" y="325"/>
                    </a:lnTo>
                    <a:lnTo>
                      <a:pt x="18" y="320"/>
                    </a:lnTo>
                    <a:lnTo>
                      <a:pt x="23" y="307"/>
                    </a:lnTo>
                    <a:lnTo>
                      <a:pt x="45" y="278"/>
                    </a:lnTo>
                    <a:lnTo>
                      <a:pt x="66" y="260"/>
                    </a:lnTo>
                    <a:lnTo>
                      <a:pt x="97" y="236"/>
                    </a:lnTo>
                    <a:lnTo>
                      <a:pt x="117" y="217"/>
                    </a:lnTo>
                    <a:lnTo>
                      <a:pt x="141" y="184"/>
                    </a:lnTo>
                    <a:lnTo>
                      <a:pt x="159" y="158"/>
                    </a:lnTo>
                    <a:lnTo>
                      <a:pt x="176" y="124"/>
                    </a:lnTo>
                    <a:lnTo>
                      <a:pt x="188" y="93"/>
                    </a:lnTo>
                    <a:lnTo>
                      <a:pt x="197" y="66"/>
                    </a:lnTo>
                    <a:lnTo>
                      <a:pt x="202" y="41"/>
                    </a:lnTo>
                    <a:lnTo>
                      <a:pt x="206" y="32"/>
                    </a:lnTo>
                    <a:lnTo>
                      <a:pt x="206" y="19"/>
                    </a:lnTo>
                    <a:lnTo>
                      <a:pt x="207" y="6"/>
                    </a:lnTo>
                    <a:lnTo>
                      <a:pt x="206" y="0"/>
                    </a:lnTo>
                    <a:lnTo>
                      <a:pt x="198" y="0"/>
                    </a:lnTo>
                    <a:lnTo>
                      <a:pt x="189" y="8"/>
                    </a:lnTo>
                    <a:lnTo>
                      <a:pt x="178" y="10"/>
                    </a:lnTo>
                    <a:lnTo>
                      <a:pt x="168" y="14"/>
                    </a:lnTo>
                    <a:lnTo>
                      <a:pt x="162" y="14"/>
                    </a:lnTo>
                    <a:lnTo>
                      <a:pt x="162" y="14"/>
                    </a:lnTo>
                    <a:lnTo>
                      <a:pt x="150" y="15"/>
                    </a:lnTo>
                    <a:lnTo>
                      <a:pt x="142" y="19"/>
                    </a:lnTo>
                    <a:lnTo>
                      <a:pt x="132" y="21"/>
                    </a:lnTo>
                    <a:lnTo>
                      <a:pt x="114" y="28"/>
                    </a:lnTo>
                    <a:lnTo>
                      <a:pt x="92" y="30"/>
                    </a:lnTo>
                    <a:lnTo>
                      <a:pt x="72" y="37"/>
                    </a:lnTo>
                    <a:lnTo>
                      <a:pt x="62" y="37"/>
                    </a:lnTo>
                    <a:lnTo>
                      <a:pt x="62" y="37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D72D8C9-2806-96CB-ECBA-AE7E6C29BD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31087" y="4911726"/>
                <a:ext cx="42862" cy="38100"/>
              </a:xfrm>
              <a:custGeom>
                <a:avLst/>
                <a:gdLst>
                  <a:gd name="T0" fmla="*/ 12 w 27"/>
                  <a:gd name="T1" fmla="*/ 23 h 24"/>
                  <a:gd name="T2" fmla="*/ 11 w 27"/>
                  <a:gd name="T3" fmla="*/ 21 h 24"/>
                  <a:gd name="T4" fmla="*/ 9 w 27"/>
                  <a:gd name="T5" fmla="*/ 21 h 24"/>
                  <a:gd name="T6" fmla="*/ 9 w 27"/>
                  <a:gd name="T7" fmla="*/ 22 h 24"/>
                  <a:gd name="T8" fmla="*/ 10 w 27"/>
                  <a:gd name="T9" fmla="*/ 23 h 24"/>
                  <a:gd name="T10" fmla="*/ 13 w 27"/>
                  <a:gd name="T11" fmla="*/ 24 h 24"/>
                  <a:gd name="T12" fmla="*/ 12 w 27"/>
                  <a:gd name="T13" fmla="*/ 23 h 24"/>
                  <a:gd name="T14" fmla="*/ 12 w 27"/>
                  <a:gd name="T15" fmla="*/ 23 h 24"/>
                  <a:gd name="T16" fmla="*/ 27 w 27"/>
                  <a:gd name="T17" fmla="*/ 17 h 24"/>
                  <a:gd name="T18" fmla="*/ 27 w 27"/>
                  <a:gd name="T19" fmla="*/ 17 h 24"/>
                  <a:gd name="T20" fmla="*/ 26 w 27"/>
                  <a:gd name="T21" fmla="*/ 17 h 24"/>
                  <a:gd name="T22" fmla="*/ 25 w 27"/>
                  <a:gd name="T23" fmla="*/ 18 h 24"/>
                  <a:gd name="T24" fmla="*/ 25 w 27"/>
                  <a:gd name="T25" fmla="*/ 19 h 24"/>
                  <a:gd name="T26" fmla="*/ 24 w 27"/>
                  <a:gd name="T27" fmla="*/ 19 h 24"/>
                  <a:gd name="T28" fmla="*/ 23 w 27"/>
                  <a:gd name="T29" fmla="*/ 19 h 24"/>
                  <a:gd name="T30" fmla="*/ 21 w 27"/>
                  <a:gd name="T31" fmla="*/ 19 h 24"/>
                  <a:gd name="T32" fmla="*/ 25 w 27"/>
                  <a:gd name="T33" fmla="*/ 21 h 24"/>
                  <a:gd name="T34" fmla="*/ 27 w 27"/>
                  <a:gd name="T35" fmla="*/ 23 h 24"/>
                  <a:gd name="T36" fmla="*/ 27 w 27"/>
                  <a:gd name="T37" fmla="*/ 23 h 24"/>
                  <a:gd name="T38" fmla="*/ 27 w 27"/>
                  <a:gd name="T39" fmla="*/ 23 h 24"/>
                  <a:gd name="T40" fmla="*/ 27 w 27"/>
                  <a:gd name="T41" fmla="*/ 21 h 24"/>
                  <a:gd name="T42" fmla="*/ 27 w 27"/>
                  <a:gd name="T43" fmla="*/ 17 h 24"/>
                  <a:gd name="T44" fmla="*/ 27 w 27"/>
                  <a:gd name="T45" fmla="*/ 17 h 24"/>
                  <a:gd name="T46" fmla="*/ 6 w 27"/>
                  <a:gd name="T47" fmla="*/ 13 h 24"/>
                  <a:gd name="T48" fmla="*/ 6 w 27"/>
                  <a:gd name="T49" fmla="*/ 11 h 24"/>
                  <a:gd name="T50" fmla="*/ 6 w 27"/>
                  <a:gd name="T51" fmla="*/ 9 h 24"/>
                  <a:gd name="T52" fmla="*/ 4 w 27"/>
                  <a:gd name="T53" fmla="*/ 6 h 24"/>
                  <a:gd name="T54" fmla="*/ 4 w 27"/>
                  <a:gd name="T55" fmla="*/ 1 h 24"/>
                  <a:gd name="T56" fmla="*/ 4 w 27"/>
                  <a:gd name="T57" fmla="*/ 0 h 24"/>
                  <a:gd name="T58" fmla="*/ 2 w 27"/>
                  <a:gd name="T59" fmla="*/ 0 h 24"/>
                  <a:gd name="T60" fmla="*/ 2 w 27"/>
                  <a:gd name="T61" fmla="*/ 0 h 24"/>
                  <a:gd name="T62" fmla="*/ 2 w 27"/>
                  <a:gd name="T63" fmla="*/ 2 h 24"/>
                  <a:gd name="T64" fmla="*/ 0 w 27"/>
                  <a:gd name="T65" fmla="*/ 9 h 24"/>
                  <a:gd name="T66" fmla="*/ 2 w 27"/>
                  <a:gd name="T67" fmla="*/ 11 h 24"/>
                  <a:gd name="T68" fmla="*/ 3 w 27"/>
                  <a:gd name="T69" fmla="*/ 11 h 24"/>
                  <a:gd name="T70" fmla="*/ 5 w 27"/>
                  <a:gd name="T71" fmla="*/ 13 h 24"/>
                  <a:gd name="T72" fmla="*/ 6 w 27"/>
                  <a:gd name="T73" fmla="*/ 13 h 24"/>
                  <a:gd name="T74" fmla="*/ 6 w 27"/>
                  <a:gd name="T75" fmla="*/ 1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" h="24">
                    <a:moveTo>
                      <a:pt x="12" y="23"/>
                    </a:moveTo>
                    <a:lnTo>
                      <a:pt x="11" y="21"/>
                    </a:lnTo>
                    <a:lnTo>
                      <a:pt x="9" y="21"/>
                    </a:lnTo>
                    <a:lnTo>
                      <a:pt x="9" y="22"/>
                    </a:lnTo>
                    <a:lnTo>
                      <a:pt x="10" y="23"/>
                    </a:lnTo>
                    <a:lnTo>
                      <a:pt x="13" y="24"/>
                    </a:lnTo>
                    <a:lnTo>
                      <a:pt x="12" y="23"/>
                    </a:lnTo>
                    <a:lnTo>
                      <a:pt x="12" y="23"/>
                    </a:lnTo>
                    <a:close/>
                    <a:moveTo>
                      <a:pt x="27" y="17"/>
                    </a:moveTo>
                    <a:lnTo>
                      <a:pt x="27" y="17"/>
                    </a:lnTo>
                    <a:lnTo>
                      <a:pt x="26" y="17"/>
                    </a:lnTo>
                    <a:lnTo>
                      <a:pt x="25" y="18"/>
                    </a:lnTo>
                    <a:lnTo>
                      <a:pt x="25" y="19"/>
                    </a:lnTo>
                    <a:lnTo>
                      <a:pt x="24" y="19"/>
                    </a:lnTo>
                    <a:lnTo>
                      <a:pt x="23" y="19"/>
                    </a:lnTo>
                    <a:lnTo>
                      <a:pt x="21" y="19"/>
                    </a:lnTo>
                    <a:lnTo>
                      <a:pt x="25" y="21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1"/>
                    </a:lnTo>
                    <a:lnTo>
                      <a:pt x="27" y="17"/>
                    </a:lnTo>
                    <a:lnTo>
                      <a:pt x="27" y="17"/>
                    </a:lnTo>
                    <a:close/>
                    <a:moveTo>
                      <a:pt x="6" y="13"/>
                    </a:moveTo>
                    <a:lnTo>
                      <a:pt x="6" y="11"/>
                    </a:lnTo>
                    <a:lnTo>
                      <a:pt x="6" y="9"/>
                    </a:lnTo>
                    <a:lnTo>
                      <a:pt x="4" y="6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9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5" y="13"/>
                    </a:lnTo>
                    <a:lnTo>
                      <a:pt x="6" y="13"/>
                    </a:lnTo>
                    <a:lnTo>
                      <a:pt x="6" y="13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F00DA67-BE99-359C-1966-EB8F23352DA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45250" y="3121026"/>
                <a:ext cx="11112" cy="11113"/>
              </a:xfrm>
              <a:custGeom>
                <a:avLst/>
                <a:gdLst>
                  <a:gd name="T0" fmla="*/ 7 w 7"/>
                  <a:gd name="T1" fmla="*/ 6 h 7"/>
                  <a:gd name="T2" fmla="*/ 7 w 7"/>
                  <a:gd name="T3" fmla="*/ 5 h 7"/>
                  <a:gd name="T4" fmla="*/ 5 w 7"/>
                  <a:gd name="T5" fmla="*/ 3 h 7"/>
                  <a:gd name="T6" fmla="*/ 3 w 7"/>
                  <a:gd name="T7" fmla="*/ 3 h 7"/>
                  <a:gd name="T8" fmla="*/ 3 w 7"/>
                  <a:gd name="T9" fmla="*/ 5 h 7"/>
                  <a:gd name="T10" fmla="*/ 5 w 7"/>
                  <a:gd name="T11" fmla="*/ 7 h 7"/>
                  <a:gd name="T12" fmla="*/ 7 w 7"/>
                  <a:gd name="T13" fmla="*/ 7 h 7"/>
                  <a:gd name="T14" fmla="*/ 7 w 7"/>
                  <a:gd name="T15" fmla="*/ 6 h 7"/>
                  <a:gd name="T16" fmla="*/ 7 w 7"/>
                  <a:gd name="T17" fmla="*/ 6 h 7"/>
                  <a:gd name="T18" fmla="*/ 2 w 7"/>
                  <a:gd name="T19" fmla="*/ 1 h 7"/>
                  <a:gd name="T20" fmla="*/ 2 w 7"/>
                  <a:gd name="T21" fmla="*/ 1 h 7"/>
                  <a:gd name="T22" fmla="*/ 2 w 7"/>
                  <a:gd name="T23" fmla="*/ 0 h 7"/>
                  <a:gd name="T24" fmla="*/ 1 w 7"/>
                  <a:gd name="T25" fmla="*/ 0 h 7"/>
                  <a:gd name="T26" fmla="*/ 0 w 7"/>
                  <a:gd name="T27" fmla="*/ 0 h 7"/>
                  <a:gd name="T28" fmla="*/ 0 w 7"/>
                  <a:gd name="T29" fmla="*/ 1 h 7"/>
                  <a:gd name="T30" fmla="*/ 1 w 7"/>
                  <a:gd name="T31" fmla="*/ 2 h 7"/>
                  <a:gd name="T32" fmla="*/ 2 w 7"/>
                  <a:gd name="T3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7">
                    <a:moveTo>
                      <a:pt x="7" y="6"/>
                    </a:moveTo>
                    <a:lnTo>
                      <a:pt x="7" y="5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7" y="6"/>
                    </a:lnTo>
                    <a:lnTo>
                      <a:pt x="7" y="6"/>
                    </a:lnTo>
                    <a:close/>
                    <a:moveTo>
                      <a:pt x="2" y="1"/>
                    </a:moveTo>
                    <a:lnTo>
                      <a:pt x="2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0ED644C-4399-8B1C-68F3-F5486A31C0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7175" y="5237163"/>
                <a:ext cx="14287" cy="20638"/>
              </a:xfrm>
              <a:custGeom>
                <a:avLst/>
                <a:gdLst>
                  <a:gd name="T0" fmla="*/ 6 w 9"/>
                  <a:gd name="T1" fmla="*/ 12 h 13"/>
                  <a:gd name="T2" fmla="*/ 7 w 9"/>
                  <a:gd name="T3" fmla="*/ 11 h 13"/>
                  <a:gd name="T4" fmla="*/ 8 w 9"/>
                  <a:gd name="T5" fmla="*/ 9 h 13"/>
                  <a:gd name="T6" fmla="*/ 9 w 9"/>
                  <a:gd name="T7" fmla="*/ 8 h 13"/>
                  <a:gd name="T8" fmla="*/ 9 w 9"/>
                  <a:gd name="T9" fmla="*/ 5 h 13"/>
                  <a:gd name="T10" fmla="*/ 9 w 9"/>
                  <a:gd name="T11" fmla="*/ 2 h 13"/>
                  <a:gd name="T12" fmla="*/ 7 w 9"/>
                  <a:gd name="T13" fmla="*/ 0 h 13"/>
                  <a:gd name="T14" fmla="*/ 5 w 9"/>
                  <a:gd name="T15" fmla="*/ 1 h 13"/>
                  <a:gd name="T16" fmla="*/ 4 w 9"/>
                  <a:gd name="T17" fmla="*/ 1 h 13"/>
                  <a:gd name="T18" fmla="*/ 3 w 9"/>
                  <a:gd name="T19" fmla="*/ 3 h 13"/>
                  <a:gd name="T20" fmla="*/ 1 w 9"/>
                  <a:gd name="T21" fmla="*/ 4 h 13"/>
                  <a:gd name="T22" fmla="*/ 1 w 9"/>
                  <a:gd name="T23" fmla="*/ 6 h 13"/>
                  <a:gd name="T24" fmla="*/ 0 w 9"/>
                  <a:gd name="T25" fmla="*/ 8 h 13"/>
                  <a:gd name="T26" fmla="*/ 0 w 9"/>
                  <a:gd name="T27" fmla="*/ 10 h 13"/>
                  <a:gd name="T28" fmla="*/ 0 w 9"/>
                  <a:gd name="T29" fmla="*/ 10 h 13"/>
                  <a:gd name="T30" fmla="*/ 0 w 9"/>
                  <a:gd name="T31" fmla="*/ 11 h 13"/>
                  <a:gd name="T32" fmla="*/ 0 w 9"/>
                  <a:gd name="T33" fmla="*/ 12 h 13"/>
                  <a:gd name="T34" fmla="*/ 3 w 9"/>
                  <a:gd name="T35" fmla="*/ 13 h 13"/>
                  <a:gd name="T36" fmla="*/ 6 w 9"/>
                  <a:gd name="T37" fmla="*/ 12 h 13"/>
                  <a:gd name="T38" fmla="*/ 6 w 9"/>
                  <a:gd name="T3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13">
                    <a:moveTo>
                      <a:pt x="6" y="12"/>
                    </a:moveTo>
                    <a:lnTo>
                      <a:pt x="7" y="11"/>
                    </a:lnTo>
                    <a:lnTo>
                      <a:pt x="8" y="9"/>
                    </a:lnTo>
                    <a:lnTo>
                      <a:pt x="9" y="8"/>
                    </a:lnTo>
                    <a:lnTo>
                      <a:pt x="9" y="5"/>
                    </a:lnTo>
                    <a:lnTo>
                      <a:pt x="9" y="2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3" y="3"/>
                    </a:lnTo>
                    <a:lnTo>
                      <a:pt x="1" y="4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2"/>
                    </a:lnTo>
                    <a:lnTo>
                      <a:pt x="3" y="13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708C970-CDBD-EE33-9722-AD5DD96A3B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16650" y="4419601"/>
                <a:ext cx="31750" cy="61913"/>
              </a:xfrm>
              <a:custGeom>
                <a:avLst/>
                <a:gdLst>
                  <a:gd name="T0" fmla="*/ 4 w 20"/>
                  <a:gd name="T1" fmla="*/ 37 h 39"/>
                  <a:gd name="T2" fmla="*/ 5 w 20"/>
                  <a:gd name="T3" fmla="*/ 34 h 39"/>
                  <a:gd name="T4" fmla="*/ 5 w 20"/>
                  <a:gd name="T5" fmla="*/ 32 h 39"/>
                  <a:gd name="T6" fmla="*/ 4 w 20"/>
                  <a:gd name="T7" fmla="*/ 30 h 39"/>
                  <a:gd name="T8" fmla="*/ 4 w 20"/>
                  <a:gd name="T9" fmla="*/ 30 h 39"/>
                  <a:gd name="T10" fmla="*/ 2 w 20"/>
                  <a:gd name="T11" fmla="*/ 32 h 39"/>
                  <a:gd name="T12" fmla="*/ 0 w 20"/>
                  <a:gd name="T13" fmla="*/ 34 h 39"/>
                  <a:gd name="T14" fmla="*/ 0 w 20"/>
                  <a:gd name="T15" fmla="*/ 35 h 39"/>
                  <a:gd name="T16" fmla="*/ 1 w 20"/>
                  <a:gd name="T17" fmla="*/ 37 h 39"/>
                  <a:gd name="T18" fmla="*/ 1 w 20"/>
                  <a:gd name="T19" fmla="*/ 38 h 39"/>
                  <a:gd name="T20" fmla="*/ 2 w 20"/>
                  <a:gd name="T21" fmla="*/ 39 h 39"/>
                  <a:gd name="T22" fmla="*/ 4 w 20"/>
                  <a:gd name="T23" fmla="*/ 37 h 39"/>
                  <a:gd name="T24" fmla="*/ 4 w 20"/>
                  <a:gd name="T25" fmla="*/ 37 h 39"/>
                  <a:gd name="T26" fmla="*/ 20 w 20"/>
                  <a:gd name="T27" fmla="*/ 3 h 39"/>
                  <a:gd name="T28" fmla="*/ 20 w 20"/>
                  <a:gd name="T29" fmla="*/ 1 h 39"/>
                  <a:gd name="T30" fmla="*/ 20 w 20"/>
                  <a:gd name="T31" fmla="*/ 0 h 39"/>
                  <a:gd name="T32" fmla="*/ 20 w 20"/>
                  <a:gd name="T33" fmla="*/ 0 h 39"/>
                  <a:gd name="T34" fmla="*/ 20 w 20"/>
                  <a:gd name="T35" fmla="*/ 0 h 39"/>
                  <a:gd name="T36" fmla="*/ 19 w 20"/>
                  <a:gd name="T37" fmla="*/ 0 h 39"/>
                  <a:gd name="T38" fmla="*/ 18 w 20"/>
                  <a:gd name="T39" fmla="*/ 2 h 39"/>
                  <a:gd name="T40" fmla="*/ 18 w 20"/>
                  <a:gd name="T41" fmla="*/ 3 h 39"/>
                  <a:gd name="T42" fmla="*/ 19 w 20"/>
                  <a:gd name="T43" fmla="*/ 4 h 39"/>
                  <a:gd name="T44" fmla="*/ 20 w 20"/>
                  <a:gd name="T45" fmla="*/ 3 h 39"/>
                  <a:gd name="T46" fmla="*/ 20 w 20"/>
                  <a:gd name="T47" fmla="*/ 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" h="39">
                    <a:moveTo>
                      <a:pt x="4" y="37"/>
                    </a:moveTo>
                    <a:lnTo>
                      <a:pt x="5" y="34"/>
                    </a:lnTo>
                    <a:lnTo>
                      <a:pt x="5" y="32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2" y="32"/>
                    </a:lnTo>
                    <a:lnTo>
                      <a:pt x="0" y="34"/>
                    </a:lnTo>
                    <a:lnTo>
                      <a:pt x="0" y="35"/>
                    </a:lnTo>
                    <a:lnTo>
                      <a:pt x="1" y="37"/>
                    </a:lnTo>
                    <a:lnTo>
                      <a:pt x="1" y="38"/>
                    </a:lnTo>
                    <a:lnTo>
                      <a:pt x="2" y="39"/>
                    </a:lnTo>
                    <a:lnTo>
                      <a:pt x="4" y="37"/>
                    </a:lnTo>
                    <a:lnTo>
                      <a:pt x="4" y="37"/>
                    </a:lnTo>
                    <a:close/>
                    <a:moveTo>
                      <a:pt x="20" y="3"/>
                    </a:moveTo>
                    <a:lnTo>
                      <a:pt x="20" y="1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9" y="0"/>
                    </a:lnTo>
                    <a:lnTo>
                      <a:pt x="18" y="2"/>
                    </a:lnTo>
                    <a:lnTo>
                      <a:pt x="18" y="3"/>
                    </a:lnTo>
                    <a:lnTo>
                      <a:pt x="19" y="4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73AC57D-C899-FD49-C65E-965BED62E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43837" y="4656138"/>
                <a:ext cx="6350" cy="6350"/>
              </a:xfrm>
              <a:custGeom>
                <a:avLst/>
                <a:gdLst>
                  <a:gd name="T0" fmla="*/ 4 w 4"/>
                  <a:gd name="T1" fmla="*/ 2 h 4"/>
                  <a:gd name="T2" fmla="*/ 2 w 4"/>
                  <a:gd name="T3" fmla="*/ 0 h 4"/>
                  <a:gd name="T4" fmla="*/ 0 w 4"/>
                  <a:gd name="T5" fmla="*/ 1 h 4"/>
                  <a:gd name="T6" fmla="*/ 1 w 4"/>
                  <a:gd name="T7" fmla="*/ 1 h 4"/>
                  <a:gd name="T8" fmla="*/ 2 w 4"/>
                  <a:gd name="T9" fmla="*/ 2 h 4"/>
                  <a:gd name="T10" fmla="*/ 3 w 4"/>
                  <a:gd name="T11" fmla="*/ 4 h 4"/>
                  <a:gd name="T12" fmla="*/ 4 w 4"/>
                  <a:gd name="T13" fmla="*/ 4 h 4"/>
                  <a:gd name="T14" fmla="*/ 4 w 4"/>
                  <a:gd name="T15" fmla="*/ 2 h 4"/>
                  <a:gd name="T16" fmla="*/ 4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2"/>
                    </a:lnTo>
                    <a:lnTo>
                      <a:pt x="3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B8618EA-23F9-F828-6691-0F222E9BF6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1413" y="4960938"/>
                <a:ext cx="6350" cy="11113"/>
              </a:xfrm>
              <a:custGeom>
                <a:avLst/>
                <a:gdLst>
                  <a:gd name="T0" fmla="*/ 3 w 4"/>
                  <a:gd name="T1" fmla="*/ 7 h 7"/>
                  <a:gd name="T2" fmla="*/ 3 w 4"/>
                  <a:gd name="T3" fmla="*/ 6 h 7"/>
                  <a:gd name="T4" fmla="*/ 4 w 4"/>
                  <a:gd name="T5" fmla="*/ 5 h 7"/>
                  <a:gd name="T6" fmla="*/ 4 w 4"/>
                  <a:gd name="T7" fmla="*/ 4 h 7"/>
                  <a:gd name="T8" fmla="*/ 4 w 4"/>
                  <a:gd name="T9" fmla="*/ 2 h 7"/>
                  <a:gd name="T10" fmla="*/ 3 w 4"/>
                  <a:gd name="T11" fmla="*/ 1 h 7"/>
                  <a:gd name="T12" fmla="*/ 2 w 4"/>
                  <a:gd name="T13" fmla="*/ 1 h 7"/>
                  <a:gd name="T14" fmla="*/ 1 w 4"/>
                  <a:gd name="T15" fmla="*/ 0 h 7"/>
                  <a:gd name="T16" fmla="*/ 0 w 4"/>
                  <a:gd name="T17" fmla="*/ 1 h 7"/>
                  <a:gd name="T18" fmla="*/ 1 w 4"/>
                  <a:gd name="T19" fmla="*/ 3 h 7"/>
                  <a:gd name="T20" fmla="*/ 1 w 4"/>
                  <a:gd name="T21" fmla="*/ 4 h 7"/>
                  <a:gd name="T22" fmla="*/ 0 w 4"/>
                  <a:gd name="T23" fmla="*/ 6 h 7"/>
                  <a:gd name="T24" fmla="*/ 1 w 4"/>
                  <a:gd name="T25" fmla="*/ 6 h 7"/>
                  <a:gd name="T26" fmla="*/ 2 w 4"/>
                  <a:gd name="T27" fmla="*/ 7 h 7"/>
                  <a:gd name="T28" fmla="*/ 3 w 4"/>
                  <a:gd name="T29" fmla="*/ 7 h 7"/>
                  <a:gd name="T30" fmla="*/ 3 w 4"/>
                  <a:gd name="T3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" h="7">
                    <a:moveTo>
                      <a:pt x="3" y="7"/>
                    </a:moveTo>
                    <a:lnTo>
                      <a:pt x="3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A75257E-AD2E-29AD-9C99-D8E0A3CC56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5738" y="5270501"/>
                <a:ext cx="19050" cy="17463"/>
              </a:xfrm>
              <a:custGeom>
                <a:avLst/>
                <a:gdLst>
                  <a:gd name="T0" fmla="*/ 11 w 12"/>
                  <a:gd name="T1" fmla="*/ 11 h 11"/>
                  <a:gd name="T2" fmla="*/ 12 w 12"/>
                  <a:gd name="T3" fmla="*/ 9 h 11"/>
                  <a:gd name="T4" fmla="*/ 12 w 12"/>
                  <a:gd name="T5" fmla="*/ 7 h 11"/>
                  <a:gd name="T6" fmla="*/ 11 w 12"/>
                  <a:gd name="T7" fmla="*/ 4 h 11"/>
                  <a:gd name="T8" fmla="*/ 9 w 12"/>
                  <a:gd name="T9" fmla="*/ 1 h 11"/>
                  <a:gd name="T10" fmla="*/ 7 w 12"/>
                  <a:gd name="T11" fmla="*/ 0 h 11"/>
                  <a:gd name="T12" fmla="*/ 4 w 12"/>
                  <a:gd name="T13" fmla="*/ 0 h 11"/>
                  <a:gd name="T14" fmla="*/ 2 w 12"/>
                  <a:gd name="T15" fmla="*/ 1 h 11"/>
                  <a:gd name="T16" fmla="*/ 1 w 12"/>
                  <a:gd name="T17" fmla="*/ 3 h 11"/>
                  <a:gd name="T18" fmla="*/ 0 w 12"/>
                  <a:gd name="T19" fmla="*/ 4 h 11"/>
                  <a:gd name="T20" fmla="*/ 2 w 12"/>
                  <a:gd name="T21" fmla="*/ 8 h 11"/>
                  <a:gd name="T22" fmla="*/ 2 w 12"/>
                  <a:gd name="T23" fmla="*/ 9 h 11"/>
                  <a:gd name="T24" fmla="*/ 6 w 12"/>
                  <a:gd name="T25" fmla="*/ 11 h 11"/>
                  <a:gd name="T26" fmla="*/ 8 w 12"/>
                  <a:gd name="T27" fmla="*/ 11 h 11"/>
                  <a:gd name="T28" fmla="*/ 11 w 12"/>
                  <a:gd name="T29" fmla="*/ 11 h 11"/>
                  <a:gd name="T30" fmla="*/ 11 w 12"/>
                  <a:gd name="T3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" h="11">
                    <a:moveTo>
                      <a:pt x="11" y="11"/>
                    </a:moveTo>
                    <a:lnTo>
                      <a:pt x="12" y="9"/>
                    </a:lnTo>
                    <a:lnTo>
                      <a:pt x="12" y="7"/>
                    </a:lnTo>
                    <a:lnTo>
                      <a:pt x="11" y="4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4"/>
                    </a:lnTo>
                    <a:lnTo>
                      <a:pt x="2" y="8"/>
                    </a:lnTo>
                    <a:lnTo>
                      <a:pt x="2" y="9"/>
                    </a:lnTo>
                    <a:lnTo>
                      <a:pt x="6" y="11"/>
                    </a:lnTo>
                    <a:lnTo>
                      <a:pt x="8" y="11"/>
                    </a:lnTo>
                    <a:lnTo>
                      <a:pt x="11" y="11"/>
                    </a:lnTo>
                    <a:lnTo>
                      <a:pt x="11" y="11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F374FC-AE5A-B4D0-BF41-816E6F8FC7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16550" y="3379788"/>
                <a:ext cx="153987" cy="60325"/>
              </a:xfrm>
              <a:custGeom>
                <a:avLst/>
                <a:gdLst>
                  <a:gd name="T0" fmla="*/ 5 w 97"/>
                  <a:gd name="T1" fmla="*/ 33 h 38"/>
                  <a:gd name="T2" fmla="*/ 0 w 97"/>
                  <a:gd name="T3" fmla="*/ 35 h 38"/>
                  <a:gd name="T4" fmla="*/ 1 w 97"/>
                  <a:gd name="T5" fmla="*/ 37 h 38"/>
                  <a:gd name="T6" fmla="*/ 5 w 97"/>
                  <a:gd name="T7" fmla="*/ 34 h 38"/>
                  <a:gd name="T8" fmla="*/ 56 w 97"/>
                  <a:gd name="T9" fmla="*/ 26 h 38"/>
                  <a:gd name="T10" fmla="*/ 56 w 97"/>
                  <a:gd name="T11" fmla="*/ 26 h 38"/>
                  <a:gd name="T12" fmla="*/ 50 w 97"/>
                  <a:gd name="T13" fmla="*/ 26 h 38"/>
                  <a:gd name="T14" fmla="*/ 48 w 97"/>
                  <a:gd name="T15" fmla="*/ 30 h 38"/>
                  <a:gd name="T16" fmla="*/ 50 w 97"/>
                  <a:gd name="T17" fmla="*/ 35 h 38"/>
                  <a:gd name="T18" fmla="*/ 53 w 97"/>
                  <a:gd name="T19" fmla="*/ 35 h 38"/>
                  <a:gd name="T20" fmla="*/ 56 w 97"/>
                  <a:gd name="T21" fmla="*/ 32 h 38"/>
                  <a:gd name="T22" fmla="*/ 56 w 97"/>
                  <a:gd name="T23" fmla="*/ 28 h 38"/>
                  <a:gd name="T24" fmla="*/ 56 w 97"/>
                  <a:gd name="T25" fmla="*/ 26 h 38"/>
                  <a:gd name="T26" fmla="*/ 22 w 97"/>
                  <a:gd name="T27" fmla="*/ 28 h 38"/>
                  <a:gd name="T28" fmla="*/ 21 w 97"/>
                  <a:gd name="T29" fmla="*/ 26 h 38"/>
                  <a:gd name="T30" fmla="*/ 18 w 97"/>
                  <a:gd name="T31" fmla="*/ 25 h 38"/>
                  <a:gd name="T32" fmla="*/ 17 w 97"/>
                  <a:gd name="T33" fmla="*/ 27 h 38"/>
                  <a:gd name="T34" fmla="*/ 19 w 97"/>
                  <a:gd name="T35" fmla="*/ 30 h 38"/>
                  <a:gd name="T36" fmla="*/ 20 w 97"/>
                  <a:gd name="T37" fmla="*/ 30 h 38"/>
                  <a:gd name="T38" fmla="*/ 42 w 97"/>
                  <a:gd name="T39" fmla="*/ 17 h 38"/>
                  <a:gd name="T40" fmla="*/ 38 w 97"/>
                  <a:gd name="T41" fmla="*/ 17 h 38"/>
                  <a:gd name="T42" fmla="*/ 33 w 97"/>
                  <a:gd name="T43" fmla="*/ 20 h 38"/>
                  <a:gd name="T44" fmla="*/ 28 w 97"/>
                  <a:gd name="T45" fmla="*/ 20 h 38"/>
                  <a:gd name="T46" fmla="*/ 27 w 97"/>
                  <a:gd name="T47" fmla="*/ 22 h 38"/>
                  <a:gd name="T48" fmla="*/ 30 w 97"/>
                  <a:gd name="T49" fmla="*/ 30 h 38"/>
                  <a:gd name="T50" fmla="*/ 34 w 97"/>
                  <a:gd name="T51" fmla="*/ 28 h 38"/>
                  <a:gd name="T52" fmla="*/ 37 w 97"/>
                  <a:gd name="T53" fmla="*/ 20 h 38"/>
                  <a:gd name="T54" fmla="*/ 81 w 97"/>
                  <a:gd name="T55" fmla="*/ 26 h 38"/>
                  <a:gd name="T56" fmla="*/ 87 w 97"/>
                  <a:gd name="T57" fmla="*/ 20 h 38"/>
                  <a:gd name="T58" fmla="*/ 88 w 97"/>
                  <a:gd name="T59" fmla="*/ 13 h 38"/>
                  <a:gd name="T60" fmla="*/ 87 w 97"/>
                  <a:gd name="T61" fmla="*/ 12 h 38"/>
                  <a:gd name="T62" fmla="*/ 85 w 97"/>
                  <a:gd name="T63" fmla="*/ 13 h 38"/>
                  <a:gd name="T64" fmla="*/ 82 w 97"/>
                  <a:gd name="T65" fmla="*/ 20 h 38"/>
                  <a:gd name="T66" fmla="*/ 77 w 97"/>
                  <a:gd name="T67" fmla="*/ 27 h 38"/>
                  <a:gd name="T68" fmla="*/ 75 w 97"/>
                  <a:gd name="T69" fmla="*/ 28 h 38"/>
                  <a:gd name="T70" fmla="*/ 81 w 97"/>
                  <a:gd name="T71" fmla="*/ 26 h 38"/>
                  <a:gd name="T72" fmla="*/ 7 w 97"/>
                  <a:gd name="T73" fmla="*/ 18 h 38"/>
                  <a:gd name="T74" fmla="*/ 9 w 97"/>
                  <a:gd name="T75" fmla="*/ 15 h 38"/>
                  <a:gd name="T76" fmla="*/ 10 w 97"/>
                  <a:gd name="T77" fmla="*/ 13 h 38"/>
                  <a:gd name="T78" fmla="*/ 8 w 97"/>
                  <a:gd name="T79" fmla="*/ 9 h 38"/>
                  <a:gd name="T80" fmla="*/ 4 w 97"/>
                  <a:gd name="T81" fmla="*/ 12 h 38"/>
                  <a:gd name="T82" fmla="*/ 7 w 97"/>
                  <a:gd name="T83" fmla="*/ 18 h 38"/>
                  <a:gd name="T84" fmla="*/ 7 w 97"/>
                  <a:gd name="T85" fmla="*/ 18 h 38"/>
                  <a:gd name="T86" fmla="*/ 94 w 97"/>
                  <a:gd name="T87" fmla="*/ 7 h 38"/>
                  <a:gd name="T88" fmla="*/ 97 w 97"/>
                  <a:gd name="T89" fmla="*/ 3 h 38"/>
                  <a:gd name="T90" fmla="*/ 97 w 97"/>
                  <a:gd name="T91" fmla="*/ 0 h 38"/>
                  <a:gd name="T92" fmla="*/ 95 w 97"/>
                  <a:gd name="T93" fmla="*/ 3 h 38"/>
                  <a:gd name="T94" fmla="*/ 89 w 97"/>
                  <a:gd name="T95" fmla="*/ 4 h 38"/>
                  <a:gd name="T96" fmla="*/ 88 w 97"/>
                  <a:gd name="T97" fmla="*/ 9 h 38"/>
                  <a:gd name="T98" fmla="*/ 91 w 97"/>
                  <a:gd name="T99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97" h="38">
                    <a:moveTo>
                      <a:pt x="5" y="34"/>
                    </a:moveTo>
                    <a:lnTo>
                      <a:pt x="5" y="33"/>
                    </a:lnTo>
                    <a:lnTo>
                      <a:pt x="2" y="35"/>
                    </a:lnTo>
                    <a:lnTo>
                      <a:pt x="0" y="35"/>
                    </a:lnTo>
                    <a:lnTo>
                      <a:pt x="1" y="36"/>
                    </a:lnTo>
                    <a:lnTo>
                      <a:pt x="1" y="37"/>
                    </a:lnTo>
                    <a:lnTo>
                      <a:pt x="3" y="38"/>
                    </a:lnTo>
                    <a:lnTo>
                      <a:pt x="5" y="34"/>
                    </a:lnTo>
                    <a:lnTo>
                      <a:pt x="5" y="34"/>
                    </a:lnTo>
                    <a:close/>
                    <a:moveTo>
                      <a:pt x="56" y="26"/>
                    </a:moveTo>
                    <a:lnTo>
                      <a:pt x="56" y="26"/>
                    </a:lnTo>
                    <a:lnTo>
                      <a:pt x="56" y="26"/>
                    </a:lnTo>
                    <a:lnTo>
                      <a:pt x="56" y="26"/>
                    </a:lnTo>
                    <a:lnTo>
                      <a:pt x="50" y="26"/>
                    </a:lnTo>
                    <a:lnTo>
                      <a:pt x="50" y="28"/>
                    </a:lnTo>
                    <a:lnTo>
                      <a:pt x="48" y="30"/>
                    </a:lnTo>
                    <a:lnTo>
                      <a:pt x="48" y="32"/>
                    </a:lnTo>
                    <a:lnTo>
                      <a:pt x="50" y="35"/>
                    </a:lnTo>
                    <a:lnTo>
                      <a:pt x="51" y="35"/>
                    </a:lnTo>
                    <a:lnTo>
                      <a:pt x="53" y="35"/>
                    </a:lnTo>
                    <a:lnTo>
                      <a:pt x="56" y="34"/>
                    </a:lnTo>
                    <a:lnTo>
                      <a:pt x="56" y="32"/>
                    </a:lnTo>
                    <a:lnTo>
                      <a:pt x="57" y="30"/>
                    </a:lnTo>
                    <a:lnTo>
                      <a:pt x="56" y="28"/>
                    </a:lnTo>
                    <a:lnTo>
                      <a:pt x="56" y="26"/>
                    </a:lnTo>
                    <a:lnTo>
                      <a:pt x="56" y="26"/>
                    </a:lnTo>
                    <a:close/>
                    <a:moveTo>
                      <a:pt x="20" y="30"/>
                    </a:moveTo>
                    <a:lnTo>
                      <a:pt x="22" y="28"/>
                    </a:lnTo>
                    <a:lnTo>
                      <a:pt x="22" y="27"/>
                    </a:lnTo>
                    <a:lnTo>
                      <a:pt x="21" y="26"/>
                    </a:lnTo>
                    <a:lnTo>
                      <a:pt x="19" y="25"/>
                    </a:lnTo>
                    <a:lnTo>
                      <a:pt x="18" y="25"/>
                    </a:lnTo>
                    <a:lnTo>
                      <a:pt x="18" y="26"/>
                    </a:lnTo>
                    <a:lnTo>
                      <a:pt x="17" y="27"/>
                    </a:lnTo>
                    <a:lnTo>
                      <a:pt x="18" y="29"/>
                    </a:lnTo>
                    <a:lnTo>
                      <a:pt x="19" y="30"/>
                    </a:lnTo>
                    <a:lnTo>
                      <a:pt x="20" y="30"/>
                    </a:lnTo>
                    <a:lnTo>
                      <a:pt x="20" y="30"/>
                    </a:lnTo>
                    <a:close/>
                    <a:moveTo>
                      <a:pt x="37" y="20"/>
                    </a:moveTo>
                    <a:lnTo>
                      <a:pt x="42" y="17"/>
                    </a:lnTo>
                    <a:lnTo>
                      <a:pt x="42" y="16"/>
                    </a:lnTo>
                    <a:lnTo>
                      <a:pt x="38" y="17"/>
                    </a:lnTo>
                    <a:lnTo>
                      <a:pt x="34" y="20"/>
                    </a:lnTo>
                    <a:lnTo>
                      <a:pt x="33" y="20"/>
                    </a:lnTo>
                    <a:lnTo>
                      <a:pt x="30" y="20"/>
                    </a:lnTo>
                    <a:lnTo>
                      <a:pt x="28" y="20"/>
                    </a:lnTo>
                    <a:lnTo>
                      <a:pt x="26" y="21"/>
                    </a:lnTo>
                    <a:lnTo>
                      <a:pt x="27" y="22"/>
                    </a:lnTo>
                    <a:lnTo>
                      <a:pt x="28" y="26"/>
                    </a:lnTo>
                    <a:lnTo>
                      <a:pt x="30" y="30"/>
                    </a:lnTo>
                    <a:lnTo>
                      <a:pt x="33" y="29"/>
                    </a:lnTo>
                    <a:lnTo>
                      <a:pt x="34" y="28"/>
                    </a:lnTo>
                    <a:lnTo>
                      <a:pt x="35" y="26"/>
                    </a:lnTo>
                    <a:lnTo>
                      <a:pt x="37" y="20"/>
                    </a:lnTo>
                    <a:lnTo>
                      <a:pt x="37" y="20"/>
                    </a:lnTo>
                    <a:close/>
                    <a:moveTo>
                      <a:pt x="81" y="26"/>
                    </a:moveTo>
                    <a:lnTo>
                      <a:pt x="86" y="24"/>
                    </a:lnTo>
                    <a:lnTo>
                      <a:pt x="87" y="20"/>
                    </a:lnTo>
                    <a:lnTo>
                      <a:pt x="88" y="16"/>
                    </a:lnTo>
                    <a:lnTo>
                      <a:pt x="88" y="13"/>
                    </a:lnTo>
                    <a:lnTo>
                      <a:pt x="87" y="12"/>
                    </a:lnTo>
                    <a:lnTo>
                      <a:pt x="87" y="12"/>
                    </a:lnTo>
                    <a:lnTo>
                      <a:pt x="86" y="12"/>
                    </a:lnTo>
                    <a:lnTo>
                      <a:pt x="85" y="13"/>
                    </a:lnTo>
                    <a:lnTo>
                      <a:pt x="85" y="15"/>
                    </a:lnTo>
                    <a:lnTo>
                      <a:pt x="82" y="20"/>
                    </a:lnTo>
                    <a:lnTo>
                      <a:pt x="80" y="24"/>
                    </a:lnTo>
                    <a:lnTo>
                      <a:pt x="77" y="27"/>
                    </a:lnTo>
                    <a:lnTo>
                      <a:pt x="74" y="28"/>
                    </a:lnTo>
                    <a:lnTo>
                      <a:pt x="75" y="28"/>
                    </a:lnTo>
                    <a:lnTo>
                      <a:pt x="78" y="28"/>
                    </a:lnTo>
                    <a:lnTo>
                      <a:pt x="81" y="26"/>
                    </a:lnTo>
                    <a:lnTo>
                      <a:pt x="81" y="26"/>
                    </a:lnTo>
                    <a:close/>
                    <a:moveTo>
                      <a:pt x="7" y="18"/>
                    </a:moveTo>
                    <a:lnTo>
                      <a:pt x="9" y="17"/>
                    </a:lnTo>
                    <a:lnTo>
                      <a:pt x="9" y="15"/>
                    </a:lnTo>
                    <a:lnTo>
                      <a:pt x="9" y="13"/>
                    </a:lnTo>
                    <a:lnTo>
                      <a:pt x="10" y="13"/>
                    </a:lnTo>
                    <a:lnTo>
                      <a:pt x="9" y="11"/>
                    </a:lnTo>
                    <a:lnTo>
                      <a:pt x="8" y="9"/>
                    </a:lnTo>
                    <a:lnTo>
                      <a:pt x="5" y="9"/>
                    </a:lnTo>
                    <a:lnTo>
                      <a:pt x="4" y="12"/>
                    </a:lnTo>
                    <a:lnTo>
                      <a:pt x="6" y="17"/>
                    </a:lnTo>
                    <a:lnTo>
                      <a:pt x="7" y="18"/>
                    </a:lnTo>
                    <a:lnTo>
                      <a:pt x="7" y="18"/>
                    </a:lnTo>
                    <a:lnTo>
                      <a:pt x="7" y="18"/>
                    </a:lnTo>
                    <a:close/>
                    <a:moveTo>
                      <a:pt x="91" y="8"/>
                    </a:moveTo>
                    <a:lnTo>
                      <a:pt x="94" y="7"/>
                    </a:lnTo>
                    <a:lnTo>
                      <a:pt x="96" y="5"/>
                    </a:lnTo>
                    <a:lnTo>
                      <a:pt x="97" y="3"/>
                    </a:lnTo>
                    <a:lnTo>
                      <a:pt x="97" y="2"/>
                    </a:lnTo>
                    <a:lnTo>
                      <a:pt x="97" y="0"/>
                    </a:lnTo>
                    <a:lnTo>
                      <a:pt x="96" y="1"/>
                    </a:lnTo>
                    <a:lnTo>
                      <a:pt x="95" y="3"/>
                    </a:lnTo>
                    <a:lnTo>
                      <a:pt x="93" y="3"/>
                    </a:lnTo>
                    <a:lnTo>
                      <a:pt x="89" y="4"/>
                    </a:lnTo>
                    <a:lnTo>
                      <a:pt x="89" y="5"/>
                    </a:lnTo>
                    <a:lnTo>
                      <a:pt x="88" y="9"/>
                    </a:lnTo>
                    <a:lnTo>
                      <a:pt x="89" y="9"/>
                    </a:lnTo>
                    <a:lnTo>
                      <a:pt x="91" y="8"/>
                    </a:lnTo>
                    <a:lnTo>
                      <a:pt x="91" y="8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9" name="Europe">
              <a:extLst>
                <a:ext uri="{FF2B5EF4-FFF2-40B4-BE49-F238E27FC236}">
                  <a16:creationId xmlns:a16="http://schemas.microsoft.com/office/drawing/2014/main" id="{D9B5B02B-587C-6D3B-045B-3CF14498525E}"/>
                </a:ext>
              </a:extLst>
            </p:cNvPr>
            <p:cNvGrpSpPr/>
            <p:nvPr/>
          </p:nvGrpSpPr>
          <p:grpSpPr>
            <a:xfrm>
              <a:off x="3571864" y="2202195"/>
              <a:ext cx="1093782" cy="965848"/>
              <a:chOff x="5389562" y="1609726"/>
              <a:chExt cx="1778000" cy="1570037"/>
            </a:xfrm>
            <a:grpFill/>
          </p:grpSpPr>
          <p:sp>
            <p:nvSpPr>
              <p:cNvPr id="20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B03EC56-CF09-70EA-477D-8D7094D7CA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21462" y="2905126"/>
                <a:ext cx="204787" cy="260350"/>
              </a:xfrm>
              <a:custGeom>
                <a:avLst/>
                <a:gdLst>
                  <a:gd name="T0" fmla="*/ 77 w 129"/>
                  <a:gd name="T1" fmla="*/ 146 h 164"/>
                  <a:gd name="T2" fmla="*/ 73 w 129"/>
                  <a:gd name="T3" fmla="*/ 156 h 164"/>
                  <a:gd name="T4" fmla="*/ 99 w 129"/>
                  <a:gd name="T5" fmla="*/ 161 h 164"/>
                  <a:gd name="T6" fmla="*/ 99 w 129"/>
                  <a:gd name="T7" fmla="*/ 164 h 164"/>
                  <a:gd name="T8" fmla="*/ 127 w 129"/>
                  <a:gd name="T9" fmla="*/ 162 h 164"/>
                  <a:gd name="T10" fmla="*/ 129 w 129"/>
                  <a:gd name="T11" fmla="*/ 155 h 164"/>
                  <a:gd name="T12" fmla="*/ 118 w 129"/>
                  <a:gd name="T13" fmla="*/ 158 h 164"/>
                  <a:gd name="T14" fmla="*/ 118 w 129"/>
                  <a:gd name="T15" fmla="*/ 154 h 164"/>
                  <a:gd name="T16" fmla="*/ 103 w 129"/>
                  <a:gd name="T17" fmla="*/ 152 h 164"/>
                  <a:gd name="T18" fmla="*/ 88 w 129"/>
                  <a:gd name="T19" fmla="*/ 153 h 164"/>
                  <a:gd name="T20" fmla="*/ 77 w 129"/>
                  <a:gd name="T21" fmla="*/ 146 h 164"/>
                  <a:gd name="T22" fmla="*/ 77 w 129"/>
                  <a:gd name="T23" fmla="*/ 146 h 164"/>
                  <a:gd name="T24" fmla="*/ 120 w 129"/>
                  <a:gd name="T25" fmla="*/ 6 h 164"/>
                  <a:gd name="T26" fmla="*/ 110 w 129"/>
                  <a:gd name="T27" fmla="*/ 0 h 164"/>
                  <a:gd name="T28" fmla="*/ 111 w 129"/>
                  <a:gd name="T29" fmla="*/ 11 h 164"/>
                  <a:gd name="T30" fmla="*/ 94 w 129"/>
                  <a:gd name="T31" fmla="*/ 13 h 164"/>
                  <a:gd name="T32" fmla="*/ 79 w 129"/>
                  <a:gd name="T33" fmla="*/ 6 h 164"/>
                  <a:gd name="T34" fmla="*/ 64 w 129"/>
                  <a:gd name="T35" fmla="*/ 11 h 164"/>
                  <a:gd name="T36" fmla="*/ 50 w 129"/>
                  <a:gd name="T37" fmla="*/ 11 h 164"/>
                  <a:gd name="T38" fmla="*/ 46 w 129"/>
                  <a:gd name="T39" fmla="*/ 11 h 164"/>
                  <a:gd name="T40" fmla="*/ 44 w 129"/>
                  <a:gd name="T41" fmla="*/ 16 h 164"/>
                  <a:gd name="T42" fmla="*/ 33 w 129"/>
                  <a:gd name="T43" fmla="*/ 15 h 164"/>
                  <a:gd name="T44" fmla="*/ 27 w 129"/>
                  <a:gd name="T45" fmla="*/ 20 h 164"/>
                  <a:gd name="T46" fmla="*/ 14 w 129"/>
                  <a:gd name="T47" fmla="*/ 22 h 164"/>
                  <a:gd name="T48" fmla="*/ 14 w 129"/>
                  <a:gd name="T49" fmla="*/ 28 h 164"/>
                  <a:gd name="T50" fmla="*/ 8 w 129"/>
                  <a:gd name="T51" fmla="*/ 32 h 164"/>
                  <a:gd name="T52" fmla="*/ 8 w 129"/>
                  <a:gd name="T53" fmla="*/ 39 h 164"/>
                  <a:gd name="T54" fmla="*/ 0 w 129"/>
                  <a:gd name="T55" fmla="*/ 50 h 164"/>
                  <a:gd name="T56" fmla="*/ 2 w 129"/>
                  <a:gd name="T57" fmla="*/ 58 h 164"/>
                  <a:gd name="T58" fmla="*/ 13 w 129"/>
                  <a:gd name="T59" fmla="*/ 71 h 164"/>
                  <a:gd name="T60" fmla="*/ 21 w 129"/>
                  <a:gd name="T61" fmla="*/ 82 h 164"/>
                  <a:gd name="T62" fmla="*/ 26 w 129"/>
                  <a:gd name="T63" fmla="*/ 99 h 164"/>
                  <a:gd name="T64" fmla="*/ 34 w 129"/>
                  <a:gd name="T65" fmla="*/ 118 h 164"/>
                  <a:gd name="T66" fmla="*/ 52 w 129"/>
                  <a:gd name="T67" fmla="*/ 129 h 164"/>
                  <a:gd name="T68" fmla="*/ 64 w 129"/>
                  <a:gd name="T69" fmla="*/ 128 h 164"/>
                  <a:gd name="T70" fmla="*/ 56 w 129"/>
                  <a:gd name="T71" fmla="*/ 106 h 164"/>
                  <a:gd name="T72" fmla="*/ 68 w 129"/>
                  <a:gd name="T73" fmla="*/ 105 h 164"/>
                  <a:gd name="T74" fmla="*/ 60 w 129"/>
                  <a:gd name="T75" fmla="*/ 91 h 164"/>
                  <a:gd name="T76" fmla="*/ 79 w 129"/>
                  <a:gd name="T77" fmla="*/ 98 h 164"/>
                  <a:gd name="T78" fmla="*/ 78 w 129"/>
                  <a:gd name="T79" fmla="*/ 84 h 164"/>
                  <a:gd name="T80" fmla="*/ 68 w 129"/>
                  <a:gd name="T81" fmla="*/ 77 h 164"/>
                  <a:gd name="T82" fmla="*/ 56 w 129"/>
                  <a:gd name="T83" fmla="*/ 66 h 164"/>
                  <a:gd name="T84" fmla="*/ 62 w 129"/>
                  <a:gd name="T85" fmla="*/ 62 h 164"/>
                  <a:gd name="T86" fmla="*/ 52 w 129"/>
                  <a:gd name="T87" fmla="*/ 50 h 164"/>
                  <a:gd name="T88" fmla="*/ 46 w 129"/>
                  <a:gd name="T89" fmla="*/ 35 h 164"/>
                  <a:gd name="T90" fmla="*/ 49 w 129"/>
                  <a:gd name="T91" fmla="*/ 31 h 164"/>
                  <a:gd name="T92" fmla="*/ 60 w 129"/>
                  <a:gd name="T93" fmla="*/ 43 h 164"/>
                  <a:gd name="T94" fmla="*/ 72 w 129"/>
                  <a:gd name="T95" fmla="*/ 43 h 164"/>
                  <a:gd name="T96" fmla="*/ 81 w 129"/>
                  <a:gd name="T97" fmla="*/ 39 h 164"/>
                  <a:gd name="T98" fmla="*/ 66 w 129"/>
                  <a:gd name="T99" fmla="*/ 26 h 164"/>
                  <a:gd name="T100" fmla="*/ 89 w 129"/>
                  <a:gd name="T101" fmla="*/ 20 h 164"/>
                  <a:gd name="T102" fmla="*/ 100 w 129"/>
                  <a:gd name="T103" fmla="*/ 22 h 164"/>
                  <a:gd name="T104" fmla="*/ 111 w 129"/>
                  <a:gd name="T105" fmla="*/ 22 h 164"/>
                  <a:gd name="T106" fmla="*/ 115 w 129"/>
                  <a:gd name="T107" fmla="*/ 20 h 164"/>
                  <a:gd name="T108" fmla="*/ 120 w 129"/>
                  <a:gd name="T109" fmla="*/ 6 h 164"/>
                  <a:gd name="T110" fmla="*/ 120 w 129"/>
                  <a:gd name="T111" fmla="*/ 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29" h="164">
                    <a:moveTo>
                      <a:pt x="77" y="146"/>
                    </a:moveTo>
                    <a:lnTo>
                      <a:pt x="73" y="156"/>
                    </a:lnTo>
                    <a:lnTo>
                      <a:pt x="99" y="161"/>
                    </a:lnTo>
                    <a:lnTo>
                      <a:pt x="99" y="164"/>
                    </a:lnTo>
                    <a:lnTo>
                      <a:pt x="127" y="162"/>
                    </a:lnTo>
                    <a:lnTo>
                      <a:pt x="129" y="155"/>
                    </a:lnTo>
                    <a:lnTo>
                      <a:pt x="118" y="158"/>
                    </a:lnTo>
                    <a:lnTo>
                      <a:pt x="118" y="154"/>
                    </a:lnTo>
                    <a:lnTo>
                      <a:pt x="103" y="152"/>
                    </a:lnTo>
                    <a:lnTo>
                      <a:pt x="88" y="153"/>
                    </a:lnTo>
                    <a:lnTo>
                      <a:pt x="77" y="146"/>
                    </a:lnTo>
                    <a:lnTo>
                      <a:pt x="77" y="146"/>
                    </a:lnTo>
                    <a:close/>
                    <a:moveTo>
                      <a:pt x="120" y="6"/>
                    </a:moveTo>
                    <a:lnTo>
                      <a:pt x="110" y="0"/>
                    </a:lnTo>
                    <a:lnTo>
                      <a:pt x="111" y="11"/>
                    </a:lnTo>
                    <a:lnTo>
                      <a:pt x="94" y="13"/>
                    </a:lnTo>
                    <a:lnTo>
                      <a:pt x="79" y="6"/>
                    </a:lnTo>
                    <a:lnTo>
                      <a:pt x="64" y="11"/>
                    </a:lnTo>
                    <a:lnTo>
                      <a:pt x="50" y="11"/>
                    </a:lnTo>
                    <a:lnTo>
                      <a:pt x="46" y="11"/>
                    </a:lnTo>
                    <a:lnTo>
                      <a:pt x="44" y="16"/>
                    </a:lnTo>
                    <a:lnTo>
                      <a:pt x="33" y="15"/>
                    </a:lnTo>
                    <a:lnTo>
                      <a:pt x="27" y="20"/>
                    </a:lnTo>
                    <a:lnTo>
                      <a:pt x="14" y="22"/>
                    </a:lnTo>
                    <a:lnTo>
                      <a:pt x="14" y="28"/>
                    </a:lnTo>
                    <a:lnTo>
                      <a:pt x="8" y="32"/>
                    </a:lnTo>
                    <a:lnTo>
                      <a:pt x="8" y="39"/>
                    </a:lnTo>
                    <a:lnTo>
                      <a:pt x="0" y="50"/>
                    </a:lnTo>
                    <a:lnTo>
                      <a:pt x="2" y="58"/>
                    </a:lnTo>
                    <a:lnTo>
                      <a:pt x="13" y="71"/>
                    </a:lnTo>
                    <a:lnTo>
                      <a:pt x="21" y="82"/>
                    </a:lnTo>
                    <a:lnTo>
                      <a:pt x="26" y="99"/>
                    </a:lnTo>
                    <a:lnTo>
                      <a:pt x="34" y="118"/>
                    </a:lnTo>
                    <a:lnTo>
                      <a:pt x="52" y="129"/>
                    </a:lnTo>
                    <a:lnTo>
                      <a:pt x="64" y="128"/>
                    </a:lnTo>
                    <a:lnTo>
                      <a:pt x="56" y="106"/>
                    </a:lnTo>
                    <a:lnTo>
                      <a:pt x="68" y="105"/>
                    </a:lnTo>
                    <a:lnTo>
                      <a:pt x="60" y="91"/>
                    </a:lnTo>
                    <a:lnTo>
                      <a:pt x="79" y="98"/>
                    </a:lnTo>
                    <a:lnTo>
                      <a:pt x="78" y="84"/>
                    </a:lnTo>
                    <a:lnTo>
                      <a:pt x="68" y="77"/>
                    </a:lnTo>
                    <a:lnTo>
                      <a:pt x="56" y="66"/>
                    </a:lnTo>
                    <a:lnTo>
                      <a:pt x="62" y="62"/>
                    </a:lnTo>
                    <a:lnTo>
                      <a:pt x="52" y="50"/>
                    </a:lnTo>
                    <a:lnTo>
                      <a:pt x="46" y="35"/>
                    </a:lnTo>
                    <a:lnTo>
                      <a:pt x="49" y="31"/>
                    </a:lnTo>
                    <a:lnTo>
                      <a:pt x="60" y="43"/>
                    </a:lnTo>
                    <a:lnTo>
                      <a:pt x="72" y="43"/>
                    </a:lnTo>
                    <a:lnTo>
                      <a:pt x="81" y="39"/>
                    </a:lnTo>
                    <a:lnTo>
                      <a:pt x="66" y="26"/>
                    </a:lnTo>
                    <a:lnTo>
                      <a:pt x="89" y="20"/>
                    </a:lnTo>
                    <a:lnTo>
                      <a:pt x="100" y="22"/>
                    </a:lnTo>
                    <a:lnTo>
                      <a:pt x="111" y="22"/>
                    </a:lnTo>
                    <a:lnTo>
                      <a:pt x="115" y="20"/>
                    </a:lnTo>
                    <a:lnTo>
                      <a:pt x="120" y="6"/>
                    </a:lnTo>
                    <a:lnTo>
                      <a:pt x="120" y="6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16E7746-6CDD-56A9-E3EA-80993024A3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2519363"/>
                <a:ext cx="520700" cy="292100"/>
              </a:xfrm>
              <a:custGeom>
                <a:avLst/>
                <a:gdLst>
                  <a:gd name="T0" fmla="*/ 180 w 328"/>
                  <a:gd name="T1" fmla="*/ 2 h 184"/>
                  <a:gd name="T2" fmla="*/ 170 w 328"/>
                  <a:gd name="T3" fmla="*/ 6 h 184"/>
                  <a:gd name="T4" fmla="*/ 164 w 328"/>
                  <a:gd name="T5" fmla="*/ 6 h 184"/>
                  <a:gd name="T6" fmla="*/ 143 w 328"/>
                  <a:gd name="T7" fmla="*/ 11 h 184"/>
                  <a:gd name="T8" fmla="*/ 137 w 328"/>
                  <a:gd name="T9" fmla="*/ 21 h 184"/>
                  <a:gd name="T10" fmla="*/ 115 w 328"/>
                  <a:gd name="T11" fmla="*/ 17 h 184"/>
                  <a:gd name="T12" fmla="*/ 102 w 328"/>
                  <a:gd name="T13" fmla="*/ 17 h 184"/>
                  <a:gd name="T14" fmla="*/ 67 w 328"/>
                  <a:gd name="T15" fmla="*/ 11 h 184"/>
                  <a:gd name="T16" fmla="*/ 34 w 328"/>
                  <a:gd name="T17" fmla="*/ 10 h 184"/>
                  <a:gd name="T18" fmla="*/ 17 w 328"/>
                  <a:gd name="T19" fmla="*/ 17 h 184"/>
                  <a:gd name="T20" fmla="*/ 28 w 328"/>
                  <a:gd name="T21" fmla="*/ 44 h 184"/>
                  <a:gd name="T22" fmla="*/ 5 w 328"/>
                  <a:gd name="T23" fmla="*/ 66 h 184"/>
                  <a:gd name="T24" fmla="*/ 7 w 328"/>
                  <a:gd name="T25" fmla="*/ 75 h 184"/>
                  <a:gd name="T26" fmla="*/ 0 w 328"/>
                  <a:gd name="T27" fmla="*/ 90 h 184"/>
                  <a:gd name="T28" fmla="*/ 13 w 328"/>
                  <a:gd name="T29" fmla="*/ 103 h 184"/>
                  <a:gd name="T30" fmla="*/ 32 w 328"/>
                  <a:gd name="T31" fmla="*/ 100 h 184"/>
                  <a:gd name="T32" fmla="*/ 53 w 328"/>
                  <a:gd name="T33" fmla="*/ 106 h 184"/>
                  <a:gd name="T34" fmla="*/ 72 w 328"/>
                  <a:gd name="T35" fmla="*/ 100 h 184"/>
                  <a:gd name="T36" fmla="*/ 84 w 328"/>
                  <a:gd name="T37" fmla="*/ 94 h 184"/>
                  <a:gd name="T38" fmla="*/ 100 w 328"/>
                  <a:gd name="T39" fmla="*/ 89 h 184"/>
                  <a:gd name="T40" fmla="*/ 122 w 328"/>
                  <a:gd name="T41" fmla="*/ 97 h 184"/>
                  <a:gd name="T42" fmla="*/ 131 w 328"/>
                  <a:gd name="T43" fmla="*/ 111 h 184"/>
                  <a:gd name="T44" fmla="*/ 142 w 328"/>
                  <a:gd name="T45" fmla="*/ 125 h 184"/>
                  <a:gd name="T46" fmla="*/ 149 w 328"/>
                  <a:gd name="T47" fmla="*/ 135 h 184"/>
                  <a:gd name="T48" fmla="*/ 149 w 328"/>
                  <a:gd name="T49" fmla="*/ 138 h 184"/>
                  <a:gd name="T50" fmla="*/ 135 w 328"/>
                  <a:gd name="T51" fmla="*/ 135 h 184"/>
                  <a:gd name="T52" fmla="*/ 133 w 328"/>
                  <a:gd name="T53" fmla="*/ 140 h 184"/>
                  <a:gd name="T54" fmla="*/ 127 w 328"/>
                  <a:gd name="T55" fmla="*/ 155 h 184"/>
                  <a:gd name="T56" fmla="*/ 132 w 328"/>
                  <a:gd name="T57" fmla="*/ 163 h 184"/>
                  <a:gd name="T58" fmla="*/ 149 w 328"/>
                  <a:gd name="T59" fmla="*/ 163 h 184"/>
                  <a:gd name="T60" fmla="*/ 166 w 328"/>
                  <a:gd name="T61" fmla="*/ 133 h 184"/>
                  <a:gd name="T62" fmla="*/ 185 w 328"/>
                  <a:gd name="T63" fmla="*/ 138 h 184"/>
                  <a:gd name="T64" fmla="*/ 222 w 328"/>
                  <a:gd name="T65" fmla="*/ 150 h 184"/>
                  <a:gd name="T66" fmla="*/ 202 w 328"/>
                  <a:gd name="T67" fmla="*/ 162 h 184"/>
                  <a:gd name="T68" fmla="*/ 222 w 328"/>
                  <a:gd name="T69" fmla="*/ 179 h 184"/>
                  <a:gd name="T70" fmla="*/ 256 w 328"/>
                  <a:gd name="T71" fmla="*/ 171 h 184"/>
                  <a:gd name="T72" fmla="*/ 279 w 328"/>
                  <a:gd name="T73" fmla="*/ 159 h 184"/>
                  <a:gd name="T74" fmla="*/ 250 w 328"/>
                  <a:gd name="T75" fmla="*/ 154 h 184"/>
                  <a:gd name="T76" fmla="*/ 260 w 328"/>
                  <a:gd name="T77" fmla="*/ 131 h 184"/>
                  <a:gd name="T78" fmla="*/ 289 w 328"/>
                  <a:gd name="T79" fmla="*/ 122 h 184"/>
                  <a:gd name="T80" fmla="*/ 302 w 328"/>
                  <a:gd name="T81" fmla="*/ 110 h 184"/>
                  <a:gd name="T82" fmla="*/ 327 w 328"/>
                  <a:gd name="T83" fmla="*/ 102 h 184"/>
                  <a:gd name="T84" fmla="*/ 322 w 328"/>
                  <a:gd name="T85" fmla="*/ 81 h 184"/>
                  <a:gd name="T86" fmla="*/ 325 w 328"/>
                  <a:gd name="T87" fmla="*/ 63 h 184"/>
                  <a:gd name="T88" fmla="*/ 286 w 328"/>
                  <a:gd name="T89" fmla="*/ 55 h 184"/>
                  <a:gd name="T90" fmla="*/ 259 w 328"/>
                  <a:gd name="T91" fmla="*/ 49 h 184"/>
                  <a:gd name="T92" fmla="*/ 234 w 328"/>
                  <a:gd name="T93" fmla="*/ 36 h 184"/>
                  <a:gd name="T94" fmla="*/ 211 w 328"/>
                  <a:gd name="T95" fmla="*/ 24 h 184"/>
                  <a:gd name="T96" fmla="*/ 212 w 328"/>
                  <a:gd name="T97" fmla="*/ 13 h 184"/>
                  <a:gd name="T98" fmla="*/ 198 w 328"/>
                  <a:gd name="T99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8" h="184">
                    <a:moveTo>
                      <a:pt x="198" y="0"/>
                    </a:moveTo>
                    <a:lnTo>
                      <a:pt x="180" y="2"/>
                    </a:lnTo>
                    <a:lnTo>
                      <a:pt x="174" y="1"/>
                    </a:lnTo>
                    <a:lnTo>
                      <a:pt x="170" y="6"/>
                    </a:lnTo>
                    <a:lnTo>
                      <a:pt x="164" y="6"/>
                    </a:lnTo>
                    <a:lnTo>
                      <a:pt x="164" y="6"/>
                    </a:lnTo>
                    <a:lnTo>
                      <a:pt x="148" y="7"/>
                    </a:lnTo>
                    <a:lnTo>
                      <a:pt x="143" y="11"/>
                    </a:lnTo>
                    <a:lnTo>
                      <a:pt x="144" y="24"/>
                    </a:lnTo>
                    <a:lnTo>
                      <a:pt x="137" y="21"/>
                    </a:lnTo>
                    <a:lnTo>
                      <a:pt x="121" y="23"/>
                    </a:lnTo>
                    <a:lnTo>
                      <a:pt x="115" y="17"/>
                    </a:lnTo>
                    <a:lnTo>
                      <a:pt x="110" y="21"/>
                    </a:lnTo>
                    <a:lnTo>
                      <a:pt x="102" y="17"/>
                    </a:lnTo>
                    <a:lnTo>
                      <a:pt x="87" y="17"/>
                    </a:lnTo>
                    <a:lnTo>
                      <a:pt x="67" y="11"/>
                    </a:lnTo>
                    <a:lnTo>
                      <a:pt x="48" y="10"/>
                    </a:lnTo>
                    <a:lnTo>
                      <a:pt x="34" y="10"/>
                    </a:lnTo>
                    <a:lnTo>
                      <a:pt x="26" y="16"/>
                    </a:lnTo>
                    <a:lnTo>
                      <a:pt x="17" y="17"/>
                    </a:lnTo>
                    <a:lnTo>
                      <a:pt x="29" y="38"/>
                    </a:lnTo>
                    <a:lnTo>
                      <a:pt x="28" y="44"/>
                    </a:lnTo>
                    <a:lnTo>
                      <a:pt x="19" y="47"/>
                    </a:lnTo>
                    <a:lnTo>
                      <a:pt x="5" y="66"/>
                    </a:lnTo>
                    <a:lnTo>
                      <a:pt x="11" y="76"/>
                    </a:lnTo>
                    <a:lnTo>
                      <a:pt x="7" y="75"/>
                    </a:lnTo>
                    <a:lnTo>
                      <a:pt x="2" y="80"/>
                    </a:lnTo>
                    <a:lnTo>
                      <a:pt x="0" y="90"/>
                    </a:lnTo>
                    <a:lnTo>
                      <a:pt x="11" y="96"/>
                    </a:lnTo>
                    <a:lnTo>
                      <a:pt x="13" y="103"/>
                    </a:lnTo>
                    <a:lnTo>
                      <a:pt x="20" y="97"/>
                    </a:lnTo>
                    <a:lnTo>
                      <a:pt x="32" y="100"/>
                    </a:lnTo>
                    <a:lnTo>
                      <a:pt x="44" y="100"/>
                    </a:lnTo>
                    <a:lnTo>
                      <a:pt x="53" y="106"/>
                    </a:lnTo>
                    <a:lnTo>
                      <a:pt x="59" y="103"/>
                    </a:lnTo>
                    <a:lnTo>
                      <a:pt x="72" y="100"/>
                    </a:lnTo>
                    <a:lnTo>
                      <a:pt x="76" y="94"/>
                    </a:lnTo>
                    <a:lnTo>
                      <a:pt x="84" y="94"/>
                    </a:lnTo>
                    <a:lnTo>
                      <a:pt x="88" y="92"/>
                    </a:lnTo>
                    <a:lnTo>
                      <a:pt x="100" y="89"/>
                    </a:lnTo>
                    <a:lnTo>
                      <a:pt x="114" y="96"/>
                    </a:lnTo>
                    <a:lnTo>
                      <a:pt x="122" y="97"/>
                    </a:lnTo>
                    <a:lnTo>
                      <a:pt x="131" y="103"/>
                    </a:lnTo>
                    <a:lnTo>
                      <a:pt x="131" y="111"/>
                    </a:lnTo>
                    <a:lnTo>
                      <a:pt x="139" y="115"/>
                    </a:lnTo>
                    <a:lnTo>
                      <a:pt x="142" y="125"/>
                    </a:lnTo>
                    <a:lnTo>
                      <a:pt x="150" y="131"/>
                    </a:lnTo>
                    <a:lnTo>
                      <a:pt x="149" y="135"/>
                    </a:lnTo>
                    <a:lnTo>
                      <a:pt x="153" y="136"/>
                    </a:lnTo>
                    <a:lnTo>
                      <a:pt x="149" y="138"/>
                    </a:lnTo>
                    <a:lnTo>
                      <a:pt x="138" y="137"/>
                    </a:lnTo>
                    <a:lnTo>
                      <a:pt x="135" y="135"/>
                    </a:lnTo>
                    <a:lnTo>
                      <a:pt x="131" y="136"/>
                    </a:lnTo>
                    <a:lnTo>
                      <a:pt x="133" y="140"/>
                    </a:lnTo>
                    <a:lnTo>
                      <a:pt x="129" y="148"/>
                    </a:lnTo>
                    <a:lnTo>
                      <a:pt x="127" y="155"/>
                    </a:lnTo>
                    <a:lnTo>
                      <a:pt x="123" y="158"/>
                    </a:lnTo>
                    <a:lnTo>
                      <a:pt x="132" y="163"/>
                    </a:lnTo>
                    <a:lnTo>
                      <a:pt x="140" y="159"/>
                    </a:lnTo>
                    <a:lnTo>
                      <a:pt x="149" y="163"/>
                    </a:lnTo>
                    <a:lnTo>
                      <a:pt x="161" y="146"/>
                    </a:lnTo>
                    <a:lnTo>
                      <a:pt x="166" y="133"/>
                    </a:lnTo>
                    <a:lnTo>
                      <a:pt x="183" y="130"/>
                    </a:lnTo>
                    <a:lnTo>
                      <a:pt x="185" y="138"/>
                    </a:lnTo>
                    <a:lnTo>
                      <a:pt x="215" y="144"/>
                    </a:lnTo>
                    <a:lnTo>
                      <a:pt x="222" y="150"/>
                    </a:lnTo>
                    <a:lnTo>
                      <a:pt x="205" y="157"/>
                    </a:lnTo>
                    <a:lnTo>
                      <a:pt x="202" y="162"/>
                    </a:lnTo>
                    <a:lnTo>
                      <a:pt x="224" y="168"/>
                    </a:lnTo>
                    <a:lnTo>
                      <a:pt x="222" y="179"/>
                    </a:lnTo>
                    <a:lnTo>
                      <a:pt x="233" y="184"/>
                    </a:lnTo>
                    <a:lnTo>
                      <a:pt x="256" y="171"/>
                    </a:lnTo>
                    <a:lnTo>
                      <a:pt x="276" y="166"/>
                    </a:lnTo>
                    <a:lnTo>
                      <a:pt x="279" y="159"/>
                    </a:lnTo>
                    <a:lnTo>
                      <a:pt x="259" y="160"/>
                    </a:lnTo>
                    <a:lnTo>
                      <a:pt x="250" y="154"/>
                    </a:lnTo>
                    <a:lnTo>
                      <a:pt x="246" y="140"/>
                    </a:lnTo>
                    <a:lnTo>
                      <a:pt x="260" y="131"/>
                    </a:lnTo>
                    <a:lnTo>
                      <a:pt x="278" y="130"/>
                    </a:lnTo>
                    <a:lnTo>
                      <a:pt x="289" y="122"/>
                    </a:lnTo>
                    <a:lnTo>
                      <a:pt x="303" y="121"/>
                    </a:lnTo>
                    <a:lnTo>
                      <a:pt x="302" y="110"/>
                    </a:lnTo>
                    <a:lnTo>
                      <a:pt x="310" y="104"/>
                    </a:lnTo>
                    <a:lnTo>
                      <a:pt x="327" y="102"/>
                    </a:lnTo>
                    <a:lnTo>
                      <a:pt x="328" y="94"/>
                    </a:lnTo>
                    <a:lnTo>
                      <a:pt x="322" y="81"/>
                    </a:lnTo>
                    <a:lnTo>
                      <a:pt x="326" y="69"/>
                    </a:lnTo>
                    <a:lnTo>
                      <a:pt x="325" y="63"/>
                    </a:lnTo>
                    <a:lnTo>
                      <a:pt x="296" y="55"/>
                    </a:lnTo>
                    <a:lnTo>
                      <a:pt x="286" y="55"/>
                    </a:lnTo>
                    <a:lnTo>
                      <a:pt x="272" y="45"/>
                    </a:lnTo>
                    <a:lnTo>
                      <a:pt x="259" y="49"/>
                    </a:lnTo>
                    <a:lnTo>
                      <a:pt x="235" y="40"/>
                    </a:lnTo>
                    <a:lnTo>
                      <a:pt x="234" y="36"/>
                    </a:lnTo>
                    <a:lnTo>
                      <a:pt x="226" y="25"/>
                    </a:lnTo>
                    <a:lnTo>
                      <a:pt x="211" y="24"/>
                    </a:lnTo>
                    <a:lnTo>
                      <a:pt x="209" y="18"/>
                    </a:lnTo>
                    <a:lnTo>
                      <a:pt x="212" y="13"/>
                    </a:lnTo>
                    <a:lnTo>
                      <a:pt x="198" y="0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C899996-8FB5-DB28-07CC-1F5F106A0D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16587" y="2833688"/>
                <a:ext cx="417512" cy="293688"/>
              </a:xfrm>
              <a:custGeom>
                <a:avLst/>
                <a:gdLst>
                  <a:gd name="T0" fmla="*/ 210 w 263"/>
                  <a:gd name="T1" fmla="*/ 118 h 185"/>
                  <a:gd name="T2" fmla="*/ 207 w 263"/>
                  <a:gd name="T3" fmla="*/ 116 h 185"/>
                  <a:gd name="T4" fmla="*/ 207 w 263"/>
                  <a:gd name="T5" fmla="*/ 118 h 185"/>
                  <a:gd name="T6" fmla="*/ 208 w 263"/>
                  <a:gd name="T7" fmla="*/ 119 h 185"/>
                  <a:gd name="T8" fmla="*/ 210 w 263"/>
                  <a:gd name="T9" fmla="*/ 119 h 185"/>
                  <a:gd name="T10" fmla="*/ 207 w 263"/>
                  <a:gd name="T11" fmla="*/ 112 h 185"/>
                  <a:gd name="T12" fmla="*/ 210 w 263"/>
                  <a:gd name="T13" fmla="*/ 110 h 185"/>
                  <a:gd name="T14" fmla="*/ 209 w 263"/>
                  <a:gd name="T15" fmla="*/ 108 h 185"/>
                  <a:gd name="T16" fmla="*/ 205 w 263"/>
                  <a:gd name="T17" fmla="*/ 110 h 185"/>
                  <a:gd name="T18" fmla="*/ 204 w 263"/>
                  <a:gd name="T19" fmla="*/ 111 h 185"/>
                  <a:gd name="T20" fmla="*/ 204 w 263"/>
                  <a:gd name="T21" fmla="*/ 114 h 185"/>
                  <a:gd name="T22" fmla="*/ 207 w 263"/>
                  <a:gd name="T23" fmla="*/ 112 h 185"/>
                  <a:gd name="T24" fmla="*/ 112 w 263"/>
                  <a:gd name="T25" fmla="*/ 7 h 185"/>
                  <a:gd name="T26" fmla="*/ 77 w 263"/>
                  <a:gd name="T27" fmla="*/ 4 h 185"/>
                  <a:gd name="T28" fmla="*/ 28 w 263"/>
                  <a:gd name="T29" fmla="*/ 0 h 185"/>
                  <a:gd name="T30" fmla="*/ 8 w 263"/>
                  <a:gd name="T31" fmla="*/ 26 h 185"/>
                  <a:gd name="T32" fmla="*/ 13 w 263"/>
                  <a:gd name="T33" fmla="*/ 37 h 185"/>
                  <a:gd name="T34" fmla="*/ 25 w 263"/>
                  <a:gd name="T35" fmla="*/ 45 h 185"/>
                  <a:gd name="T36" fmla="*/ 40 w 263"/>
                  <a:gd name="T37" fmla="*/ 42 h 185"/>
                  <a:gd name="T38" fmla="*/ 56 w 263"/>
                  <a:gd name="T39" fmla="*/ 54 h 185"/>
                  <a:gd name="T40" fmla="*/ 47 w 263"/>
                  <a:gd name="T41" fmla="*/ 79 h 185"/>
                  <a:gd name="T42" fmla="*/ 42 w 263"/>
                  <a:gd name="T43" fmla="*/ 93 h 185"/>
                  <a:gd name="T44" fmla="*/ 41 w 263"/>
                  <a:gd name="T45" fmla="*/ 110 h 185"/>
                  <a:gd name="T46" fmla="*/ 42 w 263"/>
                  <a:gd name="T47" fmla="*/ 133 h 185"/>
                  <a:gd name="T48" fmla="*/ 32 w 263"/>
                  <a:gd name="T49" fmla="*/ 149 h 185"/>
                  <a:gd name="T50" fmla="*/ 52 w 263"/>
                  <a:gd name="T51" fmla="*/ 161 h 185"/>
                  <a:gd name="T52" fmla="*/ 64 w 263"/>
                  <a:gd name="T53" fmla="*/ 182 h 185"/>
                  <a:gd name="T54" fmla="*/ 81 w 263"/>
                  <a:gd name="T55" fmla="*/ 176 h 185"/>
                  <a:gd name="T56" fmla="*/ 112 w 263"/>
                  <a:gd name="T57" fmla="*/ 167 h 185"/>
                  <a:gd name="T58" fmla="*/ 151 w 263"/>
                  <a:gd name="T59" fmla="*/ 149 h 185"/>
                  <a:gd name="T60" fmla="*/ 170 w 263"/>
                  <a:gd name="T61" fmla="*/ 128 h 185"/>
                  <a:gd name="T62" fmla="*/ 174 w 263"/>
                  <a:gd name="T63" fmla="*/ 103 h 185"/>
                  <a:gd name="T64" fmla="*/ 193 w 263"/>
                  <a:gd name="T65" fmla="*/ 71 h 185"/>
                  <a:gd name="T66" fmla="*/ 220 w 263"/>
                  <a:gd name="T67" fmla="*/ 58 h 185"/>
                  <a:gd name="T68" fmla="*/ 236 w 263"/>
                  <a:gd name="T69" fmla="*/ 30 h 185"/>
                  <a:gd name="T70" fmla="*/ 193 w 263"/>
                  <a:gd name="T71" fmla="*/ 23 h 185"/>
                  <a:gd name="T72" fmla="*/ 150 w 263"/>
                  <a:gd name="T73" fmla="*/ 17 h 185"/>
                  <a:gd name="T74" fmla="*/ 143 w 263"/>
                  <a:gd name="T75" fmla="*/ 8 h 185"/>
                  <a:gd name="T76" fmla="*/ 240 w 263"/>
                  <a:gd name="T77" fmla="*/ 91 h 185"/>
                  <a:gd name="T78" fmla="*/ 241 w 263"/>
                  <a:gd name="T79" fmla="*/ 90 h 185"/>
                  <a:gd name="T80" fmla="*/ 240 w 263"/>
                  <a:gd name="T81" fmla="*/ 89 h 185"/>
                  <a:gd name="T82" fmla="*/ 240 w 263"/>
                  <a:gd name="T83" fmla="*/ 88 h 185"/>
                  <a:gd name="T84" fmla="*/ 233 w 263"/>
                  <a:gd name="T85" fmla="*/ 91 h 185"/>
                  <a:gd name="T86" fmla="*/ 225 w 263"/>
                  <a:gd name="T87" fmla="*/ 97 h 185"/>
                  <a:gd name="T88" fmla="*/ 227 w 263"/>
                  <a:gd name="T89" fmla="*/ 98 h 185"/>
                  <a:gd name="T90" fmla="*/ 229 w 263"/>
                  <a:gd name="T91" fmla="*/ 98 h 185"/>
                  <a:gd name="T92" fmla="*/ 232 w 263"/>
                  <a:gd name="T93" fmla="*/ 98 h 185"/>
                  <a:gd name="T94" fmla="*/ 233 w 263"/>
                  <a:gd name="T95" fmla="*/ 101 h 185"/>
                  <a:gd name="T96" fmla="*/ 235 w 263"/>
                  <a:gd name="T97" fmla="*/ 102 h 185"/>
                  <a:gd name="T98" fmla="*/ 240 w 263"/>
                  <a:gd name="T99" fmla="*/ 103 h 185"/>
                  <a:gd name="T100" fmla="*/ 243 w 263"/>
                  <a:gd name="T101" fmla="*/ 99 h 185"/>
                  <a:gd name="T102" fmla="*/ 246 w 263"/>
                  <a:gd name="T103" fmla="*/ 95 h 185"/>
                  <a:gd name="T104" fmla="*/ 246 w 263"/>
                  <a:gd name="T105" fmla="*/ 93 h 185"/>
                  <a:gd name="T106" fmla="*/ 244 w 263"/>
                  <a:gd name="T107" fmla="*/ 92 h 185"/>
                  <a:gd name="T108" fmla="*/ 240 w 263"/>
                  <a:gd name="T109" fmla="*/ 92 h 185"/>
                  <a:gd name="T110" fmla="*/ 263 w 263"/>
                  <a:gd name="T111" fmla="*/ 91 h 185"/>
                  <a:gd name="T112" fmla="*/ 263 w 263"/>
                  <a:gd name="T113" fmla="*/ 89 h 185"/>
                  <a:gd name="T114" fmla="*/ 258 w 263"/>
                  <a:gd name="T115" fmla="*/ 85 h 185"/>
                  <a:gd name="T116" fmla="*/ 253 w 263"/>
                  <a:gd name="T117" fmla="*/ 86 h 185"/>
                  <a:gd name="T118" fmla="*/ 254 w 263"/>
                  <a:gd name="T119" fmla="*/ 88 h 185"/>
                  <a:gd name="T120" fmla="*/ 263 w 263"/>
                  <a:gd name="T121" fmla="*/ 91 h 185"/>
                  <a:gd name="T122" fmla="*/ 263 w 263"/>
                  <a:gd name="T123" fmla="*/ 91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63" h="185">
                    <a:moveTo>
                      <a:pt x="210" y="119"/>
                    </a:moveTo>
                    <a:lnTo>
                      <a:pt x="210" y="118"/>
                    </a:lnTo>
                    <a:lnTo>
                      <a:pt x="208" y="118"/>
                    </a:lnTo>
                    <a:lnTo>
                      <a:pt x="207" y="116"/>
                    </a:lnTo>
                    <a:lnTo>
                      <a:pt x="207" y="117"/>
                    </a:lnTo>
                    <a:lnTo>
                      <a:pt x="207" y="118"/>
                    </a:lnTo>
                    <a:lnTo>
                      <a:pt x="207" y="119"/>
                    </a:lnTo>
                    <a:lnTo>
                      <a:pt x="208" y="119"/>
                    </a:lnTo>
                    <a:lnTo>
                      <a:pt x="210" y="119"/>
                    </a:lnTo>
                    <a:lnTo>
                      <a:pt x="210" y="119"/>
                    </a:lnTo>
                    <a:lnTo>
                      <a:pt x="210" y="119"/>
                    </a:lnTo>
                    <a:close/>
                    <a:moveTo>
                      <a:pt x="207" y="112"/>
                    </a:moveTo>
                    <a:lnTo>
                      <a:pt x="208" y="112"/>
                    </a:lnTo>
                    <a:lnTo>
                      <a:pt x="210" y="110"/>
                    </a:lnTo>
                    <a:lnTo>
                      <a:pt x="210" y="108"/>
                    </a:lnTo>
                    <a:lnTo>
                      <a:pt x="209" y="108"/>
                    </a:lnTo>
                    <a:lnTo>
                      <a:pt x="206" y="108"/>
                    </a:lnTo>
                    <a:lnTo>
                      <a:pt x="205" y="110"/>
                    </a:lnTo>
                    <a:lnTo>
                      <a:pt x="205" y="111"/>
                    </a:lnTo>
                    <a:lnTo>
                      <a:pt x="204" y="111"/>
                    </a:lnTo>
                    <a:lnTo>
                      <a:pt x="203" y="113"/>
                    </a:lnTo>
                    <a:lnTo>
                      <a:pt x="204" y="114"/>
                    </a:lnTo>
                    <a:lnTo>
                      <a:pt x="207" y="114"/>
                    </a:lnTo>
                    <a:lnTo>
                      <a:pt x="207" y="112"/>
                    </a:lnTo>
                    <a:close/>
                    <a:moveTo>
                      <a:pt x="143" y="8"/>
                    </a:moveTo>
                    <a:lnTo>
                      <a:pt x="112" y="7"/>
                    </a:lnTo>
                    <a:lnTo>
                      <a:pt x="96" y="8"/>
                    </a:lnTo>
                    <a:lnTo>
                      <a:pt x="77" y="4"/>
                    </a:lnTo>
                    <a:lnTo>
                      <a:pt x="52" y="4"/>
                    </a:lnTo>
                    <a:lnTo>
                      <a:pt x="28" y="0"/>
                    </a:lnTo>
                    <a:lnTo>
                      <a:pt x="0" y="17"/>
                    </a:lnTo>
                    <a:lnTo>
                      <a:pt x="8" y="26"/>
                    </a:lnTo>
                    <a:lnTo>
                      <a:pt x="7" y="43"/>
                    </a:lnTo>
                    <a:lnTo>
                      <a:pt x="13" y="37"/>
                    </a:lnTo>
                    <a:lnTo>
                      <a:pt x="22" y="34"/>
                    </a:lnTo>
                    <a:lnTo>
                      <a:pt x="25" y="45"/>
                    </a:lnTo>
                    <a:lnTo>
                      <a:pt x="37" y="45"/>
                    </a:lnTo>
                    <a:lnTo>
                      <a:pt x="40" y="42"/>
                    </a:lnTo>
                    <a:lnTo>
                      <a:pt x="52" y="43"/>
                    </a:lnTo>
                    <a:lnTo>
                      <a:pt x="56" y="54"/>
                    </a:lnTo>
                    <a:lnTo>
                      <a:pt x="48" y="61"/>
                    </a:lnTo>
                    <a:lnTo>
                      <a:pt x="47" y="79"/>
                    </a:lnTo>
                    <a:lnTo>
                      <a:pt x="43" y="82"/>
                    </a:lnTo>
                    <a:lnTo>
                      <a:pt x="42" y="93"/>
                    </a:lnTo>
                    <a:lnTo>
                      <a:pt x="34" y="95"/>
                    </a:lnTo>
                    <a:lnTo>
                      <a:pt x="41" y="110"/>
                    </a:lnTo>
                    <a:lnTo>
                      <a:pt x="36" y="126"/>
                    </a:lnTo>
                    <a:lnTo>
                      <a:pt x="42" y="133"/>
                    </a:lnTo>
                    <a:lnTo>
                      <a:pt x="39" y="139"/>
                    </a:lnTo>
                    <a:lnTo>
                      <a:pt x="32" y="149"/>
                    </a:lnTo>
                    <a:lnTo>
                      <a:pt x="33" y="157"/>
                    </a:lnTo>
                    <a:lnTo>
                      <a:pt x="52" y="161"/>
                    </a:lnTo>
                    <a:lnTo>
                      <a:pt x="56" y="174"/>
                    </a:lnTo>
                    <a:lnTo>
                      <a:pt x="64" y="182"/>
                    </a:lnTo>
                    <a:lnTo>
                      <a:pt x="73" y="185"/>
                    </a:lnTo>
                    <a:lnTo>
                      <a:pt x="81" y="176"/>
                    </a:lnTo>
                    <a:lnTo>
                      <a:pt x="94" y="166"/>
                    </a:lnTo>
                    <a:lnTo>
                      <a:pt x="112" y="167"/>
                    </a:lnTo>
                    <a:lnTo>
                      <a:pt x="137" y="167"/>
                    </a:lnTo>
                    <a:lnTo>
                      <a:pt x="151" y="149"/>
                    </a:lnTo>
                    <a:lnTo>
                      <a:pt x="165" y="144"/>
                    </a:lnTo>
                    <a:lnTo>
                      <a:pt x="170" y="128"/>
                    </a:lnTo>
                    <a:lnTo>
                      <a:pt x="181" y="117"/>
                    </a:lnTo>
                    <a:lnTo>
                      <a:pt x="174" y="103"/>
                    </a:lnTo>
                    <a:lnTo>
                      <a:pt x="181" y="84"/>
                    </a:lnTo>
                    <a:lnTo>
                      <a:pt x="193" y="71"/>
                    </a:lnTo>
                    <a:lnTo>
                      <a:pt x="195" y="64"/>
                    </a:lnTo>
                    <a:lnTo>
                      <a:pt x="220" y="58"/>
                    </a:lnTo>
                    <a:lnTo>
                      <a:pt x="237" y="43"/>
                    </a:lnTo>
                    <a:lnTo>
                      <a:pt x="236" y="30"/>
                    </a:lnTo>
                    <a:lnTo>
                      <a:pt x="214" y="33"/>
                    </a:lnTo>
                    <a:lnTo>
                      <a:pt x="193" y="23"/>
                    </a:lnTo>
                    <a:lnTo>
                      <a:pt x="186" y="27"/>
                    </a:lnTo>
                    <a:lnTo>
                      <a:pt x="150" y="17"/>
                    </a:lnTo>
                    <a:lnTo>
                      <a:pt x="143" y="8"/>
                    </a:lnTo>
                    <a:lnTo>
                      <a:pt x="143" y="8"/>
                    </a:lnTo>
                    <a:close/>
                    <a:moveTo>
                      <a:pt x="240" y="92"/>
                    </a:moveTo>
                    <a:lnTo>
                      <a:pt x="240" y="91"/>
                    </a:lnTo>
                    <a:lnTo>
                      <a:pt x="241" y="90"/>
                    </a:lnTo>
                    <a:lnTo>
                      <a:pt x="241" y="90"/>
                    </a:lnTo>
                    <a:lnTo>
                      <a:pt x="240" y="89"/>
                    </a:lnTo>
                    <a:lnTo>
                      <a:pt x="240" y="89"/>
                    </a:lnTo>
                    <a:lnTo>
                      <a:pt x="241" y="88"/>
                    </a:lnTo>
                    <a:lnTo>
                      <a:pt x="240" y="88"/>
                    </a:lnTo>
                    <a:lnTo>
                      <a:pt x="235" y="89"/>
                    </a:lnTo>
                    <a:lnTo>
                      <a:pt x="233" y="91"/>
                    </a:lnTo>
                    <a:lnTo>
                      <a:pt x="225" y="96"/>
                    </a:lnTo>
                    <a:lnTo>
                      <a:pt x="225" y="97"/>
                    </a:lnTo>
                    <a:lnTo>
                      <a:pt x="225" y="98"/>
                    </a:lnTo>
                    <a:lnTo>
                      <a:pt x="227" y="98"/>
                    </a:lnTo>
                    <a:lnTo>
                      <a:pt x="228" y="99"/>
                    </a:lnTo>
                    <a:lnTo>
                      <a:pt x="229" y="98"/>
                    </a:lnTo>
                    <a:lnTo>
                      <a:pt x="231" y="97"/>
                    </a:lnTo>
                    <a:lnTo>
                      <a:pt x="232" y="98"/>
                    </a:lnTo>
                    <a:lnTo>
                      <a:pt x="233" y="99"/>
                    </a:lnTo>
                    <a:lnTo>
                      <a:pt x="233" y="101"/>
                    </a:lnTo>
                    <a:lnTo>
                      <a:pt x="234" y="102"/>
                    </a:lnTo>
                    <a:lnTo>
                      <a:pt x="235" y="102"/>
                    </a:lnTo>
                    <a:lnTo>
                      <a:pt x="239" y="104"/>
                    </a:lnTo>
                    <a:lnTo>
                      <a:pt x="240" y="103"/>
                    </a:lnTo>
                    <a:lnTo>
                      <a:pt x="242" y="102"/>
                    </a:lnTo>
                    <a:lnTo>
                      <a:pt x="243" y="99"/>
                    </a:lnTo>
                    <a:lnTo>
                      <a:pt x="244" y="97"/>
                    </a:lnTo>
                    <a:lnTo>
                      <a:pt x="246" y="95"/>
                    </a:lnTo>
                    <a:lnTo>
                      <a:pt x="247" y="94"/>
                    </a:lnTo>
                    <a:lnTo>
                      <a:pt x="246" y="93"/>
                    </a:lnTo>
                    <a:lnTo>
                      <a:pt x="245" y="93"/>
                    </a:lnTo>
                    <a:lnTo>
                      <a:pt x="244" y="92"/>
                    </a:lnTo>
                    <a:lnTo>
                      <a:pt x="242" y="93"/>
                    </a:lnTo>
                    <a:lnTo>
                      <a:pt x="240" y="92"/>
                    </a:lnTo>
                    <a:lnTo>
                      <a:pt x="240" y="92"/>
                    </a:lnTo>
                    <a:close/>
                    <a:moveTo>
                      <a:pt x="263" y="91"/>
                    </a:moveTo>
                    <a:lnTo>
                      <a:pt x="263" y="90"/>
                    </a:lnTo>
                    <a:lnTo>
                      <a:pt x="263" y="89"/>
                    </a:lnTo>
                    <a:lnTo>
                      <a:pt x="261" y="86"/>
                    </a:lnTo>
                    <a:lnTo>
                      <a:pt x="258" y="85"/>
                    </a:lnTo>
                    <a:lnTo>
                      <a:pt x="254" y="86"/>
                    </a:lnTo>
                    <a:lnTo>
                      <a:pt x="253" y="86"/>
                    </a:lnTo>
                    <a:lnTo>
                      <a:pt x="253" y="88"/>
                    </a:lnTo>
                    <a:lnTo>
                      <a:pt x="254" y="88"/>
                    </a:lnTo>
                    <a:lnTo>
                      <a:pt x="256" y="88"/>
                    </a:lnTo>
                    <a:lnTo>
                      <a:pt x="263" y="91"/>
                    </a:lnTo>
                    <a:lnTo>
                      <a:pt x="263" y="91"/>
                    </a:lnTo>
                    <a:lnTo>
                      <a:pt x="263" y="91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F7DAB46-59CE-A68B-2D85-5B3EFA7A62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6537" y="2871788"/>
                <a:ext cx="57150" cy="112713"/>
              </a:xfrm>
              <a:custGeom>
                <a:avLst/>
                <a:gdLst>
                  <a:gd name="T0" fmla="*/ 8 w 36"/>
                  <a:gd name="T1" fmla="*/ 0 h 71"/>
                  <a:gd name="T2" fmla="*/ 0 w 36"/>
                  <a:gd name="T3" fmla="*/ 12 h 71"/>
                  <a:gd name="T4" fmla="*/ 2 w 36"/>
                  <a:gd name="T5" fmla="*/ 19 h 71"/>
                  <a:gd name="T6" fmla="*/ 2 w 36"/>
                  <a:gd name="T7" fmla="*/ 19 h 71"/>
                  <a:gd name="T8" fmla="*/ 6 w 36"/>
                  <a:gd name="T9" fmla="*/ 23 h 71"/>
                  <a:gd name="T10" fmla="*/ 4 w 36"/>
                  <a:gd name="T11" fmla="*/ 30 h 71"/>
                  <a:gd name="T12" fmla="*/ 4 w 36"/>
                  <a:gd name="T13" fmla="*/ 46 h 71"/>
                  <a:gd name="T14" fmla="*/ 6 w 36"/>
                  <a:gd name="T15" fmla="*/ 57 h 71"/>
                  <a:gd name="T16" fmla="*/ 17 w 36"/>
                  <a:gd name="T17" fmla="*/ 65 h 71"/>
                  <a:gd name="T18" fmla="*/ 18 w 36"/>
                  <a:gd name="T19" fmla="*/ 70 h 71"/>
                  <a:gd name="T20" fmla="*/ 22 w 36"/>
                  <a:gd name="T21" fmla="*/ 71 h 71"/>
                  <a:gd name="T22" fmla="*/ 30 w 36"/>
                  <a:gd name="T23" fmla="*/ 60 h 71"/>
                  <a:gd name="T24" fmla="*/ 30 w 36"/>
                  <a:gd name="T25" fmla="*/ 53 h 71"/>
                  <a:gd name="T26" fmla="*/ 36 w 36"/>
                  <a:gd name="T27" fmla="*/ 49 h 71"/>
                  <a:gd name="T28" fmla="*/ 36 w 36"/>
                  <a:gd name="T29" fmla="*/ 43 h 71"/>
                  <a:gd name="T30" fmla="*/ 27 w 36"/>
                  <a:gd name="T31" fmla="*/ 38 h 71"/>
                  <a:gd name="T32" fmla="*/ 25 w 36"/>
                  <a:gd name="T33" fmla="*/ 27 h 71"/>
                  <a:gd name="T34" fmla="*/ 25 w 36"/>
                  <a:gd name="T35" fmla="*/ 20 h 71"/>
                  <a:gd name="T36" fmla="*/ 25 w 36"/>
                  <a:gd name="T37" fmla="*/ 20 h 71"/>
                  <a:gd name="T38" fmla="*/ 24 w 36"/>
                  <a:gd name="T39" fmla="*/ 12 h 71"/>
                  <a:gd name="T40" fmla="*/ 19 w 36"/>
                  <a:gd name="T41" fmla="*/ 9 h 71"/>
                  <a:gd name="T42" fmla="*/ 14 w 36"/>
                  <a:gd name="T43" fmla="*/ 3 h 71"/>
                  <a:gd name="T44" fmla="*/ 10 w 36"/>
                  <a:gd name="T45" fmla="*/ 5 h 71"/>
                  <a:gd name="T46" fmla="*/ 8 w 36"/>
                  <a:gd name="T47" fmla="*/ 0 h 71"/>
                  <a:gd name="T48" fmla="*/ 8 w 36"/>
                  <a:gd name="T4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6" h="71">
                    <a:moveTo>
                      <a:pt x="8" y="0"/>
                    </a:moveTo>
                    <a:lnTo>
                      <a:pt x="0" y="12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6" y="23"/>
                    </a:lnTo>
                    <a:lnTo>
                      <a:pt x="4" y="30"/>
                    </a:lnTo>
                    <a:lnTo>
                      <a:pt x="4" y="46"/>
                    </a:lnTo>
                    <a:lnTo>
                      <a:pt x="6" y="57"/>
                    </a:lnTo>
                    <a:lnTo>
                      <a:pt x="17" y="65"/>
                    </a:lnTo>
                    <a:lnTo>
                      <a:pt x="18" y="70"/>
                    </a:lnTo>
                    <a:lnTo>
                      <a:pt x="22" y="71"/>
                    </a:lnTo>
                    <a:lnTo>
                      <a:pt x="30" y="60"/>
                    </a:lnTo>
                    <a:lnTo>
                      <a:pt x="30" y="53"/>
                    </a:lnTo>
                    <a:lnTo>
                      <a:pt x="36" y="49"/>
                    </a:lnTo>
                    <a:lnTo>
                      <a:pt x="36" y="43"/>
                    </a:lnTo>
                    <a:lnTo>
                      <a:pt x="27" y="38"/>
                    </a:lnTo>
                    <a:lnTo>
                      <a:pt x="25" y="27"/>
                    </a:lnTo>
                    <a:lnTo>
                      <a:pt x="25" y="20"/>
                    </a:lnTo>
                    <a:lnTo>
                      <a:pt x="25" y="20"/>
                    </a:lnTo>
                    <a:lnTo>
                      <a:pt x="24" y="12"/>
                    </a:lnTo>
                    <a:lnTo>
                      <a:pt x="19" y="9"/>
                    </a:lnTo>
                    <a:lnTo>
                      <a:pt x="14" y="3"/>
                    </a:lnTo>
                    <a:lnTo>
                      <a:pt x="10" y="5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94FD3BB-8990-65C3-5BAE-563CF03956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640013"/>
                <a:ext cx="217487" cy="95250"/>
              </a:xfrm>
              <a:custGeom>
                <a:avLst/>
                <a:gdLst>
                  <a:gd name="T0" fmla="*/ 136 w 137"/>
                  <a:gd name="T1" fmla="*/ 10 h 60"/>
                  <a:gd name="T2" fmla="*/ 128 w 137"/>
                  <a:gd name="T3" fmla="*/ 5 h 60"/>
                  <a:gd name="T4" fmla="*/ 119 w 137"/>
                  <a:gd name="T5" fmla="*/ 6 h 60"/>
                  <a:gd name="T6" fmla="*/ 104 w 137"/>
                  <a:gd name="T7" fmla="*/ 0 h 60"/>
                  <a:gd name="T8" fmla="*/ 98 w 137"/>
                  <a:gd name="T9" fmla="*/ 2 h 60"/>
                  <a:gd name="T10" fmla="*/ 88 w 137"/>
                  <a:gd name="T11" fmla="*/ 11 h 60"/>
                  <a:gd name="T12" fmla="*/ 74 w 137"/>
                  <a:gd name="T13" fmla="*/ 4 h 60"/>
                  <a:gd name="T14" fmla="*/ 68 w 137"/>
                  <a:gd name="T15" fmla="*/ 14 h 60"/>
                  <a:gd name="T16" fmla="*/ 62 w 137"/>
                  <a:gd name="T17" fmla="*/ 18 h 60"/>
                  <a:gd name="T18" fmla="*/ 65 w 137"/>
                  <a:gd name="T19" fmla="*/ 32 h 60"/>
                  <a:gd name="T20" fmla="*/ 64 w 137"/>
                  <a:gd name="T21" fmla="*/ 36 h 60"/>
                  <a:gd name="T22" fmla="*/ 58 w 137"/>
                  <a:gd name="T23" fmla="*/ 32 h 60"/>
                  <a:gd name="T24" fmla="*/ 49 w 137"/>
                  <a:gd name="T25" fmla="*/ 31 h 60"/>
                  <a:gd name="T26" fmla="*/ 36 w 137"/>
                  <a:gd name="T27" fmla="*/ 35 h 60"/>
                  <a:gd name="T28" fmla="*/ 20 w 137"/>
                  <a:gd name="T29" fmla="*/ 34 h 60"/>
                  <a:gd name="T30" fmla="*/ 18 w 137"/>
                  <a:gd name="T31" fmla="*/ 40 h 60"/>
                  <a:gd name="T32" fmla="*/ 7 w 137"/>
                  <a:gd name="T33" fmla="*/ 33 h 60"/>
                  <a:gd name="T34" fmla="*/ 2 w 137"/>
                  <a:gd name="T35" fmla="*/ 34 h 60"/>
                  <a:gd name="T36" fmla="*/ 3 w 137"/>
                  <a:gd name="T37" fmla="*/ 39 h 60"/>
                  <a:gd name="T38" fmla="*/ 0 w 137"/>
                  <a:gd name="T39" fmla="*/ 45 h 60"/>
                  <a:gd name="T40" fmla="*/ 8 w 137"/>
                  <a:gd name="T41" fmla="*/ 49 h 60"/>
                  <a:gd name="T42" fmla="*/ 19 w 137"/>
                  <a:gd name="T43" fmla="*/ 49 h 60"/>
                  <a:gd name="T44" fmla="*/ 30 w 137"/>
                  <a:gd name="T45" fmla="*/ 53 h 60"/>
                  <a:gd name="T46" fmla="*/ 32 w 137"/>
                  <a:gd name="T47" fmla="*/ 48 h 60"/>
                  <a:gd name="T48" fmla="*/ 49 w 137"/>
                  <a:gd name="T49" fmla="*/ 45 h 60"/>
                  <a:gd name="T50" fmla="*/ 55 w 137"/>
                  <a:gd name="T51" fmla="*/ 53 h 60"/>
                  <a:gd name="T52" fmla="*/ 81 w 137"/>
                  <a:gd name="T53" fmla="*/ 59 h 60"/>
                  <a:gd name="T54" fmla="*/ 97 w 137"/>
                  <a:gd name="T55" fmla="*/ 60 h 60"/>
                  <a:gd name="T56" fmla="*/ 106 w 137"/>
                  <a:gd name="T57" fmla="*/ 55 h 60"/>
                  <a:gd name="T58" fmla="*/ 122 w 137"/>
                  <a:gd name="T59" fmla="*/ 55 h 60"/>
                  <a:gd name="T60" fmla="*/ 126 w 137"/>
                  <a:gd name="T61" fmla="*/ 50 h 60"/>
                  <a:gd name="T62" fmla="*/ 131 w 137"/>
                  <a:gd name="T63" fmla="*/ 35 h 60"/>
                  <a:gd name="T64" fmla="*/ 126 w 137"/>
                  <a:gd name="T65" fmla="*/ 31 h 60"/>
                  <a:gd name="T66" fmla="*/ 137 w 137"/>
                  <a:gd name="T67" fmla="*/ 31 h 60"/>
                  <a:gd name="T68" fmla="*/ 137 w 137"/>
                  <a:gd name="T69" fmla="*/ 21 h 60"/>
                  <a:gd name="T70" fmla="*/ 135 w 137"/>
                  <a:gd name="T71" fmla="*/ 13 h 60"/>
                  <a:gd name="T72" fmla="*/ 136 w 137"/>
                  <a:gd name="T73" fmla="*/ 10 h 60"/>
                  <a:gd name="T74" fmla="*/ 136 w 137"/>
                  <a:gd name="T75" fmla="*/ 1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7" h="60">
                    <a:moveTo>
                      <a:pt x="136" y="10"/>
                    </a:moveTo>
                    <a:lnTo>
                      <a:pt x="128" y="5"/>
                    </a:lnTo>
                    <a:lnTo>
                      <a:pt x="119" y="6"/>
                    </a:lnTo>
                    <a:lnTo>
                      <a:pt x="104" y="0"/>
                    </a:lnTo>
                    <a:lnTo>
                      <a:pt x="98" y="2"/>
                    </a:lnTo>
                    <a:lnTo>
                      <a:pt x="88" y="11"/>
                    </a:lnTo>
                    <a:lnTo>
                      <a:pt x="74" y="4"/>
                    </a:lnTo>
                    <a:lnTo>
                      <a:pt x="68" y="14"/>
                    </a:lnTo>
                    <a:lnTo>
                      <a:pt x="62" y="18"/>
                    </a:lnTo>
                    <a:lnTo>
                      <a:pt x="65" y="32"/>
                    </a:lnTo>
                    <a:lnTo>
                      <a:pt x="64" y="36"/>
                    </a:lnTo>
                    <a:lnTo>
                      <a:pt x="58" y="32"/>
                    </a:lnTo>
                    <a:lnTo>
                      <a:pt x="49" y="31"/>
                    </a:lnTo>
                    <a:lnTo>
                      <a:pt x="36" y="35"/>
                    </a:lnTo>
                    <a:lnTo>
                      <a:pt x="20" y="34"/>
                    </a:lnTo>
                    <a:lnTo>
                      <a:pt x="18" y="40"/>
                    </a:lnTo>
                    <a:lnTo>
                      <a:pt x="7" y="33"/>
                    </a:lnTo>
                    <a:lnTo>
                      <a:pt x="2" y="34"/>
                    </a:lnTo>
                    <a:lnTo>
                      <a:pt x="3" y="39"/>
                    </a:lnTo>
                    <a:lnTo>
                      <a:pt x="0" y="45"/>
                    </a:lnTo>
                    <a:lnTo>
                      <a:pt x="8" y="49"/>
                    </a:lnTo>
                    <a:lnTo>
                      <a:pt x="19" y="49"/>
                    </a:lnTo>
                    <a:lnTo>
                      <a:pt x="30" y="53"/>
                    </a:lnTo>
                    <a:lnTo>
                      <a:pt x="32" y="48"/>
                    </a:lnTo>
                    <a:lnTo>
                      <a:pt x="49" y="45"/>
                    </a:lnTo>
                    <a:lnTo>
                      <a:pt x="55" y="53"/>
                    </a:lnTo>
                    <a:lnTo>
                      <a:pt x="81" y="59"/>
                    </a:lnTo>
                    <a:lnTo>
                      <a:pt x="97" y="60"/>
                    </a:lnTo>
                    <a:lnTo>
                      <a:pt x="106" y="55"/>
                    </a:lnTo>
                    <a:lnTo>
                      <a:pt x="122" y="55"/>
                    </a:lnTo>
                    <a:lnTo>
                      <a:pt x="126" y="50"/>
                    </a:lnTo>
                    <a:lnTo>
                      <a:pt x="131" y="35"/>
                    </a:lnTo>
                    <a:lnTo>
                      <a:pt x="126" y="31"/>
                    </a:lnTo>
                    <a:lnTo>
                      <a:pt x="137" y="31"/>
                    </a:lnTo>
                    <a:lnTo>
                      <a:pt x="137" y="21"/>
                    </a:lnTo>
                    <a:lnTo>
                      <a:pt x="135" y="13"/>
                    </a:lnTo>
                    <a:lnTo>
                      <a:pt x="136" y="10"/>
                    </a:lnTo>
                    <a:lnTo>
                      <a:pt x="136" y="10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EA6CB24-E0CB-61D8-4054-472CC1A6C7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3775" y="2551113"/>
                <a:ext cx="104775" cy="71438"/>
              </a:xfrm>
              <a:custGeom>
                <a:avLst/>
                <a:gdLst>
                  <a:gd name="T0" fmla="*/ 44 w 66"/>
                  <a:gd name="T1" fmla="*/ 0 h 45"/>
                  <a:gd name="T2" fmla="*/ 27 w 66"/>
                  <a:gd name="T3" fmla="*/ 4 h 45"/>
                  <a:gd name="T4" fmla="*/ 14 w 66"/>
                  <a:gd name="T5" fmla="*/ 3 h 45"/>
                  <a:gd name="T6" fmla="*/ 14 w 66"/>
                  <a:gd name="T7" fmla="*/ 3 h 45"/>
                  <a:gd name="T8" fmla="*/ 0 w 66"/>
                  <a:gd name="T9" fmla="*/ 7 h 45"/>
                  <a:gd name="T10" fmla="*/ 2 w 66"/>
                  <a:gd name="T11" fmla="*/ 16 h 45"/>
                  <a:gd name="T12" fmla="*/ 10 w 66"/>
                  <a:gd name="T13" fmla="*/ 16 h 45"/>
                  <a:gd name="T14" fmla="*/ 20 w 66"/>
                  <a:gd name="T15" fmla="*/ 25 h 45"/>
                  <a:gd name="T16" fmla="*/ 32 w 66"/>
                  <a:gd name="T17" fmla="*/ 35 h 45"/>
                  <a:gd name="T18" fmla="*/ 41 w 66"/>
                  <a:gd name="T19" fmla="*/ 34 h 45"/>
                  <a:gd name="T20" fmla="*/ 58 w 66"/>
                  <a:gd name="T21" fmla="*/ 45 h 45"/>
                  <a:gd name="T22" fmla="*/ 60 w 66"/>
                  <a:gd name="T23" fmla="*/ 32 h 45"/>
                  <a:gd name="T24" fmla="*/ 65 w 66"/>
                  <a:gd name="T25" fmla="*/ 31 h 45"/>
                  <a:gd name="T26" fmla="*/ 66 w 66"/>
                  <a:gd name="T27" fmla="*/ 15 h 45"/>
                  <a:gd name="T28" fmla="*/ 55 w 66"/>
                  <a:gd name="T29" fmla="*/ 10 h 45"/>
                  <a:gd name="T30" fmla="*/ 44 w 66"/>
                  <a:gd name="T31" fmla="*/ 0 h 45"/>
                  <a:gd name="T32" fmla="*/ 44 w 66"/>
                  <a:gd name="T3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" h="45">
                    <a:moveTo>
                      <a:pt x="44" y="0"/>
                    </a:moveTo>
                    <a:lnTo>
                      <a:pt x="27" y="4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0" y="7"/>
                    </a:lnTo>
                    <a:lnTo>
                      <a:pt x="2" y="16"/>
                    </a:lnTo>
                    <a:lnTo>
                      <a:pt x="10" y="16"/>
                    </a:lnTo>
                    <a:lnTo>
                      <a:pt x="20" y="25"/>
                    </a:lnTo>
                    <a:lnTo>
                      <a:pt x="32" y="35"/>
                    </a:lnTo>
                    <a:lnTo>
                      <a:pt x="41" y="34"/>
                    </a:lnTo>
                    <a:lnTo>
                      <a:pt x="58" y="45"/>
                    </a:lnTo>
                    <a:lnTo>
                      <a:pt x="60" y="32"/>
                    </a:lnTo>
                    <a:lnTo>
                      <a:pt x="65" y="31"/>
                    </a:lnTo>
                    <a:lnTo>
                      <a:pt x="66" y="15"/>
                    </a:lnTo>
                    <a:lnTo>
                      <a:pt x="55" y="10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E83143-3443-FB27-799A-91C7DCAF89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3850" y="2816226"/>
                <a:ext cx="185737" cy="109538"/>
              </a:xfrm>
              <a:custGeom>
                <a:avLst/>
                <a:gdLst>
                  <a:gd name="T0" fmla="*/ 117 w 117"/>
                  <a:gd name="T1" fmla="*/ 12 h 69"/>
                  <a:gd name="T2" fmla="*/ 106 w 117"/>
                  <a:gd name="T3" fmla="*/ 9 h 69"/>
                  <a:gd name="T4" fmla="*/ 91 w 117"/>
                  <a:gd name="T5" fmla="*/ 2 h 69"/>
                  <a:gd name="T6" fmla="*/ 69 w 117"/>
                  <a:gd name="T7" fmla="*/ 6 h 69"/>
                  <a:gd name="T8" fmla="*/ 61 w 117"/>
                  <a:gd name="T9" fmla="*/ 13 h 69"/>
                  <a:gd name="T10" fmla="*/ 33 w 117"/>
                  <a:gd name="T11" fmla="*/ 11 h 69"/>
                  <a:gd name="T12" fmla="*/ 18 w 117"/>
                  <a:gd name="T13" fmla="*/ 7 h 69"/>
                  <a:gd name="T14" fmla="*/ 11 w 117"/>
                  <a:gd name="T15" fmla="*/ 9 h 69"/>
                  <a:gd name="T16" fmla="*/ 4 w 117"/>
                  <a:gd name="T17" fmla="*/ 0 h 69"/>
                  <a:gd name="T18" fmla="*/ 0 w 117"/>
                  <a:gd name="T19" fmla="*/ 6 h 69"/>
                  <a:gd name="T20" fmla="*/ 3 w 117"/>
                  <a:gd name="T21" fmla="*/ 14 h 69"/>
                  <a:gd name="T22" fmla="*/ 13 w 117"/>
                  <a:gd name="T23" fmla="*/ 23 h 69"/>
                  <a:gd name="T24" fmla="*/ 7 w 117"/>
                  <a:gd name="T25" fmla="*/ 31 h 69"/>
                  <a:gd name="T26" fmla="*/ 4 w 117"/>
                  <a:gd name="T27" fmla="*/ 38 h 69"/>
                  <a:gd name="T28" fmla="*/ 7 w 117"/>
                  <a:gd name="T29" fmla="*/ 41 h 69"/>
                  <a:gd name="T30" fmla="*/ 4 w 117"/>
                  <a:gd name="T31" fmla="*/ 44 h 69"/>
                  <a:gd name="T32" fmla="*/ 14 w 117"/>
                  <a:gd name="T33" fmla="*/ 51 h 69"/>
                  <a:gd name="T34" fmla="*/ 17 w 117"/>
                  <a:gd name="T35" fmla="*/ 67 h 69"/>
                  <a:gd name="T36" fmla="*/ 31 w 117"/>
                  <a:gd name="T37" fmla="*/ 67 h 69"/>
                  <a:gd name="T38" fmla="*/ 46 w 117"/>
                  <a:gd name="T39" fmla="*/ 62 h 69"/>
                  <a:gd name="T40" fmla="*/ 61 w 117"/>
                  <a:gd name="T41" fmla="*/ 69 h 69"/>
                  <a:gd name="T42" fmla="*/ 78 w 117"/>
                  <a:gd name="T43" fmla="*/ 67 h 69"/>
                  <a:gd name="T44" fmla="*/ 77 w 117"/>
                  <a:gd name="T45" fmla="*/ 56 h 69"/>
                  <a:gd name="T46" fmla="*/ 96 w 117"/>
                  <a:gd name="T47" fmla="*/ 48 h 69"/>
                  <a:gd name="T48" fmla="*/ 112 w 117"/>
                  <a:gd name="T49" fmla="*/ 51 h 69"/>
                  <a:gd name="T50" fmla="*/ 104 w 117"/>
                  <a:gd name="T51" fmla="*/ 38 h 69"/>
                  <a:gd name="T52" fmla="*/ 110 w 117"/>
                  <a:gd name="T53" fmla="*/ 21 h 69"/>
                  <a:gd name="T54" fmla="*/ 117 w 117"/>
                  <a:gd name="T55" fmla="*/ 12 h 69"/>
                  <a:gd name="T56" fmla="*/ 117 w 117"/>
                  <a:gd name="T57" fmla="*/ 1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7" h="69">
                    <a:moveTo>
                      <a:pt x="117" y="12"/>
                    </a:moveTo>
                    <a:lnTo>
                      <a:pt x="106" y="9"/>
                    </a:lnTo>
                    <a:lnTo>
                      <a:pt x="91" y="2"/>
                    </a:lnTo>
                    <a:lnTo>
                      <a:pt x="69" y="6"/>
                    </a:lnTo>
                    <a:lnTo>
                      <a:pt x="61" y="13"/>
                    </a:lnTo>
                    <a:lnTo>
                      <a:pt x="33" y="11"/>
                    </a:lnTo>
                    <a:lnTo>
                      <a:pt x="18" y="7"/>
                    </a:lnTo>
                    <a:lnTo>
                      <a:pt x="11" y="9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3" y="14"/>
                    </a:lnTo>
                    <a:lnTo>
                      <a:pt x="13" y="23"/>
                    </a:lnTo>
                    <a:lnTo>
                      <a:pt x="7" y="31"/>
                    </a:lnTo>
                    <a:lnTo>
                      <a:pt x="4" y="38"/>
                    </a:lnTo>
                    <a:lnTo>
                      <a:pt x="7" y="41"/>
                    </a:lnTo>
                    <a:lnTo>
                      <a:pt x="4" y="44"/>
                    </a:lnTo>
                    <a:lnTo>
                      <a:pt x="14" y="51"/>
                    </a:lnTo>
                    <a:lnTo>
                      <a:pt x="17" y="67"/>
                    </a:lnTo>
                    <a:lnTo>
                      <a:pt x="31" y="67"/>
                    </a:lnTo>
                    <a:lnTo>
                      <a:pt x="46" y="62"/>
                    </a:lnTo>
                    <a:lnTo>
                      <a:pt x="61" y="69"/>
                    </a:lnTo>
                    <a:lnTo>
                      <a:pt x="78" y="67"/>
                    </a:lnTo>
                    <a:lnTo>
                      <a:pt x="77" y="56"/>
                    </a:lnTo>
                    <a:lnTo>
                      <a:pt x="96" y="48"/>
                    </a:lnTo>
                    <a:lnTo>
                      <a:pt x="112" y="51"/>
                    </a:lnTo>
                    <a:lnTo>
                      <a:pt x="104" y="38"/>
                    </a:lnTo>
                    <a:lnTo>
                      <a:pt x="110" y="21"/>
                    </a:lnTo>
                    <a:lnTo>
                      <a:pt x="117" y="12"/>
                    </a:lnTo>
                    <a:lnTo>
                      <a:pt x="117" y="12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9E63E19-D727-7B1A-BE2A-4781C021D3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0650" y="2781301"/>
                <a:ext cx="119062" cy="92075"/>
              </a:xfrm>
              <a:custGeom>
                <a:avLst/>
                <a:gdLst>
                  <a:gd name="T0" fmla="*/ 24 w 75"/>
                  <a:gd name="T1" fmla="*/ 0 h 58"/>
                  <a:gd name="T2" fmla="*/ 15 w 75"/>
                  <a:gd name="T3" fmla="*/ 0 h 58"/>
                  <a:gd name="T4" fmla="*/ 12 w 75"/>
                  <a:gd name="T5" fmla="*/ 4 h 58"/>
                  <a:gd name="T6" fmla="*/ 4 w 75"/>
                  <a:gd name="T7" fmla="*/ 0 h 58"/>
                  <a:gd name="T8" fmla="*/ 0 w 75"/>
                  <a:gd name="T9" fmla="*/ 9 h 58"/>
                  <a:gd name="T10" fmla="*/ 11 w 75"/>
                  <a:gd name="T11" fmla="*/ 19 h 58"/>
                  <a:gd name="T12" fmla="*/ 15 w 75"/>
                  <a:gd name="T13" fmla="*/ 27 h 58"/>
                  <a:gd name="T14" fmla="*/ 25 w 75"/>
                  <a:gd name="T15" fmla="*/ 35 h 58"/>
                  <a:gd name="T16" fmla="*/ 32 w 75"/>
                  <a:gd name="T17" fmla="*/ 41 h 58"/>
                  <a:gd name="T18" fmla="*/ 41 w 75"/>
                  <a:gd name="T19" fmla="*/ 50 h 58"/>
                  <a:gd name="T20" fmla="*/ 58 w 75"/>
                  <a:gd name="T21" fmla="*/ 58 h 58"/>
                  <a:gd name="T22" fmla="*/ 60 w 75"/>
                  <a:gd name="T23" fmla="*/ 46 h 58"/>
                  <a:gd name="T24" fmla="*/ 66 w 75"/>
                  <a:gd name="T25" fmla="*/ 41 h 58"/>
                  <a:gd name="T26" fmla="*/ 69 w 75"/>
                  <a:gd name="T27" fmla="*/ 39 h 58"/>
                  <a:gd name="T28" fmla="*/ 73 w 75"/>
                  <a:gd name="T29" fmla="*/ 37 h 58"/>
                  <a:gd name="T30" fmla="*/ 75 w 75"/>
                  <a:gd name="T31" fmla="*/ 27 h 58"/>
                  <a:gd name="T32" fmla="*/ 65 w 75"/>
                  <a:gd name="T33" fmla="*/ 18 h 58"/>
                  <a:gd name="T34" fmla="*/ 69 w 75"/>
                  <a:gd name="T35" fmla="*/ 8 h 58"/>
                  <a:gd name="T36" fmla="*/ 62 w 75"/>
                  <a:gd name="T37" fmla="*/ 8 h 58"/>
                  <a:gd name="T38" fmla="*/ 62 w 75"/>
                  <a:gd name="T39" fmla="*/ 8 h 58"/>
                  <a:gd name="T40" fmla="*/ 53 w 75"/>
                  <a:gd name="T41" fmla="*/ 2 h 58"/>
                  <a:gd name="T42" fmla="*/ 40 w 75"/>
                  <a:gd name="T43" fmla="*/ 3 h 58"/>
                  <a:gd name="T44" fmla="*/ 24 w 75"/>
                  <a:gd name="T45" fmla="*/ 0 h 58"/>
                  <a:gd name="T46" fmla="*/ 24 w 75"/>
                  <a:gd name="T4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5" h="58">
                    <a:moveTo>
                      <a:pt x="24" y="0"/>
                    </a:moveTo>
                    <a:lnTo>
                      <a:pt x="15" y="0"/>
                    </a:lnTo>
                    <a:lnTo>
                      <a:pt x="12" y="4"/>
                    </a:lnTo>
                    <a:lnTo>
                      <a:pt x="4" y="0"/>
                    </a:lnTo>
                    <a:lnTo>
                      <a:pt x="0" y="9"/>
                    </a:lnTo>
                    <a:lnTo>
                      <a:pt x="11" y="19"/>
                    </a:lnTo>
                    <a:lnTo>
                      <a:pt x="15" y="27"/>
                    </a:lnTo>
                    <a:lnTo>
                      <a:pt x="25" y="35"/>
                    </a:lnTo>
                    <a:lnTo>
                      <a:pt x="32" y="41"/>
                    </a:lnTo>
                    <a:lnTo>
                      <a:pt x="41" y="50"/>
                    </a:lnTo>
                    <a:lnTo>
                      <a:pt x="58" y="58"/>
                    </a:lnTo>
                    <a:lnTo>
                      <a:pt x="60" y="46"/>
                    </a:lnTo>
                    <a:lnTo>
                      <a:pt x="66" y="41"/>
                    </a:lnTo>
                    <a:lnTo>
                      <a:pt x="69" y="39"/>
                    </a:lnTo>
                    <a:lnTo>
                      <a:pt x="73" y="37"/>
                    </a:lnTo>
                    <a:lnTo>
                      <a:pt x="75" y="27"/>
                    </a:lnTo>
                    <a:lnTo>
                      <a:pt x="65" y="18"/>
                    </a:lnTo>
                    <a:lnTo>
                      <a:pt x="69" y="8"/>
                    </a:lnTo>
                    <a:lnTo>
                      <a:pt x="62" y="8"/>
                    </a:lnTo>
                    <a:lnTo>
                      <a:pt x="62" y="8"/>
                    </a:lnTo>
                    <a:lnTo>
                      <a:pt x="53" y="2"/>
                    </a:lnTo>
                    <a:lnTo>
                      <a:pt x="40" y="3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4DBC500-00F9-F943-90D4-77808F9DFD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9562" y="2382838"/>
                <a:ext cx="263525" cy="174625"/>
              </a:xfrm>
              <a:custGeom>
                <a:avLst/>
                <a:gdLst>
                  <a:gd name="T0" fmla="*/ 93 w 166"/>
                  <a:gd name="T1" fmla="*/ 6 h 110"/>
                  <a:gd name="T2" fmla="*/ 74 w 166"/>
                  <a:gd name="T3" fmla="*/ 0 h 110"/>
                  <a:gd name="T4" fmla="*/ 57 w 166"/>
                  <a:gd name="T5" fmla="*/ 9 h 110"/>
                  <a:gd name="T6" fmla="*/ 48 w 166"/>
                  <a:gd name="T7" fmla="*/ 12 h 110"/>
                  <a:gd name="T8" fmla="*/ 50 w 166"/>
                  <a:gd name="T9" fmla="*/ 22 h 110"/>
                  <a:gd name="T10" fmla="*/ 37 w 166"/>
                  <a:gd name="T11" fmla="*/ 29 h 110"/>
                  <a:gd name="T12" fmla="*/ 35 w 166"/>
                  <a:gd name="T13" fmla="*/ 42 h 110"/>
                  <a:gd name="T14" fmla="*/ 18 w 166"/>
                  <a:gd name="T15" fmla="*/ 51 h 110"/>
                  <a:gd name="T16" fmla="*/ 1 w 166"/>
                  <a:gd name="T17" fmla="*/ 51 h 110"/>
                  <a:gd name="T18" fmla="*/ 3 w 166"/>
                  <a:gd name="T19" fmla="*/ 60 h 110"/>
                  <a:gd name="T20" fmla="*/ 9 w 166"/>
                  <a:gd name="T21" fmla="*/ 69 h 110"/>
                  <a:gd name="T22" fmla="*/ 10 w 166"/>
                  <a:gd name="T23" fmla="*/ 78 h 110"/>
                  <a:gd name="T24" fmla="*/ 0 w 166"/>
                  <a:gd name="T25" fmla="*/ 82 h 110"/>
                  <a:gd name="T26" fmla="*/ 7 w 166"/>
                  <a:gd name="T27" fmla="*/ 94 h 110"/>
                  <a:gd name="T28" fmla="*/ 9 w 166"/>
                  <a:gd name="T29" fmla="*/ 103 h 110"/>
                  <a:gd name="T30" fmla="*/ 18 w 166"/>
                  <a:gd name="T31" fmla="*/ 102 h 110"/>
                  <a:gd name="T32" fmla="*/ 26 w 166"/>
                  <a:gd name="T33" fmla="*/ 96 h 110"/>
                  <a:gd name="T34" fmla="*/ 40 w 166"/>
                  <a:gd name="T35" fmla="*/ 96 h 110"/>
                  <a:gd name="T36" fmla="*/ 59 w 166"/>
                  <a:gd name="T37" fmla="*/ 97 h 110"/>
                  <a:gd name="T38" fmla="*/ 79 w 166"/>
                  <a:gd name="T39" fmla="*/ 103 h 110"/>
                  <a:gd name="T40" fmla="*/ 94 w 166"/>
                  <a:gd name="T41" fmla="*/ 103 h 110"/>
                  <a:gd name="T42" fmla="*/ 102 w 166"/>
                  <a:gd name="T43" fmla="*/ 107 h 110"/>
                  <a:gd name="T44" fmla="*/ 107 w 166"/>
                  <a:gd name="T45" fmla="*/ 103 h 110"/>
                  <a:gd name="T46" fmla="*/ 113 w 166"/>
                  <a:gd name="T47" fmla="*/ 109 h 110"/>
                  <a:gd name="T48" fmla="*/ 129 w 166"/>
                  <a:gd name="T49" fmla="*/ 107 h 110"/>
                  <a:gd name="T50" fmla="*/ 136 w 166"/>
                  <a:gd name="T51" fmla="*/ 110 h 110"/>
                  <a:gd name="T52" fmla="*/ 135 w 166"/>
                  <a:gd name="T53" fmla="*/ 97 h 110"/>
                  <a:gd name="T54" fmla="*/ 140 w 166"/>
                  <a:gd name="T55" fmla="*/ 93 h 110"/>
                  <a:gd name="T56" fmla="*/ 156 w 166"/>
                  <a:gd name="T57" fmla="*/ 92 h 110"/>
                  <a:gd name="T58" fmla="*/ 156 w 166"/>
                  <a:gd name="T59" fmla="*/ 92 h 110"/>
                  <a:gd name="T60" fmla="*/ 148 w 166"/>
                  <a:gd name="T61" fmla="*/ 77 h 110"/>
                  <a:gd name="T62" fmla="*/ 143 w 166"/>
                  <a:gd name="T63" fmla="*/ 69 h 110"/>
                  <a:gd name="T64" fmla="*/ 146 w 166"/>
                  <a:gd name="T65" fmla="*/ 68 h 110"/>
                  <a:gd name="T66" fmla="*/ 160 w 166"/>
                  <a:gd name="T67" fmla="*/ 68 h 110"/>
                  <a:gd name="T68" fmla="*/ 166 w 166"/>
                  <a:gd name="T69" fmla="*/ 63 h 110"/>
                  <a:gd name="T70" fmla="*/ 160 w 166"/>
                  <a:gd name="T71" fmla="*/ 57 h 110"/>
                  <a:gd name="T72" fmla="*/ 147 w 166"/>
                  <a:gd name="T73" fmla="*/ 53 h 110"/>
                  <a:gd name="T74" fmla="*/ 148 w 166"/>
                  <a:gd name="T75" fmla="*/ 49 h 110"/>
                  <a:gd name="T76" fmla="*/ 139 w 166"/>
                  <a:gd name="T77" fmla="*/ 45 h 110"/>
                  <a:gd name="T78" fmla="*/ 125 w 166"/>
                  <a:gd name="T79" fmla="*/ 30 h 110"/>
                  <a:gd name="T80" fmla="*/ 128 w 166"/>
                  <a:gd name="T81" fmla="*/ 25 h 110"/>
                  <a:gd name="T82" fmla="*/ 124 w 166"/>
                  <a:gd name="T83" fmla="*/ 13 h 110"/>
                  <a:gd name="T84" fmla="*/ 105 w 166"/>
                  <a:gd name="T85" fmla="*/ 8 h 110"/>
                  <a:gd name="T86" fmla="*/ 97 w 166"/>
                  <a:gd name="T87" fmla="*/ 11 h 110"/>
                  <a:gd name="T88" fmla="*/ 93 w 166"/>
                  <a:gd name="T89" fmla="*/ 6 h 110"/>
                  <a:gd name="T90" fmla="*/ 93 w 166"/>
                  <a:gd name="T91" fmla="*/ 6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6" h="110">
                    <a:moveTo>
                      <a:pt x="93" y="6"/>
                    </a:moveTo>
                    <a:lnTo>
                      <a:pt x="74" y="0"/>
                    </a:lnTo>
                    <a:lnTo>
                      <a:pt x="57" y="9"/>
                    </a:lnTo>
                    <a:lnTo>
                      <a:pt x="48" y="12"/>
                    </a:lnTo>
                    <a:lnTo>
                      <a:pt x="50" y="22"/>
                    </a:lnTo>
                    <a:lnTo>
                      <a:pt x="37" y="29"/>
                    </a:lnTo>
                    <a:lnTo>
                      <a:pt x="35" y="42"/>
                    </a:lnTo>
                    <a:lnTo>
                      <a:pt x="18" y="51"/>
                    </a:lnTo>
                    <a:lnTo>
                      <a:pt x="1" y="51"/>
                    </a:lnTo>
                    <a:lnTo>
                      <a:pt x="3" y="60"/>
                    </a:lnTo>
                    <a:lnTo>
                      <a:pt x="9" y="69"/>
                    </a:lnTo>
                    <a:lnTo>
                      <a:pt x="10" y="78"/>
                    </a:lnTo>
                    <a:lnTo>
                      <a:pt x="0" y="82"/>
                    </a:lnTo>
                    <a:lnTo>
                      <a:pt x="7" y="94"/>
                    </a:lnTo>
                    <a:lnTo>
                      <a:pt x="9" y="103"/>
                    </a:lnTo>
                    <a:lnTo>
                      <a:pt x="18" y="102"/>
                    </a:lnTo>
                    <a:lnTo>
                      <a:pt x="26" y="96"/>
                    </a:lnTo>
                    <a:lnTo>
                      <a:pt x="40" y="96"/>
                    </a:lnTo>
                    <a:lnTo>
                      <a:pt x="59" y="97"/>
                    </a:lnTo>
                    <a:lnTo>
                      <a:pt x="79" y="103"/>
                    </a:lnTo>
                    <a:lnTo>
                      <a:pt x="94" y="103"/>
                    </a:lnTo>
                    <a:lnTo>
                      <a:pt x="102" y="107"/>
                    </a:lnTo>
                    <a:lnTo>
                      <a:pt x="107" y="103"/>
                    </a:lnTo>
                    <a:lnTo>
                      <a:pt x="113" y="109"/>
                    </a:lnTo>
                    <a:lnTo>
                      <a:pt x="129" y="107"/>
                    </a:lnTo>
                    <a:lnTo>
                      <a:pt x="136" y="110"/>
                    </a:lnTo>
                    <a:lnTo>
                      <a:pt x="135" y="97"/>
                    </a:lnTo>
                    <a:lnTo>
                      <a:pt x="140" y="93"/>
                    </a:lnTo>
                    <a:lnTo>
                      <a:pt x="156" y="92"/>
                    </a:lnTo>
                    <a:lnTo>
                      <a:pt x="156" y="92"/>
                    </a:lnTo>
                    <a:lnTo>
                      <a:pt x="148" y="77"/>
                    </a:lnTo>
                    <a:lnTo>
                      <a:pt x="143" y="69"/>
                    </a:lnTo>
                    <a:lnTo>
                      <a:pt x="146" y="68"/>
                    </a:lnTo>
                    <a:lnTo>
                      <a:pt x="160" y="68"/>
                    </a:lnTo>
                    <a:lnTo>
                      <a:pt x="166" y="63"/>
                    </a:lnTo>
                    <a:lnTo>
                      <a:pt x="160" y="57"/>
                    </a:lnTo>
                    <a:lnTo>
                      <a:pt x="147" y="53"/>
                    </a:lnTo>
                    <a:lnTo>
                      <a:pt x="148" y="49"/>
                    </a:lnTo>
                    <a:lnTo>
                      <a:pt x="139" y="45"/>
                    </a:lnTo>
                    <a:lnTo>
                      <a:pt x="125" y="30"/>
                    </a:lnTo>
                    <a:lnTo>
                      <a:pt x="128" y="25"/>
                    </a:lnTo>
                    <a:lnTo>
                      <a:pt x="124" y="13"/>
                    </a:lnTo>
                    <a:lnTo>
                      <a:pt x="105" y="8"/>
                    </a:lnTo>
                    <a:lnTo>
                      <a:pt x="97" y="11"/>
                    </a:lnTo>
                    <a:lnTo>
                      <a:pt x="93" y="6"/>
                    </a:lnTo>
                    <a:lnTo>
                      <a:pt x="93" y="6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B7E9D20-5F39-1E05-5045-A6C31EFBC6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8550" y="2684463"/>
                <a:ext cx="131762" cy="74613"/>
              </a:xfrm>
              <a:custGeom>
                <a:avLst/>
                <a:gdLst>
                  <a:gd name="T0" fmla="*/ 66 w 83"/>
                  <a:gd name="T1" fmla="*/ 6 h 47"/>
                  <a:gd name="T2" fmla="*/ 46 w 83"/>
                  <a:gd name="T3" fmla="*/ 0 h 47"/>
                  <a:gd name="T4" fmla="*/ 42 w 83"/>
                  <a:gd name="T5" fmla="*/ 4 h 47"/>
                  <a:gd name="T6" fmla="*/ 27 w 83"/>
                  <a:gd name="T7" fmla="*/ 4 h 47"/>
                  <a:gd name="T8" fmla="*/ 22 w 83"/>
                  <a:gd name="T9" fmla="*/ 8 h 47"/>
                  <a:gd name="T10" fmla="*/ 13 w 83"/>
                  <a:gd name="T11" fmla="*/ 6 h 47"/>
                  <a:gd name="T12" fmla="*/ 14 w 83"/>
                  <a:gd name="T13" fmla="*/ 12 h 47"/>
                  <a:gd name="T14" fmla="*/ 0 w 83"/>
                  <a:gd name="T15" fmla="*/ 25 h 47"/>
                  <a:gd name="T16" fmla="*/ 0 w 83"/>
                  <a:gd name="T17" fmla="*/ 36 h 47"/>
                  <a:gd name="T18" fmla="*/ 10 w 83"/>
                  <a:gd name="T19" fmla="*/ 32 h 47"/>
                  <a:gd name="T20" fmla="*/ 16 w 83"/>
                  <a:gd name="T21" fmla="*/ 43 h 47"/>
                  <a:gd name="T22" fmla="*/ 25 w 83"/>
                  <a:gd name="T23" fmla="*/ 47 h 47"/>
                  <a:gd name="T24" fmla="*/ 33 w 83"/>
                  <a:gd name="T25" fmla="*/ 46 h 47"/>
                  <a:gd name="T26" fmla="*/ 43 w 83"/>
                  <a:gd name="T27" fmla="*/ 38 h 47"/>
                  <a:gd name="T28" fmla="*/ 47 w 83"/>
                  <a:gd name="T29" fmla="*/ 42 h 47"/>
                  <a:gd name="T30" fmla="*/ 56 w 83"/>
                  <a:gd name="T31" fmla="*/ 42 h 47"/>
                  <a:gd name="T32" fmla="*/ 59 w 83"/>
                  <a:gd name="T33" fmla="*/ 32 h 47"/>
                  <a:gd name="T34" fmla="*/ 73 w 83"/>
                  <a:gd name="T35" fmla="*/ 35 h 47"/>
                  <a:gd name="T36" fmla="*/ 82 w 83"/>
                  <a:gd name="T37" fmla="*/ 31 h 47"/>
                  <a:gd name="T38" fmla="*/ 83 w 83"/>
                  <a:gd name="T39" fmla="*/ 21 h 47"/>
                  <a:gd name="T40" fmla="*/ 72 w 83"/>
                  <a:gd name="T41" fmla="*/ 21 h 47"/>
                  <a:gd name="T42" fmla="*/ 64 w 83"/>
                  <a:gd name="T43" fmla="*/ 17 h 47"/>
                  <a:gd name="T44" fmla="*/ 67 w 83"/>
                  <a:gd name="T45" fmla="*/ 11 h 47"/>
                  <a:gd name="T46" fmla="*/ 66 w 83"/>
                  <a:gd name="T47" fmla="*/ 6 h 47"/>
                  <a:gd name="T48" fmla="*/ 66 w 83"/>
                  <a:gd name="T49" fmla="*/ 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3" h="47">
                    <a:moveTo>
                      <a:pt x="66" y="6"/>
                    </a:moveTo>
                    <a:lnTo>
                      <a:pt x="46" y="0"/>
                    </a:lnTo>
                    <a:lnTo>
                      <a:pt x="42" y="4"/>
                    </a:lnTo>
                    <a:lnTo>
                      <a:pt x="27" y="4"/>
                    </a:lnTo>
                    <a:lnTo>
                      <a:pt x="22" y="8"/>
                    </a:lnTo>
                    <a:lnTo>
                      <a:pt x="13" y="6"/>
                    </a:lnTo>
                    <a:lnTo>
                      <a:pt x="14" y="12"/>
                    </a:lnTo>
                    <a:lnTo>
                      <a:pt x="0" y="25"/>
                    </a:lnTo>
                    <a:lnTo>
                      <a:pt x="0" y="36"/>
                    </a:lnTo>
                    <a:lnTo>
                      <a:pt x="10" y="32"/>
                    </a:lnTo>
                    <a:lnTo>
                      <a:pt x="16" y="43"/>
                    </a:lnTo>
                    <a:lnTo>
                      <a:pt x="25" y="47"/>
                    </a:lnTo>
                    <a:lnTo>
                      <a:pt x="33" y="46"/>
                    </a:lnTo>
                    <a:lnTo>
                      <a:pt x="43" y="38"/>
                    </a:lnTo>
                    <a:lnTo>
                      <a:pt x="47" y="42"/>
                    </a:lnTo>
                    <a:lnTo>
                      <a:pt x="56" y="42"/>
                    </a:lnTo>
                    <a:lnTo>
                      <a:pt x="59" y="32"/>
                    </a:lnTo>
                    <a:lnTo>
                      <a:pt x="73" y="35"/>
                    </a:lnTo>
                    <a:lnTo>
                      <a:pt x="82" y="31"/>
                    </a:lnTo>
                    <a:lnTo>
                      <a:pt x="83" y="21"/>
                    </a:lnTo>
                    <a:lnTo>
                      <a:pt x="72" y="21"/>
                    </a:lnTo>
                    <a:lnTo>
                      <a:pt x="64" y="17"/>
                    </a:lnTo>
                    <a:lnTo>
                      <a:pt x="67" y="11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2ADF31-DDAF-8196-F3FE-CC6A517E9A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4762" y="2563813"/>
                <a:ext cx="193675" cy="93663"/>
              </a:xfrm>
              <a:custGeom>
                <a:avLst/>
                <a:gdLst>
                  <a:gd name="T0" fmla="*/ 49 w 122"/>
                  <a:gd name="T1" fmla="*/ 0 h 59"/>
                  <a:gd name="T2" fmla="*/ 41 w 122"/>
                  <a:gd name="T3" fmla="*/ 2 h 59"/>
                  <a:gd name="T4" fmla="*/ 36 w 122"/>
                  <a:gd name="T5" fmla="*/ 0 h 59"/>
                  <a:gd name="T6" fmla="*/ 31 w 122"/>
                  <a:gd name="T7" fmla="*/ 4 h 59"/>
                  <a:gd name="T8" fmla="*/ 19 w 122"/>
                  <a:gd name="T9" fmla="*/ 9 h 59"/>
                  <a:gd name="T10" fmla="*/ 13 w 122"/>
                  <a:gd name="T11" fmla="*/ 14 h 59"/>
                  <a:gd name="T12" fmla="*/ 0 w 122"/>
                  <a:gd name="T13" fmla="*/ 19 h 59"/>
                  <a:gd name="T14" fmla="*/ 3 w 122"/>
                  <a:gd name="T15" fmla="*/ 26 h 59"/>
                  <a:gd name="T16" fmla="*/ 6 w 122"/>
                  <a:gd name="T17" fmla="*/ 36 h 59"/>
                  <a:gd name="T18" fmla="*/ 16 w 122"/>
                  <a:gd name="T19" fmla="*/ 41 h 59"/>
                  <a:gd name="T20" fmla="*/ 27 w 122"/>
                  <a:gd name="T21" fmla="*/ 52 h 59"/>
                  <a:gd name="T22" fmla="*/ 41 w 122"/>
                  <a:gd name="T23" fmla="*/ 59 h 59"/>
                  <a:gd name="T24" fmla="*/ 51 w 122"/>
                  <a:gd name="T25" fmla="*/ 50 h 59"/>
                  <a:gd name="T26" fmla="*/ 57 w 122"/>
                  <a:gd name="T27" fmla="*/ 48 h 59"/>
                  <a:gd name="T28" fmla="*/ 72 w 122"/>
                  <a:gd name="T29" fmla="*/ 54 h 59"/>
                  <a:gd name="T30" fmla="*/ 81 w 122"/>
                  <a:gd name="T31" fmla="*/ 53 h 59"/>
                  <a:gd name="T32" fmla="*/ 89 w 122"/>
                  <a:gd name="T33" fmla="*/ 58 h 59"/>
                  <a:gd name="T34" fmla="*/ 91 w 122"/>
                  <a:gd name="T35" fmla="*/ 52 h 59"/>
                  <a:gd name="T36" fmla="*/ 100 w 122"/>
                  <a:gd name="T37" fmla="*/ 53 h 59"/>
                  <a:gd name="T38" fmla="*/ 105 w 122"/>
                  <a:gd name="T39" fmla="*/ 51 h 59"/>
                  <a:gd name="T40" fmla="*/ 106 w 122"/>
                  <a:gd name="T41" fmla="*/ 49 h 59"/>
                  <a:gd name="T42" fmla="*/ 109 w 122"/>
                  <a:gd name="T43" fmla="*/ 48 h 59"/>
                  <a:gd name="T44" fmla="*/ 110 w 122"/>
                  <a:gd name="T45" fmla="*/ 42 h 59"/>
                  <a:gd name="T46" fmla="*/ 114 w 122"/>
                  <a:gd name="T47" fmla="*/ 41 h 59"/>
                  <a:gd name="T48" fmla="*/ 116 w 122"/>
                  <a:gd name="T49" fmla="*/ 38 h 59"/>
                  <a:gd name="T50" fmla="*/ 122 w 122"/>
                  <a:gd name="T51" fmla="*/ 38 h 59"/>
                  <a:gd name="T52" fmla="*/ 113 w 122"/>
                  <a:gd name="T53" fmla="*/ 25 h 59"/>
                  <a:gd name="T54" fmla="*/ 99 w 122"/>
                  <a:gd name="T55" fmla="*/ 24 h 59"/>
                  <a:gd name="T56" fmla="*/ 96 w 122"/>
                  <a:gd name="T57" fmla="*/ 17 h 59"/>
                  <a:gd name="T58" fmla="*/ 84 w 122"/>
                  <a:gd name="T59" fmla="*/ 15 h 59"/>
                  <a:gd name="T60" fmla="*/ 81 w 122"/>
                  <a:gd name="T61" fmla="*/ 21 h 59"/>
                  <a:gd name="T62" fmla="*/ 72 w 122"/>
                  <a:gd name="T63" fmla="*/ 16 h 59"/>
                  <a:gd name="T64" fmla="*/ 72 w 122"/>
                  <a:gd name="T65" fmla="*/ 10 h 59"/>
                  <a:gd name="T66" fmla="*/ 58 w 122"/>
                  <a:gd name="T67" fmla="*/ 8 h 59"/>
                  <a:gd name="T68" fmla="*/ 49 w 122"/>
                  <a:gd name="T69" fmla="*/ 0 h 59"/>
                  <a:gd name="T70" fmla="*/ 49 w 122"/>
                  <a:gd name="T7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2" h="59">
                    <a:moveTo>
                      <a:pt x="49" y="0"/>
                    </a:moveTo>
                    <a:lnTo>
                      <a:pt x="41" y="2"/>
                    </a:lnTo>
                    <a:lnTo>
                      <a:pt x="36" y="0"/>
                    </a:lnTo>
                    <a:lnTo>
                      <a:pt x="31" y="4"/>
                    </a:lnTo>
                    <a:lnTo>
                      <a:pt x="19" y="9"/>
                    </a:lnTo>
                    <a:lnTo>
                      <a:pt x="13" y="14"/>
                    </a:lnTo>
                    <a:lnTo>
                      <a:pt x="0" y="19"/>
                    </a:lnTo>
                    <a:lnTo>
                      <a:pt x="3" y="26"/>
                    </a:lnTo>
                    <a:lnTo>
                      <a:pt x="6" y="36"/>
                    </a:lnTo>
                    <a:lnTo>
                      <a:pt x="16" y="41"/>
                    </a:lnTo>
                    <a:lnTo>
                      <a:pt x="27" y="52"/>
                    </a:lnTo>
                    <a:lnTo>
                      <a:pt x="41" y="59"/>
                    </a:lnTo>
                    <a:lnTo>
                      <a:pt x="51" y="50"/>
                    </a:lnTo>
                    <a:lnTo>
                      <a:pt x="57" y="48"/>
                    </a:lnTo>
                    <a:lnTo>
                      <a:pt x="72" y="54"/>
                    </a:lnTo>
                    <a:lnTo>
                      <a:pt x="81" y="53"/>
                    </a:lnTo>
                    <a:lnTo>
                      <a:pt x="89" y="58"/>
                    </a:lnTo>
                    <a:lnTo>
                      <a:pt x="91" y="52"/>
                    </a:lnTo>
                    <a:lnTo>
                      <a:pt x="100" y="53"/>
                    </a:lnTo>
                    <a:lnTo>
                      <a:pt x="105" y="51"/>
                    </a:lnTo>
                    <a:lnTo>
                      <a:pt x="106" y="49"/>
                    </a:lnTo>
                    <a:lnTo>
                      <a:pt x="109" y="48"/>
                    </a:lnTo>
                    <a:lnTo>
                      <a:pt x="110" y="42"/>
                    </a:lnTo>
                    <a:lnTo>
                      <a:pt x="114" y="41"/>
                    </a:lnTo>
                    <a:lnTo>
                      <a:pt x="116" y="38"/>
                    </a:lnTo>
                    <a:lnTo>
                      <a:pt x="122" y="38"/>
                    </a:lnTo>
                    <a:lnTo>
                      <a:pt x="113" y="25"/>
                    </a:lnTo>
                    <a:lnTo>
                      <a:pt x="99" y="24"/>
                    </a:lnTo>
                    <a:lnTo>
                      <a:pt x="96" y="17"/>
                    </a:lnTo>
                    <a:lnTo>
                      <a:pt x="84" y="15"/>
                    </a:lnTo>
                    <a:lnTo>
                      <a:pt x="81" y="21"/>
                    </a:lnTo>
                    <a:lnTo>
                      <a:pt x="72" y="16"/>
                    </a:lnTo>
                    <a:lnTo>
                      <a:pt x="72" y="10"/>
                    </a:lnTo>
                    <a:lnTo>
                      <a:pt x="58" y="8"/>
                    </a:lnTo>
                    <a:lnTo>
                      <a:pt x="49" y="0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19B988D-4FC6-AF16-F437-95C5D6EFF1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2200" y="2424113"/>
                <a:ext cx="260350" cy="279400"/>
              </a:xfrm>
              <a:custGeom>
                <a:avLst/>
                <a:gdLst>
                  <a:gd name="T0" fmla="*/ 142 w 164"/>
                  <a:gd name="T1" fmla="*/ 27 h 176"/>
                  <a:gd name="T2" fmla="*/ 133 w 164"/>
                  <a:gd name="T3" fmla="*/ 21 h 176"/>
                  <a:gd name="T4" fmla="*/ 113 w 164"/>
                  <a:gd name="T5" fmla="*/ 12 h 176"/>
                  <a:gd name="T6" fmla="*/ 103 w 164"/>
                  <a:gd name="T7" fmla="*/ 18 h 176"/>
                  <a:gd name="T8" fmla="*/ 86 w 164"/>
                  <a:gd name="T9" fmla="*/ 22 h 176"/>
                  <a:gd name="T10" fmla="*/ 86 w 164"/>
                  <a:gd name="T11" fmla="*/ 14 h 176"/>
                  <a:gd name="T12" fmla="*/ 67 w 164"/>
                  <a:gd name="T13" fmla="*/ 9 h 176"/>
                  <a:gd name="T14" fmla="*/ 66 w 164"/>
                  <a:gd name="T15" fmla="*/ 0 h 176"/>
                  <a:gd name="T16" fmla="*/ 55 w 164"/>
                  <a:gd name="T17" fmla="*/ 4 h 176"/>
                  <a:gd name="T18" fmla="*/ 42 w 164"/>
                  <a:gd name="T19" fmla="*/ 0 h 176"/>
                  <a:gd name="T20" fmla="*/ 43 w 164"/>
                  <a:gd name="T21" fmla="*/ 13 h 176"/>
                  <a:gd name="T22" fmla="*/ 47 w 164"/>
                  <a:gd name="T23" fmla="*/ 22 h 176"/>
                  <a:gd name="T24" fmla="*/ 36 w 164"/>
                  <a:gd name="T25" fmla="*/ 33 h 176"/>
                  <a:gd name="T26" fmla="*/ 32 w 164"/>
                  <a:gd name="T27" fmla="*/ 28 h 176"/>
                  <a:gd name="T28" fmla="*/ 18 w 164"/>
                  <a:gd name="T29" fmla="*/ 29 h 176"/>
                  <a:gd name="T30" fmla="*/ 15 w 164"/>
                  <a:gd name="T31" fmla="*/ 34 h 176"/>
                  <a:gd name="T32" fmla="*/ 18 w 164"/>
                  <a:gd name="T33" fmla="*/ 42 h 176"/>
                  <a:gd name="T34" fmla="*/ 15 w 164"/>
                  <a:gd name="T35" fmla="*/ 62 h 176"/>
                  <a:gd name="T36" fmla="*/ 11 w 164"/>
                  <a:gd name="T37" fmla="*/ 71 h 176"/>
                  <a:gd name="T38" fmla="*/ 0 w 164"/>
                  <a:gd name="T39" fmla="*/ 71 h 176"/>
                  <a:gd name="T40" fmla="*/ 4 w 164"/>
                  <a:gd name="T41" fmla="*/ 95 h 176"/>
                  <a:gd name="T42" fmla="*/ 3 w 164"/>
                  <a:gd name="T43" fmla="*/ 111 h 176"/>
                  <a:gd name="T44" fmla="*/ 6 w 164"/>
                  <a:gd name="T45" fmla="*/ 116 h 176"/>
                  <a:gd name="T46" fmla="*/ 5 w 164"/>
                  <a:gd name="T47" fmla="*/ 126 h 176"/>
                  <a:gd name="T48" fmla="*/ 15 w 164"/>
                  <a:gd name="T49" fmla="*/ 132 h 176"/>
                  <a:gd name="T50" fmla="*/ 41 w 164"/>
                  <a:gd name="T51" fmla="*/ 137 h 176"/>
                  <a:gd name="T52" fmla="*/ 32 w 164"/>
                  <a:gd name="T53" fmla="*/ 152 h 176"/>
                  <a:gd name="T54" fmla="*/ 31 w 164"/>
                  <a:gd name="T55" fmla="*/ 168 h 176"/>
                  <a:gd name="T56" fmla="*/ 46 w 164"/>
                  <a:gd name="T57" fmla="*/ 168 h 176"/>
                  <a:gd name="T58" fmla="*/ 50 w 164"/>
                  <a:gd name="T59" fmla="*/ 164 h 176"/>
                  <a:gd name="T60" fmla="*/ 70 w 164"/>
                  <a:gd name="T61" fmla="*/ 170 h 176"/>
                  <a:gd name="T62" fmla="*/ 75 w 164"/>
                  <a:gd name="T63" fmla="*/ 169 h 176"/>
                  <a:gd name="T64" fmla="*/ 86 w 164"/>
                  <a:gd name="T65" fmla="*/ 176 h 176"/>
                  <a:gd name="T66" fmla="*/ 88 w 164"/>
                  <a:gd name="T67" fmla="*/ 170 h 176"/>
                  <a:gd name="T68" fmla="*/ 104 w 164"/>
                  <a:gd name="T69" fmla="*/ 171 h 176"/>
                  <a:gd name="T70" fmla="*/ 117 w 164"/>
                  <a:gd name="T71" fmla="*/ 167 h 176"/>
                  <a:gd name="T72" fmla="*/ 126 w 164"/>
                  <a:gd name="T73" fmla="*/ 168 h 176"/>
                  <a:gd name="T74" fmla="*/ 132 w 164"/>
                  <a:gd name="T75" fmla="*/ 172 h 176"/>
                  <a:gd name="T76" fmla="*/ 133 w 164"/>
                  <a:gd name="T77" fmla="*/ 168 h 176"/>
                  <a:gd name="T78" fmla="*/ 130 w 164"/>
                  <a:gd name="T79" fmla="*/ 154 h 176"/>
                  <a:gd name="T80" fmla="*/ 136 w 164"/>
                  <a:gd name="T81" fmla="*/ 150 h 176"/>
                  <a:gd name="T82" fmla="*/ 142 w 164"/>
                  <a:gd name="T83" fmla="*/ 140 h 176"/>
                  <a:gd name="T84" fmla="*/ 131 w 164"/>
                  <a:gd name="T85" fmla="*/ 129 h 176"/>
                  <a:gd name="T86" fmla="*/ 121 w 164"/>
                  <a:gd name="T87" fmla="*/ 124 h 176"/>
                  <a:gd name="T88" fmla="*/ 118 w 164"/>
                  <a:gd name="T89" fmla="*/ 114 h 176"/>
                  <a:gd name="T90" fmla="*/ 115 w 164"/>
                  <a:gd name="T91" fmla="*/ 107 h 176"/>
                  <a:gd name="T92" fmla="*/ 128 w 164"/>
                  <a:gd name="T93" fmla="*/ 102 h 176"/>
                  <a:gd name="T94" fmla="*/ 134 w 164"/>
                  <a:gd name="T95" fmla="*/ 97 h 176"/>
                  <a:gd name="T96" fmla="*/ 146 w 164"/>
                  <a:gd name="T97" fmla="*/ 92 h 176"/>
                  <a:gd name="T98" fmla="*/ 151 w 164"/>
                  <a:gd name="T99" fmla="*/ 88 h 176"/>
                  <a:gd name="T100" fmla="*/ 156 w 164"/>
                  <a:gd name="T101" fmla="*/ 90 h 176"/>
                  <a:gd name="T102" fmla="*/ 164 w 164"/>
                  <a:gd name="T103" fmla="*/ 88 h 176"/>
                  <a:gd name="T104" fmla="*/ 155 w 164"/>
                  <a:gd name="T105" fmla="*/ 73 h 176"/>
                  <a:gd name="T106" fmla="*/ 156 w 164"/>
                  <a:gd name="T107" fmla="*/ 66 h 176"/>
                  <a:gd name="T108" fmla="*/ 150 w 164"/>
                  <a:gd name="T109" fmla="*/ 54 h 176"/>
                  <a:gd name="T110" fmla="*/ 143 w 164"/>
                  <a:gd name="T111" fmla="*/ 45 h 176"/>
                  <a:gd name="T112" fmla="*/ 147 w 164"/>
                  <a:gd name="T113" fmla="*/ 40 h 176"/>
                  <a:gd name="T114" fmla="*/ 142 w 164"/>
                  <a:gd name="T115" fmla="*/ 27 h 176"/>
                  <a:gd name="T116" fmla="*/ 142 w 164"/>
                  <a:gd name="T117" fmla="*/ 2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4" h="176">
                    <a:moveTo>
                      <a:pt x="142" y="27"/>
                    </a:moveTo>
                    <a:lnTo>
                      <a:pt x="133" y="21"/>
                    </a:lnTo>
                    <a:lnTo>
                      <a:pt x="113" y="12"/>
                    </a:lnTo>
                    <a:lnTo>
                      <a:pt x="103" y="18"/>
                    </a:lnTo>
                    <a:lnTo>
                      <a:pt x="86" y="22"/>
                    </a:lnTo>
                    <a:lnTo>
                      <a:pt x="86" y="14"/>
                    </a:lnTo>
                    <a:lnTo>
                      <a:pt x="67" y="9"/>
                    </a:lnTo>
                    <a:lnTo>
                      <a:pt x="66" y="0"/>
                    </a:lnTo>
                    <a:lnTo>
                      <a:pt x="55" y="4"/>
                    </a:lnTo>
                    <a:lnTo>
                      <a:pt x="42" y="0"/>
                    </a:lnTo>
                    <a:lnTo>
                      <a:pt x="43" y="13"/>
                    </a:lnTo>
                    <a:lnTo>
                      <a:pt x="47" y="22"/>
                    </a:lnTo>
                    <a:lnTo>
                      <a:pt x="36" y="33"/>
                    </a:lnTo>
                    <a:lnTo>
                      <a:pt x="32" y="28"/>
                    </a:lnTo>
                    <a:lnTo>
                      <a:pt x="18" y="29"/>
                    </a:lnTo>
                    <a:lnTo>
                      <a:pt x="15" y="34"/>
                    </a:lnTo>
                    <a:lnTo>
                      <a:pt x="18" y="42"/>
                    </a:lnTo>
                    <a:lnTo>
                      <a:pt x="15" y="62"/>
                    </a:lnTo>
                    <a:lnTo>
                      <a:pt x="11" y="71"/>
                    </a:lnTo>
                    <a:lnTo>
                      <a:pt x="0" y="71"/>
                    </a:lnTo>
                    <a:lnTo>
                      <a:pt x="4" y="95"/>
                    </a:lnTo>
                    <a:lnTo>
                      <a:pt x="3" y="111"/>
                    </a:lnTo>
                    <a:lnTo>
                      <a:pt x="6" y="116"/>
                    </a:lnTo>
                    <a:lnTo>
                      <a:pt x="5" y="126"/>
                    </a:lnTo>
                    <a:lnTo>
                      <a:pt x="15" y="132"/>
                    </a:lnTo>
                    <a:lnTo>
                      <a:pt x="41" y="137"/>
                    </a:lnTo>
                    <a:lnTo>
                      <a:pt x="32" y="152"/>
                    </a:lnTo>
                    <a:lnTo>
                      <a:pt x="31" y="168"/>
                    </a:lnTo>
                    <a:lnTo>
                      <a:pt x="46" y="168"/>
                    </a:lnTo>
                    <a:lnTo>
                      <a:pt x="50" y="164"/>
                    </a:lnTo>
                    <a:lnTo>
                      <a:pt x="70" y="170"/>
                    </a:lnTo>
                    <a:lnTo>
                      <a:pt x="75" y="169"/>
                    </a:lnTo>
                    <a:lnTo>
                      <a:pt x="86" y="176"/>
                    </a:lnTo>
                    <a:lnTo>
                      <a:pt x="88" y="170"/>
                    </a:lnTo>
                    <a:lnTo>
                      <a:pt x="104" y="171"/>
                    </a:lnTo>
                    <a:lnTo>
                      <a:pt x="117" y="167"/>
                    </a:lnTo>
                    <a:lnTo>
                      <a:pt x="126" y="168"/>
                    </a:lnTo>
                    <a:lnTo>
                      <a:pt x="132" y="172"/>
                    </a:lnTo>
                    <a:lnTo>
                      <a:pt x="133" y="168"/>
                    </a:lnTo>
                    <a:lnTo>
                      <a:pt x="130" y="154"/>
                    </a:lnTo>
                    <a:lnTo>
                      <a:pt x="136" y="150"/>
                    </a:lnTo>
                    <a:lnTo>
                      <a:pt x="142" y="140"/>
                    </a:lnTo>
                    <a:lnTo>
                      <a:pt x="131" y="129"/>
                    </a:lnTo>
                    <a:lnTo>
                      <a:pt x="121" y="124"/>
                    </a:lnTo>
                    <a:lnTo>
                      <a:pt x="118" y="114"/>
                    </a:lnTo>
                    <a:lnTo>
                      <a:pt x="115" y="107"/>
                    </a:lnTo>
                    <a:lnTo>
                      <a:pt x="128" y="102"/>
                    </a:lnTo>
                    <a:lnTo>
                      <a:pt x="134" y="97"/>
                    </a:lnTo>
                    <a:lnTo>
                      <a:pt x="146" y="92"/>
                    </a:lnTo>
                    <a:lnTo>
                      <a:pt x="151" y="88"/>
                    </a:lnTo>
                    <a:lnTo>
                      <a:pt x="156" y="90"/>
                    </a:lnTo>
                    <a:lnTo>
                      <a:pt x="164" y="88"/>
                    </a:lnTo>
                    <a:lnTo>
                      <a:pt x="155" y="73"/>
                    </a:lnTo>
                    <a:lnTo>
                      <a:pt x="156" y="66"/>
                    </a:lnTo>
                    <a:lnTo>
                      <a:pt x="150" y="54"/>
                    </a:lnTo>
                    <a:lnTo>
                      <a:pt x="143" y="45"/>
                    </a:lnTo>
                    <a:lnTo>
                      <a:pt x="147" y="40"/>
                    </a:lnTo>
                    <a:lnTo>
                      <a:pt x="142" y="27"/>
                    </a:lnTo>
                    <a:lnTo>
                      <a:pt x="142" y="27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A3961C3-386E-EF65-76D8-6618C64691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23000" y="2327276"/>
                <a:ext cx="130175" cy="103188"/>
              </a:xfrm>
              <a:custGeom>
                <a:avLst/>
                <a:gdLst>
                  <a:gd name="T0" fmla="*/ 82 w 82"/>
                  <a:gd name="T1" fmla="*/ 47 h 65"/>
                  <a:gd name="T2" fmla="*/ 75 w 82"/>
                  <a:gd name="T3" fmla="*/ 36 h 65"/>
                  <a:gd name="T4" fmla="*/ 50 w 82"/>
                  <a:gd name="T5" fmla="*/ 44 h 65"/>
                  <a:gd name="T6" fmla="*/ 54 w 82"/>
                  <a:gd name="T7" fmla="*/ 53 h 65"/>
                  <a:gd name="T8" fmla="*/ 72 w 82"/>
                  <a:gd name="T9" fmla="*/ 65 h 65"/>
                  <a:gd name="T10" fmla="*/ 82 w 82"/>
                  <a:gd name="T11" fmla="*/ 47 h 65"/>
                  <a:gd name="T12" fmla="*/ 82 w 82"/>
                  <a:gd name="T13" fmla="*/ 47 h 65"/>
                  <a:gd name="T14" fmla="*/ 49 w 82"/>
                  <a:gd name="T15" fmla="*/ 28 h 65"/>
                  <a:gd name="T16" fmla="*/ 40 w 82"/>
                  <a:gd name="T17" fmla="*/ 25 h 65"/>
                  <a:gd name="T18" fmla="*/ 37 w 82"/>
                  <a:gd name="T19" fmla="*/ 18 h 65"/>
                  <a:gd name="T20" fmla="*/ 42 w 82"/>
                  <a:gd name="T21" fmla="*/ 11 h 65"/>
                  <a:gd name="T22" fmla="*/ 42 w 82"/>
                  <a:gd name="T23" fmla="*/ 0 h 65"/>
                  <a:gd name="T24" fmla="*/ 28 w 82"/>
                  <a:gd name="T25" fmla="*/ 6 h 65"/>
                  <a:gd name="T26" fmla="*/ 22 w 82"/>
                  <a:gd name="T27" fmla="*/ 13 h 65"/>
                  <a:gd name="T28" fmla="*/ 7 w 82"/>
                  <a:gd name="T29" fmla="*/ 14 h 65"/>
                  <a:gd name="T30" fmla="*/ 3 w 82"/>
                  <a:gd name="T31" fmla="*/ 20 h 65"/>
                  <a:gd name="T32" fmla="*/ 0 w 82"/>
                  <a:gd name="T33" fmla="*/ 26 h 65"/>
                  <a:gd name="T34" fmla="*/ 1 w 82"/>
                  <a:gd name="T35" fmla="*/ 49 h 65"/>
                  <a:gd name="T36" fmla="*/ 10 w 82"/>
                  <a:gd name="T37" fmla="*/ 61 h 65"/>
                  <a:gd name="T38" fmla="*/ 23 w 82"/>
                  <a:gd name="T39" fmla="*/ 65 h 65"/>
                  <a:gd name="T40" fmla="*/ 34 w 82"/>
                  <a:gd name="T41" fmla="*/ 61 h 65"/>
                  <a:gd name="T42" fmla="*/ 28 w 82"/>
                  <a:gd name="T43" fmla="*/ 50 h 65"/>
                  <a:gd name="T44" fmla="*/ 41 w 82"/>
                  <a:gd name="T45" fmla="*/ 34 h 65"/>
                  <a:gd name="T46" fmla="*/ 45 w 82"/>
                  <a:gd name="T47" fmla="*/ 37 h 65"/>
                  <a:gd name="T48" fmla="*/ 49 w 82"/>
                  <a:gd name="T49" fmla="*/ 28 h 65"/>
                  <a:gd name="T50" fmla="*/ 49 w 82"/>
                  <a:gd name="T51" fmla="*/ 2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65">
                    <a:moveTo>
                      <a:pt x="82" y="47"/>
                    </a:moveTo>
                    <a:lnTo>
                      <a:pt x="75" y="36"/>
                    </a:lnTo>
                    <a:lnTo>
                      <a:pt x="50" y="44"/>
                    </a:lnTo>
                    <a:lnTo>
                      <a:pt x="54" y="53"/>
                    </a:lnTo>
                    <a:lnTo>
                      <a:pt x="72" y="65"/>
                    </a:lnTo>
                    <a:lnTo>
                      <a:pt x="82" y="47"/>
                    </a:lnTo>
                    <a:lnTo>
                      <a:pt x="82" y="47"/>
                    </a:lnTo>
                    <a:close/>
                    <a:moveTo>
                      <a:pt x="49" y="28"/>
                    </a:moveTo>
                    <a:lnTo>
                      <a:pt x="40" y="25"/>
                    </a:lnTo>
                    <a:lnTo>
                      <a:pt x="37" y="18"/>
                    </a:lnTo>
                    <a:lnTo>
                      <a:pt x="42" y="11"/>
                    </a:lnTo>
                    <a:lnTo>
                      <a:pt x="42" y="0"/>
                    </a:lnTo>
                    <a:lnTo>
                      <a:pt x="28" y="6"/>
                    </a:lnTo>
                    <a:lnTo>
                      <a:pt x="22" y="13"/>
                    </a:lnTo>
                    <a:lnTo>
                      <a:pt x="7" y="14"/>
                    </a:lnTo>
                    <a:lnTo>
                      <a:pt x="3" y="20"/>
                    </a:lnTo>
                    <a:lnTo>
                      <a:pt x="0" y="26"/>
                    </a:lnTo>
                    <a:lnTo>
                      <a:pt x="1" y="49"/>
                    </a:lnTo>
                    <a:lnTo>
                      <a:pt x="10" y="61"/>
                    </a:lnTo>
                    <a:lnTo>
                      <a:pt x="23" y="65"/>
                    </a:lnTo>
                    <a:lnTo>
                      <a:pt x="34" y="61"/>
                    </a:lnTo>
                    <a:lnTo>
                      <a:pt x="28" y="50"/>
                    </a:lnTo>
                    <a:lnTo>
                      <a:pt x="41" y="34"/>
                    </a:lnTo>
                    <a:lnTo>
                      <a:pt x="45" y="37"/>
                    </a:lnTo>
                    <a:lnTo>
                      <a:pt x="49" y="28"/>
                    </a:lnTo>
                    <a:lnTo>
                      <a:pt x="49" y="28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6D5C67F-ACE0-0E9E-6900-EF0E0084A5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262188"/>
                <a:ext cx="128587" cy="73025"/>
              </a:xfrm>
              <a:custGeom>
                <a:avLst/>
                <a:gdLst>
                  <a:gd name="T0" fmla="*/ 42 w 81"/>
                  <a:gd name="T1" fmla="*/ 0 h 46"/>
                  <a:gd name="T2" fmla="*/ 21 w 81"/>
                  <a:gd name="T3" fmla="*/ 3 h 46"/>
                  <a:gd name="T4" fmla="*/ 0 w 81"/>
                  <a:gd name="T5" fmla="*/ 9 h 46"/>
                  <a:gd name="T6" fmla="*/ 4 w 81"/>
                  <a:gd name="T7" fmla="*/ 22 h 46"/>
                  <a:gd name="T8" fmla="*/ 16 w 81"/>
                  <a:gd name="T9" fmla="*/ 30 h 46"/>
                  <a:gd name="T10" fmla="*/ 22 w 81"/>
                  <a:gd name="T11" fmla="*/ 27 h 46"/>
                  <a:gd name="T12" fmla="*/ 22 w 81"/>
                  <a:gd name="T13" fmla="*/ 40 h 46"/>
                  <a:gd name="T14" fmla="*/ 36 w 81"/>
                  <a:gd name="T15" fmla="*/ 36 h 46"/>
                  <a:gd name="T16" fmla="*/ 44 w 81"/>
                  <a:gd name="T17" fmla="*/ 39 h 46"/>
                  <a:gd name="T18" fmla="*/ 60 w 81"/>
                  <a:gd name="T19" fmla="*/ 46 h 46"/>
                  <a:gd name="T20" fmla="*/ 74 w 81"/>
                  <a:gd name="T21" fmla="*/ 46 h 46"/>
                  <a:gd name="T22" fmla="*/ 81 w 81"/>
                  <a:gd name="T23" fmla="*/ 40 h 46"/>
                  <a:gd name="T24" fmla="*/ 71 w 81"/>
                  <a:gd name="T25" fmla="*/ 19 h 46"/>
                  <a:gd name="T26" fmla="*/ 81 w 81"/>
                  <a:gd name="T27" fmla="*/ 6 h 46"/>
                  <a:gd name="T28" fmla="*/ 78 w 81"/>
                  <a:gd name="T29" fmla="*/ 3 h 46"/>
                  <a:gd name="T30" fmla="*/ 78 w 81"/>
                  <a:gd name="T31" fmla="*/ 3 h 46"/>
                  <a:gd name="T32" fmla="*/ 60 w 81"/>
                  <a:gd name="T33" fmla="*/ 3 h 46"/>
                  <a:gd name="T34" fmla="*/ 42 w 81"/>
                  <a:gd name="T3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1" h="46">
                    <a:moveTo>
                      <a:pt x="42" y="0"/>
                    </a:moveTo>
                    <a:lnTo>
                      <a:pt x="21" y="3"/>
                    </a:lnTo>
                    <a:lnTo>
                      <a:pt x="0" y="9"/>
                    </a:lnTo>
                    <a:lnTo>
                      <a:pt x="4" y="22"/>
                    </a:lnTo>
                    <a:lnTo>
                      <a:pt x="16" y="30"/>
                    </a:lnTo>
                    <a:lnTo>
                      <a:pt x="22" y="27"/>
                    </a:lnTo>
                    <a:lnTo>
                      <a:pt x="22" y="40"/>
                    </a:lnTo>
                    <a:lnTo>
                      <a:pt x="36" y="36"/>
                    </a:lnTo>
                    <a:lnTo>
                      <a:pt x="44" y="39"/>
                    </a:lnTo>
                    <a:lnTo>
                      <a:pt x="60" y="46"/>
                    </a:lnTo>
                    <a:lnTo>
                      <a:pt x="74" y="46"/>
                    </a:lnTo>
                    <a:lnTo>
                      <a:pt x="81" y="40"/>
                    </a:lnTo>
                    <a:lnTo>
                      <a:pt x="71" y="19"/>
                    </a:lnTo>
                    <a:lnTo>
                      <a:pt x="81" y="6"/>
                    </a:lnTo>
                    <a:lnTo>
                      <a:pt x="78" y="3"/>
                    </a:lnTo>
                    <a:lnTo>
                      <a:pt x="78" y="3"/>
                    </a:lnTo>
                    <a:lnTo>
                      <a:pt x="60" y="3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933E0E6-A352-5E6C-52C7-F92BEA4F95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0812" y="1911351"/>
                <a:ext cx="315912" cy="341313"/>
              </a:xfrm>
              <a:custGeom>
                <a:avLst/>
                <a:gdLst>
                  <a:gd name="T0" fmla="*/ 121 w 199"/>
                  <a:gd name="T1" fmla="*/ 23 h 215"/>
                  <a:gd name="T2" fmla="*/ 124 w 199"/>
                  <a:gd name="T3" fmla="*/ 8 h 215"/>
                  <a:gd name="T4" fmla="*/ 103 w 199"/>
                  <a:gd name="T5" fmla="*/ 0 h 215"/>
                  <a:gd name="T6" fmla="*/ 81 w 199"/>
                  <a:gd name="T7" fmla="*/ 7 h 215"/>
                  <a:gd name="T8" fmla="*/ 77 w 199"/>
                  <a:gd name="T9" fmla="*/ 22 h 215"/>
                  <a:gd name="T10" fmla="*/ 65 w 199"/>
                  <a:gd name="T11" fmla="*/ 30 h 215"/>
                  <a:gd name="T12" fmla="*/ 47 w 199"/>
                  <a:gd name="T13" fmla="*/ 26 h 215"/>
                  <a:gd name="T14" fmla="*/ 27 w 199"/>
                  <a:gd name="T15" fmla="*/ 27 h 215"/>
                  <a:gd name="T16" fmla="*/ 8 w 199"/>
                  <a:gd name="T17" fmla="*/ 16 h 215"/>
                  <a:gd name="T18" fmla="*/ 0 w 199"/>
                  <a:gd name="T19" fmla="*/ 21 h 215"/>
                  <a:gd name="T20" fmla="*/ 22 w 199"/>
                  <a:gd name="T21" fmla="*/ 31 h 215"/>
                  <a:gd name="T22" fmla="*/ 49 w 199"/>
                  <a:gd name="T23" fmla="*/ 45 h 215"/>
                  <a:gd name="T24" fmla="*/ 55 w 199"/>
                  <a:gd name="T25" fmla="*/ 77 h 215"/>
                  <a:gd name="T26" fmla="*/ 63 w 199"/>
                  <a:gd name="T27" fmla="*/ 84 h 215"/>
                  <a:gd name="T28" fmla="*/ 86 w 199"/>
                  <a:gd name="T29" fmla="*/ 95 h 215"/>
                  <a:gd name="T30" fmla="*/ 90 w 199"/>
                  <a:gd name="T31" fmla="*/ 103 h 215"/>
                  <a:gd name="T32" fmla="*/ 80 w 199"/>
                  <a:gd name="T33" fmla="*/ 108 h 215"/>
                  <a:gd name="T34" fmla="*/ 48 w 199"/>
                  <a:gd name="T35" fmla="*/ 130 h 215"/>
                  <a:gd name="T36" fmla="*/ 36 w 199"/>
                  <a:gd name="T37" fmla="*/ 144 h 215"/>
                  <a:gd name="T38" fmla="*/ 30 w 199"/>
                  <a:gd name="T39" fmla="*/ 156 h 215"/>
                  <a:gd name="T40" fmla="*/ 40 w 199"/>
                  <a:gd name="T41" fmla="*/ 176 h 215"/>
                  <a:gd name="T42" fmla="*/ 40 w 199"/>
                  <a:gd name="T43" fmla="*/ 196 h 215"/>
                  <a:gd name="T44" fmla="*/ 58 w 199"/>
                  <a:gd name="T45" fmla="*/ 204 h 215"/>
                  <a:gd name="T46" fmla="*/ 69 w 199"/>
                  <a:gd name="T47" fmla="*/ 215 h 215"/>
                  <a:gd name="T48" fmla="*/ 95 w 199"/>
                  <a:gd name="T49" fmla="*/ 211 h 215"/>
                  <a:gd name="T50" fmla="*/ 123 w 199"/>
                  <a:gd name="T51" fmla="*/ 203 h 215"/>
                  <a:gd name="T52" fmla="*/ 153 w 199"/>
                  <a:gd name="T53" fmla="*/ 201 h 215"/>
                  <a:gd name="T54" fmla="*/ 153 w 199"/>
                  <a:gd name="T55" fmla="*/ 201 h 215"/>
                  <a:gd name="T56" fmla="*/ 183 w 199"/>
                  <a:gd name="T57" fmla="*/ 174 h 215"/>
                  <a:gd name="T58" fmla="*/ 195 w 199"/>
                  <a:gd name="T59" fmla="*/ 161 h 215"/>
                  <a:gd name="T60" fmla="*/ 199 w 199"/>
                  <a:gd name="T61" fmla="*/ 151 h 215"/>
                  <a:gd name="T62" fmla="*/ 172 w 199"/>
                  <a:gd name="T63" fmla="*/ 136 h 215"/>
                  <a:gd name="T64" fmla="*/ 175 w 199"/>
                  <a:gd name="T65" fmla="*/ 122 h 215"/>
                  <a:gd name="T66" fmla="*/ 157 w 199"/>
                  <a:gd name="T67" fmla="*/ 107 h 215"/>
                  <a:gd name="T68" fmla="*/ 163 w 199"/>
                  <a:gd name="T69" fmla="*/ 89 h 215"/>
                  <a:gd name="T70" fmla="*/ 139 w 199"/>
                  <a:gd name="T71" fmla="*/ 66 h 215"/>
                  <a:gd name="T72" fmla="*/ 149 w 199"/>
                  <a:gd name="T73" fmla="*/ 50 h 215"/>
                  <a:gd name="T74" fmla="*/ 122 w 199"/>
                  <a:gd name="T75" fmla="*/ 36 h 215"/>
                  <a:gd name="T76" fmla="*/ 121 w 199"/>
                  <a:gd name="T77" fmla="*/ 23 h 215"/>
                  <a:gd name="T78" fmla="*/ 121 w 199"/>
                  <a:gd name="T79" fmla="*/ 23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9" h="215">
                    <a:moveTo>
                      <a:pt x="121" y="23"/>
                    </a:moveTo>
                    <a:lnTo>
                      <a:pt x="124" y="8"/>
                    </a:lnTo>
                    <a:lnTo>
                      <a:pt x="103" y="0"/>
                    </a:lnTo>
                    <a:lnTo>
                      <a:pt x="81" y="7"/>
                    </a:lnTo>
                    <a:lnTo>
                      <a:pt x="77" y="22"/>
                    </a:lnTo>
                    <a:lnTo>
                      <a:pt x="65" y="30"/>
                    </a:lnTo>
                    <a:lnTo>
                      <a:pt x="47" y="26"/>
                    </a:lnTo>
                    <a:lnTo>
                      <a:pt x="27" y="27"/>
                    </a:lnTo>
                    <a:lnTo>
                      <a:pt x="8" y="16"/>
                    </a:lnTo>
                    <a:lnTo>
                      <a:pt x="0" y="21"/>
                    </a:lnTo>
                    <a:lnTo>
                      <a:pt x="22" y="31"/>
                    </a:lnTo>
                    <a:lnTo>
                      <a:pt x="49" y="45"/>
                    </a:lnTo>
                    <a:lnTo>
                      <a:pt x="55" y="77"/>
                    </a:lnTo>
                    <a:lnTo>
                      <a:pt x="63" y="84"/>
                    </a:lnTo>
                    <a:lnTo>
                      <a:pt x="86" y="95"/>
                    </a:lnTo>
                    <a:lnTo>
                      <a:pt x="90" y="103"/>
                    </a:lnTo>
                    <a:lnTo>
                      <a:pt x="80" y="108"/>
                    </a:lnTo>
                    <a:lnTo>
                      <a:pt x="48" y="130"/>
                    </a:lnTo>
                    <a:lnTo>
                      <a:pt x="36" y="144"/>
                    </a:lnTo>
                    <a:lnTo>
                      <a:pt x="30" y="156"/>
                    </a:lnTo>
                    <a:lnTo>
                      <a:pt x="40" y="176"/>
                    </a:lnTo>
                    <a:lnTo>
                      <a:pt x="40" y="196"/>
                    </a:lnTo>
                    <a:lnTo>
                      <a:pt x="58" y="204"/>
                    </a:lnTo>
                    <a:lnTo>
                      <a:pt x="69" y="215"/>
                    </a:lnTo>
                    <a:lnTo>
                      <a:pt x="95" y="211"/>
                    </a:lnTo>
                    <a:lnTo>
                      <a:pt x="123" y="203"/>
                    </a:lnTo>
                    <a:lnTo>
                      <a:pt x="153" y="201"/>
                    </a:lnTo>
                    <a:lnTo>
                      <a:pt x="153" y="201"/>
                    </a:lnTo>
                    <a:lnTo>
                      <a:pt x="183" y="174"/>
                    </a:lnTo>
                    <a:lnTo>
                      <a:pt x="195" y="161"/>
                    </a:lnTo>
                    <a:lnTo>
                      <a:pt x="199" y="151"/>
                    </a:lnTo>
                    <a:lnTo>
                      <a:pt x="172" y="136"/>
                    </a:lnTo>
                    <a:lnTo>
                      <a:pt x="175" y="122"/>
                    </a:lnTo>
                    <a:lnTo>
                      <a:pt x="157" y="107"/>
                    </a:lnTo>
                    <a:lnTo>
                      <a:pt x="163" y="89"/>
                    </a:lnTo>
                    <a:lnTo>
                      <a:pt x="139" y="66"/>
                    </a:lnTo>
                    <a:lnTo>
                      <a:pt x="149" y="50"/>
                    </a:lnTo>
                    <a:lnTo>
                      <a:pt x="122" y="36"/>
                    </a:lnTo>
                    <a:lnTo>
                      <a:pt x="121" y="23"/>
                    </a:lnTo>
                    <a:lnTo>
                      <a:pt x="121" y="23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04B251-212A-91C2-F4E0-AD99DEA6EB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89612" y="2295526"/>
                <a:ext cx="258762" cy="309563"/>
              </a:xfrm>
              <a:custGeom>
                <a:avLst/>
                <a:gdLst>
                  <a:gd name="T0" fmla="*/ 34 w 163"/>
                  <a:gd name="T1" fmla="*/ 91 h 195"/>
                  <a:gd name="T2" fmla="*/ 15 w 163"/>
                  <a:gd name="T3" fmla="*/ 77 h 195"/>
                  <a:gd name="T4" fmla="*/ 1 w 163"/>
                  <a:gd name="T5" fmla="*/ 78 h 195"/>
                  <a:gd name="T6" fmla="*/ 4 w 163"/>
                  <a:gd name="T7" fmla="*/ 90 h 195"/>
                  <a:gd name="T8" fmla="*/ 0 w 163"/>
                  <a:gd name="T9" fmla="*/ 102 h 195"/>
                  <a:gd name="T10" fmla="*/ 10 w 163"/>
                  <a:gd name="T11" fmla="*/ 102 h 195"/>
                  <a:gd name="T12" fmla="*/ 23 w 163"/>
                  <a:gd name="T13" fmla="*/ 107 h 195"/>
                  <a:gd name="T14" fmla="*/ 34 w 163"/>
                  <a:gd name="T15" fmla="*/ 91 h 195"/>
                  <a:gd name="T16" fmla="*/ 82 w 163"/>
                  <a:gd name="T17" fmla="*/ 0 h 195"/>
                  <a:gd name="T18" fmla="*/ 62 w 163"/>
                  <a:gd name="T19" fmla="*/ 2 h 195"/>
                  <a:gd name="T20" fmla="*/ 48 w 163"/>
                  <a:gd name="T21" fmla="*/ 0 h 195"/>
                  <a:gd name="T22" fmla="*/ 34 w 163"/>
                  <a:gd name="T23" fmla="*/ 18 h 195"/>
                  <a:gd name="T24" fmla="*/ 27 w 163"/>
                  <a:gd name="T25" fmla="*/ 41 h 195"/>
                  <a:gd name="T26" fmla="*/ 35 w 163"/>
                  <a:gd name="T27" fmla="*/ 52 h 195"/>
                  <a:gd name="T28" fmla="*/ 35 w 163"/>
                  <a:gd name="T29" fmla="*/ 74 h 195"/>
                  <a:gd name="T30" fmla="*/ 46 w 163"/>
                  <a:gd name="T31" fmla="*/ 64 h 195"/>
                  <a:gd name="T32" fmla="*/ 50 w 163"/>
                  <a:gd name="T33" fmla="*/ 69 h 195"/>
                  <a:gd name="T34" fmla="*/ 45 w 163"/>
                  <a:gd name="T35" fmla="*/ 80 h 195"/>
                  <a:gd name="T36" fmla="*/ 48 w 163"/>
                  <a:gd name="T37" fmla="*/ 85 h 195"/>
                  <a:gd name="T38" fmla="*/ 69 w 163"/>
                  <a:gd name="T39" fmla="*/ 90 h 195"/>
                  <a:gd name="T40" fmla="*/ 70 w 163"/>
                  <a:gd name="T41" fmla="*/ 90 h 195"/>
                  <a:gd name="T42" fmla="*/ 81 w 163"/>
                  <a:gd name="T43" fmla="*/ 104 h 195"/>
                  <a:gd name="T44" fmla="*/ 78 w 163"/>
                  <a:gd name="T45" fmla="*/ 117 h 195"/>
                  <a:gd name="T46" fmla="*/ 78 w 163"/>
                  <a:gd name="T47" fmla="*/ 117 h 195"/>
                  <a:gd name="T48" fmla="*/ 52 w 163"/>
                  <a:gd name="T49" fmla="*/ 115 h 195"/>
                  <a:gd name="T50" fmla="*/ 48 w 163"/>
                  <a:gd name="T51" fmla="*/ 130 h 195"/>
                  <a:gd name="T52" fmla="*/ 58 w 163"/>
                  <a:gd name="T53" fmla="*/ 142 h 195"/>
                  <a:gd name="T54" fmla="*/ 39 w 163"/>
                  <a:gd name="T55" fmla="*/ 149 h 195"/>
                  <a:gd name="T56" fmla="*/ 44 w 163"/>
                  <a:gd name="T57" fmla="*/ 158 h 195"/>
                  <a:gd name="T58" fmla="*/ 72 w 163"/>
                  <a:gd name="T59" fmla="*/ 162 h 195"/>
                  <a:gd name="T60" fmla="*/ 72 w 163"/>
                  <a:gd name="T61" fmla="*/ 162 h 195"/>
                  <a:gd name="T62" fmla="*/ 56 w 163"/>
                  <a:gd name="T63" fmla="*/ 166 h 195"/>
                  <a:gd name="T64" fmla="*/ 28 w 163"/>
                  <a:gd name="T65" fmla="*/ 191 h 195"/>
                  <a:gd name="T66" fmla="*/ 37 w 163"/>
                  <a:gd name="T67" fmla="*/ 195 h 195"/>
                  <a:gd name="T68" fmla="*/ 50 w 163"/>
                  <a:gd name="T69" fmla="*/ 187 h 195"/>
                  <a:gd name="T70" fmla="*/ 67 w 163"/>
                  <a:gd name="T71" fmla="*/ 190 h 195"/>
                  <a:gd name="T72" fmla="*/ 80 w 163"/>
                  <a:gd name="T73" fmla="*/ 179 h 195"/>
                  <a:gd name="T74" fmla="*/ 88 w 163"/>
                  <a:gd name="T75" fmla="*/ 183 h 195"/>
                  <a:gd name="T76" fmla="*/ 119 w 163"/>
                  <a:gd name="T77" fmla="*/ 177 h 195"/>
                  <a:gd name="T78" fmla="*/ 144 w 163"/>
                  <a:gd name="T79" fmla="*/ 177 h 195"/>
                  <a:gd name="T80" fmla="*/ 160 w 163"/>
                  <a:gd name="T81" fmla="*/ 165 h 195"/>
                  <a:gd name="T82" fmla="*/ 152 w 163"/>
                  <a:gd name="T83" fmla="*/ 153 h 195"/>
                  <a:gd name="T84" fmla="*/ 161 w 163"/>
                  <a:gd name="T85" fmla="*/ 147 h 195"/>
                  <a:gd name="T86" fmla="*/ 163 w 163"/>
                  <a:gd name="T87" fmla="*/ 132 h 195"/>
                  <a:gd name="T88" fmla="*/ 142 w 163"/>
                  <a:gd name="T89" fmla="*/ 127 h 195"/>
                  <a:gd name="T90" fmla="*/ 136 w 163"/>
                  <a:gd name="T91" fmla="*/ 119 h 195"/>
                  <a:gd name="T92" fmla="*/ 126 w 163"/>
                  <a:gd name="T93" fmla="*/ 93 h 195"/>
                  <a:gd name="T94" fmla="*/ 114 w 163"/>
                  <a:gd name="T95" fmla="*/ 89 h 195"/>
                  <a:gd name="T96" fmla="*/ 99 w 163"/>
                  <a:gd name="T97" fmla="*/ 63 h 195"/>
                  <a:gd name="T98" fmla="*/ 97 w 163"/>
                  <a:gd name="T99" fmla="*/ 61 h 195"/>
                  <a:gd name="T100" fmla="*/ 79 w 163"/>
                  <a:gd name="T101" fmla="*/ 59 h 195"/>
                  <a:gd name="T102" fmla="*/ 95 w 163"/>
                  <a:gd name="T103" fmla="*/ 39 h 195"/>
                  <a:gd name="T104" fmla="*/ 100 w 163"/>
                  <a:gd name="T105" fmla="*/ 21 h 195"/>
                  <a:gd name="T106" fmla="*/ 81 w 163"/>
                  <a:gd name="T107" fmla="*/ 21 h 195"/>
                  <a:gd name="T108" fmla="*/ 63 w 163"/>
                  <a:gd name="T109" fmla="*/ 24 h 195"/>
                  <a:gd name="T110" fmla="*/ 82 w 163"/>
                  <a:gd name="T111" fmla="*/ 0 h 195"/>
                  <a:gd name="T112" fmla="*/ 82 w 163"/>
                  <a:gd name="T113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3" h="195">
                    <a:moveTo>
                      <a:pt x="34" y="91"/>
                    </a:moveTo>
                    <a:lnTo>
                      <a:pt x="15" y="77"/>
                    </a:lnTo>
                    <a:lnTo>
                      <a:pt x="1" y="78"/>
                    </a:lnTo>
                    <a:lnTo>
                      <a:pt x="4" y="90"/>
                    </a:lnTo>
                    <a:lnTo>
                      <a:pt x="0" y="102"/>
                    </a:lnTo>
                    <a:lnTo>
                      <a:pt x="10" y="102"/>
                    </a:lnTo>
                    <a:lnTo>
                      <a:pt x="23" y="107"/>
                    </a:lnTo>
                    <a:lnTo>
                      <a:pt x="34" y="91"/>
                    </a:lnTo>
                    <a:close/>
                    <a:moveTo>
                      <a:pt x="82" y="0"/>
                    </a:moveTo>
                    <a:lnTo>
                      <a:pt x="62" y="2"/>
                    </a:lnTo>
                    <a:lnTo>
                      <a:pt x="48" y="0"/>
                    </a:lnTo>
                    <a:lnTo>
                      <a:pt x="34" y="18"/>
                    </a:lnTo>
                    <a:lnTo>
                      <a:pt x="27" y="41"/>
                    </a:lnTo>
                    <a:lnTo>
                      <a:pt x="35" y="52"/>
                    </a:lnTo>
                    <a:lnTo>
                      <a:pt x="35" y="74"/>
                    </a:lnTo>
                    <a:lnTo>
                      <a:pt x="46" y="64"/>
                    </a:lnTo>
                    <a:lnTo>
                      <a:pt x="50" y="69"/>
                    </a:lnTo>
                    <a:lnTo>
                      <a:pt x="45" y="80"/>
                    </a:lnTo>
                    <a:lnTo>
                      <a:pt x="48" y="85"/>
                    </a:lnTo>
                    <a:lnTo>
                      <a:pt x="69" y="90"/>
                    </a:lnTo>
                    <a:lnTo>
                      <a:pt x="70" y="90"/>
                    </a:lnTo>
                    <a:lnTo>
                      <a:pt x="81" y="104"/>
                    </a:lnTo>
                    <a:lnTo>
                      <a:pt x="78" y="117"/>
                    </a:lnTo>
                    <a:lnTo>
                      <a:pt x="78" y="117"/>
                    </a:lnTo>
                    <a:lnTo>
                      <a:pt x="52" y="115"/>
                    </a:lnTo>
                    <a:lnTo>
                      <a:pt x="48" y="130"/>
                    </a:lnTo>
                    <a:lnTo>
                      <a:pt x="58" y="142"/>
                    </a:lnTo>
                    <a:lnTo>
                      <a:pt x="39" y="149"/>
                    </a:lnTo>
                    <a:lnTo>
                      <a:pt x="44" y="158"/>
                    </a:lnTo>
                    <a:lnTo>
                      <a:pt x="72" y="162"/>
                    </a:lnTo>
                    <a:lnTo>
                      <a:pt x="72" y="162"/>
                    </a:lnTo>
                    <a:lnTo>
                      <a:pt x="56" y="166"/>
                    </a:lnTo>
                    <a:lnTo>
                      <a:pt x="28" y="191"/>
                    </a:lnTo>
                    <a:lnTo>
                      <a:pt x="37" y="195"/>
                    </a:lnTo>
                    <a:lnTo>
                      <a:pt x="50" y="187"/>
                    </a:lnTo>
                    <a:lnTo>
                      <a:pt x="67" y="190"/>
                    </a:lnTo>
                    <a:lnTo>
                      <a:pt x="80" y="179"/>
                    </a:lnTo>
                    <a:lnTo>
                      <a:pt x="88" y="183"/>
                    </a:lnTo>
                    <a:lnTo>
                      <a:pt x="119" y="177"/>
                    </a:lnTo>
                    <a:lnTo>
                      <a:pt x="144" y="177"/>
                    </a:lnTo>
                    <a:lnTo>
                      <a:pt x="160" y="165"/>
                    </a:lnTo>
                    <a:lnTo>
                      <a:pt x="152" y="153"/>
                    </a:lnTo>
                    <a:lnTo>
                      <a:pt x="161" y="147"/>
                    </a:lnTo>
                    <a:lnTo>
                      <a:pt x="163" y="132"/>
                    </a:lnTo>
                    <a:lnTo>
                      <a:pt x="142" y="127"/>
                    </a:lnTo>
                    <a:lnTo>
                      <a:pt x="136" y="119"/>
                    </a:lnTo>
                    <a:lnTo>
                      <a:pt x="126" y="93"/>
                    </a:lnTo>
                    <a:lnTo>
                      <a:pt x="114" y="89"/>
                    </a:lnTo>
                    <a:lnTo>
                      <a:pt x="99" y="63"/>
                    </a:lnTo>
                    <a:lnTo>
                      <a:pt x="97" y="61"/>
                    </a:lnTo>
                    <a:lnTo>
                      <a:pt x="79" y="59"/>
                    </a:lnTo>
                    <a:lnTo>
                      <a:pt x="95" y="39"/>
                    </a:lnTo>
                    <a:lnTo>
                      <a:pt x="100" y="21"/>
                    </a:lnTo>
                    <a:lnTo>
                      <a:pt x="81" y="21"/>
                    </a:lnTo>
                    <a:lnTo>
                      <a:pt x="63" y="24"/>
                    </a:lnTo>
                    <a:lnTo>
                      <a:pt x="82" y="0"/>
                    </a:lnTo>
                    <a:lnTo>
                      <a:pt x="82" y="0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F6B939-F912-C353-4B0A-4464CF5733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8737" y="2733676"/>
                <a:ext cx="171450" cy="146050"/>
              </a:xfrm>
              <a:custGeom>
                <a:avLst/>
                <a:gdLst>
                  <a:gd name="T0" fmla="*/ 73 w 108"/>
                  <a:gd name="T1" fmla="*/ 13 h 92"/>
                  <a:gd name="T2" fmla="*/ 58 w 108"/>
                  <a:gd name="T3" fmla="*/ 2 h 92"/>
                  <a:gd name="T4" fmla="*/ 52 w 108"/>
                  <a:gd name="T5" fmla="*/ 0 h 92"/>
                  <a:gd name="T6" fmla="*/ 38 w 108"/>
                  <a:gd name="T7" fmla="*/ 6 h 92"/>
                  <a:gd name="T8" fmla="*/ 37 w 108"/>
                  <a:gd name="T9" fmla="*/ 15 h 92"/>
                  <a:gd name="T10" fmla="*/ 30 w 108"/>
                  <a:gd name="T11" fmla="*/ 17 h 92"/>
                  <a:gd name="T12" fmla="*/ 31 w 108"/>
                  <a:gd name="T13" fmla="*/ 24 h 92"/>
                  <a:gd name="T14" fmla="*/ 24 w 108"/>
                  <a:gd name="T15" fmla="*/ 24 h 92"/>
                  <a:gd name="T16" fmla="*/ 17 w 108"/>
                  <a:gd name="T17" fmla="*/ 20 h 92"/>
                  <a:gd name="T18" fmla="*/ 13 w 108"/>
                  <a:gd name="T19" fmla="*/ 24 h 92"/>
                  <a:gd name="T20" fmla="*/ 0 w 108"/>
                  <a:gd name="T21" fmla="*/ 23 h 92"/>
                  <a:gd name="T22" fmla="*/ 0 w 108"/>
                  <a:gd name="T23" fmla="*/ 23 h 92"/>
                  <a:gd name="T24" fmla="*/ 0 w 108"/>
                  <a:gd name="T25" fmla="*/ 31 h 92"/>
                  <a:gd name="T26" fmla="*/ 6 w 108"/>
                  <a:gd name="T27" fmla="*/ 39 h 92"/>
                  <a:gd name="T28" fmla="*/ 11 w 108"/>
                  <a:gd name="T29" fmla="*/ 30 h 92"/>
                  <a:gd name="T30" fmla="*/ 24 w 108"/>
                  <a:gd name="T31" fmla="*/ 33 h 92"/>
                  <a:gd name="T32" fmla="*/ 24 w 108"/>
                  <a:gd name="T33" fmla="*/ 41 h 92"/>
                  <a:gd name="T34" fmla="*/ 34 w 108"/>
                  <a:gd name="T35" fmla="*/ 50 h 92"/>
                  <a:gd name="T36" fmla="*/ 30 w 108"/>
                  <a:gd name="T37" fmla="*/ 52 h 92"/>
                  <a:gd name="T38" fmla="*/ 47 w 108"/>
                  <a:gd name="T39" fmla="*/ 69 h 92"/>
                  <a:gd name="T40" fmla="*/ 66 w 108"/>
                  <a:gd name="T41" fmla="*/ 75 h 92"/>
                  <a:gd name="T42" fmla="*/ 77 w 108"/>
                  <a:gd name="T43" fmla="*/ 84 h 92"/>
                  <a:gd name="T44" fmla="*/ 95 w 108"/>
                  <a:gd name="T45" fmla="*/ 92 h 92"/>
                  <a:gd name="T46" fmla="*/ 95 w 108"/>
                  <a:gd name="T47" fmla="*/ 92 h 92"/>
                  <a:gd name="T48" fmla="*/ 97 w 108"/>
                  <a:gd name="T49" fmla="*/ 88 h 92"/>
                  <a:gd name="T50" fmla="*/ 80 w 108"/>
                  <a:gd name="T51" fmla="*/ 80 h 92"/>
                  <a:gd name="T52" fmla="*/ 71 w 108"/>
                  <a:gd name="T53" fmla="*/ 71 h 92"/>
                  <a:gd name="T54" fmla="*/ 64 w 108"/>
                  <a:gd name="T55" fmla="*/ 65 h 92"/>
                  <a:gd name="T56" fmla="*/ 54 w 108"/>
                  <a:gd name="T57" fmla="*/ 57 h 92"/>
                  <a:gd name="T58" fmla="*/ 50 w 108"/>
                  <a:gd name="T59" fmla="*/ 49 h 92"/>
                  <a:gd name="T60" fmla="*/ 39 w 108"/>
                  <a:gd name="T61" fmla="*/ 39 h 92"/>
                  <a:gd name="T62" fmla="*/ 43 w 108"/>
                  <a:gd name="T63" fmla="*/ 30 h 92"/>
                  <a:gd name="T64" fmla="*/ 51 w 108"/>
                  <a:gd name="T65" fmla="*/ 34 h 92"/>
                  <a:gd name="T66" fmla="*/ 54 w 108"/>
                  <a:gd name="T67" fmla="*/ 30 h 92"/>
                  <a:gd name="T68" fmla="*/ 63 w 108"/>
                  <a:gd name="T69" fmla="*/ 30 h 92"/>
                  <a:gd name="T70" fmla="*/ 79 w 108"/>
                  <a:gd name="T71" fmla="*/ 33 h 92"/>
                  <a:gd name="T72" fmla="*/ 92 w 108"/>
                  <a:gd name="T73" fmla="*/ 32 h 92"/>
                  <a:gd name="T74" fmla="*/ 101 w 108"/>
                  <a:gd name="T75" fmla="*/ 38 h 92"/>
                  <a:gd name="T76" fmla="*/ 101 w 108"/>
                  <a:gd name="T77" fmla="*/ 38 h 92"/>
                  <a:gd name="T78" fmla="*/ 108 w 108"/>
                  <a:gd name="T79" fmla="*/ 30 h 92"/>
                  <a:gd name="T80" fmla="*/ 101 w 108"/>
                  <a:gd name="T81" fmla="*/ 22 h 92"/>
                  <a:gd name="T82" fmla="*/ 95 w 108"/>
                  <a:gd name="T83" fmla="*/ 14 h 92"/>
                  <a:gd name="T84" fmla="*/ 95 w 108"/>
                  <a:gd name="T85" fmla="*/ 14 h 92"/>
                  <a:gd name="T86" fmla="*/ 89 w 108"/>
                  <a:gd name="T87" fmla="*/ 16 h 92"/>
                  <a:gd name="T88" fmla="*/ 73 w 108"/>
                  <a:gd name="T89" fmla="*/ 13 h 92"/>
                  <a:gd name="T90" fmla="*/ 73 w 108"/>
                  <a:gd name="T91" fmla="*/ 13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" h="92">
                    <a:moveTo>
                      <a:pt x="73" y="13"/>
                    </a:moveTo>
                    <a:lnTo>
                      <a:pt x="58" y="2"/>
                    </a:lnTo>
                    <a:lnTo>
                      <a:pt x="52" y="0"/>
                    </a:lnTo>
                    <a:lnTo>
                      <a:pt x="38" y="6"/>
                    </a:lnTo>
                    <a:lnTo>
                      <a:pt x="37" y="15"/>
                    </a:lnTo>
                    <a:lnTo>
                      <a:pt x="30" y="17"/>
                    </a:lnTo>
                    <a:lnTo>
                      <a:pt x="31" y="24"/>
                    </a:lnTo>
                    <a:lnTo>
                      <a:pt x="24" y="24"/>
                    </a:lnTo>
                    <a:lnTo>
                      <a:pt x="17" y="20"/>
                    </a:lnTo>
                    <a:lnTo>
                      <a:pt x="13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31"/>
                    </a:lnTo>
                    <a:lnTo>
                      <a:pt x="6" y="39"/>
                    </a:lnTo>
                    <a:lnTo>
                      <a:pt x="11" y="30"/>
                    </a:lnTo>
                    <a:lnTo>
                      <a:pt x="24" y="33"/>
                    </a:lnTo>
                    <a:lnTo>
                      <a:pt x="24" y="41"/>
                    </a:lnTo>
                    <a:lnTo>
                      <a:pt x="34" y="50"/>
                    </a:lnTo>
                    <a:lnTo>
                      <a:pt x="30" y="52"/>
                    </a:lnTo>
                    <a:lnTo>
                      <a:pt x="47" y="69"/>
                    </a:lnTo>
                    <a:lnTo>
                      <a:pt x="66" y="75"/>
                    </a:lnTo>
                    <a:lnTo>
                      <a:pt x="77" y="84"/>
                    </a:lnTo>
                    <a:lnTo>
                      <a:pt x="95" y="92"/>
                    </a:lnTo>
                    <a:lnTo>
                      <a:pt x="95" y="92"/>
                    </a:lnTo>
                    <a:lnTo>
                      <a:pt x="97" y="88"/>
                    </a:lnTo>
                    <a:lnTo>
                      <a:pt x="80" y="80"/>
                    </a:lnTo>
                    <a:lnTo>
                      <a:pt x="71" y="71"/>
                    </a:lnTo>
                    <a:lnTo>
                      <a:pt x="64" y="65"/>
                    </a:lnTo>
                    <a:lnTo>
                      <a:pt x="54" y="57"/>
                    </a:lnTo>
                    <a:lnTo>
                      <a:pt x="50" y="49"/>
                    </a:lnTo>
                    <a:lnTo>
                      <a:pt x="39" y="39"/>
                    </a:lnTo>
                    <a:lnTo>
                      <a:pt x="43" y="30"/>
                    </a:lnTo>
                    <a:lnTo>
                      <a:pt x="51" y="34"/>
                    </a:lnTo>
                    <a:lnTo>
                      <a:pt x="54" y="30"/>
                    </a:lnTo>
                    <a:lnTo>
                      <a:pt x="63" y="30"/>
                    </a:lnTo>
                    <a:lnTo>
                      <a:pt x="79" y="33"/>
                    </a:lnTo>
                    <a:lnTo>
                      <a:pt x="92" y="32"/>
                    </a:lnTo>
                    <a:lnTo>
                      <a:pt x="101" y="38"/>
                    </a:lnTo>
                    <a:lnTo>
                      <a:pt x="101" y="38"/>
                    </a:lnTo>
                    <a:lnTo>
                      <a:pt x="108" y="30"/>
                    </a:lnTo>
                    <a:lnTo>
                      <a:pt x="101" y="22"/>
                    </a:lnTo>
                    <a:lnTo>
                      <a:pt x="95" y="14"/>
                    </a:lnTo>
                    <a:lnTo>
                      <a:pt x="95" y="14"/>
                    </a:lnTo>
                    <a:lnTo>
                      <a:pt x="89" y="16"/>
                    </a:lnTo>
                    <a:lnTo>
                      <a:pt x="73" y="13"/>
                    </a:lnTo>
                    <a:lnTo>
                      <a:pt x="73" y="13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781E14E-5A30-9BCB-95DF-694500E2B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0175" y="2654301"/>
                <a:ext cx="187325" cy="104775"/>
              </a:xfrm>
              <a:custGeom>
                <a:avLst/>
                <a:gdLst>
                  <a:gd name="T0" fmla="*/ 80 w 118"/>
                  <a:gd name="T1" fmla="*/ 0 h 66"/>
                  <a:gd name="T2" fmla="*/ 75 w 118"/>
                  <a:gd name="T3" fmla="*/ 2 h 66"/>
                  <a:gd name="T4" fmla="*/ 71 w 118"/>
                  <a:gd name="T5" fmla="*/ 8 h 66"/>
                  <a:gd name="T6" fmla="*/ 63 w 118"/>
                  <a:gd name="T7" fmla="*/ 10 h 66"/>
                  <a:gd name="T8" fmla="*/ 61 w 118"/>
                  <a:gd name="T9" fmla="*/ 9 h 66"/>
                  <a:gd name="T10" fmla="*/ 52 w 118"/>
                  <a:gd name="T11" fmla="*/ 12 h 66"/>
                  <a:gd name="T12" fmla="*/ 45 w 118"/>
                  <a:gd name="T13" fmla="*/ 13 h 66"/>
                  <a:gd name="T14" fmla="*/ 44 w 118"/>
                  <a:gd name="T15" fmla="*/ 18 h 66"/>
                  <a:gd name="T16" fmla="*/ 28 w 118"/>
                  <a:gd name="T17" fmla="*/ 21 h 66"/>
                  <a:gd name="T18" fmla="*/ 21 w 118"/>
                  <a:gd name="T19" fmla="*/ 18 h 66"/>
                  <a:gd name="T20" fmla="*/ 11 w 118"/>
                  <a:gd name="T21" fmla="*/ 12 h 66"/>
                  <a:gd name="T22" fmla="*/ 11 w 118"/>
                  <a:gd name="T23" fmla="*/ 22 h 66"/>
                  <a:gd name="T24" fmla="*/ 0 w 118"/>
                  <a:gd name="T25" fmla="*/ 22 h 66"/>
                  <a:gd name="T26" fmla="*/ 5 w 118"/>
                  <a:gd name="T27" fmla="*/ 26 h 66"/>
                  <a:gd name="T28" fmla="*/ 0 w 118"/>
                  <a:gd name="T29" fmla="*/ 41 h 66"/>
                  <a:gd name="T30" fmla="*/ 3 w 118"/>
                  <a:gd name="T31" fmla="*/ 42 h 66"/>
                  <a:gd name="T32" fmla="*/ 7 w 118"/>
                  <a:gd name="T33" fmla="*/ 50 h 66"/>
                  <a:gd name="T34" fmla="*/ 13 w 118"/>
                  <a:gd name="T35" fmla="*/ 52 h 66"/>
                  <a:gd name="T36" fmla="*/ 28 w 118"/>
                  <a:gd name="T37" fmla="*/ 63 h 66"/>
                  <a:gd name="T38" fmla="*/ 44 w 118"/>
                  <a:gd name="T39" fmla="*/ 66 h 66"/>
                  <a:gd name="T40" fmla="*/ 50 w 118"/>
                  <a:gd name="T41" fmla="*/ 64 h 66"/>
                  <a:gd name="T42" fmla="*/ 50 w 118"/>
                  <a:gd name="T43" fmla="*/ 64 h 66"/>
                  <a:gd name="T44" fmla="*/ 64 w 118"/>
                  <a:gd name="T45" fmla="*/ 57 h 66"/>
                  <a:gd name="T46" fmla="*/ 77 w 118"/>
                  <a:gd name="T47" fmla="*/ 58 h 66"/>
                  <a:gd name="T48" fmla="*/ 91 w 118"/>
                  <a:gd name="T49" fmla="*/ 54 h 66"/>
                  <a:gd name="T50" fmla="*/ 100 w 118"/>
                  <a:gd name="T51" fmla="*/ 38 h 66"/>
                  <a:gd name="T52" fmla="*/ 107 w 118"/>
                  <a:gd name="T53" fmla="*/ 23 h 66"/>
                  <a:gd name="T54" fmla="*/ 118 w 118"/>
                  <a:gd name="T55" fmla="*/ 18 h 66"/>
                  <a:gd name="T56" fmla="*/ 116 w 118"/>
                  <a:gd name="T57" fmla="*/ 11 h 66"/>
                  <a:gd name="T58" fmla="*/ 105 w 118"/>
                  <a:gd name="T59" fmla="*/ 5 h 66"/>
                  <a:gd name="T60" fmla="*/ 101 w 118"/>
                  <a:gd name="T61" fmla="*/ 8 h 66"/>
                  <a:gd name="T62" fmla="*/ 80 w 118"/>
                  <a:gd name="T63" fmla="*/ 0 h 66"/>
                  <a:gd name="T64" fmla="*/ 80 w 118"/>
                  <a:gd name="T6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8" h="66">
                    <a:moveTo>
                      <a:pt x="80" y="0"/>
                    </a:moveTo>
                    <a:lnTo>
                      <a:pt x="75" y="2"/>
                    </a:lnTo>
                    <a:lnTo>
                      <a:pt x="71" y="8"/>
                    </a:lnTo>
                    <a:lnTo>
                      <a:pt x="63" y="10"/>
                    </a:lnTo>
                    <a:lnTo>
                      <a:pt x="61" y="9"/>
                    </a:lnTo>
                    <a:lnTo>
                      <a:pt x="52" y="12"/>
                    </a:lnTo>
                    <a:lnTo>
                      <a:pt x="45" y="13"/>
                    </a:lnTo>
                    <a:lnTo>
                      <a:pt x="44" y="18"/>
                    </a:lnTo>
                    <a:lnTo>
                      <a:pt x="28" y="21"/>
                    </a:lnTo>
                    <a:lnTo>
                      <a:pt x="21" y="18"/>
                    </a:lnTo>
                    <a:lnTo>
                      <a:pt x="11" y="12"/>
                    </a:lnTo>
                    <a:lnTo>
                      <a:pt x="11" y="22"/>
                    </a:lnTo>
                    <a:lnTo>
                      <a:pt x="0" y="22"/>
                    </a:lnTo>
                    <a:lnTo>
                      <a:pt x="5" y="26"/>
                    </a:lnTo>
                    <a:lnTo>
                      <a:pt x="0" y="41"/>
                    </a:lnTo>
                    <a:lnTo>
                      <a:pt x="3" y="42"/>
                    </a:lnTo>
                    <a:lnTo>
                      <a:pt x="7" y="50"/>
                    </a:lnTo>
                    <a:lnTo>
                      <a:pt x="13" y="52"/>
                    </a:lnTo>
                    <a:lnTo>
                      <a:pt x="28" y="63"/>
                    </a:lnTo>
                    <a:lnTo>
                      <a:pt x="44" y="66"/>
                    </a:lnTo>
                    <a:lnTo>
                      <a:pt x="50" y="64"/>
                    </a:lnTo>
                    <a:lnTo>
                      <a:pt x="50" y="64"/>
                    </a:lnTo>
                    <a:lnTo>
                      <a:pt x="64" y="57"/>
                    </a:lnTo>
                    <a:lnTo>
                      <a:pt x="77" y="58"/>
                    </a:lnTo>
                    <a:lnTo>
                      <a:pt x="91" y="54"/>
                    </a:lnTo>
                    <a:lnTo>
                      <a:pt x="100" y="38"/>
                    </a:lnTo>
                    <a:lnTo>
                      <a:pt x="107" y="23"/>
                    </a:lnTo>
                    <a:lnTo>
                      <a:pt x="118" y="18"/>
                    </a:lnTo>
                    <a:lnTo>
                      <a:pt x="116" y="11"/>
                    </a:lnTo>
                    <a:lnTo>
                      <a:pt x="105" y="5"/>
                    </a:lnTo>
                    <a:lnTo>
                      <a:pt x="101" y="8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1086402-F06C-4380-CAD5-22C9C20AE4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6587" y="2419351"/>
                <a:ext cx="114300" cy="123825"/>
              </a:xfrm>
              <a:custGeom>
                <a:avLst/>
                <a:gdLst>
                  <a:gd name="T0" fmla="*/ 69 w 72"/>
                  <a:gd name="T1" fmla="*/ 29 h 78"/>
                  <a:gd name="T2" fmla="*/ 56 w 72"/>
                  <a:gd name="T3" fmla="*/ 24 h 78"/>
                  <a:gd name="T4" fmla="*/ 46 w 72"/>
                  <a:gd name="T5" fmla="*/ 24 h 78"/>
                  <a:gd name="T6" fmla="*/ 50 w 72"/>
                  <a:gd name="T7" fmla="*/ 12 h 78"/>
                  <a:gd name="T8" fmla="*/ 47 w 72"/>
                  <a:gd name="T9" fmla="*/ 0 h 78"/>
                  <a:gd name="T10" fmla="*/ 33 w 72"/>
                  <a:gd name="T11" fmla="*/ 11 h 78"/>
                  <a:gd name="T12" fmla="*/ 8 w 72"/>
                  <a:gd name="T13" fmla="*/ 28 h 78"/>
                  <a:gd name="T14" fmla="*/ 16 w 72"/>
                  <a:gd name="T15" fmla="*/ 51 h 78"/>
                  <a:gd name="T16" fmla="*/ 0 w 72"/>
                  <a:gd name="T17" fmla="*/ 74 h 78"/>
                  <a:gd name="T18" fmla="*/ 25 w 72"/>
                  <a:gd name="T19" fmla="*/ 78 h 78"/>
                  <a:gd name="T20" fmla="*/ 57 w 72"/>
                  <a:gd name="T21" fmla="*/ 65 h 78"/>
                  <a:gd name="T22" fmla="*/ 72 w 72"/>
                  <a:gd name="T23" fmla="*/ 45 h 78"/>
                  <a:gd name="T24" fmla="*/ 69 w 72"/>
                  <a:gd name="T25" fmla="*/ 29 h 78"/>
                  <a:gd name="T26" fmla="*/ 69 w 72"/>
                  <a:gd name="T27" fmla="*/ 2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" h="78">
                    <a:moveTo>
                      <a:pt x="69" y="29"/>
                    </a:moveTo>
                    <a:lnTo>
                      <a:pt x="56" y="24"/>
                    </a:lnTo>
                    <a:lnTo>
                      <a:pt x="46" y="24"/>
                    </a:lnTo>
                    <a:lnTo>
                      <a:pt x="50" y="12"/>
                    </a:lnTo>
                    <a:lnTo>
                      <a:pt x="47" y="0"/>
                    </a:lnTo>
                    <a:lnTo>
                      <a:pt x="33" y="11"/>
                    </a:lnTo>
                    <a:lnTo>
                      <a:pt x="8" y="28"/>
                    </a:lnTo>
                    <a:lnTo>
                      <a:pt x="16" y="51"/>
                    </a:lnTo>
                    <a:lnTo>
                      <a:pt x="0" y="74"/>
                    </a:lnTo>
                    <a:lnTo>
                      <a:pt x="25" y="78"/>
                    </a:lnTo>
                    <a:lnTo>
                      <a:pt x="57" y="65"/>
                    </a:lnTo>
                    <a:lnTo>
                      <a:pt x="72" y="45"/>
                    </a:lnTo>
                    <a:lnTo>
                      <a:pt x="69" y="29"/>
                    </a:lnTo>
                    <a:lnTo>
                      <a:pt x="69" y="29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5342B5-5BCA-0EFB-E477-953C558C75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9562" y="2028826"/>
                <a:ext cx="268287" cy="100013"/>
              </a:xfrm>
              <a:custGeom>
                <a:avLst/>
                <a:gdLst>
                  <a:gd name="T0" fmla="*/ 158 w 169"/>
                  <a:gd name="T1" fmla="*/ 1 h 63"/>
                  <a:gd name="T2" fmla="*/ 131 w 169"/>
                  <a:gd name="T3" fmla="*/ 0 h 63"/>
                  <a:gd name="T4" fmla="*/ 104 w 169"/>
                  <a:gd name="T5" fmla="*/ 10 h 63"/>
                  <a:gd name="T6" fmla="*/ 86 w 169"/>
                  <a:gd name="T7" fmla="*/ 5 h 63"/>
                  <a:gd name="T8" fmla="*/ 60 w 169"/>
                  <a:gd name="T9" fmla="*/ 16 h 63"/>
                  <a:gd name="T10" fmla="*/ 37 w 169"/>
                  <a:gd name="T11" fmla="*/ 2 h 63"/>
                  <a:gd name="T12" fmla="*/ 13 w 169"/>
                  <a:gd name="T13" fmla="*/ 5 h 63"/>
                  <a:gd name="T14" fmla="*/ 0 w 169"/>
                  <a:gd name="T15" fmla="*/ 19 h 63"/>
                  <a:gd name="T16" fmla="*/ 33 w 169"/>
                  <a:gd name="T17" fmla="*/ 23 h 63"/>
                  <a:gd name="T18" fmla="*/ 32 w 169"/>
                  <a:gd name="T19" fmla="*/ 30 h 63"/>
                  <a:gd name="T20" fmla="*/ 3 w 169"/>
                  <a:gd name="T21" fmla="*/ 34 h 63"/>
                  <a:gd name="T22" fmla="*/ 35 w 169"/>
                  <a:gd name="T23" fmla="*/ 44 h 63"/>
                  <a:gd name="T24" fmla="*/ 19 w 169"/>
                  <a:gd name="T25" fmla="*/ 53 h 63"/>
                  <a:gd name="T26" fmla="*/ 62 w 169"/>
                  <a:gd name="T27" fmla="*/ 60 h 63"/>
                  <a:gd name="T28" fmla="*/ 83 w 169"/>
                  <a:gd name="T29" fmla="*/ 63 h 63"/>
                  <a:gd name="T30" fmla="*/ 98 w 169"/>
                  <a:gd name="T31" fmla="*/ 59 h 63"/>
                  <a:gd name="T32" fmla="*/ 145 w 169"/>
                  <a:gd name="T33" fmla="*/ 45 h 63"/>
                  <a:gd name="T34" fmla="*/ 169 w 169"/>
                  <a:gd name="T35" fmla="*/ 29 h 63"/>
                  <a:gd name="T36" fmla="*/ 152 w 169"/>
                  <a:gd name="T37" fmla="*/ 15 h 63"/>
                  <a:gd name="T38" fmla="*/ 158 w 169"/>
                  <a:gd name="T39" fmla="*/ 1 h 63"/>
                  <a:gd name="T40" fmla="*/ 158 w 169"/>
                  <a:gd name="T41" fmla="*/ 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9" h="63">
                    <a:moveTo>
                      <a:pt x="158" y="1"/>
                    </a:moveTo>
                    <a:lnTo>
                      <a:pt x="131" y="0"/>
                    </a:lnTo>
                    <a:lnTo>
                      <a:pt x="104" y="10"/>
                    </a:lnTo>
                    <a:lnTo>
                      <a:pt x="86" y="5"/>
                    </a:lnTo>
                    <a:lnTo>
                      <a:pt x="60" y="16"/>
                    </a:lnTo>
                    <a:lnTo>
                      <a:pt x="37" y="2"/>
                    </a:lnTo>
                    <a:lnTo>
                      <a:pt x="13" y="5"/>
                    </a:lnTo>
                    <a:lnTo>
                      <a:pt x="0" y="19"/>
                    </a:lnTo>
                    <a:lnTo>
                      <a:pt x="33" y="23"/>
                    </a:lnTo>
                    <a:lnTo>
                      <a:pt x="32" y="30"/>
                    </a:lnTo>
                    <a:lnTo>
                      <a:pt x="3" y="34"/>
                    </a:lnTo>
                    <a:lnTo>
                      <a:pt x="35" y="44"/>
                    </a:lnTo>
                    <a:lnTo>
                      <a:pt x="19" y="53"/>
                    </a:lnTo>
                    <a:lnTo>
                      <a:pt x="62" y="60"/>
                    </a:lnTo>
                    <a:lnTo>
                      <a:pt x="83" y="63"/>
                    </a:lnTo>
                    <a:lnTo>
                      <a:pt x="98" y="59"/>
                    </a:lnTo>
                    <a:lnTo>
                      <a:pt x="145" y="45"/>
                    </a:lnTo>
                    <a:lnTo>
                      <a:pt x="169" y="29"/>
                    </a:lnTo>
                    <a:lnTo>
                      <a:pt x="152" y="15"/>
                    </a:lnTo>
                    <a:lnTo>
                      <a:pt x="158" y="1"/>
                    </a:lnTo>
                    <a:lnTo>
                      <a:pt x="158" y="1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F7E3F3-1C84-7A63-3D6E-4152D86045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02362" y="2711451"/>
                <a:ext cx="365125" cy="388938"/>
              </a:xfrm>
              <a:custGeom>
                <a:avLst/>
                <a:gdLst>
                  <a:gd name="T0" fmla="*/ 161 w 230"/>
                  <a:gd name="T1" fmla="*/ 208 h 245"/>
                  <a:gd name="T2" fmla="*/ 119 w 230"/>
                  <a:gd name="T3" fmla="*/ 209 h 245"/>
                  <a:gd name="T4" fmla="*/ 144 w 230"/>
                  <a:gd name="T5" fmla="*/ 234 h 245"/>
                  <a:gd name="T6" fmla="*/ 170 w 230"/>
                  <a:gd name="T7" fmla="*/ 245 h 245"/>
                  <a:gd name="T8" fmla="*/ 170 w 230"/>
                  <a:gd name="T9" fmla="*/ 226 h 245"/>
                  <a:gd name="T10" fmla="*/ 50 w 230"/>
                  <a:gd name="T11" fmla="*/ 136 h 245"/>
                  <a:gd name="T12" fmla="*/ 30 w 230"/>
                  <a:gd name="T13" fmla="*/ 142 h 245"/>
                  <a:gd name="T14" fmla="*/ 37 w 230"/>
                  <a:gd name="T15" fmla="*/ 184 h 245"/>
                  <a:gd name="T16" fmla="*/ 52 w 230"/>
                  <a:gd name="T17" fmla="*/ 182 h 245"/>
                  <a:gd name="T18" fmla="*/ 63 w 230"/>
                  <a:gd name="T19" fmla="*/ 152 h 245"/>
                  <a:gd name="T20" fmla="*/ 50 w 230"/>
                  <a:gd name="T21" fmla="*/ 136 h 245"/>
                  <a:gd name="T22" fmla="*/ 98 w 230"/>
                  <a:gd name="T23" fmla="*/ 0 h 245"/>
                  <a:gd name="T24" fmla="*/ 79 w 230"/>
                  <a:gd name="T25" fmla="*/ 8 h 245"/>
                  <a:gd name="T26" fmla="*/ 67 w 230"/>
                  <a:gd name="T27" fmla="*/ 14 h 245"/>
                  <a:gd name="T28" fmla="*/ 44 w 230"/>
                  <a:gd name="T29" fmla="*/ 15 h 245"/>
                  <a:gd name="T30" fmla="*/ 32 w 230"/>
                  <a:gd name="T31" fmla="*/ 25 h 245"/>
                  <a:gd name="T32" fmla="*/ 18 w 230"/>
                  <a:gd name="T33" fmla="*/ 29 h 245"/>
                  <a:gd name="T34" fmla="*/ 1 w 230"/>
                  <a:gd name="T35" fmla="*/ 26 h 245"/>
                  <a:gd name="T36" fmla="*/ 7 w 230"/>
                  <a:gd name="T37" fmla="*/ 41 h 245"/>
                  <a:gd name="T38" fmla="*/ 6 w 230"/>
                  <a:gd name="T39" fmla="*/ 66 h 245"/>
                  <a:gd name="T40" fmla="*/ 14 w 230"/>
                  <a:gd name="T41" fmla="*/ 79 h 245"/>
                  <a:gd name="T42" fmla="*/ 32 w 230"/>
                  <a:gd name="T43" fmla="*/ 66 h 245"/>
                  <a:gd name="T44" fmla="*/ 56 w 230"/>
                  <a:gd name="T45" fmla="*/ 71 h 245"/>
                  <a:gd name="T46" fmla="*/ 73 w 230"/>
                  <a:gd name="T47" fmla="*/ 96 h 245"/>
                  <a:gd name="T48" fmla="*/ 105 w 230"/>
                  <a:gd name="T49" fmla="*/ 124 h 245"/>
                  <a:gd name="T50" fmla="*/ 136 w 230"/>
                  <a:gd name="T51" fmla="*/ 136 h 245"/>
                  <a:gd name="T52" fmla="*/ 156 w 230"/>
                  <a:gd name="T53" fmla="*/ 150 h 245"/>
                  <a:gd name="T54" fmla="*/ 171 w 230"/>
                  <a:gd name="T55" fmla="*/ 163 h 245"/>
                  <a:gd name="T56" fmla="*/ 186 w 230"/>
                  <a:gd name="T57" fmla="*/ 189 h 245"/>
                  <a:gd name="T58" fmla="*/ 180 w 230"/>
                  <a:gd name="T59" fmla="*/ 207 h 245"/>
                  <a:gd name="T60" fmla="*/ 188 w 230"/>
                  <a:gd name="T61" fmla="*/ 212 h 245"/>
                  <a:gd name="T62" fmla="*/ 205 w 230"/>
                  <a:gd name="T63" fmla="*/ 190 h 245"/>
                  <a:gd name="T64" fmla="*/ 192 w 230"/>
                  <a:gd name="T65" fmla="*/ 169 h 245"/>
                  <a:gd name="T66" fmla="*/ 216 w 230"/>
                  <a:gd name="T67" fmla="*/ 157 h 245"/>
                  <a:gd name="T68" fmla="*/ 230 w 230"/>
                  <a:gd name="T69" fmla="*/ 160 h 245"/>
                  <a:gd name="T70" fmla="*/ 210 w 230"/>
                  <a:gd name="T71" fmla="*/ 143 h 245"/>
                  <a:gd name="T72" fmla="*/ 178 w 230"/>
                  <a:gd name="T73" fmla="*/ 128 h 245"/>
                  <a:gd name="T74" fmla="*/ 178 w 230"/>
                  <a:gd name="T75" fmla="*/ 118 h 245"/>
                  <a:gd name="T76" fmla="*/ 140 w 230"/>
                  <a:gd name="T77" fmla="*/ 100 h 245"/>
                  <a:gd name="T78" fmla="*/ 112 w 230"/>
                  <a:gd name="T79" fmla="*/ 70 h 245"/>
                  <a:gd name="T80" fmla="*/ 106 w 230"/>
                  <a:gd name="T81" fmla="*/ 51 h 245"/>
                  <a:gd name="T82" fmla="*/ 119 w 230"/>
                  <a:gd name="T83" fmla="*/ 31 h 245"/>
                  <a:gd name="T84" fmla="*/ 129 w 230"/>
                  <a:gd name="T85" fmla="*/ 25 h 245"/>
                  <a:gd name="T86" fmla="*/ 104 w 230"/>
                  <a:gd name="T87" fmla="*/ 8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30" h="245">
                    <a:moveTo>
                      <a:pt x="176" y="206"/>
                    </a:moveTo>
                    <a:lnTo>
                      <a:pt x="161" y="208"/>
                    </a:lnTo>
                    <a:lnTo>
                      <a:pt x="141" y="211"/>
                    </a:lnTo>
                    <a:lnTo>
                      <a:pt x="119" y="209"/>
                    </a:lnTo>
                    <a:lnTo>
                      <a:pt x="116" y="221"/>
                    </a:lnTo>
                    <a:lnTo>
                      <a:pt x="144" y="234"/>
                    </a:lnTo>
                    <a:lnTo>
                      <a:pt x="154" y="236"/>
                    </a:lnTo>
                    <a:lnTo>
                      <a:pt x="170" y="245"/>
                    </a:lnTo>
                    <a:lnTo>
                      <a:pt x="173" y="233"/>
                    </a:lnTo>
                    <a:lnTo>
                      <a:pt x="170" y="226"/>
                    </a:lnTo>
                    <a:lnTo>
                      <a:pt x="176" y="206"/>
                    </a:lnTo>
                    <a:close/>
                    <a:moveTo>
                      <a:pt x="50" y="136"/>
                    </a:moveTo>
                    <a:lnTo>
                      <a:pt x="41" y="142"/>
                    </a:lnTo>
                    <a:lnTo>
                      <a:pt x="30" y="142"/>
                    </a:lnTo>
                    <a:lnTo>
                      <a:pt x="35" y="156"/>
                    </a:lnTo>
                    <a:lnTo>
                      <a:pt x="37" y="184"/>
                    </a:lnTo>
                    <a:lnTo>
                      <a:pt x="44" y="190"/>
                    </a:lnTo>
                    <a:lnTo>
                      <a:pt x="52" y="182"/>
                    </a:lnTo>
                    <a:lnTo>
                      <a:pt x="61" y="184"/>
                    </a:lnTo>
                    <a:lnTo>
                      <a:pt x="63" y="152"/>
                    </a:lnTo>
                    <a:lnTo>
                      <a:pt x="50" y="136"/>
                    </a:lnTo>
                    <a:lnTo>
                      <a:pt x="50" y="136"/>
                    </a:lnTo>
                    <a:close/>
                    <a:moveTo>
                      <a:pt x="104" y="8"/>
                    </a:moveTo>
                    <a:lnTo>
                      <a:pt x="98" y="0"/>
                    </a:lnTo>
                    <a:lnTo>
                      <a:pt x="81" y="3"/>
                    </a:lnTo>
                    <a:lnTo>
                      <a:pt x="79" y="8"/>
                    </a:lnTo>
                    <a:lnTo>
                      <a:pt x="68" y="4"/>
                    </a:lnTo>
                    <a:lnTo>
                      <a:pt x="67" y="14"/>
                    </a:lnTo>
                    <a:lnTo>
                      <a:pt x="58" y="18"/>
                    </a:lnTo>
                    <a:lnTo>
                      <a:pt x="44" y="15"/>
                    </a:lnTo>
                    <a:lnTo>
                      <a:pt x="41" y="25"/>
                    </a:lnTo>
                    <a:lnTo>
                      <a:pt x="32" y="25"/>
                    </a:lnTo>
                    <a:lnTo>
                      <a:pt x="28" y="21"/>
                    </a:lnTo>
                    <a:lnTo>
                      <a:pt x="18" y="29"/>
                    </a:lnTo>
                    <a:lnTo>
                      <a:pt x="10" y="30"/>
                    </a:lnTo>
                    <a:lnTo>
                      <a:pt x="1" y="26"/>
                    </a:lnTo>
                    <a:lnTo>
                      <a:pt x="0" y="32"/>
                    </a:lnTo>
                    <a:lnTo>
                      <a:pt x="7" y="41"/>
                    </a:lnTo>
                    <a:lnTo>
                      <a:pt x="0" y="47"/>
                    </a:lnTo>
                    <a:lnTo>
                      <a:pt x="6" y="66"/>
                    </a:lnTo>
                    <a:lnTo>
                      <a:pt x="16" y="69"/>
                    </a:lnTo>
                    <a:lnTo>
                      <a:pt x="14" y="79"/>
                    </a:lnTo>
                    <a:lnTo>
                      <a:pt x="22" y="77"/>
                    </a:lnTo>
                    <a:lnTo>
                      <a:pt x="32" y="66"/>
                    </a:lnTo>
                    <a:lnTo>
                      <a:pt x="41" y="63"/>
                    </a:lnTo>
                    <a:lnTo>
                      <a:pt x="56" y="71"/>
                    </a:lnTo>
                    <a:lnTo>
                      <a:pt x="67" y="73"/>
                    </a:lnTo>
                    <a:lnTo>
                      <a:pt x="73" y="96"/>
                    </a:lnTo>
                    <a:lnTo>
                      <a:pt x="87" y="109"/>
                    </a:lnTo>
                    <a:lnTo>
                      <a:pt x="105" y="124"/>
                    </a:lnTo>
                    <a:lnTo>
                      <a:pt x="121" y="135"/>
                    </a:lnTo>
                    <a:lnTo>
                      <a:pt x="136" y="136"/>
                    </a:lnTo>
                    <a:lnTo>
                      <a:pt x="144" y="145"/>
                    </a:lnTo>
                    <a:lnTo>
                      <a:pt x="156" y="150"/>
                    </a:lnTo>
                    <a:lnTo>
                      <a:pt x="163" y="160"/>
                    </a:lnTo>
                    <a:lnTo>
                      <a:pt x="171" y="163"/>
                    </a:lnTo>
                    <a:lnTo>
                      <a:pt x="178" y="175"/>
                    </a:lnTo>
                    <a:lnTo>
                      <a:pt x="186" y="189"/>
                    </a:lnTo>
                    <a:lnTo>
                      <a:pt x="182" y="194"/>
                    </a:lnTo>
                    <a:lnTo>
                      <a:pt x="180" y="207"/>
                    </a:lnTo>
                    <a:lnTo>
                      <a:pt x="180" y="214"/>
                    </a:lnTo>
                    <a:lnTo>
                      <a:pt x="188" y="212"/>
                    </a:lnTo>
                    <a:lnTo>
                      <a:pt x="197" y="191"/>
                    </a:lnTo>
                    <a:lnTo>
                      <a:pt x="205" y="190"/>
                    </a:lnTo>
                    <a:lnTo>
                      <a:pt x="207" y="178"/>
                    </a:lnTo>
                    <a:lnTo>
                      <a:pt x="192" y="169"/>
                    </a:lnTo>
                    <a:lnTo>
                      <a:pt x="199" y="154"/>
                    </a:lnTo>
                    <a:lnTo>
                      <a:pt x="216" y="157"/>
                    </a:lnTo>
                    <a:lnTo>
                      <a:pt x="227" y="169"/>
                    </a:lnTo>
                    <a:lnTo>
                      <a:pt x="230" y="160"/>
                    </a:lnTo>
                    <a:lnTo>
                      <a:pt x="228" y="156"/>
                    </a:lnTo>
                    <a:lnTo>
                      <a:pt x="210" y="143"/>
                    </a:lnTo>
                    <a:lnTo>
                      <a:pt x="196" y="137"/>
                    </a:lnTo>
                    <a:lnTo>
                      <a:pt x="178" y="128"/>
                    </a:lnTo>
                    <a:lnTo>
                      <a:pt x="183" y="124"/>
                    </a:lnTo>
                    <a:lnTo>
                      <a:pt x="178" y="118"/>
                    </a:lnTo>
                    <a:lnTo>
                      <a:pt x="163" y="118"/>
                    </a:lnTo>
                    <a:lnTo>
                      <a:pt x="140" y="100"/>
                    </a:lnTo>
                    <a:lnTo>
                      <a:pt x="130" y="81"/>
                    </a:lnTo>
                    <a:lnTo>
                      <a:pt x="112" y="70"/>
                    </a:lnTo>
                    <a:lnTo>
                      <a:pt x="104" y="58"/>
                    </a:lnTo>
                    <a:lnTo>
                      <a:pt x="106" y="51"/>
                    </a:lnTo>
                    <a:lnTo>
                      <a:pt x="105" y="40"/>
                    </a:lnTo>
                    <a:lnTo>
                      <a:pt x="119" y="31"/>
                    </a:lnTo>
                    <a:lnTo>
                      <a:pt x="135" y="35"/>
                    </a:lnTo>
                    <a:lnTo>
                      <a:pt x="129" y="25"/>
                    </a:lnTo>
                    <a:lnTo>
                      <a:pt x="130" y="14"/>
                    </a:lnTo>
                    <a:lnTo>
                      <a:pt x="104" y="8"/>
                    </a:lnTo>
                    <a:lnTo>
                      <a:pt x="104" y="8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051CEA6-BF2A-734B-5E4B-7EA3E8541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1775" y="2374901"/>
                <a:ext cx="157162" cy="88900"/>
              </a:xfrm>
              <a:custGeom>
                <a:avLst/>
                <a:gdLst>
                  <a:gd name="T0" fmla="*/ 97 w 99"/>
                  <a:gd name="T1" fmla="*/ 17 h 56"/>
                  <a:gd name="T2" fmla="*/ 78 w 99"/>
                  <a:gd name="T3" fmla="*/ 6 h 56"/>
                  <a:gd name="T4" fmla="*/ 69 w 99"/>
                  <a:gd name="T5" fmla="*/ 5 h 56"/>
                  <a:gd name="T6" fmla="*/ 65 w 99"/>
                  <a:gd name="T7" fmla="*/ 0 h 56"/>
                  <a:gd name="T8" fmla="*/ 48 w 99"/>
                  <a:gd name="T9" fmla="*/ 2 h 56"/>
                  <a:gd name="T10" fmla="*/ 19 w 99"/>
                  <a:gd name="T11" fmla="*/ 1 h 56"/>
                  <a:gd name="T12" fmla="*/ 0 w 99"/>
                  <a:gd name="T13" fmla="*/ 8 h 56"/>
                  <a:gd name="T14" fmla="*/ 7 w 99"/>
                  <a:gd name="T15" fmla="*/ 27 h 56"/>
                  <a:gd name="T16" fmla="*/ 26 w 99"/>
                  <a:gd name="T17" fmla="*/ 30 h 56"/>
                  <a:gd name="T18" fmla="*/ 33 w 99"/>
                  <a:gd name="T19" fmla="*/ 34 h 56"/>
                  <a:gd name="T20" fmla="*/ 33 w 99"/>
                  <a:gd name="T21" fmla="*/ 41 h 56"/>
                  <a:gd name="T22" fmla="*/ 35 w 99"/>
                  <a:gd name="T23" fmla="*/ 46 h 56"/>
                  <a:gd name="T24" fmla="*/ 44 w 99"/>
                  <a:gd name="T25" fmla="*/ 48 h 56"/>
                  <a:gd name="T26" fmla="*/ 50 w 99"/>
                  <a:gd name="T27" fmla="*/ 56 h 56"/>
                  <a:gd name="T28" fmla="*/ 67 w 99"/>
                  <a:gd name="T29" fmla="*/ 56 h 56"/>
                  <a:gd name="T30" fmla="*/ 84 w 99"/>
                  <a:gd name="T31" fmla="*/ 47 h 56"/>
                  <a:gd name="T32" fmla="*/ 86 w 99"/>
                  <a:gd name="T33" fmla="*/ 34 h 56"/>
                  <a:gd name="T34" fmla="*/ 99 w 99"/>
                  <a:gd name="T35" fmla="*/ 27 h 56"/>
                  <a:gd name="T36" fmla="*/ 97 w 99"/>
                  <a:gd name="T37" fmla="*/ 17 h 56"/>
                  <a:gd name="T38" fmla="*/ 97 w 99"/>
                  <a:gd name="T39" fmla="*/ 1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9" h="56">
                    <a:moveTo>
                      <a:pt x="97" y="17"/>
                    </a:moveTo>
                    <a:lnTo>
                      <a:pt x="78" y="6"/>
                    </a:lnTo>
                    <a:lnTo>
                      <a:pt x="69" y="5"/>
                    </a:lnTo>
                    <a:lnTo>
                      <a:pt x="65" y="0"/>
                    </a:lnTo>
                    <a:lnTo>
                      <a:pt x="48" y="2"/>
                    </a:lnTo>
                    <a:lnTo>
                      <a:pt x="19" y="1"/>
                    </a:lnTo>
                    <a:lnTo>
                      <a:pt x="0" y="8"/>
                    </a:lnTo>
                    <a:lnTo>
                      <a:pt x="7" y="27"/>
                    </a:lnTo>
                    <a:lnTo>
                      <a:pt x="26" y="30"/>
                    </a:lnTo>
                    <a:lnTo>
                      <a:pt x="33" y="34"/>
                    </a:lnTo>
                    <a:lnTo>
                      <a:pt x="33" y="41"/>
                    </a:lnTo>
                    <a:lnTo>
                      <a:pt x="35" y="46"/>
                    </a:lnTo>
                    <a:lnTo>
                      <a:pt x="44" y="48"/>
                    </a:lnTo>
                    <a:lnTo>
                      <a:pt x="50" y="56"/>
                    </a:lnTo>
                    <a:lnTo>
                      <a:pt x="67" y="56"/>
                    </a:lnTo>
                    <a:lnTo>
                      <a:pt x="84" y="47"/>
                    </a:lnTo>
                    <a:lnTo>
                      <a:pt x="86" y="34"/>
                    </a:lnTo>
                    <a:lnTo>
                      <a:pt x="99" y="27"/>
                    </a:lnTo>
                    <a:lnTo>
                      <a:pt x="97" y="17"/>
                    </a:lnTo>
                    <a:lnTo>
                      <a:pt x="97" y="17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83CDBCA-755B-349F-14F6-11BDA3E0F5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5850" y="2600326"/>
                <a:ext cx="15875" cy="23813"/>
              </a:xfrm>
              <a:custGeom>
                <a:avLst/>
                <a:gdLst>
                  <a:gd name="T0" fmla="*/ 9 w 10"/>
                  <a:gd name="T1" fmla="*/ 15 h 15"/>
                  <a:gd name="T2" fmla="*/ 10 w 10"/>
                  <a:gd name="T3" fmla="*/ 5 h 15"/>
                  <a:gd name="T4" fmla="*/ 7 w 10"/>
                  <a:gd name="T5" fmla="*/ 0 h 15"/>
                  <a:gd name="T6" fmla="*/ 2 w 10"/>
                  <a:gd name="T7" fmla="*/ 1 h 15"/>
                  <a:gd name="T8" fmla="*/ 0 w 10"/>
                  <a:gd name="T9" fmla="*/ 14 h 15"/>
                  <a:gd name="T10" fmla="*/ 4 w 10"/>
                  <a:gd name="T11" fmla="*/ 15 h 15"/>
                  <a:gd name="T12" fmla="*/ 9 w 10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5">
                    <a:moveTo>
                      <a:pt x="9" y="15"/>
                    </a:moveTo>
                    <a:lnTo>
                      <a:pt x="10" y="5"/>
                    </a:lnTo>
                    <a:lnTo>
                      <a:pt x="7" y="0"/>
                    </a:lnTo>
                    <a:lnTo>
                      <a:pt x="2" y="1"/>
                    </a:lnTo>
                    <a:lnTo>
                      <a:pt x="0" y="14"/>
                    </a:lnTo>
                    <a:lnTo>
                      <a:pt x="4" y="15"/>
                    </a:lnTo>
                    <a:lnTo>
                      <a:pt x="9" y="15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518260B-0757-736A-8750-B6C9D864E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0187" y="2319338"/>
                <a:ext cx="196850" cy="82550"/>
              </a:xfrm>
              <a:custGeom>
                <a:avLst/>
                <a:gdLst>
                  <a:gd name="T0" fmla="*/ 103 w 124"/>
                  <a:gd name="T1" fmla="*/ 10 h 52"/>
                  <a:gd name="T2" fmla="*/ 89 w 124"/>
                  <a:gd name="T3" fmla="*/ 10 h 52"/>
                  <a:gd name="T4" fmla="*/ 73 w 124"/>
                  <a:gd name="T5" fmla="*/ 3 h 52"/>
                  <a:gd name="T6" fmla="*/ 65 w 124"/>
                  <a:gd name="T7" fmla="*/ 0 h 52"/>
                  <a:gd name="T8" fmla="*/ 51 w 124"/>
                  <a:gd name="T9" fmla="*/ 4 h 52"/>
                  <a:gd name="T10" fmla="*/ 51 w 124"/>
                  <a:gd name="T11" fmla="*/ 21 h 52"/>
                  <a:gd name="T12" fmla="*/ 37 w 124"/>
                  <a:gd name="T13" fmla="*/ 22 h 52"/>
                  <a:gd name="T14" fmla="*/ 21 w 124"/>
                  <a:gd name="T15" fmla="*/ 5 h 52"/>
                  <a:gd name="T16" fmla="*/ 6 w 124"/>
                  <a:gd name="T17" fmla="*/ 12 h 52"/>
                  <a:gd name="T18" fmla="*/ 0 w 124"/>
                  <a:gd name="T19" fmla="*/ 26 h 52"/>
                  <a:gd name="T20" fmla="*/ 1 w 124"/>
                  <a:gd name="T21" fmla="*/ 43 h 52"/>
                  <a:gd name="T22" fmla="*/ 20 w 124"/>
                  <a:gd name="T23" fmla="*/ 36 h 52"/>
                  <a:gd name="T24" fmla="*/ 49 w 124"/>
                  <a:gd name="T25" fmla="*/ 37 h 52"/>
                  <a:gd name="T26" fmla="*/ 66 w 124"/>
                  <a:gd name="T27" fmla="*/ 35 h 52"/>
                  <a:gd name="T28" fmla="*/ 70 w 124"/>
                  <a:gd name="T29" fmla="*/ 40 h 52"/>
                  <a:gd name="T30" fmla="*/ 79 w 124"/>
                  <a:gd name="T31" fmla="*/ 41 h 52"/>
                  <a:gd name="T32" fmla="*/ 98 w 124"/>
                  <a:gd name="T33" fmla="*/ 52 h 52"/>
                  <a:gd name="T34" fmla="*/ 107 w 124"/>
                  <a:gd name="T35" fmla="*/ 49 h 52"/>
                  <a:gd name="T36" fmla="*/ 124 w 124"/>
                  <a:gd name="T37" fmla="*/ 40 h 52"/>
                  <a:gd name="T38" fmla="*/ 116 w 124"/>
                  <a:gd name="T39" fmla="*/ 26 h 52"/>
                  <a:gd name="T40" fmla="*/ 113 w 124"/>
                  <a:gd name="T41" fmla="*/ 16 h 52"/>
                  <a:gd name="T42" fmla="*/ 103 w 124"/>
                  <a:gd name="T43" fmla="*/ 10 h 52"/>
                  <a:gd name="T44" fmla="*/ 103 w 124"/>
                  <a:gd name="T45" fmla="*/ 1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4" h="52">
                    <a:moveTo>
                      <a:pt x="103" y="10"/>
                    </a:moveTo>
                    <a:lnTo>
                      <a:pt x="89" y="10"/>
                    </a:lnTo>
                    <a:lnTo>
                      <a:pt x="73" y="3"/>
                    </a:lnTo>
                    <a:lnTo>
                      <a:pt x="65" y="0"/>
                    </a:lnTo>
                    <a:lnTo>
                      <a:pt x="51" y="4"/>
                    </a:lnTo>
                    <a:lnTo>
                      <a:pt x="51" y="21"/>
                    </a:lnTo>
                    <a:lnTo>
                      <a:pt x="37" y="22"/>
                    </a:lnTo>
                    <a:lnTo>
                      <a:pt x="21" y="5"/>
                    </a:lnTo>
                    <a:lnTo>
                      <a:pt x="6" y="12"/>
                    </a:lnTo>
                    <a:lnTo>
                      <a:pt x="0" y="26"/>
                    </a:lnTo>
                    <a:lnTo>
                      <a:pt x="1" y="43"/>
                    </a:lnTo>
                    <a:lnTo>
                      <a:pt x="20" y="36"/>
                    </a:lnTo>
                    <a:lnTo>
                      <a:pt x="49" y="37"/>
                    </a:lnTo>
                    <a:lnTo>
                      <a:pt x="66" y="35"/>
                    </a:lnTo>
                    <a:lnTo>
                      <a:pt x="70" y="40"/>
                    </a:lnTo>
                    <a:lnTo>
                      <a:pt x="79" y="41"/>
                    </a:lnTo>
                    <a:lnTo>
                      <a:pt x="98" y="52"/>
                    </a:lnTo>
                    <a:lnTo>
                      <a:pt x="107" y="49"/>
                    </a:lnTo>
                    <a:lnTo>
                      <a:pt x="124" y="40"/>
                    </a:lnTo>
                    <a:lnTo>
                      <a:pt x="116" y="26"/>
                    </a:lnTo>
                    <a:lnTo>
                      <a:pt x="113" y="16"/>
                    </a:lnTo>
                    <a:lnTo>
                      <a:pt x="103" y="10"/>
                    </a:lnTo>
                    <a:lnTo>
                      <a:pt x="103" y="10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1117235-C7A1-6139-FCA3-464AE46FDD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0212" y="2660651"/>
                <a:ext cx="109537" cy="109538"/>
              </a:xfrm>
              <a:custGeom>
                <a:avLst/>
                <a:gdLst>
                  <a:gd name="T0" fmla="*/ 39 w 69"/>
                  <a:gd name="T1" fmla="*/ 69 h 69"/>
                  <a:gd name="T2" fmla="*/ 43 w 69"/>
                  <a:gd name="T3" fmla="*/ 66 h 69"/>
                  <a:gd name="T4" fmla="*/ 45 w 69"/>
                  <a:gd name="T5" fmla="*/ 59 h 69"/>
                  <a:gd name="T6" fmla="*/ 49 w 69"/>
                  <a:gd name="T7" fmla="*/ 51 h 69"/>
                  <a:gd name="T8" fmla="*/ 47 w 69"/>
                  <a:gd name="T9" fmla="*/ 47 h 69"/>
                  <a:gd name="T10" fmla="*/ 51 w 69"/>
                  <a:gd name="T11" fmla="*/ 46 h 69"/>
                  <a:gd name="T12" fmla="*/ 54 w 69"/>
                  <a:gd name="T13" fmla="*/ 48 h 69"/>
                  <a:gd name="T14" fmla="*/ 65 w 69"/>
                  <a:gd name="T15" fmla="*/ 49 h 69"/>
                  <a:gd name="T16" fmla="*/ 69 w 69"/>
                  <a:gd name="T17" fmla="*/ 47 h 69"/>
                  <a:gd name="T18" fmla="*/ 65 w 69"/>
                  <a:gd name="T19" fmla="*/ 46 h 69"/>
                  <a:gd name="T20" fmla="*/ 66 w 69"/>
                  <a:gd name="T21" fmla="*/ 42 h 69"/>
                  <a:gd name="T22" fmla="*/ 58 w 69"/>
                  <a:gd name="T23" fmla="*/ 36 h 69"/>
                  <a:gd name="T24" fmla="*/ 55 w 69"/>
                  <a:gd name="T25" fmla="*/ 26 h 69"/>
                  <a:gd name="T26" fmla="*/ 47 w 69"/>
                  <a:gd name="T27" fmla="*/ 22 h 69"/>
                  <a:gd name="T28" fmla="*/ 47 w 69"/>
                  <a:gd name="T29" fmla="*/ 14 h 69"/>
                  <a:gd name="T30" fmla="*/ 38 w 69"/>
                  <a:gd name="T31" fmla="*/ 8 h 69"/>
                  <a:gd name="T32" fmla="*/ 30 w 69"/>
                  <a:gd name="T33" fmla="*/ 7 h 69"/>
                  <a:gd name="T34" fmla="*/ 16 w 69"/>
                  <a:gd name="T35" fmla="*/ 0 h 69"/>
                  <a:gd name="T36" fmla="*/ 4 w 69"/>
                  <a:gd name="T37" fmla="*/ 3 h 69"/>
                  <a:gd name="T38" fmla="*/ 0 w 69"/>
                  <a:gd name="T39" fmla="*/ 5 h 69"/>
                  <a:gd name="T40" fmla="*/ 6 w 69"/>
                  <a:gd name="T41" fmla="*/ 8 h 69"/>
                  <a:gd name="T42" fmla="*/ 13 w 69"/>
                  <a:gd name="T43" fmla="*/ 15 h 69"/>
                  <a:gd name="T44" fmla="*/ 20 w 69"/>
                  <a:gd name="T45" fmla="*/ 25 h 69"/>
                  <a:gd name="T46" fmla="*/ 32 w 69"/>
                  <a:gd name="T47" fmla="*/ 38 h 69"/>
                  <a:gd name="T48" fmla="*/ 35 w 69"/>
                  <a:gd name="T49" fmla="*/ 48 h 69"/>
                  <a:gd name="T50" fmla="*/ 34 w 69"/>
                  <a:gd name="T51" fmla="*/ 59 h 69"/>
                  <a:gd name="T52" fmla="*/ 39 w 69"/>
                  <a:gd name="T5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9" h="69">
                    <a:moveTo>
                      <a:pt x="39" y="69"/>
                    </a:moveTo>
                    <a:lnTo>
                      <a:pt x="43" y="66"/>
                    </a:lnTo>
                    <a:lnTo>
                      <a:pt x="45" y="59"/>
                    </a:lnTo>
                    <a:lnTo>
                      <a:pt x="49" y="51"/>
                    </a:lnTo>
                    <a:lnTo>
                      <a:pt x="47" y="47"/>
                    </a:lnTo>
                    <a:lnTo>
                      <a:pt x="51" y="46"/>
                    </a:lnTo>
                    <a:lnTo>
                      <a:pt x="54" y="48"/>
                    </a:lnTo>
                    <a:lnTo>
                      <a:pt x="65" y="49"/>
                    </a:lnTo>
                    <a:lnTo>
                      <a:pt x="69" y="47"/>
                    </a:lnTo>
                    <a:lnTo>
                      <a:pt x="65" y="46"/>
                    </a:lnTo>
                    <a:lnTo>
                      <a:pt x="66" y="42"/>
                    </a:lnTo>
                    <a:lnTo>
                      <a:pt x="58" y="36"/>
                    </a:lnTo>
                    <a:lnTo>
                      <a:pt x="55" y="26"/>
                    </a:lnTo>
                    <a:lnTo>
                      <a:pt x="47" y="22"/>
                    </a:lnTo>
                    <a:lnTo>
                      <a:pt x="47" y="14"/>
                    </a:lnTo>
                    <a:lnTo>
                      <a:pt x="38" y="8"/>
                    </a:lnTo>
                    <a:lnTo>
                      <a:pt x="30" y="7"/>
                    </a:lnTo>
                    <a:lnTo>
                      <a:pt x="16" y="0"/>
                    </a:lnTo>
                    <a:lnTo>
                      <a:pt x="4" y="3"/>
                    </a:lnTo>
                    <a:lnTo>
                      <a:pt x="0" y="5"/>
                    </a:lnTo>
                    <a:lnTo>
                      <a:pt x="6" y="8"/>
                    </a:lnTo>
                    <a:lnTo>
                      <a:pt x="13" y="15"/>
                    </a:lnTo>
                    <a:lnTo>
                      <a:pt x="20" y="25"/>
                    </a:lnTo>
                    <a:lnTo>
                      <a:pt x="32" y="38"/>
                    </a:lnTo>
                    <a:lnTo>
                      <a:pt x="35" y="48"/>
                    </a:lnTo>
                    <a:lnTo>
                      <a:pt x="34" y="59"/>
                    </a:lnTo>
                    <a:lnTo>
                      <a:pt x="39" y="69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CA907DD-641C-43B6-F5AC-101FFD733B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886076"/>
                <a:ext cx="74612" cy="53975"/>
              </a:xfrm>
              <a:custGeom>
                <a:avLst/>
                <a:gdLst>
                  <a:gd name="T0" fmla="*/ 44 w 47"/>
                  <a:gd name="T1" fmla="*/ 7 h 34"/>
                  <a:gd name="T2" fmla="*/ 34 w 47"/>
                  <a:gd name="T3" fmla="*/ 0 h 34"/>
                  <a:gd name="T4" fmla="*/ 25 w 47"/>
                  <a:gd name="T5" fmla="*/ 1 h 34"/>
                  <a:gd name="T6" fmla="*/ 18 w 47"/>
                  <a:gd name="T7" fmla="*/ 2 h 34"/>
                  <a:gd name="T8" fmla="*/ 14 w 47"/>
                  <a:gd name="T9" fmla="*/ 3 h 34"/>
                  <a:gd name="T10" fmla="*/ 3 w 47"/>
                  <a:gd name="T11" fmla="*/ 6 h 34"/>
                  <a:gd name="T12" fmla="*/ 3 w 47"/>
                  <a:gd name="T13" fmla="*/ 11 h 34"/>
                  <a:gd name="T14" fmla="*/ 0 w 47"/>
                  <a:gd name="T15" fmla="*/ 11 h 34"/>
                  <a:gd name="T16" fmla="*/ 0 w 47"/>
                  <a:gd name="T17" fmla="*/ 11 h 34"/>
                  <a:gd name="T18" fmla="*/ 0 w 47"/>
                  <a:gd name="T19" fmla="*/ 18 h 34"/>
                  <a:gd name="T20" fmla="*/ 2 w 47"/>
                  <a:gd name="T21" fmla="*/ 29 h 34"/>
                  <a:gd name="T22" fmla="*/ 11 w 47"/>
                  <a:gd name="T23" fmla="*/ 34 h 34"/>
                  <a:gd name="T24" fmla="*/ 24 w 47"/>
                  <a:gd name="T25" fmla="*/ 32 h 34"/>
                  <a:gd name="T26" fmla="*/ 30 w 47"/>
                  <a:gd name="T27" fmla="*/ 27 h 34"/>
                  <a:gd name="T28" fmla="*/ 41 w 47"/>
                  <a:gd name="T29" fmla="*/ 28 h 34"/>
                  <a:gd name="T30" fmla="*/ 43 w 47"/>
                  <a:gd name="T31" fmla="*/ 23 h 34"/>
                  <a:gd name="T32" fmla="*/ 47 w 47"/>
                  <a:gd name="T33" fmla="*/ 23 h 34"/>
                  <a:gd name="T34" fmla="*/ 44 w 47"/>
                  <a:gd name="T35" fmla="*/ 7 h 34"/>
                  <a:gd name="T36" fmla="*/ 44 w 47"/>
                  <a:gd name="T37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7" h="34">
                    <a:moveTo>
                      <a:pt x="44" y="7"/>
                    </a:moveTo>
                    <a:lnTo>
                      <a:pt x="34" y="0"/>
                    </a:lnTo>
                    <a:lnTo>
                      <a:pt x="25" y="1"/>
                    </a:lnTo>
                    <a:lnTo>
                      <a:pt x="18" y="2"/>
                    </a:lnTo>
                    <a:lnTo>
                      <a:pt x="14" y="3"/>
                    </a:lnTo>
                    <a:lnTo>
                      <a:pt x="3" y="6"/>
                    </a:lnTo>
                    <a:lnTo>
                      <a:pt x="3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9"/>
                    </a:lnTo>
                    <a:lnTo>
                      <a:pt x="11" y="34"/>
                    </a:lnTo>
                    <a:lnTo>
                      <a:pt x="24" y="32"/>
                    </a:lnTo>
                    <a:lnTo>
                      <a:pt x="30" y="27"/>
                    </a:lnTo>
                    <a:lnTo>
                      <a:pt x="41" y="28"/>
                    </a:lnTo>
                    <a:lnTo>
                      <a:pt x="43" y="23"/>
                    </a:lnTo>
                    <a:lnTo>
                      <a:pt x="47" y="23"/>
                    </a:lnTo>
                    <a:lnTo>
                      <a:pt x="44" y="7"/>
                    </a:lnTo>
                    <a:lnTo>
                      <a:pt x="44" y="7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C131992-7AF3-1F13-895A-B8FB256075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843213"/>
                <a:ext cx="57150" cy="58738"/>
              </a:xfrm>
              <a:custGeom>
                <a:avLst/>
                <a:gdLst>
                  <a:gd name="T0" fmla="*/ 34 w 36"/>
                  <a:gd name="T1" fmla="*/ 16 h 37"/>
                  <a:gd name="T2" fmla="*/ 36 w 36"/>
                  <a:gd name="T3" fmla="*/ 14 h 37"/>
                  <a:gd name="T4" fmla="*/ 28 w 36"/>
                  <a:gd name="T5" fmla="*/ 9 h 37"/>
                  <a:gd name="T6" fmla="*/ 21 w 36"/>
                  <a:gd name="T7" fmla="*/ 6 h 37"/>
                  <a:gd name="T8" fmla="*/ 18 w 36"/>
                  <a:gd name="T9" fmla="*/ 3 h 37"/>
                  <a:gd name="T10" fmla="*/ 13 w 36"/>
                  <a:gd name="T11" fmla="*/ 0 h 37"/>
                  <a:gd name="T12" fmla="*/ 10 w 36"/>
                  <a:gd name="T13" fmla="*/ 2 h 37"/>
                  <a:gd name="T14" fmla="*/ 4 w 36"/>
                  <a:gd name="T15" fmla="*/ 7 h 37"/>
                  <a:gd name="T16" fmla="*/ 2 w 36"/>
                  <a:gd name="T17" fmla="*/ 19 h 37"/>
                  <a:gd name="T18" fmla="*/ 0 w 36"/>
                  <a:gd name="T19" fmla="*/ 23 h 37"/>
                  <a:gd name="T20" fmla="*/ 0 w 36"/>
                  <a:gd name="T21" fmla="*/ 23 h 37"/>
                  <a:gd name="T22" fmla="*/ 9 w 36"/>
                  <a:gd name="T23" fmla="*/ 28 h 37"/>
                  <a:gd name="T24" fmla="*/ 15 w 36"/>
                  <a:gd name="T25" fmla="*/ 35 h 37"/>
                  <a:gd name="T26" fmla="*/ 19 w 36"/>
                  <a:gd name="T27" fmla="*/ 37 h 37"/>
                  <a:gd name="T28" fmla="*/ 19 w 36"/>
                  <a:gd name="T29" fmla="*/ 37 h 37"/>
                  <a:gd name="T30" fmla="*/ 17 w 36"/>
                  <a:gd name="T31" fmla="*/ 30 h 37"/>
                  <a:gd name="T32" fmla="*/ 25 w 36"/>
                  <a:gd name="T33" fmla="*/ 18 h 37"/>
                  <a:gd name="T34" fmla="*/ 27 w 36"/>
                  <a:gd name="T35" fmla="*/ 23 h 37"/>
                  <a:gd name="T36" fmla="*/ 31 w 36"/>
                  <a:gd name="T37" fmla="*/ 21 h 37"/>
                  <a:gd name="T38" fmla="*/ 34 w 36"/>
                  <a:gd name="T39" fmla="*/ 1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37">
                    <a:moveTo>
                      <a:pt x="34" y="16"/>
                    </a:moveTo>
                    <a:lnTo>
                      <a:pt x="36" y="14"/>
                    </a:lnTo>
                    <a:lnTo>
                      <a:pt x="28" y="9"/>
                    </a:lnTo>
                    <a:lnTo>
                      <a:pt x="21" y="6"/>
                    </a:lnTo>
                    <a:lnTo>
                      <a:pt x="18" y="3"/>
                    </a:lnTo>
                    <a:lnTo>
                      <a:pt x="13" y="0"/>
                    </a:lnTo>
                    <a:lnTo>
                      <a:pt x="10" y="2"/>
                    </a:lnTo>
                    <a:lnTo>
                      <a:pt x="4" y="7"/>
                    </a:lnTo>
                    <a:lnTo>
                      <a:pt x="2" y="19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9" y="28"/>
                    </a:lnTo>
                    <a:lnTo>
                      <a:pt x="15" y="35"/>
                    </a:lnTo>
                    <a:lnTo>
                      <a:pt x="19" y="37"/>
                    </a:lnTo>
                    <a:lnTo>
                      <a:pt x="19" y="37"/>
                    </a:lnTo>
                    <a:lnTo>
                      <a:pt x="17" y="30"/>
                    </a:lnTo>
                    <a:lnTo>
                      <a:pt x="25" y="18"/>
                    </a:lnTo>
                    <a:lnTo>
                      <a:pt x="27" y="23"/>
                    </a:lnTo>
                    <a:lnTo>
                      <a:pt x="31" y="21"/>
                    </a:lnTo>
                    <a:lnTo>
                      <a:pt x="34" y="16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DA02F47-582E-1A7F-34FA-EF74C08791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0" y="2476501"/>
                <a:ext cx="104775" cy="98425"/>
              </a:xfrm>
              <a:custGeom>
                <a:avLst/>
                <a:gdLst>
                  <a:gd name="T0" fmla="*/ 48 w 66"/>
                  <a:gd name="T1" fmla="*/ 38 h 62"/>
                  <a:gd name="T2" fmla="*/ 59 w 66"/>
                  <a:gd name="T3" fmla="*/ 38 h 62"/>
                  <a:gd name="T4" fmla="*/ 63 w 66"/>
                  <a:gd name="T5" fmla="*/ 29 h 62"/>
                  <a:gd name="T6" fmla="*/ 66 w 66"/>
                  <a:gd name="T7" fmla="*/ 9 h 62"/>
                  <a:gd name="T8" fmla="*/ 63 w 66"/>
                  <a:gd name="T9" fmla="*/ 1 h 62"/>
                  <a:gd name="T10" fmla="*/ 48 w 66"/>
                  <a:gd name="T11" fmla="*/ 0 h 62"/>
                  <a:gd name="T12" fmla="*/ 24 w 66"/>
                  <a:gd name="T13" fmla="*/ 10 h 62"/>
                  <a:gd name="T14" fmla="*/ 10 w 66"/>
                  <a:gd name="T15" fmla="*/ 43 h 62"/>
                  <a:gd name="T16" fmla="*/ 0 w 66"/>
                  <a:gd name="T17" fmla="*/ 50 h 62"/>
                  <a:gd name="T18" fmla="*/ 0 w 66"/>
                  <a:gd name="T19" fmla="*/ 50 h 62"/>
                  <a:gd name="T20" fmla="*/ 13 w 66"/>
                  <a:gd name="T21" fmla="*/ 51 h 62"/>
                  <a:gd name="T22" fmla="*/ 30 w 66"/>
                  <a:gd name="T23" fmla="*/ 47 h 62"/>
                  <a:gd name="T24" fmla="*/ 41 w 66"/>
                  <a:gd name="T25" fmla="*/ 57 h 62"/>
                  <a:gd name="T26" fmla="*/ 52 w 66"/>
                  <a:gd name="T27" fmla="*/ 62 h 62"/>
                  <a:gd name="T28" fmla="*/ 48 w 66"/>
                  <a:gd name="T29" fmla="*/ 38 h 62"/>
                  <a:gd name="T30" fmla="*/ 48 w 66"/>
                  <a:gd name="T31" fmla="*/ 3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2">
                    <a:moveTo>
                      <a:pt x="48" y="38"/>
                    </a:moveTo>
                    <a:lnTo>
                      <a:pt x="59" y="38"/>
                    </a:lnTo>
                    <a:lnTo>
                      <a:pt x="63" y="29"/>
                    </a:lnTo>
                    <a:lnTo>
                      <a:pt x="66" y="9"/>
                    </a:lnTo>
                    <a:lnTo>
                      <a:pt x="63" y="1"/>
                    </a:lnTo>
                    <a:lnTo>
                      <a:pt x="48" y="0"/>
                    </a:lnTo>
                    <a:lnTo>
                      <a:pt x="24" y="10"/>
                    </a:lnTo>
                    <a:lnTo>
                      <a:pt x="10" y="43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13" y="51"/>
                    </a:lnTo>
                    <a:lnTo>
                      <a:pt x="30" y="47"/>
                    </a:lnTo>
                    <a:lnTo>
                      <a:pt x="41" y="57"/>
                    </a:lnTo>
                    <a:lnTo>
                      <a:pt x="52" y="62"/>
                    </a:lnTo>
                    <a:lnTo>
                      <a:pt x="48" y="38"/>
                    </a:lnTo>
                    <a:lnTo>
                      <a:pt x="48" y="38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B4FC4CA-5BE7-81DB-6572-88DFB5DF7A2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32512" y="1609726"/>
                <a:ext cx="617537" cy="704850"/>
              </a:xfrm>
              <a:custGeom>
                <a:avLst/>
                <a:gdLst>
                  <a:gd name="T0" fmla="*/ 311 w 389"/>
                  <a:gd name="T1" fmla="*/ 174 h 444"/>
                  <a:gd name="T2" fmla="*/ 264 w 389"/>
                  <a:gd name="T3" fmla="*/ 189 h 444"/>
                  <a:gd name="T4" fmla="*/ 207 w 389"/>
                  <a:gd name="T5" fmla="*/ 197 h 444"/>
                  <a:gd name="T6" fmla="*/ 145 w 389"/>
                  <a:gd name="T7" fmla="*/ 237 h 444"/>
                  <a:gd name="T8" fmla="*/ 86 w 389"/>
                  <a:gd name="T9" fmla="*/ 306 h 444"/>
                  <a:gd name="T10" fmla="*/ 14 w 389"/>
                  <a:gd name="T11" fmla="*/ 346 h 444"/>
                  <a:gd name="T12" fmla="*/ 6 w 389"/>
                  <a:gd name="T13" fmla="*/ 410 h 444"/>
                  <a:gd name="T14" fmla="*/ 38 w 389"/>
                  <a:gd name="T15" fmla="*/ 444 h 444"/>
                  <a:gd name="T16" fmla="*/ 92 w 389"/>
                  <a:gd name="T17" fmla="*/ 414 h 444"/>
                  <a:gd name="T18" fmla="*/ 111 w 389"/>
                  <a:gd name="T19" fmla="*/ 414 h 444"/>
                  <a:gd name="T20" fmla="*/ 127 w 389"/>
                  <a:gd name="T21" fmla="*/ 374 h 444"/>
                  <a:gd name="T22" fmla="*/ 111 w 389"/>
                  <a:gd name="T23" fmla="*/ 335 h 444"/>
                  <a:gd name="T24" fmla="*/ 136 w 389"/>
                  <a:gd name="T25" fmla="*/ 315 h 444"/>
                  <a:gd name="T26" fmla="*/ 134 w 389"/>
                  <a:gd name="T27" fmla="*/ 301 h 444"/>
                  <a:gd name="T28" fmla="*/ 168 w 389"/>
                  <a:gd name="T29" fmla="*/ 248 h 444"/>
                  <a:gd name="T30" fmla="*/ 191 w 389"/>
                  <a:gd name="T31" fmla="*/ 233 h 444"/>
                  <a:gd name="T32" fmla="*/ 223 w 389"/>
                  <a:gd name="T33" fmla="*/ 226 h 444"/>
                  <a:gd name="T34" fmla="*/ 232 w 389"/>
                  <a:gd name="T35" fmla="*/ 211 h 444"/>
                  <a:gd name="T36" fmla="*/ 259 w 389"/>
                  <a:gd name="T37" fmla="*/ 217 h 444"/>
                  <a:gd name="T38" fmla="*/ 297 w 389"/>
                  <a:gd name="T39" fmla="*/ 220 h 444"/>
                  <a:gd name="T40" fmla="*/ 313 w 389"/>
                  <a:gd name="T41" fmla="*/ 197 h 444"/>
                  <a:gd name="T42" fmla="*/ 356 w 389"/>
                  <a:gd name="T43" fmla="*/ 198 h 444"/>
                  <a:gd name="T44" fmla="*/ 365 w 389"/>
                  <a:gd name="T45" fmla="*/ 211 h 444"/>
                  <a:gd name="T46" fmla="*/ 389 w 389"/>
                  <a:gd name="T47" fmla="*/ 203 h 444"/>
                  <a:gd name="T48" fmla="*/ 387 w 389"/>
                  <a:gd name="T49" fmla="*/ 185 h 444"/>
                  <a:gd name="T50" fmla="*/ 336 w 389"/>
                  <a:gd name="T51" fmla="*/ 170 h 444"/>
                  <a:gd name="T52" fmla="*/ 230 w 389"/>
                  <a:gd name="T53" fmla="*/ 42 h 444"/>
                  <a:gd name="T54" fmla="*/ 197 w 389"/>
                  <a:gd name="T55" fmla="*/ 39 h 444"/>
                  <a:gd name="T56" fmla="*/ 198 w 389"/>
                  <a:gd name="T57" fmla="*/ 49 h 444"/>
                  <a:gd name="T58" fmla="*/ 252 w 389"/>
                  <a:gd name="T59" fmla="*/ 46 h 444"/>
                  <a:gd name="T60" fmla="*/ 139 w 389"/>
                  <a:gd name="T61" fmla="*/ 9 h 444"/>
                  <a:gd name="T62" fmla="*/ 116 w 389"/>
                  <a:gd name="T63" fmla="*/ 15 h 444"/>
                  <a:gd name="T64" fmla="*/ 89 w 389"/>
                  <a:gd name="T65" fmla="*/ 9 h 444"/>
                  <a:gd name="T66" fmla="*/ 66 w 389"/>
                  <a:gd name="T67" fmla="*/ 29 h 444"/>
                  <a:gd name="T68" fmla="*/ 116 w 389"/>
                  <a:gd name="T69" fmla="*/ 48 h 444"/>
                  <a:gd name="T70" fmla="*/ 136 w 389"/>
                  <a:gd name="T71" fmla="*/ 65 h 444"/>
                  <a:gd name="T72" fmla="*/ 156 w 389"/>
                  <a:gd name="T73" fmla="*/ 50 h 444"/>
                  <a:gd name="T74" fmla="*/ 171 w 389"/>
                  <a:gd name="T75" fmla="*/ 34 h 444"/>
                  <a:gd name="T76" fmla="*/ 156 w 389"/>
                  <a:gd name="T77" fmla="*/ 15 h 444"/>
                  <a:gd name="T78" fmla="*/ 213 w 389"/>
                  <a:gd name="T79" fmla="*/ 0 h 444"/>
                  <a:gd name="T80" fmla="*/ 182 w 389"/>
                  <a:gd name="T81" fmla="*/ 0 h 444"/>
                  <a:gd name="T82" fmla="*/ 158 w 389"/>
                  <a:gd name="T83" fmla="*/ 12 h 444"/>
                  <a:gd name="T84" fmla="*/ 181 w 389"/>
                  <a:gd name="T85" fmla="*/ 17 h 444"/>
                  <a:gd name="T86" fmla="*/ 258 w 389"/>
                  <a:gd name="T87" fmla="*/ 18 h 444"/>
                  <a:gd name="T88" fmla="*/ 247 w 389"/>
                  <a:gd name="T89" fmla="*/ 4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89" h="444">
                    <a:moveTo>
                      <a:pt x="336" y="170"/>
                    </a:moveTo>
                    <a:lnTo>
                      <a:pt x="311" y="174"/>
                    </a:lnTo>
                    <a:lnTo>
                      <a:pt x="282" y="174"/>
                    </a:lnTo>
                    <a:lnTo>
                      <a:pt x="264" y="189"/>
                    </a:lnTo>
                    <a:lnTo>
                      <a:pt x="239" y="188"/>
                    </a:lnTo>
                    <a:lnTo>
                      <a:pt x="207" y="197"/>
                    </a:lnTo>
                    <a:lnTo>
                      <a:pt x="170" y="222"/>
                    </a:lnTo>
                    <a:lnTo>
                      <a:pt x="145" y="237"/>
                    </a:lnTo>
                    <a:lnTo>
                      <a:pt x="113" y="277"/>
                    </a:lnTo>
                    <a:lnTo>
                      <a:pt x="86" y="306"/>
                    </a:lnTo>
                    <a:lnTo>
                      <a:pt x="56" y="329"/>
                    </a:lnTo>
                    <a:lnTo>
                      <a:pt x="14" y="346"/>
                    </a:lnTo>
                    <a:lnTo>
                      <a:pt x="0" y="359"/>
                    </a:lnTo>
                    <a:lnTo>
                      <a:pt x="6" y="410"/>
                    </a:lnTo>
                    <a:lnTo>
                      <a:pt x="14" y="433"/>
                    </a:lnTo>
                    <a:lnTo>
                      <a:pt x="38" y="444"/>
                    </a:lnTo>
                    <a:lnTo>
                      <a:pt x="60" y="439"/>
                    </a:lnTo>
                    <a:lnTo>
                      <a:pt x="92" y="414"/>
                    </a:lnTo>
                    <a:lnTo>
                      <a:pt x="104" y="428"/>
                    </a:lnTo>
                    <a:lnTo>
                      <a:pt x="111" y="414"/>
                    </a:lnTo>
                    <a:lnTo>
                      <a:pt x="123" y="400"/>
                    </a:lnTo>
                    <a:lnTo>
                      <a:pt x="127" y="374"/>
                    </a:lnTo>
                    <a:lnTo>
                      <a:pt x="114" y="363"/>
                    </a:lnTo>
                    <a:lnTo>
                      <a:pt x="111" y="335"/>
                    </a:lnTo>
                    <a:lnTo>
                      <a:pt x="120" y="315"/>
                    </a:lnTo>
                    <a:lnTo>
                      <a:pt x="136" y="315"/>
                    </a:lnTo>
                    <a:lnTo>
                      <a:pt x="141" y="307"/>
                    </a:lnTo>
                    <a:lnTo>
                      <a:pt x="134" y="301"/>
                    </a:lnTo>
                    <a:lnTo>
                      <a:pt x="156" y="271"/>
                    </a:lnTo>
                    <a:lnTo>
                      <a:pt x="168" y="248"/>
                    </a:lnTo>
                    <a:lnTo>
                      <a:pt x="176" y="233"/>
                    </a:lnTo>
                    <a:lnTo>
                      <a:pt x="191" y="233"/>
                    </a:lnTo>
                    <a:lnTo>
                      <a:pt x="193" y="222"/>
                    </a:lnTo>
                    <a:lnTo>
                      <a:pt x="223" y="226"/>
                    </a:lnTo>
                    <a:lnTo>
                      <a:pt x="223" y="213"/>
                    </a:lnTo>
                    <a:lnTo>
                      <a:pt x="232" y="211"/>
                    </a:lnTo>
                    <a:lnTo>
                      <a:pt x="240" y="206"/>
                    </a:lnTo>
                    <a:lnTo>
                      <a:pt x="259" y="217"/>
                    </a:lnTo>
                    <a:lnTo>
                      <a:pt x="279" y="216"/>
                    </a:lnTo>
                    <a:lnTo>
                      <a:pt x="297" y="220"/>
                    </a:lnTo>
                    <a:lnTo>
                      <a:pt x="309" y="212"/>
                    </a:lnTo>
                    <a:lnTo>
                      <a:pt x="313" y="197"/>
                    </a:lnTo>
                    <a:lnTo>
                      <a:pt x="335" y="190"/>
                    </a:lnTo>
                    <a:lnTo>
                      <a:pt x="356" y="198"/>
                    </a:lnTo>
                    <a:lnTo>
                      <a:pt x="353" y="213"/>
                    </a:lnTo>
                    <a:lnTo>
                      <a:pt x="365" y="211"/>
                    </a:lnTo>
                    <a:lnTo>
                      <a:pt x="389" y="203"/>
                    </a:lnTo>
                    <a:lnTo>
                      <a:pt x="389" y="203"/>
                    </a:lnTo>
                    <a:lnTo>
                      <a:pt x="368" y="190"/>
                    </a:lnTo>
                    <a:lnTo>
                      <a:pt x="387" y="185"/>
                    </a:lnTo>
                    <a:lnTo>
                      <a:pt x="336" y="170"/>
                    </a:lnTo>
                    <a:lnTo>
                      <a:pt x="336" y="170"/>
                    </a:lnTo>
                    <a:close/>
                    <a:moveTo>
                      <a:pt x="252" y="46"/>
                    </a:moveTo>
                    <a:lnTo>
                      <a:pt x="230" y="42"/>
                    </a:lnTo>
                    <a:lnTo>
                      <a:pt x="224" y="35"/>
                    </a:lnTo>
                    <a:lnTo>
                      <a:pt x="197" y="39"/>
                    </a:lnTo>
                    <a:lnTo>
                      <a:pt x="206" y="45"/>
                    </a:lnTo>
                    <a:lnTo>
                      <a:pt x="198" y="49"/>
                    </a:lnTo>
                    <a:lnTo>
                      <a:pt x="223" y="53"/>
                    </a:lnTo>
                    <a:lnTo>
                      <a:pt x="252" y="46"/>
                    </a:lnTo>
                    <a:close/>
                    <a:moveTo>
                      <a:pt x="156" y="15"/>
                    </a:moveTo>
                    <a:lnTo>
                      <a:pt x="139" y="9"/>
                    </a:lnTo>
                    <a:lnTo>
                      <a:pt x="120" y="9"/>
                    </a:lnTo>
                    <a:lnTo>
                      <a:pt x="116" y="15"/>
                    </a:lnTo>
                    <a:lnTo>
                      <a:pt x="98" y="15"/>
                    </a:lnTo>
                    <a:lnTo>
                      <a:pt x="89" y="9"/>
                    </a:lnTo>
                    <a:lnTo>
                      <a:pt x="55" y="16"/>
                    </a:lnTo>
                    <a:lnTo>
                      <a:pt x="66" y="29"/>
                    </a:lnTo>
                    <a:lnTo>
                      <a:pt x="95" y="43"/>
                    </a:lnTo>
                    <a:lnTo>
                      <a:pt x="116" y="48"/>
                    </a:lnTo>
                    <a:lnTo>
                      <a:pt x="105" y="54"/>
                    </a:lnTo>
                    <a:lnTo>
                      <a:pt x="136" y="65"/>
                    </a:lnTo>
                    <a:lnTo>
                      <a:pt x="153" y="64"/>
                    </a:lnTo>
                    <a:lnTo>
                      <a:pt x="156" y="50"/>
                    </a:lnTo>
                    <a:lnTo>
                      <a:pt x="167" y="47"/>
                    </a:lnTo>
                    <a:lnTo>
                      <a:pt x="171" y="34"/>
                    </a:lnTo>
                    <a:lnTo>
                      <a:pt x="203" y="27"/>
                    </a:lnTo>
                    <a:lnTo>
                      <a:pt x="156" y="15"/>
                    </a:lnTo>
                    <a:close/>
                    <a:moveTo>
                      <a:pt x="247" y="4"/>
                    </a:moveTo>
                    <a:lnTo>
                      <a:pt x="213" y="0"/>
                    </a:lnTo>
                    <a:lnTo>
                      <a:pt x="201" y="4"/>
                    </a:lnTo>
                    <a:lnTo>
                      <a:pt x="182" y="0"/>
                    </a:lnTo>
                    <a:lnTo>
                      <a:pt x="142" y="5"/>
                    </a:lnTo>
                    <a:lnTo>
                      <a:pt x="158" y="12"/>
                    </a:lnTo>
                    <a:lnTo>
                      <a:pt x="178" y="12"/>
                    </a:lnTo>
                    <a:lnTo>
                      <a:pt x="181" y="17"/>
                    </a:lnTo>
                    <a:lnTo>
                      <a:pt x="221" y="20"/>
                    </a:lnTo>
                    <a:lnTo>
                      <a:pt x="258" y="18"/>
                    </a:lnTo>
                    <a:lnTo>
                      <a:pt x="274" y="9"/>
                    </a:lnTo>
                    <a:lnTo>
                      <a:pt x="247" y="4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165AE2-A98F-4A0A-48F4-71418DD733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7625" y="2428876"/>
                <a:ext cx="295275" cy="211138"/>
              </a:xfrm>
              <a:custGeom>
                <a:avLst/>
                <a:gdLst>
                  <a:gd name="T0" fmla="*/ 97 w 186"/>
                  <a:gd name="T1" fmla="*/ 10 h 133"/>
                  <a:gd name="T2" fmla="*/ 79 w 186"/>
                  <a:gd name="T3" fmla="*/ 10 h 133"/>
                  <a:gd name="T4" fmla="*/ 77 w 186"/>
                  <a:gd name="T5" fmla="*/ 4 h 133"/>
                  <a:gd name="T6" fmla="*/ 59 w 186"/>
                  <a:gd name="T7" fmla="*/ 0 h 133"/>
                  <a:gd name="T8" fmla="*/ 38 w 186"/>
                  <a:gd name="T9" fmla="*/ 8 h 133"/>
                  <a:gd name="T10" fmla="*/ 12 w 186"/>
                  <a:gd name="T11" fmla="*/ 18 h 133"/>
                  <a:gd name="T12" fmla="*/ 0 w 186"/>
                  <a:gd name="T13" fmla="*/ 24 h 133"/>
                  <a:gd name="T14" fmla="*/ 5 w 186"/>
                  <a:gd name="T15" fmla="*/ 37 h 133"/>
                  <a:gd name="T16" fmla="*/ 1 w 186"/>
                  <a:gd name="T17" fmla="*/ 42 h 133"/>
                  <a:gd name="T18" fmla="*/ 8 w 186"/>
                  <a:gd name="T19" fmla="*/ 51 h 133"/>
                  <a:gd name="T20" fmla="*/ 14 w 186"/>
                  <a:gd name="T21" fmla="*/ 63 h 133"/>
                  <a:gd name="T22" fmla="*/ 13 w 186"/>
                  <a:gd name="T23" fmla="*/ 70 h 133"/>
                  <a:gd name="T24" fmla="*/ 22 w 186"/>
                  <a:gd name="T25" fmla="*/ 85 h 133"/>
                  <a:gd name="T26" fmla="*/ 31 w 186"/>
                  <a:gd name="T27" fmla="*/ 93 h 133"/>
                  <a:gd name="T28" fmla="*/ 45 w 186"/>
                  <a:gd name="T29" fmla="*/ 95 h 133"/>
                  <a:gd name="T30" fmla="*/ 45 w 186"/>
                  <a:gd name="T31" fmla="*/ 101 h 133"/>
                  <a:gd name="T32" fmla="*/ 54 w 186"/>
                  <a:gd name="T33" fmla="*/ 106 h 133"/>
                  <a:gd name="T34" fmla="*/ 57 w 186"/>
                  <a:gd name="T35" fmla="*/ 100 h 133"/>
                  <a:gd name="T36" fmla="*/ 69 w 186"/>
                  <a:gd name="T37" fmla="*/ 102 h 133"/>
                  <a:gd name="T38" fmla="*/ 72 w 186"/>
                  <a:gd name="T39" fmla="*/ 109 h 133"/>
                  <a:gd name="T40" fmla="*/ 86 w 186"/>
                  <a:gd name="T41" fmla="*/ 110 h 133"/>
                  <a:gd name="T42" fmla="*/ 95 w 186"/>
                  <a:gd name="T43" fmla="*/ 123 h 133"/>
                  <a:gd name="T44" fmla="*/ 96 w 186"/>
                  <a:gd name="T45" fmla="*/ 123 h 133"/>
                  <a:gd name="T46" fmla="*/ 103 w 186"/>
                  <a:gd name="T47" fmla="*/ 121 h 133"/>
                  <a:gd name="T48" fmla="*/ 114 w 186"/>
                  <a:gd name="T49" fmla="*/ 128 h 133"/>
                  <a:gd name="T50" fmla="*/ 124 w 186"/>
                  <a:gd name="T51" fmla="*/ 123 h 133"/>
                  <a:gd name="T52" fmla="*/ 132 w 186"/>
                  <a:gd name="T53" fmla="*/ 126 h 133"/>
                  <a:gd name="T54" fmla="*/ 145 w 186"/>
                  <a:gd name="T55" fmla="*/ 123 h 133"/>
                  <a:gd name="T56" fmla="*/ 164 w 186"/>
                  <a:gd name="T57" fmla="*/ 132 h 133"/>
                  <a:gd name="T58" fmla="*/ 168 w 186"/>
                  <a:gd name="T59" fmla="*/ 133 h 133"/>
                  <a:gd name="T60" fmla="*/ 162 w 186"/>
                  <a:gd name="T61" fmla="*/ 123 h 133"/>
                  <a:gd name="T62" fmla="*/ 176 w 186"/>
                  <a:gd name="T63" fmla="*/ 104 h 133"/>
                  <a:gd name="T64" fmla="*/ 185 w 186"/>
                  <a:gd name="T65" fmla="*/ 101 h 133"/>
                  <a:gd name="T66" fmla="*/ 186 w 186"/>
                  <a:gd name="T67" fmla="*/ 95 h 133"/>
                  <a:gd name="T68" fmla="*/ 174 w 186"/>
                  <a:gd name="T69" fmla="*/ 74 h 133"/>
                  <a:gd name="T70" fmla="*/ 172 w 186"/>
                  <a:gd name="T71" fmla="*/ 65 h 133"/>
                  <a:gd name="T72" fmla="*/ 165 w 186"/>
                  <a:gd name="T73" fmla="*/ 53 h 133"/>
                  <a:gd name="T74" fmla="*/ 175 w 186"/>
                  <a:gd name="T75" fmla="*/ 49 h 133"/>
                  <a:gd name="T76" fmla="*/ 174 w 186"/>
                  <a:gd name="T77" fmla="*/ 40 h 133"/>
                  <a:gd name="T78" fmla="*/ 168 w 186"/>
                  <a:gd name="T79" fmla="*/ 31 h 133"/>
                  <a:gd name="T80" fmla="*/ 166 w 186"/>
                  <a:gd name="T81" fmla="*/ 22 h 133"/>
                  <a:gd name="T82" fmla="*/ 160 w 186"/>
                  <a:gd name="T83" fmla="*/ 14 h 133"/>
                  <a:gd name="T84" fmla="*/ 151 w 186"/>
                  <a:gd name="T85" fmla="*/ 12 h 133"/>
                  <a:gd name="T86" fmla="*/ 118 w 186"/>
                  <a:gd name="T87" fmla="*/ 12 h 133"/>
                  <a:gd name="T88" fmla="*/ 97 w 186"/>
                  <a:gd name="T89" fmla="*/ 10 h 133"/>
                  <a:gd name="T90" fmla="*/ 97 w 186"/>
                  <a:gd name="T91" fmla="*/ 1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6" h="133">
                    <a:moveTo>
                      <a:pt x="97" y="10"/>
                    </a:moveTo>
                    <a:lnTo>
                      <a:pt x="79" y="10"/>
                    </a:lnTo>
                    <a:lnTo>
                      <a:pt x="77" y="4"/>
                    </a:lnTo>
                    <a:lnTo>
                      <a:pt x="59" y="0"/>
                    </a:lnTo>
                    <a:lnTo>
                      <a:pt x="38" y="8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5" y="37"/>
                    </a:lnTo>
                    <a:lnTo>
                      <a:pt x="1" y="42"/>
                    </a:lnTo>
                    <a:lnTo>
                      <a:pt x="8" y="51"/>
                    </a:lnTo>
                    <a:lnTo>
                      <a:pt x="14" y="63"/>
                    </a:lnTo>
                    <a:lnTo>
                      <a:pt x="13" y="70"/>
                    </a:lnTo>
                    <a:lnTo>
                      <a:pt x="22" y="85"/>
                    </a:lnTo>
                    <a:lnTo>
                      <a:pt x="31" y="93"/>
                    </a:lnTo>
                    <a:lnTo>
                      <a:pt x="45" y="95"/>
                    </a:lnTo>
                    <a:lnTo>
                      <a:pt x="45" y="101"/>
                    </a:lnTo>
                    <a:lnTo>
                      <a:pt x="54" y="106"/>
                    </a:lnTo>
                    <a:lnTo>
                      <a:pt x="57" y="100"/>
                    </a:lnTo>
                    <a:lnTo>
                      <a:pt x="69" y="102"/>
                    </a:lnTo>
                    <a:lnTo>
                      <a:pt x="72" y="109"/>
                    </a:lnTo>
                    <a:lnTo>
                      <a:pt x="86" y="110"/>
                    </a:lnTo>
                    <a:lnTo>
                      <a:pt x="95" y="123"/>
                    </a:lnTo>
                    <a:lnTo>
                      <a:pt x="96" y="123"/>
                    </a:lnTo>
                    <a:lnTo>
                      <a:pt x="103" y="121"/>
                    </a:lnTo>
                    <a:lnTo>
                      <a:pt x="114" y="128"/>
                    </a:lnTo>
                    <a:lnTo>
                      <a:pt x="124" y="123"/>
                    </a:lnTo>
                    <a:lnTo>
                      <a:pt x="132" y="126"/>
                    </a:lnTo>
                    <a:lnTo>
                      <a:pt x="145" y="123"/>
                    </a:lnTo>
                    <a:lnTo>
                      <a:pt x="164" y="132"/>
                    </a:lnTo>
                    <a:lnTo>
                      <a:pt x="168" y="133"/>
                    </a:lnTo>
                    <a:lnTo>
                      <a:pt x="162" y="123"/>
                    </a:lnTo>
                    <a:lnTo>
                      <a:pt x="176" y="104"/>
                    </a:lnTo>
                    <a:lnTo>
                      <a:pt x="185" y="101"/>
                    </a:lnTo>
                    <a:lnTo>
                      <a:pt x="186" y="95"/>
                    </a:lnTo>
                    <a:lnTo>
                      <a:pt x="174" y="74"/>
                    </a:lnTo>
                    <a:lnTo>
                      <a:pt x="172" y="65"/>
                    </a:lnTo>
                    <a:lnTo>
                      <a:pt x="165" y="53"/>
                    </a:lnTo>
                    <a:lnTo>
                      <a:pt x="175" y="49"/>
                    </a:lnTo>
                    <a:lnTo>
                      <a:pt x="174" y="40"/>
                    </a:lnTo>
                    <a:lnTo>
                      <a:pt x="168" y="31"/>
                    </a:lnTo>
                    <a:lnTo>
                      <a:pt x="166" y="22"/>
                    </a:lnTo>
                    <a:lnTo>
                      <a:pt x="160" y="14"/>
                    </a:lnTo>
                    <a:lnTo>
                      <a:pt x="151" y="12"/>
                    </a:lnTo>
                    <a:lnTo>
                      <a:pt x="118" y="12"/>
                    </a:lnTo>
                    <a:lnTo>
                      <a:pt x="97" y="10"/>
                    </a:lnTo>
                    <a:lnTo>
                      <a:pt x="97" y="10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B4CD3A8-F359-9DE3-7D0B-DA23E18A5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7062" y="2887663"/>
                <a:ext cx="98425" cy="204788"/>
              </a:xfrm>
              <a:custGeom>
                <a:avLst/>
                <a:gdLst>
                  <a:gd name="T0" fmla="*/ 39 w 62"/>
                  <a:gd name="T1" fmla="*/ 123 h 129"/>
                  <a:gd name="T2" fmla="*/ 38 w 62"/>
                  <a:gd name="T3" fmla="*/ 115 h 129"/>
                  <a:gd name="T4" fmla="*/ 45 w 62"/>
                  <a:gd name="T5" fmla="*/ 105 h 129"/>
                  <a:gd name="T6" fmla="*/ 48 w 62"/>
                  <a:gd name="T7" fmla="*/ 99 h 129"/>
                  <a:gd name="T8" fmla="*/ 42 w 62"/>
                  <a:gd name="T9" fmla="*/ 92 h 129"/>
                  <a:gd name="T10" fmla="*/ 47 w 62"/>
                  <a:gd name="T11" fmla="*/ 76 h 129"/>
                  <a:gd name="T12" fmla="*/ 40 w 62"/>
                  <a:gd name="T13" fmla="*/ 61 h 129"/>
                  <a:gd name="T14" fmla="*/ 48 w 62"/>
                  <a:gd name="T15" fmla="*/ 59 h 129"/>
                  <a:gd name="T16" fmla="*/ 49 w 62"/>
                  <a:gd name="T17" fmla="*/ 48 h 129"/>
                  <a:gd name="T18" fmla="*/ 53 w 62"/>
                  <a:gd name="T19" fmla="*/ 45 h 129"/>
                  <a:gd name="T20" fmla="*/ 54 w 62"/>
                  <a:gd name="T21" fmla="*/ 27 h 129"/>
                  <a:gd name="T22" fmla="*/ 62 w 62"/>
                  <a:gd name="T23" fmla="*/ 20 h 129"/>
                  <a:gd name="T24" fmla="*/ 58 w 62"/>
                  <a:gd name="T25" fmla="*/ 9 h 129"/>
                  <a:gd name="T26" fmla="*/ 46 w 62"/>
                  <a:gd name="T27" fmla="*/ 8 h 129"/>
                  <a:gd name="T28" fmla="*/ 43 w 62"/>
                  <a:gd name="T29" fmla="*/ 11 h 129"/>
                  <a:gd name="T30" fmla="*/ 31 w 62"/>
                  <a:gd name="T31" fmla="*/ 11 h 129"/>
                  <a:gd name="T32" fmla="*/ 28 w 62"/>
                  <a:gd name="T33" fmla="*/ 0 h 129"/>
                  <a:gd name="T34" fmla="*/ 19 w 62"/>
                  <a:gd name="T35" fmla="*/ 3 h 129"/>
                  <a:gd name="T36" fmla="*/ 13 w 62"/>
                  <a:gd name="T37" fmla="*/ 9 h 129"/>
                  <a:gd name="T38" fmla="*/ 13 w 62"/>
                  <a:gd name="T39" fmla="*/ 17 h 129"/>
                  <a:gd name="T40" fmla="*/ 16 w 62"/>
                  <a:gd name="T41" fmla="*/ 25 h 129"/>
                  <a:gd name="T42" fmla="*/ 16 w 62"/>
                  <a:gd name="T43" fmla="*/ 35 h 129"/>
                  <a:gd name="T44" fmla="*/ 12 w 62"/>
                  <a:gd name="T45" fmla="*/ 49 h 129"/>
                  <a:gd name="T46" fmla="*/ 10 w 62"/>
                  <a:gd name="T47" fmla="*/ 59 h 129"/>
                  <a:gd name="T48" fmla="*/ 2 w 62"/>
                  <a:gd name="T49" fmla="*/ 67 h 129"/>
                  <a:gd name="T50" fmla="*/ 0 w 62"/>
                  <a:gd name="T51" fmla="*/ 83 h 129"/>
                  <a:gd name="T52" fmla="*/ 4 w 62"/>
                  <a:gd name="T53" fmla="*/ 92 h 129"/>
                  <a:gd name="T54" fmla="*/ 13 w 62"/>
                  <a:gd name="T55" fmla="*/ 94 h 129"/>
                  <a:gd name="T56" fmla="*/ 15 w 62"/>
                  <a:gd name="T57" fmla="*/ 109 h 129"/>
                  <a:gd name="T58" fmla="*/ 11 w 62"/>
                  <a:gd name="T59" fmla="*/ 129 h 129"/>
                  <a:gd name="T60" fmla="*/ 21 w 62"/>
                  <a:gd name="T61" fmla="*/ 126 h 129"/>
                  <a:gd name="T62" fmla="*/ 31 w 62"/>
                  <a:gd name="T63" fmla="*/ 129 h 129"/>
                  <a:gd name="T64" fmla="*/ 39 w 62"/>
                  <a:gd name="T65" fmla="*/ 123 h 129"/>
                  <a:gd name="T66" fmla="*/ 39 w 62"/>
                  <a:gd name="T67" fmla="*/ 12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2" h="129">
                    <a:moveTo>
                      <a:pt x="39" y="123"/>
                    </a:moveTo>
                    <a:lnTo>
                      <a:pt x="38" y="115"/>
                    </a:lnTo>
                    <a:lnTo>
                      <a:pt x="45" y="105"/>
                    </a:lnTo>
                    <a:lnTo>
                      <a:pt x="48" y="99"/>
                    </a:lnTo>
                    <a:lnTo>
                      <a:pt x="42" y="92"/>
                    </a:lnTo>
                    <a:lnTo>
                      <a:pt x="47" y="76"/>
                    </a:lnTo>
                    <a:lnTo>
                      <a:pt x="40" y="61"/>
                    </a:lnTo>
                    <a:lnTo>
                      <a:pt x="48" y="59"/>
                    </a:lnTo>
                    <a:lnTo>
                      <a:pt x="49" y="48"/>
                    </a:lnTo>
                    <a:lnTo>
                      <a:pt x="53" y="45"/>
                    </a:lnTo>
                    <a:lnTo>
                      <a:pt x="54" y="27"/>
                    </a:lnTo>
                    <a:lnTo>
                      <a:pt x="62" y="20"/>
                    </a:lnTo>
                    <a:lnTo>
                      <a:pt x="58" y="9"/>
                    </a:lnTo>
                    <a:lnTo>
                      <a:pt x="46" y="8"/>
                    </a:lnTo>
                    <a:lnTo>
                      <a:pt x="43" y="11"/>
                    </a:lnTo>
                    <a:lnTo>
                      <a:pt x="31" y="11"/>
                    </a:lnTo>
                    <a:lnTo>
                      <a:pt x="28" y="0"/>
                    </a:lnTo>
                    <a:lnTo>
                      <a:pt x="19" y="3"/>
                    </a:lnTo>
                    <a:lnTo>
                      <a:pt x="13" y="9"/>
                    </a:lnTo>
                    <a:lnTo>
                      <a:pt x="13" y="17"/>
                    </a:lnTo>
                    <a:lnTo>
                      <a:pt x="16" y="25"/>
                    </a:lnTo>
                    <a:lnTo>
                      <a:pt x="16" y="35"/>
                    </a:lnTo>
                    <a:lnTo>
                      <a:pt x="12" y="49"/>
                    </a:lnTo>
                    <a:lnTo>
                      <a:pt x="10" y="59"/>
                    </a:lnTo>
                    <a:lnTo>
                      <a:pt x="2" y="67"/>
                    </a:lnTo>
                    <a:lnTo>
                      <a:pt x="0" y="83"/>
                    </a:lnTo>
                    <a:lnTo>
                      <a:pt x="4" y="92"/>
                    </a:lnTo>
                    <a:lnTo>
                      <a:pt x="13" y="94"/>
                    </a:lnTo>
                    <a:lnTo>
                      <a:pt x="15" y="109"/>
                    </a:lnTo>
                    <a:lnTo>
                      <a:pt x="11" y="129"/>
                    </a:lnTo>
                    <a:lnTo>
                      <a:pt x="21" y="126"/>
                    </a:lnTo>
                    <a:lnTo>
                      <a:pt x="31" y="129"/>
                    </a:lnTo>
                    <a:lnTo>
                      <a:pt x="39" y="123"/>
                    </a:lnTo>
                    <a:lnTo>
                      <a:pt x="39" y="123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354F58B-D4D6-B59F-5702-4C5FE8FB9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2412" y="2668588"/>
                <a:ext cx="284162" cy="168275"/>
              </a:xfrm>
              <a:custGeom>
                <a:avLst/>
                <a:gdLst>
                  <a:gd name="T0" fmla="*/ 112 w 179"/>
                  <a:gd name="T1" fmla="*/ 0 h 106"/>
                  <a:gd name="T2" fmla="*/ 104 w 179"/>
                  <a:gd name="T3" fmla="*/ 0 h 106"/>
                  <a:gd name="T4" fmla="*/ 100 w 179"/>
                  <a:gd name="T5" fmla="*/ 6 h 106"/>
                  <a:gd name="T6" fmla="*/ 87 w 179"/>
                  <a:gd name="T7" fmla="*/ 9 h 106"/>
                  <a:gd name="T8" fmla="*/ 81 w 179"/>
                  <a:gd name="T9" fmla="*/ 12 h 106"/>
                  <a:gd name="T10" fmla="*/ 72 w 179"/>
                  <a:gd name="T11" fmla="*/ 6 h 106"/>
                  <a:gd name="T12" fmla="*/ 60 w 179"/>
                  <a:gd name="T13" fmla="*/ 6 h 106"/>
                  <a:gd name="T14" fmla="*/ 48 w 179"/>
                  <a:gd name="T15" fmla="*/ 3 h 106"/>
                  <a:gd name="T16" fmla="*/ 41 w 179"/>
                  <a:gd name="T17" fmla="*/ 9 h 106"/>
                  <a:gd name="T18" fmla="*/ 30 w 179"/>
                  <a:gd name="T19" fmla="*/ 14 h 106"/>
                  <a:gd name="T20" fmla="*/ 23 w 179"/>
                  <a:gd name="T21" fmla="*/ 29 h 106"/>
                  <a:gd name="T22" fmla="*/ 14 w 179"/>
                  <a:gd name="T23" fmla="*/ 45 h 106"/>
                  <a:gd name="T24" fmla="*/ 0 w 179"/>
                  <a:gd name="T25" fmla="*/ 49 h 106"/>
                  <a:gd name="T26" fmla="*/ 10 w 179"/>
                  <a:gd name="T27" fmla="*/ 58 h 106"/>
                  <a:gd name="T28" fmla="*/ 13 w 179"/>
                  <a:gd name="T29" fmla="*/ 66 h 106"/>
                  <a:gd name="T30" fmla="*/ 25 w 179"/>
                  <a:gd name="T31" fmla="*/ 71 h 106"/>
                  <a:gd name="T32" fmla="*/ 28 w 179"/>
                  <a:gd name="T33" fmla="*/ 81 h 106"/>
                  <a:gd name="T34" fmla="*/ 39 w 179"/>
                  <a:gd name="T35" fmla="*/ 87 h 106"/>
                  <a:gd name="T36" fmla="*/ 44 w 179"/>
                  <a:gd name="T37" fmla="*/ 83 h 106"/>
                  <a:gd name="T38" fmla="*/ 50 w 179"/>
                  <a:gd name="T39" fmla="*/ 85 h 106"/>
                  <a:gd name="T40" fmla="*/ 45 w 179"/>
                  <a:gd name="T41" fmla="*/ 89 h 106"/>
                  <a:gd name="T42" fmla="*/ 49 w 179"/>
                  <a:gd name="T43" fmla="*/ 93 h 106"/>
                  <a:gd name="T44" fmla="*/ 56 w 179"/>
                  <a:gd name="T45" fmla="*/ 102 h 106"/>
                  <a:gd name="T46" fmla="*/ 63 w 179"/>
                  <a:gd name="T47" fmla="*/ 100 h 106"/>
                  <a:gd name="T48" fmla="*/ 78 w 179"/>
                  <a:gd name="T49" fmla="*/ 104 h 106"/>
                  <a:gd name="T50" fmla="*/ 106 w 179"/>
                  <a:gd name="T51" fmla="*/ 106 h 106"/>
                  <a:gd name="T52" fmla="*/ 114 w 179"/>
                  <a:gd name="T53" fmla="*/ 99 h 106"/>
                  <a:gd name="T54" fmla="*/ 136 w 179"/>
                  <a:gd name="T55" fmla="*/ 95 h 106"/>
                  <a:gd name="T56" fmla="*/ 151 w 179"/>
                  <a:gd name="T57" fmla="*/ 102 h 106"/>
                  <a:gd name="T58" fmla="*/ 162 w 179"/>
                  <a:gd name="T59" fmla="*/ 105 h 106"/>
                  <a:gd name="T60" fmla="*/ 164 w 179"/>
                  <a:gd name="T61" fmla="*/ 78 h 106"/>
                  <a:gd name="T62" fmla="*/ 169 w 179"/>
                  <a:gd name="T63" fmla="*/ 80 h 106"/>
                  <a:gd name="T64" fmla="*/ 179 w 179"/>
                  <a:gd name="T65" fmla="*/ 74 h 106"/>
                  <a:gd name="T66" fmla="*/ 177 w 179"/>
                  <a:gd name="T67" fmla="*/ 69 h 106"/>
                  <a:gd name="T68" fmla="*/ 168 w 179"/>
                  <a:gd name="T69" fmla="*/ 65 h 106"/>
                  <a:gd name="T70" fmla="*/ 160 w 179"/>
                  <a:gd name="T71" fmla="*/ 69 h 106"/>
                  <a:gd name="T72" fmla="*/ 151 w 179"/>
                  <a:gd name="T73" fmla="*/ 64 h 106"/>
                  <a:gd name="T74" fmla="*/ 146 w 179"/>
                  <a:gd name="T75" fmla="*/ 54 h 106"/>
                  <a:gd name="T76" fmla="*/ 147 w 179"/>
                  <a:gd name="T77" fmla="*/ 43 h 106"/>
                  <a:gd name="T78" fmla="*/ 144 w 179"/>
                  <a:gd name="T79" fmla="*/ 33 h 106"/>
                  <a:gd name="T80" fmla="*/ 132 w 179"/>
                  <a:gd name="T81" fmla="*/ 20 h 106"/>
                  <a:gd name="T82" fmla="*/ 125 w 179"/>
                  <a:gd name="T83" fmla="*/ 10 h 106"/>
                  <a:gd name="T84" fmla="*/ 118 w 179"/>
                  <a:gd name="T85" fmla="*/ 3 h 106"/>
                  <a:gd name="T86" fmla="*/ 112 w 179"/>
                  <a:gd name="T87" fmla="*/ 0 h 106"/>
                  <a:gd name="T88" fmla="*/ 112 w 179"/>
                  <a:gd name="T89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9" h="106">
                    <a:moveTo>
                      <a:pt x="112" y="0"/>
                    </a:moveTo>
                    <a:lnTo>
                      <a:pt x="104" y="0"/>
                    </a:lnTo>
                    <a:lnTo>
                      <a:pt x="100" y="6"/>
                    </a:lnTo>
                    <a:lnTo>
                      <a:pt x="87" y="9"/>
                    </a:lnTo>
                    <a:lnTo>
                      <a:pt x="81" y="12"/>
                    </a:lnTo>
                    <a:lnTo>
                      <a:pt x="72" y="6"/>
                    </a:lnTo>
                    <a:lnTo>
                      <a:pt x="60" y="6"/>
                    </a:lnTo>
                    <a:lnTo>
                      <a:pt x="48" y="3"/>
                    </a:lnTo>
                    <a:lnTo>
                      <a:pt x="41" y="9"/>
                    </a:lnTo>
                    <a:lnTo>
                      <a:pt x="30" y="14"/>
                    </a:lnTo>
                    <a:lnTo>
                      <a:pt x="23" y="29"/>
                    </a:lnTo>
                    <a:lnTo>
                      <a:pt x="14" y="45"/>
                    </a:lnTo>
                    <a:lnTo>
                      <a:pt x="0" y="49"/>
                    </a:lnTo>
                    <a:lnTo>
                      <a:pt x="10" y="58"/>
                    </a:lnTo>
                    <a:lnTo>
                      <a:pt x="13" y="66"/>
                    </a:lnTo>
                    <a:lnTo>
                      <a:pt x="25" y="71"/>
                    </a:lnTo>
                    <a:lnTo>
                      <a:pt x="28" y="81"/>
                    </a:lnTo>
                    <a:lnTo>
                      <a:pt x="39" y="87"/>
                    </a:lnTo>
                    <a:lnTo>
                      <a:pt x="44" y="83"/>
                    </a:lnTo>
                    <a:lnTo>
                      <a:pt x="50" y="85"/>
                    </a:lnTo>
                    <a:lnTo>
                      <a:pt x="45" y="89"/>
                    </a:lnTo>
                    <a:lnTo>
                      <a:pt x="49" y="93"/>
                    </a:lnTo>
                    <a:lnTo>
                      <a:pt x="56" y="102"/>
                    </a:lnTo>
                    <a:lnTo>
                      <a:pt x="63" y="100"/>
                    </a:lnTo>
                    <a:lnTo>
                      <a:pt x="78" y="104"/>
                    </a:lnTo>
                    <a:lnTo>
                      <a:pt x="106" y="106"/>
                    </a:lnTo>
                    <a:lnTo>
                      <a:pt x="114" y="99"/>
                    </a:lnTo>
                    <a:lnTo>
                      <a:pt x="136" y="95"/>
                    </a:lnTo>
                    <a:lnTo>
                      <a:pt x="151" y="102"/>
                    </a:lnTo>
                    <a:lnTo>
                      <a:pt x="162" y="105"/>
                    </a:lnTo>
                    <a:lnTo>
                      <a:pt x="164" y="78"/>
                    </a:lnTo>
                    <a:lnTo>
                      <a:pt x="169" y="80"/>
                    </a:lnTo>
                    <a:lnTo>
                      <a:pt x="179" y="74"/>
                    </a:lnTo>
                    <a:lnTo>
                      <a:pt x="177" y="69"/>
                    </a:lnTo>
                    <a:lnTo>
                      <a:pt x="168" y="65"/>
                    </a:lnTo>
                    <a:lnTo>
                      <a:pt x="160" y="69"/>
                    </a:lnTo>
                    <a:lnTo>
                      <a:pt x="151" y="64"/>
                    </a:lnTo>
                    <a:lnTo>
                      <a:pt x="146" y="54"/>
                    </a:lnTo>
                    <a:lnTo>
                      <a:pt x="147" y="43"/>
                    </a:lnTo>
                    <a:lnTo>
                      <a:pt x="144" y="33"/>
                    </a:lnTo>
                    <a:lnTo>
                      <a:pt x="132" y="20"/>
                    </a:lnTo>
                    <a:lnTo>
                      <a:pt x="125" y="10"/>
                    </a:lnTo>
                    <a:lnTo>
                      <a:pt x="118" y="3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02F7345-3156-069D-2EEF-660805A3DD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744788"/>
                <a:ext cx="134937" cy="144463"/>
              </a:xfrm>
              <a:custGeom>
                <a:avLst/>
                <a:gdLst>
                  <a:gd name="T0" fmla="*/ 52 w 85"/>
                  <a:gd name="T1" fmla="*/ 23 h 91"/>
                  <a:gd name="T2" fmla="*/ 40 w 85"/>
                  <a:gd name="T3" fmla="*/ 18 h 91"/>
                  <a:gd name="T4" fmla="*/ 37 w 85"/>
                  <a:gd name="T5" fmla="*/ 10 h 91"/>
                  <a:gd name="T6" fmla="*/ 27 w 85"/>
                  <a:gd name="T7" fmla="*/ 1 h 91"/>
                  <a:gd name="T8" fmla="*/ 14 w 85"/>
                  <a:gd name="T9" fmla="*/ 0 h 91"/>
                  <a:gd name="T10" fmla="*/ 0 w 85"/>
                  <a:gd name="T11" fmla="*/ 7 h 91"/>
                  <a:gd name="T12" fmla="*/ 0 w 85"/>
                  <a:gd name="T13" fmla="*/ 7 h 91"/>
                  <a:gd name="T14" fmla="*/ 6 w 85"/>
                  <a:gd name="T15" fmla="*/ 15 h 91"/>
                  <a:gd name="T16" fmla="*/ 13 w 85"/>
                  <a:gd name="T17" fmla="*/ 23 h 91"/>
                  <a:gd name="T18" fmla="*/ 6 w 85"/>
                  <a:gd name="T19" fmla="*/ 31 h 91"/>
                  <a:gd name="T20" fmla="*/ 6 w 85"/>
                  <a:gd name="T21" fmla="*/ 31 h 91"/>
                  <a:gd name="T22" fmla="*/ 13 w 85"/>
                  <a:gd name="T23" fmla="*/ 31 h 91"/>
                  <a:gd name="T24" fmla="*/ 9 w 85"/>
                  <a:gd name="T25" fmla="*/ 41 h 91"/>
                  <a:gd name="T26" fmla="*/ 19 w 85"/>
                  <a:gd name="T27" fmla="*/ 50 h 91"/>
                  <a:gd name="T28" fmla="*/ 17 w 85"/>
                  <a:gd name="T29" fmla="*/ 60 h 91"/>
                  <a:gd name="T30" fmla="*/ 13 w 85"/>
                  <a:gd name="T31" fmla="*/ 62 h 91"/>
                  <a:gd name="T32" fmla="*/ 18 w 85"/>
                  <a:gd name="T33" fmla="*/ 65 h 91"/>
                  <a:gd name="T34" fmla="*/ 21 w 85"/>
                  <a:gd name="T35" fmla="*/ 68 h 91"/>
                  <a:gd name="T36" fmla="*/ 28 w 85"/>
                  <a:gd name="T37" fmla="*/ 71 h 91"/>
                  <a:gd name="T38" fmla="*/ 36 w 85"/>
                  <a:gd name="T39" fmla="*/ 76 h 91"/>
                  <a:gd name="T40" fmla="*/ 34 w 85"/>
                  <a:gd name="T41" fmla="*/ 78 h 91"/>
                  <a:gd name="T42" fmla="*/ 39 w 85"/>
                  <a:gd name="T43" fmla="*/ 76 h 91"/>
                  <a:gd name="T44" fmla="*/ 41 w 85"/>
                  <a:gd name="T45" fmla="*/ 68 h 91"/>
                  <a:gd name="T46" fmla="*/ 43 w 85"/>
                  <a:gd name="T47" fmla="*/ 67 h 91"/>
                  <a:gd name="T48" fmla="*/ 47 w 85"/>
                  <a:gd name="T49" fmla="*/ 70 h 91"/>
                  <a:gd name="T50" fmla="*/ 51 w 85"/>
                  <a:gd name="T51" fmla="*/ 72 h 91"/>
                  <a:gd name="T52" fmla="*/ 54 w 85"/>
                  <a:gd name="T53" fmla="*/ 76 h 91"/>
                  <a:gd name="T54" fmla="*/ 56 w 85"/>
                  <a:gd name="T55" fmla="*/ 77 h 91"/>
                  <a:gd name="T56" fmla="*/ 60 w 85"/>
                  <a:gd name="T57" fmla="*/ 80 h 91"/>
                  <a:gd name="T58" fmla="*/ 64 w 85"/>
                  <a:gd name="T59" fmla="*/ 80 h 91"/>
                  <a:gd name="T60" fmla="*/ 62 w 85"/>
                  <a:gd name="T61" fmla="*/ 86 h 91"/>
                  <a:gd name="T62" fmla="*/ 60 w 85"/>
                  <a:gd name="T63" fmla="*/ 89 h 91"/>
                  <a:gd name="T64" fmla="*/ 60 w 85"/>
                  <a:gd name="T65" fmla="*/ 91 h 91"/>
                  <a:gd name="T66" fmla="*/ 67 w 85"/>
                  <a:gd name="T67" fmla="*/ 90 h 91"/>
                  <a:gd name="T68" fmla="*/ 76 w 85"/>
                  <a:gd name="T69" fmla="*/ 89 h 91"/>
                  <a:gd name="T70" fmla="*/ 79 w 85"/>
                  <a:gd name="T71" fmla="*/ 86 h 91"/>
                  <a:gd name="T72" fmla="*/ 76 w 85"/>
                  <a:gd name="T73" fmla="*/ 83 h 91"/>
                  <a:gd name="T74" fmla="*/ 79 w 85"/>
                  <a:gd name="T75" fmla="*/ 76 h 91"/>
                  <a:gd name="T76" fmla="*/ 85 w 85"/>
                  <a:gd name="T77" fmla="*/ 68 h 91"/>
                  <a:gd name="T78" fmla="*/ 75 w 85"/>
                  <a:gd name="T79" fmla="*/ 59 h 91"/>
                  <a:gd name="T80" fmla="*/ 72 w 85"/>
                  <a:gd name="T81" fmla="*/ 51 h 91"/>
                  <a:gd name="T82" fmla="*/ 76 w 85"/>
                  <a:gd name="T83" fmla="*/ 45 h 91"/>
                  <a:gd name="T84" fmla="*/ 72 w 85"/>
                  <a:gd name="T85" fmla="*/ 41 h 91"/>
                  <a:gd name="T86" fmla="*/ 77 w 85"/>
                  <a:gd name="T87" fmla="*/ 37 h 91"/>
                  <a:gd name="T88" fmla="*/ 71 w 85"/>
                  <a:gd name="T89" fmla="*/ 35 h 91"/>
                  <a:gd name="T90" fmla="*/ 66 w 85"/>
                  <a:gd name="T91" fmla="*/ 39 h 91"/>
                  <a:gd name="T92" fmla="*/ 55 w 85"/>
                  <a:gd name="T93" fmla="*/ 33 h 91"/>
                  <a:gd name="T94" fmla="*/ 52 w 85"/>
                  <a:gd name="T95" fmla="*/ 23 h 91"/>
                  <a:gd name="T96" fmla="*/ 52 w 85"/>
                  <a:gd name="T97" fmla="*/ 23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" h="91">
                    <a:moveTo>
                      <a:pt x="52" y="23"/>
                    </a:moveTo>
                    <a:lnTo>
                      <a:pt x="40" y="18"/>
                    </a:lnTo>
                    <a:lnTo>
                      <a:pt x="37" y="10"/>
                    </a:lnTo>
                    <a:lnTo>
                      <a:pt x="27" y="1"/>
                    </a:lnTo>
                    <a:lnTo>
                      <a:pt x="14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6" y="15"/>
                    </a:lnTo>
                    <a:lnTo>
                      <a:pt x="13" y="23"/>
                    </a:lnTo>
                    <a:lnTo>
                      <a:pt x="6" y="31"/>
                    </a:lnTo>
                    <a:lnTo>
                      <a:pt x="6" y="31"/>
                    </a:lnTo>
                    <a:lnTo>
                      <a:pt x="13" y="31"/>
                    </a:lnTo>
                    <a:lnTo>
                      <a:pt x="9" y="41"/>
                    </a:lnTo>
                    <a:lnTo>
                      <a:pt x="19" y="50"/>
                    </a:lnTo>
                    <a:lnTo>
                      <a:pt x="17" y="60"/>
                    </a:lnTo>
                    <a:lnTo>
                      <a:pt x="13" y="62"/>
                    </a:lnTo>
                    <a:lnTo>
                      <a:pt x="18" y="65"/>
                    </a:lnTo>
                    <a:lnTo>
                      <a:pt x="21" y="68"/>
                    </a:lnTo>
                    <a:lnTo>
                      <a:pt x="28" y="71"/>
                    </a:lnTo>
                    <a:lnTo>
                      <a:pt x="36" y="76"/>
                    </a:lnTo>
                    <a:lnTo>
                      <a:pt x="34" y="78"/>
                    </a:lnTo>
                    <a:lnTo>
                      <a:pt x="39" y="76"/>
                    </a:lnTo>
                    <a:lnTo>
                      <a:pt x="41" y="68"/>
                    </a:lnTo>
                    <a:lnTo>
                      <a:pt x="43" y="67"/>
                    </a:lnTo>
                    <a:lnTo>
                      <a:pt x="47" y="70"/>
                    </a:lnTo>
                    <a:lnTo>
                      <a:pt x="51" y="72"/>
                    </a:lnTo>
                    <a:lnTo>
                      <a:pt x="54" y="76"/>
                    </a:lnTo>
                    <a:lnTo>
                      <a:pt x="56" y="77"/>
                    </a:lnTo>
                    <a:lnTo>
                      <a:pt x="60" y="80"/>
                    </a:lnTo>
                    <a:lnTo>
                      <a:pt x="64" y="80"/>
                    </a:lnTo>
                    <a:lnTo>
                      <a:pt x="62" y="86"/>
                    </a:lnTo>
                    <a:lnTo>
                      <a:pt x="60" y="89"/>
                    </a:lnTo>
                    <a:lnTo>
                      <a:pt x="60" y="91"/>
                    </a:lnTo>
                    <a:lnTo>
                      <a:pt x="67" y="90"/>
                    </a:lnTo>
                    <a:lnTo>
                      <a:pt x="76" y="89"/>
                    </a:lnTo>
                    <a:lnTo>
                      <a:pt x="79" y="86"/>
                    </a:lnTo>
                    <a:lnTo>
                      <a:pt x="76" y="83"/>
                    </a:lnTo>
                    <a:lnTo>
                      <a:pt x="79" y="76"/>
                    </a:lnTo>
                    <a:lnTo>
                      <a:pt x="85" y="68"/>
                    </a:lnTo>
                    <a:lnTo>
                      <a:pt x="75" y="59"/>
                    </a:lnTo>
                    <a:lnTo>
                      <a:pt x="72" y="51"/>
                    </a:lnTo>
                    <a:lnTo>
                      <a:pt x="76" y="45"/>
                    </a:lnTo>
                    <a:lnTo>
                      <a:pt x="72" y="41"/>
                    </a:lnTo>
                    <a:lnTo>
                      <a:pt x="77" y="37"/>
                    </a:lnTo>
                    <a:lnTo>
                      <a:pt x="71" y="35"/>
                    </a:lnTo>
                    <a:lnTo>
                      <a:pt x="66" y="39"/>
                    </a:lnTo>
                    <a:lnTo>
                      <a:pt x="55" y="33"/>
                    </a:lnTo>
                    <a:lnTo>
                      <a:pt x="52" y="23"/>
                    </a:lnTo>
                    <a:lnTo>
                      <a:pt x="52" y="23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877D3CA-3CBA-73C3-49EE-FBFE37FD25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4462" y="2620963"/>
                <a:ext cx="163512" cy="66675"/>
              </a:xfrm>
              <a:custGeom>
                <a:avLst/>
                <a:gdLst>
                  <a:gd name="T0" fmla="*/ 103 w 103"/>
                  <a:gd name="T1" fmla="*/ 11 h 42"/>
                  <a:gd name="T2" fmla="*/ 84 w 103"/>
                  <a:gd name="T3" fmla="*/ 2 h 42"/>
                  <a:gd name="T4" fmla="*/ 71 w 103"/>
                  <a:gd name="T5" fmla="*/ 5 h 42"/>
                  <a:gd name="T6" fmla="*/ 63 w 103"/>
                  <a:gd name="T7" fmla="*/ 2 h 42"/>
                  <a:gd name="T8" fmla="*/ 53 w 103"/>
                  <a:gd name="T9" fmla="*/ 7 h 42"/>
                  <a:gd name="T10" fmla="*/ 42 w 103"/>
                  <a:gd name="T11" fmla="*/ 0 h 42"/>
                  <a:gd name="T12" fmla="*/ 35 w 103"/>
                  <a:gd name="T13" fmla="*/ 2 h 42"/>
                  <a:gd name="T14" fmla="*/ 34 w 103"/>
                  <a:gd name="T15" fmla="*/ 2 h 42"/>
                  <a:gd name="T16" fmla="*/ 28 w 103"/>
                  <a:gd name="T17" fmla="*/ 2 h 42"/>
                  <a:gd name="T18" fmla="*/ 26 w 103"/>
                  <a:gd name="T19" fmla="*/ 5 h 42"/>
                  <a:gd name="T20" fmla="*/ 22 w 103"/>
                  <a:gd name="T21" fmla="*/ 6 h 42"/>
                  <a:gd name="T22" fmla="*/ 21 w 103"/>
                  <a:gd name="T23" fmla="*/ 12 h 42"/>
                  <a:gd name="T24" fmla="*/ 18 w 103"/>
                  <a:gd name="T25" fmla="*/ 13 h 42"/>
                  <a:gd name="T26" fmla="*/ 17 w 103"/>
                  <a:gd name="T27" fmla="*/ 15 h 42"/>
                  <a:gd name="T28" fmla="*/ 12 w 103"/>
                  <a:gd name="T29" fmla="*/ 17 h 42"/>
                  <a:gd name="T30" fmla="*/ 3 w 103"/>
                  <a:gd name="T31" fmla="*/ 16 h 42"/>
                  <a:gd name="T32" fmla="*/ 1 w 103"/>
                  <a:gd name="T33" fmla="*/ 22 h 42"/>
                  <a:gd name="T34" fmla="*/ 0 w 103"/>
                  <a:gd name="T35" fmla="*/ 25 h 42"/>
                  <a:gd name="T36" fmla="*/ 2 w 103"/>
                  <a:gd name="T37" fmla="*/ 33 h 42"/>
                  <a:gd name="T38" fmla="*/ 12 w 103"/>
                  <a:gd name="T39" fmla="*/ 39 h 42"/>
                  <a:gd name="T40" fmla="*/ 19 w 103"/>
                  <a:gd name="T41" fmla="*/ 42 h 42"/>
                  <a:gd name="T42" fmla="*/ 35 w 103"/>
                  <a:gd name="T43" fmla="*/ 39 h 42"/>
                  <a:gd name="T44" fmla="*/ 36 w 103"/>
                  <a:gd name="T45" fmla="*/ 34 h 42"/>
                  <a:gd name="T46" fmla="*/ 43 w 103"/>
                  <a:gd name="T47" fmla="*/ 33 h 42"/>
                  <a:gd name="T48" fmla="*/ 52 w 103"/>
                  <a:gd name="T49" fmla="*/ 30 h 42"/>
                  <a:gd name="T50" fmla="*/ 54 w 103"/>
                  <a:gd name="T51" fmla="*/ 31 h 42"/>
                  <a:gd name="T52" fmla="*/ 62 w 103"/>
                  <a:gd name="T53" fmla="*/ 29 h 42"/>
                  <a:gd name="T54" fmla="*/ 66 w 103"/>
                  <a:gd name="T55" fmla="*/ 23 h 42"/>
                  <a:gd name="T56" fmla="*/ 71 w 103"/>
                  <a:gd name="T57" fmla="*/ 21 h 42"/>
                  <a:gd name="T58" fmla="*/ 92 w 103"/>
                  <a:gd name="T59" fmla="*/ 29 h 42"/>
                  <a:gd name="T60" fmla="*/ 96 w 103"/>
                  <a:gd name="T61" fmla="*/ 26 h 42"/>
                  <a:gd name="T62" fmla="*/ 98 w 103"/>
                  <a:gd name="T63" fmla="*/ 16 h 42"/>
                  <a:gd name="T64" fmla="*/ 103 w 103"/>
                  <a:gd name="T65" fmla="*/ 11 h 42"/>
                  <a:gd name="T66" fmla="*/ 103 w 103"/>
                  <a:gd name="T67" fmla="*/ 1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3" h="42">
                    <a:moveTo>
                      <a:pt x="103" y="11"/>
                    </a:moveTo>
                    <a:lnTo>
                      <a:pt x="84" y="2"/>
                    </a:lnTo>
                    <a:lnTo>
                      <a:pt x="71" y="5"/>
                    </a:lnTo>
                    <a:lnTo>
                      <a:pt x="63" y="2"/>
                    </a:lnTo>
                    <a:lnTo>
                      <a:pt x="53" y="7"/>
                    </a:lnTo>
                    <a:lnTo>
                      <a:pt x="42" y="0"/>
                    </a:lnTo>
                    <a:lnTo>
                      <a:pt x="35" y="2"/>
                    </a:lnTo>
                    <a:lnTo>
                      <a:pt x="34" y="2"/>
                    </a:lnTo>
                    <a:lnTo>
                      <a:pt x="28" y="2"/>
                    </a:lnTo>
                    <a:lnTo>
                      <a:pt x="26" y="5"/>
                    </a:lnTo>
                    <a:lnTo>
                      <a:pt x="22" y="6"/>
                    </a:lnTo>
                    <a:lnTo>
                      <a:pt x="21" y="12"/>
                    </a:lnTo>
                    <a:lnTo>
                      <a:pt x="18" y="13"/>
                    </a:lnTo>
                    <a:lnTo>
                      <a:pt x="17" y="15"/>
                    </a:lnTo>
                    <a:lnTo>
                      <a:pt x="12" y="17"/>
                    </a:lnTo>
                    <a:lnTo>
                      <a:pt x="3" y="16"/>
                    </a:lnTo>
                    <a:lnTo>
                      <a:pt x="1" y="22"/>
                    </a:lnTo>
                    <a:lnTo>
                      <a:pt x="0" y="25"/>
                    </a:lnTo>
                    <a:lnTo>
                      <a:pt x="2" y="33"/>
                    </a:lnTo>
                    <a:lnTo>
                      <a:pt x="12" y="39"/>
                    </a:lnTo>
                    <a:lnTo>
                      <a:pt x="19" y="42"/>
                    </a:lnTo>
                    <a:lnTo>
                      <a:pt x="35" y="39"/>
                    </a:lnTo>
                    <a:lnTo>
                      <a:pt x="36" y="34"/>
                    </a:lnTo>
                    <a:lnTo>
                      <a:pt x="43" y="33"/>
                    </a:lnTo>
                    <a:lnTo>
                      <a:pt x="52" y="30"/>
                    </a:lnTo>
                    <a:lnTo>
                      <a:pt x="54" y="31"/>
                    </a:lnTo>
                    <a:lnTo>
                      <a:pt x="62" y="29"/>
                    </a:lnTo>
                    <a:lnTo>
                      <a:pt x="66" y="23"/>
                    </a:lnTo>
                    <a:lnTo>
                      <a:pt x="71" y="21"/>
                    </a:lnTo>
                    <a:lnTo>
                      <a:pt x="92" y="29"/>
                    </a:lnTo>
                    <a:lnTo>
                      <a:pt x="96" y="26"/>
                    </a:lnTo>
                    <a:lnTo>
                      <a:pt x="98" y="16"/>
                    </a:lnTo>
                    <a:lnTo>
                      <a:pt x="103" y="11"/>
                    </a:lnTo>
                    <a:lnTo>
                      <a:pt x="103" y="11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336D0E-855E-FB98-E507-D9230BA196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7150" y="2719388"/>
                <a:ext cx="84137" cy="52388"/>
              </a:xfrm>
              <a:custGeom>
                <a:avLst/>
                <a:gdLst>
                  <a:gd name="T0" fmla="*/ 53 w 53"/>
                  <a:gd name="T1" fmla="*/ 9 h 33"/>
                  <a:gd name="T2" fmla="*/ 49 w 53"/>
                  <a:gd name="T3" fmla="*/ 1 h 33"/>
                  <a:gd name="T4" fmla="*/ 46 w 53"/>
                  <a:gd name="T5" fmla="*/ 0 h 33"/>
                  <a:gd name="T6" fmla="*/ 42 w 53"/>
                  <a:gd name="T7" fmla="*/ 5 h 33"/>
                  <a:gd name="T8" fmla="*/ 26 w 53"/>
                  <a:gd name="T9" fmla="*/ 5 h 33"/>
                  <a:gd name="T10" fmla="*/ 17 w 53"/>
                  <a:gd name="T11" fmla="*/ 10 h 33"/>
                  <a:gd name="T12" fmla="*/ 1 w 53"/>
                  <a:gd name="T13" fmla="*/ 9 h 33"/>
                  <a:gd name="T14" fmla="*/ 0 w 53"/>
                  <a:gd name="T15" fmla="*/ 20 h 33"/>
                  <a:gd name="T16" fmla="*/ 6 w 53"/>
                  <a:gd name="T17" fmla="*/ 30 h 33"/>
                  <a:gd name="T18" fmla="*/ 1 w 53"/>
                  <a:gd name="T19" fmla="*/ 32 h 33"/>
                  <a:gd name="T20" fmla="*/ 14 w 53"/>
                  <a:gd name="T21" fmla="*/ 33 h 33"/>
                  <a:gd name="T22" fmla="*/ 18 w 53"/>
                  <a:gd name="T23" fmla="*/ 29 h 33"/>
                  <a:gd name="T24" fmla="*/ 25 w 53"/>
                  <a:gd name="T25" fmla="*/ 33 h 33"/>
                  <a:gd name="T26" fmla="*/ 32 w 53"/>
                  <a:gd name="T27" fmla="*/ 33 h 33"/>
                  <a:gd name="T28" fmla="*/ 31 w 53"/>
                  <a:gd name="T29" fmla="*/ 26 h 33"/>
                  <a:gd name="T30" fmla="*/ 38 w 53"/>
                  <a:gd name="T31" fmla="*/ 24 h 33"/>
                  <a:gd name="T32" fmla="*/ 39 w 53"/>
                  <a:gd name="T33" fmla="*/ 15 h 33"/>
                  <a:gd name="T34" fmla="*/ 53 w 53"/>
                  <a:gd name="T35" fmla="*/ 9 h 33"/>
                  <a:gd name="T36" fmla="*/ 53 w 53"/>
                  <a:gd name="T37" fmla="*/ 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" h="33">
                    <a:moveTo>
                      <a:pt x="53" y="9"/>
                    </a:moveTo>
                    <a:lnTo>
                      <a:pt x="49" y="1"/>
                    </a:lnTo>
                    <a:lnTo>
                      <a:pt x="46" y="0"/>
                    </a:lnTo>
                    <a:lnTo>
                      <a:pt x="42" y="5"/>
                    </a:lnTo>
                    <a:lnTo>
                      <a:pt x="26" y="5"/>
                    </a:lnTo>
                    <a:lnTo>
                      <a:pt x="17" y="10"/>
                    </a:lnTo>
                    <a:lnTo>
                      <a:pt x="1" y="9"/>
                    </a:lnTo>
                    <a:lnTo>
                      <a:pt x="0" y="20"/>
                    </a:lnTo>
                    <a:lnTo>
                      <a:pt x="6" y="30"/>
                    </a:lnTo>
                    <a:lnTo>
                      <a:pt x="1" y="32"/>
                    </a:lnTo>
                    <a:lnTo>
                      <a:pt x="14" y="33"/>
                    </a:lnTo>
                    <a:lnTo>
                      <a:pt x="18" y="29"/>
                    </a:lnTo>
                    <a:lnTo>
                      <a:pt x="25" y="33"/>
                    </a:lnTo>
                    <a:lnTo>
                      <a:pt x="32" y="33"/>
                    </a:lnTo>
                    <a:lnTo>
                      <a:pt x="31" y="26"/>
                    </a:lnTo>
                    <a:lnTo>
                      <a:pt x="38" y="24"/>
                    </a:lnTo>
                    <a:lnTo>
                      <a:pt x="39" y="15"/>
                    </a:lnTo>
                    <a:lnTo>
                      <a:pt x="53" y="9"/>
                    </a:lnTo>
                    <a:lnTo>
                      <a:pt x="53" y="9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D6DF8AF-8ED7-EA9F-23BE-097D939789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7612" y="1944688"/>
                <a:ext cx="303212" cy="466725"/>
              </a:xfrm>
              <a:custGeom>
                <a:avLst/>
                <a:gdLst>
                  <a:gd name="T0" fmla="*/ 191 w 191"/>
                  <a:gd name="T1" fmla="*/ 63 h 294"/>
                  <a:gd name="T2" fmla="*/ 183 w 191"/>
                  <a:gd name="T3" fmla="*/ 56 h 294"/>
                  <a:gd name="T4" fmla="*/ 177 w 191"/>
                  <a:gd name="T5" fmla="*/ 24 h 294"/>
                  <a:gd name="T6" fmla="*/ 150 w 191"/>
                  <a:gd name="T7" fmla="*/ 10 h 294"/>
                  <a:gd name="T8" fmla="*/ 128 w 191"/>
                  <a:gd name="T9" fmla="*/ 0 h 294"/>
                  <a:gd name="T10" fmla="*/ 119 w 191"/>
                  <a:gd name="T11" fmla="*/ 2 h 294"/>
                  <a:gd name="T12" fmla="*/ 119 w 191"/>
                  <a:gd name="T13" fmla="*/ 15 h 294"/>
                  <a:gd name="T14" fmla="*/ 89 w 191"/>
                  <a:gd name="T15" fmla="*/ 11 h 294"/>
                  <a:gd name="T16" fmla="*/ 87 w 191"/>
                  <a:gd name="T17" fmla="*/ 22 h 294"/>
                  <a:gd name="T18" fmla="*/ 72 w 191"/>
                  <a:gd name="T19" fmla="*/ 22 h 294"/>
                  <a:gd name="T20" fmla="*/ 64 w 191"/>
                  <a:gd name="T21" fmla="*/ 37 h 294"/>
                  <a:gd name="T22" fmla="*/ 52 w 191"/>
                  <a:gd name="T23" fmla="*/ 60 h 294"/>
                  <a:gd name="T24" fmla="*/ 30 w 191"/>
                  <a:gd name="T25" fmla="*/ 90 h 294"/>
                  <a:gd name="T26" fmla="*/ 37 w 191"/>
                  <a:gd name="T27" fmla="*/ 96 h 294"/>
                  <a:gd name="T28" fmla="*/ 32 w 191"/>
                  <a:gd name="T29" fmla="*/ 104 h 294"/>
                  <a:gd name="T30" fmla="*/ 16 w 191"/>
                  <a:gd name="T31" fmla="*/ 104 h 294"/>
                  <a:gd name="T32" fmla="*/ 7 w 191"/>
                  <a:gd name="T33" fmla="*/ 124 h 294"/>
                  <a:gd name="T34" fmla="*/ 10 w 191"/>
                  <a:gd name="T35" fmla="*/ 152 h 294"/>
                  <a:gd name="T36" fmla="*/ 23 w 191"/>
                  <a:gd name="T37" fmla="*/ 163 h 294"/>
                  <a:gd name="T38" fmla="*/ 19 w 191"/>
                  <a:gd name="T39" fmla="*/ 189 h 294"/>
                  <a:gd name="T40" fmla="*/ 7 w 191"/>
                  <a:gd name="T41" fmla="*/ 203 h 294"/>
                  <a:gd name="T42" fmla="*/ 0 w 191"/>
                  <a:gd name="T43" fmla="*/ 217 h 294"/>
                  <a:gd name="T44" fmla="*/ 16 w 191"/>
                  <a:gd name="T45" fmla="*/ 247 h 294"/>
                  <a:gd name="T46" fmla="*/ 32 w 191"/>
                  <a:gd name="T47" fmla="*/ 273 h 294"/>
                  <a:gd name="T48" fmla="*/ 39 w 191"/>
                  <a:gd name="T49" fmla="*/ 294 h 294"/>
                  <a:gd name="T50" fmla="*/ 59 w 191"/>
                  <a:gd name="T51" fmla="*/ 293 h 294"/>
                  <a:gd name="T52" fmla="*/ 67 w 191"/>
                  <a:gd name="T53" fmla="*/ 275 h 294"/>
                  <a:gd name="T54" fmla="*/ 89 w 191"/>
                  <a:gd name="T55" fmla="*/ 277 h 294"/>
                  <a:gd name="T56" fmla="*/ 96 w 191"/>
                  <a:gd name="T57" fmla="*/ 257 h 294"/>
                  <a:gd name="T58" fmla="*/ 98 w 191"/>
                  <a:gd name="T59" fmla="*/ 219 h 294"/>
                  <a:gd name="T60" fmla="*/ 116 w 191"/>
                  <a:gd name="T61" fmla="*/ 215 h 294"/>
                  <a:gd name="T62" fmla="*/ 128 w 191"/>
                  <a:gd name="T63" fmla="*/ 189 h 294"/>
                  <a:gd name="T64" fmla="*/ 110 w 191"/>
                  <a:gd name="T65" fmla="*/ 177 h 294"/>
                  <a:gd name="T66" fmla="*/ 96 w 191"/>
                  <a:gd name="T67" fmla="*/ 162 h 294"/>
                  <a:gd name="T68" fmla="*/ 105 w 191"/>
                  <a:gd name="T69" fmla="*/ 132 h 294"/>
                  <a:gd name="T70" fmla="*/ 134 w 191"/>
                  <a:gd name="T71" fmla="*/ 114 h 294"/>
                  <a:gd name="T72" fmla="*/ 156 w 191"/>
                  <a:gd name="T73" fmla="*/ 97 h 294"/>
                  <a:gd name="T74" fmla="*/ 151 w 191"/>
                  <a:gd name="T75" fmla="*/ 84 h 294"/>
                  <a:gd name="T76" fmla="*/ 164 w 191"/>
                  <a:gd name="T77" fmla="*/ 69 h 294"/>
                  <a:gd name="T78" fmla="*/ 191 w 191"/>
                  <a:gd name="T79" fmla="*/ 63 h 294"/>
                  <a:gd name="T80" fmla="*/ 191 w 191"/>
                  <a:gd name="T81" fmla="*/ 63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1" h="294">
                    <a:moveTo>
                      <a:pt x="191" y="63"/>
                    </a:moveTo>
                    <a:lnTo>
                      <a:pt x="183" y="56"/>
                    </a:lnTo>
                    <a:lnTo>
                      <a:pt x="177" y="24"/>
                    </a:lnTo>
                    <a:lnTo>
                      <a:pt x="150" y="10"/>
                    </a:lnTo>
                    <a:lnTo>
                      <a:pt x="128" y="0"/>
                    </a:lnTo>
                    <a:lnTo>
                      <a:pt x="119" y="2"/>
                    </a:lnTo>
                    <a:lnTo>
                      <a:pt x="119" y="15"/>
                    </a:lnTo>
                    <a:lnTo>
                      <a:pt x="89" y="11"/>
                    </a:lnTo>
                    <a:lnTo>
                      <a:pt x="87" y="22"/>
                    </a:lnTo>
                    <a:lnTo>
                      <a:pt x="72" y="22"/>
                    </a:lnTo>
                    <a:lnTo>
                      <a:pt x="64" y="37"/>
                    </a:lnTo>
                    <a:lnTo>
                      <a:pt x="52" y="60"/>
                    </a:lnTo>
                    <a:lnTo>
                      <a:pt x="30" y="90"/>
                    </a:lnTo>
                    <a:lnTo>
                      <a:pt x="37" y="96"/>
                    </a:lnTo>
                    <a:lnTo>
                      <a:pt x="32" y="104"/>
                    </a:lnTo>
                    <a:lnTo>
                      <a:pt x="16" y="104"/>
                    </a:lnTo>
                    <a:lnTo>
                      <a:pt x="7" y="124"/>
                    </a:lnTo>
                    <a:lnTo>
                      <a:pt x="10" y="152"/>
                    </a:lnTo>
                    <a:lnTo>
                      <a:pt x="23" y="163"/>
                    </a:lnTo>
                    <a:lnTo>
                      <a:pt x="19" y="189"/>
                    </a:lnTo>
                    <a:lnTo>
                      <a:pt x="7" y="203"/>
                    </a:lnTo>
                    <a:lnTo>
                      <a:pt x="0" y="217"/>
                    </a:lnTo>
                    <a:lnTo>
                      <a:pt x="16" y="247"/>
                    </a:lnTo>
                    <a:lnTo>
                      <a:pt x="32" y="273"/>
                    </a:lnTo>
                    <a:lnTo>
                      <a:pt x="39" y="294"/>
                    </a:lnTo>
                    <a:lnTo>
                      <a:pt x="59" y="293"/>
                    </a:lnTo>
                    <a:lnTo>
                      <a:pt x="67" y="275"/>
                    </a:lnTo>
                    <a:lnTo>
                      <a:pt x="89" y="277"/>
                    </a:lnTo>
                    <a:lnTo>
                      <a:pt x="96" y="257"/>
                    </a:lnTo>
                    <a:lnTo>
                      <a:pt x="98" y="219"/>
                    </a:lnTo>
                    <a:lnTo>
                      <a:pt x="116" y="215"/>
                    </a:lnTo>
                    <a:lnTo>
                      <a:pt x="128" y="189"/>
                    </a:lnTo>
                    <a:lnTo>
                      <a:pt x="110" y="177"/>
                    </a:lnTo>
                    <a:lnTo>
                      <a:pt x="96" y="162"/>
                    </a:lnTo>
                    <a:lnTo>
                      <a:pt x="105" y="132"/>
                    </a:lnTo>
                    <a:lnTo>
                      <a:pt x="134" y="114"/>
                    </a:lnTo>
                    <a:lnTo>
                      <a:pt x="156" y="97"/>
                    </a:lnTo>
                    <a:lnTo>
                      <a:pt x="151" y="84"/>
                    </a:lnTo>
                    <a:lnTo>
                      <a:pt x="164" y="69"/>
                    </a:lnTo>
                    <a:lnTo>
                      <a:pt x="191" y="63"/>
                    </a:lnTo>
                    <a:lnTo>
                      <a:pt x="191" y="63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A3E1325-11EC-A5F5-1E22-C76A2C0813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5200" y="2873376"/>
                <a:ext cx="7937" cy="7938"/>
              </a:xfrm>
              <a:custGeom>
                <a:avLst/>
                <a:gdLst>
                  <a:gd name="T0" fmla="*/ 5 w 5"/>
                  <a:gd name="T1" fmla="*/ 4 h 5"/>
                  <a:gd name="T2" fmla="*/ 5 w 5"/>
                  <a:gd name="T3" fmla="*/ 3 h 5"/>
                  <a:gd name="T4" fmla="*/ 5 w 5"/>
                  <a:gd name="T5" fmla="*/ 2 h 5"/>
                  <a:gd name="T6" fmla="*/ 5 w 5"/>
                  <a:gd name="T7" fmla="*/ 2 h 5"/>
                  <a:gd name="T8" fmla="*/ 5 w 5"/>
                  <a:gd name="T9" fmla="*/ 1 h 5"/>
                  <a:gd name="T10" fmla="*/ 2 w 5"/>
                  <a:gd name="T11" fmla="*/ 1 h 5"/>
                  <a:gd name="T12" fmla="*/ 1 w 5"/>
                  <a:gd name="T13" fmla="*/ 0 h 5"/>
                  <a:gd name="T14" fmla="*/ 0 w 5"/>
                  <a:gd name="T15" fmla="*/ 1 h 5"/>
                  <a:gd name="T16" fmla="*/ 0 w 5"/>
                  <a:gd name="T17" fmla="*/ 1 h 5"/>
                  <a:gd name="T18" fmla="*/ 0 w 5"/>
                  <a:gd name="T19" fmla="*/ 3 h 5"/>
                  <a:gd name="T20" fmla="*/ 0 w 5"/>
                  <a:gd name="T21" fmla="*/ 3 h 5"/>
                  <a:gd name="T22" fmla="*/ 0 w 5"/>
                  <a:gd name="T23" fmla="*/ 4 h 5"/>
                  <a:gd name="T24" fmla="*/ 0 w 5"/>
                  <a:gd name="T25" fmla="*/ 5 h 5"/>
                  <a:gd name="T26" fmla="*/ 0 w 5"/>
                  <a:gd name="T27" fmla="*/ 5 h 5"/>
                  <a:gd name="T28" fmla="*/ 0 w 5"/>
                  <a:gd name="T29" fmla="*/ 5 h 5"/>
                  <a:gd name="T30" fmla="*/ 1 w 5"/>
                  <a:gd name="T31" fmla="*/ 5 h 5"/>
                  <a:gd name="T32" fmla="*/ 2 w 5"/>
                  <a:gd name="T33" fmla="*/ 5 h 5"/>
                  <a:gd name="T34" fmla="*/ 4 w 5"/>
                  <a:gd name="T35" fmla="*/ 4 h 5"/>
                  <a:gd name="T36" fmla="*/ 5 w 5"/>
                  <a:gd name="T37" fmla="*/ 4 h 5"/>
                  <a:gd name="T38" fmla="*/ 5 w 5"/>
                  <a:gd name="T3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" h="5">
                    <a:moveTo>
                      <a:pt x="5" y="4"/>
                    </a:moveTo>
                    <a:lnTo>
                      <a:pt x="5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FE7BB80-1950-AC36-1556-898C8075A8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07075" y="2166938"/>
                <a:ext cx="26987" cy="31750"/>
              </a:xfrm>
              <a:custGeom>
                <a:avLst/>
                <a:gdLst>
                  <a:gd name="T0" fmla="*/ 11 w 17"/>
                  <a:gd name="T1" fmla="*/ 19 h 20"/>
                  <a:gd name="T2" fmla="*/ 11 w 17"/>
                  <a:gd name="T3" fmla="*/ 17 h 20"/>
                  <a:gd name="T4" fmla="*/ 9 w 17"/>
                  <a:gd name="T5" fmla="*/ 17 h 20"/>
                  <a:gd name="T6" fmla="*/ 8 w 17"/>
                  <a:gd name="T7" fmla="*/ 16 h 20"/>
                  <a:gd name="T8" fmla="*/ 9 w 17"/>
                  <a:gd name="T9" fmla="*/ 19 h 20"/>
                  <a:gd name="T10" fmla="*/ 11 w 17"/>
                  <a:gd name="T11" fmla="*/ 20 h 20"/>
                  <a:gd name="T12" fmla="*/ 11 w 17"/>
                  <a:gd name="T13" fmla="*/ 20 h 20"/>
                  <a:gd name="T14" fmla="*/ 13 w 17"/>
                  <a:gd name="T15" fmla="*/ 12 h 20"/>
                  <a:gd name="T16" fmla="*/ 12 w 17"/>
                  <a:gd name="T17" fmla="*/ 11 h 20"/>
                  <a:gd name="T18" fmla="*/ 9 w 17"/>
                  <a:gd name="T19" fmla="*/ 10 h 20"/>
                  <a:gd name="T20" fmla="*/ 9 w 17"/>
                  <a:gd name="T21" fmla="*/ 11 h 20"/>
                  <a:gd name="T22" fmla="*/ 11 w 17"/>
                  <a:gd name="T23" fmla="*/ 12 h 20"/>
                  <a:gd name="T24" fmla="*/ 13 w 17"/>
                  <a:gd name="T25" fmla="*/ 13 h 20"/>
                  <a:gd name="T26" fmla="*/ 13 w 17"/>
                  <a:gd name="T27" fmla="*/ 12 h 20"/>
                  <a:gd name="T28" fmla="*/ 4 w 17"/>
                  <a:gd name="T29" fmla="*/ 5 h 20"/>
                  <a:gd name="T30" fmla="*/ 0 w 17"/>
                  <a:gd name="T31" fmla="*/ 6 h 20"/>
                  <a:gd name="T32" fmla="*/ 3 w 17"/>
                  <a:gd name="T33" fmla="*/ 7 h 20"/>
                  <a:gd name="T34" fmla="*/ 6 w 17"/>
                  <a:gd name="T35" fmla="*/ 7 h 20"/>
                  <a:gd name="T36" fmla="*/ 6 w 17"/>
                  <a:gd name="T37" fmla="*/ 6 h 20"/>
                  <a:gd name="T38" fmla="*/ 4 w 17"/>
                  <a:gd name="T39" fmla="*/ 6 h 20"/>
                  <a:gd name="T40" fmla="*/ 10 w 17"/>
                  <a:gd name="T41" fmla="*/ 3 h 20"/>
                  <a:gd name="T42" fmla="*/ 5 w 17"/>
                  <a:gd name="T43" fmla="*/ 2 h 20"/>
                  <a:gd name="T44" fmla="*/ 10 w 17"/>
                  <a:gd name="T45" fmla="*/ 8 h 20"/>
                  <a:gd name="T46" fmla="*/ 11 w 17"/>
                  <a:gd name="T47" fmla="*/ 9 h 20"/>
                  <a:gd name="T48" fmla="*/ 10 w 17"/>
                  <a:gd name="T49" fmla="*/ 6 h 20"/>
                  <a:gd name="T50" fmla="*/ 9 w 17"/>
                  <a:gd name="T51" fmla="*/ 6 h 20"/>
                  <a:gd name="T52" fmla="*/ 11 w 17"/>
                  <a:gd name="T53" fmla="*/ 6 h 20"/>
                  <a:gd name="T54" fmla="*/ 13 w 17"/>
                  <a:gd name="T55" fmla="*/ 6 h 20"/>
                  <a:gd name="T56" fmla="*/ 13 w 17"/>
                  <a:gd name="T57" fmla="*/ 4 h 20"/>
                  <a:gd name="T58" fmla="*/ 16 w 17"/>
                  <a:gd name="T59" fmla="*/ 2 h 20"/>
                  <a:gd name="T60" fmla="*/ 15 w 17"/>
                  <a:gd name="T61" fmla="*/ 2 h 20"/>
                  <a:gd name="T62" fmla="*/ 15 w 17"/>
                  <a:gd name="T63" fmla="*/ 4 h 20"/>
                  <a:gd name="T64" fmla="*/ 16 w 17"/>
                  <a:gd name="T65" fmla="*/ 4 h 20"/>
                  <a:gd name="T66" fmla="*/ 17 w 17"/>
                  <a:gd name="T67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" h="20">
                    <a:moveTo>
                      <a:pt x="11" y="20"/>
                    </a:moveTo>
                    <a:lnTo>
                      <a:pt x="11" y="19"/>
                    </a:lnTo>
                    <a:lnTo>
                      <a:pt x="11" y="18"/>
                    </a:lnTo>
                    <a:lnTo>
                      <a:pt x="11" y="17"/>
                    </a:lnTo>
                    <a:lnTo>
                      <a:pt x="10" y="17"/>
                    </a:lnTo>
                    <a:lnTo>
                      <a:pt x="9" y="17"/>
                    </a:lnTo>
                    <a:lnTo>
                      <a:pt x="9" y="16"/>
                    </a:lnTo>
                    <a:lnTo>
                      <a:pt x="8" y="16"/>
                    </a:lnTo>
                    <a:lnTo>
                      <a:pt x="8" y="17"/>
                    </a:lnTo>
                    <a:lnTo>
                      <a:pt x="9" y="19"/>
                    </a:lnTo>
                    <a:lnTo>
                      <a:pt x="10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close/>
                    <a:moveTo>
                      <a:pt x="13" y="12"/>
                    </a:moveTo>
                    <a:lnTo>
                      <a:pt x="13" y="12"/>
                    </a:lnTo>
                    <a:lnTo>
                      <a:pt x="12" y="11"/>
                    </a:lnTo>
                    <a:lnTo>
                      <a:pt x="10" y="10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11" y="12"/>
                    </a:lnTo>
                    <a:lnTo>
                      <a:pt x="12" y="13"/>
                    </a:lnTo>
                    <a:lnTo>
                      <a:pt x="13" y="13"/>
                    </a:lnTo>
                    <a:lnTo>
                      <a:pt x="13" y="12"/>
                    </a:lnTo>
                    <a:lnTo>
                      <a:pt x="13" y="12"/>
                    </a:lnTo>
                    <a:close/>
                    <a:moveTo>
                      <a:pt x="4" y="6"/>
                    </a:moveTo>
                    <a:lnTo>
                      <a:pt x="4" y="5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6" y="7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  <a:moveTo>
                      <a:pt x="13" y="4"/>
                    </a:moveTo>
                    <a:lnTo>
                      <a:pt x="10" y="3"/>
                    </a:lnTo>
                    <a:lnTo>
                      <a:pt x="9" y="2"/>
                    </a:lnTo>
                    <a:lnTo>
                      <a:pt x="5" y="2"/>
                    </a:lnTo>
                    <a:lnTo>
                      <a:pt x="8" y="6"/>
                    </a:lnTo>
                    <a:lnTo>
                      <a:pt x="10" y="8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1" y="8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10" y="6"/>
                    </a:lnTo>
                    <a:lnTo>
                      <a:pt x="11" y="6"/>
                    </a:lnTo>
                    <a:lnTo>
                      <a:pt x="12" y="6"/>
                    </a:lnTo>
                    <a:lnTo>
                      <a:pt x="13" y="6"/>
                    </a:lnTo>
                    <a:lnTo>
                      <a:pt x="13" y="4"/>
                    </a:lnTo>
                    <a:lnTo>
                      <a:pt x="13" y="4"/>
                    </a:lnTo>
                    <a:close/>
                    <a:moveTo>
                      <a:pt x="17" y="3"/>
                    </a:moveTo>
                    <a:lnTo>
                      <a:pt x="16" y="2"/>
                    </a:lnTo>
                    <a:lnTo>
                      <a:pt x="15" y="0"/>
                    </a:lnTo>
                    <a:lnTo>
                      <a:pt x="15" y="2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6" y="4"/>
                    </a:lnTo>
                    <a:lnTo>
                      <a:pt x="17" y="3"/>
                    </a:lnTo>
                    <a:lnTo>
                      <a:pt x="17" y="3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A5A887-511A-5E4F-DDFE-E5F5011CDB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705101"/>
                <a:ext cx="4762" cy="7938"/>
              </a:xfrm>
              <a:custGeom>
                <a:avLst/>
                <a:gdLst>
                  <a:gd name="T0" fmla="*/ 3 w 3"/>
                  <a:gd name="T1" fmla="*/ 5 h 5"/>
                  <a:gd name="T2" fmla="*/ 3 w 3"/>
                  <a:gd name="T3" fmla="*/ 5 h 5"/>
                  <a:gd name="T4" fmla="*/ 3 w 3"/>
                  <a:gd name="T5" fmla="*/ 4 h 5"/>
                  <a:gd name="T6" fmla="*/ 3 w 3"/>
                  <a:gd name="T7" fmla="*/ 3 h 5"/>
                  <a:gd name="T8" fmla="*/ 2 w 3"/>
                  <a:gd name="T9" fmla="*/ 3 h 5"/>
                  <a:gd name="T10" fmla="*/ 2 w 3"/>
                  <a:gd name="T11" fmla="*/ 2 h 5"/>
                  <a:gd name="T12" fmla="*/ 2 w 3"/>
                  <a:gd name="T13" fmla="*/ 1 h 5"/>
                  <a:gd name="T14" fmla="*/ 1 w 3"/>
                  <a:gd name="T15" fmla="*/ 1 h 5"/>
                  <a:gd name="T16" fmla="*/ 1 w 3"/>
                  <a:gd name="T17" fmla="*/ 0 h 5"/>
                  <a:gd name="T18" fmla="*/ 1 w 3"/>
                  <a:gd name="T19" fmla="*/ 0 h 5"/>
                  <a:gd name="T20" fmla="*/ 0 w 3"/>
                  <a:gd name="T21" fmla="*/ 2 h 5"/>
                  <a:gd name="T22" fmla="*/ 0 w 3"/>
                  <a:gd name="T23" fmla="*/ 4 h 5"/>
                  <a:gd name="T24" fmla="*/ 1 w 3"/>
                  <a:gd name="T25" fmla="*/ 5 h 5"/>
                  <a:gd name="T26" fmla="*/ 1 w 3"/>
                  <a:gd name="T27" fmla="*/ 5 h 5"/>
                  <a:gd name="T28" fmla="*/ 3 w 3"/>
                  <a:gd name="T29" fmla="*/ 5 h 5"/>
                  <a:gd name="T30" fmla="*/ 3 w 3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" h="5">
                    <a:moveTo>
                      <a:pt x="3" y="5"/>
                    </a:moveTo>
                    <a:lnTo>
                      <a:pt x="3" y="5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2E530B1-2932-1289-5E81-3FD9CF5BB78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65812" y="2562226"/>
                <a:ext cx="425450" cy="357188"/>
              </a:xfrm>
              <a:custGeom>
                <a:avLst/>
                <a:gdLst>
                  <a:gd name="T0" fmla="*/ 268 w 268"/>
                  <a:gd name="T1" fmla="*/ 208 h 225"/>
                  <a:gd name="T2" fmla="*/ 264 w 268"/>
                  <a:gd name="T3" fmla="*/ 188 h 225"/>
                  <a:gd name="T4" fmla="*/ 253 w 268"/>
                  <a:gd name="T5" fmla="*/ 197 h 225"/>
                  <a:gd name="T6" fmla="*/ 249 w 268"/>
                  <a:gd name="T7" fmla="*/ 206 h 225"/>
                  <a:gd name="T8" fmla="*/ 253 w 268"/>
                  <a:gd name="T9" fmla="*/ 222 h 225"/>
                  <a:gd name="T10" fmla="*/ 263 w 268"/>
                  <a:gd name="T11" fmla="*/ 225 h 225"/>
                  <a:gd name="T12" fmla="*/ 268 w 268"/>
                  <a:gd name="T13" fmla="*/ 208 h 225"/>
                  <a:gd name="T14" fmla="*/ 151 w 268"/>
                  <a:gd name="T15" fmla="*/ 18 h 225"/>
                  <a:gd name="T16" fmla="*/ 141 w 268"/>
                  <a:gd name="T17" fmla="*/ 9 h 225"/>
                  <a:gd name="T18" fmla="*/ 133 w 268"/>
                  <a:gd name="T19" fmla="*/ 9 h 225"/>
                  <a:gd name="T20" fmla="*/ 131 w 268"/>
                  <a:gd name="T21" fmla="*/ 0 h 225"/>
                  <a:gd name="T22" fmla="*/ 114 w 268"/>
                  <a:gd name="T23" fmla="*/ 5 h 225"/>
                  <a:gd name="T24" fmla="*/ 110 w 268"/>
                  <a:gd name="T25" fmla="*/ 24 h 225"/>
                  <a:gd name="T26" fmla="*/ 68 w 268"/>
                  <a:gd name="T27" fmla="*/ 41 h 225"/>
                  <a:gd name="T28" fmla="*/ 50 w 268"/>
                  <a:gd name="T29" fmla="*/ 32 h 225"/>
                  <a:gd name="T30" fmla="*/ 56 w 268"/>
                  <a:gd name="T31" fmla="*/ 58 h 225"/>
                  <a:gd name="T32" fmla="*/ 25 w 268"/>
                  <a:gd name="T33" fmla="*/ 52 h 225"/>
                  <a:gd name="T34" fmla="*/ 0 w 268"/>
                  <a:gd name="T35" fmla="*/ 57 h 225"/>
                  <a:gd name="T36" fmla="*/ 2 w 268"/>
                  <a:gd name="T37" fmla="*/ 74 h 225"/>
                  <a:gd name="T38" fmla="*/ 30 w 268"/>
                  <a:gd name="T39" fmla="*/ 83 h 225"/>
                  <a:gd name="T40" fmla="*/ 43 w 268"/>
                  <a:gd name="T41" fmla="*/ 95 h 225"/>
                  <a:gd name="T42" fmla="*/ 63 w 268"/>
                  <a:gd name="T43" fmla="*/ 119 h 225"/>
                  <a:gd name="T44" fmla="*/ 59 w 268"/>
                  <a:gd name="T45" fmla="*/ 165 h 225"/>
                  <a:gd name="T46" fmla="*/ 49 w 268"/>
                  <a:gd name="T47" fmla="*/ 179 h 225"/>
                  <a:gd name="T48" fmla="*/ 56 w 268"/>
                  <a:gd name="T49" fmla="*/ 188 h 225"/>
                  <a:gd name="T50" fmla="*/ 92 w 268"/>
                  <a:gd name="T51" fmla="*/ 198 h 225"/>
                  <a:gd name="T52" fmla="*/ 99 w 268"/>
                  <a:gd name="T53" fmla="*/ 194 h 225"/>
                  <a:gd name="T54" fmla="*/ 120 w 268"/>
                  <a:gd name="T55" fmla="*/ 204 h 225"/>
                  <a:gd name="T56" fmla="*/ 142 w 268"/>
                  <a:gd name="T57" fmla="*/ 201 h 225"/>
                  <a:gd name="T58" fmla="*/ 144 w 268"/>
                  <a:gd name="T59" fmla="*/ 187 h 225"/>
                  <a:gd name="T60" fmla="*/ 172 w 268"/>
                  <a:gd name="T61" fmla="*/ 180 h 225"/>
                  <a:gd name="T62" fmla="*/ 210 w 268"/>
                  <a:gd name="T63" fmla="*/ 185 h 225"/>
                  <a:gd name="T64" fmla="*/ 226 w 268"/>
                  <a:gd name="T65" fmla="*/ 173 h 225"/>
                  <a:gd name="T66" fmla="*/ 228 w 268"/>
                  <a:gd name="T67" fmla="*/ 163 h 225"/>
                  <a:gd name="T68" fmla="*/ 218 w 268"/>
                  <a:gd name="T69" fmla="*/ 160 h 225"/>
                  <a:gd name="T70" fmla="*/ 212 w 268"/>
                  <a:gd name="T71" fmla="*/ 141 h 225"/>
                  <a:gd name="T72" fmla="*/ 219 w 268"/>
                  <a:gd name="T73" fmla="*/ 135 h 225"/>
                  <a:gd name="T74" fmla="*/ 212 w 268"/>
                  <a:gd name="T75" fmla="*/ 126 h 225"/>
                  <a:gd name="T76" fmla="*/ 213 w 268"/>
                  <a:gd name="T77" fmla="*/ 120 h 225"/>
                  <a:gd name="T78" fmla="*/ 207 w 268"/>
                  <a:gd name="T79" fmla="*/ 109 h 225"/>
                  <a:gd name="T80" fmla="*/ 197 w 268"/>
                  <a:gd name="T81" fmla="*/ 113 h 225"/>
                  <a:gd name="T82" fmla="*/ 197 w 268"/>
                  <a:gd name="T83" fmla="*/ 102 h 225"/>
                  <a:gd name="T84" fmla="*/ 211 w 268"/>
                  <a:gd name="T85" fmla="*/ 89 h 225"/>
                  <a:gd name="T86" fmla="*/ 210 w 268"/>
                  <a:gd name="T87" fmla="*/ 83 h 225"/>
                  <a:gd name="T88" fmla="*/ 219 w 268"/>
                  <a:gd name="T89" fmla="*/ 85 h 225"/>
                  <a:gd name="T90" fmla="*/ 224 w 268"/>
                  <a:gd name="T91" fmla="*/ 81 h 225"/>
                  <a:gd name="T92" fmla="*/ 225 w 268"/>
                  <a:gd name="T93" fmla="*/ 65 h 225"/>
                  <a:gd name="T94" fmla="*/ 234 w 268"/>
                  <a:gd name="T95" fmla="*/ 50 h 225"/>
                  <a:gd name="T96" fmla="*/ 208 w 268"/>
                  <a:gd name="T97" fmla="*/ 45 h 225"/>
                  <a:gd name="T98" fmla="*/ 198 w 268"/>
                  <a:gd name="T99" fmla="*/ 39 h 225"/>
                  <a:gd name="T100" fmla="*/ 193 w 268"/>
                  <a:gd name="T101" fmla="*/ 39 h 225"/>
                  <a:gd name="T102" fmla="*/ 189 w 268"/>
                  <a:gd name="T103" fmla="*/ 38 h 225"/>
                  <a:gd name="T104" fmla="*/ 172 w 268"/>
                  <a:gd name="T105" fmla="*/ 27 h 225"/>
                  <a:gd name="T106" fmla="*/ 163 w 268"/>
                  <a:gd name="T107" fmla="*/ 28 h 225"/>
                  <a:gd name="T108" fmla="*/ 151 w 268"/>
                  <a:gd name="T109" fmla="*/ 18 h 225"/>
                  <a:gd name="T110" fmla="*/ 151 w 268"/>
                  <a:gd name="T111" fmla="*/ 1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8" h="225">
                    <a:moveTo>
                      <a:pt x="268" y="208"/>
                    </a:moveTo>
                    <a:lnTo>
                      <a:pt x="264" y="188"/>
                    </a:lnTo>
                    <a:lnTo>
                      <a:pt x="253" y="197"/>
                    </a:lnTo>
                    <a:lnTo>
                      <a:pt x="249" y="206"/>
                    </a:lnTo>
                    <a:lnTo>
                      <a:pt x="253" y="222"/>
                    </a:lnTo>
                    <a:lnTo>
                      <a:pt x="263" y="225"/>
                    </a:lnTo>
                    <a:lnTo>
                      <a:pt x="268" y="208"/>
                    </a:lnTo>
                    <a:close/>
                    <a:moveTo>
                      <a:pt x="151" y="18"/>
                    </a:moveTo>
                    <a:lnTo>
                      <a:pt x="141" y="9"/>
                    </a:lnTo>
                    <a:lnTo>
                      <a:pt x="133" y="9"/>
                    </a:lnTo>
                    <a:lnTo>
                      <a:pt x="131" y="0"/>
                    </a:lnTo>
                    <a:lnTo>
                      <a:pt x="114" y="5"/>
                    </a:lnTo>
                    <a:lnTo>
                      <a:pt x="110" y="24"/>
                    </a:lnTo>
                    <a:lnTo>
                      <a:pt x="68" y="41"/>
                    </a:lnTo>
                    <a:lnTo>
                      <a:pt x="50" y="32"/>
                    </a:lnTo>
                    <a:lnTo>
                      <a:pt x="56" y="58"/>
                    </a:lnTo>
                    <a:lnTo>
                      <a:pt x="25" y="52"/>
                    </a:lnTo>
                    <a:lnTo>
                      <a:pt x="0" y="57"/>
                    </a:lnTo>
                    <a:lnTo>
                      <a:pt x="2" y="74"/>
                    </a:lnTo>
                    <a:lnTo>
                      <a:pt x="30" y="83"/>
                    </a:lnTo>
                    <a:lnTo>
                      <a:pt x="43" y="95"/>
                    </a:lnTo>
                    <a:lnTo>
                      <a:pt x="63" y="119"/>
                    </a:lnTo>
                    <a:lnTo>
                      <a:pt x="59" y="165"/>
                    </a:lnTo>
                    <a:lnTo>
                      <a:pt x="49" y="179"/>
                    </a:lnTo>
                    <a:lnTo>
                      <a:pt x="56" y="188"/>
                    </a:lnTo>
                    <a:lnTo>
                      <a:pt x="92" y="198"/>
                    </a:lnTo>
                    <a:lnTo>
                      <a:pt x="99" y="194"/>
                    </a:lnTo>
                    <a:lnTo>
                      <a:pt x="120" y="204"/>
                    </a:lnTo>
                    <a:lnTo>
                      <a:pt x="142" y="201"/>
                    </a:lnTo>
                    <a:lnTo>
                      <a:pt x="144" y="187"/>
                    </a:lnTo>
                    <a:lnTo>
                      <a:pt x="172" y="180"/>
                    </a:lnTo>
                    <a:lnTo>
                      <a:pt x="210" y="185"/>
                    </a:lnTo>
                    <a:lnTo>
                      <a:pt x="226" y="173"/>
                    </a:lnTo>
                    <a:lnTo>
                      <a:pt x="228" y="163"/>
                    </a:lnTo>
                    <a:lnTo>
                      <a:pt x="218" y="160"/>
                    </a:lnTo>
                    <a:lnTo>
                      <a:pt x="212" y="141"/>
                    </a:lnTo>
                    <a:lnTo>
                      <a:pt x="219" y="135"/>
                    </a:lnTo>
                    <a:lnTo>
                      <a:pt x="212" y="126"/>
                    </a:lnTo>
                    <a:lnTo>
                      <a:pt x="213" y="120"/>
                    </a:lnTo>
                    <a:lnTo>
                      <a:pt x="207" y="109"/>
                    </a:lnTo>
                    <a:lnTo>
                      <a:pt x="197" y="113"/>
                    </a:lnTo>
                    <a:lnTo>
                      <a:pt x="197" y="102"/>
                    </a:lnTo>
                    <a:lnTo>
                      <a:pt x="211" y="89"/>
                    </a:lnTo>
                    <a:lnTo>
                      <a:pt x="210" y="83"/>
                    </a:lnTo>
                    <a:lnTo>
                      <a:pt x="219" y="85"/>
                    </a:lnTo>
                    <a:lnTo>
                      <a:pt x="224" y="81"/>
                    </a:lnTo>
                    <a:lnTo>
                      <a:pt x="225" y="65"/>
                    </a:lnTo>
                    <a:lnTo>
                      <a:pt x="234" y="50"/>
                    </a:lnTo>
                    <a:lnTo>
                      <a:pt x="208" y="45"/>
                    </a:lnTo>
                    <a:lnTo>
                      <a:pt x="198" y="39"/>
                    </a:lnTo>
                    <a:lnTo>
                      <a:pt x="193" y="39"/>
                    </a:lnTo>
                    <a:lnTo>
                      <a:pt x="189" y="38"/>
                    </a:lnTo>
                    <a:lnTo>
                      <a:pt x="172" y="27"/>
                    </a:lnTo>
                    <a:lnTo>
                      <a:pt x="163" y="28"/>
                    </a:lnTo>
                    <a:lnTo>
                      <a:pt x="151" y="18"/>
                    </a:lnTo>
                    <a:lnTo>
                      <a:pt x="151" y="18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E171CC-775B-C565-9482-6016AA8C82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5163" y="3138488"/>
                <a:ext cx="68262" cy="41275"/>
              </a:xfrm>
              <a:custGeom>
                <a:avLst/>
                <a:gdLst>
                  <a:gd name="T0" fmla="*/ 8 w 43"/>
                  <a:gd name="T1" fmla="*/ 12 h 26"/>
                  <a:gd name="T2" fmla="*/ 7 w 43"/>
                  <a:gd name="T3" fmla="*/ 11 h 26"/>
                  <a:gd name="T4" fmla="*/ 5 w 43"/>
                  <a:gd name="T5" fmla="*/ 12 h 26"/>
                  <a:gd name="T6" fmla="*/ 4 w 43"/>
                  <a:gd name="T7" fmla="*/ 14 h 26"/>
                  <a:gd name="T8" fmla="*/ 2 w 43"/>
                  <a:gd name="T9" fmla="*/ 14 h 26"/>
                  <a:gd name="T10" fmla="*/ 0 w 43"/>
                  <a:gd name="T11" fmla="*/ 14 h 26"/>
                  <a:gd name="T12" fmla="*/ 1 w 43"/>
                  <a:gd name="T13" fmla="*/ 16 h 26"/>
                  <a:gd name="T14" fmla="*/ 3 w 43"/>
                  <a:gd name="T15" fmla="*/ 21 h 26"/>
                  <a:gd name="T16" fmla="*/ 4 w 43"/>
                  <a:gd name="T17" fmla="*/ 22 h 26"/>
                  <a:gd name="T18" fmla="*/ 5 w 43"/>
                  <a:gd name="T19" fmla="*/ 23 h 26"/>
                  <a:gd name="T20" fmla="*/ 9 w 43"/>
                  <a:gd name="T21" fmla="*/ 24 h 26"/>
                  <a:gd name="T22" fmla="*/ 10 w 43"/>
                  <a:gd name="T23" fmla="*/ 24 h 26"/>
                  <a:gd name="T24" fmla="*/ 12 w 43"/>
                  <a:gd name="T25" fmla="*/ 24 h 26"/>
                  <a:gd name="T26" fmla="*/ 13 w 43"/>
                  <a:gd name="T27" fmla="*/ 24 h 26"/>
                  <a:gd name="T28" fmla="*/ 14 w 43"/>
                  <a:gd name="T29" fmla="*/ 26 h 26"/>
                  <a:gd name="T30" fmla="*/ 16 w 43"/>
                  <a:gd name="T31" fmla="*/ 26 h 26"/>
                  <a:gd name="T32" fmla="*/ 16 w 43"/>
                  <a:gd name="T33" fmla="*/ 25 h 26"/>
                  <a:gd name="T34" fmla="*/ 16 w 43"/>
                  <a:gd name="T35" fmla="*/ 24 h 26"/>
                  <a:gd name="T36" fmla="*/ 16 w 43"/>
                  <a:gd name="T37" fmla="*/ 23 h 26"/>
                  <a:gd name="T38" fmla="*/ 18 w 43"/>
                  <a:gd name="T39" fmla="*/ 23 h 26"/>
                  <a:gd name="T40" fmla="*/ 19 w 43"/>
                  <a:gd name="T41" fmla="*/ 23 h 26"/>
                  <a:gd name="T42" fmla="*/ 21 w 43"/>
                  <a:gd name="T43" fmla="*/ 22 h 26"/>
                  <a:gd name="T44" fmla="*/ 23 w 43"/>
                  <a:gd name="T45" fmla="*/ 21 h 26"/>
                  <a:gd name="T46" fmla="*/ 25 w 43"/>
                  <a:gd name="T47" fmla="*/ 20 h 26"/>
                  <a:gd name="T48" fmla="*/ 28 w 43"/>
                  <a:gd name="T49" fmla="*/ 16 h 26"/>
                  <a:gd name="T50" fmla="*/ 29 w 43"/>
                  <a:gd name="T51" fmla="*/ 16 h 26"/>
                  <a:gd name="T52" fmla="*/ 31 w 43"/>
                  <a:gd name="T53" fmla="*/ 16 h 26"/>
                  <a:gd name="T54" fmla="*/ 33 w 43"/>
                  <a:gd name="T55" fmla="*/ 16 h 26"/>
                  <a:gd name="T56" fmla="*/ 35 w 43"/>
                  <a:gd name="T57" fmla="*/ 15 h 26"/>
                  <a:gd name="T58" fmla="*/ 35 w 43"/>
                  <a:gd name="T59" fmla="*/ 14 h 26"/>
                  <a:gd name="T60" fmla="*/ 34 w 43"/>
                  <a:gd name="T61" fmla="*/ 14 h 26"/>
                  <a:gd name="T62" fmla="*/ 33 w 43"/>
                  <a:gd name="T63" fmla="*/ 12 h 26"/>
                  <a:gd name="T64" fmla="*/ 32 w 43"/>
                  <a:gd name="T65" fmla="*/ 11 h 26"/>
                  <a:gd name="T66" fmla="*/ 32 w 43"/>
                  <a:gd name="T67" fmla="*/ 8 h 26"/>
                  <a:gd name="T68" fmla="*/ 41 w 43"/>
                  <a:gd name="T69" fmla="*/ 1 h 26"/>
                  <a:gd name="T70" fmla="*/ 43 w 43"/>
                  <a:gd name="T71" fmla="*/ 0 h 26"/>
                  <a:gd name="T72" fmla="*/ 40 w 43"/>
                  <a:gd name="T73" fmla="*/ 0 h 26"/>
                  <a:gd name="T74" fmla="*/ 38 w 43"/>
                  <a:gd name="T75" fmla="*/ 1 h 26"/>
                  <a:gd name="T76" fmla="*/ 36 w 43"/>
                  <a:gd name="T77" fmla="*/ 2 h 26"/>
                  <a:gd name="T78" fmla="*/ 34 w 43"/>
                  <a:gd name="T79" fmla="*/ 4 h 26"/>
                  <a:gd name="T80" fmla="*/ 25 w 43"/>
                  <a:gd name="T81" fmla="*/ 7 h 26"/>
                  <a:gd name="T82" fmla="*/ 22 w 43"/>
                  <a:gd name="T83" fmla="*/ 7 h 26"/>
                  <a:gd name="T84" fmla="*/ 20 w 43"/>
                  <a:gd name="T85" fmla="*/ 7 h 26"/>
                  <a:gd name="T86" fmla="*/ 16 w 43"/>
                  <a:gd name="T87" fmla="*/ 7 h 26"/>
                  <a:gd name="T88" fmla="*/ 12 w 43"/>
                  <a:gd name="T89" fmla="*/ 6 h 26"/>
                  <a:gd name="T90" fmla="*/ 12 w 43"/>
                  <a:gd name="T91" fmla="*/ 9 h 26"/>
                  <a:gd name="T92" fmla="*/ 11 w 43"/>
                  <a:gd name="T93" fmla="*/ 11 h 26"/>
                  <a:gd name="T94" fmla="*/ 9 w 43"/>
                  <a:gd name="T95" fmla="*/ 12 h 26"/>
                  <a:gd name="T96" fmla="*/ 8 w 43"/>
                  <a:gd name="T97" fmla="*/ 12 h 26"/>
                  <a:gd name="T98" fmla="*/ 8 w 43"/>
                  <a:gd name="T99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3" h="26">
                    <a:moveTo>
                      <a:pt x="8" y="12"/>
                    </a:moveTo>
                    <a:lnTo>
                      <a:pt x="7" y="11"/>
                    </a:lnTo>
                    <a:lnTo>
                      <a:pt x="5" y="12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4"/>
                    </a:lnTo>
                    <a:lnTo>
                      <a:pt x="1" y="16"/>
                    </a:lnTo>
                    <a:lnTo>
                      <a:pt x="3" y="21"/>
                    </a:lnTo>
                    <a:lnTo>
                      <a:pt x="4" y="22"/>
                    </a:lnTo>
                    <a:lnTo>
                      <a:pt x="5" y="23"/>
                    </a:lnTo>
                    <a:lnTo>
                      <a:pt x="9" y="24"/>
                    </a:lnTo>
                    <a:lnTo>
                      <a:pt x="10" y="24"/>
                    </a:lnTo>
                    <a:lnTo>
                      <a:pt x="12" y="24"/>
                    </a:lnTo>
                    <a:lnTo>
                      <a:pt x="13" y="24"/>
                    </a:lnTo>
                    <a:lnTo>
                      <a:pt x="14" y="26"/>
                    </a:lnTo>
                    <a:lnTo>
                      <a:pt x="16" y="26"/>
                    </a:lnTo>
                    <a:lnTo>
                      <a:pt x="16" y="25"/>
                    </a:lnTo>
                    <a:lnTo>
                      <a:pt x="16" y="24"/>
                    </a:lnTo>
                    <a:lnTo>
                      <a:pt x="16" y="23"/>
                    </a:lnTo>
                    <a:lnTo>
                      <a:pt x="18" y="23"/>
                    </a:lnTo>
                    <a:lnTo>
                      <a:pt x="19" y="23"/>
                    </a:lnTo>
                    <a:lnTo>
                      <a:pt x="21" y="22"/>
                    </a:lnTo>
                    <a:lnTo>
                      <a:pt x="23" y="21"/>
                    </a:lnTo>
                    <a:lnTo>
                      <a:pt x="25" y="20"/>
                    </a:lnTo>
                    <a:lnTo>
                      <a:pt x="28" y="16"/>
                    </a:lnTo>
                    <a:lnTo>
                      <a:pt x="29" y="16"/>
                    </a:lnTo>
                    <a:lnTo>
                      <a:pt x="31" y="16"/>
                    </a:lnTo>
                    <a:lnTo>
                      <a:pt x="33" y="16"/>
                    </a:lnTo>
                    <a:lnTo>
                      <a:pt x="35" y="15"/>
                    </a:lnTo>
                    <a:lnTo>
                      <a:pt x="35" y="14"/>
                    </a:lnTo>
                    <a:lnTo>
                      <a:pt x="34" y="14"/>
                    </a:lnTo>
                    <a:lnTo>
                      <a:pt x="33" y="12"/>
                    </a:lnTo>
                    <a:lnTo>
                      <a:pt x="32" y="11"/>
                    </a:lnTo>
                    <a:lnTo>
                      <a:pt x="32" y="8"/>
                    </a:lnTo>
                    <a:lnTo>
                      <a:pt x="41" y="1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38" y="1"/>
                    </a:lnTo>
                    <a:lnTo>
                      <a:pt x="36" y="2"/>
                    </a:lnTo>
                    <a:lnTo>
                      <a:pt x="34" y="4"/>
                    </a:lnTo>
                    <a:lnTo>
                      <a:pt x="25" y="7"/>
                    </a:lnTo>
                    <a:lnTo>
                      <a:pt x="22" y="7"/>
                    </a:lnTo>
                    <a:lnTo>
                      <a:pt x="20" y="7"/>
                    </a:lnTo>
                    <a:lnTo>
                      <a:pt x="16" y="7"/>
                    </a:lnTo>
                    <a:lnTo>
                      <a:pt x="12" y="6"/>
                    </a:lnTo>
                    <a:lnTo>
                      <a:pt x="12" y="9"/>
                    </a:lnTo>
                    <a:lnTo>
                      <a:pt x="11" y="11"/>
                    </a:lnTo>
                    <a:lnTo>
                      <a:pt x="9" y="12"/>
                    </a:lnTo>
                    <a:lnTo>
                      <a:pt x="8" y="12"/>
                    </a:lnTo>
                    <a:lnTo>
                      <a:pt x="8" y="12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753FC7-0A3A-0F09-27DD-FAE2CDDF15F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610350" y="2853530"/>
                <a:ext cx="44450" cy="46038"/>
              </a:xfrm>
              <a:custGeom>
                <a:avLst/>
                <a:gdLst>
                  <a:gd name="T0" fmla="*/ 12 w 28"/>
                  <a:gd name="T1" fmla="*/ 25 h 29"/>
                  <a:gd name="T2" fmla="*/ 12 w 28"/>
                  <a:gd name="T3" fmla="*/ 29 h 29"/>
                  <a:gd name="T4" fmla="*/ 10 w 28"/>
                  <a:gd name="T5" fmla="*/ 29 h 29"/>
                  <a:gd name="T6" fmla="*/ 8 w 28"/>
                  <a:gd name="T7" fmla="*/ 22 h 29"/>
                  <a:gd name="T8" fmla="*/ 4 w 28"/>
                  <a:gd name="T9" fmla="*/ 20 h 29"/>
                  <a:gd name="T10" fmla="*/ 0 w 28"/>
                  <a:gd name="T11" fmla="*/ 14 h 29"/>
                  <a:gd name="T12" fmla="*/ 2 w 28"/>
                  <a:gd name="T13" fmla="*/ 9 h 29"/>
                  <a:gd name="T14" fmla="*/ 6 w 28"/>
                  <a:gd name="T15" fmla="*/ 8 h 29"/>
                  <a:gd name="T16" fmla="*/ 8 w 28"/>
                  <a:gd name="T17" fmla="*/ 1 h 29"/>
                  <a:gd name="T18" fmla="*/ 11 w 28"/>
                  <a:gd name="T19" fmla="*/ 0 h 29"/>
                  <a:gd name="T20" fmla="*/ 13 w 28"/>
                  <a:gd name="T21" fmla="*/ 3 h 29"/>
                  <a:gd name="T22" fmla="*/ 17 w 28"/>
                  <a:gd name="T23" fmla="*/ 4 h 29"/>
                  <a:gd name="T24" fmla="*/ 19 w 28"/>
                  <a:gd name="T25" fmla="*/ 7 h 29"/>
                  <a:gd name="T26" fmla="*/ 22 w 28"/>
                  <a:gd name="T27" fmla="*/ 8 h 29"/>
                  <a:gd name="T28" fmla="*/ 26 w 28"/>
                  <a:gd name="T29" fmla="*/ 12 h 29"/>
                  <a:gd name="T30" fmla="*/ 28 w 28"/>
                  <a:gd name="T31" fmla="*/ 12 h 29"/>
                  <a:gd name="T32" fmla="*/ 27 w 28"/>
                  <a:gd name="T33" fmla="*/ 17 h 29"/>
                  <a:gd name="T34" fmla="*/ 25 w 28"/>
                  <a:gd name="T35" fmla="*/ 20 h 29"/>
                  <a:gd name="T36" fmla="*/ 25 w 28"/>
                  <a:gd name="T37" fmla="*/ 21 h 29"/>
                  <a:gd name="T38" fmla="*/ 22 w 28"/>
                  <a:gd name="T39" fmla="*/ 22 h 29"/>
                  <a:gd name="T40" fmla="*/ 12 w 28"/>
                  <a:gd name="T41" fmla="*/ 2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" h="29">
                    <a:moveTo>
                      <a:pt x="12" y="25"/>
                    </a:moveTo>
                    <a:lnTo>
                      <a:pt x="12" y="29"/>
                    </a:lnTo>
                    <a:lnTo>
                      <a:pt x="10" y="29"/>
                    </a:lnTo>
                    <a:lnTo>
                      <a:pt x="8" y="22"/>
                    </a:lnTo>
                    <a:lnTo>
                      <a:pt x="4" y="20"/>
                    </a:lnTo>
                    <a:lnTo>
                      <a:pt x="0" y="14"/>
                    </a:lnTo>
                    <a:lnTo>
                      <a:pt x="2" y="9"/>
                    </a:lnTo>
                    <a:lnTo>
                      <a:pt x="6" y="8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7" y="4"/>
                    </a:lnTo>
                    <a:lnTo>
                      <a:pt x="19" y="7"/>
                    </a:lnTo>
                    <a:lnTo>
                      <a:pt x="22" y="8"/>
                    </a:lnTo>
                    <a:lnTo>
                      <a:pt x="26" y="12"/>
                    </a:lnTo>
                    <a:lnTo>
                      <a:pt x="28" y="12"/>
                    </a:lnTo>
                    <a:lnTo>
                      <a:pt x="27" y="17"/>
                    </a:lnTo>
                    <a:lnTo>
                      <a:pt x="25" y="20"/>
                    </a:lnTo>
                    <a:lnTo>
                      <a:pt x="25" y="21"/>
                    </a:lnTo>
                    <a:lnTo>
                      <a:pt x="22" y="22"/>
                    </a:lnTo>
                    <a:lnTo>
                      <a:pt x="12" y="25"/>
                    </a:lnTo>
                    <a:close/>
                  </a:path>
                </a:pathLst>
              </a:custGeom>
              <a:grpFill/>
              <a:ln w="0" cap="flat">
                <a:solidFill>
                  <a:schemeClr val="bg2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E3A4898-1A3E-E9DC-D939-61C8A865C41A}"/>
              </a:ext>
            </a:extLst>
          </p:cNvPr>
          <p:cNvGrpSpPr/>
          <p:nvPr/>
        </p:nvGrpSpPr>
        <p:grpSpPr>
          <a:xfrm>
            <a:off x="8573302" y="2223936"/>
            <a:ext cx="3184878" cy="3307394"/>
            <a:chOff x="5783366" y="1712664"/>
            <a:chExt cx="2225589" cy="2311203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2751438-51DB-CA8E-CF32-A1C9B014CFC5}"/>
                </a:ext>
              </a:extLst>
            </p:cNvPr>
            <p:cNvGrpSpPr/>
            <p:nvPr/>
          </p:nvGrpSpPr>
          <p:grpSpPr>
            <a:xfrm>
              <a:off x="5783366" y="1712664"/>
              <a:ext cx="2225587" cy="732353"/>
              <a:chOff x="3756988" y="2019813"/>
              <a:chExt cx="3052507" cy="1004460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FCA72CE8-3A09-46AD-26B3-F3FAC8CB5335}"/>
                  </a:ext>
                </a:extLst>
              </p:cNvPr>
              <p:cNvSpPr/>
              <p:nvPr/>
            </p:nvSpPr>
            <p:spPr>
              <a:xfrm>
                <a:off x="3756988" y="2019813"/>
                <a:ext cx="1004460" cy="1004460"/>
              </a:xfrm>
              <a:prstGeom prst="ellipse">
                <a:avLst/>
              </a:prstGeom>
              <a:solidFill>
                <a:schemeClr val="accent3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01</a:t>
                </a:r>
                <a:endParaRPr lang="en-CA" sz="2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D5D0832-E25E-05E3-F806-EFB46F186B7B}"/>
                  </a:ext>
                </a:extLst>
              </p:cNvPr>
              <p:cNvSpPr txBox="1"/>
              <p:nvPr/>
            </p:nvSpPr>
            <p:spPr>
              <a:xfrm>
                <a:off x="4871365" y="2342665"/>
                <a:ext cx="1938130" cy="324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Lorem Ipsum dolor</a:t>
                </a: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F8A2D72-3E77-06AC-6359-E183D49AE23B}"/>
                </a:ext>
              </a:extLst>
            </p:cNvPr>
            <p:cNvGrpSpPr/>
            <p:nvPr/>
          </p:nvGrpSpPr>
          <p:grpSpPr>
            <a:xfrm>
              <a:off x="5783366" y="2502089"/>
              <a:ext cx="2225589" cy="732353"/>
              <a:chOff x="3756988" y="2019813"/>
              <a:chExt cx="3052510" cy="1004460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363AD9BD-6C4A-C9E6-AC00-A0FD37D96D61}"/>
                  </a:ext>
                </a:extLst>
              </p:cNvPr>
              <p:cNvSpPr/>
              <p:nvPr/>
            </p:nvSpPr>
            <p:spPr>
              <a:xfrm>
                <a:off x="3756988" y="2019813"/>
                <a:ext cx="1004460" cy="1004460"/>
              </a:xfrm>
              <a:prstGeom prst="ellipse">
                <a:avLst/>
              </a:prstGeom>
              <a:solidFill>
                <a:schemeClr val="accent1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02</a:t>
                </a:r>
                <a:endParaRPr lang="en-CA" sz="2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7F42300-14DC-C48D-7E89-4316960FA56A}"/>
                  </a:ext>
                </a:extLst>
              </p:cNvPr>
              <p:cNvSpPr txBox="1"/>
              <p:nvPr/>
            </p:nvSpPr>
            <p:spPr>
              <a:xfrm>
                <a:off x="4871366" y="2342665"/>
                <a:ext cx="1938132" cy="324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Lorem Ipsum dolor</a:t>
                </a: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0364D2F-09D4-961E-63D2-1761DDF2CD4A}"/>
                </a:ext>
              </a:extLst>
            </p:cNvPr>
            <p:cNvGrpSpPr/>
            <p:nvPr/>
          </p:nvGrpSpPr>
          <p:grpSpPr>
            <a:xfrm>
              <a:off x="5783366" y="3291514"/>
              <a:ext cx="2225589" cy="732353"/>
              <a:chOff x="3756988" y="2019813"/>
              <a:chExt cx="3052510" cy="1004460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52D869EB-03B8-2189-7855-19F369F5F3ED}"/>
                  </a:ext>
                </a:extLst>
              </p:cNvPr>
              <p:cNvSpPr/>
              <p:nvPr/>
            </p:nvSpPr>
            <p:spPr>
              <a:xfrm>
                <a:off x="3756988" y="2019813"/>
                <a:ext cx="1004460" cy="1004460"/>
              </a:xfrm>
              <a:prstGeom prst="ellipse">
                <a:avLst/>
              </a:prstGeom>
              <a:solidFill>
                <a:schemeClr val="accent1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03</a:t>
                </a:r>
                <a:endParaRPr lang="en-CA" sz="2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FC06179-C1B5-F7A5-9CCE-8A5637F22431}"/>
                  </a:ext>
                </a:extLst>
              </p:cNvPr>
              <p:cNvSpPr txBox="1"/>
              <p:nvPr/>
            </p:nvSpPr>
            <p:spPr>
              <a:xfrm>
                <a:off x="4871366" y="2342665"/>
                <a:ext cx="1938132" cy="324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Lorem Ipsum dolor</a:t>
                </a:r>
              </a:p>
            </p:txBody>
          </p:sp>
        </p:grpSp>
      </p:grp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CD81E41-4E24-97B7-5627-F34364D53A54}"/>
              </a:ext>
            </a:extLst>
          </p:cNvPr>
          <p:cNvSpPr/>
          <p:nvPr/>
        </p:nvSpPr>
        <p:spPr>
          <a:xfrm>
            <a:off x="5857303" y="3004612"/>
            <a:ext cx="477394" cy="424388"/>
          </a:xfrm>
          <a:custGeom>
            <a:avLst/>
            <a:gdLst>
              <a:gd name="connsiteX0" fmla="*/ 580095 w 2671412"/>
              <a:gd name="connsiteY0" fmla="*/ 86574 h 2374800"/>
              <a:gd name="connsiteX1" fmla="*/ 2088395 w 2671412"/>
              <a:gd name="connsiteY1" fmla="*/ 86574 h 2374800"/>
              <a:gd name="connsiteX2" fmla="*/ 2114331 w 2671412"/>
              <a:gd name="connsiteY2" fmla="*/ 112510 h 2374800"/>
              <a:gd name="connsiteX3" fmla="*/ 2114331 w 2671412"/>
              <a:gd name="connsiteY3" fmla="*/ 814637 h 2374800"/>
              <a:gd name="connsiteX4" fmla="*/ 1915752 w 2671412"/>
              <a:gd name="connsiteY4" fmla="*/ 1292128 h 2374800"/>
              <a:gd name="connsiteX5" fmla="*/ 1420030 w 2671412"/>
              <a:gd name="connsiteY5" fmla="*/ 1490707 h 2374800"/>
              <a:gd name="connsiteX6" fmla="*/ 1420030 w 2671412"/>
              <a:gd name="connsiteY6" fmla="*/ 1802846 h 2374800"/>
              <a:gd name="connsiteX7" fmla="*/ 1750318 w 2671412"/>
              <a:gd name="connsiteY7" fmla="*/ 1802846 h 2374800"/>
              <a:gd name="connsiteX8" fmla="*/ 1776253 w 2671412"/>
              <a:gd name="connsiteY8" fmla="*/ 1828782 h 2374800"/>
              <a:gd name="connsiteX9" fmla="*/ 1776253 w 2671412"/>
              <a:gd name="connsiteY9" fmla="*/ 2348879 h 2374800"/>
              <a:gd name="connsiteX10" fmla="*/ 1750318 w 2671412"/>
              <a:gd name="connsiteY10" fmla="*/ 2374800 h 2374800"/>
              <a:gd name="connsiteX11" fmla="*/ 918167 w 2671412"/>
              <a:gd name="connsiteY11" fmla="*/ 2374800 h 2374800"/>
              <a:gd name="connsiteX12" fmla="*/ 892231 w 2671412"/>
              <a:gd name="connsiteY12" fmla="*/ 2348879 h 2374800"/>
              <a:gd name="connsiteX13" fmla="*/ 892231 w 2671412"/>
              <a:gd name="connsiteY13" fmla="*/ 1828782 h 2374800"/>
              <a:gd name="connsiteX14" fmla="*/ 918167 w 2671412"/>
              <a:gd name="connsiteY14" fmla="*/ 1802846 h 2374800"/>
              <a:gd name="connsiteX15" fmla="*/ 918161 w 2671412"/>
              <a:gd name="connsiteY15" fmla="*/ 1802835 h 2374800"/>
              <a:gd name="connsiteX16" fmla="*/ 1248449 w 2671412"/>
              <a:gd name="connsiteY16" fmla="*/ 1802835 h 2374800"/>
              <a:gd name="connsiteX17" fmla="*/ 1248449 w 2671412"/>
              <a:gd name="connsiteY17" fmla="*/ 1490696 h 2374800"/>
              <a:gd name="connsiteX18" fmla="*/ 752727 w 2671412"/>
              <a:gd name="connsiteY18" fmla="*/ 1292128 h 2374800"/>
              <a:gd name="connsiteX19" fmla="*/ 554159 w 2671412"/>
              <a:gd name="connsiteY19" fmla="*/ 814637 h 2374800"/>
              <a:gd name="connsiteX20" fmla="*/ 554159 w 2671412"/>
              <a:gd name="connsiteY20" fmla="*/ 112510 h 2374800"/>
              <a:gd name="connsiteX21" fmla="*/ 580095 w 2671412"/>
              <a:gd name="connsiteY21" fmla="*/ 86574 h 2374800"/>
              <a:gd name="connsiteX22" fmla="*/ 293511 w 2671412"/>
              <a:gd name="connsiteY22" fmla="*/ 746 h 2374800"/>
              <a:gd name="connsiteX23" fmla="*/ 491468 w 2671412"/>
              <a:gd name="connsiteY23" fmla="*/ 130530 h 2374800"/>
              <a:gd name="connsiteX24" fmla="*/ 504653 w 2671412"/>
              <a:gd name="connsiteY24" fmla="*/ 276613 h 2374800"/>
              <a:gd name="connsiteX25" fmla="*/ 416676 w 2671412"/>
              <a:gd name="connsiteY25" fmla="*/ 456563 h 2374800"/>
              <a:gd name="connsiteX26" fmla="*/ 344209 w 2671412"/>
              <a:gd name="connsiteY26" fmla="*/ 466904 h 2374800"/>
              <a:gd name="connsiteX27" fmla="*/ 333865 w 2671412"/>
              <a:gd name="connsiteY27" fmla="*/ 394415 h 2374800"/>
              <a:gd name="connsiteX28" fmla="*/ 333885 w 2671412"/>
              <a:gd name="connsiteY28" fmla="*/ 394404 h 2374800"/>
              <a:gd name="connsiteX29" fmla="*/ 396974 w 2671412"/>
              <a:gd name="connsiteY29" fmla="*/ 173098 h 2374800"/>
              <a:gd name="connsiteX30" fmla="*/ 234801 w 2671412"/>
              <a:gd name="connsiteY30" fmla="*/ 108269 h 2374800"/>
              <a:gd name="connsiteX31" fmla="*/ 109381 w 2671412"/>
              <a:gd name="connsiteY31" fmla="*/ 254858 h 2374800"/>
              <a:gd name="connsiteX32" fmla="*/ 351501 w 2671412"/>
              <a:gd name="connsiteY32" fmla="*/ 850947 h 2374800"/>
              <a:gd name="connsiteX33" fmla="*/ 460148 w 2671412"/>
              <a:gd name="connsiteY33" fmla="*/ 1007705 h 2374800"/>
              <a:gd name="connsiteX34" fmla="*/ 619651 w 2671412"/>
              <a:gd name="connsiteY34" fmla="*/ 1299069 h 2374800"/>
              <a:gd name="connsiteX35" fmla="*/ 626761 w 2671412"/>
              <a:gd name="connsiteY35" fmla="*/ 1507189 h 2374800"/>
              <a:gd name="connsiteX36" fmla="*/ 470467 w 2671412"/>
              <a:gd name="connsiteY36" fmla="*/ 1550545 h 2374800"/>
              <a:gd name="connsiteX37" fmla="*/ 399264 w 2671412"/>
              <a:gd name="connsiteY37" fmla="*/ 1501474 h 2374800"/>
              <a:gd name="connsiteX38" fmla="*/ 396650 w 2671412"/>
              <a:gd name="connsiteY38" fmla="*/ 1428271 h 2374800"/>
              <a:gd name="connsiteX39" fmla="*/ 469898 w 2671412"/>
              <a:gd name="connsiteY39" fmla="*/ 1425656 h 2374800"/>
              <a:gd name="connsiteX40" fmla="*/ 511145 w 2671412"/>
              <a:gd name="connsiteY40" fmla="*/ 1455254 h 2374800"/>
              <a:gd name="connsiteX41" fmla="*/ 536788 w 2671412"/>
              <a:gd name="connsiteY41" fmla="*/ 1450867 h 2374800"/>
              <a:gd name="connsiteX42" fmla="*/ 522773 w 2671412"/>
              <a:gd name="connsiteY42" fmla="*/ 1335995 h 2374800"/>
              <a:gd name="connsiteX43" fmla="*/ 369558 w 2671412"/>
              <a:gd name="connsiteY43" fmla="*/ 1058603 h 2374800"/>
              <a:gd name="connsiteX44" fmla="*/ 267470 w 2671412"/>
              <a:gd name="connsiteY44" fmla="*/ 911430 h 2374800"/>
              <a:gd name="connsiteX45" fmla="*/ 7229 w 2671412"/>
              <a:gd name="connsiteY45" fmla="*/ 237244 h 2374800"/>
              <a:gd name="connsiteX46" fmla="*/ 210423 w 2671412"/>
              <a:gd name="connsiteY46" fmla="*/ 7606 h 2374800"/>
              <a:gd name="connsiteX47" fmla="*/ 293511 w 2671412"/>
              <a:gd name="connsiteY47" fmla="*/ 746 h 2374800"/>
              <a:gd name="connsiteX48" fmla="*/ 2379012 w 2671412"/>
              <a:gd name="connsiteY48" fmla="*/ 600 h 2374800"/>
              <a:gd name="connsiteX49" fmla="*/ 2460987 w 2671412"/>
              <a:gd name="connsiteY49" fmla="*/ 7619 h 2374800"/>
              <a:gd name="connsiteX50" fmla="*/ 2664183 w 2671412"/>
              <a:gd name="connsiteY50" fmla="*/ 237257 h 2374800"/>
              <a:gd name="connsiteX51" fmla="*/ 2403934 w 2671412"/>
              <a:gd name="connsiteY51" fmla="*/ 911443 h 2374800"/>
              <a:gd name="connsiteX52" fmla="*/ 2328396 w 2671412"/>
              <a:gd name="connsiteY52" fmla="*/ 1018707 h 2374800"/>
              <a:gd name="connsiteX53" fmla="*/ 2212636 w 2671412"/>
              <a:gd name="connsiteY53" fmla="*/ 1203897 h 2374800"/>
              <a:gd name="connsiteX54" fmla="*/ 2148640 w 2671412"/>
              <a:gd name="connsiteY54" fmla="*/ 1336006 h 2374800"/>
              <a:gd name="connsiteX55" fmla="*/ 2134622 w 2671412"/>
              <a:gd name="connsiteY55" fmla="*/ 1450878 h 2374800"/>
              <a:gd name="connsiteX56" fmla="*/ 2160267 w 2671412"/>
              <a:gd name="connsiteY56" fmla="*/ 1455265 h 2374800"/>
              <a:gd name="connsiteX57" fmla="*/ 2201515 w 2671412"/>
              <a:gd name="connsiteY57" fmla="*/ 1425667 h 2374800"/>
              <a:gd name="connsiteX58" fmla="*/ 2274763 w 2671412"/>
              <a:gd name="connsiteY58" fmla="*/ 1428281 h 2374800"/>
              <a:gd name="connsiteX59" fmla="*/ 2272146 w 2671412"/>
              <a:gd name="connsiteY59" fmla="*/ 1501484 h 2374800"/>
              <a:gd name="connsiteX60" fmla="*/ 2200943 w 2671412"/>
              <a:gd name="connsiteY60" fmla="*/ 1550556 h 2374800"/>
              <a:gd name="connsiteX61" fmla="*/ 2044649 w 2671412"/>
              <a:gd name="connsiteY61" fmla="*/ 1507200 h 2374800"/>
              <a:gd name="connsiteX62" fmla="*/ 2051761 w 2671412"/>
              <a:gd name="connsiteY62" fmla="*/ 1299079 h 2374800"/>
              <a:gd name="connsiteX63" fmla="*/ 2119811 w 2671412"/>
              <a:gd name="connsiteY63" fmla="*/ 1157536 h 2374800"/>
              <a:gd name="connsiteX64" fmla="*/ 2242442 w 2671412"/>
              <a:gd name="connsiteY64" fmla="*/ 960739 h 2374800"/>
              <a:gd name="connsiteX65" fmla="*/ 2319914 w 2671412"/>
              <a:gd name="connsiteY65" fmla="*/ 850935 h 2374800"/>
              <a:gd name="connsiteX66" fmla="*/ 2562046 w 2671412"/>
              <a:gd name="connsiteY66" fmla="*/ 254846 h 2374800"/>
              <a:gd name="connsiteX67" fmla="*/ 2436614 w 2671412"/>
              <a:gd name="connsiteY67" fmla="*/ 108257 h 2374800"/>
              <a:gd name="connsiteX68" fmla="*/ 2337788 w 2671412"/>
              <a:gd name="connsiteY68" fmla="*/ 114894 h 2374800"/>
              <a:gd name="connsiteX69" fmla="*/ 2274442 w 2671412"/>
              <a:gd name="connsiteY69" fmla="*/ 173086 h 2374800"/>
              <a:gd name="connsiteX70" fmla="*/ 2337531 w 2671412"/>
              <a:gd name="connsiteY70" fmla="*/ 394392 h 2374800"/>
              <a:gd name="connsiteX71" fmla="*/ 2327187 w 2671412"/>
              <a:gd name="connsiteY71" fmla="*/ 466882 h 2374800"/>
              <a:gd name="connsiteX72" fmla="*/ 2254720 w 2671412"/>
              <a:gd name="connsiteY72" fmla="*/ 456540 h 2374800"/>
              <a:gd name="connsiteX73" fmla="*/ 2254720 w 2671412"/>
              <a:gd name="connsiteY73" fmla="*/ 456565 h 2374800"/>
              <a:gd name="connsiteX74" fmla="*/ 2166744 w 2671412"/>
              <a:gd name="connsiteY74" fmla="*/ 276616 h 2374800"/>
              <a:gd name="connsiteX75" fmla="*/ 2179929 w 2671412"/>
              <a:gd name="connsiteY75" fmla="*/ 130533 h 2374800"/>
              <a:gd name="connsiteX76" fmla="*/ 2298831 w 2671412"/>
              <a:gd name="connsiteY76" fmla="*/ 18826 h 2374800"/>
              <a:gd name="connsiteX77" fmla="*/ 2379012 w 2671412"/>
              <a:gd name="connsiteY77" fmla="*/ 600 h 23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2671412" h="2374800">
                <a:moveTo>
                  <a:pt x="580095" y="86574"/>
                </a:moveTo>
                <a:lnTo>
                  <a:pt x="2088395" y="86574"/>
                </a:lnTo>
                <a:cubicBezTo>
                  <a:pt x="2102715" y="86574"/>
                  <a:pt x="2114331" y="98190"/>
                  <a:pt x="2114331" y="112510"/>
                </a:cubicBezTo>
                <a:lnTo>
                  <a:pt x="2114331" y="814637"/>
                </a:lnTo>
                <a:cubicBezTo>
                  <a:pt x="2114331" y="1000584"/>
                  <a:pt x="2038275" y="1169601"/>
                  <a:pt x="1915752" y="1292128"/>
                </a:cubicBezTo>
                <a:cubicBezTo>
                  <a:pt x="1779180" y="1428699"/>
                  <a:pt x="1611497" y="1490707"/>
                  <a:pt x="1420030" y="1490707"/>
                </a:cubicBezTo>
                <a:lnTo>
                  <a:pt x="1420030" y="1802846"/>
                </a:lnTo>
                <a:lnTo>
                  <a:pt x="1750318" y="1802846"/>
                </a:lnTo>
                <a:cubicBezTo>
                  <a:pt x="1764637" y="1802846"/>
                  <a:pt x="1776253" y="1814463"/>
                  <a:pt x="1776253" y="1828782"/>
                </a:cubicBezTo>
                <a:lnTo>
                  <a:pt x="1776253" y="2348879"/>
                </a:lnTo>
                <a:cubicBezTo>
                  <a:pt x="1776253" y="2363181"/>
                  <a:pt x="1764637" y="2374800"/>
                  <a:pt x="1750318" y="2374800"/>
                </a:cubicBezTo>
                <a:lnTo>
                  <a:pt x="918167" y="2374800"/>
                </a:lnTo>
                <a:cubicBezTo>
                  <a:pt x="903848" y="2374800"/>
                  <a:pt x="892231" y="2363181"/>
                  <a:pt x="892231" y="2348879"/>
                </a:cubicBezTo>
                <a:lnTo>
                  <a:pt x="892231" y="1828782"/>
                </a:lnTo>
                <a:cubicBezTo>
                  <a:pt x="892231" y="1814463"/>
                  <a:pt x="903848" y="1802846"/>
                  <a:pt x="918167" y="1802846"/>
                </a:cubicBezTo>
                <a:lnTo>
                  <a:pt x="918161" y="1802835"/>
                </a:lnTo>
                <a:lnTo>
                  <a:pt x="1248449" y="1802835"/>
                </a:lnTo>
                <a:lnTo>
                  <a:pt x="1248449" y="1490696"/>
                </a:lnTo>
                <a:cubicBezTo>
                  <a:pt x="1056990" y="1490696"/>
                  <a:pt x="889307" y="1428699"/>
                  <a:pt x="752727" y="1292128"/>
                </a:cubicBezTo>
                <a:cubicBezTo>
                  <a:pt x="630203" y="1169604"/>
                  <a:pt x="554159" y="1000570"/>
                  <a:pt x="554159" y="814637"/>
                </a:cubicBezTo>
                <a:lnTo>
                  <a:pt x="554159" y="112510"/>
                </a:lnTo>
                <a:cubicBezTo>
                  <a:pt x="554159" y="98190"/>
                  <a:pt x="565775" y="86574"/>
                  <a:pt x="580095" y="86574"/>
                </a:cubicBezTo>
                <a:close/>
                <a:moveTo>
                  <a:pt x="293511" y="746"/>
                </a:moveTo>
                <a:cubicBezTo>
                  <a:pt x="376647" y="6711"/>
                  <a:pt x="455604" y="50858"/>
                  <a:pt x="491468" y="130530"/>
                </a:cubicBezTo>
                <a:cubicBezTo>
                  <a:pt x="512238" y="176664"/>
                  <a:pt x="514734" y="227453"/>
                  <a:pt x="504653" y="276613"/>
                </a:cubicBezTo>
                <a:cubicBezTo>
                  <a:pt x="491230" y="342046"/>
                  <a:pt x="456433" y="403643"/>
                  <a:pt x="416676" y="456563"/>
                </a:cubicBezTo>
                <a:cubicBezTo>
                  <a:pt x="399516" y="479408"/>
                  <a:pt x="367074" y="484042"/>
                  <a:pt x="344209" y="466904"/>
                </a:cubicBezTo>
                <a:cubicBezTo>
                  <a:pt x="321341" y="449755"/>
                  <a:pt x="316694" y="417271"/>
                  <a:pt x="333865" y="394415"/>
                </a:cubicBezTo>
                <a:lnTo>
                  <a:pt x="333885" y="394404"/>
                </a:lnTo>
                <a:cubicBezTo>
                  <a:pt x="376051" y="338275"/>
                  <a:pt x="429499" y="245338"/>
                  <a:pt x="396974" y="173098"/>
                </a:cubicBezTo>
                <a:cubicBezTo>
                  <a:pt x="370034" y="113262"/>
                  <a:pt x="294463" y="93800"/>
                  <a:pt x="234801" y="108269"/>
                </a:cubicBezTo>
                <a:cubicBezTo>
                  <a:pt x="163025" y="125667"/>
                  <a:pt x="121636" y="184499"/>
                  <a:pt x="109381" y="254858"/>
                </a:cubicBezTo>
                <a:cubicBezTo>
                  <a:pt x="71978" y="469571"/>
                  <a:pt x="232641" y="685789"/>
                  <a:pt x="351501" y="850947"/>
                </a:cubicBezTo>
                <a:cubicBezTo>
                  <a:pt x="388793" y="902762"/>
                  <a:pt x="425222" y="954268"/>
                  <a:pt x="460148" y="1007705"/>
                </a:cubicBezTo>
                <a:cubicBezTo>
                  <a:pt x="518850" y="1097540"/>
                  <a:pt x="581386" y="1198743"/>
                  <a:pt x="619651" y="1299069"/>
                </a:cubicBezTo>
                <a:cubicBezTo>
                  <a:pt x="643047" y="1360418"/>
                  <a:pt x="666703" y="1447602"/>
                  <a:pt x="626761" y="1507189"/>
                </a:cubicBezTo>
                <a:cubicBezTo>
                  <a:pt x="592731" y="1557979"/>
                  <a:pt x="525979" y="1574309"/>
                  <a:pt x="470467" y="1550545"/>
                </a:cubicBezTo>
                <a:cubicBezTo>
                  <a:pt x="444122" y="1539264"/>
                  <a:pt x="420110" y="1520903"/>
                  <a:pt x="399264" y="1501474"/>
                </a:cubicBezTo>
                <a:cubicBezTo>
                  <a:pt x="378366" y="1481990"/>
                  <a:pt x="377177" y="1449193"/>
                  <a:pt x="396650" y="1428271"/>
                </a:cubicBezTo>
                <a:cubicBezTo>
                  <a:pt x="416134" y="1407340"/>
                  <a:pt x="448975" y="1406139"/>
                  <a:pt x="469898" y="1425656"/>
                </a:cubicBezTo>
                <a:cubicBezTo>
                  <a:pt x="481472" y="1436451"/>
                  <a:pt x="496450" y="1448964"/>
                  <a:pt x="511145" y="1455254"/>
                </a:cubicBezTo>
                <a:cubicBezTo>
                  <a:pt x="520806" y="1459393"/>
                  <a:pt x="529387" y="1459523"/>
                  <a:pt x="536788" y="1450867"/>
                </a:cubicBezTo>
                <a:cubicBezTo>
                  <a:pt x="555907" y="1428508"/>
                  <a:pt x="531526" y="1358957"/>
                  <a:pt x="522773" y="1335995"/>
                </a:cubicBezTo>
                <a:cubicBezTo>
                  <a:pt x="486560" y="1241039"/>
                  <a:pt x="425311" y="1143533"/>
                  <a:pt x="369558" y="1058603"/>
                </a:cubicBezTo>
                <a:cubicBezTo>
                  <a:pt x="336695" y="1008535"/>
                  <a:pt x="302460" y="960036"/>
                  <a:pt x="267470" y="911430"/>
                </a:cubicBezTo>
                <a:cubicBezTo>
                  <a:pt x="128262" y="718016"/>
                  <a:pt x="-36702" y="489462"/>
                  <a:pt x="7229" y="237244"/>
                </a:cubicBezTo>
                <a:cubicBezTo>
                  <a:pt x="26769" y="125061"/>
                  <a:pt x="97422" y="35010"/>
                  <a:pt x="210423" y="7606"/>
                </a:cubicBezTo>
                <a:cubicBezTo>
                  <a:pt x="237623" y="1011"/>
                  <a:pt x="265799" y="-1243"/>
                  <a:pt x="293511" y="746"/>
                </a:cubicBezTo>
                <a:close/>
                <a:moveTo>
                  <a:pt x="2379012" y="600"/>
                </a:moveTo>
                <a:cubicBezTo>
                  <a:pt x="2406492" y="-1233"/>
                  <a:pt x="2434271" y="1141"/>
                  <a:pt x="2460987" y="7619"/>
                </a:cubicBezTo>
                <a:cubicBezTo>
                  <a:pt x="2573997" y="35015"/>
                  <a:pt x="2644624" y="125074"/>
                  <a:pt x="2664183" y="237257"/>
                </a:cubicBezTo>
                <a:cubicBezTo>
                  <a:pt x="2708115" y="489481"/>
                  <a:pt x="2543151" y="718040"/>
                  <a:pt x="2403934" y="911443"/>
                </a:cubicBezTo>
                <a:cubicBezTo>
                  <a:pt x="2378386" y="946942"/>
                  <a:pt x="2352829" y="982441"/>
                  <a:pt x="2328396" y="1018707"/>
                </a:cubicBezTo>
                <a:cubicBezTo>
                  <a:pt x="2287754" y="1079041"/>
                  <a:pt x="2248266" y="1140475"/>
                  <a:pt x="2212636" y="1203897"/>
                </a:cubicBezTo>
                <a:cubicBezTo>
                  <a:pt x="2188884" y="1246182"/>
                  <a:pt x="2165930" y="1290650"/>
                  <a:pt x="2148640" y="1336006"/>
                </a:cubicBezTo>
                <a:cubicBezTo>
                  <a:pt x="2139876" y="1358981"/>
                  <a:pt x="2115498" y="1428530"/>
                  <a:pt x="2134622" y="1450878"/>
                </a:cubicBezTo>
                <a:cubicBezTo>
                  <a:pt x="2142025" y="1459534"/>
                  <a:pt x="2150596" y="1459393"/>
                  <a:pt x="2160267" y="1455265"/>
                </a:cubicBezTo>
                <a:cubicBezTo>
                  <a:pt x="2174963" y="1448977"/>
                  <a:pt x="2189943" y="1436450"/>
                  <a:pt x="2201515" y="1425667"/>
                </a:cubicBezTo>
                <a:cubicBezTo>
                  <a:pt x="2222435" y="1406161"/>
                  <a:pt x="2255279" y="1407350"/>
                  <a:pt x="2274763" y="1428281"/>
                </a:cubicBezTo>
                <a:cubicBezTo>
                  <a:pt x="2294236" y="1449204"/>
                  <a:pt x="2293046" y="1482000"/>
                  <a:pt x="2272146" y="1501484"/>
                </a:cubicBezTo>
                <a:cubicBezTo>
                  <a:pt x="2251300" y="1520927"/>
                  <a:pt x="2227299" y="1539274"/>
                  <a:pt x="2200943" y="1550556"/>
                </a:cubicBezTo>
                <a:cubicBezTo>
                  <a:pt x="2145420" y="1574320"/>
                  <a:pt x="2078679" y="1557992"/>
                  <a:pt x="2044649" y="1507200"/>
                </a:cubicBezTo>
                <a:cubicBezTo>
                  <a:pt x="2004718" y="1447602"/>
                  <a:pt x="2028365" y="1360425"/>
                  <a:pt x="2051761" y="1299079"/>
                </a:cubicBezTo>
                <a:cubicBezTo>
                  <a:pt x="2070305" y="1250439"/>
                  <a:pt x="2094470" y="1202956"/>
                  <a:pt x="2119811" y="1157536"/>
                </a:cubicBezTo>
                <a:cubicBezTo>
                  <a:pt x="2157440" y="1090082"/>
                  <a:pt x="2199291" y="1024801"/>
                  <a:pt x="2242442" y="960739"/>
                </a:cubicBezTo>
                <a:cubicBezTo>
                  <a:pt x="2267448" y="923607"/>
                  <a:pt x="2293763" y="887264"/>
                  <a:pt x="2319914" y="850935"/>
                </a:cubicBezTo>
                <a:cubicBezTo>
                  <a:pt x="2438775" y="685791"/>
                  <a:pt x="2599448" y="469551"/>
                  <a:pt x="2562046" y="254846"/>
                </a:cubicBezTo>
                <a:cubicBezTo>
                  <a:pt x="2549790" y="184484"/>
                  <a:pt x="2508404" y="125655"/>
                  <a:pt x="2436614" y="108257"/>
                </a:cubicBezTo>
                <a:cubicBezTo>
                  <a:pt x="2404164" y="100392"/>
                  <a:pt x="2368814" y="102315"/>
                  <a:pt x="2337788" y="114894"/>
                </a:cubicBezTo>
                <a:cubicBezTo>
                  <a:pt x="2310187" y="126090"/>
                  <a:pt x="2286814" y="145626"/>
                  <a:pt x="2274442" y="173086"/>
                </a:cubicBezTo>
                <a:cubicBezTo>
                  <a:pt x="2241914" y="245327"/>
                  <a:pt x="2295351" y="338274"/>
                  <a:pt x="2337531" y="394392"/>
                </a:cubicBezTo>
                <a:cubicBezTo>
                  <a:pt x="2354702" y="417248"/>
                  <a:pt x="2350055" y="449732"/>
                  <a:pt x="2327187" y="466882"/>
                </a:cubicBezTo>
                <a:cubicBezTo>
                  <a:pt x="2304333" y="484031"/>
                  <a:pt x="2271880" y="479383"/>
                  <a:pt x="2254720" y="456540"/>
                </a:cubicBezTo>
                <a:lnTo>
                  <a:pt x="2254720" y="456565"/>
                </a:lnTo>
                <a:cubicBezTo>
                  <a:pt x="2214963" y="403646"/>
                  <a:pt x="2180166" y="342039"/>
                  <a:pt x="2166744" y="276616"/>
                </a:cubicBezTo>
                <a:cubicBezTo>
                  <a:pt x="2156663" y="227456"/>
                  <a:pt x="2159158" y="176666"/>
                  <a:pt x="2179929" y="130533"/>
                </a:cubicBezTo>
                <a:cubicBezTo>
                  <a:pt x="2203355" y="78498"/>
                  <a:pt x="2246346" y="40114"/>
                  <a:pt x="2298831" y="18826"/>
                </a:cubicBezTo>
                <a:cubicBezTo>
                  <a:pt x="2324350" y="8474"/>
                  <a:pt x="2351531" y="2433"/>
                  <a:pt x="2379012" y="60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276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FF20103-9861-63CC-8C44-BE5901C40E52}"/>
              </a:ext>
            </a:extLst>
          </p:cNvPr>
          <p:cNvSpPr/>
          <p:nvPr/>
        </p:nvSpPr>
        <p:spPr>
          <a:xfrm>
            <a:off x="3674127" y="2949408"/>
            <a:ext cx="477394" cy="424388"/>
          </a:xfrm>
          <a:custGeom>
            <a:avLst/>
            <a:gdLst>
              <a:gd name="connsiteX0" fmla="*/ 580095 w 2671412"/>
              <a:gd name="connsiteY0" fmla="*/ 86574 h 2374800"/>
              <a:gd name="connsiteX1" fmla="*/ 2088395 w 2671412"/>
              <a:gd name="connsiteY1" fmla="*/ 86574 h 2374800"/>
              <a:gd name="connsiteX2" fmla="*/ 2114331 w 2671412"/>
              <a:gd name="connsiteY2" fmla="*/ 112510 h 2374800"/>
              <a:gd name="connsiteX3" fmla="*/ 2114331 w 2671412"/>
              <a:gd name="connsiteY3" fmla="*/ 814637 h 2374800"/>
              <a:gd name="connsiteX4" fmla="*/ 1915752 w 2671412"/>
              <a:gd name="connsiteY4" fmla="*/ 1292128 h 2374800"/>
              <a:gd name="connsiteX5" fmla="*/ 1420030 w 2671412"/>
              <a:gd name="connsiteY5" fmla="*/ 1490707 h 2374800"/>
              <a:gd name="connsiteX6" fmla="*/ 1420030 w 2671412"/>
              <a:gd name="connsiteY6" fmla="*/ 1802846 h 2374800"/>
              <a:gd name="connsiteX7" fmla="*/ 1750318 w 2671412"/>
              <a:gd name="connsiteY7" fmla="*/ 1802846 h 2374800"/>
              <a:gd name="connsiteX8" fmla="*/ 1776253 w 2671412"/>
              <a:gd name="connsiteY8" fmla="*/ 1828782 h 2374800"/>
              <a:gd name="connsiteX9" fmla="*/ 1776253 w 2671412"/>
              <a:gd name="connsiteY9" fmla="*/ 2348879 h 2374800"/>
              <a:gd name="connsiteX10" fmla="*/ 1750318 w 2671412"/>
              <a:gd name="connsiteY10" fmla="*/ 2374800 h 2374800"/>
              <a:gd name="connsiteX11" fmla="*/ 918167 w 2671412"/>
              <a:gd name="connsiteY11" fmla="*/ 2374800 h 2374800"/>
              <a:gd name="connsiteX12" fmla="*/ 892231 w 2671412"/>
              <a:gd name="connsiteY12" fmla="*/ 2348879 h 2374800"/>
              <a:gd name="connsiteX13" fmla="*/ 892231 w 2671412"/>
              <a:gd name="connsiteY13" fmla="*/ 1828782 h 2374800"/>
              <a:gd name="connsiteX14" fmla="*/ 918167 w 2671412"/>
              <a:gd name="connsiteY14" fmla="*/ 1802846 h 2374800"/>
              <a:gd name="connsiteX15" fmla="*/ 918161 w 2671412"/>
              <a:gd name="connsiteY15" fmla="*/ 1802835 h 2374800"/>
              <a:gd name="connsiteX16" fmla="*/ 1248449 w 2671412"/>
              <a:gd name="connsiteY16" fmla="*/ 1802835 h 2374800"/>
              <a:gd name="connsiteX17" fmla="*/ 1248449 w 2671412"/>
              <a:gd name="connsiteY17" fmla="*/ 1490696 h 2374800"/>
              <a:gd name="connsiteX18" fmla="*/ 752727 w 2671412"/>
              <a:gd name="connsiteY18" fmla="*/ 1292128 h 2374800"/>
              <a:gd name="connsiteX19" fmla="*/ 554159 w 2671412"/>
              <a:gd name="connsiteY19" fmla="*/ 814637 h 2374800"/>
              <a:gd name="connsiteX20" fmla="*/ 554159 w 2671412"/>
              <a:gd name="connsiteY20" fmla="*/ 112510 h 2374800"/>
              <a:gd name="connsiteX21" fmla="*/ 580095 w 2671412"/>
              <a:gd name="connsiteY21" fmla="*/ 86574 h 2374800"/>
              <a:gd name="connsiteX22" fmla="*/ 293511 w 2671412"/>
              <a:gd name="connsiteY22" fmla="*/ 746 h 2374800"/>
              <a:gd name="connsiteX23" fmla="*/ 491468 w 2671412"/>
              <a:gd name="connsiteY23" fmla="*/ 130530 h 2374800"/>
              <a:gd name="connsiteX24" fmla="*/ 504653 w 2671412"/>
              <a:gd name="connsiteY24" fmla="*/ 276613 h 2374800"/>
              <a:gd name="connsiteX25" fmla="*/ 416676 w 2671412"/>
              <a:gd name="connsiteY25" fmla="*/ 456563 h 2374800"/>
              <a:gd name="connsiteX26" fmla="*/ 344209 w 2671412"/>
              <a:gd name="connsiteY26" fmla="*/ 466904 h 2374800"/>
              <a:gd name="connsiteX27" fmla="*/ 333865 w 2671412"/>
              <a:gd name="connsiteY27" fmla="*/ 394415 h 2374800"/>
              <a:gd name="connsiteX28" fmla="*/ 333885 w 2671412"/>
              <a:gd name="connsiteY28" fmla="*/ 394404 h 2374800"/>
              <a:gd name="connsiteX29" fmla="*/ 396974 w 2671412"/>
              <a:gd name="connsiteY29" fmla="*/ 173098 h 2374800"/>
              <a:gd name="connsiteX30" fmla="*/ 234801 w 2671412"/>
              <a:gd name="connsiteY30" fmla="*/ 108269 h 2374800"/>
              <a:gd name="connsiteX31" fmla="*/ 109381 w 2671412"/>
              <a:gd name="connsiteY31" fmla="*/ 254858 h 2374800"/>
              <a:gd name="connsiteX32" fmla="*/ 351501 w 2671412"/>
              <a:gd name="connsiteY32" fmla="*/ 850947 h 2374800"/>
              <a:gd name="connsiteX33" fmla="*/ 460148 w 2671412"/>
              <a:gd name="connsiteY33" fmla="*/ 1007705 h 2374800"/>
              <a:gd name="connsiteX34" fmla="*/ 619651 w 2671412"/>
              <a:gd name="connsiteY34" fmla="*/ 1299069 h 2374800"/>
              <a:gd name="connsiteX35" fmla="*/ 626761 w 2671412"/>
              <a:gd name="connsiteY35" fmla="*/ 1507189 h 2374800"/>
              <a:gd name="connsiteX36" fmla="*/ 470467 w 2671412"/>
              <a:gd name="connsiteY36" fmla="*/ 1550545 h 2374800"/>
              <a:gd name="connsiteX37" fmla="*/ 399264 w 2671412"/>
              <a:gd name="connsiteY37" fmla="*/ 1501474 h 2374800"/>
              <a:gd name="connsiteX38" fmla="*/ 396650 w 2671412"/>
              <a:gd name="connsiteY38" fmla="*/ 1428271 h 2374800"/>
              <a:gd name="connsiteX39" fmla="*/ 469898 w 2671412"/>
              <a:gd name="connsiteY39" fmla="*/ 1425656 h 2374800"/>
              <a:gd name="connsiteX40" fmla="*/ 511145 w 2671412"/>
              <a:gd name="connsiteY40" fmla="*/ 1455254 h 2374800"/>
              <a:gd name="connsiteX41" fmla="*/ 536788 w 2671412"/>
              <a:gd name="connsiteY41" fmla="*/ 1450867 h 2374800"/>
              <a:gd name="connsiteX42" fmla="*/ 522773 w 2671412"/>
              <a:gd name="connsiteY42" fmla="*/ 1335995 h 2374800"/>
              <a:gd name="connsiteX43" fmla="*/ 369558 w 2671412"/>
              <a:gd name="connsiteY43" fmla="*/ 1058603 h 2374800"/>
              <a:gd name="connsiteX44" fmla="*/ 267470 w 2671412"/>
              <a:gd name="connsiteY44" fmla="*/ 911430 h 2374800"/>
              <a:gd name="connsiteX45" fmla="*/ 7229 w 2671412"/>
              <a:gd name="connsiteY45" fmla="*/ 237244 h 2374800"/>
              <a:gd name="connsiteX46" fmla="*/ 210423 w 2671412"/>
              <a:gd name="connsiteY46" fmla="*/ 7606 h 2374800"/>
              <a:gd name="connsiteX47" fmla="*/ 293511 w 2671412"/>
              <a:gd name="connsiteY47" fmla="*/ 746 h 2374800"/>
              <a:gd name="connsiteX48" fmla="*/ 2379012 w 2671412"/>
              <a:gd name="connsiteY48" fmla="*/ 600 h 2374800"/>
              <a:gd name="connsiteX49" fmla="*/ 2460987 w 2671412"/>
              <a:gd name="connsiteY49" fmla="*/ 7619 h 2374800"/>
              <a:gd name="connsiteX50" fmla="*/ 2664183 w 2671412"/>
              <a:gd name="connsiteY50" fmla="*/ 237257 h 2374800"/>
              <a:gd name="connsiteX51" fmla="*/ 2403934 w 2671412"/>
              <a:gd name="connsiteY51" fmla="*/ 911443 h 2374800"/>
              <a:gd name="connsiteX52" fmla="*/ 2328396 w 2671412"/>
              <a:gd name="connsiteY52" fmla="*/ 1018707 h 2374800"/>
              <a:gd name="connsiteX53" fmla="*/ 2212636 w 2671412"/>
              <a:gd name="connsiteY53" fmla="*/ 1203897 h 2374800"/>
              <a:gd name="connsiteX54" fmla="*/ 2148640 w 2671412"/>
              <a:gd name="connsiteY54" fmla="*/ 1336006 h 2374800"/>
              <a:gd name="connsiteX55" fmla="*/ 2134622 w 2671412"/>
              <a:gd name="connsiteY55" fmla="*/ 1450878 h 2374800"/>
              <a:gd name="connsiteX56" fmla="*/ 2160267 w 2671412"/>
              <a:gd name="connsiteY56" fmla="*/ 1455265 h 2374800"/>
              <a:gd name="connsiteX57" fmla="*/ 2201515 w 2671412"/>
              <a:gd name="connsiteY57" fmla="*/ 1425667 h 2374800"/>
              <a:gd name="connsiteX58" fmla="*/ 2274763 w 2671412"/>
              <a:gd name="connsiteY58" fmla="*/ 1428281 h 2374800"/>
              <a:gd name="connsiteX59" fmla="*/ 2272146 w 2671412"/>
              <a:gd name="connsiteY59" fmla="*/ 1501484 h 2374800"/>
              <a:gd name="connsiteX60" fmla="*/ 2200943 w 2671412"/>
              <a:gd name="connsiteY60" fmla="*/ 1550556 h 2374800"/>
              <a:gd name="connsiteX61" fmla="*/ 2044649 w 2671412"/>
              <a:gd name="connsiteY61" fmla="*/ 1507200 h 2374800"/>
              <a:gd name="connsiteX62" fmla="*/ 2051761 w 2671412"/>
              <a:gd name="connsiteY62" fmla="*/ 1299079 h 2374800"/>
              <a:gd name="connsiteX63" fmla="*/ 2119811 w 2671412"/>
              <a:gd name="connsiteY63" fmla="*/ 1157536 h 2374800"/>
              <a:gd name="connsiteX64" fmla="*/ 2242442 w 2671412"/>
              <a:gd name="connsiteY64" fmla="*/ 960739 h 2374800"/>
              <a:gd name="connsiteX65" fmla="*/ 2319914 w 2671412"/>
              <a:gd name="connsiteY65" fmla="*/ 850935 h 2374800"/>
              <a:gd name="connsiteX66" fmla="*/ 2562046 w 2671412"/>
              <a:gd name="connsiteY66" fmla="*/ 254846 h 2374800"/>
              <a:gd name="connsiteX67" fmla="*/ 2436614 w 2671412"/>
              <a:gd name="connsiteY67" fmla="*/ 108257 h 2374800"/>
              <a:gd name="connsiteX68" fmla="*/ 2337788 w 2671412"/>
              <a:gd name="connsiteY68" fmla="*/ 114894 h 2374800"/>
              <a:gd name="connsiteX69" fmla="*/ 2274442 w 2671412"/>
              <a:gd name="connsiteY69" fmla="*/ 173086 h 2374800"/>
              <a:gd name="connsiteX70" fmla="*/ 2337531 w 2671412"/>
              <a:gd name="connsiteY70" fmla="*/ 394392 h 2374800"/>
              <a:gd name="connsiteX71" fmla="*/ 2327187 w 2671412"/>
              <a:gd name="connsiteY71" fmla="*/ 466882 h 2374800"/>
              <a:gd name="connsiteX72" fmla="*/ 2254720 w 2671412"/>
              <a:gd name="connsiteY72" fmla="*/ 456540 h 2374800"/>
              <a:gd name="connsiteX73" fmla="*/ 2254720 w 2671412"/>
              <a:gd name="connsiteY73" fmla="*/ 456565 h 2374800"/>
              <a:gd name="connsiteX74" fmla="*/ 2166744 w 2671412"/>
              <a:gd name="connsiteY74" fmla="*/ 276616 h 2374800"/>
              <a:gd name="connsiteX75" fmla="*/ 2179929 w 2671412"/>
              <a:gd name="connsiteY75" fmla="*/ 130533 h 2374800"/>
              <a:gd name="connsiteX76" fmla="*/ 2298831 w 2671412"/>
              <a:gd name="connsiteY76" fmla="*/ 18826 h 2374800"/>
              <a:gd name="connsiteX77" fmla="*/ 2379012 w 2671412"/>
              <a:gd name="connsiteY77" fmla="*/ 600 h 23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2671412" h="2374800">
                <a:moveTo>
                  <a:pt x="580095" y="86574"/>
                </a:moveTo>
                <a:lnTo>
                  <a:pt x="2088395" y="86574"/>
                </a:lnTo>
                <a:cubicBezTo>
                  <a:pt x="2102715" y="86574"/>
                  <a:pt x="2114331" y="98190"/>
                  <a:pt x="2114331" y="112510"/>
                </a:cubicBezTo>
                <a:lnTo>
                  <a:pt x="2114331" y="814637"/>
                </a:lnTo>
                <a:cubicBezTo>
                  <a:pt x="2114331" y="1000584"/>
                  <a:pt x="2038275" y="1169601"/>
                  <a:pt x="1915752" y="1292128"/>
                </a:cubicBezTo>
                <a:cubicBezTo>
                  <a:pt x="1779180" y="1428699"/>
                  <a:pt x="1611497" y="1490707"/>
                  <a:pt x="1420030" y="1490707"/>
                </a:cubicBezTo>
                <a:lnTo>
                  <a:pt x="1420030" y="1802846"/>
                </a:lnTo>
                <a:lnTo>
                  <a:pt x="1750318" y="1802846"/>
                </a:lnTo>
                <a:cubicBezTo>
                  <a:pt x="1764637" y="1802846"/>
                  <a:pt x="1776253" y="1814463"/>
                  <a:pt x="1776253" y="1828782"/>
                </a:cubicBezTo>
                <a:lnTo>
                  <a:pt x="1776253" y="2348879"/>
                </a:lnTo>
                <a:cubicBezTo>
                  <a:pt x="1776253" y="2363181"/>
                  <a:pt x="1764637" y="2374800"/>
                  <a:pt x="1750318" y="2374800"/>
                </a:cubicBezTo>
                <a:lnTo>
                  <a:pt x="918167" y="2374800"/>
                </a:lnTo>
                <a:cubicBezTo>
                  <a:pt x="903848" y="2374800"/>
                  <a:pt x="892231" y="2363181"/>
                  <a:pt x="892231" y="2348879"/>
                </a:cubicBezTo>
                <a:lnTo>
                  <a:pt x="892231" y="1828782"/>
                </a:lnTo>
                <a:cubicBezTo>
                  <a:pt x="892231" y="1814463"/>
                  <a:pt x="903848" y="1802846"/>
                  <a:pt x="918167" y="1802846"/>
                </a:cubicBezTo>
                <a:lnTo>
                  <a:pt x="918161" y="1802835"/>
                </a:lnTo>
                <a:lnTo>
                  <a:pt x="1248449" y="1802835"/>
                </a:lnTo>
                <a:lnTo>
                  <a:pt x="1248449" y="1490696"/>
                </a:lnTo>
                <a:cubicBezTo>
                  <a:pt x="1056990" y="1490696"/>
                  <a:pt x="889307" y="1428699"/>
                  <a:pt x="752727" y="1292128"/>
                </a:cubicBezTo>
                <a:cubicBezTo>
                  <a:pt x="630203" y="1169604"/>
                  <a:pt x="554159" y="1000570"/>
                  <a:pt x="554159" y="814637"/>
                </a:cubicBezTo>
                <a:lnTo>
                  <a:pt x="554159" y="112510"/>
                </a:lnTo>
                <a:cubicBezTo>
                  <a:pt x="554159" y="98190"/>
                  <a:pt x="565775" y="86574"/>
                  <a:pt x="580095" y="86574"/>
                </a:cubicBezTo>
                <a:close/>
                <a:moveTo>
                  <a:pt x="293511" y="746"/>
                </a:moveTo>
                <a:cubicBezTo>
                  <a:pt x="376647" y="6711"/>
                  <a:pt x="455604" y="50858"/>
                  <a:pt x="491468" y="130530"/>
                </a:cubicBezTo>
                <a:cubicBezTo>
                  <a:pt x="512238" y="176664"/>
                  <a:pt x="514734" y="227453"/>
                  <a:pt x="504653" y="276613"/>
                </a:cubicBezTo>
                <a:cubicBezTo>
                  <a:pt x="491230" y="342046"/>
                  <a:pt x="456433" y="403643"/>
                  <a:pt x="416676" y="456563"/>
                </a:cubicBezTo>
                <a:cubicBezTo>
                  <a:pt x="399516" y="479408"/>
                  <a:pt x="367074" y="484042"/>
                  <a:pt x="344209" y="466904"/>
                </a:cubicBezTo>
                <a:cubicBezTo>
                  <a:pt x="321341" y="449755"/>
                  <a:pt x="316694" y="417271"/>
                  <a:pt x="333865" y="394415"/>
                </a:cubicBezTo>
                <a:lnTo>
                  <a:pt x="333885" y="394404"/>
                </a:lnTo>
                <a:cubicBezTo>
                  <a:pt x="376051" y="338275"/>
                  <a:pt x="429499" y="245338"/>
                  <a:pt x="396974" y="173098"/>
                </a:cubicBezTo>
                <a:cubicBezTo>
                  <a:pt x="370034" y="113262"/>
                  <a:pt x="294463" y="93800"/>
                  <a:pt x="234801" y="108269"/>
                </a:cubicBezTo>
                <a:cubicBezTo>
                  <a:pt x="163025" y="125667"/>
                  <a:pt x="121636" y="184499"/>
                  <a:pt x="109381" y="254858"/>
                </a:cubicBezTo>
                <a:cubicBezTo>
                  <a:pt x="71978" y="469571"/>
                  <a:pt x="232641" y="685789"/>
                  <a:pt x="351501" y="850947"/>
                </a:cubicBezTo>
                <a:cubicBezTo>
                  <a:pt x="388793" y="902762"/>
                  <a:pt x="425222" y="954268"/>
                  <a:pt x="460148" y="1007705"/>
                </a:cubicBezTo>
                <a:cubicBezTo>
                  <a:pt x="518850" y="1097540"/>
                  <a:pt x="581386" y="1198743"/>
                  <a:pt x="619651" y="1299069"/>
                </a:cubicBezTo>
                <a:cubicBezTo>
                  <a:pt x="643047" y="1360418"/>
                  <a:pt x="666703" y="1447602"/>
                  <a:pt x="626761" y="1507189"/>
                </a:cubicBezTo>
                <a:cubicBezTo>
                  <a:pt x="592731" y="1557979"/>
                  <a:pt x="525979" y="1574309"/>
                  <a:pt x="470467" y="1550545"/>
                </a:cubicBezTo>
                <a:cubicBezTo>
                  <a:pt x="444122" y="1539264"/>
                  <a:pt x="420110" y="1520903"/>
                  <a:pt x="399264" y="1501474"/>
                </a:cubicBezTo>
                <a:cubicBezTo>
                  <a:pt x="378366" y="1481990"/>
                  <a:pt x="377177" y="1449193"/>
                  <a:pt x="396650" y="1428271"/>
                </a:cubicBezTo>
                <a:cubicBezTo>
                  <a:pt x="416134" y="1407340"/>
                  <a:pt x="448975" y="1406139"/>
                  <a:pt x="469898" y="1425656"/>
                </a:cubicBezTo>
                <a:cubicBezTo>
                  <a:pt x="481472" y="1436451"/>
                  <a:pt x="496450" y="1448964"/>
                  <a:pt x="511145" y="1455254"/>
                </a:cubicBezTo>
                <a:cubicBezTo>
                  <a:pt x="520806" y="1459393"/>
                  <a:pt x="529387" y="1459523"/>
                  <a:pt x="536788" y="1450867"/>
                </a:cubicBezTo>
                <a:cubicBezTo>
                  <a:pt x="555907" y="1428508"/>
                  <a:pt x="531526" y="1358957"/>
                  <a:pt x="522773" y="1335995"/>
                </a:cubicBezTo>
                <a:cubicBezTo>
                  <a:pt x="486560" y="1241039"/>
                  <a:pt x="425311" y="1143533"/>
                  <a:pt x="369558" y="1058603"/>
                </a:cubicBezTo>
                <a:cubicBezTo>
                  <a:pt x="336695" y="1008535"/>
                  <a:pt x="302460" y="960036"/>
                  <a:pt x="267470" y="911430"/>
                </a:cubicBezTo>
                <a:cubicBezTo>
                  <a:pt x="128262" y="718016"/>
                  <a:pt x="-36702" y="489462"/>
                  <a:pt x="7229" y="237244"/>
                </a:cubicBezTo>
                <a:cubicBezTo>
                  <a:pt x="26769" y="125061"/>
                  <a:pt x="97422" y="35010"/>
                  <a:pt x="210423" y="7606"/>
                </a:cubicBezTo>
                <a:cubicBezTo>
                  <a:pt x="237623" y="1011"/>
                  <a:pt x="265799" y="-1243"/>
                  <a:pt x="293511" y="746"/>
                </a:cubicBezTo>
                <a:close/>
                <a:moveTo>
                  <a:pt x="2379012" y="600"/>
                </a:moveTo>
                <a:cubicBezTo>
                  <a:pt x="2406492" y="-1233"/>
                  <a:pt x="2434271" y="1141"/>
                  <a:pt x="2460987" y="7619"/>
                </a:cubicBezTo>
                <a:cubicBezTo>
                  <a:pt x="2573997" y="35015"/>
                  <a:pt x="2644624" y="125074"/>
                  <a:pt x="2664183" y="237257"/>
                </a:cubicBezTo>
                <a:cubicBezTo>
                  <a:pt x="2708115" y="489481"/>
                  <a:pt x="2543151" y="718040"/>
                  <a:pt x="2403934" y="911443"/>
                </a:cubicBezTo>
                <a:cubicBezTo>
                  <a:pt x="2378386" y="946942"/>
                  <a:pt x="2352829" y="982441"/>
                  <a:pt x="2328396" y="1018707"/>
                </a:cubicBezTo>
                <a:cubicBezTo>
                  <a:pt x="2287754" y="1079041"/>
                  <a:pt x="2248266" y="1140475"/>
                  <a:pt x="2212636" y="1203897"/>
                </a:cubicBezTo>
                <a:cubicBezTo>
                  <a:pt x="2188884" y="1246182"/>
                  <a:pt x="2165930" y="1290650"/>
                  <a:pt x="2148640" y="1336006"/>
                </a:cubicBezTo>
                <a:cubicBezTo>
                  <a:pt x="2139876" y="1358981"/>
                  <a:pt x="2115498" y="1428530"/>
                  <a:pt x="2134622" y="1450878"/>
                </a:cubicBezTo>
                <a:cubicBezTo>
                  <a:pt x="2142025" y="1459534"/>
                  <a:pt x="2150596" y="1459393"/>
                  <a:pt x="2160267" y="1455265"/>
                </a:cubicBezTo>
                <a:cubicBezTo>
                  <a:pt x="2174963" y="1448977"/>
                  <a:pt x="2189943" y="1436450"/>
                  <a:pt x="2201515" y="1425667"/>
                </a:cubicBezTo>
                <a:cubicBezTo>
                  <a:pt x="2222435" y="1406161"/>
                  <a:pt x="2255279" y="1407350"/>
                  <a:pt x="2274763" y="1428281"/>
                </a:cubicBezTo>
                <a:cubicBezTo>
                  <a:pt x="2294236" y="1449204"/>
                  <a:pt x="2293046" y="1482000"/>
                  <a:pt x="2272146" y="1501484"/>
                </a:cubicBezTo>
                <a:cubicBezTo>
                  <a:pt x="2251300" y="1520927"/>
                  <a:pt x="2227299" y="1539274"/>
                  <a:pt x="2200943" y="1550556"/>
                </a:cubicBezTo>
                <a:cubicBezTo>
                  <a:pt x="2145420" y="1574320"/>
                  <a:pt x="2078679" y="1557992"/>
                  <a:pt x="2044649" y="1507200"/>
                </a:cubicBezTo>
                <a:cubicBezTo>
                  <a:pt x="2004718" y="1447602"/>
                  <a:pt x="2028365" y="1360425"/>
                  <a:pt x="2051761" y="1299079"/>
                </a:cubicBezTo>
                <a:cubicBezTo>
                  <a:pt x="2070305" y="1250439"/>
                  <a:pt x="2094470" y="1202956"/>
                  <a:pt x="2119811" y="1157536"/>
                </a:cubicBezTo>
                <a:cubicBezTo>
                  <a:pt x="2157440" y="1090082"/>
                  <a:pt x="2199291" y="1024801"/>
                  <a:pt x="2242442" y="960739"/>
                </a:cubicBezTo>
                <a:cubicBezTo>
                  <a:pt x="2267448" y="923607"/>
                  <a:pt x="2293763" y="887264"/>
                  <a:pt x="2319914" y="850935"/>
                </a:cubicBezTo>
                <a:cubicBezTo>
                  <a:pt x="2438775" y="685791"/>
                  <a:pt x="2599448" y="469551"/>
                  <a:pt x="2562046" y="254846"/>
                </a:cubicBezTo>
                <a:cubicBezTo>
                  <a:pt x="2549790" y="184484"/>
                  <a:pt x="2508404" y="125655"/>
                  <a:pt x="2436614" y="108257"/>
                </a:cubicBezTo>
                <a:cubicBezTo>
                  <a:pt x="2404164" y="100392"/>
                  <a:pt x="2368814" y="102315"/>
                  <a:pt x="2337788" y="114894"/>
                </a:cubicBezTo>
                <a:cubicBezTo>
                  <a:pt x="2310187" y="126090"/>
                  <a:pt x="2286814" y="145626"/>
                  <a:pt x="2274442" y="173086"/>
                </a:cubicBezTo>
                <a:cubicBezTo>
                  <a:pt x="2241914" y="245327"/>
                  <a:pt x="2295351" y="338274"/>
                  <a:pt x="2337531" y="394392"/>
                </a:cubicBezTo>
                <a:cubicBezTo>
                  <a:pt x="2354702" y="417248"/>
                  <a:pt x="2350055" y="449732"/>
                  <a:pt x="2327187" y="466882"/>
                </a:cubicBezTo>
                <a:cubicBezTo>
                  <a:pt x="2304333" y="484031"/>
                  <a:pt x="2271880" y="479383"/>
                  <a:pt x="2254720" y="456540"/>
                </a:cubicBezTo>
                <a:lnTo>
                  <a:pt x="2254720" y="456565"/>
                </a:lnTo>
                <a:cubicBezTo>
                  <a:pt x="2214963" y="403646"/>
                  <a:pt x="2180166" y="342039"/>
                  <a:pt x="2166744" y="276616"/>
                </a:cubicBezTo>
                <a:cubicBezTo>
                  <a:pt x="2156663" y="227456"/>
                  <a:pt x="2159158" y="176666"/>
                  <a:pt x="2179929" y="130533"/>
                </a:cubicBezTo>
                <a:cubicBezTo>
                  <a:pt x="2203355" y="78498"/>
                  <a:pt x="2246346" y="40114"/>
                  <a:pt x="2298831" y="18826"/>
                </a:cubicBezTo>
                <a:cubicBezTo>
                  <a:pt x="2324350" y="8474"/>
                  <a:pt x="2351531" y="2433"/>
                  <a:pt x="2379012" y="60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276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977D285-5B4B-4CC6-E2E9-A1B67ECF4D0A}"/>
              </a:ext>
            </a:extLst>
          </p:cNvPr>
          <p:cNvSpPr/>
          <p:nvPr/>
        </p:nvSpPr>
        <p:spPr>
          <a:xfrm>
            <a:off x="1898575" y="3665439"/>
            <a:ext cx="477394" cy="424388"/>
          </a:xfrm>
          <a:custGeom>
            <a:avLst/>
            <a:gdLst>
              <a:gd name="connsiteX0" fmla="*/ 580095 w 2671412"/>
              <a:gd name="connsiteY0" fmla="*/ 86574 h 2374800"/>
              <a:gd name="connsiteX1" fmla="*/ 2088395 w 2671412"/>
              <a:gd name="connsiteY1" fmla="*/ 86574 h 2374800"/>
              <a:gd name="connsiteX2" fmla="*/ 2114331 w 2671412"/>
              <a:gd name="connsiteY2" fmla="*/ 112510 h 2374800"/>
              <a:gd name="connsiteX3" fmla="*/ 2114331 w 2671412"/>
              <a:gd name="connsiteY3" fmla="*/ 814637 h 2374800"/>
              <a:gd name="connsiteX4" fmla="*/ 1915752 w 2671412"/>
              <a:gd name="connsiteY4" fmla="*/ 1292128 h 2374800"/>
              <a:gd name="connsiteX5" fmla="*/ 1420030 w 2671412"/>
              <a:gd name="connsiteY5" fmla="*/ 1490707 h 2374800"/>
              <a:gd name="connsiteX6" fmla="*/ 1420030 w 2671412"/>
              <a:gd name="connsiteY6" fmla="*/ 1802846 h 2374800"/>
              <a:gd name="connsiteX7" fmla="*/ 1750318 w 2671412"/>
              <a:gd name="connsiteY7" fmla="*/ 1802846 h 2374800"/>
              <a:gd name="connsiteX8" fmla="*/ 1776253 w 2671412"/>
              <a:gd name="connsiteY8" fmla="*/ 1828782 h 2374800"/>
              <a:gd name="connsiteX9" fmla="*/ 1776253 w 2671412"/>
              <a:gd name="connsiteY9" fmla="*/ 2348879 h 2374800"/>
              <a:gd name="connsiteX10" fmla="*/ 1750318 w 2671412"/>
              <a:gd name="connsiteY10" fmla="*/ 2374800 h 2374800"/>
              <a:gd name="connsiteX11" fmla="*/ 918167 w 2671412"/>
              <a:gd name="connsiteY11" fmla="*/ 2374800 h 2374800"/>
              <a:gd name="connsiteX12" fmla="*/ 892231 w 2671412"/>
              <a:gd name="connsiteY12" fmla="*/ 2348879 h 2374800"/>
              <a:gd name="connsiteX13" fmla="*/ 892231 w 2671412"/>
              <a:gd name="connsiteY13" fmla="*/ 1828782 h 2374800"/>
              <a:gd name="connsiteX14" fmla="*/ 918167 w 2671412"/>
              <a:gd name="connsiteY14" fmla="*/ 1802846 h 2374800"/>
              <a:gd name="connsiteX15" fmla="*/ 918161 w 2671412"/>
              <a:gd name="connsiteY15" fmla="*/ 1802835 h 2374800"/>
              <a:gd name="connsiteX16" fmla="*/ 1248449 w 2671412"/>
              <a:gd name="connsiteY16" fmla="*/ 1802835 h 2374800"/>
              <a:gd name="connsiteX17" fmla="*/ 1248449 w 2671412"/>
              <a:gd name="connsiteY17" fmla="*/ 1490696 h 2374800"/>
              <a:gd name="connsiteX18" fmla="*/ 752727 w 2671412"/>
              <a:gd name="connsiteY18" fmla="*/ 1292128 h 2374800"/>
              <a:gd name="connsiteX19" fmla="*/ 554159 w 2671412"/>
              <a:gd name="connsiteY19" fmla="*/ 814637 h 2374800"/>
              <a:gd name="connsiteX20" fmla="*/ 554159 w 2671412"/>
              <a:gd name="connsiteY20" fmla="*/ 112510 h 2374800"/>
              <a:gd name="connsiteX21" fmla="*/ 580095 w 2671412"/>
              <a:gd name="connsiteY21" fmla="*/ 86574 h 2374800"/>
              <a:gd name="connsiteX22" fmla="*/ 293511 w 2671412"/>
              <a:gd name="connsiteY22" fmla="*/ 746 h 2374800"/>
              <a:gd name="connsiteX23" fmla="*/ 491468 w 2671412"/>
              <a:gd name="connsiteY23" fmla="*/ 130530 h 2374800"/>
              <a:gd name="connsiteX24" fmla="*/ 504653 w 2671412"/>
              <a:gd name="connsiteY24" fmla="*/ 276613 h 2374800"/>
              <a:gd name="connsiteX25" fmla="*/ 416676 w 2671412"/>
              <a:gd name="connsiteY25" fmla="*/ 456563 h 2374800"/>
              <a:gd name="connsiteX26" fmla="*/ 344209 w 2671412"/>
              <a:gd name="connsiteY26" fmla="*/ 466904 h 2374800"/>
              <a:gd name="connsiteX27" fmla="*/ 333865 w 2671412"/>
              <a:gd name="connsiteY27" fmla="*/ 394415 h 2374800"/>
              <a:gd name="connsiteX28" fmla="*/ 333885 w 2671412"/>
              <a:gd name="connsiteY28" fmla="*/ 394404 h 2374800"/>
              <a:gd name="connsiteX29" fmla="*/ 396974 w 2671412"/>
              <a:gd name="connsiteY29" fmla="*/ 173098 h 2374800"/>
              <a:gd name="connsiteX30" fmla="*/ 234801 w 2671412"/>
              <a:gd name="connsiteY30" fmla="*/ 108269 h 2374800"/>
              <a:gd name="connsiteX31" fmla="*/ 109381 w 2671412"/>
              <a:gd name="connsiteY31" fmla="*/ 254858 h 2374800"/>
              <a:gd name="connsiteX32" fmla="*/ 351501 w 2671412"/>
              <a:gd name="connsiteY32" fmla="*/ 850947 h 2374800"/>
              <a:gd name="connsiteX33" fmla="*/ 460148 w 2671412"/>
              <a:gd name="connsiteY33" fmla="*/ 1007705 h 2374800"/>
              <a:gd name="connsiteX34" fmla="*/ 619651 w 2671412"/>
              <a:gd name="connsiteY34" fmla="*/ 1299069 h 2374800"/>
              <a:gd name="connsiteX35" fmla="*/ 626761 w 2671412"/>
              <a:gd name="connsiteY35" fmla="*/ 1507189 h 2374800"/>
              <a:gd name="connsiteX36" fmla="*/ 470467 w 2671412"/>
              <a:gd name="connsiteY36" fmla="*/ 1550545 h 2374800"/>
              <a:gd name="connsiteX37" fmla="*/ 399264 w 2671412"/>
              <a:gd name="connsiteY37" fmla="*/ 1501474 h 2374800"/>
              <a:gd name="connsiteX38" fmla="*/ 396650 w 2671412"/>
              <a:gd name="connsiteY38" fmla="*/ 1428271 h 2374800"/>
              <a:gd name="connsiteX39" fmla="*/ 469898 w 2671412"/>
              <a:gd name="connsiteY39" fmla="*/ 1425656 h 2374800"/>
              <a:gd name="connsiteX40" fmla="*/ 511145 w 2671412"/>
              <a:gd name="connsiteY40" fmla="*/ 1455254 h 2374800"/>
              <a:gd name="connsiteX41" fmla="*/ 536788 w 2671412"/>
              <a:gd name="connsiteY41" fmla="*/ 1450867 h 2374800"/>
              <a:gd name="connsiteX42" fmla="*/ 522773 w 2671412"/>
              <a:gd name="connsiteY42" fmla="*/ 1335995 h 2374800"/>
              <a:gd name="connsiteX43" fmla="*/ 369558 w 2671412"/>
              <a:gd name="connsiteY43" fmla="*/ 1058603 h 2374800"/>
              <a:gd name="connsiteX44" fmla="*/ 267470 w 2671412"/>
              <a:gd name="connsiteY44" fmla="*/ 911430 h 2374800"/>
              <a:gd name="connsiteX45" fmla="*/ 7229 w 2671412"/>
              <a:gd name="connsiteY45" fmla="*/ 237244 h 2374800"/>
              <a:gd name="connsiteX46" fmla="*/ 210423 w 2671412"/>
              <a:gd name="connsiteY46" fmla="*/ 7606 h 2374800"/>
              <a:gd name="connsiteX47" fmla="*/ 293511 w 2671412"/>
              <a:gd name="connsiteY47" fmla="*/ 746 h 2374800"/>
              <a:gd name="connsiteX48" fmla="*/ 2379012 w 2671412"/>
              <a:gd name="connsiteY48" fmla="*/ 600 h 2374800"/>
              <a:gd name="connsiteX49" fmla="*/ 2460987 w 2671412"/>
              <a:gd name="connsiteY49" fmla="*/ 7619 h 2374800"/>
              <a:gd name="connsiteX50" fmla="*/ 2664183 w 2671412"/>
              <a:gd name="connsiteY50" fmla="*/ 237257 h 2374800"/>
              <a:gd name="connsiteX51" fmla="*/ 2403934 w 2671412"/>
              <a:gd name="connsiteY51" fmla="*/ 911443 h 2374800"/>
              <a:gd name="connsiteX52" fmla="*/ 2328396 w 2671412"/>
              <a:gd name="connsiteY52" fmla="*/ 1018707 h 2374800"/>
              <a:gd name="connsiteX53" fmla="*/ 2212636 w 2671412"/>
              <a:gd name="connsiteY53" fmla="*/ 1203897 h 2374800"/>
              <a:gd name="connsiteX54" fmla="*/ 2148640 w 2671412"/>
              <a:gd name="connsiteY54" fmla="*/ 1336006 h 2374800"/>
              <a:gd name="connsiteX55" fmla="*/ 2134622 w 2671412"/>
              <a:gd name="connsiteY55" fmla="*/ 1450878 h 2374800"/>
              <a:gd name="connsiteX56" fmla="*/ 2160267 w 2671412"/>
              <a:gd name="connsiteY56" fmla="*/ 1455265 h 2374800"/>
              <a:gd name="connsiteX57" fmla="*/ 2201515 w 2671412"/>
              <a:gd name="connsiteY57" fmla="*/ 1425667 h 2374800"/>
              <a:gd name="connsiteX58" fmla="*/ 2274763 w 2671412"/>
              <a:gd name="connsiteY58" fmla="*/ 1428281 h 2374800"/>
              <a:gd name="connsiteX59" fmla="*/ 2272146 w 2671412"/>
              <a:gd name="connsiteY59" fmla="*/ 1501484 h 2374800"/>
              <a:gd name="connsiteX60" fmla="*/ 2200943 w 2671412"/>
              <a:gd name="connsiteY60" fmla="*/ 1550556 h 2374800"/>
              <a:gd name="connsiteX61" fmla="*/ 2044649 w 2671412"/>
              <a:gd name="connsiteY61" fmla="*/ 1507200 h 2374800"/>
              <a:gd name="connsiteX62" fmla="*/ 2051761 w 2671412"/>
              <a:gd name="connsiteY62" fmla="*/ 1299079 h 2374800"/>
              <a:gd name="connsiteX63" fmla="*/ 2119811 w 2671412"/>
              <a:gd name="connsiteY63" fmla="*/ 1157536 h 2374800"/>
              <a:gd name="connsiteX64" fmla="*/ 2242442 w 2671412"/>
              <a:gd name="connsiteY64" fmla="*/ 960739 h 2374800"/>
              <a:gd name="connsiteX65" fmla="*/ 2319914 w 2671412"/>
              <a:gd name="connsiteY65" fmla="*/ 850935 h 2374800"/>
              <a:gd name="connsiteX66" fmla="*/ 2562046 w 2671412"/>
              <a:gd name="connsiteY66" fmla="*/ 254846 h 2374800"/>
              <a:gd name="connsiteX67" fmla="*/ 2436614 w 2671412"/>
              <a:gd name="connsiteY67" fmla="*/ 108257 h 2374800"/>
              <a:gd name="connsiteX68" fmla="*/ 2337788 w 2671412"/>
              <a:gd name="connsiteY68" fmla="*/ 114894 h 2374800"/>
              <a:gd name="connsiteX69" fmla="*/ 2274442 w 2671412"/>
              <a:gd name="connsiteY69" fmla="*/ 173086 h 2374800"/>
              <a:gd name="connsiteX70" fmla="*/ 2337531 w 2671412"/>
              <a:gd name="connsiteY70" fmla="*/ 394392 h 2374800"/>
              <a:gd name="connsiteX71" fmla="*/ 2327187 w 2671412"/>
              <a:gd name="connsiteY71" fmla="*/ 466882 h 2374800"/>
              <a:gd name="connsiteX72" fmla="*/ 2254720 w 2671412"/>
              <a:gd name="connsiteY72" fmla="*/ 456540 h 2374800"/>
              <a:gd name="connsiteX73" fmla="*/ 2254720 w 2671412"/>
              <a:gd name="connsiteY73" fmla="*/ 456565 h 2374800"/>
              <a:gd name="connsiteX74" fmla="*/ 2166744 w 2671412"/>
              <a:gd name="connsiteY74" fmla="*/ 276616 h 2374800"/>
              <a:gd name="connsiteX75" fmla="*/ 2179929 w 2671412"/>
              <a:gd name="connsiteY75" fmla="*/ 130533 h 2374800"/>
              <a:gd name="connsiteX76" fmla="*/ 2298831 w 2671412"/>
              <a:gd name="connsiteY76" fmla="*/ 18826 h 2374800"/>
              <a:gd name="connsiteX77" fmla="*/ 2379012 w 2671412"/>
              <a:gd name="connsiteY77" fmla="*/ 600 h 23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2671412" h="2374800">
                <a:moveTo>
                  <a:pt x="580095" y="86574"/>
                </a:moveTo>
                <a:lnTo>
                  <a:pt x="2088395" y="86574"/>
                </a:lnTo>
                <a:cubicBezTo>
                  <a:pt x="2102715" y="86574"/>
                  <a:pt x="2114331" y="98190"/>
                  <a:pt x="2114331" y="112510"/>
                </a:cubicBezTo>
                <a:lnTo>
                  <a:pt x="2114331" y="814637"/>
                </a:lnTo>
                <a:cubicBezTo>
                  <a:pt x="2114331" y="1000584"/>
                  <a:pt x="2038275" y="1169601"/>
                  <a:pt x="1915752" y="1292128"/>
                </a:cubicBezTo>
                <a:cubicBezTo>
                  <a:pt x="1779180" y="1428699"/>
                  <a:pt x="1611497" y="1490707"/>
                  <a:pt x="1420030" y="1490707"/>
                </a:cubicBezTo>
                <a:lnTo>
                  <a:pt x="1420030" y="1802846"/>
                </a:lnTo>
                <a:lnTo>
                  <a:pt x="1750318" y="1802846"/>
                </a:lnTo>
                <a:cubicBezTo>
                  <a:pt x="1764637" y="1802846"/>
                  <a:pt x="1776253" y="1814463"/>
                  <a:pt x="1776253" y="1828782"/>
                </a:cubicBezTo>
                <a:lnTo>
                  <a:pt x="1776253" y="2348879"/>
                </a:lnTo>
                <a:cubicBezTo>
                  <a:pt x="1776253" y="2363181"/>
                  <a:pt x="1764637" y="2374800"/>
                  <a:pt x="1750318" y="2374800"/>
                </a:cubicBezTo>
                <a:lnTo>
                  <a:pt x="918167" y="2374800"/>
                </a:lnTo>
                <a:cubicBezTo>
                  <a:pt x="903848" y="2374800"/>
                  <a:pt x="892231" y="2363181"/>
                  <a:pt x="892231" y="2348879"/>
                </a:cubicBezTo>
                <a:lnTo>
                  <a:pt x="892231" y="1828782"/>
                </a:lnTo>
                <a:cubicBezTo>
                  <a:pt x="892231" y="1814463"/>
                  <a:pt x="903848" y="1802846"/>
                  <a:pt x="918167" y="1802846"/>
                </a:cubicBezTo>
                <a:lnTo>
                  <a:pt x="918161" y="1802835"/>
                </a:lnTo>
                <a:lnTo>
                  <a:pt x="1248449" y="1802835"/>
                </a:lnTo>
                <a:lnTo>
                  <a:pt x="1248449" y="1490696"/>
                </a:lnTo>
                <a:cubicBezTo>
                  <a:pt x="1056990" y="1490696"/>
                  <a:pt x="889307" y="1428699"/>
                  <a:pt x="752727" y="1292128"/>
                </a:cubicBezTo>
                <a:cubicBezTo>
                  <a:pt x="630203" y="1169604"/>
                  <a:pt x="554159" y="1000570"/>
                  <a:pt x="554159" y="814637"/>
                </a:cubicBezTo>
                <a:lnTo>
                  <a:pt x="554159" y="112510"/>
                </a:lnTo>
                <a:cubicBezTo>
                  <a:pt x="554159" y="98190"/>
                  <a:pt x="565775" y="86574"/>
                  <a:pt x="580095" y="86574"/>
                </a:cubicBezTo>
                <a:close/>
                <a:moveTo>
                  <a:pt x="293511" y="746"/>
                </a:moveTo>
                <a:cubicBezTo>
                  <a:pt x="376647" y="6711"/>
                  <a:pt x="455604" y="50858"/>
                  <a:pt x="491468" y="130530"/>
                </a:cubicBezTo>
                <a:cubicBezTo>
                  <a:pt x="512238" y="176664"/>
                  <a:pt x="514734" y="227453"/>
                  <a:pt x="504653" y="276613"/>
                </a:cubicBezTo>
                <a:cubicBezTo>
                  <a:pt x="491230" y="342046"/>
                  <a:pt x="456433" y="403643"/>
                  <a:pt x="416676" y="456563"/>
                </a:cubicBezTo>
                <a:cubicBezTo>
                  <a:pt x="399516" y="479408"/>
                  <a:pt x="367074" y="484042"/>
                  <a:pt x="344209" y="466904"/>
                </a:cubicBezTo>
                <a:cubicBezTo>
                  <a:pt x="321341" y="449755"/>
                  <a:pt x="316694" y="417271"/>
                  <a:pt x="333865" y="394415"/>
                </a:cubicBezTo>
                <a:lnTo>
                  <a:pt x="333885" y="394404"/>
                </a:lnTo>
                <a:cubicBezTo>
                  <a:pt x="376051" y="338275"/>
                  <a:pt x="429499" y="245338"/>
                  <a:pt x="396974" y="173098"/>
                </a:cubicBezTo>
                <a:cubicBezTo>
                  <a:pt x="370034" y="113262"/>
                  <a:pt x="294463" y="93800"/>
                  <a:pt x="234801" y="108269"/>
                </a:cubicBezTo>
                <a:cubicBezTo>
                  <a:pt x="163025" y="125667"/>
                  <a:pt x="121636" y="184499"/>
                  <a:pt x="109381" y="254858"/>
                </a:cubicBezTo>
                <a:cubicBezTo>
                  <a:pt x="71978" y="469571"/>
                  <a:pt x="232641" y="685789"/>
                  <a:pt x="351501" y="850947"/>
                </a:cubicBezTo>
                <a:cubicBezTo>
                  <a:pt x="388793" y="902762"/>
                  <a:pt x="425222" y="954268"/>
                  <a:pt x="460148" y="1007705"/>
                </a:cubicBezTo>
                <a:cubicBezTo>
                  <a:pt x="518850" y="1097540"/>
                  <a:pt x="581386" y="1198743"/>
                  <a:pt x="619651" y="1299069"/>
                </a:cubicBezTo>
                <a:cubicBezTo>
                  <a:pt x="643047" y="1360418"/>
                  <a:pt x="666703" y="1447602"/>
                  <a:pt x="626761" y="1507189"/>
                </a:cubicBezTo>
                <a:cubicBezTo>
                  <a:pt x="592731" y="1557979"/>
                  <a:pt x="525979" y="1574309"/>
                  <a:pt x="470467" y="1550545"/>
                </a:cubicBezTo>
                <a:cubicBezTo>
                  <a:pt x="444122" y="1539264"/>
                  <a:pt x="420110" y="1520903"/>
                  <a:pt x="399264" y="1501474"/>
                </a:cubicBezTo>
                <a:cubicBezTo>
                  <a:pt x="378366" y="1481990"/>
                  <a:pt x="377177" y="1449193"/>
                  <a:pt x="396650" y="1428271"/>
                </a:cubicBezTo>
                <a:cubicBezTo>
                  <a:pt x="416134" y="1407340"/>
                  <a:pt x="448975" y="1406139"/>
                  <a:pt x="469898" y="1425656"/>
                </a:cubicBezTo>
                <a:cubicBezTo>
                  <a:pt x="481472" y="1436451"/>
                  <a:pt x="496450" y="1448964"/>
                  <a:pt x="511145" y="1455254"/>
                </a:cubicBezTo>
                <a:cubicBezTo>
                  <a:pt x="520806" y="1459393"/>
                  <a:pt x="529387" y="1459523"/>
                  <a:pt x="536788" y="1450867"/>
                </a:cubicBezTo>
                <a:cubicBezTo>
                  <a:pt x="555907" y="1428508"/>
                  <a:pt x="531526" y="1358957"/>
                  <a:pt x="522773" y="1335995"/>
                </a:cubicBezTo>
                <a:cubicBezTo>
                  <a:pt x="486560" y="1241039"/>
                  <a:pt x="425311" y="1143533"/>
                  <a:pt x="369558" y="1058603"/>
                </a:cubicBezTo>
                <a:cubicBezTo>
                  <a:pt x="336695" y="1008535"/>
                  <a:pt x="302460" y="960036"/>
                  <a:pt x="267470" y="911430"/>
                </a:cubicBezTo>
                <a:cubicBezTo>
                  <a:pt x="128262" y="718016"/>
                  <a:pt x="-36702" y="489462"/>
                  <a:pt x="7229" y="237244"/>
                </a:cubicBezTo>
                <a:cubicBezTo>
                  <a:pt x="26769" y="125061"/>
                  <a:pt x="97422" y="35010"/>
                  <a:pt x="210423" y="7606"/>
                </a:cubicBezTo>
                <a:cubicBezTo>
                  <a:pt x="237623" y="1011"/>
                  <a:pt x="265799" y="-1243"/>
                  <a:pt x="293511" y="746"/>
                </a:cubicBezTo>
                <a:close/>
                <a:moveTo>
                  <a:pt x="2379012" y="600"/>
                </a:moveTo>
                <a:cubicBezTo>
                  <a:pt x="2406492" y="-1233"/>
                  <a:pt x="2434271" y="1141"/>
                  <a:pt x="2460987" y="7619"/>
                </a:cubicBezTo>
                <a:cubicBezTo>
                  <a:pt x="2573997" y="35015"/>
                  <a:pt x="2644624" y="125074"/>
                  <a:pt x="2664183" y="237257"/>
                </a:cubicBezTo>
                <a:cubicBezTo>
                  <a:pt x="2708115" y="489481"/>
                  <a:pt x="2543151" y="718040"/>
                  <a:pt x="2403934" y="911443"/>
                </a:cubicBezTo>
                <a:cubicBezTo>
                  <a:pt x="2378386" y="946942"/>
                  <a:pt x="2352829" y="982441"/>
                  <a:pt x="2328396" y="1018707"/>
                </a:cubicBezTo>
                <a:cubicBezTo>
                  <a:pt x="2287754" y="1079041"/>
                  <a:pt x="2248266" y="1140475"/>
                  <a:pt x="2212636" y="1203897"/>
                </a:cubicBezTo>
                <a:cubicBezTo>
                  <a:pt x="2188884" y="1246182"/>
                  <a:pt x="2165930" y="1290650"/>
                  <a:pt x="2148640" y="1336006"/>
                </a:cubicBezTo>
                <a:cubicBezTo>
                  <a:pt x="2139876" y="1358981"/>
                  <a:pt x="2115498" y="1428530"/>
                  <a:pt x="2134622" y="1450878"/>
                </a:cubicBezTo>
                <a:cubicBezTo>
                  <a:pt x="2142025" y="1459534"/>
                  <a:pt x="2150596" y="1459393"/>
                  <a:pt x="2160267" y="1455265"/>
                </a:cubicBezTo>
                <a:cubicBezTo>
                  <a:pt x="2174963" y="1448977"/>
                  <a:pt x="2189943" y="1436450"/>
                  <a:pt x="2201515" y="1425667"/>
                </a:cubicBezTo>
                <a:cubicBezTo>
                  <a:pt x="2222435" y="1406161"/>
                  <a:pt x="2255279" y="1407350"/>
                  <a:pt x="2274763" y="1428281"/>
                </a:cubicBezTo>
                <a:cubicBezTo>
                  <a:pt x="2294236" y="1449204"/>
                  <a:pt x="2293046" y="1482000"/>
                  <a:pt x="2272146" y="1501484"/>
                </a:cubicBezTo>
                <a:cubicBezTo>
                  <a:pt x="2251300" y="1520927"/>
                  <a:pt x="2227299" y="1539274"/>
                  <a:pt x="2200943" y="1550556"/>
                </a:cubicBezTo>
                <a:cubicBezTo>
                  <a:pt x="2145420" y="1574320"/>
                  <a:pt x="2078679" y="1557992"/>
                  <a:pt x="2044649" y="1507200"/>
                </a:cubicBezTo>
                <a:cubicBezTo>
                  <a:pt x="2004718" y="1447602"/>
                  <a:pt x="2028365" y="1360425"/>
                  <a:pt x="2051761" y="1299079"/>
                </a:cubicBezTo>
                <a:cubicBezTo>
                  <a:pt x="2070305" y="1250439"/>
                  <a:pt x="2094470" y="1202956"/>
                  <a:pt x="2119811" y="1157536"/>
                </a:cubicBezTo>
                <a:cubicBezTo>
                  <a:pt x="2157440" y="1090082"/>
                  <a:pt x="2199291" y="1024801"/>
                  <a:pt x="2242442" y="960739"/>
                </a:cubicBezTo>
                <a:cubicBezTo>
                  <a:pt x="2267448" y="923607"/>
                  <a:pt x="2293763" y="887264"/>
                  <a:pt x="2319914" y="850935"/>
                </a:cubicBezTo>
                <a:cubicBezTo>
                  <a:pt x="2438775" y="685791"/>
                  <a:pt x="2599448" y="469551"/>
                  <a:pt x="2562046" y="254846"/>
                </a:cubicBezTo>
                <a:cubicBezTo>
                  <a:pt x="2549790" y="184484"/>
                  <a:pt x="2508404" y="125655"/>
                  <a:pt x="2436614" y="108257"/>
                </a:cubicBezTo>
                <a:cubicBezTo>
                  <a:pt x="2404164" y="100392"/>
                  <a:pt x="2368814" y="102315"/>
                  <a:pt x="2337788" y="114894"/>
                </a:cubicBezTo>
                <a:cubicBezTo>
                  <a:pt x="2310187" y="126090"/>
                  <a:pt x="2286814" y="145626"/>
                  <a:pt x="2274442" y="173086"/>
                </a:cubicBezTo>
                <a:cubicBezTo>
                  <a:pt x="2241914" y="245327"/>
                  <a:pt x="2295351" y="338274"/>
                  <a:pt x="2337531" y="394392"/>
                </a:cubicBezTo>
                <a:cubicBezTo>
                  <a:pt x="2354702" y="417248"/>
                  <a:pt x="2350055" y="449732"/>
                  <a:pt x="2327187" y="466882"/>
                </a:cubicBezTo>
                <a:cubicBezTo>
                  <a:pt x="2304333" y="484031"/>
                  <a:pt x="2271880" y="479383"/>
                  <a:pt x="2254720" y="456540"/>
                </a:cubicBezTo>
                <a:lnTo>
                  <a:pt x="2254720" y="456565"/>
                </a:lnTo>
                <a:cubicBezTo>
                  <a:pt x="2214963" y="403646"/>
                  <a:pt x="2180166" y="342039"/>
                  <a:pt x="2166744" y="276616"/>
                </a:cubicBezTo>
                <a:cubicBezTo>
                  <a:pt x="2156663" y="227456"/>
                  <a:pt x="2159158" y="176666"/>
                  <a:pt x="2179929" y="130533"/>
                </a:cubicBezTo>
                <a:cubicBezTo>
                  <a:pt x="2203355" y="78498"/>
                  <a:pt x="2246346" y="40114"/>
                  <a:pt x="2298831" y="18826"/>
                </a:cubicBezTo>
                <a:cubicBezTo>
                  <a:pt x="2324350" y="8474"/>
                  <a:pt x="2351531" y="2433"/>
                  <a:pt x="2379012" y="60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276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73997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BC048B7A-9F58-1812-9E07-10DFECE8FB3D}"/>
              </a:ext>
            </a:extLst>
          </p:cNvPr>
          <p:cNvGrpSpPr/>
          <p:nvPr/>
        </p:nvGrpSpPr>
        <p:grpSpPr>
          <a:xfrm>
            <a:off x="787544" y="1190983"/>
            <a:ext cx="10704659" cy="5182108"/>
            <a:chOff x="787544" y="1190983"/>
            <a:chExt cx="10704659" cy="5182108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E17D0B5E-B029-3268-FE11-BDCE2AD1B78C}"/>
                </a:ext>
              </a:extLst>
            </p:cNvPr>
            <p:cNvGrpSpPr/>
            <p:nvPr/>
          </p:nvGrpSpPr>
          <p:grpSpPr>
            <a:xfrm>
              <a:off x="787544" y="1190983"/>
              <a:ext cx="10616913" cy="4581743"/>
              <a:chOff x="534200" y="1190983"/>
              <a:chExt cx="10616913" cy="4581743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5B1174A2-E974-5B1E-930C-D512E6EB78A4}"/>
                  </a:ext>
                </a:extLst>
              </p:cNvPr>
              <p:cNvGrpSpPr/>
              <p:nvPr/>
            </p:nvGrpSpPr>
            <p:grpSpPr>
              <a:xfrm>
                <a:off x="534200" y="1190983"/>
                <a:ext cx="2921512" cy="4581743"/>
                <a:chOff x="5603529" y="1059916"/>
                <a:chExt cx="5852072" cy="5543910"/>
              </a:xfrm>
            </p:grpSpPr>
            <p:sp>
              <p:nvSpPr>
                <p:cNvPr id="47" name="Rectangle: Rounded Corners 46">
                  <a:extLst>
                    <a:ext uri="{FF2B5EF4-FFF2-40B4-BE49-F238E27FC236}">
                      <a16:creationId xmlns:a16="http://schemas.microsoft.com/office/drawing/2014/main" id="{F9739DBC-696C-1940-FD8F-9EBA9033F097}"/>
                    </a:ext>
                  </a:extLst>
                </p:cNvPr>
                <p:cNvSpPr/>
                <p:nvPr/>
              </p:nvSpPr>
              <p:spPr>
                <a:xfrm>
                  <a:off x="5603529" y="1059916"/>
                  <a:ext cx="5852072" cy="554391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200"/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EF1B69BE-2821-5DEC-E9B9-D224EBCDC3E5}"/>
                    </a:ext>
                  </a:extLst>
                </p:cNvPr>
                <p:cNvSpPr txBox="1"/>
                <p:nvPr/>
              </p:nvSpPr>
              <p:spPr>
                <a:xfrm>
                  <a:off x="6212803" y="1743481"/>
                  <a:ext cx="4633524" cy="154550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516C8584-230C-0498-5CF2-294CDCFDFC73}"/>
                  </a:ext>
                </a:extLst>
              </p:cNvPr>
              <p:cNvGrpSpPr/>
              <p:nvPr/>
            </p:nvGrpSpPr>
            <p:grpSpPr>
              <a:xfrm>
                <a:off x="4381901" y="1190983"/>
                <a:ext cx="2921512" cy="4581743"/>
                <a:chOff x="5603529" y="1059916"/>
                <a:chExt cx="5852072" cy="5543910"/>
              </a:xfrm>
            </p:grpSpPr>
            <p:sp>
              <p:nvSpPr>
                <p:cNvPr id="16" name="Rectangle: Rounded Corners 15">
                  <a:extLst>
                    <a:ext uri="{FF2B5EF4-FFF2-40B4-BE49-F238E27FC236}">
                      <a16:creationId xmlns:a16="http://schemas.microsoft.com/office/drawing/2014/main" id="{64C4F322-5A92-869B-A557-C2CD391D06E6}"/>
                    </a:ext>
                  </a:extLst>
                </p:cNvPr>
                <p:cNvSpPr/>
                <p:nvPr/>
              </p:nvSpPr>
              <p:spPr>
                <a:xfrm>
                  <a:off x="5603529" y="1059916"/>
                  <a:ext cx="5852072" cy="554391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200"/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9349F4BF-A9E5-66F7-B17C-F013A3D5F369}"/>
                    </a:ext>
                  </a:extLst>
                </p:cNvPr>
                <p:cNvSpPr txBox="1"/>
                <p:nvPr/>
              </p:nvSpPr>
              <p:spPr>
                <a:xfrm>
                  <a:off x="6212803" y="1743481"/>
                  <a:ext cx="4633524" cy="154550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0960D4FA-C75A-3D1A-22B7-CFAD8803BC35}"/>
                  </a:ext>
                </a:extLst>
              </p:cNvPr>
              <p:cNvGrpSpPr/>
              <p:nvPr/>
            </p:nvGrpSpPr>
            <p:grpSpPr>
              <a:xfrm>
                <a:off x="8229601" y="1190983"/>
                <a:ext cx="2921512" cy="4581743"/>
                <a:chOff x="5603529" y="1059916"/>
                <a:chExt cx="5852072" cy="5543910"/>
              </a:xfrm>
            </p:grpSpPr>
            <p:sp>
              <p:nvSpPr>
                <p:cNvPr id="29" name="Rectangle: Rounded Corners 28">
                  <a:extLst>
                    <a:ext uri="{FF2B5EF4-FFF2-40B4-BE49-F238E27FC236}">
                      <a16:creationId xmlns:a16="http://schemas.microsoft.com/office/drawing/2014/main" id="{02E5B3ED-E615-15DD-36B7-A6B872D0494C}"/>
                    </a:ext>
                  </a:extLst>
                </p:cNvPr>
                <p:cNvSpPr/>
                <p:nvPr/>
              </p:nvSpPr>
              <p:spPr>
                <a:xfrm>
                  <a:off x="5603529" y="1059916"/>
                  <a:ext cx="5852072" cy="554391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200"/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3316A775-499E-720D-8C46-E949122409B7}"/>
                    </a:ext>
                  </a:extLst>
                </p:cNvPr>
                <p:cNvSpPr txBox="1"/>
                <p:nvPr/>
              </p:nvSpPr>
              <p:spPr>
                <a:xfrm>
                  <a:off x="6212803" y="1743481"/>
                  <a:ext cx="4633524" cy="154550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</p:grp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EF0A90C-2055-0F93-DBC2-404EA8950D75}"/>
                </a:ext>
              </a:extLst>
            </p:cNvPr>
            <p:cNvGrpSpPr/>
            <p:nvPr/>
          </p:nvGrpSpPr>
          <p:grpSpPr>
            <a:xfrm>
              <a:off x="875290" y="1294341"/>
              <a:ext cx="10616913" cy="5078750"/>
              <a:chOff x="939944" y="1343383"/>
              <a:chExt cx="10616913" cy="5078750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323C6E97-5BFF-0ED4-A00A-E2BA25DE736C}"/>
                  </a:ext>
                </a:extLst>
              </p:cNvPr>
              <p:cNvSpPr/>
              <p:nvPr/>
            </p:nvSpPr>
            <p:spPr>
              <a:xfrm>
                <a:off x="939944" y="1343383"/>
                <a:ext cx="2921512" cy="5078750"/>
              </a:xfrm>
              <a:prstGeom prst="roundRect">
                <a:avLst>
                  <a:gd name="adj" fmla="val 50000"/>
                </a:avLst>
              </a:prstGeom>
              <a:noFill/>
              <a:ln w="38100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200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DFAB5115-B8BA-00DB-85EE-CAE2791E9FD7}"/>
                  </a:ext>
                </a:extLst>
              </p:cNvPr>
              <p:cNvSpPr/>
              <p:nvPr/>
            </p:nvSpPr>
            <p:spPr>
              <a:xfrm>
                <a:off x="4787645" y="1343383"/>
                <a:ext cx="2921512" cy="5078750"/>
              </a:xfrm>
              <a:prstGeom prst="roundRect">
                <a:avLst>
                  <a:gd name="adj" fmla="val 50000"/>
                </a:avLst>
              </a:prstGeom>
              <a:noFill/>
              <a:ln w="38100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200"/>
              </a:p>
            </p:txBody>
          </p:sp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C47D24C2-8291-E482-5FCD-E2A7A8BB95D0}"/>
                  </a:ext>
                </a:extLst>
              </p:cNvPr>
              <p:cNvSpPr/>
              <p:nvPr/>
            </p:nvSpPr>
            <p:spPr>
              <a:xfrm>
                <a:off x="8635345" y="1343383"/>
                <a:ext cx="2921512" cy="5078750"/>
              </a:xfrm>
              <a:prstGeom prst="roundRect">
                <a:avLst>
                  <a:gd name="adj" fmla="val 50000"/>
                </a:avLst>
              </a:prstGeom>
              <a:noFill/>
              <a:ln w="38100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20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5F1139A-5E26-2613-A1FA-9F778732A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Medical &amp; Healthcare</a:t>
            </a:r>
            <a:r>
              <a:rPr lang="en-CA" dirty="0"/>
              <a:t> Plans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2C3729-978B-E1F5-46FD-58326D55DA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E7176A-BDD6-BA77-27C5-A9F98C90FC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18</a:t>
            </a:fld>
            <a:endParaRPr lang="en-IN" dirty="0"/>
          </a:p>
        </p:txBody>
      </p:sp>
      <p:pic>
        <p:nvPicPr>
          <p:cNvPr id="42" name="Picture Placeholder 41" descr="A person holding a heart shaped object&#10;&#10;Description automatically generated">
            <a:extLst>
              <a:ext uri="{FF2B5EF4-FFF2-40B4-BE49-F238E27FC236}">
                <a16:creationId xmlns:a16="http://schemas.microsoft.com/office/drawing/2014/main" id="{D239D530-EF89-C93E-3E9C-CEAF1B40FF6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Picture Placeholder 32" descr="A person holding a globe&#10;&#10;Description automatically generated">
            <a:extLst>
              <a:ext uri="{FF2B5EF4-FFF2-40B4-BE49-F238E27FC236}">
                <a16:creationId xmlns:a16="http://schemas.microsoft.com/office/drawing/2014/main" id="{F2323FA1-FDB0-593D-F78F-330300FCF1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46" name="Picture Placeholder 45" descr="A doctor holding a tablet&#10;&#10;Description automatically generated">
            <a:extLst>
              <a:ext uri="{FF2B5EF4-FFF2-40B4-BE49-F238E27FC236}">
                <a16:creationId xmlns:a16="http://schemas.microsoft.com/office/drawing/2014/main" id="{4B07EDA7-229C-909F-AC57-496E043506B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004895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5A6E2-2286-7E94-7114-70A59A9B0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dirty="0"/>
              <a:t>Thanks for your attention and time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A37F4-CE5A-0668-A420-FD03C138A9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6071E8-8D80-7662-1BB1-065ED271B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19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4ABC554-91A4-977A-6F1C-82EEEDF2FA63}"/>
              </a:ext>
            </a:extLst>
          </p:cNvPr>
          <p:cNvGrpSpPr/>
          <p:nvPr/>
        </p:nvGrpSpPr>
        <p:grpSpPr>
          <a:xfrm>
            <a:off x="5188143" y="1801493"/>
            <a:ext cx="6469778" cy="3993875"/>
            <a:chOff x="473784" y="2849021"/>
            <a:chExt cx="3698957" cy="2283412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ADF5267-B1F4-64A1-52A6-E6D6814A8EC7}"/>
                </a:ext>
              </a:extLst>
            </p:cNvPr>
            <p:cNvGrpSpPr/>
            <p:nvPr/>
          </p:nvGrpSpPr>
          <p:grpSpPr>
            <a:xfrm>
              <a:off x="473784" y="2849021"/>
              <a:ext cx="3692259" cy="493032"/>
              <a:chOff x="188821" y="4543004"/>
              <a:chExt cx="3692259" cy="493032"/>
            </a:xfrm>
          </p:grpSpPr>
          <p:grpSp>
            <p:nvGrpSpPr>
              <p:cNvPr id="33" name="Graphic 7">
                <a:extLst>
                  <a:ext uri="{FF2B5EF4-FFF2-40B4-BE49-F238E27FC236}">
                    <a16:creationId xmlns:a16="http://schemas.microsoft.com/office/drawing/2014/main" id="{1AA44122-19CE-C2C3-A066-86FB385C9F8F}"/>
                  </a:ext>
                </a:extLst>
              </p:cNvPr>
              <p:cNvGrpSpPr/>
              <p:nvPr/>
            </p:nvGrpSpPr>
            <p:grpSpPr>
              <a:xfrm>
                <a:off x="188821" y="4543004"/>
                <a:ext cx="493032" cy="493032"/>
                <a:chOff x="7768009" y="4485218"/>
                <a:chExt cx="493032" cy="493032"/>
              </a:xfrm>
            </p:grpSpPr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8B4EB2BB-B0D5-7738-9E4C-D91B2C8B8E06}"/>
                    </a:ext>
                  </a:extLst>
                </p:cNvPr>
                <p:cNvSpPr/>
                <p:nvPr/>
              </p:nvSpPr>
              <p:spPr>
                <a:xfrm>
                  <a:off x="7768009" y="4485218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C1EFBEC2-C54D-BC50-AF8E-AD6DCC50C0E4}"/>
                    </a:ext>
                  </a:extLst>
                </p:cNvPr>
                <p:cNvSpPr/>
                <p:nvPr/>
              </p:nvSpPr>
              <p:spPr>
                <a:xfrm>
                  <a:off x="7919728" y="4619339"/>
                  <a:ext cx="173640" cy="224789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6C5B1F8-6E5D-C598-1834-44C05F701C1C}"/>
                  </a:ext>
                </a:extLst>
              </p:cNvPr>
              <p:cNvSpPr txBox="1"/>
              <p:nvPr/>
            </p:nvSpPr>
            <p:spPr>
              <a:xfrm>
                <a:off x="867889" y="4625404"/>
                <a:ext cx="3013191" cy="2639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A1BD810-183F-3793-0D92-9806550BAB71}"/>
                </a:ext>
              </a:extLst>
            </p:cNvPr>
            <p:cNvGrpSpPr/>
            <p:nvPr/>
          </p:nvGrpSpPr>
          <p:grpSpPr>
            <a:xfrm>
              <a:off x="473784" y="4639401"/>
              <a:ext cx="3698957" cy="493032"/>
              <a:chOff x="188821" y="4605529"/>
              <a:chExt cx="3698957" cy="493032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6828D349-463C-E166-D81A-51DD5A7A4A1F}"/>
                  </a:ext>
                </a:extLst>
              </p:cNvPr>
              <p:cNvGrpSpPr/>
              <p:nvPr/>
            </p:nvGrpSpPr>
            <p:grpSpPr>
              <a:xfrm>
                <a:off x="188821" y="4605529"/>
                <a:ext cx="3698957" cy="493032"/>
                <a:chOff x="188821" y="5063342"/>
                <a:chExt cx="3698957" cy="493032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9F8BF0CC-21D1-F442-EB9E-69387025A611}"/>
                    </a:ext>
                  </a:extLst>
                </p:cNvPr>
                <p:cNvSpPr/>
                <p:nvPr/>
              </p:nvSpPr>
              <p:spPr>
                <a:xfrm>
                  <a:off x="188821" y="5063342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03409305-68BF-6B56-27CD-1C9F9277ED84}"/>
                    </a:ext>
                  </a:extLst>
                </p:cNvPr>
                <p:cNvSpPr txBox="1"/>
                <p:nvPr/>
              </p:nvSpPr>
              <p:spPr>
                <a:xfrm>
                  <a:off x="867889" y="5141323"/>
                  <a:ext cx="3019889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0327AFA-D9DF-1C97-6490-51F4E7A91CA9}"/>
                  </a:ext>
                </a:extLst>
              </p:cNvPr>
              <p:cNvSpPr/>
              <p:nvPr/>
            </p:nvSpPr>
            <p:spPr>
              <a:xfrm>
                <a:off x="322846" y="4742317"/>
                <a:ext cx="224980" cy="219551"/>
              </a:xfrm>
              <a:custGeom>
                <a:avLst/>
                <a:gdLst>
                  <a:gd name="connsiteX0" fmla="*/ 170973 w 224980"/>
                  <a:gd name="connsiteY0" fmla="*/ 118110 h 219551"/>
                  <a:gd name="connsiteX1" fmla="*/ 224980 w 224980"/>
                  <a:gd name="connsiteY1" fmla="*/ 118110 h 219551"/>
                  <a:gd name="connsiteX2" fmla="*/ 138112 w 224980"/>
                  <a:gd name="connsiteY2" fmla="*/ 219551 h 219551"/>
                  <a:gd name="connsiteX3" fmla="*/ 170973 w 224980"/>
                  <a:gd name="connsiteY3" fmla="*/ 118110 h 219551"/>
                  <a:gd name="connsiteX4" fmla="*/ 70770 w 224980"/>
                  <a:gd name="connsiteY4" fmla="*/ 118110 h 219551"/>
                  <a:gd name="connsiteX5" fmla="*/ 154209 w 224980"/>
                  <a:gd name="connsiteY5" fmla="*/ 118110 h 219551"/>
                  <a:gd name="connsiteX6" fmla="*/ 112490 w 224980"/>
                  <a:gd name="connsiteY6" fmla="*/ 214122 h 219551"/>
                  <a:gd name="connsiteX7" fmla="*/ 70770 w 224980"/>
                  <a:gd name="connsiteY7" fmla="*/ 118110 h 219551"/>
                  <a:gd name="connsiteX8" fmla="*/ 95 w 224980"/>
                  <a:gd name="connsiteY8" fmla="*/ 118110 h 219551"/>
                  <a:gd name="connsiteX9" fmla="*/ 54007 w 224980"/>
                  <a:gd name="connsiteY9" fmla="*/ 118110 h 219551"/>
                  <a:gd name="connsiteX10" fmla="*/ 86963 w 224980"/>
                  <a:gd name="connsiteY10" fmla="*/ 219551 h 219551"/>
                  <a:gd name="connsiteX11" fmla="*/ 95 w 224980"/>
                  <a:gd name="connsiteY11" fmla="*/ 118110 h 219551"/>
                  <a:gd name="connsiteX12" fmla="*/ 112490 w 224980"/>
                  <a:gd name="connsiteY12" fmla="*/ 5334 h 219551"/>
                  <a:gd name="connsiteX13" fmla="*/ 154304 w 224980"/>
                  <a:gd name="connsiteY13" fmla="*/ 101346 h 219551"/>
                  <a:gd name="connsiteX14" fmla="*/ 70770 w 224980"/>
                  <a:gd name="connsiteY14" fmla="*/ 101346 h 219551"/>
                  <a:gd name="connsiteX15" fmla="*/ 112490 w 224980"/>
                  <a:gd name="connsiteY15" fmla="*/ 5334 h 219551"/>
                  <a:gd name="connsiteX16" fmla="*/ 138017 w 224980"/>
                  <a:gd name="connsiteY16" fmla="*/ 0 h 219551"/>
                  <a:gd name="connsiteX17" fmla="*/ 224885 w 224980"/>
                  <a:gd name="connsiteY17" fmla="*/ 101441 h 219551"/>
                  <a:gd name="connsiteX18" fmla="*/ 170974 w 224980"/>
                  <a:gd name="connsiteY18" fmla="*/ 101441 h 219551"/>
                  <a:gd name="connsiteX19" fmla="*/ 138017 w 224980"/>
                  <a:gd name="connsiteY19" fmla="*/ 0 h 219551"/>
                  <a:gd name="connsiteX20" fmla="*/ 86868 w 224980"/>
                  <a:gd name="connsiteY20" fmla="*/ 0 h 219551"/>
                  <a:gd name="connsiteX21" fmla="*/ 54007 w 224980"/>
                  <a:gd name="connsiteY21" fmla="*/ 101441 h 219551"/>
                  <a:gd name="connsiteX22" fmla="*/ 0 w 224980"/>
                  <a:gd name="connsiteY22" fmla="*/ 101441 h 219551"/>
                  <a:gd name="connsiteX23" fmla="*/ 86868 w 224980"/>
                  <a:gd name="connsiteY23" fmla="*/ 0 h 21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980" h="219551">
                    <a:moveTo>
                      <a:pt x="170973" y="118110"/>
                    </a:moveTo>
                    <a:lnTo>
                      <a:pt x="224980" y="118110"/>
                    </a:lnTo>
                    <a:cubicBezTo>
                      <a:pt x="221266" y="167831"/>
                      <a:pt x="185452" y="208598"/>
                      <a:pt x="138112" y="219551"/>
                    </a:cubicBezTo>
                    <a:cubicBezTo>
                      <a:pt x="156877" y="201739"/>
                      <a:pt x="169544" y="164211"/>
                      <a:pt x="170973" y="118110"/>
                    </a:cubicBezTo>
                    <a:close/>
                    <a:moveTo>
                      <a:pt x="70770" y="118110"/>
                    </a:moveTo>
                    <a:lnTo>
                      <a:pt x="154209" y="118110"/>
                    </a:lnTo>
                    <a:cubicBezTo>
                      <a:pt x="152304" y="175069"/>
                      <a:pt x="131349" y="214122"/>
                      <a:pt x="112490" y="214122"/>
                    </a:cubicBezTo>
                    <a:cubicBezTo>
                      <a:pt x="93630" y="214122"/>
                      <a:pt x="72675" y="175069"/>
                      <a:pt x="70770" y="118110"/>
                    </a:cubicBezTo>
                    <a:close/>
                    <a:moveTo>
                      <a:pt x="95" y="118110"/>
                    </a:moveTo>
                    <a:lnTo>
                      <a:pt x="54007" y="118110"/>
                    </a:lnTo>
                    <a:cubicBezTo>
                      <a:pt x="55340" y="164211"/>
                      <a:pt x="68104" y="201739"/>
                      <a:pt x="86963" y="219551"/>
                    </a:cubicBezTo>
                    <a:cubicBezTo>
                      <a:pt x="39624" y="208598"/>
                      <a:pt x="3715" y="167831"/>
                      <a:pt x="95" y="118110"/>
                    </a:cubicBezTo>
                    <a:close/>
                    <a:moveTo>
                      <a:pt x="112490" y="5334"/>
                    </a:moveTo>
                    <a:cubicBezTo>
                      <a:pt x="131349" y="5334"/>
                      <a:pt x="152304" y="44386"/>
                      <a:pt x="154304" y="101346"/>
                    </a:cubicBezTo>
                    <a:lnTo>
                      <a:pt x="70770" y="101346"/>
                    </a:lnTo>
                    <a:cubicBezTo>
                      <a:pt x="72675" y="44386"/>
                      <a:pt x="93630" y="5334"/>
                      <a:pt x="112490" y="5334"/>
                    </a:cubicBezTo>
                    <a:close/>
                    <a:moveTo>
                      <a:pt x="138017" y="0"/>
                    </a:moveTo>
                    <a:cubicBezTo>
                      <a:pt x="185357" y="10954"/>
                      <a:pt x="221266" y="51721"/>
                      <a:pt x="224885" y="101441"/>
                    </a:cubicBezTo>
                    <a:lnTo>
                      <a:pt x="170974" y="101441"/>
                    </a:lnTo>
                    <a:cubicBezTo>
                      <a:pt x="169545" y="55341"/>
                      <a:pt x="156782" y="17812"/>
                      <a:pt x="138017" y="0"/>
                    </a:cubicBezTo>
                    <a:close/>
                    <a:moveTo>
                      <a:pt x="86868" y="0"/>
                    </a:moveTo>
                    <a:cubicBezTo>
                      <a:pt x="68104" y="17812"/>
                      <a:pt x="55436" y="55341"/>
                      <a:pt x="54007" y="101441"/>
                    </a:cubicBezTo>
                    <a:lnTo>
                      <a:pt x="0" y="101441"/>
                    </a:lnTo>
                    <a:cubicBezTo>
                      <a:pt x="3715" y="51721"/>
                      <a:pt x="39529" y="10954"/>
                      <a:pt x="8686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36E51FE-03DF-A3AA-873D-4648E5D170F5}"/>
                </a:ext>
              </a:extLst>
            </p:cNvPr>
            <p:cNvGrpSpPr/>
            <p:nvPr/>
          </p:nvGrpSpPr>
          <p:grpSpPr>
            <a:xfrm>
              <a:off x="473784" y="4049364"/>
              <a:ext cx="3698956" cy="493032"/>
              <a:chOff x="4584493" y="1754862"/>
              <a:chExt cx="3698956" cy="493032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5579CA8D-C2E1-0CFB-89D5-CB40E16A2412}"/>
                  </a:ext>
                </a:extLst>
              </p:cNvPr>
              <p:cNvGrpSpPr/>
              <p:nvPr/>
            </p:nvGrpSpPr>
            <p:grpSpPr>
              <a:xfrm>
                <a:off x="4584493" y="1754862"/>
                <a:ext cx="3698956" cy="493032"/>
                <a:chOff x="188821" y="3502325"/>
                <a:chExt cx="3698956" cy="493032"/>
              </a:xfrm>
            </p:grpSpPr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48F86018-7F9F-CF6B-CC9F-73E5C06CF6D1}"/>
                    </a:ext>
                  </a:extLst>
                </p:cNvPr>
                <p:cNvSpPr/>
                <p:nvPr/>
              </p:nvSpPr>
              <p:spPr>
                <a:xfrm>
                  <a:off x="188821" y="3502325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29851B60-280E-3523-8604-08C5F4C52FF5}"/>
                    </a:ext>
                  </a:extLst>
                </p:cNvPr>
                <p:cNvSpPr txBox="1"/>
                <p:nvPr/>
              </p:nvSpPr>
              <p:spPr>
                <a:xfrm>
                  <a:off x="867889" y="3575023"/>
                  <a:ext cx="3019888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EF4C32D0-A298-99AE-4999-AD20EC3EFAA0}"/>
                  </a:ext>
                </a:extLst>
              </p:cNvPr>
              <p:cNvSpPr/>
              <p:nvPr/>
            </p:nvSpPr>
            <p:spPr>
              <a:xfrm>
                <a:off x="4754809" y="1888984"/>
                <a:ext cx="152400" cy="224789"/>
              </a:xfrm>
              <a:custGeom>
                <a:avLst/>
                <a:gdLst>
                  <a:gd name="connsiteX0" fmla="*/ 76200 w 152400"/>
                  <a:gd name="connsiteY0" fmla="*/ 192881 h 224789"/>
                  <a:gd name="connsiteX1" fmla="*/ 67913 w 152400"/>
                  <a:gd name="connsiteY1" fmla="*/ 201168 h 224789"/>
                  <a:gd name="connsiteX2" fmla="*/ 76200 w 152400"/>
                  <a:gd name="connsiteY2" fmla="*/ 209454 h 224789"/>
                  <a:gd name="connsiteX3" fmla="*/ 84487 w 152400"/>
                  <a:gd name="connsiteY3" fmla="*/ 201168 h 224789"/>
                  <a:gd name="connsiteX4" fmla="*/ 76200 w 152400"/>
                  <a:gd name="connsiteY4" fmla="*/ 192881 h 224789"/>
                  <a:gd name="connsiteX5" fmla="*/ 0 w 152400"/>
                  <a:gd name="connsiteY5" fmla="*/ 180022 h 224789"/>
                  <a:gd name="connsiteX6" fmla="*/ 152400 w 152400"/>
                  <a:gd name="connsiteY6" fmla="*/ 180022 h 224789"/>
                  <a:gd name="connsiteX7" fmla="*/ 152400 w 152400"/>
                  <a:gd name="connsiteY7" fmla="*/ 197357 h 224789"/>
                  <a:gd name="connsiteX8" fmla="*/ 124873 w 152400"/>
                  <a:gd name="connsiteY8" fmla="*/ 224789 h 224789"/>
                  <a:gd name="connsiteX9" fmla="*/ 27432 w 152400"/>
                  <a:gd name="connsiteY9" fmla="*/ 224789 h 224789"/>
                  <a:gd name="connsiteX10" fmla="*/ 0 w 152400"/>
                  <a:gd name="connsiteY10" fmla="*/ 197357 h 224789"/>
                  <a:gd name="connsiteX11" fmla="*/ 76200 w 152400"/>
                  <a:gd name="connsiteY11" fmla="*/ 17050 h 224789"/>
                  <a:gd name="connsiteX12" fmla="*/ 67913 w 152400"/>
                  <a:gd name="connsiteY12" fmla="*/ 25337 h 224789"/>
                  <a:gd name="connsiteX13" fmla="*/ 76200 w 152400"/>
                  <a:gd name="connsiteY13" fmla="*/ 33623 h 224789"/>
                  <a:gd name="connsiteX14" fmla="*/ 84487 w 152400"/>
                  <a:gd name="connsiteY14" fmla="*/ 25337 h 224789"/>
                  <a:gd name="connsiteX15" fmla="*/ 76200 w 152400"/>
                  <a:gd name="connsiteY15" fmla="*/ 17050 h 224789"/>
                  <a:gd name="connsiteX16" fmla="*/ 27432 w 152400"/>
                  <a:gd name="connsiteY16" fmla="*/ 0 h 224789"/>
                  <a:gd name="connsiteX17" fmla="*/ 124873 w 152400"/>
                  <a:gd name="connsiteY17" fmla="*/ 0 h 224789"/>
                  <a:gd name="connsiteX18" fmla="*/ 152400 w 152400"/>
                  <a:gd name="connsiteY18" fmla="*/ 27432 h 224789"/>
                  <a:gd name="connsiteX19" fmla="*/ 152400 w 152400"/>
                  <a:gd name="connsiteY19" fmla="*/ 163544 h 224789"/>
                  <a:gd name="connsiteX20" fmla="*/ 0 w 152400"/>
                  <a:gd name="connsiteY20" fmla="*/ 163544 h 224789"/>
                  <a:gd name="connsiteX21" fmla="*/ 0 w 152400"/>
                  <a:gd name="connsiteY21" fmla="*/ 27432 h 224789"/>
                  <a:gd name="connsiteX22" fmla="*/ 27432 w 152400"/>
                  <a:gd name="connsiteY22" fmla="*/ 0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2400" h="224789">
                    <a:moveTo>
                      <a:pt x="76200" y="192881"/>
                    </a:moveTo>
                    <a:cubicBezTo>
                      <a:pt x="71628" y="192881"/>
                      <a:pt x="67913" y="196595"/>
                      <a:pt x="67913" y="201168"/>
                    </a:cubicBezTo>
                    <a:cubicBezTo>
                      <a:pt x="67913" y="205739"/>
                      <a:pt x="71628" y="209454"/>
                      <a:pt x="76200" y="209454"/>
                    </a:cubicBezTo>
                    <a:cubicBezTo>
                      <a:pt x="80772" y="209454"/>
                      <a:pt x="84487" y="205739"/>
                      <a:pt x="84487" y="201168"/>
                    </a:cubicBezTo>
                    <a:cubicBezTo>
                      <a:pt x="84487" y="196595"/>
                      <a:pt x="80772" y="192881"/>
                      <a:pt x="76200" y="192881"/>
                    </a:cubicBezTo>
                    <a:close/>
                    <a:moveTo>
                      <a:pt x="0" y="180022"/>
                    </a:moveTo>
                    <a:lnTo>
                      <a:pt x="152400" y="180022"/>
                    </a:lnTo>
                    <a:lnTo>
                      <a:pt x="152400" y="197357"/>
                    </a:lnTo>
                    <a:cubicBezTo>
                      <a:pt x="152400" y="212502"/>
                      <a:pt x="140018" y="224789"/>
                      <a:pt x="124873" y="224789"/>
                    </a:cubicBezTo>
                    <a:lnTo>
                      <a:pt x="27432" y="224789"/>
                    </a:lnTo>
                    <a:cubicBezTo>
                      <a:pt x="12288" y="224789"/>
                      <a:pt x="0" y="212502"/>
                      <a:pt x="0" y="197357"/>
                    </a:cubicBezTo>
                    <a:close/>
                    <a:moveTo>
                      <a:pt x="76200" y="17050"/>
                    </a:moveTo>
                    <a:cubicBezTo>
                      <a:pt x="71628" y="17050"/>
                      <a:pt x="67913" y="20765"/>
                      <a:pt x="67913" y="25337"/>
                    </a:cubicBezTo>
                    <a:cubicBezTo>
                      <a:pt x="67913" y="29908"/>
                      <a:pt x="71628" y="33623"/>
                      <a:pt x="76200" y="33623"/>
                    </a:cubicBezTo>
                    <a:cubicBezTo>
                      <a:pt x="80772" y="33623"/>
                      <a:pt x="84487" y="29908"/>
                      <a:pt x="84487" y="25337"/>
                    </a:cubicBezTo>
                    <a:cubicBezTo>
                      <a:pt x="84487" y="20765"/>
                      <a:pt x="80772" y="17050"/>
                      <a:pt x="76200" y="17050"/>
                    </a:cubicBezTo>
                    <a:close/>
                    <a:moveTo>
                      <a:pt x="27432" y="0"/>
                    </a:moveTo>
                    <a:lnTo>
                      <a:pt x="124873" y="0"/>
                    </a:lnTo>
                    <a:cubicBezTo>
                      <a:pt x="140113" y="0"/>
                      <a:pt x="152400" y="12287"/>
                      <a:pt x="152400" y="27432"/>
                    </a:cubicBezTo>
                    <a:lnTo>
                      <a:pt x="152400" y="163544"/>
                    </a:lnTo>
                    <a:lnTo>
                      <a:pt x="0" y="163544"/>
                    </a:lnTo>
                    <a:lnTo>
                      <a:pt x="0" y="27432"/>
                    </a:lnTo>
                    <a:cubicBezTo>
                      <a:pt x="0" y="12287"/>
                      <a:pt x="12288" y="0"/>
                      <a:pt x="2743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8D50C13-636B-A1DC-4D5A-9FE7C1FA57A3}"/>
                </a:ext>
              </a:extLst>
            </p:cNvPr>
            <p:cNvGrpSpPr/>
            <p:nvPr/>
          </p:nvGrpSpPr>
          <p:grpSpPr>
            <a:xfrm>
              <a:off x="473784" y="3439057"/>
              <a:ext cx="3698956" cy="493032"/>
              <a:chOff x="8497465" y="2199732"/>
              <a:chExt cx="3698956" cy="493032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1651A9F0-994D-B331-C072-BD77076A3A5E}"/>
                  </a:ext>
                </a:extLst>
              </p:cNvPr>
              <p:cNvGrpSpPr/>
              <p:nvPr/>
            </p:nvGrpSpPr>
            <p:grpSpPr>
              <a:xfrm>
                <a:off x="8497465" y="2199732"/>
                <a:ext cx="3698956" cy="493032"/>
                <a:chOff x="188821" y="4022664"/>
                <a:chExt cx="3698956" cy="493032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AF48F75D-B633-11D2-A29D-0F4EA88DCB70}"/>
                    </a:ext>
                  </a:extLst>
                </p:cNvPr>
                <p:cNvSpPr/>
                <p:nvPr/>
              </p:nvSpPr>
              <p:spPr>
                <a:xfrm>
                  <a:off x="188821" y="4022664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B28B18D-6A77-F223-B4B7-CCAC3886EF5C}"/>
                    </a:ext>
                  </a:extLst>
                </p:cNvPr>
                <p:cNvSpPr txBox="1"/>
                <p:nvPr/>
              </p:nvSpPr>
              <p:spPr>
                <a:xfrm>
                  <a:off x="867889" y="4110348"/>
                  <a:ext cx="3019888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9C3C92F-DFB6-FB34-D6D6-70AE17048596}"/>
                  </a:ext>
                </a:extLst>
              </p:cNvPr>
              <p:cNvSpPr/>
              <p:nvPr/>
            </p:nvSpPr>
            <p:spPr>
              <a:xfrm>
                <a:off x="8631491" y="2359856"/>
                <a:ext cx="224885" cy="172974"/>
              </a:xfrm>
              <a:custGeom>
                <a:avLst/>
                <a:gdLst>
                  <a:gd name="connsiteX0" fmla="*/ 220789 w 224885"/>
                  <a:gd name="connsiteY0" fmla="*/ 12287 h 172974"/>
                  <a:gd name="connsiteX1" fmla="*/ 224885 w 224885"/>
                  <a:gd name="connsiteY1" fmla="*/ 26384 h 172974"/>
                  <a:gd name="connsiteX2" fmla="*/ 224885 w 224885"/>
                  <a:gd name="connsiteY2" fmla="*/ 146399 h 172974"/>
                  <a:gd name="connsiteX3" fmla="*/ 198311 w 224885"/>
                  <a:gd name="connsiteY3" fmla="*/ 172974 h 172974"/>
                  <a:gd name="connsiteX4" fmla="*/ 26575 w 224885"/>
                  <a:gd name="connsiteY4" fmla="*/ 172974 h 172974"/>
                  <a:gd name="connsiteX5" fmla="*/ 0 w 224885"/>
                  <a:gd name="connsiteY5" fmla="*/ 146399 h 172974"/>
                  <a:gd name="connsiteX6" fmla="*/ 0 w 224885"/>
                  <a:gd name="connsiteY6" fmla="*/ 26384 h 172974"/>
                  <a:gd name="connsiteX7" fmla="*/ 3810 w 224885"/>
                  <a:gd name="connsiteY7" fmla="*/ 12668 h 172974"/>
                  <a:gd name="connsiteX8" fmla="*/ 4191 w 224885"/>
                  <a:gd name="connsiteY8" fmla="*/ 13240 h 172974"/>
                  <a:gd name="connsiteX9" fmla="*/ 82296 w 224885"/>
                  <a:gd name="connsiteY9" fmla="*/ 101917 h 172974"/>
                  <a:gd name="connsiteX10" fmla="*/ 112395 w 224885"/>
                  <a:gd name="connsiteY10" fmla="*/ 115443 h 172974"/>
                  <a:gd name="connsiteX11" fmla="*/ 142494 w 224885"/>
                  <a:gd name="connsiteY11" fmla="*/ 101917 h 172974"/>
                  <a:gd name="connsiteX12" fmla="*/ 219266 w 224885"/>
                  <a:gd name="connsiteY12" fmla="*/ 14859 h 172974"/>
                  <a:gd name="connsiteX13" fmla="*/ 220789 w 224885"/>
                  <a:gd name="connsiteY13" fmla="*/ 12287 h 172974"/>
                  <a:gd name="connsiteX14" fmla="*/ 26575 w 224885"/>
                  <a:gd name="connsiteY14" fmla="*/ 0 h 172974"/>
                  <a:gd name="connsiteX15" fmla="*/ 198310 w 224885"/>
                  <a:gd name="connsiteY15" fmla="*/ 0 h 172974"/>
                  <a:gd name="connsiteX16" fmla="*/ 208883 w 224885"/>
                  <a:gd name="connsiteY16" fmla="*/ 2191 h 172974"/>
                  <a:gd name="connsiteX17" fmla="*/ 206692 w 224885"/>
                  <a:gd name="connsiteY17" fmla="*/ 3905 h 172974"/>
                  <a:gd name="connsiteX18" fmla="*/ 129921 w 224885"/>
                  <a:gd name="connsiteY18" fmla="*/ 90964 h 172974"/>
                  <a:gd name="connsiteX19" fmla="*/ 112395 w 224885"/>
                  <a:gd name="connsiteY19" fmla="*/ 98870 h 172974"/>
                  <a:gd name="connsiteX20" fmla="*/ 94869 w 224885"/>
                  <a:gd name="connsiteY20" fmla="*/ 90964 h 172974"/>
                  <a:gd name="connsiteX21" fmla="*/ 16764 w 224885"/>
                  <a:gd name="connsiteY21" fmla="*/ 2286 h 172974"/>
                  <a:gd name="connsiteX22" fmla="*/ 16383 w 224885"/>
                  <a:gd name="connsiteY22" fmla="*/ 2000 h 172974"/>
                  <a:gd name="connsiteX23" fmla="*/ 26575 w 224885"/>
                  <a:gd name="connsiteY23" fmla="*/ 0 h 172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885" h="172974">
                    <a:moveTo>
                      <a:pt x="220789" y="12287"/>
                    </a:moveTo>
                    <a:cubicBezTo>
                      <a:pt x="223361" y="16383"/>
                      <a:pt x="224885" y="21241"/>
                      <a:pt x="224885" y="26384"/>
                    </a:cubicBezTo>
                    <a:lnTo>
                      <a:pt x="224885" y="146399"/>
                    </a:lnTo>
                    <a:cubicBezTo>
                      <a:pt x="224885" y="161068"/>
                      <a:pt x="212979" y="172974"/>
                      <a:pt x="198311" y="172974"/>
                    </a:cubicBezTo>
                    <a:lnTo>
                      <a:pt x="26575" y="172974"/>
                    </a:lnTo>
                    <a:cubicBezTo>
                      <a:pt x="11906" y="172974"/>
                      <a:pt x="0" y="161068"/>
                      <a:pt x="0" y="146399"/>
                    </a:cubicBezTo>
                    <a:lnTo>
                      <a:pt x="0" y="26384"/>
                    </a:lnTo>
                    <a:cubicBezTo>
                      <a:pt x="0" y="21336"/>
                      <a:pt x="1429" y="16669"/>
                      <a:pt x="3810" y="12668"/>
                    </a:cubicBezTo>
                    <a:cubicBezTo>
                      <a:pt x="3906" y="12859"/>
                      <a:pt x="4001" y="13049"/>
                      <a:pt x="4191" y="13240"/>
                    </a:cubicBezTo>
                    <a:lnTo>
                      <a:pt x="82296" y="101917"/>
                    </a:lnTo>
                    <a:cubicBezTo>
                      <a:pt x="89916" y="110490"/>
                      <a:pt x="100870" y="115443"/>
                      <a:pt x="112395" y="115443"/>
                    </a:cubicBezTo>
                    <a:cubicBezTo>
                      <a:pt x="123920" y="115443"/>
                      <a:pt x="134874" y="110585"/>
                      <a:pt x="142494" y="101917"/>
                    </a:cubicBezTo>
                    <a:lnTo>
                      <a:pt x="219266" y="14859"/>
                    </a:lnTo>
                    <a:cubicBezTo>
                      <a:pt x="219933" y="14097"/>
                      <a:pt x="220409" y="13145"/>
                      <a:pt x="220789" y="12287"/>
                    </a:cubicBezTo>
                    <a:close/>
                    <a:moveTo>
                      <a:pt x="26575" y="0"/>
                    </a:moveTo>
                    <a:lnTo>
                      <a:pt x="198310" y="0"/>
                    </a:lnTo>
                    <a:cubicBezTo>
                      <a:pt x="202025" y="0"/>
                      <a:pt x="205645" y="762"/>
                      <a:pt x="208883" y="2191"/>
                    </a:cubicBezTo>
                    <a:cubicBezTo>
                      <a:pt x="208121" y="2667"/>
                      <a:pt x="207359" y="3143"/>
                      <a:pt x="206692" y="3905"/>
                    </a:cubicBezTo>
                    <a:lnTo>
                      <a:pt x="129921" y="90964"/>
                    </a:lnTo>
                    <a:cubicBezTo>
                      <a:pt x="125539" y="96012"/>
                      <a:pt x="119158" y="98870"/>
                      <a:pt x="112395" y="98870"/>
                    </a:cubicBezTo>
                    <a:cubicBezTo>
                      <a:pt x="105728" y="98870"/>
                      <a:pt x="99345" y="96012"/>
                      <a:pt x="94869" y="90964"/>
                    </a:cubicBezTo>
                    <a:lnTo>
                      <a:pt x="16764" y="2286"/>
                    </a:lnTo>
                    <a:cubicBezTo>
                      <a:pt x="16668" y="2096"/>
                      <a:pt x="16573" y="2000"/>
                      <a:pt x="16383" y="2000"/>
                    </a:cubicBezTo>
                    <a:cubicBezTo>
                      <a:pt x="19526" y="762"/>
                      <a:pt x="22955" y="0"/>
                      <a:pt x="2657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18F31699-75E4-9A1C-71B7-321AF2F7CB09}"/>
              </a:ext>
            </a:extLst>
          </p:cNvPr>
          <p:cNvSpPr/>
          <p:nvPr/>
        </p:nvSpPr>
        <p:spPr>
          <a:xfrm>
            <a:off x="127151" y="2216727"/>
            <a:ext cx="2949200" cy="29491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>
              <a:solidFill>
                <a:schemeClr val="bg2"/>
              </a:solidFill>
            </a:endParaRP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A8CDE364-4C6E-FE3D-4D5B-44CE88154AD9}"/>
              </a:ext>
            </a:extLst>
          </p:cNvPr>
          <p:cNvSpPr/>
          <p:nvPr/>
        </p:nvSpPr>
        <p:spPr>
          <a:xfrm>
            <a:off x="936118" y="1115655"/>
            <a:ext cx="2773408" cy="5342312"/>
          </a:xfrm>
          <a:prstGeom prst="roundRect">
            <a:avLst>
              <a:gd name="adj" fmla="val 50000"/>
            </a:avLst>
          </a:prstGeom>
          <a:noFill/>
          <a:ln w="4762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38" name="Picture 37" descr="A person wearing a blue scrubs with her arms crossed&#10;&#10;Description automatically generated">
            <a:extLst>
              <a:ext uri="{FF2B5EF4-FFF2-40B4-BE49-F238E27FC236}">
                <a16:creationId xmlns:a16="http://schemas.microsoft.com/office/drawing/2014/main" id="{C3A2452A-9BB2-C877-17FF-46C9BC0E649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810" t="5123" r="15247"/>
          <a:stretch/>
        </p:blipFill>
        <p:spPr>
          <a:xfrm>
            <a:off x="803564" y="1692076"/>
            <a:ext cx="3971636" cy="5165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445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04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4FA3FF"/>
      </a:accent1>
      <a:accent2>
        <a:srgbClr val="2F92FF"/>
      </a:accent2>
      <a:accent3>
        <a:srgbClr val="93C6FF"/>
      </a:accent3>
      <a:accent4>
        <a:srgbClr val="0073F2"/>
      </a:accent4>
      <a:accent5>
        <a:srgbClr val="00448E"/>
      </a:accent5>
      <a:accent6>
        <a:srgbClr val="00448E"/>
      </a:accent6>
      <a:hlink>
        <a:srgbClr val="FF0000"/>
      </a:hlink>
      <a:folHlink>
        <a:srgbClr val="FFC000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304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4FA3FF"/>
    </a:accent1>
    <a:accent2>
      <a:srgbClr val="2F92FF"/>
    </a:accent2>
    <a:accent3>
      <a:srgbClr val="93C6FF"/>
    </a:accent3>
    <a:accent4>
      <a:srgbClr val="0073F2"/>
    </a:accent4>
    <a:accent5>
      <a:srgbClr val="00448E"/>
    </a:accent5>
    <a:accent6>
      <a:srgbClr val="00448E"/>
    </a:accent6>
    <a:hlink>
      <a:srgbClr val="FF0000"/>
    </a:hlink>
    <a:folHlink>
      <a:srgbClr val="FFC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2009</Words>
  <Application>Microsoft Office PowerPoint</Application>
  <PresentationFormat>Widescreen</PresentationFormat>
  <Paragraphs>225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Aharoni</vt:lpstr>
      <vt:lpstr>Aptos</vt:lpstr>
      <vt:lpstr>Arial</vt:lpstr>
      <vt:lpstr>Calibri</vt:lpstr>
      <vt:lpstr>Century Gothic</vt:lpstr>
      <vt:lpstr>Courier New</vt:lpstr>
      <vt:lpstr>Fira Sans Extra Condensed SemiBold</vt:lpstr>
      <vt:lpstr>Gill Sans MT</vt:lpstr>
      <vt:lpstr>Poppins Light</vt:lpstr>
      <vt:lpstr>思源宋体 CN</vt:lpstr>
      <vt:lpstr>Office Theme</vt:lpstr>
      <vt:lpstr>Medical &amp; Healthcare  Professional Team </vt:lpstr>
      <vt:lpstr>Table of contents</vt:lpstr>
      <vt:lpstr>PowerPoint Presentation</vt:lpstr>
      <vt:lpstr>Medical &amp; Healthcare Introduction </vt:lpstr>
      <vt:lpstr>Medical &amp; Healthcare Financial Overview</vt:lpstr>
      <vt:lpstr>Medical &amp; Healthcare Services Overview</vt:lpstr>
      <vt:lpstr>Healthcare Care Programs</vt:lpstr>
      <vt:lpstr>Medical &amp; Healthcare Facilities</vt:lpstr>
      <vt:lpstr>Advanced Equipment</vt:lpstr>
      <vt:lpstr>Client Testimonials</vt:lpstr>
      <vt:lpstr>Medical &amp; Healthcare Tips</vt:lpstr>
      <vt:lpstr>Medical &amp; Healthcare Future projects</vt:lpstr>
      <vt:lpstr>Medical &amp; Healthcare Challenges and Solutions</vt:lpstr>
      <vt:lpstr>Doctors Team Introduction</vt:lpstr>
      <vt:lpstr>Partnership Opportunities</vt:lpstr>
      <vt:lpstr>Competitor Comparison</vt:lpstr>
      <vt:lpstr>Awards and Recognitions</vt:lpstr>
      <vt:lpstr>Medical &amp; Healthcare Plans</vt:lpstr>
      <vt:lpstr>Thanks for your attention and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2025-03-06T00:58:53Z</dcterms:created>
  <dcterms:modified xsi:type="dcterms:W3CDTF">2025-03-06T00:59:15Z</dcterms:modified>
</cp:coreProperties>
</file>